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84" r:id="rId5"/>
    <p:sldMasterId id="2147483706" r:id="rId6"/>
  </p:sldMasterIdLst>
  <p:notesMasterIdLst>
    <p:notesMasterId r:id="rId9"/>
  </p:notesMasterIdLst>
  <p:handoutMasterIdLst>
    <p:handoutMasterId r:id="rId10"/>
  </p:handoutMasterIdLst>
  <p:sldIdLst>
    <p:sldId id="614" r:id="rId7"/>
    <p:sldId id="618" r:id="rId8"/>
  </p:sldIdLst>
  <p:sldSz cx="12192000" cy="6858000"/>
  <p:notesSz cx="6797675" cy="9926638"/>
  <p:defaultTextStyle>
    <a:defPPr>
      <a:defRPr lang="fr-FR"/>
    </a:defPPr>
    <a:lvl1pPr marL="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0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99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3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498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696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795" algn="l" defTabSz="91419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84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orient="horz" pos="4191" userDrawn="1">
          <p15:clr>
            <a:srgbClr val="A4A3A4"/>
          </p15:clr>
        </p15:guide>
        <p15:guide id="5" orient="horz" pos="2387" userDrawn="1">
          <p15:clr>
            <a:srgbClr val="A4A3A4"/>
          </p15:clr>
        </p15:guide>
        <p15:guide id="6" orient="horz" pos="287" userDrawn="1">
          <p15:clr>
            <a:srgbClr val="A4A3A4"/>
          </p15:clr>
        </p15:guide>
        <p15:guide id="7" pos="3840" userDrawn="1">
          <p15:clr>
            <a:srgbClr val="A4A3A4"/>
          </p15:clr>
        </p15:guide>
        <p15:guide id="8" pos="7227" userDrawn="1">
          <p15:clr>
            <a:srgbClr val="A4A3A4"/>
          </p15:clr>
        </p15:guide>
        <p15:guide id="9" pos="459" userDrawn="1">
          <p15:clr>
            <a:srgbClr val="A4A3A4"/>
          </p15:clr>
        </p15:guide>
        <p15:guide id="10" pos="26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82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38C"/>
    <a:srgbClr val="CF022B"/>
    <a:srgbClr val="E14B0F"/>
    <a:srgbClr val="960000"/>
    <a:srgbClr val="FD8B1D"/>
    <a:srgbClr val="FAAA0A"/>
    <a:srgbClr val="F15929"/>
    <a:srgbClr val="7A0000"/>
    <a:srgbClr val="C3410D"/>
    <a:srgbClr val="9D3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405" autoAdjust="0"/>
  </p:normalViewPr>
  <p:slideViewPr>
    <p:cSldViewPr showGuides="1">
      <p:cViewPr varScale="1">
        <p:scale>
          <a:sx n="110" d="100"/>
          <a:sy n="110" d="100"/>
        </p:scale>
        <p:origin x="666" y="96"/>
      </p:cViewPr>
      <p:guideLst>
        <p:guide orient="horz" pos="2160"/>
        <p:guide orient="horz" pos="3884"/>
        <p:guide orient="horz" pos="935"/>
        <p:guide orient="horz" pos="4191"/>
        <p:guide orient="horz" pos="2387"/>
        <p:guide orient="horz" pos="287"/>
        <p:guide pos="3840"/>
        <p:guide pos="7227"/>
        <p:guide pos="459"/>
        <p:guide pos="26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7" d="100"/>
        <a:sy n="57" d="100"/>
      </p:scale>
      <p:origin x="0" y="1680"/>
    </p:cViewPr>
  </p:sorterViewPr>
  <p:notesViewPr>
    <p:cSldViewPr showGuides="1">
      <p:cViewPr varScale="1">
        <p:scale>
          <a:sx n="50" d="100"/>
          <a:sy n="50" d="100"/>
        </p:scale>
        <p:origin x="-2946" y="-90"/>
      </p:cViewPr>
      <p:guideLst>
        <p:guide orient="horz" pos="3127"/>
        <p:guide pos="2182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45659" cy="273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36AA3167-D128-4052-92D7-A5BD8D5432FB}" type="datetime1">
              <a:rPr lang="fr-FR" smtClean="0"/>
              <a:t>22/10/2018</a:t>
            </a:fld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543853" y="9485352"/>
            <a:ext cx="5663296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r>
              <a:rPr lang="fr-FR" sz="1100" dirty="0"/>
              <a:t>Title presentation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‹Nº›</a:t>
            </a:fld>
            <a:endParaRPr lang="en-GB" sz="1100" dirty="0"/>
          </a:p>
        </p:txBody>
      </p:sp>
      <p:cxnSp>
        <p:nvCxnSpPr>
          <p:cNvPr id="8" name="Connecteur droit 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2" y="9524515"/>
            <a:ext cx="298234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00955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" y="0"/>
            <a:ext cx="325608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47766682-1176-41BB-841F-78EE86C8CE8A}" type="datetime1">
              <a:rPr lang="fr-FR" smtClean="0"/>
              <a:t>22/10/2018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878558" y="4715154"/>
            <a:ext cx="504056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0" y="9858376"/>
            <a:ext cx="6797675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4"/>
          </p:nvPr>
        </p:nvSpPr>
        <p:spPr>
          <a:xfrm>
            <a:off x="543854" y="9485352"/>
            <a:ext cx="5750267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/>
            </a:lvl1pPr>
          </a:lstStyle>
          <a:p>
            <a:r>
              <a:rPr lang="fr-FR" dirty="0" smtClean="0"/>
              <a:t>Title presentation</a:t>
            </a:r>
            <a:endParaRPr lang="fr-FR" dirty="0"/>
          </a:p>
        </p:txBody>
      </p:sp>
      <p:sp>
        <p:nvSpPr>
          <p:cNvPr id="15" name="Espace réservé du numéro de diapositive 4"/>
          <p:cNvSpPr>
            <a:spLocks noGrp="1"/>
          </p:cNvSpPr>
          <p:nvPr>
            <p:ph type="sldNum" sz="quarter" idx="5"/>
          </p:nvPr>
        </p:nvSpPr>
        <p:spPr>
          <a:xfrm>
            <a:off x="1" y="9485352"/>
            <a:ext cx="543854" cy="277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05287CA-3E72-4A91-B59B-B69F40801570}" type="slidenum">
              <a:rPr lang="en-GB" sz="1100" smtClean="0"/>
              <a:pPr/>
              <a:t>‹Nº›</a:t>
            </a:fld>
            <a:endParaRPr lang="en-GB" sz="1100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526791" y="9584396"/>
            <a:ext cx="0" cy="107206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6373392" y="9524515"/>
            <a:ext cx="298234" cy="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09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88900" indent="-88900" algn="l" defTabSz="626913" rtl="0" eaLnBrk="1" latinLnBrk="0" hangingPunct="1"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177800" indent="-80963" algn="l" defTabSz="626913" rtl="0" eaLnBrk="1" latinLnBrk="0" hangingPunct="1"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260350" indent="-85725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349250" indent="-82550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444500" indent="-80963" algn="l" defTabSz="626913" rtl="0" eaLnBrk="1" latinLnBrk="0" hangingPunct="1">
      <a:buClr>
        <a:schemeClr val="bg1">
          <a:lumMod val="75000"/>
        </a:schemeClr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67282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80738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94194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07651" algn="l" defTabSz="626913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55575" y="744538"/>
            <a:ext cx="6616700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0F3808-7EE0-46A2-93D2-B8D30FBF6455}" type="datetime1">
              <a:rPr lang="fr-FR" smtClean="0"/>
              <a:t>22/10/2018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287CA-3E72-4A91-B59B-B69F40801570}" type="slidenum">
              <a:rPr lang="en-GB" sz="1100" smtClean="0"/>
              <a:pPr/>
              <a:t>1</a:t>
            </a:fld>
            <a:endParaRPr lang="en-GB" sz="1100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smtClean="0"/>
              <a:t>Title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80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28142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598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1396641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1280241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lvl="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  <a:tabLst/>
            </a:pPr>
            <a:endParaRPr lang="en-GB" sz="2400" normalizeH="0" baseline="0">
              <a:solidFill>
                <a:schemeClr val="tx1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2870169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172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6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CONTACTS</a:t>
            </a:r>
            <a:endParaRPr lang="it-IT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6406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69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88900"/>
            <a:ext cx="10160000" cy="736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4018" y="1357314"/>
            <a:ext cx="4868333" cy="48672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305552" y="1357314"/>
            <a:ext cx="4870449" cy="23574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305552" y="3867150"/>
            <a:ext cx="4870449" cy="23574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Control del RAE – V 1.0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08012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it-IT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86218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en-GB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 smtClean="0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CF022B"/>
                </a:solidFill>
              </a:rPr>
              <a:t>Delivering Transformation. Together.</a:t>
            </a:r>
            <a:endParaRPr lang="en-GB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085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9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en-GB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 smtClean="0">
              <a:solidFill>
                <a:srgbClr val="FFFFFF"/>
              </a:solidFill>
            </a:endParaRPr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CF022B"/>
                </a:solidFill>
              </a:rPr>
              <a:t>Delivering Transformation. Together.</a:t>
            </a:r>
            <a:endParaRPr lang="en-GB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6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en-GB" noProof="0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rgbClr val="CF022B"/>
                </a:solidFill>
              </a:rPr>
              <a:t>Delivering Transformation. Together.</a:t>
            </a:r>
            <a:endParaRPr lang="en-GB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6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197866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rgbClr val="232323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Chapter title in bold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FFFF"/>
                </a:solidFill>
              </a:rPr>
              <a:t>OVERVIEW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4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en-GB" noProof="0" dirty="0" smtClean="0"/>
              <a:t>Click on the icon to insert a picture</a:t>
            </a:r>
          </a:p>
          <a:p>
            <a:endParaRPr lang="en-GB" noProof="0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en-GB" noProof="0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65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22793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32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en-GB" noProof="0" dirty="0" smtClean="0"/>
              <a:t>Click on the icon to insert a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056884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194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19411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accent1"/>
                </a:solidFill>
              </a:rPr>
              <a:t>Delivering</a:t>
            </a:r>
            <a:r>
              <a:rPr lang="fr-FR" sz="1200" dirty="0">
                <a:solidFill>
                  <a:schemeClr val="accent1"/>
                </a:solidFill>
              </a:rPr>
              <a:t> Transformation. Together</a:t>
            </a:r>
            <a:r>
              <a:rPr lang="fr-FR" sz="1200" dirty="0" smtClean="0">
                <a:solidFill>
                  <a:schemeClr val="accent1"/>
                </a:solidFill>
              </a:rPr>
              <a:t>.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93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 dirty="0">
              <a:solidFill>
                <a:srgbClr val="232323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313363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485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rgbClr val="FFFFF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551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FFFF"/>
                </a:solidFill>
              </a:rPr>
              <a:t>CONTACTS</a:t>
            </a:r>
            <a:endParaRPr lang="en-GB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07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dirty="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5255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>
          <a:xfrm>
            <a:off x="6856029" y="6468453"/>
            <a:ext cx="1448217" cy="20610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69895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7126717" y="6165850"/>
            <a:ext cx="4896544" cy="6985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</a:t>
            </a:r>
            <a:r>
              <a:rPr lang="fr-FR" sz="1200" dirty="0" smtClean="0">
                <a:solidFill>
                  <a:srgbClr val="CF022B"/>
                </a:solidFill>
              </a:rPr>
              <a:t>.</a:t>
            </a:r>
            <a:endParaRPr lang="fr-FR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451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Steria Consul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pic>
        <p:nvPicPr>
          <p:cNvPr id="14" name="Picture 2" descr="Z:\Sopra group - Evolution du masque Sopra Steria\2. Recu\Logo\SOPRASTERIA_soprasteriaconsulting_RVB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25734" y="5927183"/>
            <a:ext cx="5340773" cy="8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</a:t>
            </a:r>
            <a:r>
              <a:rPr lang="fr-FR" sz="1200" dirty="0" smtClean="0">
                <a:solidFill>
                  <a:srgbClr val="CF022B"/>
                </a:solidFill>
              </a:rPr>
              <a:t>.</a:t>
            </a:r>
            <a:endParaRPr lang="fr-FR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528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opra HR Soft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7143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3137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grpSp>
        <p:nvGrpSpPr>
          <p:cNvPr id="21" name="Groupe 20"/>
          <p:cNvGrpSpPr/>
          <p:nvPr userDrawn="1"/>
        </p:nvGrpSpPr>
        <p:grpSpPr bwMode="gray">
          <a:xfrm>
            <a:off x="1" y="1722514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23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3" name="Rectangle 2"/>
          <p:cNvSpPr/>
          <p:nvPr userDrawn="1"/>
        </p:nvSpPr>
        <p:spPr>
          <a:xfrm>
            <a:off x="0" y="-235717"/>
            <a:ext cx="12194117" cy="3661619"/>
          </a:xfrm>
          <a:custGeom>
            <a:avLst/>
            <a:gdLst/>
            <a:ahLst/>
            <a:cxnLst/>
            <a:rect l="l" t="t" r="r" b="b"/>
            <a:pathLst>
              <a:path w="9145588" h="3661619">
                <a:moveTo>
                  <a:pt x="0" y="235717"/>
                </a:moveTo>
                <a:lnTo>
                  <a:pt x="9144000" y="235717"/>
                </a:lnTo>
                <a:lnTo>
                  <a:pt x="9144000" y="1966168"/>
                </a:lnTo>
                <a:lnTo>
                  <a:pt x="9145588" y="1966168"/>
                </a:lnTo>
                <a:cubicBezTo>
                  <a:pt x="9145588" y="1966186"/>
                  <a:pt x="9145588" y="1968719"/>
                  <a:pt x="9145588" y="2332399"/>
                </a:cubicBezTo>
                <a:cubicBezTo>
                  <a:pt x="7419759" y="3272499"/>
                  <a:pt x="5262472" y="3588046"/>
                  <a:pt x="3474539" y="3661619"/>
                </a:cubicBezTo>
                <a:cubicBezTo>
                  <a:pt x="1433421" y="3646906"/>
                  <a:pt x="186" y="3298704"/>
                  <a:pt x="0" y="3298659"/>
                </a:cubicBezTo>
                <a:cubicBezTo>
                  <a:pt x="0" y="3298646"/>
                  <a:pt x="0" y="3294909"/>
                  <a:pt x="0" y="2204864"/>
                </a:cubicBezTo>
                <a:cubicBezTo>
                  <a:pt x="0" y="2203485"/>
                  <a:pt x="0" y="2202103"/>
                  <a:pt x="0" y="2200720"/>
                </a:cubicBezTo>
                <a:lnTo>
                  <a:pt x="0" y="2087226"/>
                </a:lnTo>
                <a:lnTo>
                  <a:pt x="0" y="1966168"/>
                </a:lnTo>
                <a:close/>
                <a:moveTo>
                  <a:pt x="9144000" y="1"/>
                </a:moveTo>
                <a:lnTo>
                  <a:pt x="9145588" y="1"/>
                </a:lnTo>
                <a:lnTo>
                  <a:pt x="9145588" y="235717"/>
                </a:lnTo>
                <a:lnTo>
                  <a:pt x="9144000" y="23571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1"/>
                </a:lnTo>
                <a:lnTo>
                  <a:pt x="0" y="1"/>
                </a:lnTo>
                <a:close/>
              </a:path>
            </a:pathLst>
          </a:cu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 smtClean="0">
              <a:solidFill>
                <a:srgbClr val="FFFF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46685" y="5987144"/>
            <a:ext cx="4616027" cy="76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84888" y="6400988"/>
            <a:ext cx="359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rgbClr val="CF022B"/>
                </a:solidFill>
              </a:rPr>
              <a:t>Delivering</a:t>
            </a:r>
            <a:r>
              <a:rPr lang="fr-FR" sz="1200" dirty="0">
                <a:solidFill>
                  <a:srgbClr val="CF022B"/>
                </a:solidFill>
              </a:rPr>
              <a:t> Transformation. Together</a:t>
            </a:r>
            <a:r>
              <a:rPr lang="fr-FR" sz="1200" dirty="0" smtClean="0">
                <a:solidFill>
                  <a:srgbClr val="CF022B"/>
                </a:solidFill>
              </a:rPr>
              <a:t>.</a:t>
            </a:r>
            <a:endParaRPr lang="fr-FR" sz="1200" dirty="0">
              <a:solidFill>
                <a:srgbClr val="CF02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02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2235576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3" hasCustomPrompt="1"/>
          </p:nvPr>
        </p:nvSpPr>
        <p:spPr bwMode="gray">
          <a:xfrm>
            <a:off x="687917" y="1484314"/>
            <a:ext cx="10784416" cy="4681537"/>
          </a:xfr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114717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Chapter title in bold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800" dirty="0" smtClean="0">
                <a:solidFill>
                  <a:srgbClr val="FFFFFF"/>
                </a:solidFill>
              </a:rPr>
              <a:t>TUESDAY 24th</a:t>
            </a:r>
          </a:p>
        </p:txBody>
      </p:sp>
    </p:spTree>
    <p:extLst>
      <p:ext uri="{BB962C8B-B14F-4D97-AF65-F5344CB8AC3E}">
        <p14:creationId xmlns:p14="http://schemas.microsoft.com/office/powerpoint/2010/main" val="748570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en-GB" dirty="0" smtClean="0"/>
              <a:t>Click on the icon to insert a picture</a:t>
            </a:r>
          </a:p>
          <a:p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01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41151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710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on the icon to insert a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586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89"/>
            <a:ext cx="607512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112931" y="1474789"/>
            <a:ext cx="6079068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" y="3824289"/>
            <a:ext cx="607512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112931" y="3824289"/>
            <a:ext cx="6079068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7478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275935" y="147478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275935" y="3844609"/>
            <a:ext cx="5356173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2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687918" y="3844609"/>
            <a:ext cx="5387209" cy="2314575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1585987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2" y="1474788"/>
            <a:ext cx="6521517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576053" y="1474789"/>
            <a:ext cx="5615947" cy="231457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6576053" y="3824289"/>
            <a:ext cx="5615947" cy="233489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2" y="1474788"/>
            <a:ext cx="6521517" cy="4691062"/>
          </a:xfrm>
          <a:prstGeom prst="rect">
            <a:avLst/>
          </a:prstGeom>
          <a:noFill/>
          <a:ln w="38100">
            <a:noFill/>
          </a:ln>
        </p:spPr>
        <p:txBody>
          <a:bodyPr lIns="504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941733" y="147478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05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  <p:sp>
        <p:nvSpPr>
          <p:cNvPr id="2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941733" y="3844609"/>
            <a:ext cx="4884587" cy="2314575"/>
          </a:xfrm>
          <a:prstGeom prst="rect">
            <a:avLst/>
          </a:prstGeom>
          <a:noFill/>
          <a:ln w="38100">
            <a:noFill/>
          </a:ln>
        </p:spPr>
        <p:txBody>
          <a:bodyPr lIns="108000" rIns="10800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  <a:p>
            <a:pPr lvl="2"/>
            <a:r>
              <a:rPr lang="en-GB" dirty="0" smtClean="0"/>
              <a:t>Text level three</a:t>
            </a:r>
          </a:p>
        </p:txBody>
      </p:sp>
    </p:spTree>
    <p:extLst>
      <p:ext uri="{BB962C8B-B14F-4D97-AF65-F5344CB8AC3E}">
        <p14:creationId xmlns:p14="http://schemas.microsoft.com/office/powerpoint/2010/main" val="347880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1474788"/>
            <a:ext cx="4025735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93503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4076205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8158677" y="1474788"/>
            <a:ext cx="4032000" cy="469106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4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4418608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8489156" y="1474788"/>
            <a:ext cx="3332232" cy="4691062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 smtClean="0"/>
              <a:t>Text level one</a:t>
            </a:r>
          </a:p>
          <a:p>
            <a:pPr lvl="1"/>
            <a:r>
              <a:rPr lang="en-GB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754118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1" y="1474790"/>
            <a:ext cx="6075127" cy="1450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6288022" y="1474790"/>
            <a:ext cx="5903977" cy="14501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74790"/>
            <a:ext cx="5387209" cy="1390078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21" name="Espace réservé du contenu 2"/>
          <p:cNvSpPr>
            <a:spLocks noGrp="1"/>
          </p:cNvSpPr>
          <p:nvPr>
            <p:ph idx="13" hasCustomPrompt="1"/>
          </p:nvPr>
        </p:nvSpPr>
        <p:spPr bwMode="gray">
          <a:xfrm>
            <a:off x="6430204" y="1474790"/>
            <a:ext cx="5201904" cy="1390077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30" name="Rectangle 3"/>
          <p:cNvSpPr/>
          <p:nvPr userDrawn="1"/>
        </p:nvSpPr>
        <p:spPr bwMode="gray">
          <a:xfrm>
            <a:off x="-48682" y="2986958"/>
            <a:ext cx="6075127" cy="1450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1" name="Rectangle 15"/>
          <p:cNvSpPr/>
          <p:nvPr userDrawn="1"/>
        </p:nvSpPr>
        <p:spPr bwMode="gray">
          <a:xfrm>
            <a:off x="6239339" y="2986957"/>
            <a:ext cx="5952661" cy="14501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2" name="Espace réservé du contenu 2"/>
          <p:cNvSpPr>
            <a:spLocks noGrp="1"/>
          </p:cNvSpPr>
          <p:nvPr>
            <p:ph idx="14" hasCustomPrompt="1"/>
          </p:nvPr>
        </p:nvSpPr>
        <p:spPr bwMode="gray">
          <a:xfrm>
            <a:off x="639235" y="2986958"/>
            <a:ext cx="5387209" cy="1390078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idx="15" hasCustomPrompt="1"/>
          </p:nvPr>
        </p:nvSpPr>
        <p:spPr bwMode="gray">
          <a:xfrm>
            <a:off x="6381521" y="2986957"/>
            <a:ext cx="5201904" cy="1390077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34" name="Rectangle 3"/>
          <p:cNvSpPr/>
          <p:nvPr userDrawn="1"/>
        </p:nvSpPr>
        <p:spPr bwMode="gray">
          <a:xfrm>
            <a:off x="-48682" y="4571134"/>
            <a:ext cx="6075127" cy="145015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5" name="Rectangle 15"/>
          <p:cNvSpPr/>
          <p:nvPr userDrawn="1"/>
        </p:nvSpPr>
        <p:spPr bwMode="gray">
          <a:xfrm>
            <a:off x="6239339" y="4571134"/>
            <a:ext cx="5952661" cy="145015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vert="horz" lIns="108000" tIns="45710" rIns="108000" bIns="45710" rtlCol="0">
            <a:noAutofit/>
          </a:bodyPr>
          <a:lstStyle/>
          <a:p>
            <a:pPr marL="266700" indent="-266700">
              <a:spcBef>
                <a:spcPts val="1234"/>
              </a:spcBef>
              <a:buSzPct val="70000"/>
              <a:buFontTx/>
              <a:buBlip>
                <a:blip r:embed="rId2"/>
              </a:buBlip>
            </a:pPr>
            <a:endParaRPr lang="en-GB" sz="2400">
              <a:solidFill>
                <a:srgbClr val="232323"/>
              </a:solidFill>
            </a:endParaRPr>
          </a:p>
        </p:txBody>
      </p:sp>
      <p:sp>
        <p:nvSpPr>
          <p:cNvPr id="36" name="Espace réservé du contenu 2"/>
          <p:cNvSpPr>
            <a:spLocks noGrp="1"/>
          </p:cNvSpPr>
          <p:nvPr>
            <p:ph idx="16" hasCustomPrompt="1"/>
          </p:nvPr>
        </p:nvSpPr>
        <p:spPr bwMode="gray">
          <a:xfrm>
            <a:off x="639235" y="4571134"/>
            <a:ext cx="5387209" cy="1390078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  <p:sp>
        <p:nvSpPr>
          <p:cNvPr id="37" name="Espace réservé du contenu 2"/>
          <p:cNvSpPr>
            <a:spLocks noGrp="1"/>
          </p:cNvSpPr>
          <p:nvPr>
            <p:ph idx="17" hasCustomPrompt="1"/>
          </p:nvPr>
        </p:nvSpPr>
        <p:spPr bwMode="gray">
          <a:xfrm>
            <a:off x="6381521" y="4571134"/>
            <a:ext cx="5201904" cy="1390077"/>
          </a:xfrm>
          <a:prstGeom prst="rect">
            <a:avLst/>
          </a:prstGeom>
          <a:noFill/>
          <a:ln w="38100">
            <a:noFill/>
          </a:ln>
        </p:spPr>
        <p:txBody>
          <a:bodyPr lIns="0" r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</p:txBody>
      </p:sp>
    </p:spTree>
    <p:extLst>
      <p:ext uri="{BB962C8B-B14F-4D97-AF65-F5344CB8AC3E}">
        <p14:creationId xmlns:p14="http://schemas.microsoft.com/office/powerpoint/2010/main" val="2913027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325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19666" y="2492896"/>
            <a:ext cx="10977033" cy="367295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2400" b="0"/>
            </a:lvl1pPr>
            <a:lvl2pPr marL="0" indent="0">
              <a:spcBef>
                <a:spcPts val="800"/>
              </a:spcBef>
              <a:buFont typeface="Arial" panose="020B0604020202020204" pitchFamily="34" charset="0"/>
              <a:buNone/>
              <a:defRPr sz="2800" b="1"/>
            </a:lvl2pPr>
            <a:lvl3pPr marL="493713" indent="0">
              <a:buNone/>
              <a:defRPr/>
            </a:lvl3pPr>
            <a:lvl4pPr marL="898525" indent="0">
              <a:buFont typeface="Arial" panose="020B0604020202020204" pitchFamily="34" charset="0"/>
              <a:buNone/>
              <a:defRPr/>
            </a:lvl4pPr>
            <a:lvl5pPr marL="898525" indent="0">
              <a:buFont typeface="Arial" panose="020B0604020202020204" pitchFamily="34" charset="0"/>
              <a:buNone/>
              <a:defRPr/>
            </a:lvl5pPr>
          </a:lstStyle>
          <a:p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Chapter title in bold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10" name="ZoneTexte 9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800" b="0" dirty="0" smtClean="0">
                <a:solidFill>
                  <a:schemeClr val="bg1"/>
                </a:solidFill>
                <a:latin typeface="+mn-lt"/>
              </a:rPr>
              <a:t>TUESDAY 24th</a:t>
            </a:r>
          </a:p>
        </p:txBody>
      </p:sp>
    </p:spTree>
    <p:extLst>
      <p:ext uri="{BB962C8B-B14F-4D97-AF65-F5344CB8AC3E}">
        <p14:creationId xmlns:p14="http://schemas.microsoft.com/office/powerpoint/2010/main" val="3236977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5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  <p:sp>
        <p:nvSpPr>
          <p:cNvPr id="9" name="ZoneTexte 8"/>
          <p:cNvSpPr txBox="1"/>
          <p:nvPr userDrawn="1"/>
        </p:nvSpPr>
        <p:spPr bwMode="gray">
          <a:xfrm>
            <a:off x="615243" y="776615"/>
            <a:ext cx="3176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smtClean="0">
                <a:solidFill>
                  <a:srgbClr val="FFFFFF"/>
                </a:solidFill>
              </a:rPr>
              <a:t>CONTACTS</a:t>
            </a:r>
            <a:endParaRPr lang="it-IT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960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e 39"/>
          <p:cNvGrpSpPr/>
          <p:nvPr userDrawn="1"/>
        </p:nvGrpSpPr>
        <p:grpSpPr bwMode="gray">
          <a:xfrm>
            <a:off x="1" y="0"/>
            <a:ext cx="12194116" cy="1773238"/>
            <a:chOff x="0" y="1958231"/>
            <a:chExt cx="9145587" cy="1773238"/>
          </a:xfrm>
          <a:solidFill>
            <a:schemeClr val="accent4"/>
          </a:solidFill>
        </p:grpSpPr>
        <p:sp>
          <p:nvSpPr>
            <p:cNvPr id="41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  <p:sp>
          <p:nvSpPr>
            <p:cNvPr id="42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>
                <a:solidFill>
                  <a:srgbClr val="232323"/>
                </a:solidFill>
              </a:endParaRPr>
            </a:p>
          </p:txBody>
        </p:sp>
      </p:grpSp>
      <p:sp>
        <p:nvSpPr>
          <p:cNvPr id="1024" name="Freeform 21"/>
          <p:cNvSpPr>
            <a:spLocks/>
          </p:cNvSpPr>
          <p:nvPr userDrawn="1"/>
        </p:nvSpPr>
        <p:spPr bwMode="gray">
          <a:xfrm>
            <a:off x="0" y="0"/>
            <a:ext cx="12194117" cy="1695450"/>
          </a:xfrm>
          <a:custGeom>
            <a:avLst/>
            <a:gdLst>
              <a:gd name="T0" fmla="*/ 0 w 5596"/>
              <a:gd name="T1" fmla="*/ 0 h 1037"/>
              <a:gd name="T2" fmla="*/ 0 w 5596"/>
              <a:gd name="T3" fmla="*/ 815 h 1037"/>
              <a:gd name="T4" fmla="*/ 2126 w 5596"/>
              <a:gd name="T5" fmla="*/ 1037 h 1037"/>
              <a:gd name="T6" fmla="*/ 5596 w 5596"/>
              <a:gd name="T7" fmla="*/ 224 h 1037"/>
              <a:gd name="T8" fmla="*/ 5596 w 5596"/>
              <a:gd name="T9" fmla="*/ 0 h 1037"/>
              <a:gd name="T10" fmla="*/ 0 w 5596"/>
              <a:gd name="T11" fmla="*/ 0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96" h="1037">
                <a:moveTo>
                  <a:pt x="0" y="0"/>
                </a:moveTo>
                <a:cubicBezTo>
                  <a:pt x="0" y="815"/>
                  <a:pt x="0" y="815"/>
                  <a:pt x="0" y="815"/>
                </a:cubicBezTo>
                <a:cubicBezTo>
                  <a:pt x="0" y="815"/>
                  <a:pt x="877" y="1028"/>
                  <a:pt x="2126" y="1037"/>
                </a:cubicBezTo>
                <a:cubicBezTo>
                  <a:pt x="3220" y="992"/>
                  <a:pt x="4540" y="799"/>
                  <a:pt x="5596" y="224"/>
                </a:cubicBezTo>
                <a:cubicBezTo>
                  <a:pt x="5596" y="0"/>
                  <a:pt x="5596" y="0"/>
                  <a:pt x="5596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800">
              <a:solidFill>
                <a:srgbClr val="232323"/>
              </a:solidFill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6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88900"/>
            <a:ext cx="10160000" cy="7366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34018" y="1357314"/>
            <a:ext cx="4868333" cy="48672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305552" y="1357314"/>
            <a:ext cx="4870449" cy="2357437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6305552" y="3867150"/>
            <a:ext cx="4870449" cy="23574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Control del RAE – V 1.0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65685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, sous-titre 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/>
            </a:lvl3pPr>
          </a:lstStyle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725919" y="316180"/>
            <a:ext cx="10727165" cy="332546"/>
          </a:xfrm>
        </p:spPr>
        <p:txBody>
          <a:bodyPr anchor="ctr"/>
          <a:lstStyle>
            <a:lvl1pPr>
              <a:defRPr baseline="0"/>
            </a:lvl1pPr>
          </a:lstStyle>
          <a:p>
            <a:r>
              <a:rPr lang="es-ES" noProof="0" smtClean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725919" y="656625"/>
            <a:ext cx="10727267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all" baseline="0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" name="Espace réservé de la date 8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6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smtClean="0"/>
              <a:t>Control del RAE – V 1.0</a:t>
            </a:r>
            <a:endParaRPr lang="es-ES_tradnl"/>
          </a:p>
        </p:txBody>
      </p:sp>
      <p:sp>
        <p:nvSpPr>
          <p:cNvPr id="7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CAEE7057-38C5-B04A-97E4-612A831924A3}" type="slidenum">
              <a:rPr lang="fr-FR" altLang="es-ES"/>
              <a:pPr/>
              <a:t>‹Nº›</a:t>
            </a:fld>
            <a:endParaRPr lang="fr-FR" altLang="es-ES"/>
          </a:p>
        </p:txBody>
      </p:sp>
    </p:spTree>
    <p:extLst>
      <p:ext uri="{BB962C8B-B14F-4D97-AF65-F5344CB8AC3E}">
        <p14:creationId xmlns:p14="http://schemas.microsoft.com/office/powerpoint/2010/main" val="2232512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éfé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9925051" y="160338"/>
            <a:ext cx="2262716" cy="6076974"/>
          </a:xfrm>
          <a:prstGeom prst="rect">
            <a:avLst/>
          </a:prstGeom>
          <a:solidFill>
            <a:srgbClr val="DCD6D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Clr>
                <a:srgbClr val="232323"/>
              </a:buClr>
              <a:buSzPct val="70000"/>
              <a:buFont typeface="Marlett" pitchFamily="2" charset="2"/>
              <a:buNone/>
              <a:defRPr/>
            </a:pPr>
            <a:endParaRPr lang="en-US" sz="1800">
              <a:solidFill>
                <a:srgbClr val="232323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9925052" y="207964"/>
            <a:ext cx="2228849" cy="788987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buClr>
                <a:srgbClr val="232323"/>
              </a:buClr>
              <a:buSzPct val="70000"/>
              <a:buFont typeface="Marlett" pitchFamily="2" charset="2"/>
              <a:buNone/>
              <a:defRPr/>
            </a:pPr>
            <a:endParaRPr lang="en-US" sz="1800">
              <a:solidFill>
                <a:srgbClr val="232323"/>
              </a:solidFill>
            </a:endParaRP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709084" y="6538914"/>
            <a:ext cx="0" cy="98425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pour une image  12"/>
          <p:cNvSpPr>
            <a:spLocks noGrp="1"/>
          </p:cNvSpPr>
          <p:nvPr>
            <p:ph type="pic" sz="quarter" idx="13"/>
          </p:nvPr>
        </p:nvSpPr>
        <p:spPr>
          <a:xfrm>
            <a:off x="10470149" y="216570"/>
            <a:ext cx="1090863" cy="737937"/>
          </a:xfrm>
        </p:spPr>
        <p:txBody>
          <a:bodyPr rtlCol="0" anchor="ctr">
            <a:noAutofit/>
          </a:bodyPr>
          <a:lstStyle>
            <a:lvl1pPr algn="ctr">
              <a:buFont typeface="Arial" pitchFamily="34" charset="0"/>
              <a:buNone/>
              <a:defRPr/>
            </a:lvl1pPr>
          </a:lstStyle>
          <a:p>
            <a:pPr lvl="0"/>
            <a:r>
              <a:rPr lang="fr-FR" noProof="0" dirty="0" smtClean="0"/>
              <a:t>Cliquez sur l'icône pour ajouter une image</a:t>
            </a:r>
            <a:endParaRPr lang="fr-FR" noProof="0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4"/>
          </p:nvPr>
        </p:nvSpPr>
        <p:spPr>
          <a:xfrm>
            <a:off x="10063413" y="4553744"/>
            <a:ext cx="1925387" cy="1179513"/>
          </a:xfrm>
        </p:spPr>
        <p:txBody>
          <a:bodyPr/>
          <a:lstStyle>
            <a:lvl1pPr marL="0" indent="-72000">
              <a:spcBef>
                <a:spcPts val="0"/>
              </a:spcBef>
              <a:defRPr sz="1200"/>
            </a:lvl1pPr>
            <a:lvl2pPr>
              <a:defRPr sz="11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17" name="Espace réservé du contenu 16"/>
          <p:cNvSpPr>
            <a:spLocks noGrp="1"/>
          </p:cNvSpPr>
          <p:nvPr>
            <p:ph sz="quarter" idx="15"/>
          </p:nvPr>
        </p:nvSpPr>
        <p:spPr>
          <a:xfrm>
            <a:off x="10085138" y="5939880"/>
            <a:ext cx="1914357" cy="225425"/>
          </a:xfrm>
          <a:solidFill>
            <a:srgbClr val="232323"/>
          </a:solidFill>
        </p:spPr>
        <p:txBody>
          <a:bodyPr anchor="ctr"/>
          <a:lstStyle>
            <a:lvl1pPr algn="ctr">
              <a:buFont typeface="Arial" pitchFamily="34" charset="0"/>
              <a:buNone/>
              <a:defRPr sz="1200">
                <a:solidFill>
                  <a:schemeClr val="bg1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2" name="Titre 7"/>
          <p:cNvSpPr>
            <a:spLocks noGrp="1"/>
          </p:cNvSpPr>
          <p:nvPr>
            <p:ph type="title"/>
          </p:nvPr>
        </p:nvSpPr>
        <p:spPr>
          <a:xfrm>
            <a:off x="725920" y="316180"/>
            <a:ext cx="9170185" cy="332546"/>
          </a:xfrm>
        </p:spPr>
        <p:txBody>
          <a:bodyPr anchor="ctr"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quarter" idx="19"/>
          </p:nvPr>
        </p:nvSpPr>
        <p:spPr>
          <a:xfrm>
            <a:off x="725919" y="656625"/>
            <a:ext cx="9170272" cy="269875"/>
          </a:xfrm>
          <a:prstGeom prst="rect">
            <a:avLst/>
          </a:prstGeom>
        </p:spPr>
        <p:txBody>
          <a:bodyPr tIns="45710" bIns="45710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fr-FR" sz="1800" cap="none" baseline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93C7E154-33C3-4FBA-9381-AA920B4BBD71}" type="slidenum">
              <a:rPr lang="fr-FR" altLang="fr-FR"/>
              <a:pPr/>
              <a:t>‹Nº›</a:t>
            </a:fld>
            <a:endParaRPr lang="fr-FR" altLang="fr-FR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  <p:sp>
        <p:nvSpPr>
          <p:cNvPr id="18" name="ZoneTexte 2"/>
          <p:cNvSpPr txBox="1"/>
          <p:nvPr userDrawn="1"/>
        </p:nvSpPr>
        <p:spPr>
          <a:xfrm>
            <a:off x="824441" y="6510970"/>
            <a:ext cx="1566134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100" dirty="0" smtClean="0">
                <a:solidFill>
                  <a:srgbClr val="232323"/>
                </a:solidFill>
              </a:rPr>
              <a:t>Centre de Services Espagne</a:t>
            </a:r>
            <a:endParaRPr lang="en-GB" sz="1100" dirty="0">
              <a:solidFill>
                <a:srgbClr val="2323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6671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fr-F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fr-F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Control del RAE – V 1.0</a:t>
            </a:r>
            <a:endParaRPr lang="fr-F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C1383-8C41-4D7A-9B2C-B053683DCE6C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255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-7320" y="-2539"/>
            <a:ext cx="12207855" cy="34315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3719 w 10000"/>
              <a:gd name="connsiteY3" fmla="*/ 9987 h 10000"/>
              <a:gd name="connsiteX4" fmla="*/ 0 w 10000"/>
              <a:gd name="connsiteY4" fmla="*/ 10000 h 10000"/>
              <a:gd name="connsiteX5" fmla="*/ 0 w 10000"/>
              <a:gd name="connsiteY5" fmla="*/ 0 h 10000"/>
              <a:gd name="connsiteX0" fmla="*/ 0 w 10007"/>
              <a:gd name="connsiteY0" fmla="*/ 0 h 10000"/>
              <a:gd name="connsiteX1" fmla="*/ 10000 w 10007"/>
              <a:gd name="connsiteY1" fmla="*/ 0 h 10000"/>
              <a:gd name="connsiteX2" fmla="*/ 10007 w 10007"/>
              <a:gd name="connsiteY2" fmla="*/ 6381 h 10000"/>
              <a:gd name="connsiteX3" fmla="*/ 3719 w 10007"/>
              <a:gd name="connsiteY3" fmla="*/ 9987 h 10000"/>
              <a:gd name="connsiteX4" fmla="*/ 0 w 10007"/>
              <a:gd name="connsiteY4" fmla="*/ 10000 h 10000"/>
              <a:gd name="connsiteX5" fmla="*/ 0 w 10007"/>
              <a:gd name="connsiteY5" fmla="*/ 0 h 10000"/>
              <a:gd name="connsiteX0" fmla="*/ 0 w 10007"/>
              <a:gd name="connsiteY0" fmla="*/ 0 h 9987"/>
              <a:gd name="connsiteX1" fmla="*/ 10000 w 10007"/>
              <a:gd name="connsiteY1" fmla="*/ 0 h 9987"/>
              <a:gd name="connsiteX2" fmla="*/ 10007 w 10007"/>
              <a:gd name="connsiteY2" fmla="*/ 6381 h 9987"/>
              <a:gd name="connsiteX3" fmla="*/ 3719 w 10007"/>
              <a:gd name="connsiteY3" fmla="*/ 9987 h 9987"/>
              <a:gd name="connsiteX4" fmla="*/ 0 w 10007"/>
              <a:gd name="connsiteY4" fmla="*/ 9013 h 9987"/>
              <a:gd name="connsiteX5" fmla="*/ 0 w 10007"/>
              <a:gd name="connsiteY5" fmla="*/ 0 h 9987"/>
              <a:gd name="connsiteX0" fmla="*/ 0 w 10000"/>
              <a:gd name="connsiteY0" fmla="*/ 0 h 9025"/>
              <a:gd name="connsiteX1" fmla="*/ 9993 w 10000"/>
              <a:gd name="connsiteY1" fmla="*/ 0 h 9025"/>
              <a:gd name="connsiteX2" fmla="*/ 10000 w 10000"/>
              <a:gd name="connsiteY2" fmla="*/ 6389 h 9025"/>
              <a:gd name="connsiteX3" fmla="*/ 0 w 10000"/>
              <a:gd name="connsiteY3" fmla="*/ 9025 h 9025"/>
              <a:gd name="connsiteX4" fmla="*/ 0 w 10000"/>
              <a:gd name="connsiteY4" fmla="*/ 0 h 9025"/>
              <a:gd name="connsiteX0" fmla="*/ 0 w 10000"/>
              <a:gd name="connsiteY0" fmla="*/ 0 h 10472"/>
              <a:gd name="connsiteX1" fmla="*/ 9993 w 10000"/>
              <a:gd name="connsiteY1" fmla="*/ 0 h 10472"/>
              <a:gd name="connsiteX2" fmla="*/ 10000 w 10000"/>
              <a:gd name="connsiteY2" fmla="*/ 7079 h 10472"/>
              <a:gd name="connsiteX3" fmla="*/ 0 w 10000"/>
              <a:gd name="connsiteY3" fmla="*/ 10000 h 10472"/>
              <a:gd name="connsiteX4" fmla="*/ 0 w 10000"/>
              <a:gd name="connsiteY4" fmla="*/ 0 h 10472"/>
              <a:gd name="connsiteX0" fmla="*/ 0 w 10000"/>
              <a:gd name="connsiteY0" fmla="*/ 0 h 11183"/>
              <a:gd name="connsiteX1" fmla="*/ 9993 w 10000"/>
              <a:gd name="connsiteY1" fmla="*/ 0 h 11183"/>
              <a:gd name="connsiteX2" fmla="*/ 10000 w 10000"/>
              <a:gd name="connsiteY2" fmla="*/ 7079 h 11183"/>
              <a:gd name="connsiteX3" fmla="*/ 0 w 10000"/>
              <a:gd name="connsiteY3" fmla="*/ 10000 h 11183"/>
              <a:gd name="connsiteX4" fmla="*/ 0 w 10000"/>
              <a:gd name="connsiteY4" fmla="*/ 0 h 11183"/>
              <a:gd name="connsiteX0" fmla="*/ 0 w 10000"/>
              <a:gd name="connsiteY0" fmla="*/ 0 h 10948"/>
              <a:gd name="connsiteX1" fmla="*/ 9993 w 10000"/>
              <a:gd name="connsiteY1" fmla="*/ 0 h 10948"/>
              <a:gd name="connsiteX2" fmla="*/ 10000 w 10000"/>
              <a:gd name="connsiteY2" fmla="*/ 7079 h 10948"/>
              <a:gd name="connsiteX3" fmla="*/ 0 w 10000"/>
              <a:gd name="connsiteY3" fmla="*/ 10000 h 10948"/>
              <a:gd name="connsiteX4" fmla="*/ 0 w 10000"/>
              <a:gd name="connsiteY4" fmla="*/ 0 h 10948"/>
              <a:gd name="connsiteX0" fmla="*/ 0 w 10000"/>
              <a:gd name="connsiteY0" fmla="*/ 0 h 11076"/>
              <a:gd name="connsiteX1" fmla="*/ 9993 w 10000"/>
              <a:gd name="connsiteY1" fmla="*/ 0 h 11076"/>
              <a:gd name="connsiteX2" fmla="*/ 10000 w 10000"/>
              <a:gd name="connsiteY2" fmla="*/ 7079 h 11076"/>
              <a:gd name="connsiteX3" fmla="*/ 0 w 10000"/>
              <a:gd name="connsiteY3" fmla="*/ 10000 h 11076"/>
              <a:gd name="connsiteX4" fmla="*/ 0 w 10000"/>
              <a:gd name="connsiteY4" fmla="*/ 0 h 11076"/>
              <a:gd name="connsiteX0" fmla="*/ 0 w 10000"/>
              <a:gd name="connsiteY0" fmla="*/ 0 h 10908"/>
              <a:gd name="connsiteX1" fmla="*/ 9993 w 10000"/>
              <a:gd name="connsiteY1" fmla="*/ 0 h 10908"/>
              <a:gd name="connsiteX2" fmla="*/ 10000 w 10000"/>
              <a:gd name="connsiteY2" fmla="*/ 7079 h 10908"/>
              <a:gd name="connsiteX3" fmla="*/ 0 w 10000"/>
              <a:gd name="connsiteY3" fmla="*/ 10000 h 10908"/>
              <a:gd name="connsiteX4" fmla="*/ 0 w 10000"/>
              <a:gd name="connsiteY4" fmla="*/ 0 h 10908"/>
              <a:gd name="connsiteX0" fmla="*/ 0 w 10000"/>
              <a:gd name="connsiteY0" fmla="*/ 0 h 10903"/>
              <a:gd name="connsiteX1" fmla="*/ 9993 w 10000"/>
              <a:gd name="connsiteY1" fmla="*/ 0 h 10903"/>
              <a:gd name="connsiteX2" fmla="*/ 10000 w 10000"/>
              <a:gd name="connsiteY2" fmla="*/ 7079 h 10903"/>
              <a:gd name="connsiteX3" fmla="*/ 0 w 10000"/>
              <a:gd name="connsiteY3" fmla="*/ 10000 h 10903"/>
              <a:gd name="connsiteX4" fmla="*/ 0 w 10000"/>
              <a:gd name="connsiteY4" fmla="*/ 0 h 10903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399"/>
              <a:gd name="connsiteX1" fmla="*/ 9993 w 10000"/>
              <a:gd name="connsiteY1" fmla="*/ 0 h 11399"/>
              <a:gd name="connsiteX2" fmla="*/ 10000 w 10000"/>
              <a:gd name="connsiteY2" fmla="*/ 7079 h 11399"/>
              <a:gd name="connsiteX3" fmla="*/ 4032 w 10000"/>
              <a:gd name="connsiteY3" fmla="*/ 11028 h 11399"/>
              <a:gd name="connsiteX4" fmla="*/ 0 w 10000"/>
              <a:gd name="connsiteY4" fmla="*/ 10000 h 11399"/>
              <a:gd name="connsiteX5" fmla="*/ 0 w 10000"/>
              <a:gd name="connsiteY5" fmla="*/ 0 h 11399"/>
              <a:gd name="connsiteX0" fmla="*/ 0 w 10000"/>
              <a:gd name="connsiteY0" fmla="*/ 0 h 11171"/>
              <a:gd name="connsiteX1" fmla="*/ 9993 w 10000"/>
              <a:gd name="connsiteY1" fmla="*/ 0 h 11171"/>
              <a:gd name="connsiteX2" fmla="*/ 10000 w 10000"/>
              <a:gd name="connsiteY2" fmla="*/ 7079 h 11171"/>
              <a:gd name="connsiteX3" fmla="*/ 4032 w 10000"/>
              <a:gd name="connsiteY3" fmla="*/ 11028 h 11171"/>
              <a:gd name="connsiteX4" fmla="*/ 0 w 10000"/>
              <a:gd name="connsiteY4" fmla="*/ 10000 h 11171"/>
              <a:gd name="connsiteX5" fmla="*/ 0 w 10000"/>
              <a:gd name="connsiteY5" fmla="*/ 0 h 11171"/>
              <a:gd name="connsiteX0" fmla="*/ 0 w 10000"/>
              <a:gd name="connsiteY0" fmla="*/ 0 h 11031"/>
              <a:gd name="connsiteX1" fmla="*/ 9993 w 10000"/>
              <a:gd name="connsiteY1" fmla="*/ 0 h 11031"/>
              <a:gd name="connsiteX2" fmla="*/ 10000 w 10000"/>
              <a:gd name="connsiteY2" fmla="*/ 7079 h 11031"/>
              <a:gd name="connsiteX3" fmla="*/ 4032 w 10000"/>
              <a:gd name="connsiteY3" fmla="*/ 11028 h 11031"/>
              <a:gd name="connsiteX4" fmla="*/ 0 w 10000"/>
              <a:gd name="connsiteY4" fmla="*/ 10000 h 11031"/>
              <a:gd name="connsiteX5" fmla="*/ 0 w 10000"/>
              <a:gd name="connsiteY5" fmla="*/ 0 h 11031"/>
              <a:gd name="connsiteX0" fmla="*/ 0 w 10000"/>
              <a:gd name="connsiteY0" fmla="*/ 0 h 11048"/>
              <a:gd name="connsiteX1" fmla="*/ 9993 w 10000"/>
              <a:gd name="connsiteY1" fmla="*/ 0 h 11048"/>
              <a:gd name="connsiteX2" fmla="*/ 10000 w 10000"/>
              <a:gd name="connsiteY2" fmla="*/ 7079 h 11048"/>
              <a:gd name="connsiteX3" fmla="*/ 4032 w 10000"/>
              <a:gd name="connsiteY3" fmla="*/ 11028 h 11048"/>
              <a:gd name="connsiteX4" fmla="*/ 0 w 10000"/>
              <a:gd name="connsiteY4" fmla="*/ 10000 h 11048"/>
              <a:gd name="connsiteX5" fmla="*/ 0 w 10000"/>
              <a:gd name="connsiteY5" fmla="*/ 0 h 11048"/>
              <a:gd name="connsiteX0" fmla="*/ 0 w 10010"/>
              <a:gd name="connsiteY0" fmla="*/ 663 h 11048"/>
              <a:gd name="connsiteX1" fmla="*/ 10003 w 10010"/>
              <a:gd name="connsiteY1" fmla="*/ 0 h 11048"/>
              <a:gd name="connsiteX2" fmla="*/ 10010 w 10010"/>
              <a:gd name="connsiteY2" fmla="*/ 7079 h 11048"/>
              <a:gd name="connsiteX3" fmla="*/ 4042 w 10010"/>
              <a:gd name="connsiteY3" fmla="*/ 11028 h 11048"/>
              <a:gd name="connsiteX4" fmla="*/ 10 w 10010"/>
              <a:gd name="connsiteY4" fmla="*/ 10000 h 11048"/>
              <a:gd name="connsiteX5" fmla="*/ 0 w 10010"/>
              <a:gd name="connsiteY5" fmla="*/ 663 h 11048"/>
              <a:gd name="connsiteX0" fmla="*/ 0 w 10010"/>
              <a:gd name="connsiteY0" fmla="*/ 0 h 10385"/>
              <a:gd name="connsiteX1" fmla="*/ 10003 w 10010"/>
              <a:gd name="connsiteY1" fmla="*/ 0 h 10385"/>
              <a:gd name="connsiteX2" fmla="*/ 10010 w 10010"/>
              <a:gd name="connsiteY2" fmla="*/ 6416 h 10385"/>
              <a:gd name="connsiteX3" fmla="*/ 4042 w 10010"/>
              <a:gd name="connsiteY3" fmla="*/ 10365 h 10385"/>
              <a:gd name="connsiteX4" fmla="*/ 10 w 10010"/>
              <a:gd name="connsiteY4" fmla="*/ 9337 h 10385"/>
              <a:gd name="connsiteX5" fmla="*/ 0 w 10010"/>
              <a:gd name="connsiteY5" fmla="*/ 0 h 10385"/>
              <a:gd name="connsiteX0" fmla="*/ 0 w 10003"/>
              <a:gd name="connsiteY0" fmla="*/ 0 h 10404"/>
              <a:gd name="connsiteX1" fmla="*/ 9996 w 10003"/>
              <a:gd name="connsiteY1" fmla="*/ 19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8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3"/>
              <a:gd name="connsiteY0" fmla="*/ 0 h 10404"/>
              <a:gd name="connsiteX1" fmla="*/ 10003 w 10003"/>
              <a:gd name="connsiteY1" fmla="*/ 31 h 10404"/>
              <a:gd name="connsiteX2" fmla="*/ 10003 w 10003"/>
              <a:gd name="connsiteY2" fmla="*/ 6435 h 10404"/>
              <a:gd name="connsiteX3" fmla="*/ 4035 w 10003"/>
              <a:gd name="connsiteY3" fmla="*/ 10384 h 10404"/>
              <a:gd name="connsiteX4" fmla="*/ 3 w 10003"/>
              <a:gd name="connsiteY4" fmla="*/ 9356 h 10404"/>
              <a:gd name="connsiteX5" fmla="*/ 0 w 10003"/>
              <a:gd name="connsiteY5" fmla="*/ 0 h 10404"/>
              <a:gd name="connsiteX0" fmla="*/ 0 w 10006"/>
              <a:gd name="connsiteY0" fmla="*/ 0 h 10382"/>
              <a:gd name="connsiteX1" fmla="*/ 10006 w 10006"/>
              <a:gd name="connsiteY1" fmla="*/ 9 h 10382"/>
              <a:gd name="connsiteX2" fmla="*/ 10006 w 10006"/>
              <a:gd name="connsiteY2" fmla="*/ 6413 h 10382"/>
              <a:gd name="connsiteX3" fmla="*/ 4038 w 10006"/>
              <a:gd name="connsiteY3" fmla="*/ 10362 h 10382"/>
              <a:gd name="connsiteX4" fmla="*/ 6 w 10006"/>
              <a:gd name="connsiteY4" fmla="*/ 9334 h 10382"/>
              <a:gd name="connsiteX5" fmla="*/ 0 w 10006"/>
              <a:gd name="connsiteY5" fmla="*/ 0 h 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6" h="10382">
                <a:moveTo>
                  <a:pt x="0" y="0"/>
                </a:moveTo>
                <a:lnTo>
                  <a:pt x="10006" y="9"/>
                </a:lnTo>
                <a:cubicBezTo>
                  <a:pt x="10008" y="2369"/>
                  <a:pt x="10004" y="4054"/>
                  <a:pt x="10006" y="6413"/>
                </a:cubicBezTo>
                <a:cubicBezTo>
                  <a:pt x="7507" y="10149"/>
                  <a:pt x="4067" y="10394"/>
                  <a:pt x="4038" y="10362"/>
                </a:cubicBezTo>
                <a:cubicBezTo>
                  <a:pt x="4002" y="10407"/>
                  <a:pt x="1781" y="10476"/>
                  <a:pt x="6" y="9334"/>
                </a:cubicBezTo>
                <a:cubicBezTo>
                  <a:pt x="3" y="6222"/>
                  <a:pt x="3" y="3112"/>
                  <a:pt x="0" y="0"/>
                </a:cubicBezTo>
                <a:close/>
              </a:path>
            </a:pathLst>
          </a:custGeom>
        </p:spPr>
        <p:txBody>
          <a:bodyPr/>
          <a:lstStyle>
            <a:lvl1pPr marL="271463" marR="0" indent="-271463" algn="l" defTabSz="914199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CF022B"/>
              </a:buClr>
              <a:buSzPct val="90000"/>
              <a:buFontTx/>
              <a:buBlip>
                <a:blip r:embed="rId2"/>
              </a:buBlip>
              <a:tabLst/>
              <a:defRPr/>
            </a:lvl1pPr>
          </a:lstStyle>
          <a:p>
            <a:r>
              <a:rPr lang="en-GB" dirty="0" smtClean="0"/>
              <a:t>Click on the icon to insert a picture</a:t>
            </a:r>
          </a:p>
          <a:p>
            <a:endParaRPr lang="fr-FR" dirty="0"/>
          </a:p>
        </p:txBody>
      </p:sp>
      <p:sp>
        <p:nvSpPr>
          <p:cNvPr id="15" name="Espace réservé de la date 14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cxnSp>
        <p:nvCxnSpPr>
          <p:cNvPr id="18" name="Connecteur droit 17"/>
          <p:cNvCxnSpPr/>
          <p:nvPr userDrawn="1"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/>
          <p:cNvGrpSpPr/>
          <p:nvPr userDrawn="1"/>
        </p:nvGrpSpPr>
        <p:grpSpPr bwMode="gray">
          <a:xfrm>
            <a:off x="1" y="1735560"/>
            <a:ext cx="12194116" cy="1773238"/>
            <a:chOff x="0" y="1958231"/>
            <a:chExt cx="9145587" cy="1773238"/>
          </a:xfrm>
          <a:solidFill>
            <a:schemeClr val="tx2">
              <a:lumMod val="10000"/>
              <a:lumOff val="90000"/>
            </a:schemeClr>
          </a:solidFill>
        </p:grpSpPr>
        <p:sp>
          <p:nvSpPr>
            <p:cNvPr id="19" name="Freeform 20"/>
            <p:cNvSpPr>
              <a:spLocks/>
            </p:cNvSpPr>
            <p:nvPr userDrawn="1"/>
          </p:nvSpPr>
          <p:spPr bwMode="gray">
            <a:xfrm>
              <a:off x="3374982" y="2326531"/>
              <a:ext cx="5770605" cy="1333688"/>
            </a:xfrm>
            <a:custGeom>
              <a:avLst/>
              <a:gdLst>
                <a:gd name="T0" fmla="*/ 3469 w 3469"/>
                <a:gd name="T1" fmla="*/ 227 h 820"/>
                <a:gd name="T2" fmla="*/ 3469 w 3469"/>
                <a:gd name="T3" fmla="*/ 0 h 820"/>
                <a:gd name="T4" fmla="*/ 0 w 3469"/>
                <a:gd name="T5" fmla="*/ 813 h 820"/>
                <a:gd name="T6" fmla="*/ 3469 w 3469"/>
                <a:gd name="T7" fmla="*/ 227 h 820"/>
                <a:gd name="connsiteX0" fmla="*/ 10185 w 10185"/>
                <a:gd name="connsiteY0" fmla="*/ 2768 h 9954"/>
                <a:gd name="connsiteX1" fmla="*/ 10185 w 10185"/>
                <a:gd name="connsiteY1" fmla="*/ 0 h 9954"/>
                <a:gd name="connsiteX2" fmla="*/ 0 w 10185"/>
                <a:gd name="connsiteY2" fmla="*/ 9951 h 9954"/>
                <a:gd name="connsiteX3" fmla="*/ 10185 w 10185"/>
                <a:gd name="connsiteY3" fmla="*/ 2768 h 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85" h="9954">
                  <a:moveTo>
                    <a:pt x="10185" y="2768"/>
                  </a:moveTo>
                  <a:lnTo>
                    <a:pt x="10185" y="0"/>
                  </a:lnTo>
                  <a:cubicBezTo>
                    <a:pt x="7141" y="7012"/>
                    <a:pt x="3151" y="9402"/>
                    <a:pt x="0" y="9951"/>
                  </a:cubicBezTo>
                  <a:cubicBezTo>
                    <a:pt x="2891" y="10036"/>
                    <a:pt x="6659" y="8500"/>
                    <a:pt x="10185" y="27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  <p:sp>
          <p:nvSpPr>
            <p:cNvPr id="20" name="Freeform 22"/>
            <p:cNvSpPr>
              <a:spLocks/>
            </p:cNvSpPr>
            <p:nvPr userDrawn="1"/>
          </p:nvSpPr>
          <p:spPr bwMode="gray">
            <a:xfrm>
              <a:off x="0" y="1958231"/>
              <a:ext cx="3479800" cy="1773238"/>
            </a:xfrm>
            <a:custGeom>
              <a:avLst/>
              <a:gdLst>
                <a:gd name="T0" fmla="*/ 3 w 2130"/>
                <a:gd name="T1" fmla="*/ 0 h 1086"/>
                <a:gd name="T2" fmla="*/ 0 w 2130"/>
                <a:gd name="T3" fmla="*/ 956 h 1086"/>
                <a:gd name="T4" fmla="*/ 2130 w 2130"/>
                <a:gd name="T5" fmla="*/ 1037 h 1086"/>
                <a:gd name="T6" fmla="*/ 3 w 2130"/>
                <a:gd name="T7" fmla="*/ 815 h 1086"/>
                <a:gd name="T8" fmla="*/ 3 w 2130"/>
                <a:gd name="T9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30" h="1086">
                  <a:moveTo>
                    <a:pt x="3" y="0"/>
                  </a:moveTo>
                  <a:cubicBezTo>
                    <a:pt x="0" y="956"/>
                    <a:pt x="0" y="956"/>
                    <a:pt x="0" y="956"/>
                  </a:cubicBezTo>
                  <a:cubicBezTo>
                    <a:pt x="0" y="956"/>
                    <a:pt x="927" y="1086"/>
                    <a:pt x="2130" y="1037"/>
                  </a:cubicBezTo>
                  <a:cubicBezTo>
                    <a:pt x="880" y="1028"/>
                    <a:pt x="3" y="815"/>
                    <a:pt x="3" y="815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800"/>
            </a:p>
          </p:txBody>
        </p:sp>
      </p:grpSp>
      <p:sp>
        <p:nvSpPr>
          <p:cNvPr id="24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735846" y="4218560"/>
            <a:ext cx="8601908" cy="424711"/>
          </a:xfrm>
        </p:spPr>
        <p:txBody>
          <a:bodyPr wrap="square" anchor="b">
            <a:spAutoFit/>
          </a:bodyPr>
          <a:lstStyle>
            <a:lvl1pPr algn="l">
              <a:defRPr sz="2400" cap="all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 presentation</a:t>
            </a:r>
            <a:endParaRPr lang="fr-FR" dirty="0"/>
          </a:p>
        </p:txBody>
      </p:sp>
      <p:sp>
        <p:nvSpPr>
          <p:cNvPr id="25" name="Sous-titr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28134" y="4654554"/>
            <a:ext cx="8609620" cy="307777"/>
          </a:xfrm>
          <a:prstGeom prst="rect">
            <a:avLst/>
          </a:prstGeom>
        </p:spPr>
        <p:txBody>
          <a:bodyPr wrap="square" tIns="0" bIns="0">
            <a:spAutoFit/>
          </a:bodyPr>
          <a:lstStyle>
            <a:lvl1pPr marL="0" indent="0" algn="l">
              <a:spcBef>
                <a:spcPts val="411"/>
              </a:spcBef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5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7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Subtitle</a:t>
            </a:r>
            <a:endParaRPr lang="en-GB" noProof="0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4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10784681" cy="46815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>
          <a:xfrm>
            <a:off x="725919" y="316180"/>
            <a:ext cx="10727165" cy="332546"/>
          </a:xfrm>
        </p:spPr>
        <p:txBody>
          <a:bodyPr anchor="ctr"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5919" y="656625"/>
            <a:ext cx="10727267" cy="269875"/>
          </a:xfrm>
          <a:prstGeom prst="rect">
            <a:avLst/>
          </a:prstGeom>
        </p:spPr>
        <p:txBody>
          <a:bodyPr vert="horz" lIns="0" tIns="45710" rIns="0" bIns="45710" rtlCol="0" anchor="ctr">
            <a:noAutofit/>
          </a:bodyPr>
          <a:lstStyle>
            <a:lvl1pPr marL="0" indent="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fr-FR" sz="1800" cap="all" smtClean="0">
                <a:solidFill>
                  <a:srgbClr val="CF022B"/>
                </a:solidFill>
                <a:latin typeface="+mj-lt"/>
                <a:ea typeface="+mj-ea"/>
                <a:cs typeface="+mj-cs"/>
              </a:defRPr>
            </a:lvl1pPr>
            <a:lvl2pPr>
              <a:defRPr lang="fr-FR" smtClean="0"/>
            </a:lvl2pPr>
            <a:lvl3pPr>
              <a:defRPr lang="fr-FR" smtClean="0"/>
            </a:lvl3pPr>
            <a:lvl4pPr>
              <a:defRPr lang="fr-FR" smtClean="0"/>
            </a:lvl4pPr>
            <a:lvl5pPr>
              <a:defRPr lang="en-GB"/>
            </a:lvl5pPr>
          </a:lstStyle>
          <a:p>
            <a:pPr marL="0" lvl="0">
              <a:lnSpc>
                <a:spcPct val="90000"/>
              </a:lnSpc>
              <a:spcBef>
                <a:spcPct val="0"/>
              </a:spcBef>
            </a:pPr>
            <a:r>
              <a:rPr lang="en-GB" noProof="0" dirty="0" smtClean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36175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quarter" idx="14" hasCustomPrompt="1"/>
          </p:nvPr>
        </p:nvSpPr>
        <p:spPr bwMode="gray">
          <a:xfrm>
            <a:off x="6288021" y="1484313"/>
            <a:ext cx="5184312" cy="4679062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9" y="1484313"/>
            <a:ext cx="5216061" cy="467858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0781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rectangula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687918" y="1484312"/>
            <a:ext cx="5408084" cy="468153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84033" y="1474789"/>
            <a:ext cx="5807967" cy="4691063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 on the icon to insert a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029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0" r:id="rId3"/>
    <p:sldLayoutId id="2147483650" r:id="rId4"/>
    <p:sldLayoutId id="2147483662" r:id="rId5"/>
    <p:sldLayoutId id="2147483656" r:id="rId6"/>
    <p:sldLayoutId id="2147483663" r:id="rId7"/>
    <p:sldLayoutId id="2147483664" r:id="rId8"/>
    <p:sldLayoutId id="2147483660" r:id="rId9"/>
    <p:sldLayoutId id="2147483657" r:id="rId10"/>
    <p:sldLayoutId id="2147483658" r:id="rId11"/>
    <p:sldLayoutId id="2147483659" r:id="rId12"/>
    <p:sldLayoutId id="2147483654" r:id="rId13"/>
    <p:sldLayoutId id="2147483655" r:id="rId14"/>
    <p:sldLayoutId id="2147483667" r:id="rId15"/>
    <p:sldLayoutId id="2147483672" r:id="rId16"/>
    <p:sldLayoutId id="2147483681" r:id="rId17"/>
    <p:sldLayoutId id="2147483729" r:id="rId18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1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es-ES" smtClean="0"/>
              <a:t>Control del RAE – V 1.0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en-GB" smtClean="0"/>
              <a:pPr/>
              <a:t>‹Nº›</a:t>
            </a:fld>
            <a:endParaRPr lang="en-GB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9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0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725919" y="190698"/>
            <a:ext cx="10727165" cy="790031"/>
          </a:xfrm>
          <a:prstGeom prst="rect">
            <a:avLst/>
          </a:prstGeom>
        </p:spPr>
        <p:txBody>
          <a:bodyPr vert="horz" lIns="0" tIns="45710" rIns="0" bIns="45710" rtlCol="0" anchor="b">
            <a:noAutofit/>
          </a:bodyPr>
          <a:lstStyle/>
          <a:p>
            <a:r>
              <a:rPr lang="en-GB" noProof="0" dirty="0" smtClean="0"/>
              <a:t>Title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6856029" y="6468453"/>
            <a:ext cx="1448217" cy="206104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es-ES" smtClean="0"/>
              <a:t>Control del RAE – V 1.0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708622" y="6502208"/>
            <a:ext cx="6059453" cy="162152"/>
          </a:xfrm>
          <a:prstGeom prst="rect">
            <a:avLst/>
          </a:prstGeom>
        </p:spPr>
        <p:txBody>
          <a:bodyPr vert="horz" lIns="91420" tIns="45710" rIns="91420" bIns="45710" rtlCol="0" anchor="ctr"/>
          <a:lstStyle>
            <a:lvl1pPr algn="l">
              <a:defRPr sz="1000">
                <a:solidFill>
                  <a:srgbClr val="464646"/>
                </a:solidFill>
              </a:defRPr>
            </a:lvl1pPr>
          </a:lstStyle>
          <a:p>
            <a:r>
              <a:rPr lang="fr-FR" smtClean="0"/>
              <a:t>Control del RAE – V 1.0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62840" y="6502208"/>
            <a:ext cx="394968" cy="162152"/>
          </a:xfrm>
          <a:prstGeom prst="rect">
            <a:avLst/>
          </a:prstGeom>
        </p:spPr>
        <p:txBody>
          <a:bodyPr vert="horz" lIns="0" tIns="45710" rIns="0" bIns="45710" rtlCol="0" anchor="ctr"/>
          <a:lstStyle>
            <a:lvl1pPr algn="r">
              <a:defRPr sz="1000">
                <a:solidFill>
                  <a:srgbClr val="464646"/>
                </a:solidFill>
              </a:defRPr>
            </a:lvl1pPr>
          </a:lstStyle>
          <a:p>
            <a:fld id="{AF43E6FD-AB27-4108-A2FC-346BB5F75E3F}" type="slidenum">
              <a:rPr lang="fr-FR" smtClean="0"/>
              <a:pPr/>
              <a:t>‹Nº›</a:t>
            </a:fld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 bwMode="gray">
          <a:xfrm>
            <a:off x="708621" y="6538281"/>
            <a:ext cx="0" cy="98754"/>
          </a:xfrm>
          <a:prstGeom prst="line">
            <a:avLst/>
          </a:prstGeom>
          <a:ln w="28575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 bwMode="gray">
          <a:xfrm>
            <a:off x="719667" y="1054174"/>
            <a:ext cx="855764" cy="0"/>
          </a:xfrm>
          <a:prstGeom prst="line">
            <a:avLst/>
          </a:prstGeom>
          <a:ln w="12700">
            <a:solidFill>
              <a:srgbClr val="CF02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gray">
          <a:xfrm>
            <a:off x="0" y="1"/>
            <a:ext cx="12191637" cy="107092"/>
          </a:xfrm>
          <a:prstGeom prst="rect">
            <a:avLst/>
          </a:prstGeom>
          <a:solidFill>
            <a:srgbClr val="CF0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rgbClr val="FFFFFF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 bwMode="gray">
          <a:xfrm>
            <a:off x="687917" y="1484314"/>
            <a:ext cx="10784416" cy="4681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Text level one</a:t>
            </a:r>
          </a:p>
          <a:p>
            <a:pPr lvl="1"/>
            <a:r>
              <a:rPr lang="en-GB" noProof="0" dirty="0" smtClean="0"/>
              <a:t>Text level two</a:t>
            </a:r>
          </a:p>
          <a:p>
            <a:pPr lvl="2"/>
            <a:r>
              <a:rPr lang="en-GB" noProof="0" dirty="0" smtClean="0"/>
              <a:t>Text level three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800523" y="6286978"/>
            <a:ext cx="747951" cy="41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6" r:id="rId19"/>
    <p:sldLayoutId id="2147483727" r:id="rId20"/>
    <p:sldLayoutId id="2147483728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199" rtl="0" eaLnBrk="1" latinLnBrk="0" hangingPunct="1">
        <a:lnSpc>
          <a:spcPct val="90000"/>
        </a:lnSpc>
        <a:spcBef>
          <a:spcPct val="0"/>
        </a:spcBef>
        <a:buNone/>
        <a:defRPr sz="2200" kern="1200" cap="all" baseline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71463" indent="-271463" algn="l" defTabSz="914199" rtl="0" eaLnBrk="1" latinLnBrk="0" hangingPunct="1">
        <a:spcBef>
          <a:spcPts val="1800"/>
        </a:spcBef>
        <a:buClr>
          <a:srgbClr val="CF022B"/>
        </a:buClr>
        <a:buSzPct val="90000"/>
        <a:buFontTx/>
        <a:buBlip>
          <a:blip r:embed="rId24"/>
        </a:buBlip>
        <a:tabLst/>
        <a:defRPr sz="2000" kern="1200" normalizeH="0" baseline="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242888" algn="l" defTabSz="914199" rtl="0" eaLnBrk="1" latinLnBrk="0" hangingPunct="1">
        <a:spcBef>
          <a:spcPts val="411"/>
        </a:spcBef>
        <a:buClr>
          <a:schemeClr val="accent4"/>
        </a:buClr>
        <a:buSzPct val="100000"/>
        <a:buFont typeface="Wingdings" panose="05000000000000000000" pitchFamily="2" charset="2"/>
        <a:buChar char="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89013" marR="0" indent="-203200" algn="l" defTabSz="725488" rtl="0" eaLnBrk="1" fontAlgn="auto" latinLnBrk="0" hangingPunct="1">
        <a:lnSpc>
          <a:spcPct val="100000"/>
        </a:lnSpc>
        <a:spcBef>
          <a:spcPts val="411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lang="fr-FR" sz="1600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990600" indent="-206375" algn="l" defTabSz="914199" rtl="0" eaLnBrk="1" latinLnBrk="0" hangingPunct="1">
        <a:spcBef>
          <a:spcPts val="0"/>
        </a:spcBef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985838" marR="0" indent="-198438" algn="l" defTabSz="914199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16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8890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0" algn="l" defTabSz="914199" rtl="0" eaLnBrk="1" latinLnBrk="0" hangingPunct="1">
        <a:spcBef>
          <a:spcPct val="20000"/>
        </a:spcBef>
        <a:buFont typeface="Calibri" panose="020F0502020204030204" pitchFamily="34" charset="0"/>
        <a:buChar char="‐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345" indent="-228550" algn="l" defTabSz="91419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0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9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8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96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95" algn="l" defTabSz="9141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/>
          <p:cNvSpPr>
            <a:spLocks noGrp="1"/>
          </p:cNvSpPr>
          <p:nvPr>
            <p:ph type="ctrTitle"/>
          </p:nvPr>
        </p:nvSpPr>
        <p:spPr>
          <a:xfrm>
            <a:off x="767408" y="4143505"/>
            <a:ext cx="6952042" cy="867910"/>
          </a:xfrm>
        </p:spPr>
        <p:txBody>
          <a:bodyPr/>
          <a:lstStyle/>
          <a:p>
            <a:r>
              <a:rPr lang="es-ES_tradnl" dirty="0" smtClean="0"/>
              <a:t>Esquema </a:t>
            </a:r>
            <a:r>
              <a:rPr lang="es-ES_tradnl" dirty="0" smtClean="0"/>
              <a:t>FACTURACIÓN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sz="1600" dirty="0" smtClean="0"/>
              <a:t>CSV – octubre 2018</a:t>
            </a:r>
            <a:br>
              <a:rPr lang="es-ES_tradnl" sz="1600" dirty="0" smtClean="0"/>
            </a:br>
            <a:r>
              <a:rPr lang="es-ES_tradnl" sz="1600" cap="none" dirty="0" smtClean="0"/>
              <a:t>Emilio Guillem Simón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15348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25919" y="620688"/>
            <a:ext cx="10727165" cy="360041"/>
          </a:xfrm>
        </p:spPr>
        <p:txBody>
          <a:bodyPr/>
          <a:lstStyle/>
          <a:p>
            <a:r>
              <a:rPr lang="es-ES_tradnl" dirty="0" smtClean="0"/>
              <a:t>Esquema </a:t>
            </a:r>
            <a:r>
              <a:rPr lang="es-ES_tradnl" dirty="0" err="1" smtClean="0"/>
              <a:t>faCTURACIÓN</a:t>
            </a:r>
            <a:r>
              <a:rPr lang="es-ES_tradnl" dirty="0" smtClean="0"/>
              <a:t>								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Esquema Fabricación</a:t>
            </a:r>
            <a:endParaRPr lang="fr-F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3E6FD-AB27-4108-A2FC-346BB5F75E3F}" type="slidenum">
              <a:rPr lang="fr-FR" smtClean="0"/>
              <a:pPr/>
              <a:t>2</a:t>
            </a:fld>
            <a:endParaRPr lang="fr-F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1662112"/>
            <a:ext cx="6194251" cy="41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_Template_SopraSteria_Consulting_SopraHR_v2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N_Template_SopraSteria_Consulting_SopraHR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N_Template_SopraSteria_Consulting_SopraHR.potx" id="{171A5F69-F989-40DA-8E47-1DE7C8D2419F}" vid="{8ECFBB21-F4AF-4B05-9245-689047CAD5DE}"/>
    </a:ext>
  </a:extLst>
</a:theme>
</file>

<file path=ppt/theme/theme3.xml><?xml version="1.0" encoding="utf-8"?>
<a:theme xmlns:a="http://schemas.openxmlformats.org/drawingml/2006/main" name="1_EN_Template_SopraSteria_Consulting_SopraHR_v2">
  <a:themeElements>
    <a:clrScheme name="Personnalisé 1">
      <a:dk1>
        <a:srgbClr val="232323"/>
      </a:dk1>
      <a:lt1>
        <a:srgbClr val="FFFFFF"/>
      </a:lt1>
      <a:dk2>
        <a:srgbClr val="232323"/>
      </a:dk2>
      <a:lt2>
        <a:srgbClr val="8C2350"/>
      </a:lt2>
      <a:accent1>
        <a:srgbClr val="CF022B"/>
      </a:accent1>
      <a:accent2>
        <a:srgbClr val="960000"/>
      </a:accent2>
      <a:accent3>
        <a:srgbClr val="E14B0F"/>
      </a:accent3>
      <a:accent4>
        <a:srgbClr val="F07D00"/>
      </a:accent4>
      <a:accent5>
        <a:srgbClr val="FAAA0A"/>
      </a:accent5>
      <a:accent6>
        <a:srgbClr val="41738C"/>
      </a:accent6>
      <a:hlink>
        <a:srgbClr val="0000FF"/>
      </a:hlink>
      <a:folHlink>
        <a:srgbClr val="800080"/>
      </a:folHlink>
    </a:clrScheme>
    <a:fontScheme name="Personnalisé 7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F022B"/>
        </a:solidFill>
        <a:ln>
          <a:noFill/>
        </a:ln>
      </a:spPr>
      <a:bodyPr rtlCol="0" anchor="ctr"/>
      <a:lstStyle>
        <a:defPPr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CF022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1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Sopra">
      <a:dk1>
        <a:srgbClr val="505050"/>
      </a:dk1>
      <a:lt1>
        <a:sysClr val="window" lastClr="FFFFFF"/>
      </a:lt1>
      <a:dk2>
        <a:srgbClr val="000000"/>
      </a:dk2>
      <a:lt2>
        <a:srgbClr val="DCDCDC"/>
      </a:lt2>
      <a:accent1>
        <a:srgbClr val="CF032B"/>
      </a:accent1>
      <a:accent2>
        <a:srgbClr val="EE1D23"/>
      </a:accent2>
      <a:accent3>
        <a:srgbClr val="F15929"/>
      </a:accent3>
      <a:accent4>
        <a:srgbClr val="FD8B1D"/>
      </a:accent4>
      <a:accent5>
        <a:srgbClr val="FAAA0A"/>
      </a:accent5>
      <a:accent6>
        <a:srgbClr val="C00000"/>
      </a:accent6>
      <a:hlink>
        <a:srgbClr val="0000FF"/>
      </a:hlink>
      <a:folHlink>
        <a:srgbClr val="800080"/>
      </a:folHlink>
    </a:clrScheme>
    <a:fontScheme name="Personnalisé 10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ST_TypeDocLib xmlns="http://schemas.microsoft.com/sharepoint/v3">DocMQPR</CONST_TypeDocLib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04A6A71C2E3F47BCFC7AA31333CE5A" ma:contentTypeVersion="1" ma:contentTypeDescription="Crée un document." ma:contentTypeScope="" ma:versionID="3b6656be6385f749f63194567f36952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d78e311442ac83b95e4e25a776a1ddea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CONST_TypeDocLib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CONST_TypeDocLib" ma:index="8" nillable="true" ma:displayName="TypeDocLib" ma:default="FileShare" ma:hidden="true" ma:internalName="CONST_TypeDocLib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8FCD8B-CF4C-43F6-9637-172D610E21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73E648-DB44-4C46-A1F7-B4937E8CC76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E561159-A345-49D0-84EC-3066EDF5F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EN_Template_SopraSteria_Consulting_SopraHR_v2</Template>
  <TotalTime>2848</TotalTime>
  <Words>11</Words>
  <Application>Microsoft Office PowerPoint</Application>
  <PresentationFormat>Panorámica</PresentationFormat>
  <Paragraphs>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</vt:i4>
      </vt:variant>
    </vt:vector>
  </HeadingPairs>
  <TitlesOfParts>
    <vt:vector size="10" baseType="lpstr">
      <vt:lpstr>Arial</vt:lpstr>
      <vt:lpstr>Calibri</vt:lpstr>
      <vt:lpstr>Marlett</vt:lpstr>
      <vt:lpstr>Tahoma</vt:lpstr>
      <vt:lpstr>Wingdings</vt:lpstr>
      <vt:lpstr>EN_Template_SopraSteria_Consulting_SopraHR_v2</vt:lpstr>
      <vt:lpstr>EN_Template_SopraSteria_Consulting_SopraHR</vt:lpstr>
      <vt:lpstr>1_EN_Template_SopraSteria_Consulting_SopraHR_v2</vt:lpstr>
      <vt:lpstr>Esquema FACTURACIÓN CSV – octubre 2018 Emilio Guillem Simón</vt:lpstr>
      <vt:lpstr>Esquema faCTURACIÓN        </vt:lpstr>
    </vt:vector>
  </TitlesOfParts>
  <Company>Sopra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Toolbox</dc:title>
  <dc:creator>cpallot</dc:creator>
  <cp:lastModifiedBy>GUILLEM SIMON Emilio</cp:lastModifiedBy>
  <cp:revision>449</cp:revision>
  <cp:lastPrinted>2017-09-14T10:58:14Z</cp:lastPrinted>
  <dcterms:created xsi:type="dcterms:W3CDTF">2015-01-02T09:29:24Z</dcterms:created>
  <dcterms:modified xsi:type="dcterms:W3CDTF">2018-10-22T14:19:03Z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0x010100F804A6A71C2E3F47BCFC7AA31333CE5A</vt:lpwstr>
  </property>
  <property fmtid="{D5CDD505-2E9C-101B-9397-08002B2CF9AE}" pid="3" name="Source F2F">
    <vt:lpwstr>65;#Portail / Identité visuelle (DCOM)|ef95a2a1-6382-42b5-8db1-a32e0b92c190</vt:lpwstr>
  </property>
  <property fmtid="{D5CDD505-2E9C-101B-9397-08002B2CF9AE}" pid="4" name="Type_x0020_d_x0027_application">
    <vt:lpwstr/>
  </property>
  <property fmtid="{D5CDD505-2E9C-101B-9397-08002B2CF9AE}" pid="5" name="jc82b7512bbf4ac681d1c9d7dd17faba">
    <vt:lpwstr/>
  </property>
  <property fmtid="{D5CDD505-2E9C-101B-9397-08002B2CF9AE}" pid="6" name="SOP-LangueDuContenu">
    <vt:lpwstr>3;#Français|f71b14fe-611e-4ebf-bec1-4609cf218aa5</vt:lpwstr>
  </property>
  <property fmtid="{D5CDD505-2E9C-101B-9397-08002B2CF9AE}" pid="7" name="Métier">
    <vt:lpwstr/>
  </property>
  <property fmtid="{D5CDD505-2E9C-101B-9397-08002B2CF9AE}" pid="8" name="SOP_x002d_TypeDeDocument">
    <vt:lpwstr/>
  </property>
  <property fmtid="{D5CDD505-2E9C-101B-9397-08002B2CF9AE}" pid="9" name="SOP-SecteurDActivite">
    <vt:lpwstr/>
  </property>
  <property fmtid="{D5CDD505-2E9C-101B-9397-08002B2CF9AE}" pid="10" name="SOP_x002d_PerimetreEntite">
    <vt:lpwstr/>
  </property>
  <property fmtid="{D5CDD505-2E9C-101B-9397-08002B2CF9AE}" pid="11" name="SOP-PerimetreEntite">
    <vt:lpwstr/>
  </property>
  <property fmtid="{D5CDD505-2E9C-101B-9397-08002B2CF9AE}" pid="12" name="SOP-TypeDeDocument">
    <vt:lpwstr/>
  </property>
  <property fmtid="{D5CDD505-2E9C-101B-9397-08002B2CF9AE}" pid="13" name="Type d'application">
    <vt:lpwstr/>
  </property>
</Properties>
</file>