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6"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F2096CB-0AE9-4A0E-9AF7-05451A966CDF}" v="605" dt="2023-04-14T18:30:02.35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milio Hernandez" userId="00462d89465e64d3" providerId="LiveId" clId="{9D4D6336-6326-4332-BB72-6F200DA6DC88}"/>
    <pc:docChg chg="custSel addSld modSld">
      <pc:chgData name="Emilio Hernandez" userId="00462d89465e64d3" providerId="LiveId" clId="{9D4D6336-6326-4332-BB72-6F200DA6DC88}" dt="2023-04-13T16:40:48.019" v="1088" actId="20577"/>
      <pc:docMkLst>
        <pc:docMk/>
      </pc:docMkLst>
      <pc:sldChg chg="modSp new mod">
        <pc:chgData name="Emilio Hernandez" userId="00462d89465e64d3" providerId="LiveId" clId="{9D4D6336-6326-4332-BB72-6F200DA6DC88}" dt="2023-04-13T16:39:55.124" v="1073" actId="113"/>
        <pc:sldMkLst>
          <pc:docMk/>
          <pc:sldMk cId="4022177770" sldId="258"/>
        </pc:sldMkLst>
        <pc:spChg chg="mod">
          <ac:chgData name="Emilio Hernandez" userId="00462d89465e64d3" providerId="LiveId" clId="{9D4D6336-6326-4332-BB72-6F200DA6DC88}" dt="2023-04-13T16:14:04.999" v="18" actId="20577"/>
          <ac:spMkLst>
            <pc:docMk/>
            <pc:sldMk cId="4022177770" sldId="258"/>
            <ac:spMk id="2" creationId="{42C9E992-3882-F8D3-7F64-D65DC2FC50E8}"/>
          </ac:spMkLst>
        </pc:spChg>
        <pc:spChg chg="mod">
          <ac:chgData name="Emilio Hernandez" userId="00462d89465e64d3" providerId="LiveId" clId="{9D4D6336-6326-4332-BB72-6F200DA6DC88}" dt="2023-04-13T16:39:55.124" v="1073" actId="113"/>
          <ac:spMkLst>
            <pc:docMk/>
            <pc:sldMk cId="4022177770" sldId="258"/>
            <ac:spMk id="3" creationId="{65665BFA-0E4C-FA7E-586F-4A6E13C64C7A}"/>
          </ac:spMkLst>
        </pc:spChg>
      </pc:sldChg>
      <pc:sldChg chg="modSp new mod">
        <pc:chgData name="Emilio Hernandez" userId="00462d89465e64d3" providerId="LiveId" clId="{9D4D6336-6326-4332-BB72-6F200DA6DC88}" dt="2023-04-13T16:40:48.019" v="1088" actId="20577"/>
        <pc:sldMkLst>
          <pc:docMk/>
          <pc:sldMk cId="754214583" sldId="259"/>
        </pc:sldMkLst>
        <pc:spChg chg="mod">
          <ac:chgData name="Emilio Hernandez" userId="00462d89465e64d3" providerId="LiveId" clId="{9D4D6336-6326-4332-BB72-6F200DA6DC88}" dt="2023-04-13T16:40:48.019" v="1088" actId="20577"/>
          <ac:spMkLst>
            <pc:docMk/>
            <pc:sldMk cId="754214583" sldId="259"/>
            <ac:spMk id="2" creationId="{35552D65-C318-1FED-2C68-586BA033A21E}"/>
          </ac:spMkLst>
        </pc:spChg>
        <pc:spChg chg="mod">
          <ac:chgData name="Emilio Hernandez" userId="00462d89465e64d3" providerId="LiveId" clId="{9D4D6336-6326-4332-BB72-6F200DA6DC88}" dt="2023-04-13T16:40:09.743" v="1076" actId="2711"/>
          <ac:spMkLst>
            <pc:docMk/>
            <pc:sldMk cId="754214583" sldId="259"/>
            <ac:spMk id="3" creationId="{402EB611-464A-299B-4037-596B82B252FB}"/>
          </ac:spMkLst>
        </pc:spChg>
      </pc:sldChg>
    </pc:docChg>
  </pc:docChgLst>
  <pc:docChgLst>
    <pc:chgData name="Emilio Hernandez" userId="00462d89465e64d3" providerId="LiveId" clId="{A5BF2088-A7AB-E94A-A56C-A817A474A9A7}"/>
    <pc:docChg chg="undo custSel addSld modSld">
      <pc:chgData name="Emilio Hernandez" userId="00462d89465e64d3" providerId="LiveId" clId="{A5BF2088-A7AB-E94A-A56C-A817A474A9A7}" dt="2023-04-14T17:52:54.710" v="392" actId="680"/>
      <pc:docMkLst>
        <pc:docMk/>
      </pc:docMkLst>
      <pc:sldChg chg="modSp">
        <pc:chgData name="Emilio Hernandez" userId="00462d89465e64d3" providerId="LiveId" clId="{A5BF2088-A7AB-E94A-A56C-A817A474A9A7}" dt="2023-04-14T17:52:27.003" v="391" actId="113"/>
        <pc:sldMkLst>
          <pc:docMk/>
          <pc:sldMk cId="754214583" sldId="259"/>
        </pc:sldMkLst>
        <pc:spChg chg="mod">
          <ac:chgData name="Emilio Hernandez" userId="00462d89465e64d3" providerId="LiveId" clId="{A5BF2088-A7AB-E94A-A56C-A817A474A9A7}" dt="2023-04-14T17:52:27.003" v="391" actId="113"/>
          <ac:spMkLst>
            <pc:docMk/>
            <pc:sldMk cId="754214583" sldId="259"/>
            <ac:spMk id="3" creationId="{402EB611-464A-299B-4037-596B82B252FB}"/>
          </ac:spMkLst>
        </pc:spChg>
      </pc:sldChg>
      <pc:sldChg chg="new">
        <pc:chgData name="Emilio Hernandez" userId="00462d89465e64d3" providerId="LiveId" clId="{A5BF2088-A7AB-E94A-A56C-A817A474A9A7}" dt="2023-04-14T17:52:54.710" v="392" actId="680"/>
        <pc:sldMkLst>
          <pc:docMk/>
          <pc:sldMk cId="1734521189" sldId="260"/>
        </pc:sldMkLst>
      </pc:sldChg>
    </pc:docChg>
  </pc:docChgLst>
  <pc:docChgLst>
    <pc:chgData name="Emilio Hernandez" userId="00462d89465e64d3" providerId="LiveId" clId="{7F2096CB-0AE9-4A0E-9AF7-05451A966CDF}"/>
    <pc:docChg chg="custSel addSld modSld">
      <pc:chgData name="Emilio Hernandez" userId="00462d89465e64d3" providerId="LiveId" clId="{7F2096CB-0AE9-4A0E-9AF7-05451A966CDF}" dt="2023-04-14T18:30:02.358" v="605" actId="20577"/>
      <pc:docMkLst>
        <pc:docMk/>
      </pc:docMkLst>
      <pc:sldChg chg="modSp mod">
        <pc:chgData name="Emilio Hernandez" userId="00462d89465e64d3" providerId="LiveId" clId="{7F2096CB-0AE9-4A0E-9AF7-05451A966CDF}" dt="2023-04-14T18:22:17.727" v="538" actId="20577"/>
        <pc:sldMkLst>
          <pc:docMk/>
          <pc:sldMk cId="1734521189" sldId="260"/>
        </pc:sldMkLst>
        <pc:spChg chg="mod">
          <ac:chgData name="Emilio Hernandez" userId="00462d89465e64d3" providerId="LiveId" clId="{7F2096CB-0AE9-4A0E-9AF7-05451A966CDF}" dt="2023-04-14T18:13:37.323" v="7" actId="20577"/>
          <ac:spMkLst>
            <pc:docMk/>
            <pc:sldMk cId="1734521189" sldId="260"/>
            <ac:spMk id="2" creationId="{B733857E-37FA-C6F0-6FA4-B8378EB82037}"/>
          </ac:spMkLst>
        </pc:spChg>
        <pc:spChg chg="mod">
          <ac:chgData name="Emilio Hernandez" userId="00462d89465e64d3" providerId="LiveId" clId="{7F2096CB-0AE9-4A0E-9AF7-05451A966CDF}" dt="2023-04-14T18:22:17.727" v="538" actId="20577"/>
          <ac:spMkLst>
            <pc:docMk/>
            <pc:sldMk cId="1734521189" sldId="260"/>
            <ac:spMk id="3" creationId="{D7DC5685-94FB-DBD6-C2ED-0759E6B7BCF1}"/>
          </ac:spMkLst>
        </pc:spChg>
      </pc:sldChg>
      <pc:sldChg chg="modSp new mod">
        <pc:chgData name="Emilio Hernandez" userId="00462d89465e64d3" providerId="LiveId" clId="{7F2096CB-0AE9-4A0E-9AF7-05451A966CDF}" dt="2023-04-14T18:30:02.358" v="605" actId="20577"/>
        <pc:sldMkLst>
          <pc:docMk/>
          <pc:sldMk cId="1359493344" sldId="261"/>
        </pc:sldMkLst>
        <pc:spChg chg="mod">
          <ac:chgData name="Emilio Hernandez" userId="00462d89465e64d3" providerId="LiveId" clId="{7F2096CB-0AE9-4A0E-9AF7-05451A966CDF}" dt="2023-04-14T18:22:58.413" v="548" actId="20577"/>
          <ac:spMkLst>
            <pc:docMk/>
            <pc:sldMk cId="1359493344" sldId="261"/>
            <ac:spMk id="2" creationId="{A7DC9ECB-54B2-7AE0-3BB3-25ABDD94CB57}"/>
          </ac:spMkLst>
        </pc:spChg>
        <pc:spChg chg="mod">
          <ac:chgData name="Emilio Hernandez" userId="00462d89465e64d3" providerId="LiveId" clId="{7F2096CB-0AE9-4A0E-9AF7-05451A966CDF}" dt="2023-04-14T18:30:02.358" v="605" actId="20577"/>
          <ac:spMkLst>
            <pc:docMk/>
            <pc:sldMk cId="1359493344" sldId="261"/>
            <ac:spMk id="3" creationId="{DB6FD39C-1D49-27FB-9C46-9BE0D34E2DE9}"/>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descr="Tag=AccentColor&#10;Flavor=Light&#10;Target=FillAndLine">
            <a:extLst>
              <a:ext uri="{FF2B5EF4-FFF2-40B4-BE49-F238E27FC236}">
                <a16:creationId xmlns:a16="http://schemas.microsoft.com/office/drawing/2014/main" id="{DA381740-063A-41A4-836D-85D14980EEF0}"/>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24EF9DF8-704A-44AE-8850-307DDACC9387}"/>
              </a:ext>
            </a:extLst>
          </p:cNvPr>
          <p:cNvSpPr>
            <a:spLocks noGrp="1"/>
          </p:cNvSpPr>
          <p:nvPr>
            <p:ph type="ctrTitle"/>
          </p:nvPr>
        </p:nvSpPr>
        <p:spPr>
          <a:xfrm>
            <a:off x="841248" y="448056"/>
            <a:ext cx="10515600" cy="4069080"/>
          </a:xfrm>
        </p:spPr>
        <p:txBody>
          <a:bodyPr anchor="b">
            <a:noAutofit/>
          </a:bodyPr>
          <a:lstStyle>
            <a:lvl1pPr algn="l">
              <a:defRPr sz="9600"/>
            </a:lvl1pPr>
          </a:lstStyle>
          <a:p>
            <a:r>
              <a:rPr lang="en-US"/>
              <a:t>Click to edit Master title style</a:t>
            </a:r>
          </a:p>
        </p:txBody>
      </p:sp>
      <p:sp>
        <p:nvSpPr>
          <p:cNvPr id="3" name="Subtitle 2">
            <a:extLst>
              <a:ext uri="{FF2B5EF4-FFF2-40B4-BE49-F238E27FC236}">
                <a16:creationId xmlns:a16="http://schemas.microsoft.com/office/drawing/2014/main" id="{3CC72E09-06F3-48B9-9B95-DE15EC98017B}"/>
              </a:ext>
            </a:extLst>
          </p:cNvPr>
          <p:cNvSpPr>
            <a:spLocks noGrp="1"/>
          </p:cNvSpPr>
          <p:nvPr>
            <p:ph type="subTitle" idx="1"/>
          </p:nvPr>
        </p:nvSpPr>
        <p:spPr>
          <a:xfrm>
            <a:off x="841248" y="4983480"/>
            <a:ext cx="10515600" cy="1124712"/>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11CD474-E5E1-4D01-97F6-0C9FC09332C0}"/>
              </a:ext>
            </a:extLst>
          </p:cNvPr>
          <p:cNvSpPr>
            <a:spLocks noGrp="1"/>
          </p:cNvSpPr>
          <p:nvPr>
            <p:ph type="dt" sz="half" idx="10"/>
          </p:nvPr>
        </p:nvSpPr>
        <p:spPr/>
        <p:txBody>
          <a:bodyPr/>
          <a:lstStyle/>
          <a:p>
            <a:fld id="{72345051-2045-45DA-935E-2E3CA1A69ADC}" type="datetimeFigureOut">
              <a:rPr lang="en-US" smtClean="0"/>
              <a:t>4/14/2023</a:t>
            </a:fld>
            <a:endParaRPr lang="en-US"/>
          </a:p>
        </p:txBody>
      </p:sp>
      <p:sp>
        <p:nvSpPr>
          <p:cNvPr id="5" name="Footer Placeholder 4">
            <a:extLst>
              <a:ext uri="{FF2B5EF4-FFF2-40B4-BE49-F238E27FC236}">
                <a16:creationId xmlns:a16="http://schemas.microsoft.com/office/drawing/2014/main" id="{C636BBC7-EB9B-4B36-88E9-DBF65D270E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8786C7-DD8D-492F-9A9A-A7B3EBE27FE9}"/>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3522099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7CF8D-FF51-4FD8-B968-A2C85073478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661A953-02EA-491B-A215-AF8420D74D3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084D1E-BC98-44E4-8D2C-89CCDC293331}"/>
              </a:ext>
            </a:extLst>
          </p:cNvPr>
          <p:cNvSpPr>
            <a:spLocks noGrp="1"/>
          </p:cNvSpPr>
          <p:nvPr>
            <p:ph type="dt" sz="half" idx="10"/>
          </p:nvPr>
        </p:nvSpPr>
        <p:spPr/>
        <p:txBody>
          <a:bodyPr/>
          <a:lstStyle/>
          <a:p>
            <a:fld id="{72345051-2045-45DA-935E-2E3CA1A69ADC}" type="datetimeFigureOut">
              <a:rPr lang="en-US" smtClean="0"/>
              <a:t>4/14/2023</a:t>
            </a:fld>
            <a:endParaRPr lang="en-US"/>
          </a:p>
        </p:txBody>
      </p:sp>
      <p:sp>
        <p:nvSpPr>
          <p:cNvPr id="5" name="Footer Placeholder 4">
            <a:extLst>
              <a:ext uri="{FF2B5EF4-FFF2-40B4-BE49-F238E27FC236}">
                <a16:creationId xmlns:a16="http://schemas.microsoft.com/office/drawing/2014/main" id="{513019EB-9C2B-4833-B72A-1476941597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F6E764-5688-45F5-94ED-A7357D2F5689}"/>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27206737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20E3CB6-3025-40BF-A04B-A7B0CB4C01F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EDD5CB3-8B24-48C7-89D3-8DCAD36A453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50BC931-E2BF-4C1D-91AA-89F82F8268B2}"/>
              </a:ext>
            </a:extLst>
          </p:cNvPr>
          <p:cNvSpPr>
            <a:spLocks noGrp="1"/>
          </p:cNvSpPr>
          <p:nvPr>
            <p:ph type="dt" sz="half" idx="10"/>
          </p:nvPr>
        </p:nvSpPr>
        <p:spPr/>
        <p:txBody>
          <a:bodyPr/>
          <a:lstStyle/>
          <a:p>
            <a:fld id="{72345051-2045-45DA-935E-2E3CA1A69ADC}" type="datetimeFigureOut">
              <a:rPr lang="en-US" smtClean="0"/>
              <a:t>4/14/2023</a:t>
            </a:fld>
            <a:endParaRPr lang="en-US"/>
          </a:p>
        </p:txBody>
      </p:sp>
      <p:sp>
        <p:nvSpPr>
          <p:cNvPr id="5" name="Footer Placeholder 4">
            <a:extLst>
              <a:ext uri="{FF2B5EF4-FFF2-40B4-BE49-F238E27FC236}">
                <a16:creationId xmlns:a16="http://schemas.microsoft.com/office/drawing/2014/main" id="{7548A135-AEE9-4483-957E-3D143318DD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8DEFD4-A052-46B3-B2AE-F3091D8A2F7B}"/>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539957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D02BC-5A24-47F7-A4DF-B93FBC0C51B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8E9219E-EE74-4093-94D6-F663E059C504}"/>
              </a:ext>
            </a:extLst>
          </p:cNvPr>
          <p:cNvSpPr>
            <a:spLocks noGrp="1"/>
          </p:cNvSpPr>
          <p:nvPr>
            <p:ph idx="1"/>
          </p:nvPr>
        </p:nvSpPr>
        <p:spPr>
          <a:xfrm>
            <a:off x="838200" y="1929384"/>
            <a:ext cx="10515600" cy="4251960"/>
          </a:xfrm>
        </p:spPr>
        <p:txBody>
          <a:bodyPr>
            <a:normAutofit/>
          </a:bodyPr>
          <a:lstStyle>
            <a:lvl1pPr>
              <a:defRPr sz="28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A61642-BFBA-48AE-A29C-C2AA7386AE95}"/>
              </a:ext>
            </a:extLst>
          </p:cNvPr>
          <p:cNvSpPr>
            <a:spLocks noGrp="1"/>
          </p:cNvSpPr>
          <p:nvPr>
            <p:ph type="dt" sz="half" idx="10"/>
          </p:nvPr>
        </p:nvSpPr>
        <p:spPr/>
        <p:txBody>
          <a:bodyPr/>
          <a:lstStyle/>
          <a:p>
            <a:fld id="{72345051-2045-45DA-935E-2E3CA1A69ADC}" type="datetimeFigureOut">
              <a:rPr lang="en-US" smtClean="0"/>
              <a:t>4/14/2023</a:t>
            </a:fld>
            <a:endParaRPr lang="en-US"/>
          </a:p>
        </p:txBody>
      </p:sp>
      <p:sp>
        <p:nvSpPr>
          <p:cNvPr id="5" name="Footer Placeholder 4">
            <a:extLst>
              <a:ext uri="{FF2B5EF4-FFF2-40B4-BE49-F238E27FC236}">
                <a16:creationId xmlns:a16="http://schemas.microsoft.com/office/drawing/2014/main" id="{2AD2029B-6646-4DBF-A302-76A513FC64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6D4DFD-766F-4E45-A00C-2B5E8CE9A908}"/>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7" descr="Tag=AccentColor&#10;Flavor=Light&#10;Target=FillAndLine">
            <a:extLst>
              <a:ext uri="{FF2B5EF4-FFF2-40B4-BE49-F238E27FC236}">
                <a16:creationId xmlns:a16="http://schemas.microsoft.com/office/drawing/2014/main" id="{EBDD1931-9E86-4402-9A68-33A2D9EFB198}"/>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5201977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218C0-6540-400C-BB51-353D5FD5CB00}"/>
              </a:ext>
            </a:extLst>
          </p:cNvPr>
          <p:cNvSpPr>
            <a:spLocks noGrp="1"/>
          </p:cNvSpPr>
          <p:nvPr>
            <p:ph type="title"/>
          </p:nvPr>
        </p:nvSpPr>
        <p:spPr>
          <a:xfrm>
            <a:off x="841248" y="448056"/>
            <a:ext cx="10515600" cy="4069080"/>
          </a:xfrm>
        </p:spPr>
        <p:txBody>
          <a:bodyPr anchor="b">
            <a:normAutofit/>
          </a:bodyPr>
          <a:lstStyle>
            <a:lvl1pPr>
              <a:defRPr sz="8000"/>
            </a:lvl1pPr>
          </a:lstStyle>
          <a:p>
            <a:r>
              <a:rPr lang="en-US"/>
              <a:t>Click to edit Master title style</a:t>
            </a:r>
          </a:p>
        </p:txBody>
      </p:sp>
      <p:sp>
        <p:nvSpPr>
          <p:cNvPr id="3" name="Text Placeholder 2">
            <a:extLst>
              <a:ext uri="{FF2B5EF4-FFF2-40B4-BE49-F238E27FC236}">
                <a16:creationId xmlns:a16="http://schemas.microsoft.com/office/drawing/2014/main" id="{AA81CD69-43B3-4FF7-AA41-30C36C957E65}"/>
              </a:ext>
            </a:extLst>
          </p:cNvPr>
          <p:cNvSpPr>
            <a:spLocks noGrp="1"/>
          </p:cNvSpPr>
          <p:nvPr>
            <p:ph type="body" idx="1"/>
          </p:nvPr>
        </p:nvSpPr>
        <p:spPr>
          <a:xfrm>
            <a:off x="841248" y="4983480"/>
            <a:ext cx="10515600" cy="1124712"/>
          </a:xfrm>
        </p:spPr>
        <p:txBody>
          <a:bodyPr>
            <a:normAutofit/>
          </a:bodyPr>
          <a:lstStyle>
            <a:lvl1pPr marL="0" indent="0">
              <a:buNone/>
              <a:defRPr sz="2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BF300D-5CBE-47E9-A193-E23C8314D0EA}"/>
              </a:ext>
            </a:extLst>
          </p:cNvPr>
          <p:cNvSpPr>
            <a:spLocks noGrp="1"/>
          </p:cNvSpPr>
          <p:nvPr>
            <p:ph type="dt" sz="half" idx="10"/>
          </p:nvPr>
        </p:nvSpPr>
        <p:spPr/>
        <p:txBody>
          <a:bodyPr/>
          <a:lstStyle/>
          <a:p>
            <a:fld id="{72345051-2045-45DA-935E-2E3CA1A69ADC}" type="datetimeFigureOut">
              <a:rPr lang="en-US" smtClean="0"/>
              <a:t>4/14/2023</a:t>
            </a:fld>
            <a:endParaRPr lang="en-US"/>
          </a:p>
        </p:txBody>
      </p:sp>
      <p:sp>
        <p:nvSpPr>
          <p:cNvPr id="5" name="Footer Placeholder 4">
            <a:extLst>
              <a:ext uri="{FF2B5EF4-FFF2-40B4-BE49-F238E27FC236}">
                <a16:creationId xmlns:a16="http://schemas.microsoft.com/office/drawing/2014/main" id="{56E7DF3F-C51A-4DB1-9FCE-E3E0D8E925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269CF4-FAAB-44EF-A2A5-8352B4AA384F}"/>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7" name="Rectangle 6" descr="Tag=AccentColor&#10;Flavor=Light&#10;Target=FillAndLine">
            <a:extLst>
              <a:ext uri="{FF2B5EF4-FFF2-40B4-BE49-F238E27FC236}">
                <a16:creationId xmlns:a16="http://schemas.microsoft.com/office/drawing/2014/main" id="{417A8947-4521-4FE1-8E44-27363435CE1B}"/>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5894088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DE264-531D-49C1-A8AF-2B4C1D218FA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4B9A1B8-2F1B-46AA-858A-CFFF5AF7CEB0}"/>
              </a:ext>
            </a:extLst>
          </p:cNvPr>
          <p:cNvSpPr>
            <a:spLocks noGrp="1"/>
          </p:cNvSpPr>
          <p:nvPr>
            <p:ph sz="half" idx="1"/>
          </p:nvPr>
        </p:nvSpPr>
        <p:spPr>
          <a:xfrm>
            <a:off x="838200" y="1929384"/>
            <a:ext cx="5181600" cy="4251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E6B9631-18C0-43BD-8AF3-9137D6D4C234}"/>
              </a:ext>
            </a:extLst>
          </p:cNvPr>
          <p:cNvSpPr>
            <a:spLocks noGrp="1"/>
          </p:cNvSpPr>
          <p:nvPr>
            <p:ph sz="half" idx="2"/>
          </p:nvPr>
        </p:nvSpPr>
        <p:spPr>
          <a:xfrm>
            <a:off x="6172200" y="1929384"/>
            <a:ext cx="5181600" cy="4251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9032FCA-14C6-4497-9C27-3F58062442CE}"/>
              </a:ext>
            </a:extLst>
          </p:cNvPr>
          <p:cNvSpPr>
            <a:spLocks noGrp="1"/>
          </p:cNvSpPr>
          <p:nvPr>
            <p:ph type="dt" sz="half" idx="10"/>
          </p:nvPr>
        </p:nvSpPr>
        <p:spPr/>
        <p:txBody>
          <a:bodyPr/>
          <a:lstStyle/>
          <a:p>
            <a:fld id="{72345051-2045-45DA-935E-2E3CA1A69ADC}" type="datetimeFigureOut">
              <a:rPr lang="en-US" smtClean="0"/>
              <a:t>4/14/2023</a:t>
            </a:fld>
            <a:endParaRPr lang="en-US"/>
          </a:p>
        </p:txBody>
      </p:sp>
      <p:sp>
        <p:nvSpPr>
          <p:cNvPr id="6" name="Footer Placeholder 5">
            <a:extLst>
              <a:ext uri="{FF2B5EF4-FFF2-40B4-BE49-F238E27FC236}">
                <a16:creationId xmlns:a16="http://schemas.microsoft.com/office/drawing/2014/main" id="{961E5057-693B-4E10-958E-0ABE79FEC7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0CECB1-0A35-4C10-9D3D-FE4404283011}"/>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9" name="Rectangle 8" descr="Tag=AccentColor&#10;Flavor=Light&#10;Target=FillAndLine">
            <a:extLst>
              <a:ext uri="{FF2B5EF4-FFF2-40B4-BE49-F238E27FC236}">
                <a16:creationId xmlns:a16="http://schemas.microsoft.com/office/drawing/2014/main" id="{2FAAC677-2D37-4F63-9C4B-711A2988EE0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3365059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AE282-8875-4F49-AB21-E1C2BCAEA1F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1712EA2-EF8C-4F18-BECF-AD121F72816A}"/>
              </a:ext>
            </a:extLst>
          </p:cNvPr>
          <p:cNvSpPr>
            <a:spLocks noGrp="1"/>
          </p:cNvSpPr>
          <p:nvPr>
            <p:ph type="body" idx="1"/>
          </p:nvPr>
        </p:nvSpPr>
        <p:spPr>
          <a:xfrm>
            <a:off x="839788" y="1938528"/>
            <a:ext cx="5157787"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D7B59D4-E93F-40C1-A1A2-F1867830C678}"/>
              </a:ext>
            </a:extLst>
          </p:cNvPr>
          <p:cNvSpPr>
            <a:spLocks noGrp="1"/>
          </p:cNvSpPr>
          <p:nvPr>
            <p:ph sz="half" idx="2"/>
          </p:nvPr>
        </p:nvSpPr>
        <p:spPr>
          <a:xfrm>
            <a:off x="839788" y="2926080"/>
            <a:ext cx="5157787" cy="32644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E810616-1C77-42AE-8449-D0B64E2B8475}"/>
              </a:ext>
            </a:extLst>
          </p:cNvPr>
          <p:cNvSpPr>
            <a:spLocks noGrp="1"/>
          </p:cNvSpPr>
          <p:nvPr>
            <p:ph type="body" sz="quarter" idx="3"/>
          </p:nvPr>
        </p:nvSpPr>
        <p:spPr>
          <a:xfrm>
            <a:off x="6172200" y="1938528"/>
            <a:ext cx="5183188"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A74E172-AFE8-48E4-BBB0-CA6D4EC1127C}"/>
              </a:ext>
            </a:extLst>
          </p:cNvPr>
          <p:cNvSpPr>
            <a:spLocks noGrp="1"/>
          </p:cNvSpPr>
          <p:nvPr>
            <p:ph sz="quarter" idx="4"/>
          </p:nvPr>
        </p:nvSpPr>
        <p:spPr>
          <a:xfrm>
            <a:off x="6172200" y="2926080"/>
            <a:ext cx="5183188" cy="32644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C9407CC-270D-4C98-B95C-7AE67D2E1913}"/>
              </a:ext>
            </a:extLst>
          </p:cNvPr>
          <p:cNvSpPr>
            <a:spLocks noGrp="1"/>
          </p:cNvSpPr>
          <p:nvPr>
            <p:ph type="dt" sz="half" idx="10"/>
          </p:nvPr>
        </p:nvSpPr>
        <p:spPr/>
        <p:txBody>
          <a:bodyPr/>
          <a:lstStyle/>
          <a:p>
            <a:fld id="{72345051-2045-45DA-935E-2E3CA1A69ADC}" type="datetimeFigureOut">
              <a:rPr lang="en-US" smtClean="0"/>
              <a:t>4/14/2023</a:t>
            </a:fld>
            <a:endParaRPr lang="en-US"/>
          </a:p>
        </p:txBody>
      </p:sp>
      <p:sp>
        <p:nvSpPr>
          <p:cNvPr id="8" name="Footer Placeholder 7">
            <a:extLst>
              <a:ext uri="{FF2B5EF4-FFF2-40B4-BE49-F238E27FC236}">
                <a16:creationId xmlns:a16="http://schemas.microsoft.com/office/drawing/2014/main" id="{454070D5-9B7B-47FC-9F75-F6AD9607452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8EAC17-33BE-4265-8C06-644C2D34FD3C}"/>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11" name="Rectangle 10" descr="Tag=AccentColor&#10;Flavor=Light&#10;Target=FillAndLine">
            <a:extLst>
              <a:ext uri="{FF2B5EF4-FFF2-40B4-BE49-F238E27FC236}">
                <a16:creationId xmlns:a16="http://schemas.microsoft.com/office/drawing/2014/main" id="{F634C457-AEBF-47D7-9200-BAD05D138B1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8913055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E9AC0-40CD-4451-BF00-5E2FC7B7451B}"/>
              </a:ext>
            </a:extLst>
          </p:cNvPr>
          <p:cNvSpPr>
            <a:spLocks noGrp="1"/>
          </p:cNvSpPr>
          <p:nvPr>
            <p:ph type="title"/>
          </p:nvPr>
        </p:nvSpPr>
        <p:spPr>
          <a:xfrm>
            <a:off x="2203704" y="1728216"/>
            <a:ext cx="7781544" cy="3392424"/>
          </a:xfrm>
        </p:spPr>
        <p:txBody>
          <a:bodyPr>
            <a:normAutofit/>
          </a:bodyPr>
          <a:lstStyle>
            <a:lvl1pPr algn="ctr">
              <a:defRPr sz="7800"/>
            </a:lvl1pPr>
          </a:lstStyle>
          <a:p>
            <a:r>
              <a:rPr lang="en-US"/>
              <a:t>Click to edit Master title style</a:t>
            </a:r>
          </a:p>
        </p:txBody>
      </p:sp>
      <p:sp>
        <p:nvSpPr>
          <p:cNvPr id="3" name="Date Placeholder 2">
            <a:extLst>
              <a:ext uri="{FF2B5EF4-FFF2-40B4-BE49-F238E27FC236}">
                <a16:creationId xmlns:a16="http://schemas.microsoft.com/office/drawing/2014/main" id="{C6FD9A32-9C83-452B-BC69-CC6E95D3C93C}"/>
              </a:ext>
            </a:extLst>
          </p:cNvPr>
          <p:cNvSpPr>
            <a:spLocks noGrp="1"/>
          </p:cNvSpPr>
          <p:nvPr>
            <p:ph type="dt" sz="half" idx="10"/>
          </p:nvPr>
        </p:nvSpPr>
        <p:spPr/>
        <p:txBody>
          <a:bodyPr/>
          <a:lstStyle/>
          <a:p>
            <a:fld id="{72345051-2045-45DA-935E-2E3CA1A69ADC}" type="datetimeFigureOut">
              <a:rPr lang="en-US" smtClean="0"/>
              <a:t>4/14/2023</a:t>
            </a:fld>
            <a:endParaRPr lang="en-US"/>
          </a:p>
        </p:txBody>
      </p:sp>
      <p:sp>
        <p:nvSpPr>
          <p:cNvPr id="4" name="Footer Placeholder 3">
            <a:extLst>
              <a:ext uri="{FF2B5EF4-FFF2-40B4-BE49-F238E27FC236}">
                <a16:creationId xmlns:a16="http://schemas.microsoft.com/office/drawing/2014/main" id="{6B87B83E-E23E-42DE-876D-F55908A97DC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61C03A8-D428-4010-B413-13B1E9922628}"/>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6" name="Rectangle 6" descr="Tag=AccentColor&#10;Flavor=Light&#10;Target=FillAndLine">
            <a:extLst>
              <a:ext uri="{FF2B5EF4-FFF2-40B4-BE49-F238E27FC236}">
                <a16:creationId xmlns:a16="http://schemas.microsoft.com/office/drawing/2014/main" id="{17F03060-85EC-4182-8C18-C6EE0D373E4B}"/>
              </a:ext>
            </a:extLst>
          </p:cNvPr>
          <p:cNvSpPr/>
          <p:nvPr/>
        </p:nvSpPr>
        <p:spPr>
          <a:xfrm>
            <a:off x="3974206" y="5126892"/>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2087861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2816A0-77C4-4A3F-87BD-A7321E3C84D2}"/>
              </a:ext>
            </a:extLst>
          </p:cNvPr>
          <p:cNvSpPr>
            <a:spLocks noGrp="1"/>
          </p:cNvSpPr>
          <p:nvPr>
            <p:ph type="dt" sz="half" idx="10"/>
          </p:nvPr>
        </p:nvSpPr>
        <p:spPr/>
        <p:txBody>
          <a:bodyPr/>
          <a:lstStyle/>
          <a:p>
            <a:fld id="{72345051-2045-45DA-935E-2E3CA1A69ADC}" type="datetimeFigureOut">
              <a:rPr lang="en-US" smtClean="0"/>
              <a:t>4/14/2023</a:t>
            </a:fld>
            <a:endParaRPr lang="en-US"/>
          </a:p>
        </p:txBody>
      </p:sp>
      <p:sp>
        <p:nvSpPr>
          <p:cNvPr id="3" name="Footer Placeholder 2">
            <a:extLst>
              <a:ext uri="{FF2B5EF4-FFF2-40B4-BE49-F238E27FC236}">
                <a16:creationId xmlns:a16="http://schemas.microsoft.com/office/drawing/2014/main" id="{A5FC3464-F026-4C77-9441-55ECA5054D5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87D9257-BADE-4D0B-AF0B-D09FE95FA078}"/>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6831046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1C48E-F751-45A2-9010-208B81EDBE69}"/>
              </a:ext>
            </a:extLst>
          </p:cNvPr>
          <p:cNvSpPr>
            <a:spLocks noGrp="1"/>
          </p:cNvSpPr>
          <p:nvPr>
            <p:ph type="title"/>
          </p:nvPr>
        </p:nvSpPr>
        <p:spPr>
          <a:xfrm>
            <a:off x="839788" y="457200"/>
            <a:ext cx="3932237" cy="3429000"/>
          </a:xfrm>
        </p:spPr>
        <p:txBody>
          <a:bodyPr anchor="b">
            <a:normAutofit/>
          </a:bodyPr>
          <a:lstStyle>
            <a:lvl1pPr>
              <a:defRPr sz="6000"/>
            </a:lvl1pPr>
          </a:lstStyle>
          <a:p>
            <a:r>
              <a:rPr lang="en-US"/>
              <a:t>Click to edit Master title style</a:t>
            </a:r>
          </a:p>
        </p:txBody>
      </p:sp>
      <p:sp>
        <p:nvSpPr>
          <p:cNvPr id="3" name="Content Placeholder 2">
            <a:extLst>
              <a:ext uri="{FF2B5EF4-FFF2-40B4-BE49-F238E27FC236}">
                <a16:creationId xmlns:a16="http://schemas.microsoft.com/office/drawing/2014/main" id="{59D501F6-8430-4758-8636-74D68E990EC3}"/>
              </a:ext>
            </a:extLst>
          </p:cNvPr>
          <p:cNvSpPr>
            <a:spLocks noGrp="1"/>
          </p:cNvSpPr>
          <p:nvPr>
            <p:ph idx="1"/>
          </p:nvPr>
        </p:nvSpPr>
        <p:spPr>
          <a:xfrm>
            <a:off x="5303520" y="548640"/>
            <a:ext cx="6053328" cy="5431536"/>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E79DC39-A29C-494C-98B6-999746C5F38A}"/>
              </a:ext>
            </a:extLst>
          </p:cNvPr>
          <p:cNvSpPr>
            <a:spLocks noGrp="1"/>
          </p:cNvSpPr>
          <p:nvPr>
            <p:ph type="body" sz="half" idx="2"/>
          </p:nvPr>
        </p:nvSpPr>
        <p:spPr>
          <a:xfrm>
            <a:off x="839788" y="3977640"/>
            <a:ext cx="3932237"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584C988-A6DB-469A-B8AA-31866F36E83D}"/>
              </a:ext>
            </a:extLst>
          </p:cNvPr>
          <p:cNvSpPr>
            <a:spLocks noGrp="1"/>
          </p:cNvSpPr>
          <p:nvPr>
            <p:ph type="dt" sz="half" idx="10"/>
          </p:nvPr>
        </p:nvSpPr>
        <p:spPr/>
        <p:txBody>
          <a:bodyPr/>
          <a:lstStyle/>
          <a:p>
            <a:fld id="{72345051-2045-45DA-935E-2E3CA1A69ADC}" type="datetimeFigureOut">
              <a:rPr lang="en-US" smtClean="0"/>
              <a:t>4/14/2023</a:t>
            </a:fld>
            <a:endParaRPr lang="en-US"/>
          </a:p>
        </p:txBody>
      </p:sp>
      <p:sp>
        <p:nvSpPr>
          <p:cNvPr id="6" name="Footer Placeholder 5">
            <a:extLst>
              <a:ext uri="{FF2B5EF4-FFF2-40B4-BE49-F238E27FC236}">
                <a16:creationId xmlns:a16="http://schemas.microsoft.com/office/drawing/2014/main" id="{02BC39C3-81EB-4828-9AD3-2F1FAC521E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59376C-9810-49A5-BC9A-4E6A02175273}"/>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6" descr="Tag=AccentColor&#10;Flavor=Light&#10;Target=FillAndLine">
            <a:extLst>
              <a:ext uri="{FF2B5EF4-FFF2-40B4-BE49-F238E27FC236}">
                <a16:creationId xmlns:a16="http://schemas.microsoft.com/office/drawing/2014/main" id="{B9F96F3A-E64D-4401-B02C-BCD5CAA97CFF}"/>
              </a:ext>
            </a:extLst>
          </p:cNvPr>
          <p:cNvSpPr/>
          <p:nvPr/>
        </p:nvSpPr>
        <p:spPr>
          <a:xfrm rot="5400000">
            <a:off x="2797492"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197080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37704-80BD-41B0-8395-41618EC3AFBC}"/>
              </a:ext>
            </a:extLst>
          </p:cNvPr>
          <p:cNvSpPr>
            <a:spLocks noGrp="1"/>
          </p:cNvSpPr>
          <p:nvPr>
            <p:ph type="title"/>
          </p:nvPr>
        </p:nvSpPr>
        <p:spPr>
          <a:xfrm>
            <a:off x="839788" y="457200"/>
            <a:ext cx="3931920" cy="3429000"/>
          </a:xfrm>
        </p:spPr>
        <p:txBody>
          <a:bodyPr anchor="b">
            <a:normAutofit/>
          </a:bodyPr>
          <a:lstStyle>
            <a:lvl1pPr>
              <a:defRPr sz="6000"/>
            </a:lvl1pPr>
          </a:lstStyle>
          <a:p>
            <a:r>
              <a:rPr lang="en-US"/>
              <a:t>Click to edit Master title style</a:t>
            </a:r>
          </a:p>
        </p:txBody>
      </p:sp>
      <p:sp>
        <p:nvSpPr>
          <p:cNvPr id="3" name="Picture Placeholder 2">
            <a:extLst>
              <a:ext uri="{FF2B5EF4-FFF2-40B4-BE49-F238E27FC236}">
                <a16:creationId xmlns:a16="http://schemas.microsoft.com/office/drawing/2014/main" id="{14DA4032-EC66-4974-BD30-898B60E4B562}"/>
              </a:ext>
            </a:extLst>
          </p:cNvPr>
          <p:cNvSpPr>
            <a:spLocks noGrp="1"/>
          </p:cNvSpPr>
          <p:nvPr>
            <p:ph type="pic" idx="1"/>
          </p:nvPr>
        </p:nvSpPr>
        <p:spPr>
          <a:xfrm>
            <a:off x="5303520" y="548640"/>
            <a:ext cx="6053328" cy="543153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921802D0-5574-4631-BA49-92362F8E40DC}"/>
              </a:ext>
            </a:extLst>
          </p:cNvPr>
          <p:cNvSpPr>
            <a:spLocks noGrp="1"/>
          </p:cNvSpPr>
          <p:nvPr>
            <p:ph type="body" sz="half" idx="2"/>
          </p:nvPr>
        </p:nvSpPr>
        <p:spPr>
          <a:xfrm>
            <a:off x="839788" y="3977640"/>
            <a:ext cx="3931920"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62C2F5B-DDDD-4E64-94A9-99E46F4B06A0}"/>
              </a:ext>
            </a:extLst>
          </p:cNvPr>
          <p:cNvSpPr>
            <a:spLocks noGrp="1"/>
          </p:cNvSpPr>
          <p:nvPr>
            <p:ph type="dt" sz="half" idx="10"/>
          </p:nvPr>
        </p:nvSpPr>
        <p:spPr/>
        <p:txBody>
          <a:bodyPr/>
          <a:lstStyle/>
          <a:p>
            <a:fld id="{72345051-2045-45DA-935E-2E3CA1A69ADC}" type="datetimeFigureOut">
              <a:rPr lang="en-US" smtClean="0"/>
              <a:t>4/14/2023</a:t>
            </a:fld>
            <a:endParaRPr lang="en-US"/>
          </a:p>
        </p:txBody>
      </p:sp>
      <p:sp>
        <p:nvSpPr>
          <p:cNvPr id="6" name="Footer Placeholder 5">
            <a:extLst>
              <a:ext uri="{FF2B5EF4-FFF2-40B4-BE49-F238E27FC236}">
                <a16:creationId xmlns:a16="http://schemas.microsoft.com/office/drawing/2014/main" id="{D4FA8D36-8865-48E7-8249-ED729A5F70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30F98C3-0B62-4361-8408-A01F70807CDB}"/>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6" descr="Tag=AccentColor&#10;Flavor=Light&#10;Target=FillAndLine">
            <a:extLst>
              <a:ext uri="{FF2B5EF4-FFF2-40B4-BE49-F238E27FC236}">
                <a16:creationId xmlns:a16="http://schemas.microsoft.com/office/drawing/2014/main" id="{FE511AB6-FEAF-4549-BA88-0764BD10B63D}"/>
              </a:ext>
            </a:extLst>
          </p:cNvPr>
          <p:cNvSpPr/>
          <p:nvPr/>
        </p:nvSpPr>
        <p:spPr>
          <a:xfrm rot="5400000">
            <a:off x="2798064"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886022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72D13B-FFCB-4650-AD3C-CB503735257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0CA9470-DF15-46A1-BF0E-8A5367A4B0F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63047CB-E94D-482F-BACA-681E96C0EC2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fld id="{72345051-2045-45DA-935E-2E3CA1A69ADC}" type="datetimeFigureOut">
              <a:rPr lang="en-US" smtClean="0"/>
              <a:t>4/14/2023</a:t>
            </a:fld>
            <a:endParaRPr lang="en-US"/>
          </a:p>
        </p:txBody>
      </p:sp>
      <p:sp>
        <p:nvSpPr>
          <p:cNvPr id="5" name="Footer Placeholder 4">
            <a:extLst>
              <a:ext uri="{FF2B5EF4-FFF2-40B4-BE49-F238E27FC236}">
                <a16:creationId xmlns:a16="http://schemas.microsoft.com/office/drawing/2014/main" id="{2CFDA4B5-E797-42FC-8B7A-2294DF24A3D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78ED201-6D0E-422C-B4EC-566A3DC2980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A7CD31F4-64FA-4BA0-9498-67783267A8C8}" type="slidenum">
              <a:rPr lang="en-US" smtClean="0"/>
              <a:t>‹#›</a:t>
            </a:fld>
            <a:endParaRPr lang="en-US"/>
          </a:p>
        </p:txBody>
      </p:sp>
    </p:spTree>
    <p:extLst>
      <p:ext uri="{BB962C8B-B14F-4D97-AF65-F5344CB8AC3E}">
        <p14:creationId xmlns:p14="http://schemas.microsoft.com/office/powerpoint/2010/main" val="2800860602"/>
      </p:ext>
    </p:extLst>
  </p:cSld>
  <p:clrMap bg1="lt1" tx1="dk1" bg2="lt2" tx2="dk2" accent1="accent1" accent2="accent2" accent3="accent3" accent4="accent4" accent5="accent5" accent6="accent6" hlink="hlink" folHlink="folHlink"/>
  <p:sldLayoutIdLst>
    <p:sldLayoutId id="2147483731" r:id="rId1"/>
    <p:sldLayoutId id="2147483732" r:id="rId2"/>
    <p:sldLayoutId id="2147483733" r:id="rId3"/>
    <p:sldLayoutId id="2147483734" r:id="rId4"/>
    <p:sldLayoutId id="2147483735" r:id="rId5"/>
    <p:sldLayoutId id="2147483729" r:id="rId6"/>
    <p:sldLayoutId id="2147483725" r:id="rId7"/>
    <p:sldLayoutId id="2147483726" r:id="rId8"/>
    <p:sldLayoutId id="2147483727" r:id="rId9"/>
    <p:sldLayoutId id="2147483728" r:id="rId10"/>
    <p:sldLayoutId id="2147483730" r:id="rId11"/>
  </p:sldLayoutIdLst>
  <p:txStyles>
    <p:titleStyle>
      <a:lvl1pPr algn="l" defTabSz="914400" rtl="0" eaLnBrk="1" latinLnBrk="0" hangingPunct="1">
        <a:lnSpc>
          <a:spcPct val="100000"/>
        </a:lnSpc>
        <a:spcBef>
          <a:spcPct val="0"/>
        </a:spcBef>
        <a:buNone/>
        <a:defRPr sz="54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AD35AE2F-5E3A-49D9-8DE1-8A333BA408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3" descr="Network Technology Background">
            <a:extLst>
              <a:ext uri="{FF2B5EF4-FFF2-40B4-BE49-F238E27FC236}">
                <a16:creationId xmlns:a16="http://schemas.microsoft.com/office/drawing/2014/main" id="{3FA59138-8C12-4DD1-60AF-4818FB0178FB}"/>
              </a:ext>
            </a:extLst>
          </p:cNvPr>
          <p:cNvPicPr>
            <a:picLocks noChangeAspect="1"/>
          </p:cNvPicPr>
          <p:nvPr/>
        </p:nvPicPr>
        <p:blipFill rotWithShape="1">
          <a:blip r:embed="rId2">
            <a:alphaModFix amt="50000"/>
          </a:blip>
          <a:srcRect r="-1" b="3408"/>
          <a:stretch/>
        </p:blipFill>
        <p:spPr>
          <a:xfrm>
            <a:off x="20" y="10"/>
            <a:ext cx="12188930" cy="6857990"/>
          </a:xfrm>
          <a:prstGeom prst="rect">
            <a:avLst/>
          </a:prstGeom>
        </p:spPr>
      </p:pic>
      <p:sp>
        <p:nvSpPr>
          <p:cNvPr id="2" name="Title 1">
            <a:extLst>
              <a:ext uri="{FF2B5EF4-FFF2-40B4-BE49-F238E27FC236}">
                <a16:creationId xmlns:a16="http://schemas.microsoft.com/office/drawing/2014/main" id="{269B03B9-CF82-A45E-2CDD-34909B1913DD}"/>
              </a:ext>
            </a:extLst>
          </p:cNvPr>
          <p:cNvSpPr>
            <a:spLocks noGrp="1"/>
          </p:cNvSpPr>
          <p:nvPr>
            <p:ph type="ctrTitle"/>
          </p:nvPr>
        </p:nvSpPr>
        <p:spPr>
          <a:xfrm>
            <a:off x="1524000" y="1122363"/>
            <a:ext cx="9144000" cy="3063240"/>
          </a:xfrm>
        </p:spPr>
        <p:txBody>
          <a:bodyPr>
            <a:normAutofit/>
          </a:bodyPr>
          <a:lstStyle/>
          <a:p>
            <a:pPr algn="ctr"/>
            <a:r>
              <a:rPr lang="en-US"/>
              <a:t>CS-250 </a:t>
            </a:r>
            <a:br>
              <a:rPr lang="en-US"/>
            </a:br>
            <a:r>
              <a:rPr lang="en-US"/>
              <a:t>Final Project</a:t>
            </a:r>
          </a:p>
        </p:txBody>
      </p:sp>
      <p:sp>
        <p:nvSpPr>
          <p:cNvPr id="3" name="Subtitle 2">
            <a:extLst>
              <a:ext uri="{FF2B5EF4-FFF2-40B4-BE49-F238E27FC236}">
                <a16:creationId xmlns:a16="http://schemas.microsoft.com/office/drawing/2014/main" id="{5C67BEF4-72F5-B357-7C32-B79683580AB9}"/>
              </a:ext>
            </a:extLst>
          </p:cNvPr>
          <p:cNvSpPr>
            <a:spLocks noGrp="1"/>
          </p:cNvSpPr>
          <p:nvPr>
            <p:ph type="subTitle" idx="1"/>
          </p:nvPr>
        </p:nvSpPr>
        <p:spPr>
          <a:xfrm>
            <a:off x="1524000" y="4599432"/>
            <a:ext cx="9144000" cy="1225296"/>
          </a:xfrm>
        </p:spPr>
        <p:txBody>
          <a:bodyPr>
            <a:normAutofit/>
          </a:bodyPr>
          <a:lstStyle/>
          <a:p>
            <a:pPr algn="ctr"/>
            <a:r>
              <a:rPr lang="en-US" sz="3200">
                <a:latin typeface="Times New Roman" panose="02020603050405020304" pitchFamily="18" charset="0"/>
                <a:cs typeface="Times New Roman" panose="02020603050405020304" pitchFamily="18" charset="0"/>
              </a:rPr>
              <a:t>Emilio Hernandez</a:t>
            </a:r>
          </a:p>
        </p:txBody>
      </p:sp>
      <p:sp>
        <p:nvSpPr>
          <p:cNvPr id="23" name="Rectangle 6">
            <a:extLst>
              <a:ext uri="{FF2B5EF4-FFF2-40B4-BE49-F238E27FC236}">
                <a16:creationId xmlns:a16="http://schemas.microsoft.com/office/drawing/2014/main" id="{04D8AD8F-EF7F-481F-B99A-B851389705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441942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6">
            <a:extLst>
              <a:ext uri="{FF2B5EF4-FFF2-40B4-BE49-F238E27FC236}">
                <a16:creationId xmlns:a16="http://schemas.microsoft.com/office/drawing/2014/main" id="{79EB4626-023C-436D-9F57-9EB4608090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38200" y="720953"/>
            <a:ext cx="10515600" cy="5416094"/>
          </a:xfrm>
          <a:custGeom>
            <a:avLst/>
            <a:gdLst>
              <a:gd name="connsiteX0" fmla="*/ 0 w 10515600"/>
              <a:gd name="connsiteY0" fmla="*/ 902700 h 5416094"/>
              <a:gd name="connsiteX1" fmla="*/ 902700 w 10515600"/>
              <a:gd name="connsiteY1" fmla="*/ 0 h 5416094"/>
              <a:gd name="connsiteX2" fmla="*/ 1746919 w 10515600"/>
              <a:gd name="connsiteY2" fmla="*/ 0 h 5416094"/>
              <a:gd name="connsiteX3" fmla="*/ 2329833 w 10515600"/>
              <a:gd name="connsiteY3" fmla="*/ 0 h 5416094"/>
              <a:gd name="connsiteX4" fmla="*/ 2825644 w 10515600"/>
              <a:gd name="connsiteY4" fmla="*/ 0 h 5416094"/>
              <a:gd name="connsiteX5" fmla="*/ 3582762 w 10515600"/>
              <a:gd name="connsiteY5" fmla="*/ 0 h 5416094"/>
              <a:gd name="connsiteX6" fmla="*/ 4165675 w 10515600"/>
              <a:gd name="connsiteY6" fmla="*/ 0 h 5416094"/>
              <a:gd name="connsiteX7" fmla="*/ 5009894 w 10515600"/>
              <a:gd name="connsiteY7" fmla="*/ 0 h 5416094"/>
              <a:gd name="connsiteX8" fmla="*/ 5505706 w 10515600"/>
              <a:gd name="connsiteY8" fmla="*/ 0 h 5416094"/>
              <a:gd name="connsiteX9" fmla="*/ 6349925 w 10515600"/>
              <a:gd name="connsiteY9" fmla="*/ 0 h 5416094"/>
              <a:gd name="connsiteX10" fmla="*/ 6758634 w 10515600"/>
              <a:gd name="connsiteY10" fmla="*/ 0 h 5416094"/>
              <a:gd name="connsiteX11" fmla="*/ 7428650 w 10515600"/>
              <a:gd name="connsiteY11" fmla="*/ 0 h 5416094"/>
              <a:gd name="connsiteX12" fmla="*/ 8098665 w 10515600"/>
              <a:gd name="connsiteY12" fmla="*/ 0 h 5416094"/>
              <a:gd name="connsiteX13" fmla="*/ 8681579 w 10515600"/>
              <a:gd name="connsiteY13" fmla="*/ 0 h 5416094"/>
              <a:gd name="connsiteX14" fmla="*/ 9612900 w 10515600"/>
              <a:gd name="connsiteY14" fmla="*/ 0 h 5416094"/>
              <a:gd name="connsiteX15" fmla="*/ 10515600 w 10515600"/>
              <a:gd name="connsiteY15" fmla="*/ 902700 h 5416094"/>
              <a:gd name="connsiteX16" fmla="*/ 10515600 w 10515600"/>
              <a:gd name="connsiteY16" fmla="*/ 1504482 h 5416094"/>
              <a:gd name="connsiteX17" fmla="*/ 10515600 w 10515600"/>
              <a:gd name="connsiteY17" fmla="*/ 2178479 h 5416094"/>
              <a:gd name="connsiteX18" fmla="*/ 10515600 w 10515600"/>
              <a:gd name="connsiteY18" fmla="*/ 2780261 h 5416094"/>
              <a:gd name="connsiteX19" fmla="*/ 10515600 w 10515600"/>
              <a:gd name="connsiteY19" fmla="*/ 3273722 h 5416094"/>
              <a:gd name="connsiteX20" fmla="*/ 10515600 w 10515600"/>
              <a:gd name="connsiteY20" fmla="*/ 3803291 h 5416094"/>
              <a:gd name="connsiteX21" fmla="*/ 10515600 w 10515600"/>
              <a:gd name="connsiteY21" fmla="*/ 4513394 h 5416094"/>
              <a:gd name="connsiteX22" fmla="*/ 9612900 w 10515600"/>
              <a:gd name="connsiteY22" fmla="*/ 5416094 h 5416094"/>
              <a:gd name="connsiteX23" fmla="*/ 9117089 w 10515600"/>
              <a:gd name="connsiteY23" fmla="*/ 5416094 h 5416094"/>
              <a:gd name="connsiteX24" fmla="*/ 8708379 w 10515600"/>
              <a:gd name="connsiteY24" fmla="*/ 5416094 h 5416094"/>
              <a:gd name="connsiteX25" fmla="*/ 8299670 w 10515600"/>
              <a:gd name="connsiteY25" fmla="*/ 5416094 h 5416094"/>
              <a:gd name="connsiteX26" fmla="*/ 7629654 w 10515600"/>
              <a:gd name="connsiteY26" fmla="*/ 5416094 h 5416094"/>
              <a:gd name="connsiteX27" fmla="*/ 7133843 w 10515600"/>
              <a:gd name="connsiteY27" fmla="*/ 5416094 h 5416094"/>
              <a:gd name="connsiteX28" fmla="*/ 6376726 w 10515600"/>
              <a:gd name="connsiteY28" fmla="*/ 5416094 h 5416094"/>
              <a:gd name="connsiteX29" fmla="*/ 5880914 w 10515600"/>
              <a:gd name="connsiteY29" fmla="*/ 5416094 h 5416094"/>
              <a:gd name="connsiteX30" fmla="*/ 5123797 w 10515600"/>
              <a:gd name="connsiteY30" fmla="*/ 5416094 h 5416094"/>
              <a:gd name="connsiteX31" fmla="*/ 4715088 w 10515600"/>
              <a:gd name="connsiteY31" fmla="*/ 5416094 h 5416094"/>
              <a:gd name="connsiteX32" fmla="*/ 3957970 w 10515600"/>
              <a:gd name="connsiteY32" fmla="*/ 5416094 h 5416094"/>
              <a:gd name="connsiteX33" fmla="*/ 3462159 w 10515600"/>
              <a:gd name="connsiteY33" fmla="*/ 5416094 h 5416094"/>
              <a:gd name="connsiteX34" fmla="*/ 3053449 w 10515600"/>
              <a:gd name="connsiteY34" fmla="*/ 5416094 h 5416094"/>
              <a:gd name="connsiteX35" fmla="*/ 2557638 w 10515600"/>
              <a:gd name="connsiteY35" fmla="*/ 5416094 h 5416094"/>
              <a:gd name="connsiteX36" fmla="*/ 1800521 w 10515600"/>
              <a:gd name="connsiteY36" fmla="*/ 5416094 h 5416094"/>
              <a:gd name="connsiteX37" fmla="*/ 902700 w 10515600"/>
              <a:gd name="connsiteY37" fmla="*/ 5416094 h 5416094"/>
              <a:gd name="connsiteX38" fmla="*/ 0 w 10515600"/>
              <a:gd name="connsiteY38" fmla="*/ 4513394 h 5416094"/>
              <a:gd name="connsiteX39" fmla="*/ 0 w 10515600"/>
              <a:gd name="connsiteY39" fmla="*/ 3911612 h 5416094"/>
              <a:gd name="connsiteX40" fmla="*/ 0 w 10515600"/>
              <a:gd name="connsiteY40" fmla="*/ 3309829 h 5416094"/>
              <a:gd name="connsiteX41" fmla="*/ 0 w 10515600"/>
              <a:gd name="connsiteY41" fmla="*/ 2780261 h 5416094"/>
              <a:gd name="connsiteX42" fmla="*/ 0 w 10515600"/>
              <a:gd name="connsiteY42" fmla="*/ 2106265 h 5416094"/>
              <a:gd name="connsiteX43" fmla="*/ 0 w 10515600"/>
              <a:gd name="connsiteY43" fmla="*/ 1504482 h 5416094"/>
              <a:gd name="connsiteX44" fmla="*/ 0 w 10515600"/>
              <a:gd name="connsiteY44" fmla="*/ 902700 h 54160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10515600" h="5416094" extrusionOk="0">
                <a:moveTo>
                  <a:pt x="0" y="902700"/>
                </a:moveTo>
                <a:cubicBezTo>
                  <a:pt x="-57306" y="368805"/>
                  <a:pt x="305054" y="37193"/>
                  <a:pt x="902700" y="0"/>
                </a:cubicBezTo>
                <a:cubicBezTo>
                  <a:pt x="1280419" y="-35006"/>
                  <a:pt x="1407743" y="-35339"/>
                  <a:pt x="1746919" y="0"/>
                </a:cubicBezTo>
                <a:cubicBezTo>
                  <a:pt x="2086095" y="35339"/>
                  <a:pt x="2146539" y="-12333"/>
                  <a:pt x="2329833" y="0"/>
                </a:cubicBezTo>
                <a:cubicBezTo>
                  <a:pt x="2513127" y="12333"/>
                  <a:pt x="2706706" y="12952"/>
                  <a:pt x="2825644" y="0"/>
                </a:cubicBezTo>
                <a:cubicBezTo>
                  <a:pt x="2944582" y="-12952"/>
                  <a:pt x="3420817" y="-27100"/>
                  <a:pt x="3582762" y="0"/>
                </a:cubicBezTo>
                <a:cubicBezTo>
                  <a:pt x="3744707" y="27100"/>
                  <a:pt x="4023584" y="-9167"/>
                  <a:pt x="4165675" y="0"/>
                </a:cubicBezTo>
                <a:cubicBezTo>
                  <a:pt x="4307766" y="9167"/>
                  <a:pt x="4770188" y="27031"/>
                  <a:pt x="5009894" y="0"/>
                </a:cubicBezTo>
                <a:cubicBezTo>
                  <a:pt x="5249600" y="-27031"/>
                  <a:pt x="5349881" y="-194"/>
                  <a:pt x="5505706" y="0"/>
                </a:cubicBezTo>
                <a:cubicBezTo>
                  <a:pt x="5661531" y="194"/>
                  <a:pt x="6129254" y="-29363"/>
                  <a:pt x="6349925" y="0"/>
                </a:cubicBezTo>
                <a:cubicBezTo>
                  <a:pt x="6570596" y="29363"/>
                  <a:pt x="6581199" y="-14617"/>
                  <a:pt x="6758634" y="0"/>
                </a:cubicBezTo>
                <a:cubicBezTo>
                  <a:pt x="6936069" y="14617"/>
                  <a:pt x="7246491" y="25675"/>
                  <a:pt x="7428650" y="0"/>
                </a:cubicBezTo>
                <a:cubicBezTo>
                  <a:pt x="7610809" y="-25675"/>
                  <a:pt x="7825190" y="-17078"/>
                  <a:pt x="8098665" y="0"/>
                </a:cubicBezTo>
                <a:cubicBezTo>
                  <a:pt x="8372141" y="17078"/>
                  <a:pt x="8559625" y="-21568"/>
                  <a:pt x="8681579" y="0"/>
                </a:cubicBezTo>
                <a:cubicBezTo>
                  <a:pt x="8803533" y="21568"/>
                  <a:pt x="9307226" y="-46066"/>
                  <a:pt x="9612900" y="0"/>
                </a:cubicBezTo>
                <a:cubicBezTo>
                  <a:pt x="10119954" y="-10560"/>
                  <a:pt x="10418674" y="366684"/>
                  <a:pt x="10515600" y="902700"/>
                </a:cubicBezTo>
                <a:cubicBezTo>
                  <a:pt x="10494548" y="1140809"/>
                  <a:pt x="10524881" y="1252168"/>
                  <a:pt x="10515600" y="1504482"/>
                </a:cubicBezTo>
                <a:cubicBezTo>
                  <a:pt x="10506319" y="1756796"/>
                  <a:pt x="10494309" y="1995078"/>
                  <a:pt x="10515600" y="2178479"/>
                </a:cubicBezTo>
                <a:cubicBezTo>
                  <a:pt x="10536891" y="2361880"/>
                  <a:pt x="10522845" y="2487483"/>
                  <a:pt x="10515600" y="2780261"/>
                </a:cubicBezTo>
                <a:cubicBezTo>
                  <a:pt x="10508355" y="3073039"/>
                  <a:pt x="10533694" y="3138252"/>
                  <a:pt x="10515600" y="3273722"/>
                </a:cubicBezTo>
                <a:cubicBezTo>
                  <a:pt x="10497506" y="3409192"/>
                  <a:pt x="10514952" y="3569910"/>
                  <a:pt x="10515600" y="3803291"/>
                </a:cubicBezTo>
                <a:cubicBezTo>
                  <a:pt x="10516248" y="4036672"/>
                  <a:pt x="10499126" y="4317688"/>
                  <a:pt x="10515600" y="4513394"/>
                </a:cubicBezTo>
                <a:cubicBezTo>
                  <a:pt x="10585499" y="4997151"/>
                  <a:pt x="10115437" y="5453981"/>
                  <a:pt x="9612900" y="5416094"/>
                </a:cubicBezTo>
                <a:cubicBezTo>
                  <a:pt x="9473271" y="5418358"/>
                  <a:pt x="9316384" y="5423764"/>
                  <a:pt x="9117089" y="5416094"/>
                </a:cubicBezTo>
                <a:cubicBezTo>
                  <a:pt x="8917794" y="5408424"/>
                  <a:pt x="8902141" y="5433256"/>
                  <a:pt x="8708379" y="5416094"/>
                </a:cubicBezTo>
                <a:cubicBezTo>
                  <a:pt x="8514617" y="5398933"/>
                  <a:pt x="8454700" y="5422387"/>
                  <a:pt x="8299670" y="5416094"/>
                </a:cubicBezTo>
                <a:cubicBezTo>
                  <a:pt x="8144640" y="5409801"/>
                  <a:pt x="7907022" y="5398388"/>
                  <a:pt x="7629654" y="5416094"/>
                </a:cubicBezTo>
                <a:cubicBezTo>
                  <a:pt x="7352286" y="5433800"/>
                  <a:pt x="7244777" y="5409877"/>
                  <a:pt x="7133843" y="5416094"/>
                </a:cubicBezTo>
                <a:cubicBezTo>
                  <a:pt x="7022909" y="5422311"/>
                  <a:pt x="6748865" y="5379753"/>
                  <a:pt x="6376726" y="5416094"/>
                </a:cubicBezTo>
                <a:cubicBezTo>
                  <a:pt x="6004587" y="5452435"/>
                  <a:pt x="5991442" y="5438860"/>
                  <a:pt x="5880914" y="5416094"/>
                </a:cubicBezTo>
                <a:cubicBezTo>
                  <a:pt x="5770386" y="5393328"/>
                  <a:pt x="5294303" y="5440618"/>
                  <a:pt x="5123797" y="5416094"/>
                </a:cubicBezTo>
                <a:cubicBezTo>
                  <a:pt x="4953291" y="5391570"/>
                  <a:pt x="4828705" y="5430421"/>
                  <a:pt x="4715088" y="5416094"/>
                </a:cubicBezTo>
                <a:cubicBezTo>
                  <a:pt x="4601471" y="5401767"/>
                  <a:pt x="4227806" y="5381491"/>
                  <a:pt x="3957970" y="5416094"/>
                </a:cubicBezTo>
                <a:cubicBezTo>
                  <a:pt x="3688134" y="5450697"/>
                  <a:pt x="3670638" y="5425309"/>
                  <a:pt x="3462159" y="5416094"/>
                </a:cubicBezTo>
                <a:cubicBezTo>
                  <a:pt x="3253680" y="5406879"/>
                  <a:pt x="3167443" y="5432031"/>
                  <a:pt x="3053449" y="5416094"/>
                </a:cubicBezTo>
                <a:cubicBezTo>
                  <a:pt x="2939455" y="5400158"/>
                  <a:pt x="2701485" y="5433995"/>
                  <a:pt x="2557638" y="5416094"/>
                </a:cubicBezTo>
                <a:cubicBezTo>
                  <a:pt x="2413791" y="5398193"/>
                  <a:pt x="2168647" y="5424510"/>
                  <a:pt x="1800521" y="5416094"/>
                </a:cubicBezTo>
                <a:cubicBezTo>
                  <a:pt x="1432395" y="5407678"/>
                  <a:pt x="1261364" y="5454497"/>
                  <a:pt x="902700" y="5416094"/>
                </a:cubicBezTo>
                <a:cubicBezTo>
                  <a:pt x="519468" y="5419760"/>
                  <a:pt x="63003" y="5077223"/>
                  <a:pt x="0" y="4513394"/>
                </a:cubicBezTo>
                <a:cubicBezTo>
                  <a:pt x="-20265" y="4243495"/>
                  <a:pt x="27650" y="4053844"/>
                  <a:pt x="0" y="3911612"/>
                </a:cubicBezTo>
                <a:cubicBezTo>
                  <a:pt x="-27650" y="3769380"/>
                  <a:pt x="24988" y="3469350"/>
                  <a:pt x="0" y="3309829"/>
                </a:cubicBezTo>
                <a:cubicBezTo>
                  <a:pt x="-24988" y="3150308"/>
                  <a:pt x="-16973" y="2933511"/>
                  <a:pt x="0" y="2780261"/>
                </a:cubicBezTo>
                <a:cubicBezTo>
                  <a:pt x="16973" y="2627011"/>
                  <a:pt x="-11552" y="2315258"/>
                  <a:pt x="0" y="2106265"/>
                </a:cubicBezTo>
                <a:cubicBezTo>
                  <a:pt x="11552" y="1897272"/>
                  <a:pt x="-9167" y="1726905"/>
                  <a:pt x="0" y="1504482"/>
                </a:cubicBezTo>
                <a:cubicBezTo>
                  <a:pt x="9167" y="1282059"/>
                  <a:pt x="10972" y="1160784"/>
                  <a:pt x="0" y="902700"/>
                </a:cubicBezTo>
                <a:close/>
              </a:path>
            </a:pathLst>
          </a:custGeom>
          <a:noFill/>
          <a:ln w="60325" cap="rnd">
            <a:solidFill>
              <a:schemeClr val="tx1"/>
            </a:solidFill>
            <a:round/>
            <a:extLst>
              <a:ext uri="{C807C97D-BFC1-408E-A445-0C87EB9F89A2}">
                <ask:lineSketchStyleProps xmlns:ask="http://schemas.microsoft.com/office/drawing/2018/sketchyshapes" sd="1219033472">
                  <a:prstGeom prst="round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52115198"/>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390A3-2E5E-267C-B07A-3CF418420911}"/>
              </a:ext>
            </a:extLst>
          </p:cNvPr>
          <p:cNvSpPr>
            <a:spLocks noGrp="1"/>
          </p:cNvSpPr>
          <p:nvPr>
            <p:ph type="title"/>
          </p:nvPr>
        </p:nvSpPr>
        <p:spPr/>
        <p:txBody>
          <a:bodyPr/>
          <a:lstStyle/>
          <a:p>
            <a:r>
              <a:rPr lang="en-US"/>
              <a:t>Scrum-Agile Team</a:t>
            </a:r>
          </a:p>
        </p:txBody>
      </p:sp>
      <p:sp>
        <p:nvSpPr>
          <p:cNvPr id="3" name="Content Placeholder 2">
            <a:extLst>
              <a:ext uri="{FF2B5EF4-FFF2-40B4-BE49-F238E27FC236}">
                <a16:creationId xmlns:a16="http://schemas.microsoft.com/office/drawing/2014/main" id="{4687E0F3-8BB3-A996-9ABD-EEC26C3F0D9F}"/>
              </a:ext>
            </a:extLst>
          </p:cNvPr>
          <p:cNvSpPr>
            <a:spLocks noGrp="1"/>
          </p:cNvSpPr>
          <p:nvPr>
            <p:ph idx="1"/>
          </p:nvPr>
        </p:nvSpPr>
        <p:spPr/>
        <p:txBody>
          <a:bodyPr>
            <a:normAutofit/>
          </a:bodyPr>
          <a:lstStyle/>
          <a:p>
            <a:r>
              <a:rPr lang="en-US" sz="2000" b="1">
                <a:latin typeface="Times New Roman" panose="02020603050405020304" pitchFamily="18" charset="0"/>
                <a:cs typeface="Times New Roman" panose="02020603050405020304" pitchFamily="18" charset="0"/>
              </a:rPr>
              <a:t>Product Owner: </a:t>
            </a:r>
            <a:r>
              <a:rPr lang="en-US" sz="2000">
                <a:latin typeface="Times New Roman" panose="02020603050405020304" pitchFamily="18" charset="0"/>
                <a:cs typeface="Times New Roman" panose="02020603050405020304" pitchFamily="18" charset="0"/>
              </a:rPr>
              <a:t>This person is responsible for communicating to the clients. They also create the priority list for tasks needed to be done in each sprint. They are important members of the team to ensure the product is what the client is asking for and relays that back to the team. </a:t>
            </a:r>
          </a:p>
          <a:p>
            <a:r>
              <a:rPr lang="en-US" sz="2000" b="1">
                <a:latin typeface="Times New Roman" panose="02020603050405020304" pitchFamily="18" charset="0"/>
                <a:cs typeface="Times New Roman" panose="02020603050405020304" pitchFamily="18" charset="0"/>
              </a:rPr>
              <a:t>Scrum Master: </a:t>
            </a:r>
            <a:r>
              <a:rPr lang="en-US" sz="2000">
                <a:latin typeface="Times New Roman" panose="02020603050405020304" pitchFamily="18" charset="0"/>
                <a:cs typeface="Times New Roman" panose="02020603050405020304" pitchFamily="18" charset="0"/>
              </a:rPr>
              <a:t>The scrum master acts as the teacher for younger members of the team and teaches all members the methods of an Agile Development. They are important when making the transition to agile to teach everyone how the development is done.</a:t>
            </a:r>
          </a:p>
          <a:p>
            <a:r>
              <a:rPr lang="en-US" sz="2000" b="1">
                <a:latin typeface="Times New Roman" panose="02020603050405020304" pitchFamily="18" charset="0"/>
                <a:cs typeface="Times New Roman" panose="02020603050405020304" pitchFamily="18" charset="0"/>
              </a:rPr>
              <a:t>Developer: </a:t>
            </a:r>
            <a:r>
              <a:rPr lang="en-US" sz="2000">
                <a:latin typeface="Times New Roman" panose="02020603050405020304" pitchFamily="18" charset="0"/>
                <a:cs typeface="Times New Roman" panose="02020603050405020304" pitchFamily="18" charset="0"/>
              </a:rPr>
              <a:t>This is the member of that team that works on the build of the product by completing tasks daily to be completed throughout the length of the sprint.</a:t>
            </a:r>
          </a:p>
          <a:p>
            <a:r>
              <a:rPr lang="en-US" sz="2000" b="1">
                <a:latin typeface="Times New Roman" panose="02020603050405020304" pitchFamily="18" charset="0"/>
                <a:cs typeface="Times New Roman" panose="02020603050405020304" pitchFamily="18" charset="0"/>
              </a:rPr>
              <a:t>Tester: </a:t>
            </a:r>
            <a:r>
              <a:rPr lang="en-US" sz="2000">
                <a:latin typeface="Times New Roman" panose="02020603050405020304" pitchFamily="18" charset="0"/>
                <a:cs typeface="Times New Roman" panose="02020603050405020304" pitchFamily="18" charset="0"/>
              </a:rPr>
              <a:t>This member works close with the developer to create test cases that help to ensure the products acts the way it is supposed to.</a:t>
            </a:r>
          </a:p>
        </p:txBody>
      </p:sp>
    </p:spTree>
    <p:extLst>
      <p:ext uri="{BB962C8B-B14F-4D97-AF65-F5344CB8AC3E}">
        <p14:creationId xmlns:p14="http://schemas.microsoft.com/office/powerpoint/2010/main" val="19173274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C9E992-3882-F8D3-7F64-D65DC2FC50E8}"/>
              </a:ext>
            </a:extLst>
          </p:cNvPr>
          <p:cNvSpPr>
            <a:spLocks noGrp="1"/>
          </p:cNvSpPr>
          <p:nvPr>
            <p:ph type="title"/>
          </p:nvPr>
        </p:nvSpPr>
        <p:spPr/>
        <p:txBody>
          <a:bodyPr/>
          <a:lstStyle/>
          <a:p>
            <a:r>
              <a:rPr lang="en-US"/>
              <a:t>Phases of the SDLC</a:t>
            </a:r>
          </a:p>
        </p:txBody>
      </p:sp>
      <p:sp>
        <p:nvSpPr>
          <p:cNvPr id="3" name="Content Placeholder 2">
            <a:extLst>
              <a:ext uri="{FF2B5EF4-FFF2-40B4-BE49-F238E27FC236}">
                <a16:creationId xmlns:a16="http://schemas.microsoft.com/office/drawing/2014/main" id="{65665BFA-0E4C-FA7E-586F-4A6E13C64C7A}"/>
              </a:ext>
            </a:extLst>
          </p:cNvPr>
          <p:cNvSpPr>
            <a:spLocks noGrp="1"/>
          </p:cNvSpPr>
          <p:nvPr>
            <p:ph idx="1"/>
          </p:nvPr>
        </p:nvSpPr>
        <p:spPr/>
        <p:txBody>
          <a:bodyPr>
            <a:normAutofit/>
          </a:bodyPr>
          <a:lstStyle/>
          <a:p>
            <a:r>
              <a:rPr lang="en-US" sz="2000" b="1">
                <a:latin typeface="Times New Roman" panose="02020603050405020304" pitchFamily="18" charset="0"/>
                <a:cs typeface="Times New Roman" panose="02020603050405020304" pitchFamily="18" charset="0"/>
              </a:rPr>
              <a:t>Planning: </a:t>
            </a:r>
            <a:r>
              <a:rPr lang="en-US" sz="2000">
                <a:latin typeface="Times New Roman" panose="02020603050405020304" pitchFamily="18" charset="0"/>
                <a:cs typeface="Times New Roman" panose="02020603050405020304" pitchFamily="18" charset="0"/>
              </a:rPr>
              <a:t>Each agile method still starts with some planning, but far less then the waterfall method. This is for the product owner to plan sprints and sprint backlogs.</a:t>
            </a:r>
          </a:p>
          <a:p>
            <a:r>
              <a:rPr lang="en-US" sz="2000" b="1">
                <a:latin typeface="Times New Roman" panose="02020603050405020304" pitchFamily="18" charset="0"/>
                <a:cs typeface="Times New Roman" panose="02020603050405020304" pitchFamily="18" charset="0"/>
              </a:rPr>
              <a:t>Development: </a:t>
            </a:r>
            <a:r>
              <a:rPr lang="en-US" sz="2000">
                <a:latin typeface="Times New Roman" panose="02020603050405020304" pitchFamily="18" charset="0"/>
                <a:cs typeface="Times New Roman" panose="02020603050405020304" pitchFamily="18" charset="0"/>
              </a:rPr>
              <a:t>After planning is roughly set development is starting using the backlog list based on priority to finish each task one at a time in a small team like this project.</a:t>
            </a:r>
          </a:p>
          <a:p>
            <a:pPr lvl="1"/>
            <a:r>
              <a:rPr lang="en-US" sz="2000" b="1">
                <a:latin typeface="Times New Roman" panose="02020603050405020304" pitchFamily="18" charset="0"/>
                <a:cs typeface="Times New Roman" panose="02020603050405020304" pitchFamily="18" charset="0"/>
              </a:rPr>
              <a:t>Scrum Meeting: </a:t>
            </a:r>
            <a:r>
              <a:rPr lang="en-US" sz="2000">
                <a:latin typeface="Times New Roman" panose="02020603050405020304" pitchFamily="18" charset="0"/>
                <a:cs typeface="Times New Roman" panose="02020603050405020304" pitchFamily="18" charset="0"/>
              </a:rPr>
              <a:t>there will also be daily meetings to address issues and tasks that were completed and what will be worked on that day.</a:t>
            </a:r>
          </a:p>
          <a:p>
            <a:r>
              <a:rPr lang="en-US" sz="2000" b="1">
                <a:latin typeface="Times New Roman" panose="02020603050405020304" pitchFamily="18" charset="0"/>
                <a:cs typeface="Times New Roman" panose="02020603050405020304" pitchFamily="18" charset="0"/>
              </a:rPr>
              <a:t>Sprint Review: </a:t>
            </a:r>
            <a:r>
              <a:rPr lang="en-US" sz="2000">
                <a:latin typeface="Times New Roman" panose="02020603050405020304" pitchFamily="18" charset="0"/>
                <a:cs typeface="Times New Roman" panose="02020603050405020304" pitchFamily="18" charset="0"/>
              </a:rPr>
              <a:t>After each sprint, the product is tested by testers and the client. Then changes are made if necessary to meet the clients needs this is then considered for the next sprint. This will repeat until the product is finished.</a:t>
            </a:r>
          </a:p>
          <a:p>
            <a:r>
              <a:rPr lang="en-US" sz="2000" b="1">
                <a:latin typeface="Times New Roman" panose="02020603050405020304" pitchFamily="18" charset="0"/>
                <a:cs typeface="Times New Roman" panose="02020603050405020304" pitchFamily="18" charset="0"/>
              </a:rPr>
              <a:t>Finished Product: </a:t>
            </a:r>
            <a:r>
              <a:rPr lang="en-US" sz="2000">
                <a:latin typeface="Times New Roman" panose="02020603050405020304" pitchFamily="18" charset="0"/>
                <a:cs typeface="Times New Roman" panose="02020603050405020304" pitchFamily="18" charset="0"/>
              </a:rPr>
              <a:t>When the needs and deadline of the client are met the product is finishes and this cycle is repeated for a new task.</a:t>
            </a:r>
          </a:p>
          <a:p>
            <a:endParaRPr lang="en-US" sz="2400">
              <a:latin typeface="Times New Roman" panose="02020603050405020304" pitchFamily="18" charset="0"/>
              <a:cs typeface="Times New Roman" panose="02020603050405020304" pitchFamily="18" charset="0"/>
            </a:endParaRPr>
          </a:p>
          <a:p>
            <a:pPr lvl="1"/>
            <a:endParaRPr lang="en-US" sz="20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221777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552D65-C318-1FED-2C68-586BA033A21E}"/>
              </a:ext>
            </a:extLst>
          </p:cNvPr>
          <p:cNvSpPr>
            <a:spLocks noGrp="1"/>
          </p:cNvSpPr>
          <p:nvPr>
            <p:ph type="title"/>
          </p:nvPr>
        </p:nvSpPr>
        <p:spPr/>
        <p:txBody>
          <a:bodyPr/>
          <a:lstStyle/>
          <a:p>
            <a:r>
              <a:rPr lang="en-US"/>
              <a:t>Vs Waterfall</a:t>
            </a:r>
          </a:p>
        </p:txBody>
      </p:sp>
      <p:sp>
        <p:nvSpPr>
          <p:cNvPr id="3" name="Content Placeholder 2">
            <a:extLst>
              <a:ext uri="{FF2B5EF4-FFF2-40B4-BE49-F238E27FC236}">
                <a16:creationId xmlns:a16="http://schemas.microsoft.com/office/drawing/2014/main" id="{402EB611-464A-299B-4037-596B82B252FB}"/>
              </a:ext>
            </a:extLst>
          </p:cNvPr>
          <p:cNvSpPr>
            <a:spLocks noGrp="1"/>
          </p:cNvSpPr>
          <p:nvPr>
            <p:ph idx="1"/>
          </p:nvPr>
        </p:nvSpPr>
        <p:spPr/>
        <p:txBody>
          <a:bodyPr>
            <a:normAutofit/>
          </a:bodyPr>
          <a:lstStyle/>
          <a:p>
            <a:r>
              <a:rPr lang="en-US" sz="2000" b="1">
                <a:latin typeface="Times New Roman" panose="02020603050405020304" pitchFamily="18" charset="0"/>
                <a:cs typeface="Times New Roman" panose="02020603050405020304" pitchFamily="18" charset="0"/>
              </a:rPr>
              <a:t>Development Cycle:</a:t>
            </a:r>
            <a:r>
              <a:rPr lang="en-US" sz="2000">
                <a:latin typeface="Times New Roman" panose="02020603050405020304" pitchFamily="18" charset="0"/>
                <a:cs typeface="Times New Roman" panose="02020603050405020304" pitchFamily="18" charset="0"/>
              </a:rPr>
              <a:t> In a waterfall development cycle the client would not be able to view the product until it is finished and changes would not be made until the end. </a:t>
            </a:r>
          </a:p>
          <a:p>
            <a:r>
              <a:rPr lang="en-US" sz="2000" b="1">
                <a:latin typeface="Times New Roman" panose="02020603050405020304" pitchFamily="18" charset="0"/>
                <a:cs typeface="Times New Roman" panose="02020603050405020304" pitchFamily="18" charset="0"/>
              </a:rPr>
              <a:t>Planning:</a:t>
            </a:r>
            <a:r>
              <a:rPr lang="en-US" sz="2000">
                <a:latin typeface="Times New Roman" panose="02020603050405020304" pitchFamily="18" charset="0"/>
                <a:cs typeface="Times New Roman" panose="02020603050405020304" pitchFamily="18" charset="0"/>
              </a:rPr>
              <a:t> In the waterfall style development would not have begun until there was a very thorough plan for the process unlike in agile style where a loose plan is formed and added to throughout development. </a:t>
            </a:r>
          </a:p>
        </p:txBody>
      </p:sp>
    </p:spTree>
    <p:extLst>
      <p:ext uri="{BB962C8B-B14F-4D97-AF65-F5344CB8AC3E}">
        <p14:creationId xmlns:p14="http://schemas.microsoft.com/office/powerpoint/2010/main" val="7542145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33857E-37FA-C6F0-6FA4-B8378EB82037}"/>
              </a:ext>
            </a:extLst>
          </p:cNvPr>
          <p:cNvSpPr>
            <a:spLocks noGrp="1"/>
          </p:cNvSpPr>
          <p:nvPr>
            <p:ph type="title"/>
          </p:nvPr>
        </p:nvSpPr>
        <p:spPr/>
        <p:txBody>
          <a:bodyPr/>
          <a:lstStyle/>
          <a:p>
            <a:r>
              <a:rPr lang="en-US"/>
              <a:t>overview</a:t>
            </a:r>
          </a:p>
        </p:txBody>
      </p:sp>
      <p:sp>
        <p:nvSpPr>
          <p:cNvPr id="3" name="Content Placeholder 2">
            <a:extLst>
              <a:ext uri="{FF2B5EF4-FFF2-40B4-BE49-F238E27FC236}">
                <a16:creationId xmlns:a16="http://schemas.microsoft.com/office/drawing/2014/main" id="{D7DC5685-94FB-DBD6-C2ED-0759E6B7BCF1}"/>
              </a:ext>
            </a:extLst>
          </p:cNvPr>
          <p:cNvSpPr>
            <a:spLocks noGrp="1"/>
          </p:cNvSpPr>
          <p:nvPr>
            <p:ph idx="1"/>
          </p:nvPr>
        </p:nvSpPr>
        <p:spPr/>
        <p:txBody>
          <a:bodyPr>
            <a:normAutofit/>
          </a:bodyPr>
          <a:lstStyle/>
          <a:p>
            <a:r>
              <a:rPr lang="en-US" sz="2000">
                <a:latin typeface="Times New Roman" panose="02020603050405020304" pitchFamily="18" charset="0"/>
                <a:cs typeface="Times New Roman" panose="02020603050405020304" pitchFamily="18" charset="0"/>
              </a:rPr>
              <a:t>Time: When needing to choose between the two different styles I would consider a waterfall approach if the length of development is short enough to reduce the possibilities of change during development.</a:t>
            </a:r>
          </a:p>
          <a:p>
            <a:r>
              <a:rPr lang="en-US" sz="2000">
                <a:latin typeface="Times New Roman" panose="02020603050405020304" pitchFamily="18" charset="0"/>
                <a:cs typeface="Times New Roman" panose="02020603050405020304" pitchFamily="18" charset="0"/>
              </a:rPr>
              <a:t>Constraints: In some instances, like a much stricter development plan a waterfall style might be the better option.</a:t>
            </a:r>
          </a:p>
          <a:p>
            <a:r>
              <a:rPr lang="en-US" sz="2000">
                <a:latin typeface="Times New Roman" panose="02020603050405020304" pitchFamily="18" charset="0"/>
                <a:cs typeface="Times New Roman" panose="02020603050405020304" pitchFamily="18" charset="0"/>
              </a:rPr>
              <a:t>Overall, I think the agile approach is a much better development cycle like the adaptability to change and consistent testing to reduce errors.  </a:t>
            </a:r>
          </a:p>
        </p:txBody>
      </p:sp>
    </p:spTree>
    <p:extLst>
      <p:ext uri="{BB962C8B-B14F-4D97-AF65-F5344CB8AC3E}">
        <p14:creationId xmlns:p14="http://schemas.microsoft.com/office/powerpoint/2010/main" val="17345211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DC9ECB-54B2-7AE0-3BB3-25ABDD94CB57}"/>
              </a:ext>
            </a:extLst>
          </p:cNvPr>
          <p:cNvSpPr>
            <a:spLocks noGrp="1"/>
          </p:cNvSpPr>
          <p:nvPr>
            <p:ph type="title"/>
          </p:nvPr>
        </p:nvSpPr>
        <p:spPr/>
        <p:txBody>
          <a:bodyPr/>
          <a:lstStyle/>
          <a:p>
            <a:r>
              <a:rPr lang="en-US"/>
              <a:t>citations</a:t>
            </a:r>
          </a:p>
        </p:txBody>
      </p:sp>
      <p:sp>
        <p:nvSpPr>
          <p:cNvPr id="3" name="Content Placeholder 2">
            <a:extLst>
              <a:ext uri="{FF2B5EF4-FFF2-40B4-BE49-F238E27FC236}">
                <a16:creationId xmlns:a16="http://schemas.microsoft.com/office/drawing/2014/main" id="{DB6FD39C-1D49-27FB-9C46-9BE0D34E2DE9}"/>
              </a:ext>
            </a:extLst>
          </p:cNvPr>
          <p:cNvSpPr>
            <a:spLocks noGrp="1"/>
          </p:cNvSpPr>
          <p:nvPr>
            <p:ph idx="1"/>
          </p:nvPr>
        </p:nvSpPr>
        <p:spPr/>
        <p:txBody>
          <a:bodyPr>
            <a:normAutofit/>
          </a:bodyPr>
          <a:lstStyle/>
          <a:p>
            <a:r>
              <a:rPr lang="en-US" sz="2000">
                <a:latin typeface="Times New Roman" panose="02020603050405020304" pitchFamily="18" charset="0"/>
                <a:cs typeface="Times New Roman" panose="02020603050405020304" pitchFamily="18" charset="0"/>
              </a:rPr>
              <a:t>The Project Manager’s Guide to Mastering Agile:</a:t>
            </a:r>
          </a:p>
          <a:p>
            <a:pPr marL="457200" lvl="1" indent="0">
              <a:buNone/>
            </a:pPr>
            <a:r>
              <a:rPr lang="en-US" sz="1600">
                <a:latin typeface="Times New Roman" panose="02020603050405020304" pitchFamily="18" charset="0"/>
                <a:cs typeface="Times New Roman" panose="02020603050405020304" pitchFamily="18" charset="0"/>
              </a:rPr>
              <a:t>Cobb, C. G. (2015). The Project Manager’s Guide to Mastering Agile. EBSCO Host. Retrieved April 14, 2023, from 	https://learn.snhu.edu/d2l/le/content/1270049/viewContent/23136204/View </a:t>
            </a:r>
          </a:p>
        </p:txBody>
      </p:sp>
    </p:spTree>
    <p:extLst>
      <p:ext uri="{BB962C8B-B14F-4D97-AF65-F5344CB8AC3E}">
        <p14:creationId xmlns:p14="http://schemas.microsoft.com/office/powerpoint/2010/main" val="1359493344"/>
      </p:ext>
    </p:extLst>
  </p:cSld>
  <p:clrMapOvr>
    <a:masterClrMapping/>
  </p:clrMapOvr>
</p:sld>
</file>

<file path=ppt/theme/theme1.xml><?xml version="1.0" encoding="utf-8"?>
<a:theme xmlns:a="http://schemas.openxmlformats.org/drawingml/2006/main" name="SketchyVTI">
  <a:themeElements>
    <a:clrScheme name="SketchyVTI">
      <a:dk1>
        <a:sysClr val="windowText" lastClr="000000"/>
      </a:dk1>
      <a:lt1>
        <a:sysClr val="window" lastClr="FFFFFF"/>
      </a:lt1>
      <a:dk2>
        <a:srgbClr val="39302A"/>
      </a:dk2>
      <a:lt2>
        <a:srgbClr val="E5DEDB"/>
      </a:lt2>
      <a:accent1>
        <a:srgbClr val="E4650E"/>
      </a:accent1>
      <a:accent2>
        <a:srgbClr val="00A5AB"/>
      </a:accent2>
      <a:accent3>
        <a:srgbClr val="09963B"/>
      </a:accent3>
      <a:accent4>
        <a:srgbClr val="E64823"/>
      </a:accent4>
      <a:accent5>
        <a:srgbClr val="9C6A6A"/>
      </a:accent5>
      <a:accent6>
        <a:srgbClr val="824F8C"/>
      </a:accent6>
      <a:hlink>
        <a:srgbClr val="2998E3"/>
      </a:hlink>
      <a:folHlink>
        <a:srgbClr val="7F723D"/>
      </a:folHlink>
    </a:clrScheme>
    <a:fontScheme name="Custom 2">
      <a:majorFont>
        <a:latin typeface="The Serif Hand Black"/>
        <a:ea typeface=""/>
        <a:cs typeface=""/>
      </a:majorFont>
      <a:minorFont>
        <a:latin typeface="The Hand Bol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ketchyVTI" id="{A6D2C935-A6E4-4DD9-BCC5-5AE2504DB8EA}" vid="{F0754072-50B6-4C01-B911-67246C9F58D2}"/>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6</Slides>
  <Notes>0</Notes>
  <HiddenSlides>0</HiddenSlide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SketchyVTI</vt:lpstr>
      <vt:lpstr>CS-250  Final Project</vt:lpstr>
      <vt:lpstr>Scrum-Agile Team</vt:lpstr>
      <vt:lpstr>Phases of the SDLC</vt:lpstr>
      <vt:lpstr>Vs Waterfall</vt:lpstr>
      <vt:lpstr>overview</vt:lpstr>
      <vt:lpstr>citations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CS-250  Final Project</dc:title>
  <dc:creator>Emilio Hernandez</dc:creator>
  <cp:revision>1</cp:revision>
  <dcterms:created xsi:type="dcterms:W3CDTF">2023-04-13T15:56:40Z</dcterms:created>
  <dcterms:modified xsi:type="dcterms:W3CDTF">2023-04-14T18:30:45Z</dcterms:modified>
</cp:coreProperties>
</file>