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70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6" autoAdjust="0"/>
  </p:normalViewPr>
  <p:slideViewPr>
    <p:cSldViewPr snapToGrid="0">
      <p:cViewPr>
        <p:scale>
          <a:sx n="72" d="100"/>
          <a:sy n="72" d="100"/>
        </p:scale>
        <p:origin x="-4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08:57:52.8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01/07/2018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estudio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3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90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 del primer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 del segundo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Aplicar el código de red siempre es mejor que no aplicar compensación alguna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la planta compensar con su reactancia natural empeora la calidad de la red cuando es de carácter inductivo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una planta capacitiva compensar con su capacitancia natural ayuda solo para potencias altas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Estudios futuros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modelo de simulación añadiendo una rama con varios aerogeneradores conectados</a:t>
            </a:r>
          </a:p>
          <a:p>
            <a:r>
              <a:rPr lang="es-ES" dirty="0" smtClean="0"/>
              <a:t>Añadir elementos de compensación de reactiva como bancos de condensadores e inductancias o un STATCOM</a:t>
            </a:r>
          </a:p>
          <a:p>
            <a:r>
              <a:rPr lang="es-ES" dirty="0" smtClean="0"/>
              <a:t>Diseñar un control avanzado como un controlador predictivo, robusto, lógica difusa o redes neuronales.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</a:t>
            </a:r>
            <a:r>
              <a:rPr lang="es-ES" dirty="0" smtClean="0"/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Casos de estudio</a:t>
            </a:r>
            <a:endParaRPr lang="es-ES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circuito de conexión a red en Simulink</a:t>
            </a:r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</a:t>
            </a:r>
          </a:p>
          <a:p>
            <a:r>
              <a:rPr lang="es-ES" dirty="0" smtClean="0"/>
              <a:t>Realimentación de potencia reactiva, tensión o factor de potencia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77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92485" y="4169507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40385" y="4169506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PI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888285" y="4169505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 de conexión</a:t>
            </a:r>
            <a:endParaRPr lang="es-ES" dirty="0"/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>
            <a:off x="8488485" y="4617913"/>
            <a:ext cx="757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5745286" y="5600371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Cálculo de potencias</a:t>
            </a:r>
            <a:endParaRPr lang="es-ES" dirty="0"/>
          </a:p>
        </p:txBody>
      </p:sp>
      <p:cxnSp>
        <p:nvCxnSpPr>
          <p:cNvPr id="39" name="38 Conector angular"/>
          <p:cNvCxnSpPr>
            <a:endCxn id="37" idx="3"/>
          </p:cNvCxnSpPr>
          <p:nvPr/>
        </p:nvCxnSpPr>
        <p:spPr>
          <a:xfrm rot="10800000" flipV="1">
            <a:off x="7345486" y="4617913"/>
            <a:ext cx="1521556" cy="1430865"/>
          </a:xfrm>
          <a:prstGeom prst="bentConnector3">
            <a:avLst>
              <a:gd name="adj1" fmla="val -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1"/>
            <a:endCxn id="5" idx="1"/>
          </p:cNvCxnSpPr>
          <p:nvPr/>
        </p:nvCxnSpPr>
        <p:spPr>
          <a:xfrm rot="10800000">
            <a:off x="4640386" y="4617915"/>
            <a:ext cx="1104901" cy="1430865"/>
          </a:xfrm>
          <a:prstGeom prst="bentConnector3">
            <a:avLst>
              <a:gd name="adj1" fmla="val 1298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" idx="3"/>
            <a:endCxn id="5" idx="1"/>
          </p:cNvCxnSpPr>
          <p:nvPr/>
        </p:nvCxnSpPr>
        <p:spPr>
          <a:xfrm flipV="1">
            <a:off x="3992685" y="4617914"/>
            <a:ext cx="6477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4233863" y="4547251"/>
            <a:ext cx="151870" cy="160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>
            <a:stCxn id="5" idx="3"/>
            <a:endCxn id="6" idx="1"/>
          </p:cNvCxnSpPr>
          <p:nvPr/>
        </p:nvCxnSpPr>
        <p:spPr>
          <a:xfrm flipV="1">
            <a:off x="6240585" y="4617913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/>
          <p:nvPr/>
        </p:nvCxnSpPr>
        <p:spPr>
          <a:xfrm rot="10800000">
            <a:off x="2317750" y="3714750"/>
            <a:ext cx="6561994" cy="903164"/>
          </a:xfrm>
          <a:prstGeom prst="bentConnector3">
            <a:avLst>
              <a:gd name="adj1" fmla="val 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angular"/>
          <p:cNvCxnSpPr/>
          <p:nvPr/>
        </p:nvCxnSpPr>
        <p:spPr>
          <a:xfrm rot="16200000" flipH="1">
            <a:off x="1916175" y="3917889"/>
            <a:ext cx="679451" cy="273169"/>
          </a:xfrm>
          <a:prstGeom prst="bentConnector3">
            <a:avLst>
              <a:gd name="adj1" fmla="val 998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119316" y="3714750"/>
            <a:ext cx="230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 rot="16200000" flipH="1">
            <a:off x="4135366" y="3889181"/>
            <a:ext cx="679450" cy="33058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82 Conector angular"/>
          <p:cNvCxnSpPr/>
          <p:nvPr/>
        </p:nvCxnSpPr>
        <p:spPr>
          <a:xfrm rot="10800000">
            <a:off x="2125669" y="4766734"/>
            <a:ext cx="2197221" cy="1282045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2119316" y="4766734"/>
            <a:ext cx="2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8879744" y="4310135"/>
            <a:ext cx="92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r>
              <a:rPr lang="es-ES" sz="1400" dirty="0" smtClean="0"/>
              <a:t>, </a:t>
            </a:r>
            <a:r>
              <a:rPr lang="es-ES" sz="1400" dirty="0" err="1" smtClean="0"/>
              <a:t>Vabc</a:t>
            </a:r>
            <a:endParaRPr lang="es-ES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292850" y="431990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endParaRPr lang="es-ES" sz="14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5245099" y="5713511"/>
            <a:ext cx="46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P, Q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086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pic>
        <p:nvPicPr>
          <p:cNvPr id="1026" name="Picture 2" descr="C:\Users\Catalina Terrasa\Desktop\SP_S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7339"/>
            <a:ext cx="12196834" cy="46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Controlador</a:t>
            </a:r>
            <a:endParaRPr lang="es-ES" dirty="0"/>
          </a:p>
        </p:txBody>
      </p:sp>
      <p:pic>
        <p:nvPicPr>
          <p:cNvPr id="2050" name="Picture 2" descr="C:\Users\Catalina Terrasa\Desktop\Def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69" y="1298956"/>
            <a:ext cx="9049966" cy="54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</TotalTime>
  <Words>309</Words>
  <Application>Microsoft Office PowerPoint</Application>
  <PresentationFormat>Personalizado</PresentationFormat>
  <Paragraphs>57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Control de conexión a red de parques eólicos</vt:lpstr>
      <vt:lpstr>Índice</vt:lpstr>
      <vt:lpstr>Introducción</vt:lpstr>
      <vt:lpstr>objetivos</vt:lpstr>
      <vt:lpstr>Panorama actual</vt:lpstr>
      <vt:lpstr>Modelo de la Planta</vt:lpstr>
      <vt:lpstr>Algoritmo de control</vt:lpstr>
      <vt:lpstr>Generación de consigna</vt:lpstr>
      <vt:lpstr>Controlador</vt:lpstr>
      <vt:lpstr>Casos de estudio</vt:lpstr>
      <vt:lpstr>Resultados</vt:lpstr>
      <vt:lpstr>Conclusiones del primer ensayo</vt:lpstr>
      <vt:lpstr>Conclusiones del segundo ensayo</vt:lpstr>
      <vt:lpstr>Estudios futuros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Catalina Terrasa</cp:lastModifiedBy>
  <cp:revision>48</cp:revision>
  <dcterms:created xsi:type="dcterms:W3CDTF">2018-03-26T06:55:08Z</dcterms:created>
  <dcterms:modified xsi:type="dcterms:W3CDTF">2018-07-01T17:21:44Z</dcterms:modified>
</cp:coreProperties>
</file>