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>
      <p:ext uri="{19B8F6BF-5375-455C-9EA6-DF929625EA0E}">
        <p15:presenceInfo xmlns:p15="http://schemas.microsoft.com/office/powerpoint/2012/main" userId="S-1-5-21-3444768410-1361735145-1520336567-29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Control de conexión a red de parques eólicos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 smtClean="0"/>
              <a:t>Autor: Emilio Liaño de la fuente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Cotutor: Manuel García Plaza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Tutor: Ricardo Granizo </a:t>
            </a:r>
            <a:r>
              <a:rPr lang="es-ES" dirty="0" err="1" smtClean="0"/>
              <a:t>Arrabé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Algoritmo de control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Conclusiones</a:t>
            </a: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 smtClean="0"/>
              <a:t>Gran importancia de los parques eólicos en la red española</a:t>
            </a:r>
          </a:p>
          <a:p>
            <a:r>
              <a:rPr lang="es-ES" dirty="0" smtClean="0"/>
              <a:t>Exigencias </a:t>
            </a:r>
            <a:r>
              <a:rPr lang="es-ES" dirty="0" smtClean="0"/>
              <a:t>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del control de tensión–reactiva según del P.O. 7.4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69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objetivos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13</cp:revision>
  <dcterms:created xsi:type="dcterms:W3CDTF">2018-03-26T06:55:08Z</dcterms:created>
  <dcterms:modified xsi:type="dcterms:W3CDTF">2018-03-28T12:01:10Z</dcterms:modified>
</cp:coreProperties>
</file>