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o Liaño de la Fuente" initials="ELdlF" lastIdx="1" clrIdx="0">
    <p:extLst>
      <p:ext uri="{19B8F6BF-5375-455C-9EA6-DF929625EA0E}">
        <p15:presenceInfo xmlns:p15="http://schemas.microsoft.com/office/powerpoint/2012/main" userId="S-1-5-21-3444768410-1361735145-1520336567-297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6T08:57:52.87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25/06/2018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89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25/06/2018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26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25/06/2018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53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25/06/2018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1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25/06/2018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43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25/06/2018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87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25/06/2018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05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25/06/2018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25/06/2018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73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25/06/2018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25/06/2018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9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FC19-448B-45B3-ABDC-99AC11CB222E}" type="datetimeFigureOut">
              <a:rPr lang="es-ES" smtClean="0"/>
              <a:t>25/06/2018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1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Control de conexión a red de parques eólicos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54546"/>
            <a:ext cx="9144000" cy="474785"/>
          </a:xfrm>
        </p:spPr>
        <p:txBody>
          <a:bodyPr/>
          <a:lstStyle/>
          <a:p>
            <a:r>
              <a:rPr lang="es-ES" dirty="0"/>
              <a:t>Autor: Emilio Liaño de la fuente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68991" y="4435522"/>
            <a:ext cx="33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Cotutor: Manuel García Plaza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478973" y="4435522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Tutor: Ricardo Granizo </a:t>
            </a:r>
            <a:r>
              <a:rPr lang="es-ES" dirty="0" err="1"/>
              <a:t>Arrabé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03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/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Algoritmo de control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/>
              <a:t>Conclusiones</a:t>
            </a: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54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6757"/>
          </a:xfrm>
        </p:spPr>
        <p:txBody>
          <a:bodyPr/>
          <a:lstStyle/>
          <a:p>
            <a:r>
              <a:rPr lang="es-ES" dirty="0"/>
              <a:t>Gran importancia de los parques eólicos en la red española</a:t>
            </a:r>
          </a:p>
          <a:p>
            <a:r>
              <a:rPr lang="es-ES" dirty="0"/>
              <a:t>Exigencias del código de red: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6" y="2756848"/>
            <a:ext cx="6126084" cy="32040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7" y="2852382"/>
            <a:ext cx="5143500" cy="31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Modela del circuito de conexión a red en Simulink</a:t>
            </a:r>
            <a:endParaRPr lang="es-ES" dirty="0" smtClean="0"/>
          </a:p>
          <a:p>
            <a:r>
              <a:rPr lang="es-ES" dirty="0" smtClean="0"/>
              <a:t>Desarrollo </a:t>
            </a:r>
            <a:r>
              <a:rPr lang="es-ES" dirty="0"/>
              <a:t>del control de tensión–reactiva según del P.O. 7.4</a:t>
            </a:r>
          </a:p>
          <a:p>
            <a:r>
              <a:rPr lang="es-ES" dirty="0" smtClean="0"/>
              <a:t>Encontrar caso de estudio para los que la planta sin control corrige mejor que el control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44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122A83D-3967-4BBC-B0B7-E31CB4FB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Panorama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79EC906-CFDB-4506-8B2F-E22EC541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Control jerarquizado en tres </a:t>
            </a:r>
            <a:r>
              <a:rPr lang="es-ES" dirty="0" smtClean="0"/>
              <a:t>niveles</a:t>
            </a:r>
          </a:p>
          <a:p>
            <a:r>
              <a:rPr lang="es-ES" dirty="0" smtClean="0"/>
              <a:t>Controladores PI</a:t>
            </a:r>
          </a:p>
          <a:p>
            <a:r>
              <a:rPr lang="es-ES" dirty="0" smtClean="0"/>
              <a:t>Realimentación de potencia </a:t>
            </a:r>
            <a:r>
              <a:rPr lang="es-ES" dirty="0" smtClean="0"/>
              <a:t>reactiva, tensión o factor de potencia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77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0643AA-8DEE-49EF-848B-2A646FDD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la Planta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0A64E0C-CB3C-4B33-9667-CAFFFFAD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del conjunto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4146"/>
            <a:ext cx="12209875" cy="343241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166281" y="3848669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6087062" y="4001294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394579" y="3290651"/>
            <a:ext cx="764275" cy="710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 flipV="1">
            <a:off x="6014929" y="3290651"/>
            <a:ext cx="372223" cy="695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517496" y="2795265"/>
            <a:ext cx="222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Líneas aéreas </a:t>
            </a:r>
            <a:endParaRPr lang="es-ES" sz="2800" dirty="0"/>
          </a:p>
        </p:txBody>
      </p:sp>
      <p:sp>
        <p:nvSpPr>
          <p:cNvPr id="14" name="Elipse 13"/>
          <p:cNvSpPr/>
          <p:nvPr/>
        </p:nvSpPr>
        <p:spPr>
          <a:xfrm>
            <a:off x="4855545" y="3775456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7969644" y="3962695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/>
          <p:cNvCxnSpPr/>
          <p:nvPr/>
        </p:nvCxnSpPr>
        <p:spPr>
          <a:xfrm flipV="1">
            <a:off x="7355899" y="5462805"/>
            <a:ext cx="764275" cy="71064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 flipV="1">
            <a:off x="5653984" y="5343258"/>
            <a:ext cx="733168" cy="7652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749100" y="6057499"/>
            <a:ext cx="175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Medidores</a:t>
            </a:r>
            <a:endParaRPr lang="es-ES" sz="2800" dirty="0"/>
          </a:p>
        </p:txBody>
      </p:sp>
      <p:sp>
        <p:nvSpPr>
          <p:cNvPr id="7" name="Elipse 6"/>
          <p:cNvSpPr/>
          <p:nvPr/>
        </p:nvSpPr>
        <p:spPr>
          <a:xfrm>
            <a:off x="0" y="3986492"/>
            <a:ext cx="2486631" cy="122695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34520" y="5178873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Equivalente de red</a:t>
            </a:r>
            <a:endParaRPr lang="es-ES" sz="2800" dirty="0"/>
          </a:p>
        </p:txBody>
      </p:sp>
      <p:sp>
        <p:nvSpPr>
          <p:cNvPr id="10" name="Elipse 9"/>
          <p:cNvSpPr/>
          <p:nvPr/>
        </p:nvSpPr>
        <p:spPr>
          <a:xfrm>
            <a:off x="9974637" y="3464146"/>
            <a:ext cx="1992907" cy="288631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10482844" y="2767431"/>
            <a:ext cx="121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Parque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652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4" grpId="0" animBg="1"/>
      <p:bldP spid="15" grpId="0" animBg="1"/>
      <p:bldP spid="21" grpId="0"/>
      <p:bldP spid="7" grpId="0" animBg="1"/>
      <p:bldP spid="18" grpId="0"/>
      <p:bldP spid="10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EE365C5-F51C-45E4-AE98-9D2F0261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2B73A5A-6803-4FB4-BBEF-89D34306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Partes del control:</a:t>
            </a:r>
          </a:p>
          <a:p>
            <a:pPr lvl="1"/>
            <a:r>
              <a:rPr lang="es-ES" dirty="0" smtClean="0"/>
              <a:t>Generación </a:t>
            </a:r>
            <a:r>
              <a:rPr lang="es-ES" dirty="0" smtClean="0"/>
              <a:t>de consigna según el código de </a:t>
            </a:r>
            <a:r>
              <a:rPr lang="es-ES" dirty="0" smtClean="0"/>
              <a:t>red</a:t>
            </a:r>
          </a:p>
          <a:p>
            <a:pPr lvl="1"/>
            <a:r>
              <a:rPr lang="es-ES" dirty="0" smtClean="0"/>
              <a:t>Realimentación de las señales</a:t>
            </a:r>
          </a:p>
          <a:p>
            <a:pPr lvl="1"/>
            <a:r>
              <a:rPr lang="es-ES" dirty="0" smtClean="0"/>
              <a:t>Bloque del controlador PI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86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3632</TotalTime>
  <Words>151</Words>
  <Application>Microsoft Office PowerPoint</Application>
  <PresentationFormat>Panorámica</PresentationFormat>
  <Paragraphs>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Control de conexión a red de parques eólicos</vt:lpstr>
      <vt:lpstr>Índice</vt:lpstr>
      <vt:lpstr>Introducción</vt:lpstr>
      <vt:lpstr>objetivos</vt:lpstr>
      <vt:lpstr>Panorama actual</vt:lpstr>
      <vt:lpstr>Modelo de la Planta</vt:lpstr>
      <vt:lpstr>Algoritmo de control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conexión a red de parques eólicos</dc:title>
  <dc:creator>Emilio Liaño de la Fuente</dc:creator>
  <cp:lastModifiedBy>Emilio Liaño de la Fuente</cp:lastModifiedBy>
  <cp:revision>32</cp:revision>
  <dcterms:created xsi:type="dcterms:W3CDTF">2018-03-26T06:55:08Z</dcterms:created>
  <dcterms:modified xsi:type="dcterms:W3CDTF">2018-06-25T14:34:15Z</dcterms:modified>
</cp:coreProperties>
</file>