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1" r:id="rId21"/>
    <p:sldId id="292" r:id="rId22"/>
    <p:sldId id="293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59ECB-A962-4DCB-9C3F-7EA78376FA1E}" v="91" dt="2024-03-19T04:57:23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 snapToGrid="0">
      <p:cViewPr>
        <p:scale>
          <a:sx n="100" d="100"/>
          <a:sy n="100" d="100"/>
        </p:scale>
        <p:origin x="19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 VH" userId="c6130bbcee4cb96f" providerId="LiveId" clId="{14859ECB-A962-4DCB-9C3F-7EA78376FA1E}"/>
    <pc:docChg chg="undo custSel addSld delSld modSld">
      <pc:chgData name="Angel VH" userId="c6130bbcee4cb96f" providerId="LiveId" clId="{14859ECB-A962-4DCB-9C3F-7EA78376FA1E}" dt="2024-03-19T04:57:41.139" v="348" actId="1076"/>
      <pc:docMkLst>
        <pc:docMk/>
      </pc:docMkLst>
      <pc:sldChg chg="modSp mod">
        <pc:chgData name="Angel VH" userId="c6130bbcee4cb96f" providerId="LiveId" clId="{14859ECB-A962-4DCB-9C3F-7EA78376FA1E}" dt="2024-03-19T03:20:57.829" v="123" actId="1076"/>
        <pc:sldMkLst>
          <pc:docMk/>
          <pc:sldMk cId="416519796" sldId="267"/>
        </pc:sldMkLst>
        <pc:spChg chg="mod">
          <ac:chgData name="Angel VH" userId="c6130bbcee4cb96f" providerId="LiveId" clId="{14859ECB-A962-4DCB-9C3F-7EA78376FA1E}" dt="2024-03-19T03:20:55.478" v="122" actId="1076"/>
          <ac:spMkLst>
            <pc:docMk/>
            <pc:sldMk cId="416519796" sldId="267"/>
            <ac:spMk id="2" creationId="{DBCFE42B-5F93-CD94-A13A-21ED6C8A09C2}"/>
          </ac:spMkLst>
        </pc:spChg>
        <pc:spChg chg="mod">
          <ac:chgData name="Angel VH" userId="c6130bbcee4cb96f" providerId="LiveId" clId="{14859ECB-A962-4DCB-9C3F-7EA78376FA1E}" dt="2024-03-19T03:20:45.206" v="118" actId="1076"/>
          <ac:spMkLst>
            <pc:docMk/>
            <pc:sldMk cId="416519796" sldId="267"/>
            <ac:spMk id="5" creationId="{A8E0957A-7D3C-EE49-09E3-FC8C9CBAD419}"/>
          </ac:spMkLst>
        </pc:spChg>
        <pc:spChg chg="mod">
          <ac:chgData name="Angel VH" userId="c6130bbcee4cb96f" providerId="LiveId" clId="{14859ECB-A962-4DCB-9C3F-7EA78376FA1E}" dt="2024-03-19T03:19:38.653" v="110" actId="1076"/>
          <ac:spMkLst>
            <pc:docMk/>
            <pc:sldMk cId="416519796" sldId="267"/>
            <ac:spMk id="9" creationId="{98F16FC2-2277-1736-48ED-64E80CCB8A2F}"/>
          </ac:spMkLst>
        </pc:spChg>
        <pc:spChg chg="mod">
          <ac:chgData name="Angel VH" userId="c6130bbcee4cb96f" providerId="LiveId" clId="{14859ECB-A962-4DCB-9C3F-7EA78376FA1E}" dt="2024-03-19T03:20:47.992" v="119" actId="1076"/>
          <ac:spMkLst>
            <pc:docMk/>
            <pc:sldMk cId="416519796" sldId="267"/>
            <ac:spMk id="12" creationId="{8FEE0A28-FCEE-F92B-8AB6-B2EA70E82981}"/>
          </ac:spMkLst>
        </pc:spChg>
        <pc:cxnChg chg="mod">
          <ac:chgData name="Angel VH" userId="c6130bbcee4cb96f" providerId="LiveId" clId="{14859ECB-A962-4DCB-9C3F-7EA78376FA1E}" dt="2024-03-19T03:19:41.892" v="112" actId="1076"/>
          <ac:cxnSpMkLst>
            <pc:docMk/>
            <pc:sldMk cId="416519796" sldId="267"/>
            <ac:cxnSpMk id="20" creationId="{38950D6E-99DB-E3CB-8ECB-D9A1DD067E69}"/>
          </ac:cxnSpMkLst>
        </pc:cxnChg>
        <pc:cxnChg chg="mod">
          <ac:chgData name="Angel VH" userId="c6130bbcee4cb96f" providerId="LiveId" clId="{14859ECB-A962-4DCB-9C3F-7EA78376FA1E}" dt="2024-03-19T03:20:57.829" v="123" actId="1076"/>
          <ac:cxnSpMkLst>
            <pc:docMk/>
            <pc:sldMk cId="416519796" sldId="267"/>
            <ac:cxnSpMk id="25" creationId="{D6E17183-2DA3-EF22-4173-4DCEC1DA89F9}"/>
          </ac:cxnSpMkLst>
        </pc:cxnChg>
        <pc:cxnChg chg="mod">
          <ac:chgData name="Angel VH" userId="c6130bbcee4cb96f" providerId="LiveId" clId="{14859ECB-A962-4DCB-9C3F-7EA78376FA1E}" dt="2024-03-19T03:20:52.821" v="121" actId="1076"/>
          <ac:cxnSpMkLst>
            <pc:docMk/>
            <pc:sldMk cId="416519796" sldId="267"/>
            <ac:cxnSpMk id="29" creationId="{71680C37-0E91-8ADD-3774-683E44B5121D}"/>
          </ac:cxnSpMkLst>
        </pc:cxnChg>
      </pc:sldChg>
      <pc:sldChg chg="addSp delSp modSp mod">
        <pc:chgData name="Angel VH" userId="c6130bbcee4cb96f" providerId="LiveId" clId="{14859ECB-A962-4DCB-9C3F-7EA78376FA1E}" dt="2024-03-19T03:26:47.262" v="141" actId="20577"/>
        <pc:sldMkLst>
          <pc:docMk/>
          <pc:sldMk cId="3386553445" sldId="269"/>
        </pc:sldMkLst>
        <pc:spChg chg="add mod">
          <ac:chgData name="Angel VH" userId="c6130bbcee4cb96f" providerId="LiveId" clId="{14859ECB-A962-4DCB-9C3F-7EA78376FA1E}" dt="2024-03-19T03:26:26.391" v="136" actId="1076"/>
          <ac:spMkLst>
            <pc:docMk/>
            <pc:sldMk cId="3386553445" sldId="269"/>
            <ac:spMk id="2" creationId="{52BCFD0C-052F-E8A1-6D62-83462E79BF72}"/>
          </ac:spMkLst>
        </pc:spChg>
        <pc:spChg chg="add mod">
          <ac:chgData name="Angel VH" userId="c6130bbcee4cb96f" providerId="LiveId" clId="{14859ECB-A962-4DCB-9C3F-7EA78376FA1E}" dt="2024-03-19T03:26:47.262" v="141" actId="20577"/>
          <ac:spMkLst>
            <pc:docMk/>
            <pc:sldMk cId="3386553445" sldId="269"/>
            <ac:spMk id="3" creationId="{625FA75E-C306-2EEF-0A8A-EC988BA831F0}"/>
          </ac:spMkLst>
        </pc:spChg>
        <pc:spChg chg="add mod">
          <ac:chgData name="Angel VH" userId="c6130bbcee4cb96f" providerId="LiveId" clId="{14859ECB-A962-4DCB-9C3F-7EA78376FA1E}" dt="2024-03-18T03:26:07.390" v="85" actId="1076"/>
          <ac:spMkLst>
            <pc:docMk/>
            <pc:sldMk cId="3386553445" sldId="269"/>
            <ac:spMk id="5" creationId="{D47304CA-4420-0CD7-93D8-B7613F0F640D}"/>
          </ac:spMkLst>
        </pc:spChg>
        <pc:spChg chg="mod">
          <ac:chgData name="Angel VH" userId="c6130bbcee4cb96f" providerId="LiveId" clId="{14859ECB-A962-4DCB-9C3F-7EA78376FA1E}" dt="2024-03-18T03:25:01.219" v="56" actId="1076"/>
          <ac:spMkLst>
            <pc:docMk/>
            <pc:sldMk cId="3386553445" sldId="269"/>
            <ac:spMk id="7" creationId="{15629122-E70D-F0EF-D57E-E32680B62E0B}"/>
          </ac:spMkLst>
        </pc:spChg>
        <pc:spChg chg="mod">
          <ac:chgData name="Angel VH" userId="c6130bbcee4cb96f" providerId="LiveId" clId="{14859ECB-A962-4DCB-9C3F-7EA78376FA1E}" dt="2024-03-18T03:26:05.541" v="84" actId="1076"/>
          <ac:spMkLst>
            <pc:docMk/>
            <pc:sldMk cId="3386553445" sldId="269"/>
            <ac:spMk id="8" creationId="{2726B055-95E5-8909-A9D0-66D2749EDE20}"/>
          </ac:spMkLst>
        </pc:spChg>
        <pc:spChg chg="mod">
          <ac:chgData name="Angel VH" userId="c6130bbcee4cb96f" providerId="LiveId" clId="{14859ECB-A962-4DCB-9C3F-7EA78376FA1E}" dt="2024-03-18T03:25:30.773" v="63" actId="1076"/>
          <ac:spMkLst>
            <pc:docMk/>
            <pc:sldMk cId="3386553445" sldId="269"/>
            <ac:spMk id="9" creationId="{98F16FC2-2277-1736-48ED-64E80CCB8A2F}"/>
          </ac:spMkLst>
        </pc:spChg>
        <pc:spChg chg="add mod">
          <ac:chgData name="Angel VH" userId="c6130bbcee4cb96f" providerId="LiveId" clId="{14859ECB-A962-4DCB-9C3F-7EA78376FA1E}" dt="2024-03-18T03:26:03.747" v="83" actId="1076"/>
          <ac:spMkLst>
            <pc:docMk/>
            <pc:sldMk cId="3386553445" sldId="269"/>
            <ac:spMk id="10" creationId="{9B61E835-1D39-93C9-BC16-DC7F007790C2}"/>
          </ac:spMkLst>
        </pc:spChg>
        <pc:spChg chg="add mod">
          <ac:chgData name="Angel VH" userId="c6130bbcee4cb96f" providerId="LiveId" clId="{14859ECB-A962-4DCB-9C3F-7EA78376FA1E}" dt="2024-03-18T03:25:15.044" v="59" actId="1076"/>
          <ac:spMkLst>
            <pc:docMk/>
            <pc:sldMk cId="3386553445" sldId="269"/>
            <ac:spMk id="11" creationId="{C110762D-F675-B03C-8730-876B2CCBB1C6}"/>
          </ac:spMkLst>
        </pc:spChg>
        <pc:spChg chg="add mod">
          <ac:chgData name="Angel VH" userId="c6130bbcee4cb96f" providerId="LiveId" clId="{14859ECB-A962-4DCB-9C3F-7EA78376FA1E}" dt="2024-03-18T03:25:11.905" v="58" actId="1076"/>
          <ac:spMkLst>
            <pc:docMk/>
            <pc:sldMk cId="3386553445" sldId="269"/>
            <ac:spMk id="12" creationId="{DD4E6270-3205-83A9-2C78-7C2E8C6D1984}"/>
          </ac:spMkLst>
        </pc:spChg>
        <pc:spChg chg="mod">
          <ac:chgData name="Angel VH" userId="c6130bbcee4cb96f" providerId="LiveId" clId="{14859ECB-A962-4DCB-9C3F-7EA78376FA1E}" dt="2024-03-18T03:25:06.559" v="57" actId="1076"/>
          <ac:spMkLst>
            <pc:docMk/>
            <pc:sldMk cId="3386553445" sldId="269"/>
            <ac:spMk id="13" creationId="{062A8FFF-CE97-15E1-03C5-3ADF4C1C59EF}"/>
          </ac:spMkLst>
        </pc:spChg>
        <pc:spChg chg="add mod">
          <ac:chgData name="Angel VH" userId="c6130bbcee4cb96f" providerId="LiveId" clId="{14859ECB-A962-4DCB-9C3F-7EA78376FA1E}" dt="2024-03-18T03:27:33.889" v="103" actId="1076"/>
          <ac:spMkLst>
            <pc:docMk/>
            <pc:sldMk cId="3386553445" sldId="269"/>
            <ac:spMk id="34" creationId="{EE7AE8A3-4904-B2EE-6C28-B0E44A163A94}"/>
          </ac:spMkLst>
        </pc:spChg>
        <pc:spChg chg="add mod">
          <ac:chgData name="Angel VH" userId="c6130bbcee4cb96f" providerId="LiveId" clId="{14859ECB-A962-4DCB-9C3F-7EA78376FA1E}" dt="2024-03-18T03:27:32.618" v="102" actId="1076"/>
          <ac:spMkLst>
            <pc:docMk/>
            <pc:sldMk cId="3386553445" sldId="269"/>
            <ac:spMk id="35" creationId="{B74E0500-44A9-70FB-DE5F-6D166215C9D2}"/>
          </ac:spMkLst>
        </pc:spChg>
        <pc:picChg chg="add del mod">
          <ac:chgData name="Angel VH" userId="c6130bbcee4cb96f" providerId="LiveId" clId="{14859ECB-A962-4DCB-9C3F-7EA78376FA1E}" dt="2024-03-18T03:27:00.169" v="92" actId="478"/>
          <ac:picMkLst>
            <pc:docMk/>
            <pc:sldMk cId="3386553445" sldId="269"/>
            <ac:picMk id="3" creationId="{DF3BB185-8EA4-530B-648D-E0E739704651}"/>
          </ac:picMkLst>
        </pc:picChg>
        <pc:cxnChg chg="del">
          <ac:chgData name="Angel VH" userId="c6130bbcee4cb96f" providerId="LiveId" clId="{14859ECB-A962-4DCB-9C3F-7EA78376FA1E}" dt="2024-03-18T03:27:35.714" v="104" actId="478"/>
          <ac:cxnSpMkLst>
            <pc:docMk/>
            <pc:sldMk cId="3386553445" sldId="269"/>
            <ac:cxnSpMk id="4" creationId="{02187CE9-4698-166F-F316-5F190E21AD2B}"/>
          </ac:cxnSpMkLst>
        </pc:cxnChg>
        <pc:cxnChg chg="del">
          <ac:chgData name="Angel VH" userId="c6130bbcee4cb96f" providerId="LiveId" clId="{14859ECB-A962-4DCB-9C3F-7EA78376FA1E}" dt="2024-03-18T03:27:35.714" v="104" actId="478"/>
          <ac:cxnSpMkLst>
            <pc:docMk/>
            <pc:sldMk cId="3386553445" sldId="269"/>
            <ac:cxnSpMk id="6" creationId="{38950D6E-99DB-E3CB-8ECB-D9A1DD067E69}"/>
          </ac:cxnSpMkLst>
        </pc:cxnChg>
        <pc:cxnChg chg="add del mod">
          <ac:chgData name="Angel VH" userId="c6130bbcee4cb96f" providerId="LiveId" clId="{14859ECB-A962-4DCB-9C3F-7EA78376FA1E}" dt="2024-03-18T03:27:35.714" v="104" actId="478"/>
          <ac:cxnSpMkLst>
            <pc:docMk/>
            <pc:sldMk cId="3386553445" sldId="269"/>
            <ac:cxnSpMk id="14" creationId="{A43D00CE-1898-2D3D-5AD9-8C08EA1F1AE7}"/>
          </ac:cxnSpMkLst>
        </pc:cxnChg>
        <pc:cxnChg chg="add del mod">
          <ac:chgData name="Angel VH" userId="c6130bbcee4cb96f" providerId="LiveId" clId="{14859ECB-A962-4DCB-9C3F-7EA78376FA1E}" dt="2024-03-18T03:27:35.714" v="104" actId="478"/>
          <ac:cxnSpMkLst>
            <pc:docMk/>
            <pc:sldMk cId="3386553445" sldId="269"/>
            <ac:cxnSpMk id="15" creationId="{D9011CFF-7E71-D82C-3AA9-21C22B88FA83}"/>
          </ac:cxnSpMkLst>
        </pc:cxnChg>
        <pc:cxnChg chg="add del mod">
          <ac:chgData name="Angel VH" userId="c6130bbcee4cb96f" providerId="LiveId" clId="{14859ECB-A962-4DCB-9C3F-7EA78376FA1E}" dt="2024-03-18T03:27:35.714" v="104" actId="478"/>
          <ac:cxnSpMkLst>
            <pc:docMk/>
            <pc:sldMk cId="3386553445" sldId="269"/>
            <ac:cxnSpMk id="16" creationId="{5DF3F79A-0CDA-78CE-D8DF-ADFC402358F3}"/>
          </ac:cxnSpMkLst>
        </pc:cxnChg>
        <pc:cxnChg chg="add del mod">
          <ac:chgData name="Angel VH" userId="c6130bbcee4cb96f" providerId="LiveId" clId="{14859ECB-A962-4DCB-9C3F-7EA78376FA1E}" dt="2024-03-18T03:27:35.714" v="104" actId="478"/>
          <ac:cxnSpMkLst>
            <pc:docMk/>
            <pc:sldMk cId="3386553445" sldId="269"/>
            <ac:cxnSpMk id="17" creationId="{9D3E235E-E5E6-B42A-3DBD-B289956B0993}"/>
          </ac:cxnSpMkLst>
        </pc:cxnChg>
        <pc:cxnChg chg="add del mod">
          <ac:chgData name="Angel VH" userId="c6130bbcee4cb96f" providerId="LiveId" clId="{14859ECB-A962-4DCB-9C3F-7EA78376FA1E}" dt="2024-03-18T03:27:35.714" v="104" actId="478"/>
          <ac:cxnSpMkLst>
            <pc:docMk/>
            <pc:sldMk cId="3386553445" sldId="269"/>
            <ac:cxnSpMk id="18" creationId="{671F9DDD-0646-F0C7-EAA1-665DD407A9B0}"/>
          </ac:cxnSpMkLst>
        </pc:cxnChg>
        <pc:cxnChg chg="add del mod">
          <ac:chgData name="Angel VH" userId="c6130bbcee4cb96f" providerId="LiveId" clId="{14859ECB-A962-4DCB-9C3F-7EA78376FA1E}" dt="2024-03-18T03:27:35.714" v="104" actId="478"/>
          <ac:cxnSpMkLst>
            <pc:docMk/>
            <pc:sldMk cId="3386553445" sldId="269"/>
            <ac:cxnSpMk id="19" creationId="{B0B9B3C1-2508-171F-70C2-04DFAE01FB2B}"/>
          </ac:cxnSpMkLst>
        </pc:cxnChg>
        <pc:cxnChg chg="add del mod">
          <ac:chgData name="Angel VH" userId="c6130bbcee4cb96f" providerId="LiveId" clId="{14859ECB-A962-4DCB-9C3F-7EA78376FA1E}" dt="2024-03-18T03:27:35.714" v="104" actId="478"/>
          <ac:cxnSpMkLst>
            <pc:docMk/>
            <pc:sldMk cId="3386553445" sldId="269"/>
            <ac:cxnSpMk id="20" creationId="{55EAC66D-6E77-75E8-A201-63883A717B02}"/>
          </ac:cxnSpMkLst>
        </pc:cxnChg>
        <pc:cxnChg chg="add del mod">
          <ac:chgData name="Angel VH" userId="c6130bbcee4cb96f" providerId="LiveId" clId="{14859ECB-A962-4DCB-9C3F-7EA78376FA1E}" dt="2024-03-18T03:27:35.714" v="104" actId="478"/>
          <ac:cxnSpMkLst>
            <pc:docMk/>
            <pc:sldMk cId="3386553445" sldId="269"/>
            <ac:cxnSpMk id="21" creationId="{752F5580-33BD-5B1D-0752-D15765AEFF2C}"/>
          </ac:cxnSpMkLst>
        </pc:cxnChg>
        <pc:cxnChg chg="add del mod">
          <ac:chgData name="Angel VH" userId="c6130bbcee4cb96f" providerId="LiveId" clId="{14859ECB-A962-4DCB-9C3F-7EA78376FA1E}" dt="2024-03-18T03:27:35.714" v="104" actId="478"/>
          <ac:cxnSpMkLst>
            <pc:docMk/>
            <pc:sldMk cId="3386553445" sldId="269"/>
            <ac:cxnSpMk id="22" creationId="{01F24B21-9131-CD73-DAD3-CE83B6ABD6E0}"/>
          </ac:cxnSpMkLst>
        </pc:cxnChg>
        <pc:cxnChg chg="add mod">
          <ac:chgData name="Angel VH" userId="c6130bbcee4cb96f" providerId="LiveId" clId="{14859ECB-A962-4DCB-9C3F-7EA78376FA1E}" dt="2024-03-18T03:25:47.862" v="76" actId="14100"/>
          <ac:cxnSpMkLst>
            <pc:docMk/>
            <pc:sldMk cId="3386553445" sldId="269"/>
            <ac:cxnSpMk id="23" creationId="{4D851462-5E9D-0D68-CAD1-8979697238B3}"/>
          </ac:cxnSpMkLst>
        </pc:cxnChg>
        <pc:cxnChg chg="add mod">
          <ac:chgData name="Angel VH" userId="c6130bbcee4cb96f" providerId="LiveId" clId="{14859ECB-A962-4DCB-9C3F-7EA78376FA1E}" dt="2024-03-18T03:26:11.548" v="87" actId="1076"/>
          <ac:cxnSpMkLst>
            <pc:docMk/>
            <pc:sldMk cId="3386553445" sldId="269"/>
            <ac:cxnSpMk id="24" creationId="{7F43C465-0EB6-43D4-B545-668574DAE375}"/>
          </ac:cxnSpMkLst>
        </pc:cxnChg>
        <pc:cxnChg chg="add mod">
          <ac:chgData name="Angel VH" userId="c6130bbcee4cb96f" providerId="LiveId" clId="{14859ECB-A962-4DCB-9C3F-7EA78376FA1E}" dt="2024-03-18T03:25:49.471" v="77" actId="14100"/>
          <ac:cxnSpMkLst>
            <pc:docMk/>
            <pc:sldMk cId="3386553445" sldId="269"/>
            <ac:cxnSpMk id="25" creationId="{1A2AC6FE-DAEF-2AE7-3631-9C4F67039EFF}"/>
          </ac:cxnSpMkLst>
        </pc:cxnChg>
        <pc:cxnChg chg="add mod">
          <ac:chgData name="Angel VH" userId="c6130bbcee4cb96f" providerId="LiveId" clId="{14859ECB-A962-4DCB-9C3F-7EA78376FA1E}" dt="2024-03-18T03:26:09.473" v="86" actId="1076"/>
          <ac:cxnSpMkLst>
            <pc:docMk/>
            <pc:sldMk cId="3386553445" sldId="269"/>
            <ac:cxnSpMk id="26" creationId="{A38EE9D6-4469-AF8E-F58B-404F7D50D281}"/>
          </ac:cxnSpMkLst>
        </pc:cxnChg>
        <pc:cxnChg chg="add mod">
          <ac:chgData name="Angel VH" userId="c6130bbcee4cb96f" providerId="LiveId" clId="{14859ECB-A962-4DCB-9C3F-7EA78376FA1E}" dt="2024-03-18T03:25:52.861" v="78" actId="14100"/>
          <ac:cxnSpMkLst>
            <pc:docMk/>
            <pc:sldMk cId="3386553445" sldId="269"/>
            <ac:cxnSpMk id="27" creationId="{AAB84DC2-54B8-C1F8-0558-25074BA83C54}"/>
          </ac:cxnSpMkLst>
        </pc:cxnChg>
        <pc:cxnChg chg="add mod">
          <ac:chgData name="Angel VH" userId="c6130bbcee4cb96f" providerId="LiveId" clId="{14859ECB-A962-4DCB-9C3F-7EA78376FA1E}" dt="2024-03-18T03:26:01.791" v="82" actId="1076"/>
          <ac:cxnSpMkLst>
            <pc:docMk/>
            <pc:sldMk cId="3386553445" sldId="269"/>
            <ac:cxnSpMk id="28" creationId="{C31809C8-C35D-1287-2BB5-9D3B69D89E56}"/>
          </ac:cxnSpMkLst>
        </pc:cxnChg>
        <pc:cxnChg chg="add mod">
          <ac:chgData name="Angel VH" userId="c6130bbcee4cb96f" providerId="LiveId" clId="{14859ECB-A962-4DCB-9C3F-7EA78376FA1E}" dt="2024-03-18T03:25:54.712" v="79" actId="14100"/>
          <ac:cxnSpMkLst>
            <pc:docMk/>
            <pc:sldMk cId="3386553445" sldId="269"/>
            <ac:cxnSpMk id="29" creationId="{39CF6427-BB08-BD27-3EE5-D1A80C8AD81F}"/>
          </ac:cxnSpMkLst>
        </pc:cxnChg>
      </pc:sldChg>
      <pc:sldChg chg="addSp modSp mod">
        <pc:chgData name="Angel VH" userId="c6130bbcee4cb96f" providerId="LiveId" clId="{14859ECB-A962-4DCB-9C3F-7EA78376FA1E}" dt="2024-03-19T03:29:51.868" v="143"/>
        <pc:sldMkLst>
          <pc:docMk/>
          <pc:sldMk cId="2095410325" sldId="270"/>
        </pc:sldMkLst>
        <pc:picChg chg="add mod">
          <ac:chgData name="Angel VH" userId="c6130bbcee4cb96f" providerId="LiveId" clId="{14859ECB-A962-4DCB-9C3F-7EA78376FA1E}" dt="2024-03-19T03:29:51.868" v="143"/>
          <ac:picMkLst>
            <pc:docMk/>
            <pc:sldMk cId="2095410325" sldId="270"/>
            <ac:picMk id="3" creationId="{BC6ED9B9-8020-318D-627C-60489973502D}"/>
          </ac:picMkLst>
        </pc:picChg>
      </pc:sldChg>
      <pc:sldChg chg="addSp delSp modSp mod">
        <pc:chgData name="Angel VH" userId="c6130bbcee4cb96f" providerId="LiveId" clId="{14859ECB-A962-4DCB-9C3F-7EA78376FA1E}" dt="2024-03-19T03:40:58.193" v="271" actId="478"/>
        <pc:sldMkLst>
          <pc:docMk/>
          <pc:sldMk cId="462795503" sldId="271"/>
        </pc:sldMkLst>
        <pc:spChg chg="add mod">
          <ac:chgData name="Angel VH" userId="c6130bbcee4cb96f" providerId="LiveId" clId="{14859ECB-A962-4DCB-9C3F-7EA78376FA1E}" dt="2024-03-19T03:37:41.393" v="199" actId="1076"/>
          <ac:spMkLst>
            <pc:docMk/>
            <pc:sldMk cId="462795503" sldId="271"/>
            <ac:spMk id="2" creationId="{E5DF37CE-D715-50B3-66C4-513D0526B39C}"/>
          </ac:spMkLst>
        </pc:spChg>
        <pc:spChg chg="add mod">
          <ac:chgData name="Angel VH" userId="c6130bbcee4cb96f" providerId="LiveId" clId="{14859ECB-A962-4DCB-9C3F-7EA78376FA1E}" dt="2024-03-19T03:37:12.423" v="191" actId="1076"/>
          <ac:spMkLst>
            <pc:docMk/>
            <pc:sldMk cId="462795503" sldId="271"/>
            <ac:spMk id="5" creationId="{7C2B28DD-2912-0205-E9EC-5950BBF718DA}"/>
          </ac:spMkLst>
        </pc:spChg>
        <pc:spChg chg="mod">
          <ac:chgData name="Angel VH" userId="c6130bbcee4cb96f" providerId="LiveId" clId="{14859ECB-A962-4DCB-9C3F-7EA78376FA1E}" dt="2024-03-19T03:36:36.045" v="185" actId="1076"/>
          <ac:spMkLst>
            <pc:docMk/>
            <pc:sldMk cId="462795503" sldId="271"/>
            <ac:spMk id="7" creationId="{15629122-E70D-F0EF-D57E-E32680B62E0B}"/>
          </ac:spMkLst>
        </pc:spChg>
        <pc:spChg chg="mod">
          <ac:chgData name="Angel VH" userId="c6130bbcee4cb96f" providerId="LiveId" clId="{14859ECB-A962-4DCB-9C3F-7EA78376FA1E}" dt="2024-03-19T03:38:32.502" v="210" actId="1076"/>
          <ac:spMkLst>
            <pc:docMk/>
            <pc:sldMk cId="462795503" sldId="271"/>
            <ac:spMk id="8" creationId="{2726B055-95E5-8909-A9D0-66D2749EDE20}"/>
          </ac:spMkLst>
        </pc:spChg>
        <pc:spChg chg="mod">
          <ac:chgData name="Angel VH" userId="c6130bbcee4cb96f" providerId="LiveId" clId="{14859ECB-A962-4DCB-9C3F-7EA78376FA1E}" dt="2024-03-19T03:39:12.681" v="238" actId="1076"/>
          <ac:spMkLst>
            <pc:docMk/>
            <pc:sldMk cId="462795503" sldId="271"/>
            <ac:spMk id="9" creationId="{98F16FC2-2277-1736-48ED-64E80CCB8A2F}"/>
          </ac:spMkLst>
        </pc:spChg>
        <pc:spChg chg="add mod">
          <ac:chgData name="Angel VH" userId="c6130bbcee4cb96f" providerId="LiveId" clId="{14859ECB-A962-4DCB-9C3F-7EA78376FA1E}" dt="2024-03-19T03:36:41.177" v="186" actId="1076"/>
          <ac:spMkLst>
            <pc:docMk/>
            <pc:sldMk cId="462795503" sldId="271"/>
            <ac:spMk id="10" creationId="{19CF5672-E669-32A5-59BF-FBED34563599}"/>
          </ac:spMkLst>
        </pc:spChg>
        <pc:spChg chg="add mod">
          <ac:chgData name="Angel VH" userId="c6130bbcee4cb96f" providerId="LiveId" clId="{14859ECB-A962-4DCB-9C3F-7EA78376FA1E}" dt="2024-03-19T03:36:27.575" v="183" actId="1076"/>
          <ac:spMkLst>
            <pc:docMk/>
            <pc:sldMk cId="462795503" sldId="271"/>
            <ac:spMk id="11" creationId="{5F2F5226-82BA-4FE6-E85C-1D5C89F82FD8}"/>
          </ac:spMkLst>
        </pc:spChg>
        <pc:spChg chg="add mod">
          <ac:chgData name="Angel VH" userId="c6130bbcee4cb96f" providerId="LiveId" clId="{14859ECB-A962-4DCB-9C3F-7EA78376FA1E}" dt="2024-03-19T03:36:21.647" v="180" actId="1076"/>
          <ac:spMkLst>
            <pc:docMk/>
            <pc:sldMk cId="462795503" sldId="271"/>
            <ac:spMk id="12" creationId="{5B2D6CCE-6481-021D-A16B-A7D20BA781DE}"/>
          </ac:spMkLst>
        </pc:spChg>
        <pc:spChg chg="mod">
          <ac:chgData name="Angel VH" userId="c6130bbcee4cb96f" providerId="LiveId" clId="{14859ECB-A962-4DCB-9C3F-7EA78376FA1E}" dt="2024-03-19T03:38:29.347" v="209" actId="1076"/>
          <ac:spMkLst>
            <pc:docMk/>
            <pc:sldMk cId="462795503" sldId="271"/>
            <ac:spMk id="13" creationId="{062A8FFF-CE97-15E1-03C5-3ADF4C1C59EF}"/>
          </ac:spMkLst>
        </pc:spChg>
        <pc:spChg chg="add mod">
          <ac:chgData name="Angel VH" userId="c6130bbcee4cb96f" providerId="LiveId" clId="{14859ECB-A962-4DCB-9C3F-7EA78376FA1E}" dt="2024-03-19T03:36:19.197" v="178" actId="1076"/>
          <ac:spMkLst>
            <pc:docMk/>
            <pc:sldMk cId="462795503" sldId="271"/>
            <ac:spMk id="14" creationId="{811BE0E8-D9DF-2E34-A5CD-E710464CF42B}"/>
          </ac:spMkLst>
        </pc:spChg>
        <pc:spChg chg="add mod">
          <ac:chgData name="Angel VH" userId="c6130bbcee4cb96f" providerId="LiveId" clId="{14859ECB-A962-4DCB-9C3F-7EA78376FA1E}" dt="2024-03-19T03:36:16.193" v="177" actId="1076"/>
          <ac:spMkLst>
            <pc:docMk/>
            <pc:sldMk cId="462795503" sldId="271"/>
            <ac:spMk id="15" creationId="{CCFC4471-39E3-E7A5-0056-7BAE4D80F539}"/>
          </ac:spMkLst>
        </pc:spChg>
        <pc:spChg chg="add mod">
          <ac:chgData name="Angel VH" userId="c6130bbcee4cb96f" providerId="LiveId" clId="{14859ECB-A962-4DCB-9C3F-7EA78376FA1E}" dt="2024-03-19T03:39:29.813" v="243" actId="1076"/>
          <ac:spMkLst>
            <pc:docMk/>
            <pc:sldMk cId="462795503" sldId="271"/>
            <ac:spMk id="16" creationId="{3ABF9B70-613D-8860-41C4-D8C645B8EDD4}"/>
          </ac:spMkLst>
        </pc:spChg>
        <pc:spChg chg="add mod">
          <ac:chgData name="Angel VH" userId="c6130bbcee4cb96f" providerId="LiveId" clId="{14859ECB-A962-4DCB-9C3F-7EA78376FA1E}" dt="2024-03-19T03:39:28.099" v="242" actId="1076"/>
          <ac:spMkLst>
            <pc:docMk/>
            <pc:sldMk cId="462795503" sldId="271"/>
            <ac:spMk id="17" creationId="{241C247A-37C3-C15B-FFAB-83CB8F7BABB7}"/>
          </ac:spMkLst>
        </pc:spChg>
        <pc:spChg chg="add mod">
          <ac:chgData name="Angel VH" userId="c6130bbcee4cb96f" providerId="LiveId" clId="{14859ECB-A962-4DCB-9C3F-7EA78376FA1E}" dt="2024-03-19T03:38:00.145" v="202" actId="1076"/>
          <ac:spMkLst>
            <pc:docMk/>
            <pc:sldMk cId="462795503" sldId="271"/>
            <ac:spMk id="18" creationId="{943408AF-3929-D249-2A38-42A04725E6DD}"/>
          </ac:spMkLst>
        </pc:spChg>
        <pc:spChg chg="add mod">
          <ac:chgData name="Angel VH" userId="c6130bbcee4cb96f" providerId="LiveId" clId="{14859ECB-A962-4DCB-9C3F-7EA78376FA1E}" dt="2024-03-19T03:37:36.258" v="198" actId="1076"/>
          <ac:spMkLst>
            <pc:docMk/>
            <pc:sldMk cId="462795503" sldId="271"/>
            <ac:spMk id="19" creationId="{FA03E847-36A5-2BC9-8AE9-1A1B153722CC}"/>
          </ac:spMkLst>
        </pc:spChg>
        <pc:spChg chg="add mod">
          <ac:chgData name="Angel VH" userId="c6130bbcee4cb96f" providerId="LiveId" clId="{14859ECB-A962-4DCB-9C3F-7EA78376FA1E}" dt="2024-03-19T03:37:30.242" v="196" actId="1076"/>
          <ac:spMkLst>
            <pc:docMk/>
            <pc:sldMk cId="462795503" sldId="271"/>
            <ac:spMk id="20" creationId="{4C2F56F5-9A28-6DAB-EAE4-94EB75B1D188}"/>
          </ac:spMkLst>
        </pc:spChg>
        <pc:spChg chg="add mod">
          <ac:chgData name="Angel VH" userId="c6130bbcee4cb96f" providerId="LiveId" clId="{14859ECB-A962-4DCB-9C3F-7EA78376FA1E}" dt="2024-03-19T03:37:15.887" v="192" actId="1076"/>
          <ac:spMkLst>
            <pc:docMk/>
            <pc:sldMk cId="462795503" sldId="271"/>
            <ac:spMk id="21" creationId="{A17B7B09-6D3E-0292-302F-89318DB27624}"/>
          </ac:spMkLst>
        </pc:spChg>
        <pc:spChg chg="add mod">
          <ac:chgData name="Angel VH" userId="c6130bbcee4cb96f" providerId="LiveId" clId="{14859ECB-A962-4DCB-9C3F-7EA78376FA1E}" dt="2024-03-19T03:37:05.558" v="190" actId="1076"/>
          <ac:spMkLst>
            <pc:docMk/>
            <pc:sldMk cId="462795503" sldId="271"/>
            <ac:spMk id="22" creationId="{F8E5802C-0C98-D411-CE43-E0D6C752B080}"/>
          </ac:spMkLst>
        </pc:spChg>
        <pc:spChg chg="add mod">
          <ac:chgData name="Angel VH" userId="c6130bbcee4cb96f" providerId="LiveId" clId="{14859ECB-A962-4DCB-9C3F-7EA78376FA1E}" dt="2024-03-19T03:36:23.892" v="182" actId="1076"/>
          <ac:spMkLst>
            <pc:docMk/>
            <pc:sldMk cId="462795503" sldId="271"/>
            <ac:spMk id="23" creationId="{25CD20CE-4895-E4F2-A6FC-CE1B7C83C85F}"/>
          </ac:spMkLst>
        </pc:spChg>
        <pc:spChg chg="add mod">
          <ac:chgData name="Angel VH" userId="c6130bbcee4cb96f" providerId="LiveId" clId="{14859ECB-A962-4DCB-9C3F-7EA78376FA1E}" dt="2024-03-19T03:37:29.049" v="195" actId="1076"/>
          <ac:spMkLst>
            <pc:docMk/>
            <pc:sldMk cId="462795503" sldId="271"/>
            <ac:spMk id="24" creationId="{D101264E-EF6F-C182-9420-CBE8ACC1F3F2}"/>
          </ac:spMkLst>
        </pc:spChg>
        <pc:spChg chg="add mod">
          <ac:chgData name="Angel VH" userId="c6130bbcee4cb96f" providerId="LiveId" clId="{14859ECB-A962-4DCB-9C3F-7EA78376FA1E}" dt="2024-03-19T03:39:32.490" v="244" actId="1076"/>
          <ac:spMkLst>
            <pc:docMk/>
            <pc:sldMk cId="462795503" sldId="271"/>
            <ac:spMk id="25" creationId="{40F2CF72-8176-B2BE-6ECC-1FEE9B77F0A1}"/>
          </ac:spMkLst>
        </pc:spChg>
        <pc:spChg chg="add mod">
          <ac:chgData name="Angel VH" userId="c6130bbcee4cb96f" providerId="LiveId" clId="{14859ECB-A962-4DCB-9C3F-7EA78376FA1E}" dt="2024-03-19T03:40:05.502" v="257" actId="1076"/>
          <ac:spMkLst>
            <pc:docMk/>
            <pc:sldMk cId="462795503" sldId="271"/>
            <ac:spMk id="26" creationId="{8B03EC21-704E-4A6F-2FB5-1990FE4422F6}"/>
          </ac:spMkLst>
        </pc:spChg>
        <pc:spChg chg="add mod">
          <ac:chgData name="Angel VH" userId="c6130bbcee4cb96f" providerId="LiveId" clId="{14859ECB-A962-4DCB-9C3F-7EA78376FA1E}" dt="2024-03-19T03:40:01.999" v="255" actId="1076"/>
          <ac:spMkLst>
            <pc:docMk/>
            <pc:sldMk cId="462795503" sldId="271"/>
            <ac:spMk id="27" creationId="{1B1652E1-029E-4DC2-B92C-A071D0A4C31F}"/>
          </ac:spMkLst>
        </pc:spChg>
        <pc:picChg chg="add del mod">
          <ac:chgData name="Angel VH" userId="c6130bbcee4cb96f" providerId="LiveId" clId="{14859ECB-A962-4DCB-9C3F-7EA78376FA1E}" dt="2024-03-19T03:40:58.193" v="271" actId="478"/>
          <ac:picMkLst>
            <pc:docMk/>
            <pc:sldMk cId="462795503" sldId="271"/>
            <ac:picMk id="3" creationId="{6E3C521C-9A7D-1ADF-CEF4-52BE89ECD471}"/>
          </ac:picMkLst>
        </pc:picChg>
        <pc:cxnChg chg="add mod">
          <ac:chgData name="Angel VH" userId="c6130bbcee4cb96f" providerId="LiveId" clId="{14859ECB-A962-4DCB-9C3F-7EA78376FA1E}" dt="2024-03-19T03:40:00.106" v="254" actId="1076"/>
          <ac:cxnSpMkLst>
            <pc:docMk/>
            <pc:sldMk cId="462795503" sldId="271"/>
            <ac:cxnSpMk id="28" creationId="{F4F877AF-542E-0EB6-F51B-23653933D890}"/>
          </ac:cxnSpMkLst>
        </pc:cxnChg>
        <pc:cxnChg chg="add mod">
          <ac:chgData name="Angel VH" userId="c6130bbcee4cb96f" providerId="LiveId" clId="{14859ECB-A962-4DCB-9C3F-7EA78376FA1E}" dt="2024-03-19T03:38:40.642" v="213"/>
          <ac:cxnSpMkLst>
            <pc:docMk/>
            <pc:sldMk cId="462795503" sldId="271"/>
            <ac:cxnSpMk id="29" creationId="{99720044-DF43-E06C-AC47-33DC5102EB42}"/>
          </ac:cxnSpMkLst>
        </pc:cxnChg>
        <pc:cxnChg chg="add mod">
          <ac:chgData name="Angel VH" userId="c6130bbcee4cb96f" providerId="LiveId" clId="{14859ECB-A962-4DCB-9C3F-7EA78376FA1E}" dt="2024-03-19T03:39:57.144" v="253" actId="1076"/>
          <ac:cxnSpMkLst>
            <pc:docMk/>
            <pc:sldMk cId="462795503" sldId="271"/>
            <ac:cxnSpMk id="30" creationId="{C704DA52-AB33-0E76-C6A1-DCF93030A4A9}"/>
          </ac:cxnSpMkLst>
        </pc:cxnChg>
        <pc:cxnChg chg="add mod">
          <ac:chgData name="Angel VH" userId="c6130bbcee4cb96f" providerId="LiveId" clId="{14859ECB-A962-4DCB-9C3F-7EA78376FA1E}" dt="2024-03-19T03:38:40.803" v="214"/>
          <ac:cxnSpMkLst>
            <pc:docMk/>
            <pc:sldMk cId="462795503" sldId="271"/>
            <ac:cxnSpMk id="31" creationId="{717A453E-BECF-DE91-3F48-B941C79811F2}"/>
          </ac:cxnSpMkLst>
        </pc:cxnChg>
        <pc:cxnChg chg="add mod">
          <ac:chgData name="Angel VH" userId="c6130bbcee4cb96f" providerId="LiveId" clId="{14859ECB-A962-4DCB-9C3F-7EA78376FA1E}" dt="2024-03-19T03:40:04.011" v="256" actId="1076"/>
          <ac:cxnSpMkLst>
            <pc:docMk/>
            <pc:sldMk cId="462795503" sldId="271"/>
            <ac:cxnSpMk id="32" creationId="{1A5F6E23-51C6-3B3F-5200-D48AE48824DA}"/>
          </ac:cxnSpMkLst>
        </pc:cxnChg>
        <pc:cxnChg chg="add mod">
          <ac:chgData name="Angel VH" userId="c6130bbcee4cb96f" providerId="LiveId" clId="{14859ECB-A962-4DCB-9C3F-7EA78376FA1E}" dt="2024-03-19T03:38:40.944" v="215"/>
          <ac:cxnSpMkLst>
            <pc:docMk/>
            <pc:sldMk cId="462795503" sldId="271"/>
            <ac:cxnSpMk id="33" creationId="{A94FA835-5BBC-895C-B372-2A7148D3654E}"/>
          </ac:cxnSpMkLst>
        </pc:cxnChg>
        <pc:cxnChg chg="add mod">
          <ac:chgData name="Angel VH" userId="c6130bbcee4cb96f" providerId="LiveId" clId="{14859ECB-A962-4DCB-9C3F-7EA78376FA1E}" dt="2024-03-19T03:39:47.625" v="251" actId="1076"/>
          <ac:cxnSpMkLst>
            <pc:docMk/>
            <pc:sldMk cId="462795503" sldId="271"/>
            <ac:cxnSpMk id="34" creationId="{7FACE8A2-371D-B169-A5B6-8845DF63926A}"/>
          </ac:cxnSpMkLst>
        </pc:cxnChg>
        <pc:cxnChg chg="add mod">
          <ac:chgData name="Angel VH" userId="c6130bbcee4cb96f" providerId="LiveId" clId="{14859ECB-A962-4DCB-9C3F-7EA78376FA1E}" dt="2024-03-19T03:38:41.089" v="216"/>
          <ac:cxnSpMkLst>
            <pc:docMk/>
            <pc:sldMk cId="462795503" sldId="271"/>
            <ac:cxnSpMk id="35" creationId="{1B693DCB-B2D3-3E5D-0935-E1534163D233}"/>
          </ac:cxnSpMkLst>
        </pc:cxnChg>
        <pc:cxnChg chg="add mod">
          <ac:chgData name="Angel VH" userId="c6130bbcee4cb96f" providerId="LiveId" clId="{14859ECB-A962-4DCB-9C3F-7EA78376FA1E}" dt="2024-03-19T03:39:06.267" v="237" actId="1076"/>
          <ac:cxnSpMkLst>
            <pc:docMk/>
            <pc:sldMk cId="462795503" sldId="271"/>
            <ac:cxnSpMk id="36" creationId="{C65FD6EC-B3C0-CCD4-1CE5-2311AAA3F534}"/>
          </ac:cxnSpMkLst>
        </pc:cxnChg>
        <pc:cxnChg chg="add mod">
          <ac:chgData name="Angel VH" userId="c6130bbcee4cb96f" providerId="LiveId" clId="{14859ECB-A962-4DCB-9C3F-7EA78376FA1E}" dt="2024-03-19T03:40:17.452" v="258" actId="14100"/>
          <ac:cxnSpMkLst>
            <pc:docMk/>
            <pc:sldMk cId="462795503" sldId="271"/>
            <ac:cxnSpMk id="37" creationId="{9102B5AC-B5B7-6668-BCB7-84D964B23180}"/>
          </ac:cxnSpMkLst>
        </pc:cxnChg>
        <pc:cxnChg chg="add mod">
          <ac:chgData name="Angel VH" userId="c6130bbcee4cb96f" providerId="LiveId" clId="{14859ECB-A962-4DCB-9C3F-7EA78376FA1E}" dt="2024-03-19T03:39:01.326" v="235" actId="1076"/>
          <ac:cxnSpMkLst>
            <pc:docMk/>
            <pc:sldMk cId="462795503" sldId="271"/>
            <ac:cxnSpMk id="38" creationId="{D0A76C64-EC88-14E2-C81F-7EDD182C921A}"/>
          </ac:cxnSpMkLst>
        </pc:cxnChg>
        <pc:cxnChg chg="add mod">
          <ac:chgData name="Angel VH" userId="c6130bbcee4cb96f" providerId="LiveId" clId="{14859ECB-A962-4DCB-9C3F-7EA78376FA1E}" dt="2024-03-19T03:40:21.251" v="260" actId="14100"/>
          <ac:cxnSpMkLst>
            <pc:docMk/>
            <pc:sldMk cId="462795503" sldId="271"/>
            <ac:cxnSpMk id="39" creationId="{FC7EDB02-CB43-7176-5526-BC479A66D7B9}"/>
          </ac:cxnSpMkLst>
        </pc:cxnChg>
        <pc:cxnChg chg="add mod">
          <ac:chgData name="Angel VH" userId="c6130bbcee4cb96f" providerId="LiveId" clId="{14859ECB-A962-4DCB-9C3F-7EA78376FA1E}" dt="2024-03-19T03:38:59.422" v="234" actId="1076"/>
          <ac:cxnSpMkLst>
            <pc:docMk/>
            <pc:sldMk cId="462795503" sldId="271"/>
            <ac:cxnSpMk id="40" creationId="{992720DD-1EFB-025D-90D0-F58ED5EEE4A1}"/>
          </ac:cxnSpMkLst>
        </pc:cxnChg>
        <pc:cxnChg chg="add mod">
          <ac:chgData name="Angel VH" userId="c6130bbcee4cb96f" providerId="LiveId" clId="{14859ECB-A962-4DCB-9C3F-7EA78376FA1E}" dt="2024-03-19T03:40:24.830" v="262" actId="14100"/>
          <ac:cxnSpMkLst>
            <pc:docMk/>
            <pc:sldMk cId="462795503" sldId="271"/>
            <ac:cxnSpMk id="41" creationId="{57D0B947-53C6-CA04-9518-9894EBF4D74F}"/>
          </ac:cxnSpMkLst>
        </pc:cxnChg>
        <pc:cxnChg chg="add mod">
          <ac:chgData name="Angel VH" userId="c6130bbcee4cb96f" providerId="LiveId" clId="{14859ECB-A962-4DCB-9C3F-7EA78376FA1E}" dt="2024-03-19T03:38:57.531" v="233" actId="1076"/>
          <ac:cxnSpMkLst>
            <pc:docMk/>
            <pc:sldMk cId="462795503" sldId="271"/>
            <ac:cxnSpMk id="42" creationId="{8DE06DB4-64E0-B4F9-B11D-595FAF1165F3}"/>
          </ac:cxnSpMkLst>
        </pc:cxnChg>
        <pc:cxnChg chg="add mod">
          <ac:chgData name="Angel VH" userId="c6130bbcee4cb96f" providerId="LiveId" clId="{14859ECB-A962-4DCB-9C3F-7EA78376FA1E}" dt="2024-03-19T03:40:29.399" v="265" actId="14100"/>
          <ac:cxnSpMkLst>
            <pc:docMk/>
            <pc:sldMk cId="462795503" sldId="271"/>
            <ac:cxnSpMk id="43" creationId="{8F66B667-6923-41A3-841E-2AE93ADF5B80}"/>
          </ac:cxnSpMkLst>
        </pc:cxnChg>
        <pc:cxnChg chg="add mod">
          <ac:chgData name="Angel VH" userId="c6130bbcee4cb96f" providerId="LiveId" clId="{14859ECB-A962-4DCB-9C3F-7EA78376FA1E}" dt="2024-03-19T03:38:53.103" v="231" actId="1076"/>
          <ac:cxnSpMkLst>
            <pc:docMk/>
            <pc:sldMk cId="462795503" sldId="271"/>
            <ac:cxnSpMk id="44" creationId="{C6B4BEA5-496E-B916-9040-D642DE64E73D}"/>
          </ac:cxnSpMkLst>
        </pc:cxnChg>
        <pc:cxnChg chg="add mod">
          <ac:chgData name="Angel VH" userId="c6130bbcee4cb96f" providerId="LiveId" clId="{14859ECB-A962-4DCB-9C3F-7EA78376FA1E}" dt="2024-03-19T03:40:33.026" v="267" actId="14100"/>
          <ac:cxnSpMkLst>
            <pc:docMk/>
            <pc:sldMk cId="462795503" sldId="271"/>
            <ac:cxnSpMk id="45" creationId="{29E0E196-EF54-C8F5-4AF9-DB107C18C8EB}"/>
          </ac:cxnSpMkLst>
        </pc:cxnChg>
        <pc:cxnChg chg="add mod">
          <ac:chgData name="Angel VH" userId="c6130bbcee4cb96f" providerId="LiveId" clId="{14859ECB-A962-4DCB-9C3F-7EA78376FA1E}" dt="2024-03-19T03:38:51.106" v="230" actId="1076"/>
          <ac:cxnSpMkLst>
            <pc:docMk/>
            <pc:sldMk cId="462795503" sldId="271"/>
            <ac:cxnSpMk id="46" creationId="{FB0A71AC-AA45-BF36-4920-832E4FCCBAB7}"/>
          </ac:cxnSpMkLst>
        </pc:cxnChg>
        <pc:cxnChg chg="add mod">
          <ac:chgData name="Angel VH" userId="c6130bbcee4cb96f" providerId="LiveId" clId="{14859ECB-A962-4DCB-9C3F-7EA78376FA1E}" dt="2024-03-19T03:40:37.719" v="270" actId="1076"/>
          <ac:cxnSpMkLst>
            <pc:docMk/>
            <pc:sldMk cId="462795503" sldId="271"/>
            <ac:cxnSpMk id="47" creationId="{C59A9B6E-1038-1FF7-AC16-CB93D4E3491F}"/>
          </ac:cxnSpMkLst>
        </pc:cxnChg>
        <pc:cxnChg chg="add mod">
          <ac:chgData name="Angel VH" userId="c6130bbcee4cb96f" providerId="LiveId" clId="{14859ECB-A962-4DCB-9C3F-7EA78376FA1E}" dt="2024-03-19T03:38:49.054" v="229" actId="1076"/>
          <ac:cxnSpMkLst>
            <pc:docMk/>
            <pc:sldMk cId="462795503" sldId="271"/>
            <ac:cxnSpMk id="48" creationId="{79840434-4D9E-CFB1-F5ED-D4EF40839322}"/>
          </ac:cxnSpMkLst>
        </pc:cxnChg>
        <pc:cxnChg chg="add mod">
          <ac:chgData name="Angel VH" userId="c6130bbcee4cb96f" providerId="LiveId" clId="{14859ECB-A962-4DCB-9C3F-7EA78376FA1E}" dt="2024-03-19T03:39:26.203" v="241" actId="1076"/>
          <ac:cxnSpMkLst>
            <pc:docMk/>
            <pc:sldMk cId="462795503" sldId="271"/>
            <ac:cxnSpMk id="49" creationId="{E4786D30-EE4D-0E61-7A9B-AE84F83F7F03}"/>
          </ac:cxnSpMkLst>
        </pc:cxnChg>
        <pc:cxnChg chg="add mod">
          <ac:chgData name="Angel VH" userId="c6130bbcee4cb96f" providerId="LiveId" clId="{14859ECB-A962-4DCB-9C3F-7EA78376FA1E}" dt="2024-03-19T03:38:47.477" v="228" actId="1076"/>
          <ac:cxnSpMkLst>
            <pc:docMk/>
            <pc:sldMk cId="462795503" sldId="271"/>
            <ac:cxnSpMk id="50" creationId="{170B124F-F159-D551-5C31-E0E2D8AF81AB}"/>
          </ac:cxnSpMkLst>
        </pc:cxnChg>
        <pc:cxnChg chg="add mod">
          <ac:chgData name="Angel VH" userId="c6130bbcee4cb96f" providerId="LiveId" clId="{14859ECB-A962-4DCB-9C3F-7EA78376FA1E}" dt="2024-03-19T03:39:17.542" v="239" actId="1076"/>
          <ac:cxnSpMkLst>
            <pc:docMk/>
            <pc:sldMk cId="462795503" sldId="271"/>
            <ac:cxnSpMk id="51" creationId="{62103277-DC84-7D84-9A2E-2A67FB1E0CA3}"/>
          </ac:cxnSpMkLst>
        </pc:cxnChg>
        <pc:cxnChg chg="add mod">
          <ac:chgData name="Angel VH" userId="c6130bbcee4cb96f" providerId="LiveId" clId="{14859ECB-A962-4DCB-9C3F-7EA78376FA1E}" dt="2024-03-19T03:38:46.085" v="227" actId="1076"/>
          <ac:cxnSpMkLst>
            <pc:docMk/>
            <pc:sldMk cId="462795503" sldId="271"/>
            <ac:cxnSpMk id="52" creationId="{05839D09-85A8-7158-A424-F19BC48275E7}"/>
          </ac:cxnSpMkLst>
        </pc:cxnChg>
        <pc:cxnChg chg="add mod">
          <ac:chgData name="Angel VH" userId="c6130bbcee4cb96f" providerId="LiveId" clId="{14859ECB-A962-4DCB-9C3F-7EA78376FA1E}" dt="2024-03-19T03:38:55.396" v="232" actId="1076"/>
          <ac:cxnSpMkLst>
            <pc:docMk/>
            <pc:sldMk cId="462795503" sldId="271"/>
            <ac:cxnSpMk id="53" creationId="{F73A3964-BDB5-8DBB-4611-133511203D7A}"/>
          </ac:cxnSpMkLst>
        </pc:cxnChg>
      </pc:sldChg>
      <pc:sldChg chg="addSp mod">
        <pc:chgData name="Angel VH" userId="c6130bbcee4cb96f" providerId="LiveId" clId="{14859ECB-A962-4DCB-9C3F-7EA78376FA1E}" dt="2024-03-18T03:18:35.514" v="3" actId="22"/>
        <pc:sldMkLst>
          <pc:docMk/>
          <pc:sldMk cId="164059808" sldId="272"/>
        </pc:sldMkLst>
        <pc:picChg chg="add">
          <ac:chgData name="Angel VH" userId="c6130bbcee4cb96f" providerId="LiveId" clId="{14859ECB-A962-4DCB-9C3F-7EA78376FA1E}" dt="2024-03-18T03:18:35.514" v="3" actId="22"/>
          <ac:picMkLst>
            <pc:docMk/>
            <pc:sldMk cId="164059808" sldId="272"/>
            <ac:picMk id="3" creationId="{05ABC4FD-84BB-CF1D-B0C7-2A0C2DDF8520}"/>
          </ac:picMkLst>
        </pc:picChg>
      </pc:sldChg>
      <pc:sldChg chg="addSp mod">
        <pc:chgData name="Angel VH" userId="c6130bbcee4cb96f" providerId="LiveId" clId="{14859ECB-A962-4DCB-9C3F-7EA78376FA1E}" dt="2024-03-18T03:18:45.271" v="4" actId="22"/>
        <pc:sldMkLst>
          <pc:docMk/>
          <pc:sldMk cId="741217174" sldId="273"/>
        </pc:sldMkLst>
        <pc:picChg chg="add">
          <ac:chgData name="Angel VH" userId="c6130bbcee4cb96f" providerId="LiveId" clId="{14859ECB-A962-4DCB-9C3F-7EA78376FA1E}" dt="2024-03-18T03:18:45.271" v="4" actId="22"/>
          <ac:picMkLst>
            <pc:docMk/>
            <pc:sldMk cId="741217174" sldId="273"/>
            <ac:picMk id="3" creationId="{9BCED5C5-4155-BF66-5B63-8F3227D78BDC}"/>
          </ac:picMkLst>
        </pc:picChg>
      </pc:sldChg>
      <pc:sldChg chg="addSp mod">
        <pc:chgData name="Angel VH" userId="c6130bbcee4cb96f" providerId="LiveId" clId="{14859ECB-A962-4DCB-9C3F-7EA78376FA1E}" dt="2024-03-18T03:18:57.738" v="5" actId="22"/>
        <pc:sldMkLst>
          <pc:docMk/>
          <pc:sldMk cId="695095195" sldId="274"/>
        </pc:sldMkLst>
        <pc:picChg chg="add">
          <ac:chgData name="Angel VH" userId="c6130bbcee4cb96f" providerId="LiveId" clId="{14859ECB-A962-4DCB-9C3F-7EA78376FA1E}" dt="2024-03-18T03:18:57.738" v="5" actId="22"/>
          <ac:picMkLst>
            <pc:docMk/>
            <pc:sldMk cId="695095195" sldId="274"/>
            <ac:picMk id="3" creationId="{81B716D2-3A54-7082-F8FE-14A4CF5C8D78}"/>
          </ac:picMkLst>
        </pc:picChg>
      </pc:sldChg>
      <pc:sldChg chg="addSp del mod">
        <pc:chgData name="Angel VH" userId="c6130bbcee4cb96f" providerId="LiveId" clId="{14859ECB-A962-4DCB-9C3F-7EA78376FA1E}" dt="2024-03-19T04:10:56.118" v="283" actId="47"/>
        <pc:sldMkLst>
          <pc:docMk/>
          <pc:sldMk cId="3548866173" sldId="275"/>
        </pc:sldMkLst>
        <pc:picChg chg="add">
          <ac:chgData name="Angel VH" userId="c6130bbcee4cb96f" providerId="LiveId" clId="{14859ECB-A962-4DCB-9C3F-7EA78376FA1E}" dt="2024-03-18T03:19:37.316" v="6" actId="22"/>
          <ac:picMkLst>
            <pc:docMk/>
            <pc:sldMk cId="3548866173" sldId="275"/>
            <ac:picMk id="3" creationId="{021A8FA6-BD34-AD27-E07A-F4FEEE804C39}"/>
          </ac:picMkLst>
        </pc:picChg>
      </pc:sldChg>
      <pc:sldChg chg="addSp del mod">
        <pc:chgData name="Angel VH" userId="c6130bbcee4cb96f" providerId="LiveId" clId="{14859ECB-A962-4DCB-9C3F-7EA78376FA1E}" dt="2024-03-19T04:10:57.358" v="284" actId="47"/>
        <pc:sldMkLst>
          <pc:docMk/>
          <pc:sldMk cId="1724284503" sldId="276"/>
        </pc:sldMkLst>
        <pc:picChg chg="add">
          <ac:chgData name="Angel VH" userId="c6130bbcee4cb96f" providerId="LiveId" clId="{14859ECB-A962-4DCB-9C3F-7EA78376FA1E}" dt="2024-03-18T03:19:47.083" v="7" actId="22"/>
          <ac:picMkLst>
            <pc:docMk/>
            <pc:sldMk cId="1724284503" sldId="276"/>
            <ac:picMk id="3" creationId="{9759BF4F-8947-7471-492C-0C99FD15DEA9}"/>
          </ac:picMkLst>
        </pc:picChg>
      </pc:sldChg>
      <pc:sldChg chg="addSp mod">
        <pc:chgData name="Angel VH" userId="c6130bbcee4cb96f" providerId="LiveId" clId="{14859ECB-A962-4DCB-9C3F-7EA78376FA1E}" dt="2024-03-18T03:20:05.977" v="8" actId="22"/>
        <pc:sldMkLst>
          <pc:docMk/>
          <pc:sldMk cId="1379851037" sldId="277"/>
        </pc:sldMkLst>
        <pc:picChg chg="add">
          <ac:chgData name="Angel VH" userId="c6130bbcee4cb96f" providerId="LiveId" clId="{14859ECB-A962-4DCB-9C3F-7EA78376FA1E}" dt="2024-03-18T03:20:05.977" v="8" actId="22"/>
          <ac:picMkLst>
            <pc:docMk/>
            <pc:sldMk cId="1379851037" sldId="277"/>
            <ac:picMk id="3" creationId="{573EF145-D363-630E-EBF3-39E092D7F9B4}"/>
          </ac:picMkLst>
        </pc:picChg>
      </pc:sldChg>
      <pc:sldChg chg="addSp mod">
        <pc:chgData name="Angel VH" userId="c6130bbcee4cb96f" providerId="LiveId" clId="{14859ECB-A962-4DCB-9C3F-7EA78376FA1E}" dt="2024-03-18T03:20:18.462" v="9" actId="22"/>
        <pc:sldMkLst>
          <pc:docMk/>
          <pc:sldMk cId="2892849297" sldId="278"/>
        </pc:sldMkLst>
        <pc:picChg chg="add">
          <ac:chgData name="Angel VH" userId="c6130bbcee4cb96f" providerId="LiveId" clId="{14859ECB-A962-4DCB-9C3F-7EA78376FA1E}" dt="2024-03-18T03:20:18.462" v="9" actId="22"/>
          <ac:picMkLst>
            <pc:docMk/>
            <pc:sldMk cId="2892849297" sldId="278"/>
            <ac:picMk id="3" creationId="{B1C28389-84F7-E4AC-39B0-C4172A07F717}"/>
          </ac:picMkLst>
        </pc:picChg>
      </pc:sldChg>
      <pc:sldChg chg="addSp mod">
        <pc:chgData name="Angel VH" userId="c6130bbcee4cb96f" providerId="LiveId" clId="{14859ECB-A962-4DCB-9C3F-7EA78376FA1E}" dt="2024-03-18T03:20:39.190" v="10" actId="22"/>
        <pc:sldMkLst>
          <pc:docMk/>
          <pc:sldMk cId="1205034541" sldId="279"/>
        </pc:sldMkLst>
        <pc:picChg chg="add">
          <ac:chgData name="Angel VH" userId="c6130bbcee4cb96f" providerId="LiveId" clId="{14859ECB-A962-4DCB-9C3F-7EA78376FA1E}" dt="2024-03-18T03:20:39.190" v="10" actId="22"/>
          <ac:picMkLst>
            <pc:docMk/>
            <pc:sldMk cId="1205034541" sldId="279"/>
            <ac:picMk id="3" creationId="{DEEB5ADC-84A9-1B50-DEE9-12CA7F3A24D0}"/>
          </ac:picMkLst>
        </pc:picChg>
      </pc:sldChg>
      <pc:sldChg chg="addSp mod">
        <pc:chgData name="Angel VH" userId="c6130bbcee4cb96f" providerId="LiveId" clId="{14859ECB-A962-4DCB-9C3F-7EA78376FA1E}" dt="2024-03-18T03:20:50.402" v="11" actId="22"/>
        <pc:sldMkLst>
          <pc:docMk/>
          <pc:sldMk cId="3672156207" sldId="280"/>
        </pc:sldMkLst>
        <pc:picChg chg="add">
          <ac:chgData name="Angel VH" userId="c6130bbcee4cb96f" providerId="LiveId" clId="{14859ECB-A962-4DCB-9C3F-7EA78376FA1E}" dt="2024-03-18T03:20:50.402" v="11" actId="22"/>
          <ac:picMkLst>
            <pc:docMk/>
            <pc:sldMk cId="3672156207" sldId="280"/>
            <ac:picMk id="3" creationId="{EA0EB870-0282-0618-27ED-A84DEBF19360}"/>
          </ac:picMkLst>
        </pc:picChg>
      </pc:sldChg>
      <pc:sldChg chg="addSp mod">
        <pc:chgData name="Angel VH" userId="c6130bbcee4cb96f" providerId="LiveId" clId="{14859ECB-A962-4DCB-9C3F-7EA78376FA1E}" dt="2024-03-18T03:21:08.789" v="12" actId="22"/>
        <pc:sldMkLst>
          <pc:docMk/>
          <pc:sldMk cId="2814109151" sldId="281"/>
        </pc:sldMkLst>
        <pc:picChg chg="add">
          <ac:chgData name="Angel VH" userId="c6130bbcee4cb96f" providerId="LiveId" clId="{14859ECB-A962-4DCB-9C3F-7EA78376FA1E}" dt="2024-03-18T03:21:08.789" v="12" actId="22"/>
          <ac:picMkLst>
            <pc:docMk/>
            <pc:sldMk cId="2814109151" sldId="281"/>
            <ac:picMk id="3" creationId="{6C50E6A1-615C-AE8F-1FF2-94B22C204119}"/>
          </ac:picMkLst>
        </pc:picChg>
      </pc:sldChg>
      <pc:sldChg chg="addSp mod">
        <pc:chgData name="Angel VH" userId="c6130bbcee4cb96f" providerId="LiveId" clId="{14859ECB-A962-4DCB-9C3F-7EA78376FA1E}" dt="2024-03-18T03:21:17.063" v="13" actId="22"/>
        <pc:sldMkLst>
          <pc:docMk/>
          <pc:sldMk cId="612663529" sldId="282"/>
        </pc:sldMkLst>
        <pc:picChg chg="add">
          <ac:chgData name="Angel VH" userId="c6130bbcee4cb96f" providerId="LiveId" clId="{14859ECB-A962-4DCB-9C3F-7EA78376FA1E}" dt="2024-03-18T03:21:17.063" v="13" actId="22"/>
          <ac:picMkLst>
            <pc:docMk/>
            <pc:sldMk cId="612663529" sldId="282"/>
            <ac:picMk id="3" creationId="{F89091E7-EA83-3A95-AD7D-2BC7CF7B698F}"/>
          </ac:picMkLst>
        </pc:picChg>
      </pc:sldChg>
      <pc:sldChg chg="addSp delSp mod">
        <pc:chgData name="Angel VH" userId="c6130bbcee4cb96f" providerId="LiveId" clId="{14859ECB-A962-4DCB-9C3F-7EA78376FA1E}" dt="2024-03-18T03:22:24.242" v="38" actId="22"/>
        <pc:sldMkLst>
          <pc:docMk/>
          <pc:sldMk cId="3380362249" sldId="283"/>
        </pc:sldMkLst>
        <pc:picChg chg="add del">
          <ac:chgData name="Angel VH" userId="c6130bbcee4cb96f" providerId="LiveId" clId="{14859ECB-A962-4DCB-9C3F-7EA78376FA1E}" dt="2024-03-18T03:21:50.857" v="27" actId="478"/>
          <ac:picMkLst>
            <pc:docMk/>
            <pc:sldMk cId="3380362249" sldId="283"/>
            <ac:picMk id="3" creationId="{54E502AD-2F92-7720-91F9-F9972BFE4548}"/>
          </ac:picMkLst>
        </pc:picChg>
        <pc:picChg chg="add">
          <ac:chgData name="Angel VH" userId="c6130bbcee4cb96f" providerId="LiveId" clId="{14859ECB-A962-4DCB-9C3F-7EA78376FA1E}" dt="2024-03-18T03:22:24.242" v="38" actId="22"/>
          <ac:picMkLst>
            <pc:docMk/>
            <pc:sldMk cId="3380362249" sldId="283"/>
            <ac:picMk id="10" creationId="{E02459B1-73E1-27A2-28FF-348B3F2B9CDC}"/>
          </ac:picMkLst>
        </pc:picChg>
      </pc:sldChg>
      <pc:sldChg chg="add del">
        <pc:chgData name="Angel VH" userId="c6130bbcee4cb96f" providerId="LiveId" clId="{14859ECB-A962-4DCB-9C3F-7EA78376FA1E}" dt="2024-03-18T03:21:45.485" v="26"/>
        <pc:sldMkLst>
          <pc:docMk/>
          <pc:sldMk cId="684817561" sldId="284"/>
        </pc:sldMkLst>
      </pc:sldChg>
      <pc:sldChg chg="addSp add mod">
        <pc:chgData name="Angel VH" userId="c6130bbcee4cb96f" providerId="LiveId" clId="{14859ECB-A962-4DCB-9C3F-7EA78376FA1E}" dt="2024-03-18T03:22:32.038" v="39" actId="22"/>
        <pc:sldMkLst>
          <pc:docMk/>
          <pc:sldMk cId="1473908098" sldId="284"/>
        </pc:sldMkLst>
        <pc:picChg chg="add">
          <ac:chgData name="Angel VH" userId="c6130bbcee4cb96f" providerId="LiveId" clId="{14859ECB-A962-4DCB-9C3F-7EA78376FA1E}" dt="2024-03-18T03:22:32.038" v="39" actId="22"/>
          <ac:picMkLst>
            <pc:docMk/>
            <pc:sldMk cId="1473908098" sldId="284"/>
            <ac:picMk id="3" creationId="{D87286B7-9580-CE36-54EE-5943E9666F3D}"/>
          </ac:picMkLst>
        </pc:picChg>
      </pc:sldChg>
      <pc:sldChg chg="addSp add mod">
        <pc:chgData name="Angel VH" userId="c6130bbcee4cb96f" providerId="LiveId" clId="{14859ECB-A962-4DCB-9C3F-7EA78376FA1E}" dt="2024-03-18T03:22:39.789" v="40" actId="22"/>
        <pc:sldMkLst>
          <pc:docMk/>
          <pc:sldMk cId="2319456268" sldId="285"/>
        </pc:sldMkLst>
        <pc:picChg chg="add">
          <ac:chgData name="Angel VH" userId="c6130bbcee4cb96f" providerId="LiveId" clId="{14859ECB-A962-4DCB-9C3F-7EA78376FA1E}" dt="2024-03-18T03:22:39.789" v="40" actId="22"/>
          <ac:picMkLst>
            <pc:docMk/>
            <pc:sldMk cId="2319456268" sldId="285"/>
            <ac:picMk id="3" creationId="{77EA158D-A6E4-981F-A219-F78BD5156A41}"/>
          </ac:picMkLst>
        </pc:picChg>
      </pc:sldChg>
      <pc:sldChg chg="add del">
        <pc:chgData name="Angel VH" userId="c6130bbcee4cb96f" providerId="LiveId" clId="{14859ECB-A962-4DCB-9C3F-7EA78376FA1E}" dt="2024-03-18T03:21:45.114" v="25"/>
        <pc:sldMkLst>
          <pc:docMk/>
          <pc:sldMk cId="2785974022" sldId="285"/>
        </pc:sldMkLst>
      </pc:sldChg>
      <pc:sldChg chg="addSp add mod">
        <pc:chgData name="Angel VH" userId="c6130bbcee4cb96f" providerId="LiveId" clId="{14859ECB-A962-4DCB-9C3F-7EA78376FA1E}" dt="2024-03-18T03:23:13.555" v="41" actId="22"/>
        <pc:sldMkLst>
          <pc:docMk/>
          <pc:sldMk cId="2090900759" sldId="286"/>
        </pc:sldMkLst>
        <pc:picChg chg="add">
          <ac:chgData name="Angel VH" userId="c6130bbcee4cb96f" providerId="LiveId" clId="{14859ECB-A962-4DCB-9C3F-7EA78376FA1E}" dt="2024-03-18T03:23:13.555" v="41" actId="22"/>
          <ac:picMkLst>
            <pc:docMk/>
            <pc:sldMk cId="2090900759" sldId="286"/>
            <ac:picMk id="3" creationId="{B58DB050-8345-EC80-4DAF-0D9FFCDDE748}"/>
          </ac:picMkLst>
        </pc:picChg>
      </pc:sldChg>
      <pc:sldChg chg="add del">
        <pc:chgData name="Angel VH" userId="c6130bbcee4cb96f" providerId="LiveId" clId="{14859ECB-A962-4DCB-9C3F-7EA78376FA1E}" dt="2024-03-18T03:21:44.773" v="24"/>
        <pc:sldMkLst>
          <pc:docMk/>
          <pc:sldMk cId="3903106479" sldId="286"/>
        </pc:sldMkLst>
      </pc:sldChg>
      <pc:sldChg chg="addSp add mod">
        <pc:chgData name="Angel VH" userId="c6130bbcee4cb96f" providerId="LiveId" clId="{14859ECB-A962-4DCB-9C3F-7EA78376FA1E}" dt="2024-03-18T03:23:23.666" v="42" actId="22"/>
        <pc:sldMkLst>
          <pc:docMk/>
          <pc:sldMk cId="160984370" sldId="287"/>
        </pc:sldMkLst>
        <pc:picChg chg="add">
          <ac:chgData name="Angel VH" userId="c6130bbcee4cb96f" providerId="LiveId" clId="{14859ECB-A962-4DCB-9C3F-7EA78376FA1E}" dt="2024-03-18T03:23:23.666" v="42" actId="22"/>
          <ac:picMkLst>
            <pc:docMk/>
            <pc:sldMk cId="160984370" sldId="287"/>
            <ac:picMk id="3" creationId="{F4322059-B033-F3E6-4D06-91A640A3A6FF}"/>
          </ac:picMkLst>
        </pc:picChg>
      </pc:sldChg>
      <pc:sldChg chg="add del">
        <pc:chgData name="Angel VH" userId="c6130bbcee4cb96f" providerId="LiveId" clId="{14859ECB-A962-4DCB-9C3F-7EA78376FA1E}" dt="2024-03-18T03:21:44.522" v="23"/>
        <pc:sldMkLst>
          <pc:docMk/>
          <pc:sldMk cId="245522621" sldId="287"/>
        </pc:sldMkLst>
      </pc:sldChg>
      <pc:sldChg chg="addSp add mod">
        <pc:chgData name="Angel VH" userId="c6130bbcee4cb96f" providerId="LiveId" clId="{14859ECB-A962-4DCB-9C3F-7EA78376FA1E}" dt="2024-03-18T03:23:34.654" v="43" actId="22"/>
        <pc:sldMkLst>
          <pc:docMk/>
          <pc:sldMk cId="2403088529" sldId="288"/>
        </pc:sldMkLst>
        <pc:picChg chg="add">
          <ac:chgData name="Angel VH" userId="c6130bbcee4cb96f" providerId="LiveId" clId="{14859ECB-A962-4DCB-9C3F-7EA78376FA1E}" dt="2024-03-18T03:23:34.654" v="43" actId="22"/>
          <ac:picMkLst>
            <pc:docMk/>
            <pc:sldMk cId="2403088529" sldId="288"/>
            <ac:picMk id="3" creationId="{18BE7D3A-B66B-E4A4-A295-D0583354845E}"/>
          </ac:picMkLst>
        </pc:picChg>
      </pc:sldChg>
      <pc:sldChg chg="add del">
        <pc:chgData name="Angel VH" userId="c6130bbcee4cb96f" providerId="LiveId" clId="{14859ECB-A962-4DCB-9C3F-7EA78376FA1E}" dt="2024-03-18T03:21:44.289" v="22"/>
        <pc:sldMkLst>
          <pc:docMk/>
          <pc:sldMk cId="3552379136" sldId="288"/>
        </pc:sldMkLst>
      </pc:sldChg>
      <pc:sldChg chg="addSp add mod">
        <pc:chgData name="Angel VH" userId="c6130bbcee4cb96f" providerId="LiveId" clId="{14859ECB-A962-4DCB-9C3F-7EA78376FA1E}" dt="2024-03-18T03:23:48.196" v="44" actId="22"/>
        <pc:sldMkLst>
          <pc:docMk/>
          <pc:sldMk cId="408415115" sldId="289"/>
        </pc:sldMkLst>
        <pc:picChg chg="add">
          <ac:chgData name="Angel VH" userId="c6130bbcee4cb96f" providerId="LiveId" clId="{14859ECB-A962-4DCB-9C3F-7EA78376FA1E}" dt="2024-03-18T03:23:48.196" v="44" actId="22"/>
          <ac:picMkLst>
            <pc:docMk/>
            <pc:sldMk cId="408415115" sldId="289"/>
            <ac:picMk id="3" creationId="{A73D21A7-7D00-13D8-69E7-CE953D053051}"/>
          </ac:picMkLst>
        </pc:picChg>
      </pc:sldChg>
      <pc:sldChg chg="add del">
        <pc:chgData name="Angel VH" userId="c6130bbcee4cb96f" providerId="LiveId" clId="{14859ECB-A962-4DCB-9C3F-7EA78376FA1E}" dt="2024-03-18T03:21:43.905" v="21"/>
        <pc:sldMkLst>
          <pc:docMk/>
          <pc:sldMk cId="2676279098" sldId="289"/>
        </pc:sldMkLst>
      </pc:sldChg>
      <pc:sldChg chg="addSp add mod">
        <pc:chgData name="Angel VH" userId="c6130bbcee4cb96f" providerId="LiveId" clId="{14859ECB-A962-4DCB-9C3F-7EA78376FA1E}" dt="2024-03-18T03:23:55.700" v="45" actId="22"/>
        <pc:sldMkLst>
          <pc:docMk/>
          <pc:sldMk cId="167969081" sldId="290"/>
        </pc:sldMkLst>
        <pc:picChg chg="add">
          <ac:chgData name="Angel VH" userId="c6130bbcee4cb96f" providerId="LiveId" clId="{14859ECB-A962-4DCB-9C3F-7EA78376FA1E}" dt="2024-03-18T03:23:55.700" v="45" actId="22"/>
          <ac:picMkLst>
            <pc:docMk/>
            <pc:sldMk cId="167969081" sldId="290"/>
            <ac:picMk id="3" creationId="{83B52A07-99CA-C507-3167-7E1D23C7FEF7}"/>
          </ac:picMkLst>
        </pc:picChg>
      </pc:sldChg>
      <pc:sldChg chg="addSp delSp add mod">
        <pc:chgData name="Angel VH" userId="c6130bbcee4cb96f" providerId="LiveId" clId="{14859ECB-A962-4DCB-9C3F-7EA78376FA1E}" dt="2024-03-19T04:08:58.083" v="274" actId="22"/>
        <pc:sldMkLst>
          <pc:docMk/>
          <pc:sldMk cId="89857718" sldId="291"/>
        </pc:sldMkLst>
        <pc:picChg chg="del">
          <ac:chgData name="Angel VH" userId="c6130bbcee4cb96f" providerId="LiveId" clId="{14859ECB-A962-4DCB-9C3F-7EA78376FA1E}" dt="2024-03-19T04:08:46.114" v="273" actId="478"/>
          <ac:picMkLst>
            <pc:docMk/>
            <pc:sldMk cId="89857718" sldId="291"/>
            <ac:picMk id="3" creationId="{81B716D2-3A54-7082-F8FE-14A4CF5C8D78}"/>
          </ac:picMkLst>
        </pc:picChg>
        <pc:picChg chg="add">
          <ac:chgData name="Angel VH" userId="c6130bbcee4cb96f" providerId="LiveId" clId="{14859ECB-A962-4DCB-9C3F-7EA78376FA1E}" dt="2024-03-19T04:08:58.083" v="274" actId="22"/>
          <ac:picMkLst>
            <pc:docMk/>
            <pc:sldMk cId="89857718" sldId="291"/>
            <ac:picMk id="5" creationId="{21FFADE9-BCDE-2A4B-89F7-7FFF9556877F}"/>
          </ac:picMkLst>
        </pc:picChg>
      </pc:sldChg>
      <pc:sldChg chg="add del">
        <pc:chgData name="Angel VH" userId="c6130bbcee4cb96f" providerId="LiveId" clId="{14859ECB-A962-4DCB-9C3F-7EA78376FA1E}" dt="2024-03-18T03:24:26.600" v="46" actId="47"/>
        <pc:sldMkLst>
          <pc:docMk/>
          <pc:sldMk cId="902762569" sldId="291"/>
        </pc:sldMkLst>
      </pc:sldChg>
      <pc:sldChg chg="addSp delSp add mod">
        <pc:chgData name="Angel VH" userId="c6130bbcee4cb96f" providerId="LiveId" clId="{14859ECB-A962-4DCB-9C3F-7EA78376FA1E}" dt="2024-03-19T04:09:23.022" v="277" actId="22"/>
        <pc:sldMkLst>
          <pc:docMk/>
          <pc:sldMk cId="396835912" sldId="292"/>
        </pc:sldMkLst>
        <pc:picChg chg="add">
          <ac:chgData name="Angel VH" userId="c6130bbcee4cb96f" providerId="LiveId" clId="{14859ECB-A962-4DCB-9C3F-7EA78376FA1E}" dt="2024-03-19T04:09:23.022" v="277" actId="22"/>
          <ac:picMkLst>
            <pc:docMk/>
            <pc:sldMk cId="396835912" sldId="292"/>
            <ac:picMk id="3" creationId="{2A735638-B2A9-4F7B-D6B4-7AD7C0F4EFBA}"/>
          </ac:picMkLst>
        </pc:picChg>
        <pc:picChg chg="del">
          <ac:chgData name="Angel VH" userId="c6130bbcee4cb96f" providerId="LiveId" clId="{14859ECB-A962-4DCB-9C3F-7EA78376FA1E}" dt="2024-03-19T04:09:22.772" v="276" actId="478"/>
          <ac:picMkLst>
            <pc:docMk/>
            <pc:sldMk cId="396835912" sldId="292"/>
            <ac:picMk id="5" creationId="{21FFADE9-BCDE-2A4B-89F7-7FFF9556877F}"/>
          </ac:picMkLst>
        </pc:picChg>
      </pc:sldChg>
      <pc:sldChg chg="add del">
        <pc:chgData name="Angel VH" userId="c6130bbcee4cb96f" providerId="LiveId" clId="{14859ECB-A962-4DCB-9C3F-7EA78376FA1E}" dt="2024-03-18T03:24:27.458" v="47" actId="47"/>
        <pc:sldMkLst>
          <pc:docMk/>
          <pc:sldMk cId="3704453220" sldId="292"/>
        </pc:sldMkLst>
      </pc:sldChg>
      <pc:sldChg chg="addSp delSp add mod">
        <pc:chgData name="Angel VH" userId="c6130bbcee4cb96f" providerId="LiveId" clId="{14859ECB-A962-4DCB-9C3F-7EA78376FA1E}" dt="2024-03-19T04:10:22.080" v="282" actId="22"/>
        <pc:sldMkLst>
          <pc:docMk/>
          <pc:sldMk cId="1106323835" sldId="293"/>
        </pc:sldMkLst>
        <pc:picChg chg="del">
          <ac:chgData name="Angel VH" userId="c6130bbcee4cb96f" providerId="LiveId" clId="{14859ECB-A962-4DCB-9C3F-7EA78376FA1E}" dt="2024-03-19T04:10:05.033" v="279" actId="478"/>
          <ac:picMkLst>
            <pc:docMk/>
            <pc:sldMk cId="1106323835" sldId="293"/>
            <ac:picMk id="3" creationId="{2A735638-B2A9-4F7B-D6B4-7AD7C0F4EFBA}"/>
          </ac:picMkLst>
        </pc:picChg>
        <pc:picChg chg="add">
          <ac:chgData name="Angel VH" userId="c6130bbcee4cb96f" providerId="LiveId" clId="{14859ECB-A962-4DCB-9C3F-7EA78376FA1E}" dt="2024-03-19T04:10:22.080" v="282" actId="22"/>
          <ac:picMkLst>
            <pc:docMk/>
            <pc:sldMk cId="1106323835" sldId="293"/>
            <ac:picMk id="5" creationId="{51DCFC1A-E115-7629-794D-EDC1195D944A}"/>
          </ac:picMkLst>
        </pc:picChg>
      </pc:sldChg>
      <pc:sldChg chg="add del">
        <pc:chgData name="Angel VH" userId="c6130bbcee4cb96f" providerId="LiveId" clId="{14859ECB-A962-4DCB-9C3F-7EA78376FA1E}" dt="2024-03-18T03:24:28.343" v="48" actId="47"/>
        <pc:sldMkLst>
          <pc:docMk/>
          <pc:sldMk cId="1398216979" sldId="293"/>
        </pc:sldMkLst>
      </pc:sldChg>
      <pc:sldChg chg="add del">
        <pc:chgData name="Angel VH" userId="c6130bbcee4cb96f" providerId="LiveId" clId="{14859ECB-A962-4DCB-9C3F-7EA78376FA1E}" dt="2024-03-19T04:10:06.639" v="281"/>
        <pc:sldMkLst>
          <pc:docMk/>
          <pc:sldMk cId="132510336" sldId="294"/>
        </pc:sldMkLst>
      </pc:sldChg>
      <pc:sldChg chg="addSp delSp modSp add mod">
        <pc:chgData name="Angel VH" userId="c6130bbcee4cb96f" providerId="LiveId" clId="{14859ECB-A962-4DCB-9C3F-7EA78376FA1E}" dt="2024-03-19T04:57:41.139" v="348" actId="1076"/>
        <pc:sldMkLst>
          <pc:docMk/>
          <pc:sldMk cId="353098805" sldId="294"/>
        </pc:sldMkLst>
        <pc:spChg chg="mod">
          <ac:chgData name="Angel VH" userId="c6130bbcee4cb96f" providerId="LiveId" clId="{14859ECB-A962-4DCB-9C3F-7EA78376FA1E}" dt="2024-03-19T04:55:18.679" v="308" actId="1076"/>
          <ac:spMkLst>
            <pc:docMk/>
            <pc:sldMk cId="353098805" sldId="294"/>
            <ac:spMk id="7" creationId="{15629122-E70D-F0EF-D57E-E32680B62E0B}"/>
          </ac:spMkLst>
        </pc:spChg>
        <pc:spChg chg="mod">
          <ac:chgData name="Angel VH" userId="c6130bbcee4cb96f" providerId="LiveId" clId="{14859ECB-A962-4DCB-9C3F-7EA78376FA1E}" dt="2024-03-19T04:57:30.418" v="345" actId="1076"/>
          <ac:spMkLst>
            <pc:docMk/>
            <pc:sldMk cId="353098805" sldId="294"/>
            <ac:spMk id="8" creationId="{2726B055-95E5-8909-A9D0-66D2749EDE20}"/>
          </ac:spMkLst>
        </pc:spChg>
        <pc:spChg chg="mod">
          <ac:chgData name="Angel VH" userId="c6130bbcee4cb96f" providerId="LiveId" clId="{14859ECB-A962-4DCB-9C3F-7EA78376FA1E}" dt="2024-03-19T04:57:27.134" v="343" actId="1076"/>
          <ac:spMkLst>
            <pc:docMk/>
            <pc:sldMk cId="353098805" sldId="294"/>
            <ac:spMk id="9" creationId="{98F16FC2-2277-1736-48ED-64E80CCB8A2F}"/>
          </ac:spMkLst>
        </pc:spChg>
        <pc:spChg chg="add mod">
          <ac:chgData name="Angel VH" userId="c6130bbcee4cb96f" providerId="LiveId" clId="{14859ECB-A962-4DCB-9C3F-7EA78376FA1E}" dt="2024-03-19T04:56:42.471" v="331" actId="1076"/>
          <ac:spMkLst>
            <pc:docMk/>
            <pc:sldMk cId="353098805" sldId="294"/>
            <ac:spMk id="10" creationId="{3C888E77-16A1-DE86-6B85-E45D6F9CC702}"/>
          </ac:spMkLst>
        </pc:spChg>
        <pc:spChg chg="add mod">
          <ac:chgData name="Angel VH" userId="c6130bbcee4cb96f" providerId="LiveId" clId="{14859ECB-A962-4DCB-9C3F-7EA78376FA1E}" dt="2024-03-19T04:57:39.739" v="347" actId="1076"/>
          <ac:spMkLst>
            <pc:docMk/>
            <pc:sldMk cId="353098805" sldId="294"/>
            <ac:spMk id="11" creationId="{BC0A5CF6-4914-3F68-2A95-B6A44DEF235E}"/>
          </ac:spMkLst>
        </pc:spChg>
        <pc:spChg chg="add mod">
          <ac:chgData name="Angel VH" userId="c6130bbcee4cb96f" providerId="LiveId" clId="{14859ECB-A962-4DCB-9C3F-7EA78376FA1E}" dt="2024-03-19T04:56:15.353" v="329" actId="1076"/>
          <ac:spMkLst>
            <pc:docMk/>
            <pc:sldMk cId="353098805" sldId="294"/>
            <ac:spMk id="12" creationId="{082769A1-21AF-772A-B74C-DE0DCFB285A4}"/>
          </ac:spMkLst>
        </pc:spChg>
        <pc:spChg chg="del">
          <ac:chgData name="Angel VH" userId="c6130bbcee4cb96f" providerId="LiveId" clId="{14859ECB-A962-4DCB-9C3F-7EA78376FA1E}" dt="2024-03-19T04:55:35.351" v="311" actId="478"/>
          <ac:spMkLst>
            <pc:docMk/>
            <pc:sldMk cId="353098805" sldId="294"/>
            <ac:spMk id="13" creationId="{062A8FFF-CE97-15E1-03C5-3ADF4C1C59EF}"/>
          </ac:spMkLst>
        </pc:spChg>
        <pc:spChg chg="add mod">
          <ac:chgData name="Angel VH" userId="c6130bbcee4cb96f" providerId="LiveId" clId="{14859ECB-A962-4DCB-9C3F-7EA78376FA1E}" dt="2024-03-19T04:55:08.953" v="306" actId="1076"/>
          <ac:spMkLst>
            <pc:docMk/>
            <pc:sldMk cId="353098805" sldId="294"/>
            <ac:spMk id="14" creationId="{4B2119CA-1236-9D23-6CEE-5FF750111D6C}"/>
          </ac:spMkLst>
        </pc:spChg>
        <pc:spChg chg="add mod">
          <ac:chgData name="Angel VH" userId="c6130bbcee4cb96f" providerId="LiveId" clId="{14859ECB-A962-4DCB-9C3F-7EA78376FA1E}" dt="2024-03-19T04:56:36.191" v="330" actId="1076"/>
          <ac:spMkLst>
            <pc:docMk/>
            <pc:sldMk cId="353098805" sldId="294"/>
            <ac:spMk id="15" creationId="{5E8FD681-266B-88B1-C58A-92766F16E2A4}"/>
          </ac:spMkLst>
        </pc:spChg>
        <pc:picChg chg="del">
          <ac:chgData name="Angel VH" userId="c6130bbcee4cb96f" providerId="LiveId" clId="{14859ECB-A962-4DCB-9C3F-7EA78376FA1E}" dt="2024-03-19T04:54:28.293" v="290" actId="478"/>
          <ac:picMkLst>
            <pc:docMk/>
            <pc:sldMk cId="353098805" sldId="294"/>
            <ac:picMk id="3" creationId="{83B52A07-99CA-C507-3167-7E1D23C7FEF7}"/>
          </ac:picMkLst>
        </pc:picChg>
        <pc:picChg chg="add mod">
          <ac:chgData name="Angel VH" userId="c6130bbcee4cb96f" providerId="LiveId" clId="{14859ECB-A962-4DCB-9C3F-7EA78376FA1E}" dt="2024-03-19T04:54:35.993" v="292" actId="1076"/>
          <ac:picMkLst>
            <pc:docMk/>
            <pc:sldMk cId="353098805" sldId="294"/>
            <ac:picMk id="5" creationId="{590AB644-8B23-3208-A77D-BDE9AF014134}"/>
          </ac:picMkLst>
        </pc:picChg>
        <pc:cxnChg chg="mod">
          <ac:chgData name="Angel VH" userId="c6130bbcee4cb96f" providerId="LiveId" clId="{14859ECB-A962-4DCB-9C3F-7EA78376FA1E}" dt="2024-03-19T04:56:44.171" v="332" actId="1076"/>
          <ac:cxnSpMkLst>
            <pc:docMk/>
            <pc:sldMk cId="353098805" sldId="294"/>
            <ac:cxnSpMk id="4" creationId="{02187CE9-4698-166F-F316-5F190E21AD2B}"/>
          </ac:cxnSpMkLst>
        </pc:cxnChg>
        <pc:cxnChg chg="mod">
          <ac:chgData name="Angel VH" userId="c6130bbcee4cb96f" providerId="LiveId" clId="{14859ECB-A962-4DCB-9C3F-7EA78376FA1E}" dt="2024-03-19T04:57:28.911" v="344" actId="1076"/>
          <ac:cxnSpMkLst>
            <pc:docMk/>
            <pc:sldMk cId="353098805" sldId="294"/>
            <ac:cxnSpMk id="6" creationId="{38950D6E-99DB-E3CB-8ECB-D9A1DD067E69}"/>
          </ac:cxnSpMkLst>
        </pc:cxnChg>
        <pc:cxnChg chg="add del mod">
          <ac:chgData name="Angel VH" userId="c6130bbcee4cb96f" providerId="LiveId" clId="{14859ECB-A962-4DCB-9C3F-7EA78376FA1E}" dt="2024-03-19T04:57:22.440" v="340" actId="478"/>
          <ac:cxnSpMkLst>
            <pc:docMk/>
            <pc:sldMk cId="353098805" sldId="294"/>
            <ac:cxnSpMk id="16" creationId="{B8191850-C8DC-DE08-5076-04838B9642C0}"/>
          </ac:cxnSpMkLst>
        </pc:cxnChg>
        <pc:cxnChg chg="add mod">
          <ac:chgData name="Angel VH" userId="c6130bbcee4cb96f" providerId="LiveId" clId="{14859ECB-A962-4DCB-9C3F-7EA78376FA1E}" dt="2024-03-19T04:55:55.347" v="321" actId="1076"/>
          <ac:cxnSpMkLst>
            <pc:docMk/>
            <pc:sldMk cId="353098805" sldId="294"/>
            <ac:cxnSpMk id="17" creationId="{0FFCCE77-94E1-4EC1-C632-2B1BD60B5F2E}"/>
          </ac:cxnSpMkLst>
        </pc:cxnChg>
        <pc:cxnChg chg="add mod">
          <ac:chgData name="Angel VH" userId="c6130bbcee4cb96f" providerId="LiveId" clId="{14859ECB-A962-4DCB-9C3F-7EA78376FA1E}" dt="2024-03-19T04:55:52.491" v="320" actId="1076"/>
          <ac:cxnSpMkLst>
            <pc:docMk/>
            <pc:sldMk cId="353098805" sldId="294"/>
            <ac:cxnSpMk id="18" creationId="{423CCD4E-30A6-C18A-4A7C-311F9F2159B3}"/>
          </ac:cxnSpMkLst>
        </pc:cxnChg>
        <pc:cxnChg chg="add mod">
          <ac:chgData name="Angel VH" userId="c6130bbcee4cb96f" providerId="LiveId" clId="{14859ECB-A962-4DCB-9C3F-7EA78376FA1E}" dt="2024-03-19T04:55:47.320" v="319" actId="1076"/>
          <ac:cxnSpMkLst>
            <pc:docMk/>
            <pc:sldMk cId="353098805" sldId="294"/>
            <ac:cxnSpMk id="19" creationId="{33F43F6E-D79E-AB9A-4E31-032F681757E8}"/>
          </ac:cxnSpMkLst>
        </pc:cxnChg>
        <pc:cxnChg chg="add del mod">
          <ac:chgData name="Angel VH" userId="c6130bbcee4cb96f" providerId="LiveId" clId="{14859ECB-A962-4DCB-9C3F-7EA78376FA1E}" dt="2024-03-19T04:56:55.455" v="334" actId="478"/>
          <ac:cxnSpMkLst>
            <pc:docMk/>
            <pc:sldMk cId="353098805" sldId="294"/>
            <ac:cxnSpMk id="20" creationId="{81937AAE-C709-DB47-DDA0-183C8ADC2133}"/>
          </ac:cxnSpMkLst>
        </pc:cxnChg>
        <pc:cxnChg chg="add mod">
          <ac:chgData name="Angel VH" userId="c6130bbcee4cb96f" providerId="LiveId" clId="{14859ECB-A962-4DCB-9C3F-7EA78376FA1E}" dt="2024-03-19T04:57:41.139" v="348" actId="1076"/>
          <ac:cxnSpMkLst>
            <pc:docMk/>
            <pc:sldMk cId="353098805" sldId="294"/>
            <ac:cxnSpMk id="21" creationId="{5F8203F7-8269-6A91-6843-77746BAE488D}"/>
          </ac:cxnSpMkLst>
        </pc:cxnChg>
        <pc:cxnChg chg="add mod">
          <ac:chgData name="Angel VH" userId="c6130bbcee4cb96f" providerId="LiveId" clId="{14859ECB-A962-4DCB-9C3F-7EA78376FA1E}" dt="2024-03-19T04:57:25.733" v="342" actId="1076"/>
          <ac:cxnSpMkLst>
            <pc:docMk/>
            <pc:sldMk cId="353098805" sldId="294"/>
            <ac:cxnSpMk id="22" creationId="{EE5308D3-386E-40A1-CFD9-904149F3CB71}"/>
          </ac:cxnSpMkLst>
        </pc:cxnChg>
      </pc:sldChg>
      <pc:sldChg chg="delSp modSp new del mod">
        <pc:chgData name="Angel VH" userId="c6130bbcee4cb96f" providerId="LiveId" clId="{14859ECB-A962-4DCB-9C3F-7EA78376FA1E}" dt="2024-03-19T04:54:26.505" v="288" actId="47"/>
        <pc:sldMkLst>
          <pc:docMk/>
          <pc:sldMk cId="3228774959" sldId="294"/>
        </pc:sldMkLst>
        <pc:spChg chg="del mod">
          <ac:chgData name="Angel VH" userId="c6130bbcee4cb96f" providerId="LiveId" clId="{14859ECB-A962-4DCB-9C3F-7EA78376FA1E}" dt="2024-03-19T04:54:22.246" v="287" actId="478"/>
          <ac:spMkLst>
            <pc:docMk/>
            <pc:sldMk cId="3228774959" sldId="294"/>
            <ac:spMk id="3" creationId="{263ED016-55B9-F65D-51D2-C79671C295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EEA61-AF23-986B-C233-6EC64D9DB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68E14E-9BC9-9DE6-A3C6-4845A90BB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B68B13-B523-F225-2C9C-E9F838EE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2641-7652-4EBF-A615-E3A26198816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A07C1D-D382-0E4C-4BD9-117DFBE3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99949-C1C3-1F67-2CB5-1D7DF51E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CE09-6FCA-4178-8369-3502F3D540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EB8C3-B911-A752-3591-E024FA54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46149E-5C9A-6399-A89A-42C1AF0D8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1E6C0-CE30-E904-832E-620F96FA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2641-7652-4EBF-A615-E3A26198816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95053-A14A-A535-A8C6-90ED6338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64B8B0-6AB7-99C1-C7E8-B49B2BF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CE09-6FCA-4178-8369-3502F3D540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9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15BBE1-7814-B5B5-B308-5D68E06D3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DCC482-043A-8A76-9EA0-1A921CA8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171B39-EFB8-2009-9951-EEE41D2C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2641-7652-4EBF-A615-E3A26198816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D1F4C-F3D6-8B0B-ABDB-6869C8CE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527155-6618-E0C6-4F9A-DBCA6546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CE09-6FCA-4178-8369-3502F3D540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3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C301D-DEBD-1991-5C5A-C8D4E22A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D3FD-DD4F-F4BA-5BD5-7735C9A4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DA5C66-408D-B4D6-CCC8-6F9B5126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2641-7652-4EBF-A615-E3A26198816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8B44C1-CA98-1914-5384-182B6603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EF9C5-6045-BD51-DCD3-3643F22B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CE09-6FCA-4178-8369-3502F3D540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34F3A-F3B1-1643-FCDD-45F843B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75BBCD-0AA0-DF46-ECBA-34D46F70C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90311D-B798-DB84-D391-262C55F0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2641-7652-4EBF-A615-E3A26198816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29F33-4070-D3EA-F100-C7AD7BAE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D6B1E-F197-F221-ABE9-E4CA205D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CE09-6FCA-4178-8369-3502F3D540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7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86610-7FA7-A671-684E-FEE05558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46008-6F0C-7565-D8D6-B89D7C5FD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A389CB-9B20-40D2-89B1-7F5204360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64FAC1-5008-1535-1DF3-028B96C2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2641-7652-4EBF-A615-E3A26198816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4BCA5E-01E4-29B7-5BEA-58FA39DD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AF7870-0F38-9BDB-BD02-A2710BB2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CE09-6FCA-4178-8369-3502F3D540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7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49EDC-24BD-B4DA-CF99-51AF590E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33CA49-C07D-6222-D928-174456F6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30EFD4-DE73-9756-B914-A5CF263ED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50EE38-FBFC-6F9E-EB3F-417C09FC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212E1C-B8E4-90AB-F975-FAA41B04C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220F70-34BE-291A-9E31-6EF416F9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2641-7652-4EBF-A615-E3A26198816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3586D7-7CD5-1337-A353-30376161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CB91D7-37F0-43E5-2332-50A8A0C1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CE09-6FCA-4178-8369-3502F3D540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84C35-C7B9-D579-836D-70438DF4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D87111-41DD-EF2B-A785-E6B4EB76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2641-7652-4EBF-A615-E3A26198816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4710A2-1373-6A35-2DA0-7CDB8047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715C11-7B41-C85C-2EA1-495F44A2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CE09-6FCA-4178-8369-3502F3D540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601751-E5DA-D3AC-9C1D-4B58EBAD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2641-7652-4EBF-A615-E3A26198816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9ED0E5-4310-493B-2FED-0731BF6F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7CEB9B-939C-8586-3CB6-489B8B7A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CE09-6FCA-4178-8369-3502F3D540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6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E30C6-66ED-608F-D15D-6A508090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43A0D7-3C47-40C0-1FB2-664C5A22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98DEF2-00E6-7EEB-CD3C-D3D931D1A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7D2B5-FEAC-9826-5C7A-955AD09F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2641-7652-4EBF-A615-E3A26198816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AB4CD6-76C7-B2F7-00A4-05EABC9F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81ED88-72FA-5264-1F42-C80BE7D5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CE09-6FCA-4178-8369-3502F3D540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8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C5CA4-4F57-9CE9-E1EF-29CF998E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08F06E-D166-50E2-66A3-6A56B66D0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39EFDB-1F04-FA46-40A5-144C42167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8FEFBF-472C-9E4B-7601-F32CB1DE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2641-7652-4EBF-A615-E3A26198816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91BF2B-5BD7-E6EE-8FA2-BEE6CEF7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DB2A9C-CC77-429B-E4C8-F87E7DA6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CE09-6FCA-4178-8369-3502F3D540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4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AFA436-A8E3-18BD-A50E-4ACFC676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0E2FCF-C105-6BCB-2EF8-D38957EE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34380C-7F87-AC79-8C12-D9A6BA432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2641-7652-4EBF-A615-E3A26198816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F6E606-54F6-510A-FB20-FBCD9A854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B47C5-A2AC-BBF7-A244-EC37CD6B2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CE09-6FCA-4178-8369-3502F3D540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5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866E8AB-5A35-62E8-B46F-C507A2EC7A09}"/>
              </a:ext>
            </a:extLst>
          </p:cNvPr>
          <p:cNvSpPr txBox="1"/>
          <p:nvPr/>
        </p:nvSpPr>
        <p:spPr>
          <a:xfrm>
            <a:off x="4165599" y="142240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3C908DC-9752-04FB-94B7-EAFE9B49CA24}"/>
              </a:ext>
            </a:extLst>
          </p:cNvPr>
          <p:cNvSpPr txBox="1"/>
          <p:nvPr/>
        </p:nvSpPr>
        <p:spPr>
          <a:xfrm>
            <a:off x="4904602" y="75239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1257AE5-70FE-5257-5C55-701BBA90408D}"/>
              </a:ext>
            </a:extLst>
          </p:cNvPr>
          <p:cNvSpPr txBox="1"/>
          <p:nvPr/>
        </p:nvSpPr>
        <p:spPr>
          <a:xfrm>
            <a:off x="4304145" y="75239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D67C7F-AA40-41BD-940F-0F42146EB019}"/>
              </a:ext>
            </a:extLst>
          </p:cNvPr>
          <p:cNvSpPr txBox="1"/>
          <p:nvPr/>
        </p:nvSpPr>
        <p:spPr>
          <a:xfrm>
            <a:off x="8603393" y="142240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6CBFBDF-EA70-1A08-5139-195FD46F9881}"/>
              </a:ext>
            </a:extLst>
          </p:cNvPr>
          <p:cNvSpPr txBox="1"/>
          <p:nvPr/>
        </p:nvSpPr>
        <p:spPr>
          <a:xfrm>
            <a:off x="7592564" y="1422400"/>
            <a:ext cx="51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032496D-C691-FDF7-3E66-AB5F50C05CBD}"/>
              </a:ext>
            </a:extLst>
          </p:cNvPr>
          <p:cNvSpPr txBox="1"/>
          <p:nvPr/>
        </p:nvSpPr>
        <p:spPr>
          <a:xfrm>
            <a:off x="6639443" y="14224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40F0BCB-610B-A91F-7120-0892EEEDEDBD}"/>
              </a:ext>
            </a:extLst>
          </p:cNvPr>
          <p:cNvSpPr txBox="1"/>
          <p:nvPr/>
        </p:nvSpPr>
        <p:spPr>
          <a:xfrm>
            <a:off x="5005591" y="1422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BB3E572-09A0-AA1A-7CCB-A15F5117F49A}"/>
              </a:ext>
            </a:extLst>
          </p:cNvPr>
          <p:cNvSpPr txBox="1"/>
          <p:nvPr/>
        </p:nvSpPr>
        <p:spPr>
          <a:xfrm>
            <a:off x="5721528" y="14224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093681E-4E3C-E86B-624D-ABDA45A6E507}"/>
              </a:ext>
            </a:extLst>
          </p:cNvPr>
          <p:cNvSpPr txBox="1"/>
          <p:nvPr/>
        </p:nvSpPr>
        <p:spPr>
          <a:xfrm>
            <a:off x="6643448" y="75239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CF7051D-DB71-7788-AE9A-1DEF126C5B14}"/>
              </a:ext>
            </a:extLst>
          </p:cNvPr>
          <p:cNvSpPr txBox="1"/>
          <p:nvPr/>
        </p:nvSpPr>
        <p:spPr>
          <a:xfrm>
            <a:off x="4182231" y="194413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A384088-5690-9D81-B39A-ABA0DEB01EF5}"/>
              </a:ext>
            </a:extLst>
          </p:cNvPr>
          <p:cNvSpPr txBox="1"/>
          <p:nvPr/>
        </p:nvSpPr>
        <p:spPr>
          <a:xfrm>
            <a:off x="7281090" y="75239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71C96AE-5925-A57D-E86C-6231F41EFCF1}"/>
              </a:ext>
            </a:extLst>
          </p:cNvPr>
          <p:cNvSpPr txBox="1"/>
          <p:nvPr/>
        </p:nvSpPr>
        <p:spPr>
          <a:xfrm>
            <a:off x="8665659" y="193634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773042-6BCB-258E-E2FA-41B00741E002}"/>
              </a:ext>
            </a:extLst>
          </p:cNvPr>
          <p:cNvSpPr txBox="1"/>
          <p:nvPr/>
        </p:nvSpPr>
        <p:spPr>
          <a:xfrm>
            <a:off x="5721528" y="193634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B9E3482-28F1-8800-B5E3-4410603B023B}"/>
              </a:ext>
            </a:extLst>
          </p:cNvPr>
          <p:cNvSpPr txBox="1"/>
          <p:nvPr/>
        </p:nvSpPr>
        <p:spPr>
          <a:xfrm>
            <a:off x="4966621" y="193902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45D0FFA-0BFE-46F1-4A08-A24C1BA03D59}"/>
              </a:ext>
            </a:extLst>
          </p:cNvPr>
          <p:cNvSpPr txBox="1"/>
          <p:nvPr/>
        </p:nvSpPr>
        <p:spPr>
          <a:xfrm>
            <a:off x="4202680" y="238261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CE0CF2D-CF14-6B76-48F6-C630DCE8FC3A}"/>
              </a:ext>
            </a:extLst>
          </p:cNvPr>
          <p:cNvSpPr txBox="1"/>
          <p:nvPr/>
        </p:nvSpPr>
        <p:spPr>
          <a:xfrm>
            <a:off x="3557692" y="193634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CD592C6-CC4E-C76E-2985-ECC592F2A81A}"/>
              </a:ext>
            </a:extLst>
          </p:cNvPr>
          <p:cNvSpPr txBox="1"/>
          <p:nvPr/>
        </p:nvSpPr>
        <p:spPr>
          <a:xfrm>
            <a:off x="6052320" y="73756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73D3FD5-D0C8-2D86-2E90-BA2AF078909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75675" y="1607066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72D32E6-F9E2-C3D8-E429-4B70A255381B}"/>
              </a:ext>
            </a:extLst>
          </p:cNvPr>
          <p:cNvCxnSpPr>
            <a:cxnSpLocks/>
          </p:cNvCxnSpPr>
          <p:nvPr/>
        </p:nvCxnSpPr>
        <p:spPr>
          <a:xfrm>
            <a:off x="4011733" y="212879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D98C10E-3105-5B0C-EC86-F56B555A0789}"/>
              </a:ext>
            </a:extLst>
          </p:cNvPr>
          <p:cNvCxnSpPr>
            <a:cxnSpLocks/>
          </p:cNvCxnSpPr>
          <p:nvPr/>
        </p:nvCxnSpPr>
        <p:spPr>
          <a:xfrm flipV="1">
            <a:off x="4439080" y="1791732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56DA6A5-5AFA-350C-448E-2B7A453F5109}"/>
              </a:ext>
            </a:extLst>
          </p:cNvPr>
          <p:cNvCxnSpPr>
            <a:cxnSpLocks/>
          </p:cNvCxnSpPr>
          <p:nvPr/>
        </p:nvCxnSpPr>
        <p:spPr>
          <a:xfrm>
            <a:off x="7091811" y="937062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24E540C-4893-CF05-67D7-EAF4A175F301}"/>
              </a:ext>
            </a:extLst>
          </p:cNvPr>
          <p:cNvCxnSpPr>
            <a:cxnSpLocks/>
          </p:cNvCxnSpPr>
          <p:nvPr/>
        </p:nvCxnSpPr>
        <p:spPr>
          <a:xfrm>
            <a:off x="6469518" y="922227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561ECE5-062A-C2DE-212C-9BCD5057842E}"/>
              </a:ext>
            </a:extLst>
          </p:cNvPr>
          <p:cNvCxnSpPr>
            <a:cxnSpLocks/>
          </p:cNvCxnSpPr>
          <p:nvPr/>
        </p:nvCxnSpPr>
        <p:spPr>
          <a:xfrm>
            <a:off x="4751548" y="937062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1A8131D-559C-D21C-2EF7-F0454B86C7C1}"/>
              </a:ext>
            </a:extLst>
          </p:cNvPr>
          <p:cNvCxnSpPr>
            <a:cxnSpLocks/>
          </p:cNvCxnSpPr>
          <p:nvPr/>
        </p:nvCxnSpPr>
        <p:spPr>
          <a:xfrm>
            <a:off x="8253514" y="1600401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E422B72-5FB6-6D1A-890C-22A1800D8C29}"/>
              </a:ext>
            </a:extLst>
          </p:cNvPr>
          <p:cNvCxnSpPr>
            <a:cxnSpLocks/>
          </p:cNvCxnSpPr>
          <p:nvPr/>
        </p:nvCxnSpPr>
        <p:spPr>
          <a:xfrm>
            <a:off x="7281090" y="1607066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3530900B-064A-359C-FFF5-36A897DE6863}"/>
              </a:ext>
            </a:extLst>
          </p:cNvPr>
          <p:cNvCxnSpPr>
            <a:cxnSpLocks/>
          </p:cNvCxnSpPr>
          <p:nvPr/>
        </p:nvCxnSpPr>
        <p:spPr>
          <a:xfrm>
            <a:off x="6276202" y="1610371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BF61330-3489-5D60-AAC4-EEF2E8988E26}"/>
              </a:ext>
            </a:extLst>
          </p:cNvPr>
          <p:cNvCxnSpPr>
            <a:cxnSpLocks/>
          </p:cNvCxnSpPr>
          <p:nvPr/>
        </p:nvCxnSpPr>
        <p:spPr>
          <a:xfrm>
            <a:off x="5399738" y="1600401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30987B78-8DCE-9C4D-9B9F-D247836C036A}"/>
              </a:ext>
            </a:extLst>
          </p:cNvPr>
          <p:cNvCxnSpPr>
            <a:cxnSpLocks/>
          </p:cNvCxnSpPr>
          <p:nvPr/>
        </p:nvCxnSpPr>
        <p:spPr>
          <a:xfrm flipV="1">
            <a:off x="4453201" y="2244657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DDBBCEA5-A5C0-B4EA-7C4B-914757F97249}"/>
              </a:ext>
            </a:extLst>
          </p:cNvPr>
          <p:cNvCxnSpPr>
            <a:cxnSpLocks/>
          </p:cNvCxnSpPr>
          <p:nvPr/>
        </p:nvCxnSpPr>
        <p:spPr>
          <a:xfrm flipV="1">
            <a:off x="5163791" y="1722269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169CBDD9-B053-F052-DB0D-B3BAED84ABE9}"/>
              </a:ext>
            </a:extLst>
          </p:cNvPr>
          <p:cNvCxnSpPr>
            <a:cxnSpLocks/>
          </p:cNvCxnSpPr>
          <p:nvPr/>
        </p:nvCxnSpPr>
        <p:spPr>
          <a:xfrm flipV="1">
            <a:off x="5962201" y="1722268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7BD91CD-974A-E642-964A-70BBFFB32347}"/>
              </a:ext>
            </a:extLst>
          </p:cNvPr>
          <p:cNvCxnSpPr>
            <a:cxnSpLocks/>
          </p:cNvCxnSpPr>
          <p:nvPr/>
        </p:nvCxnSpPr>
        <p:spPr>
          <a:xfrm flipV="1">
            <a:off x="5152397" y="1121728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72D5239-6C4A-1E83-31F1-9D2FE3F7ED7D}"/>
              </a:ext>
            </a:extLst>
          </p:cNvPr>
          <p:cNvCxnSpPr>
            <a:cxnSpLocks/>
          </p:cNvCxnSpPr>
          <p:nvPr/>
        </p:nvCxnSpPr>
        <p:spPr>
          <a:xfrm flipV="1">
            <a:off x="8848773" y="1722268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F37A098A-39F1-6999-683F-867391D3CD1B}"/>
              </a:ext>
            </a:extLst>
          </p:cNvPr>
          <p:cNvCxnSpPr>
            <a:cxnSpLocks/>
          </p:cNvCxnSpPr>
          <p:nvPr/>
        </p:nvCxnSpPr>
        <p:spPr>
          <a:xfrm flipV="1">
            <a:off x="6865627" y="1106893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9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286663" y="279712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3733015" y="312733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118E1B-6DF1-3AFD-460B-70001C877E8E}"/>
              </a:ext>
            </a:extLst>
          </p:cNvPr>
          <p:cNvSpPr txBox="1"/>
          <p:nvPr/>
        </p:nvSpPr>
        <p:spPr>
          <a:xfrm>
            <a:off x="5410671" y="212597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A219C0-1E4E-1D25-F6A1-C452D47CBD41}"/>
              </a:ext>
            </a:extLst>
          </p:cNvPr>
          <p:cNvSpPr txBox="1"/>
          <p:nvPr/>
        </p:nvSpPr>
        <p:spPr>
          <a:xfrm>
            <a:off x="7263305" y="449961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5F6D6BD-D711-D80A-7492-12DAC7D764F8}"/>
              </a:ext>
            </a:extLst>
          </p:cNvPr>
          <p:cNvSpPr txBox="1"/>
          <p:nvPr/>
        </p:nvSpPr>
        <p:spPr>
          <a:xfrm>
            <a:off x="7817197" y="345400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685764-0F96-4B1B-EEAC-C90BE7D90B60}"/>
              </a:ext>
            </a:extLst>
          </p:cNvPr>
          <p:cNvSpPr txBox="1"/>
          <p:nvPr/>
        </p:nvSpPr>
        <p:spPr>
          <a:xfrm>
            <a:off x="6096000" y="394347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6304F23-A8F5-5C12-523C-7EA00FE22B95}"/>
              </a:ext>
            </a:extLst>
          </p:cNvPr>
          <p:cNvSpPr txBox="1"/>
          <p:nvPr/>
        </p:nvSpPr>
        <p:spPr>
          <a:xfrm>
            <a:off x="7102822" y="253322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86AFDC-CE99-9CAA-4130-5A87556474AE}"/>
              </a:ext>
            </a:extLst>
          </p:cNvPr>
          <p:cNvSpPr txBox="1"/>
          <p:nvPr/>
        </p:nvSpPr>
        <p:spPr>
          <a:xfrm>
            <a:off x="4900595" y="250909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97F8D5E-DF16-E69A-7C5E-ED66D8B375EC}"/>
              </a:ext>
            </a:extLst>
          </p:cNvPr>
          <p:cNvSpPr txBox="1"/>
          <p:nvPr/>
        </p:nvSpPr>
        <p:spPr>
          <a:xfrm>
            <a:off x="5618384" y="275274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(CH</a:t>
            </a:r>
            <a:r>
              <a:rPr lang="es-MX" sz="900" dirty="0"/>
              <a:t>2</a:t>
            </a:r>
            <a:r>
              <a:rPr lang="es-MX" dirty="0"/>
              <a:t>)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590FE82-630F-2521-0987-B20672F3C353}"/>
              </a:ext>
            </a:extLst>
          </p:cNvPr>
          <p:cNvSpPr txBox="1"/>
          <p:nvPr/>
        </p:nvSpPr>
        <p:spPr>
          <a:xfrm>
            <a:off x="6503026" y="290571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937A7B8-2F1E-8AFD-8367-9DA7D51660E3}"/>
              </a:ext>
            </a:extLst>
          </p:cNvPr>
          <p:cNvSpPr txBox="1"/>
          <p:nvPr/>
        </p:nvSpPr>
        <p:spPr>
          <a:xfrm>
            <a:off x="4900595" y="30596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14CD07E-8C52-BF9E-CF2F-78E65FE3C619}"/>
              </a:ext>
            </a:extLst>
          </p:cNvPr>
          <p:cNvSpPr txBox="1"/>
          <p:nvPr/>
        </p:nvSpPr>
        <p:spPr>
          <a:xfrm>
            <a:off x="7255501" y="387398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FF531AC-A639-B365-1A57-940D164ED7F6}"/>
              </a:ext>
            </a:extLst>
          </p:cNvPr>
          <p:cNvSpPr txBox="1"/>
          <p:nvPr/>
        </p:nvSpPr>
        <p:spPr>
          <a:xfrm>
            <a:off x="6621648" y="349197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  <a:endParaRPr lang="en-US" sz="900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58ADDC1-2533-4585-39E8-E20FE5031451}"/>
              </a:ext>
            </a:extLst>
          </p:cNvPr>
          <p:cNvCxnSpPr>
            <a:cxnSpLocks/>
          </p:cNvCxnSpPr>
          <p:nvPr/>
        </p:nvCxnSpPr>
        <p:spPr>
          <a:xfrm flipV="1">
            <a:off x="7702733" y="3861310"/>
            <a:ext cx="183967" cy="103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473841C-6295-55C0-B317-663781451583}"/>
              </a:ext>
            </a:extLst>
          </p:cNvPr>
          <p:cNvCxnSpPr>
            <a:cxnSpLocks/>
          </p:cNvCxnSpPr>
          <p:nvPr/>
        </p:nvCxnSpPr>
        <p:spPr>
          <a:xfrm flipV="1">
            <a:off x="6476240" y="3861310"/>
            <a:ext cx="145408" cy="103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999B05C-0020-B2D4-90DF-CC26A128DBFB}"/>
              </a:ext>
            </a:extLst>
          </p:cNvPr>
          <p:cNvCxnSpPr>
            <a:cxnSpLocks/>
          </p:cNvCxnSpPr>
          <p:nvPr/>
        </p:nvCxnSpPr>
        <p:spPr>
          <a:xfrm>
            <a:off x="7008733" y="3823336"/>
            <a:ext cx="254572" cy="120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02894FE-0E46-240E-A207-F76A9AFB49B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274099" y="2981788"/>
            <a:ext cx="228927" cy="1085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0FA05A7-D6EA-8EDC-754D-20590A1F8C96}"/>
              </a:ext>
            </a:extLst>
          </p:cNvPr>
          <p:cNvCxnSpPr>
            <a:cxnSpLocks/>
          </p:cNvCxnSpPr>
          <p:nvPr/>
        </p:nvCxnSpPr>
        <p:spPr>
          <a:xfrm flipV="1">
            <a:off x="5280835" y="2425545"/>
            <a:ext cx="186591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B350E976-975F-5A10-DA61-F30FBBFE23D1}"/>
              </a:ext>
            </a:extLst>
          </p:cNvPr>
          <p:cNvCxnSpPr>
            <a:cxnSpLocks/>
          </p:cNvCxnSpPr>
          <p:nvPr/>
        </p:nvCxnSpPr>
        <p:spPr>
          <a:xfrm flipV="1">
            <a:off x="4170422" y="3090380"/>
            <a:ext cx="220603" cy="121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2387AB9-7911-C2A6-F1E9-4329C9FB60CB}"/>
              </a:ext>
            </a:extLst>
          </p:cNvPr>
          <p:cNvCxnSpPr>
            <a:cxnSpLocks/>
          </p:cNvCxnSpPr>
          <p:nvPr/>
        </p:nvCxnSpPr>
        <p:spPr>
          <a:xfrm flipV="1">
            <a:off x="5155633" y="2831287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9517557-BC36-A6D4-B902-CA1D40A148DA}"/>
              </a:ext>
            </a:extLst>
          </p:cNvPr>
          <p:cNvCxnSpPr>
            <a:cxnSpLocks/>
          </p:cNvCxnSpPr>
          <p:nvPr/>
        </p:nvCxnSpPr>
        <p:spPr>
          <a:xfrm>
            <a:off x="4734578" y="3090380"/>
            <a:ext cx="218402" cy="121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7A31CEA-9A57-B9C8-AF8F-119347855DBF}"/>
              </a:ext>
            </a:extLst>
          </p:cNvPr>
          <p:cNvCxnSpPr>
            <a:cxnSpLocks/>
          </p:cNvCxnSpPr>
          <p:nvPr/>
        </p:nvCxnSpPr>
        <p:spPr>
          <a:xfrm flipV="1">
            <a:off x="7481685" y="4257224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4E06BC4-54FC-D180-FBC3-250E0FF0C7C2}"/>
              </a:ext>
            </a:extLst>
          </p:cNvPr>
          <p:cNvCxnSpPr>
            <a:cxnSpLocks/>
          </p:cNvCxnSpPr>
          <p:nvPr/>
        </p:nvCxnSpPr>
        <p:spPr>
          <a:xfrm flipV="1">
            <a:off x="5352963" y="3090380"/>
            <a:ext cx="265421" cy="104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377C684-F311-E2BC-2132-5B0D8CFA22D4}"/>
              </a:ext>
            </a:extLst>
          </p:cNvPr>
          <p:cNvCxnSpPr>
            <a:cxnSpLocks/>
          </p:cNvCxnSpPr>
          <p:nvPr/>
        </p:nvCxnSpPr>
        <p:spPr>
          <a:xfrm flipV="1">
            <a:off x="6779694" y="3211617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FC9CD31-5C23-0578-5624-B0CADFD0EC57}"/>
              </a:ext>
            </a:extLst>
          </p:cNvPr>
          <p:cNvCxnSpPr>
            <a:cxnSpLocks/>
          </p:cNvCxnSpPr>
          <p:nvPr/>
        </p:nvCxnSpPr>
        <p:spPr>
          <a:xfrm flipV="1">
            <a:off x="6914645" y="2820332"/>
            <a:ext cx="188177" cy="132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7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942695" y="1969404"/>
            <a:ext cx="217556" cy="3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5787902" y="17729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6466371" y="184473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5683597" y="123074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7160251" y="178473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840017-235D-CF5D-C2B9-D698E355B564}"/>
              </a:ext>
            </a:extLst>
          </p:cNvPr>
          <p:cNvSpPr txBox="1"/>
          <p:nvPr/>
        </p:nvSpPr>
        <p:spPr>
          <a:xfrm>
            <a:off x="7822452" y="107910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10F009-BC57-3EA7-93CD-CF7E5C14CB5B}"/>
              </a:ext>
            </a:extLst>
          </p:cNvPr>
          <p:cNvSpPr txBox="1"/>
          <p:nvPr/>
        </p:nvSpPr>
        <p:spPr>
          <a:xfrm>
            <a:off x="8535102" y="160007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FD1B61-2F5F-98DF-B67D-70C1CA9BCF51}"/>
              </a:ext>
            </a:extLst>
          </p:cNvPr>
          <p:cNvSpPr txBox="1"/>
          <p:nvPr/>
        </p:nvSpPr>
        <p:spPr>
          <a:xfrm>
            <a:off x="6432619" y="309204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1F760B-0A74-1D15-4DAB-DCC7B753E358}"/>
              </a:ext>
            </a:extLst>
          </p:cNvPr>
          <p:cNvSpPr txBox="1"/>
          <p:nvPr/>
        </p:nvSpPr>
        <p:spPr>
          <a:xfrm>
            <a:off x="5173521" y="272271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D164571-E6ED-13D7-94F2-AB77BD88C1A1}"/>
              </a:ext>
            </a:extLst>
          </p:cNvPr>
          <p:cNvSpPr txBox="1"/>
          <p:nvPr/>
        </p:nvSpPr>
        <p:spPr>
          <a:xfrm>
            <a:off x="4914181" y="190749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7D62BE-5BB2-2F72-7F4D-6BCDF6D83C2F}"/>
              </a:ext>
            </a:extLst>
          </p:cNvPr>
          <p:cNvSpPr txBox="1"/>
          <p:nvPr/>
        </p:nvSpPr>
        <p:spPr>
          <a:xfrm>
            <a:off x="8740710" y="289267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0DEC3F4-0771-A83C-5FBE-05294F5A9B62}"/>
              </a:ext>
            </a:extLst>
          </p:cNvPr>
          <p:cNvSpPr txBox="1"/>
          <p:nvPr/>
        </p:nvSpPr>
        <p:spPr>
          <a:xfrm>
            <a:off x="7160251" y="346138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8B7C0AF-1D03-44ED-F9AC-9F70948BAE20}"/>
              </a:ext>
            </a:extLst>
          </p:cNvPr>
          <p:cNvSpPr txBox="1"/>
          <p:nvPr/>
        </p:nvSpPr>
        <p:spPr>
          <a:xfrm>
            <a:off x="7232386" y="28963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80ABCE4-00C6-2F31-3056-ED53CFB9D857}"/>
              </a:ext>
            </a:extLst>
          </p:cNvPr>
          <p:cNvSpPr txBox="1"/>
          <p:nvPr/>
        </p:nvSpPr>
        <p:spPr>
          <a:xfrm>
            <a:off x="7217959" y="2300761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3A6150A-ADF2-083B-00A8-936DB998603A}"/>
              </a:ext>
            </a:extLst>
          </p:cNvPr>
          <p:cNvSpPr txBox="1"/>
          <p:nvPr/>
        </p:nvSpPr>
        <p:spPr>
          <a:xfrm>
            <a:off x="8013078" y="307733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97AF62D-3E81-5640-E3B4-533F918841E5}"/>
              </a:ext>
            </a:extLst>
          </p:cNvPr>
          <p:cNvSpPr txBox="1"/>
          <p:nvPr/>
        </p:nvSpPr>
        <p:spPr>
          <a:xfrm>
            <a:off x="7829833" y="184473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7D55D12-33F2-99BB-2280-0771C574E8A1}"/>
              </a:ext>
            </a:extLst>
          </p:cNvPr>
          <p:cNvSpPr txBox="1"/>
          <p:nvPr/>
        </p:nvSpPr>
        <p:spPr>
          <a:xfrm>
            <a:off x="5693389" y="233397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05073E2-BBAE-8827-9454-F364E7F535C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193673" y="1941665"/>
            <a:ext cx="272698" cy="87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D136EA4-C914-7800-6C5F-9F056F1B674E}"/>
              </a:ext>
            </a:extLst>
          </p:cNvPr>
          <p:cNvCxnSpPr>
            <a:cxnSpLocks/>
          </p:cNvCxnSpPr>
          <p:nvPr/>
        </p:nvCxnSpPr>
        <p:spPr>
          <a:xfrm flipV="1">
            <a:off x="5949125" y="209287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2A4F7FA-E1C1-880F-4164-676E0572490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464461" y="1957608"/>
            <a:ext cx="323441" cy="100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8FB9E81-D90A-04E1-FCF3-DC627E2F73C9}"/>
              </a:ext>
            </a:extLst>
          </p:cNvPr>
          <p:cNvCxnSpPr>
            <a:cxnSpLocks/>
          </p:cNvCxnSpPr>
          <p:nvPr/>
        </p:nvCxnSpPr>
        <p:spPr>
          <a:xfrm flipV="1">
            <a:off x="5948427" y="1567514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3422E0-1C6A-54DA-4E91-F68266720B70}"/>
              </a:ext>
            </a:extLst>
          </p:cNvPr>
          <p:cNvCxnSpPr>
            <a:cxnSpLocks/>
          </p:cNvCxnSpPr>
          <p:nvPr/>
        </p:nvCxnSpPr>
        <p:spPr>
          <a:xfrm flipV="1">
            <a:off x="5626181" y="2670093"/>
            <a:ext cx="161721" cy="122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B348EFE-7DAC-D5C0-04FB-BFA425326703}"/>
              </a:ext>
            </a:extLst>
          </p:cNvPr>
          <p:cNvCxnSpPr>
            <a:cxnSpLocks/>
          </p:cNvCxnSpPr>
          <p:nvPr/>
        </p:nvCxnSpPr>
        <p:spPr>
          <a:xfrm flipV="1">
            <a:off x="8077490" y="1482442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182C22A-3C66-FB66-CBA6-C082B1814805}"/>
              </a:ext>
            </a:extLst>
          </p:cNvPr>
          <p:cNvCxnSpPr>
            <a:cxnSpLocks/>
          </p:cNvCxnSpPr>
          <p:nvPr/>
        </p:nvCxnSpPr>
        <p:spPr>
          <a:xfrm flipV="1">
            <a:off x="6939624" y="3080955"/>
            <a:ext cx="261179" cy="1463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D63672F-E001-C487-8B80-F92A767FEF0F}"/>
              </a:ext>
            </a:extLst>
          </p:cNvPr>
          <p:cNvCxnSpPr>
            <a:cxnSpLocks/>
          </p:cNvCxnSpPr>
          <p:nvPr/>
        </p:nvCxnSpPr>
        <p:spPr>
          <a:xfrm flipV="1">
            <a:off x="7415289" y="3218993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81C39BE-30A8-C6A3-DE8D-EF8557686E8D}"/>
              </a:ext>
            </a:extLst>
          </p:cNvPr>
          <p:cNvCxnSpPr>
            <a:cxnSpLocks/>
          </p:cNvCxnSpPr>
          <p:nvPr/>
        </p:nvCxnSpPr>
        <p:spPr>
          <a:xfrm>
            <a:off x="7655325" y="3132594"/>
            <a:ext cx="259950" cy="47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D3B3402-DEDC-5915-F18D-711ADD265571}"/>
              </a:ext>
            </a:extLst>
          </p:cNvPr>
          <p:cNvCxnSpPr>
            <a:cxnSpLocks/>
          </p:cNvCxnSpPr>
          <p:nvPr/>
        </p:nvCxnSpPr>
        <p:spPr>
          <a:xfrm flipV="1">
            <a:off x="7415289" y="2058374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94581B0-8F12-83EB-26D5-FF80911111F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282201" y="1943612"/>
            <a:ext cx="240953" cy="85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ECEE8C7-F6F9-EA99-775F-F19EAA85E82F}"/>
              </a:ext>
            </a:extLst>
          </p:cNvPr>
          <p:cNvCxnSpPr>
            <a:cxnSpLocks/>
          </p:cNvCxnSpPr>
          <p:nvPr/>
        </p:nvCxnSpPr>
        <p:spPr>
          <a:xfrm flipV="1">
            <a:off x="7386435" y="2614611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CB4ABE5-7A5F-AE5A-E67D-4805751CB26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573339" y="1993508"/>
            <a:ext cx="256494" cy="35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388035B3-EFD8-48B0-F551-BEB29423EB32}"/>
              </a:ext>
            </a:extLst>
          </p:cNvPr>
          <p:cNvCxnSpPr>
            <a:cxnSpLocks/>
          </p:cNvCxnSpPr>
          <p:nvPr/>
        </p:nvCxnSpPr>
        <p:spPr>
          <a:xfrm>
            <a:off x="8508152" y="3187849"/>
            <a:ext cx="281988" cy="31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65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3818562" y="25279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3788122" y="306051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5371283" y="305811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CFE42B-5F93-CD94-A13A-21ED6C8A09C2}"/>
              </a:ext>
            </a:extLst>
          </p:cNvPr>
          <p:cNvSpPr txBox="1"/>
          <p:nvPr/>
        </p:nvSpPr>
        <p:spPr>
          <a:xfrm>
            <a:off x="3119190" y="360971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5CB179A-98FF-81FD-594D-B5EC29DE011B}"/>
              </a:ext>
            </a:extLst>
          </p:cNvPr>
          <p:cNvSpPr txBox="1"/>
          <p:nvPr/>
        </p:nvSpPr>
        <p:spPr>
          <a:xfrm>
            <a:off x="3073747" y="305811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E0957A-7D3C-EE49-09E3-FC8C9CBAD419}"/>
              </a:ext>
            </a:extLst>
          </p:cNvPr>
          <p:cNvSpPr txBox="1"/>
          <p:nvPr/>
        </p:nvSpPr>
        <p:spPr>
          <a:xfrm>
            <a:off x="3803528" y="361211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BEC094-B16B-C3C7-63C8-A819462E6A49}"/>
              </a:ext>
            </a:extLst>
          </p:cNvPr>
          <p:cNvSpPr txBox="1"/>
          <p:nvPr/>
        </p:nvSpPr>
        <p:spPr>
          <a:xfrm>
            <a:off x="4574553" y="306192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FEE0A28-FCEE-F92B-8AB6-B2EA70E82981}"/>
              </a:ext>
            </a:extLst>
          </p:cNvPr>
          <p:cNvSpPr txBox="1"/>
          <p:nvPr/>
        </p:nvSpPr>
        <p:spPr>
          <a:xfrm>
            <a:off x="6187423" y="304829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5867073" y="3256843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455B51D-FD4B-D4DA-E61D-C41E69F49387}"/>
              </a:ext>
            </a:extLst>
          </p:cNvPr>
          <p:cNvCxnSpPr>
            <a:cxnSpLocks/>
          </p:cNvCxnSpPr>
          <p:nvPr/>
        </p:nvCxnSpPr>
        <p:spPr>
          <a:xfrm>
            <a:off x="5084648" y="3242780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347B9ED-B8FC-AEEB-96A6-8F2B3179E309}"/>
              </a:ext>
            </a:extLst>
          </p:cNvPr>
          <p:cNvCxnSpPr>
            <a:cxnSpLocks/>
          </p:cNvCxnSpPr>
          <p:nvPr/>
        </p:nvCxnSpPr>
        <p:spPr>
          <a:xfrm>
            <a:off x="4345626" y="3242780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6E17183-2DA3-EF22-4173-4DCEC1DA89F9}"/>
              </a:ext>
            </a:extLst>
          </p:cNvPr>
          <p:cNvCxnSpPr>
            <a:cxnSpLocks/>
          </p:cNvCxnSpPr>
          <p:nvPr/>
        </p:nvCxnSpPr>
        <p:spPr>
          <a:xfrm flipV="1">
            <a:off x="4043160" y="3417629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2160D30-D0FF-2C15-C5E7-D096AE63DFB9}"/>
              </a:ext>
            </a:extLst>
          </p:cNvPr>
          <p:cNvCxnSpPr>
            <a:cxnSpLocks/>
          </p:cNvCxnSpPr>
          <p:nvPr/>
        </p:nvCxnSpPr>
        <p:spPr>
          <a:xfrm>
            <a:off x="3583823" y="3242780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D5B8E50-EE46-3F2D-03DC-04F976791483}"/>
              </a:ext>
            </a:extLst>
          </p:cNvPr>
          <p:cNvCxnSpPr>
            <a:cxnSpLocks/>
          </p:cNvCxnSpPr>
          <p:nvPr/>
        </p:nvCxnSpPr>
        <p:spPr>
          <a:xfrm flipV="1">
            <a:off x="4068072" y="2820332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1680C37-0E91-8ADD-3774-683E44B5121D}"/>
              </a:ext>
            </a:extLst>
          </p:cNvPr>
          <p:cNvCxnSpPr>
            <a:cxnSpLocks/>
          </p:cNvCxnSpPr>
          <p:nvPr/>
        </p:nvCxnSpPr>
        <p:spPr>
          <a:xfrm>
            <a:off x="3583823" y="379677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1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275821" y="1784738"/>
            <a:ext cx="80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5075628" y="237444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478013" y="273413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6454331" y="236480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19D2328-1AFC-5C18-33DE-8D9A6458A60D}"/>
              </a:ext>
            </a:extLst>
          </p:cNvPr>
          <p:cNvSpPr txBox="1"/>
          <p:nvPr/>
        </p:nvSpPr>
        <p:spPr>
          <a:xfrm>
            <a:off x="5765745" y="274377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34F1FE-AC6D-B34B-4FCC-160168EF4975}"/>
              </a:ext>
            </a:extLst>
          </p:cNvPr>
          <p:cNvSpPr txBox="1"/>
          <p:nvPr/>
        </p:nvSpPr>
        <p:spPr>
          <a:xfrm>
            <a:off x="7241553" y="274949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74C04E-DCE2-2555-1B43-D8BA0831E447}"/>
              </a:ext>
            </a:extLst>
          </p:cNvPr>
          <p:cNvSpPr txBox="1"/>
          <p:nvPr/>
        </p:nvSpPr>
        <p:spPr>
          <a:xfrm>
            <a:off x="8055322" y="236480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A085DDE-6FC0-0EDF-8EF8-4F883D733752}"/>
              </a:ext>
            </a:extLst>
          </p:cNvPr>
          <p:cNvCxnSpPr>
            <a:cxnSpLocks/>
          </p:cNvCxnSpPr>
          <p:nvPr/>
        </p:nvCxnSpPr>
        <p:spPr>
          <a:xfrm flipV="1">
            <a:off x="7751629" y="2699138"/>
            <a:ext cx="303693" cy="104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98C7482-31BD-24FA-6266-7ECEFCCD0944}"/>
              </a:ext>
            </a:extLst>
          </p:cNvPr>
          <p:cNvCxnSpPr>
            <a:cxnSpLocks/>
          </p:cNvCxnSpPr>
          <p:nvPr/>
        </p:nvCxnSpPr>
        <p:spPr>
          <a:xfrm>
            <a:off x="6964407" y="2699138"/>
            <a:ext cx="235266" cy="114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0463BA0-ED23-9D24-6AC4-929462DFEAD0}"/>
              </a:ext>
            </a:extLst>
          </p:cNvPr>
          <p:cNvCxnSpPr>
            <a:cxnSpLocks/>
          </p:cNvCxnSpPr>
          <p:nvPr/>
        </p:nvCxnSpPr>
        <p:spPr>
          <a:xfrm flipV="1">
            <a:off x="4920815" y="2699138"/>
            <a:ext cx="206383" cy="104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FF4D456-380F-0A55-E775-384F845C519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618968" y="2730345"/>
            <a:ext cx="146777" cy="198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527C958-BCDC-9334-2CC3-F3C490CD8A03}"/>
              </a:ext>
            </a:extLst>
          </p:cNvPr>
          <p:cNvCxnSpPr>
            <a:cxnSpLocks/>
          </p:cNvCxnSpPr>
          <p:nvPr/>
        </p:nvCxnSpPr>
        <p:spPr>
          <a:xfrm flipV="1">
            <a:off x="6275821" y="2699138"/>
            <a:ext cx="178510" cy="954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22BD7AA-D279-0D49-6D33-36F623CA3E38}"/>
              </a:ext>
            </a:extLst>
          </p:cNvPr>
          <p:cNvCxnSpPr>
            <a:cxnSpLocks/>
          </p:cNvCxnSpPr>
          <p:nvPr/>
        </p:nvCxnSpPr>
        <p:spPr>
          <a:xfrm flipV="1">
            <a:off x="6680515" y="2154070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1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788909" y="2581981"/>
            <a:ext cx="61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COO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6050057" y="371564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3665619" y="256396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6096000" y="219463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7304CA-4420-0CD7-93D8-B7613F0F640D}"/>
              </a:ext>
            </a:extLst>
          </p:cNvPr>
          <p:cNvSpPr txBox="1"/>
          <p:nvPr/>
        </p:nvSpPr>
        <p:spPr>
          <a:xfrm>
            <a:off x="6032969" y="443708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B61E835-1D39-93C9-BC16-DC7F007790C2}"/>
              </a:ext>
            </a:extLst>
          </p:cNvPr>
          <p:cNvSpPr txBox="1"/>
          <p:nvPr/>
        </p:nvSpPr>
        <p:spPr>
          <a:xfrm>
            <a:off x="6067146" y="300609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10762D-F675-B03C-8730-876B2CCBB1C6}"/>
              </a:ext>
            </a:extLst>
          </p:cNvPr>
          <p:cNvSpPr txBox="1"/>
          <p:nvPr/>
        </p:nvSpPr>
        <p:spPr>
          <a:xfrm>
            <a:off x="4475746" y="21946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4E6270-3205-83A9-2C78-7C2E8C6D1984}"/>
              </a:ext>
            </a:extLst>
          </p:cNvPr>
          <p:cNvSpPr txBox="1"/>
          <p:nvPr/>
        </p:nvSpPr>
        <p:spPr>
          <a:xfrm>
            <a:off x="5289158" y="258012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D851462-5E9D-0D68-CAD1-8979697238B3}"/>
              </a:ext>
            </a:extLst>
          </p:cNvPr>
          <p:cNvCxnSpPr>
            <a:cxnSpLocks/>
          </p:cNvCxnSpPr>
          <p:nvPr/>
        </p:nvCxnSpPr>
        <p:spPr>
          <a:xfrm>
            <a:off x="6548368" y="2546738"/>
            <a:ext cx="286635" cy="127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F43C465-0EB6-43D4-B545-668574DAE375}"/>
              </a:ext>
            </a:extLst>
          </p:cNvPr>
          <p:cNvCxnSpPr>
            <a:cxnSpLocks/>
          </p:cNvCxnSpPr>
          <p:nvPr/>
        </p:nvCxnSpPr>
        <p:spPr>
          <a:xfrm flipV="1">
            <a:off x="6288007" y="4194694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A2AC6FE-DAEF-2AE7-3631-9C4F67039EFF}"/>
              </a:ext>
            </a:extLst>
          </p:cNvPr>
          <p:cNvCxnSpPr>
            <a:cxnSpLocks/>
          </p:cNvCxnSpPr>
          <p:nvPr/>
        </p:nvCxnSpPr>
        <p:spPr>
          <a:xfrm flipV="1">
            <a:off x="5799234" y="2515532"/>
            <a:ext cx="290254" cy="138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38EE9D6-4469-AF8E-F58B-404F7D50D281}"/>
              </a:ext>
            </a:extLst>
          </p:cNvPr>
          <p:cNvCxnSpPr>
            <a:cxnSpLocks/>
          </p:cNvCxnSpPr>
          <p:nvPr/>
        </p:nvCxnSpPr>
        <p:spPr>
          <a:xfrm flipV="1">
            <a:off x="6296940" y="3429000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AB84DC2-54B8-C1F8-0558-25074BA83C54}"/>
              </a:ext>
            </a:extLst>
          </p:cNvPr>
          <p:cNvCxnSpPr>
            <a:cxnSpLocks/>
          </p:cNvCxnSpPr>
          <p:nvPr/>
        </p:nvCxnSpPr>
        <p:spPr>
          <a:xfrm>
            <a:off x="4985822" y="2515532"/>
            <a:ext cx="303336" cy="150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31809C8-C35D-1287-2BB5-9D3B69D89E56}"/>
              </a:ext>
            </a:extLst>
          </p:cNvPr>
          <p:cNvCxnSpPr>
            <a:cxnSpLocks/>
          </p:cNvCxnSpPr>
          <p:nvPr/>
        </p:nvCxnSpPr>
        <p:spPr>
          <a:xfrm flipV="1">
            <a:off x="6296940" y="2613351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9CF6427-BB08-BD27-3EE5-D1A80C8AD81F}"/>
              </a:ext>
            </a:extLst>
          </p:cNvPr>
          <p:cNvCxnSpPr>
            <a:cxnSpLocks/>
          </p:cNvCxnSpPr>
          <p:nvPr/>
        </p:nvCxnSpPr>
        <p:spPr>
          <a:xfrm flipV="1">
            <a:off x="4175695" y="2515532"/>
            <a:ext cx="300051" cy="17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rir corchete 33">
            <a:extLst>
              <a:ext uri="{FF2B5EF4-FFF2-40B4-BE49-F238E27FC236}">
                <a16:creationId xmlns:a16="http://schemas.microsoft.com/office/drawing/2014/main" id="{EE7AE8A3-4904-B2EE-6C28-B0E44A163A94}"/>
              </a:ext>
            </a:extLst>
          </p:cNvPr>
          <p:cNvSpPr/>
          <p:nvPr/>
        </p:nvSpPr>
        <p:spPr>
          <a:xfrm>
            <a:off x="3624540" y="1688708"/>
            <a:ext cx="532908" cy="318693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brir corchete 34">
            <a:extLst>
              <a:ext uri="{FF2B5EF4-FFF2-40B4-BE49-F238E27FC236}">
                <a16:creationId xmlns:a16="http://schemas.microsoft.com/office/drawing/2014/main" id="{B74E0500-44A9-70FB-DE5F-6D166215C9D2}"/>
              </a:ext>
            </a:extLst>
          </p:cNvPr>
          <p:cNvSpPr/>
          <p:nvPr/>
        </p:nvSpPr>
        <p:spPr>
          <a:xfrm rot="10800000">
            <a:off x="7120315" y="1619480"/>
            <a:ext cx="532908" cy="318693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2BCFD0C-052F-E8A1-6D62-83462E79BF72}"/>
              </a:ext>
            </a:extLst>
          </p:cNvPr>
          <p:cNvSpPr txBox="1"/>
          <p:nvPr/>
        </p:nvSpPr>
        <p:spPr>
          <a:xfrm>
            <a:off x="7812877" y="168870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Sn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5FA75E-C306-2EEF-0A8A-EC988BA831F0}"/>
              </a:ext>
            </a:extLst>
          </p:cNvPr>
          <p:cNvSpPr txBox="1"/>
          <p:nvPr/>
        </p:nvSpPr>
        <p:spPr>
          <a:xfrm>
            <a:off x="7824881" y="461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5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6ED9B9-8020-318D-627C-604899735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82" y="2814552"/>
            <a:ext cx="312463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1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5447420" y="27590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9131021" y="147887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9131021" y="90355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9159875" y="204476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DF37CE-D715-50B3-66C4-513D0526B39C}"/>
              </a:ext>
            </a:extLst>
          </p:cNvPr>
          <p:cNvSpPr txBox="1"/>
          <p:nvPr/>
        </p:nvSpPr>
        <p:spPr>
          <a:xfrm>
            <a:off x="8041243" y="287558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2B28DD-2912-0205-E9EC-5950BBF718DA}"/>
              </a:ext>
            </a:extLst>
          </p:cNvPr>
          <p:cNvSpPr txBox="1"/>
          <p:nvPr/>
        </p:nvSpPr>
        <p:spPr>
          <a:xfrm>
            <a:off x="5346431" y="336031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CF5672-E669-32A5-59BF-FBED34563599}"/>
              </a:ext>
            </a:extLst>
          </p:cNvPr>
          <p:cNvSpPr txBox="1"/>
          <p:nvPr/>
        </p:nvSpPr>
        <p:spPr>
          <a:xfrm>
            <a:off x="6289462" y="290571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2F5226-82BA-4FE6-E85C-1D5C89F82FD8}"/>
              </a:ext>
            </a:extLst>
          </p:cNvPr>
          <p:cNvSpPr txBox="1"/>
          <p:nvPr/>
        </p:nvSpPr>
        <p:spPr>
          <a:xfrm>
            <a:off x="4565028" y="291154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2D6CCE-6481-021D-A16B-A7D20BA781DE}"/>
              </a:ext>
            </a:extLst>
          </p:cNvPr>
          <p:cNvSpPr txBox="1"/>
          <p:nvPr/>
        </p:nvSpPr>
        <p:spPr>
          <a:xfrm>
            <a:off x="3679203" y="37322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11BE0E8-D9DF-2E34-A5CD-E710464CF42B}"/>
              </a:ext>
            </a:extLst>
          </p:cNvPr>
          <p:cNvSpPr txBox="1"/>
          <p:nvPr/>
        </p:nvSpPr>
        <p:spPr>
          <a:xfrm>
            <a:off x="3683044" y="324278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CFC4471-39E3-E7A5-0056-7BAE4D80F539}"/>
              </a:ext>
            </a:extLst>
          </p:cNvPr>
          <p:cNvSpPr txBox="1"/>
          <p:nvPr/>
        </p:nvSpPr>
        <p:spPr>
          <a:xfrm>
            <a:off x="3679203" y="275331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ABF9B70-613D-8860-41C4-D8C645B8EDD4}"/>
              </a:ext>
            </a:extLst>
          </p:cNvPr>
          <p:cNvSpPr txBox="1"/>
          <p:nvPr/>
        </p:nvSpPr>
        <p:spPr>
          <a:xfrm>
            <a:off x="9966911" y="204476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41C247A-37C3-C15B-FFAB-83CB8F7BABB7}"/>
              </a:ext>
            </a:extLst>
          </p:cNvPr>
          <p:cNvSpPr txBox="1"/>
          <p:nvPr/>
        </p:nvSpPr>
        <p:spPr>
          <a:xfrm>
            <a:off x="9967609" y="275902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43408AF-3929-D249-2A38-42A04725E6DD}"/>
              </a:ext>
            </a:extLst>
          </p:cNvPr>
          <p:cNvSpPr txBox="1"/>
          <p:nvPr/>
        </p:nvSpPr>
        <p:spPr>
          <a:xfrm>
            <a:off x="9159875" y="336031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03E847-36A5-2BC9-8AE9-1A1B153722CC}"/>
              </a:ext>
            </a:extLst>
          </p:cNvPr>
          <p:cNvSpPr txBox="1"/>
          <p:nvPr/>
        </p:nvSpPr>
        <p:spPr>
          <a:xfrm>
            <a:off x="8002723" y="351269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C2F56F5-9A28-6DAB-EAE4-94EB75B1D188}"/>
              </a:ext>
            </a:extLst>
          </p:cNvPr>
          <p:cNvSpPr txBox="1"/>
          <p:nvPr/>
        </p:nvSpPr>
        <p:spPr>
          <a:xfrm>
            <a:off x="7177127" y="416040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17B7B09-6D3E-0292-302F-89318DB27624}"/>
              </a:ext>
            </a:extLst>
          </p:cNvPr>
          <p:cNvSpPr txBox="1"/>
          <p:nvPr/>
        </p:nvSpPr>
        <p:spPr>
          <a:xfrm>
            <a:off x="5369322" y="394715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8E5802C-0C98-D411-CE43-E0D6C752B080}"/>
              </a:ext>
            </a:extLst>
          </p:cNvPr>
          <p:cNvSpPr txBox="1"/>
          <p:nvPr/>
        </p:nvSpPr>
        <p:spPr>
          <a:xfrm>
            <a:off x="5346431" y="207367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5CD20CE-4895-E4F2-A6FC-CE1B7C83C85F}"/>
              </a:ext>
            </a:extLst>
          </p:cNvPr>
          <p:cNvSpPr txBox="1"/>
          <p:nvPr/>
        </p:nvSpPr>
        <p:spPr>
          <a:xfrm>
            <a:off x="3680961" y="422171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01264E-EF6F-C182-9420-CBE8ACC1F3F2}"/>
              </a:ext>
            </a:extLst>
          </p:cNvPr>
          <p:cNvSpPr txBox="1"/>
          <p:nvPr/>
        </p:nvSpPr>
        <p:spPr>
          <a:xfrm>
            <a:off x="7174740" y="349197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0F2CF72-8176-B2BE-6ECC-1FEE9B77F0A1}"/>
              </a:ext>
            </a:extLst>
          </p:cNvPr>
          <p:cNvSpPr txBox="1"/>
          <p:nvPr/>
        </p:nvSpPr>
        <p:spPr>
          <a:xfrm>
            <a:off x="9232010" y="27316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B03EC21-704E-4A6F-2FB5-1990FE4422F6}"/>
              </a:ext>
            </a:extLst>
          </p:cNvPr>
          <p:cNvSpPr txBox="1"/>
          <p:nvPr/>
        </p:nvSpPr>
        <p:spPr>
          <a:xfrm>
            <a:off x="7132436" y="205590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OH</a:t>
            </a:r>
            <a:endParaRPr lang="en-US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B1652E1-029E-4DC2-B92C-A071D0A4C31F}"/>
              </a:ext>
            </a:extLst>
          </p:cNvPr>
          <p:cNvSpPr txBox="1"/>
          <p:nvPr/>
        </p:nvSpPr>
        <p:spPr>
          <a:xfrm>
            <a:off x="7227038" y="27522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4F877AF-542E-0EB6-F51B-23653933D890}"/>
              </a:ext>
            </a:extLst>
          </p:cNvPr>
          <p:cNvCxnSpPr>
            <a:cxnSpLocks/>
          </p:cNvCxnSpPr>
          <p:nvPr/>
        </p:nvCxnSpPr>
        <p:spPr>
          <a:xfrm flipV="1">
            <a:off x="7373047" y="3187544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9720044-DF43-E06C-AC47-33DC5102EB42}"/>
              </a:ext>
            </a:extLst>
          </p:cNvPr>
          <p:cNvCxnSpPr>
            <a:cxnSpLocks/>
          </p:cNvCxnSpPr>
          <p:nvPr/>
        </p:nvCxnSpPr>
        <p:spPr>
          <a:xfrm>
            <a:off x="1689439" y="12315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704DA52-AB33-0E76-C6A1-DCF93030A4A9}"/>
              </a:ext>
            </a:extLst>
          </p:cNvPr>
          <p:cNvCxnSpPr>
            <a:cxnSpLocks/>
          </p:cNvCxnSpPr>
          <p:nvPr/>
        </p:nvCxnSpPr>
        <p:spPr>
          <a:xfrm flipV="1">
            <a:off x="5615533" y="3117928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17A453E-BECF-DE91-3F48-B941C79811F2}"/>
              </a:ext>
            </a:extLst>
          </p:cNvPr>
          <p:cNvCxnSpPr>
            <a:cxnSpLocks/>
          </p:cNvCxnSpPr>
          <p:nvPr/>
        </p:nvCxnSpPr>
        <p:spPr>
          <a:xfrm>
            <a:off x="1841839" y="13839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A5F6E23-51C6-3B3F-5200-D48AE48824DA}"/>
              </a:ext>
            </a:extLst>
          </p:cNvPr>
          <p:cNvCxnSpPr>
            <a:cxnSpLocks/>
          </p:cNvCxnSpPr>
          <p:nvPr/>
        </p:nvCxnSpPr>
        <p:spPr>
          <a:xfrm flipV="1">
            <a:off x="7400156" y="2443011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94FA835-5BBC-895C-B372-2A7148D3654E}"/>
              </a:ext>
            </a:extLst>
          </p:cNvPr>
          <p:cNvCxnSpPr>
            <a:cxnSpLocks/>
          </p:cNvCxnSpPr>
          <p:nvPr/>
        </p:nvCxnSpPr>
        <p:spPr>
          <a:xfrm>
            <a:off x="1994239" y="15363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FACE8A2-371D-B169-A5B6-8845DF63926A}"/>
              </a:ext>
            </a:extLst>
          </p:cNvPr>
          <p:cNvCxnSpPr>
            <a:cxnSpLocks/>
          </p:cNvCxnSpPr>
          <p:nvPr/>
        </p:nvCxnSpPr>
        <p:spPr>
          <a:xfrm flipV="1">
            <a:off x="5596483" y="2478661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B693DCB-B2D3-3E5D-0935-E1534163D233}"/>
              </a:ext>
            </a:extLst>
          </p:cNvPr>
          <p:cNvCxnSpPr>
            <a:cxnSpLocks/>
          </p:cNvCxnSpPr>
          <p:nvPr/>
        </p:nvCxnSpPr>
        <p:spPr>
          <a:xfrm>
            <a:off x="2146639" y="16887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65FD6EC-B3C0-CCD4-1CE5-2311AAA3F534}"/>
              </a:ext>
            </a:extLst>
          </p:cNvPr>
          <p:cNvCxnSpPr>
            <a:cxnSpLocks/>
          </p:cNvCxnSpPr>
          <p:nvPr/>
        </p:nvCxnSpPr>
        <p:spPr>
          <a:xfrm flipV="1">
            <a:off x="9386059" y="1262714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02B5AC-B5B7-6668-BCB7-84D964B2318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189279" y="2937980"/>
            <a:ext cx="375749" cy="122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0A76C64-EC88-14E2-C81F-7EDD182C921A}"/>
              </a:ext>
            </a:extLst>
          </p:cNvPr>
          <p:cNvCxnSpPr>
            <a:cxnSpLocks/>
          </p:cNvCxnSpPr>
          <p:nvPr/>
        </p:nvCxnSpPr>
        <p:spPr>
          <a:xfrm flipV="1">
            <a:off x="9386757" y="1831292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C7EDB02-CB43-7176-5526-BC479A66D7B9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5075104" y="2943688"/>
            <a:ext cx="372316" cy="152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92720DD-1EFB-025D-90D0-F58ED5EEE4A1}"/>
              </a:ext>
            </a:extLst>
          </p:cNvPr>
          <p:cNvCxnSpPr>
            <a:cxnSpLocks/>
          </p:cNvCxnSpPr>
          <p:nvPr/>
        </p:nvCxnSpPr>
        <p:spPr>
          <a:xfrm flipV="1">
            <a:off x="9386059" y="2456751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7D0B947-53C6-CA04-9518-9894EBF4D74F}"/>
              </a:ext>
            </a:extLst>
          </p:cNvPr>
          <p:cNvCxnSpPr>
            <a:cxnSpLocks/>
          </p:cNvCxnSpPr>
          <p:nvPr/>
        </p:nvCxnSpPr>
        <p:spPr>
          <a:xfrm>
            <a:off x="5856507" y="2943688"/>
            <a:ext cx="342885" cy="116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DE06DB4-64E0-B4F9-B11D-595FAF1165F3}"/>
              </a:ext>
            </a:extLst>
          </p:cNvPr>
          <p:cNvCxnSpPr>
            <a:cxnSpLocks/>
          </p:cNvCxnSpPr>
          <p:nvPr/>
        </p:nvCxnSpPr>
        <p:spPr>
          <a:xfrm flipV="1">
            <a:off x="9386059" y="3121586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8F66B667-6923-41A3-841E-2AE93ADF5B8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799538" y="3019948"/>
            <a:ext cx="332898" cy="70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6B4BEA5-496E-B916-9040-D642DE64E73D}"/>
              </a:ext>
            </a:extLst>
          </p:cNvPr>
          <p:cNvCxnSpPr>
            <a:cxnSpLocks/>
          </p:cNvCxnSpPr>
          <p:nvPr/>
        </p:nvCxnSpPr>
        <p:spPr>
          <a:xfrm flipV="1">
            <a:off x="7385238" y="3861310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29E0E196-EF54-C8F5-4AF9-DB107C18C8E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7613658" y="2943688"/>
            <a:ext cx="427585" cy="116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B0A71AC-AA45-BF36-4920-832E4FCCBAB7}"/>
              </a:ext>
            </a:extLst>
          </p:cNvPr>
          <p:cNvCxnSpPr>
            <a:cxnSpLocks/>
          </p:cNvCxnSpPr>
          <p:nvPr/>
        </p:nvCxnSpPr>
        <p:spPr>
          <a:xfrm flipV="1">
            <a:off x="5624360" y="3704768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59A9B6E-1038-1FF7-AC16-CB93D4E3491F}"/>
              </a:ext>
            </a:extLst>
          </p:cNvPr>
          <p:cNvCxnSpPr>
            <a:cxnSpLocks/>
          </p:cNvCxnSpPr>
          <p:nvPr/>
        </p:nvCxnSpPr>
        <p:spPr>
          <a:xfrm flipV="1">
            <a:off x="8668422" y="2995220"/>
            <a:ext cx="321776" cy="70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9840434-4D9E-CFB1-F5ED-D4EF40839322}"/>
              </a:ext>
            </a:extLst>
          </p:cNvPr>
          <p:cNvCxnSpPr>
            <a:cxnSpLocks/>
          </p:cNvCxnSpPr>
          <p:nvPr/>
        </p:nvCxnSpPr>
        <p:spPr>
          <a:xfrm flipV="1">
            <a:off x="3953989" y="3066351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4786D30-EE4D-0E61-7A9B-AE84F83F7F03}"/>
              </a:ext>
            </a:extLst>
          </p:cNvPr>
          <p:cNvCxnSpPr>
            <a:cxnSpLocks/>
          </p:cNvCxnSpPr>
          <p:nvPr/>
        </p:nvCxnSpPr>
        <p:spPr>
          <a:xfrm>
            <a:off x="9653139" y="2916291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170B124F-F159-D551-5C31-E0E2D8AF81AB}"/>
              </a:ext>
            </a:extLst>
          </p:cNvPr>
          <p:cNvCxnSpPr>
            <a:cxnSpLocks/>
          </p:cNvCxnSpPr>
          <p:nvPr/>
        </p:nvCxnSpPr>
        <p:spPr>
          <a:xfrm flipV="1">
            <a:off x="3934241" y="4065982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62103277-DC84-7D84-9A2E-2A67FB1E0CA3}"/>
              </a:ext>
            </a:extLst>
          </p:cNvPr>
          <p:cNvCxnSpPr>
            <a:cxnSpLocks/>
          </p:cNvCxnSpPr>
          <p:nvPr/>
        </p:nvCxnSpPr>
        <p:spPr>
          <a:xfrm>
            <a:off x="9669951" y="2210732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5839D09-85A8-7158-A424-F19BC48275E7}"/>
              </a:ext>
            </a:extLst>
          </p:cNvPr>
          <p:cNvCxnSpPr>
            <a:cxnSpLocks/>
          </p:cNvCxnSpPr>
          <p:nvPr/>
        </p:nvCxnSpPr>
        <p:spPr>
          <a:xfrm flipV="1">
            <a:off x="3934241" y="3535817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F73A3964-BDB5-8DBB-4611-133511203D7A}"/>
              </a:ext>
            </a:extLst>
          </p:cNvPr>
          <p:cNvCxnSpPr>
            <a:cxnSpLocks/>
          </p:cNvCxnSpPr>
          <p:nvPr/>
        </p:nvCxnSpPr>
        <p:spPr>
          <a:xfrm>
            <a:off x="7687203" y="3676644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9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ABC4FD-84BB-CF1D-B0C7-2A0C2DDF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603" y="2947920"/>
            <a:ext cx="3362794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9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CED5C5-4155-BF66-5B63-8F3227D7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10" y="3247999"/>
            <a:ext cx="933580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1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B716D2-3A54-7082-F8FE-14A4CF5C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945" y="2824078"/>
            <a:ext cx="3296110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9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5701739" y="28437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6294237" y="279128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8674491" y="218900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7863409" y="218900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28BA2F-FCEB-1582-693D-4C3363C913C0}"/>
              </a:ext>
            </a:extLst>
          </p:cNvPr>
          <p:cNvSpPr txBox="1"/>
          <p:nvPr/>
        </p:nvSpPr>
        <p:spPr>
          <a:xfrm>
            <a:off x="6243189" y="342900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F30F804-79C1-3375-17BA-FFF43228A49C}"/>
              </a:ext>
            </a:extLst>
          </p:cNvPr>
          <p:cNvSpPr txBox="1"/>
          <p:nvPr/>
        </p:nvSpPr>
        <p:spPr>
          <a:xfrm>
            <a:off x="5619403" y="342900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21EAB7-02D4-A22B-72D3-F32688720771}"/>
              </a:ext>
            </a:extLst>
          </p:cNvPr>
          <p:cNvSpPr txBox="1"/>
          <p:nvPr/>
        </p:nvSpPr>
        <p:spPr>
          <a:xfrm>
            <a:off x="4111195" y="283716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2598853-4218-F9A4-20B7-4FA0BCF40CC0}"/>
              </a:ext>
            </a:extLst>
          </p:cNvPr>
          <p:cNvSpPr txBox="1"/>
          <p:nvPr/>
        </p:nvSpPr>
        <p:spPr>
          <a:xfrm>
            <a:off x="7863409" y="277813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5702C8-9AD8-3429-090B-7FFCF232A557}"/>
              </a:ext>
            </a:extLst>
          </p:cNvPr>
          <p:cNvSpPr txBox="1"/>
          <p:nvPr/>
        </p:nvSpPr>
        <p:spPr>
          <a:xfrm>
            <a:off x="6994619" y="279128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EDB5A5D-D873-4196-997F-B63FFD84BE23}"/>
              </a:ext>
            </a:extLst>
          </p:cNvPr>
          <p:cNvSpPr txBox="1"/>
          <p:nvPr/>
        </p:nvSpPr>
        <p:spPr>
          <a:xfrm>
            <a:off x="4935321" y="28437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350D73A-4C1C-4009-7FE5-7D86B4A7B0AD}"/>
              </a:ext>
            </a:extLst>
          </p:cNvPr>
          <p:cNvSpPr txBox="1"/>
          <p:nvPr/>
        </p:nvSpPr>
        <p:spPr>
          <a:xfrm>
            <a:off x="5567103" y="223729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E96B653-EF1D-16CF-AEAC-25B95B65186B}"/>
              </a:ext>
            </a:extLst>
          </p:cNvPr>
          <p:cNvSpPr txBox="1"/>
          <p:nvPr/>
        </p:nvSpPr>
        <p:spPr>
          <a:xfrm>
            <a:off x="7805701" y="159987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D646AA6-0D2A-9209-0A79-FDBD0935AE66}"/>
              </a:ext>
            </a:extLst>
          </p:cNvPr>
          <p:cNvSpPr txBox="1"/>
          <p:nvPr/>
        </p:nvSpPr>
        <p:spPr>
          <a:xfrm>
            <a:off x="8732199" y="277813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B26CAD7-0232-65F4-3AC5-2F476991A164}"/>
              </a:ext>
            </a:extLst>
          </p:cNvPr>
          <p:cNvSpPr txBox="1"/>
          <p:nvPr/>
        </p:nvSpPr>
        <p:spPr>
          <a:xfrm>
            <a:off x="6994619" y="220073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06404AE-0C84-E31F-2737-17BFC7F4CFA2}"/>
              </a:ext>
            </a:extLst>
          </p:cNvPr>
          <p:cNvSpPr txBox="1"/>
          <p:nvPr/>
        </p:nvSpPr>
        <p:spPr>
          <a:xfrm>
            <a:off x="6932975" y="343707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111C77F-BE19-2E28-7F58-2F4826019BBD}"/>
              </a:ext>
            </a:extLst>
          </p:cNvPr>
          <p:cNvSpPr txBox="1"/>
          <p:nvPr/>
        </p:nvSpPr>
        <p:spPr>
          <a:xfrm>
            <a:off x="6247887" y="220073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15453C1-CF99-F35E-1733-B01A8A6F18C3}"/>
              </a:ext>
            </a:extLst>
          </p:cNvPr>
          <p:cNvSpPr txBox="1"/>
          <p:nvPr/>
        </p:nvSpPr>
        <p:spPr>
          <a:xfrm>
            <a:off x="4831597" y="223729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BFE71E7-E3E6-1F1D-BDE9-3D24774912D5}"/>
              </a:ext>
            </a:extLst>
          </p:cNvPr>
          <p:cNvCxnSpPr>
            <a:cxnSpLocks/>
          </p:cNvCxnSpPr>
          <p:nvPr/>
        </p:nvCxnSpPr>
        <p:spPr>
          <a:xfrm flipV="1">
            <a:off x="8070618" y="1994903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F79D96D-F48C-4342-BFFC-24D87BE3F0B9}"/>
              </a:ext>
            </a:extLst>
          </p:cNvPr>
          <p:cNvCxnSpPr>
            <a:cxnSpLocks/>
          </p:cNvCxnSpPr>
          <p:nvPr/>
        </p:nvCxnSpPr>
        <p:spPr>
          <a:xfrm flipV="1">
            <a:off x="8070618" y="2558334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83832DB1-C7B4-12F7-FA4E-056D21A2442B}"/>
              </a:ext>
            </a:extLst>
          </p:cNvPr>
          <p:cNvCxnSpPr>
            <a:cxnSpLocks/>
          </p:cNvCxnSpPr>
          <p:nvPr/>
        </p:nvCxnSpPr>
        <p:spPr>
          <a:xfrm flipV="1">
            <a:off x="7188013" y="2594777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07C6F72F-E5F3-C52C-5B37-203928369815}"/>
              </a:ext>
            </a:extLst>
          </p:cNvPr>
          <p:cNvCxnSpPr>
            <a:cxnSpLocks/>
          </p:cNvCxnSpPr>
          <p:nvPr/>
        </p:nvCxnSpPr>
        <p:spPr>
          <a:xfrm flipV="1">
            <a:off x="5855788" y="2606622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2D457A1-3627-FFC8-5236-AF129B820AE3}"/>
              </a:ext>
            </a:extLst>
          </p:cNvPr>
          <p:cNvCxnSpPr>
            <a:cxnSpLocks/>
          </p:cNvCxnSpPr>
          <p:nvPr/>
        </p:nvCxnSpPr>
        <p:spPr>
          <a:xfrm flipV="1">
            <a:off x="5874441" y="3206496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0BBFFE2-2C04-2CB9-FB8B-1ED697944638}"/>
              </a:ext>
            </a:extLst>
          </p:cNvPr>
          <p:cNvCxnSpPr>
            <a:cxnSpLocks/>
          </p:cNvCxnSpPr>
          <p:nvPr/>
        </p:nvCxnSpPr>
        <p:spPr>
          <a:xfrm>
            <a:off x="4621270" y="2962797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F8A5999-D58A-5612-AFFD-AE75AF74340A}"/>
              </a:ext>
            </a:extLst>
          </p:cNvPr>
          <p:cNvCxnSpPr>
            <a:cxnSpLocks/>
          </p:cNvCxnSpPr>
          <p:nvPr/>
        </p:nvCxnSpPr>
        <p:spPr>
          <a:xfrm>
            <a:off x="4621271" y="3045371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074023DD-56F9-4FB3-3093-BF8187659F00}"/>
              </a:ext>
            </a:extLst>
          </p:cNvPr>
          <p:cNvCxnSpPr>
            <a:cxnSpLocks/>
          </p:cNvCxnSpPr>
          <p:nvPr/>
        </p:nvCxnSpPr>
        <p:spPr>
          <a:xfrm>
            <a:off x="6009837" y="241125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247FB71-3A56-C179-7655-7C267DD6407C}"/>
              </a:ext>
            </a:extLst>
          </p:cNvPr>
          <p:cNvCxnSpPr>
            <a:cxnSpLocks/>
          </p:cNvCxnSpPr>
          <p:nvPr/>
        </p:nvCxnSpPr>
        <p:spPr>
          <a:xfrm>
            <a:off x="5341673" y="2435771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2914D6-9F5D-D77F-78CE-BE9267ED8A9E}"/>
              </a:ext>
            </a:extLst>
          </p:cNvPr>
          <p:cNvCxnSpPr>
            <a:cxnSpLocks/>
          </p:cNvCxnSpPr>
          <p:nvPr/>
        </p:nvCxnSpPr>
        <p:spPr>
          <a:xfrm>
            <a:off x="6065310" y="3631202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2729ACC-41D3-33A8-E165-51D229B3F8DF}"/>
              </a:ext>
            </a:extLst>
          </p:cNvPr>
          <p:cNvCxnSpPr>
            <a:cxnSpLocks/>
          </p:cNvCxnSpPr>
          <p:nvPr/>
        </p:nvCxnSpPr>
        <p:spPr>
          <a:xfrm>
            <a:off x="6704048" y="362977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E349639D-B961-98E1-4FD1-0F03188A7B1B}"/>
              </a:ext>
            </a:extLst>
          </p:cNvPr>
          <p:cNvCxnSpPr>
            <a:cxnSpLocks/>
          </p:cNvCxnSpPr>
          <p:nvPr/>
        </p:nvCxnSpPr>
        <p:spPr>
          <a:xfrm>
            <a:off x="8396847" y="237366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F4A4D22D-475C-E7C1-969C-47D49E94427B}"/>
              </a:ext>
            </a:extLst>
          </p:cNvPr>
          <p:cNvCxnSpPr>
            <a:cxnSpLocks/>
          </p:cNvCxnSpPr>
          <p:nvPr/>
        </p:nvCxnSpPr>
        <p:spPr>
          <a:xfrm>
            <a:off x="8315777" y="2962797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8C10271-44B7-7D0E-362B-BB17283FF721}"/>
              </a:ext>
            </a:extLst>
          </p:cNvPr>
          <p:cNvCxnSpPr>
            <a:cxnSpLocks/>
          </p:cNvCxnSpPr>
          <p:nvPr/>
        </p:nvCxnSpPr>
        <p:spPr>
          <a:xfrm>
            <a:off x="7576774" y="2975954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6F0DFC6-762E-1247-9D37-C5E1B9978532}"/>
              </a:ext>
            </a:extLst>
          </p:cNvPr>
          <p:cNvCxnSpPr>
            <a:cxnSpLocks/>
          </p:cNvCxnSpPr>
          <p:nvPr/>
        </p:nvCxnSpPr>
        <p:spPr>
          <a:xfrm>
            <a:off x="6804313" y="3012773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657A4205-F5AD-815B-1A51-DE5CF0D9763D}"/>
              </a:ext>
            </a:extLst>
          </p:cNvPr>
          <p:cNvCxnSpPr>
            <a:cxnSpLocks/>
          </p:cNvCxnSpPr>
          <p:nvPr/>
        </p:nvCxnSpPr>
        <p:spPr>
          <a:xfrm>
            <a:off x="6019471" y="3002505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B21689BE-6D9B-EBB4-29AB-3EC01D87789D}"/>
              </a:ext>
            </a:extLst>
          </p:cNvPr>
          <p:cNvCxnSpPr>
            <a:cxnSpLocks/>
          </p:cNvCxnSpPr>
          <p:nvPr/>
        </p:nvCxnSpPr>
        <p:spPr>
          <a:xfrm>
            <a:off x="5452639" y="3012773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47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FFADE9-BCDE-2A4B-89F7-7FFF9556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472" y="3086052"/>
            <a:ext cx="182905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7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735638-B2A9-4F7B-D6B4-7AD7C0F4E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81" y="2771683"/>
            <a:ext cx="402963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DCFC1A-E115-7629-794D-EDC1195D9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2433498"/>
            <a:ext cx="563958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2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3EF145-D363-630E-EBF3-39E092D7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157" y="3119394"/>
            <a:ext cx="133368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51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C28389-84F7-E4AC-39B0-C4172A07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33" y="2438261"/>
            <a:ext cx="453453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49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EB5ADC-84A9-1B50-DEE9-12CA7F3A2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2295367"/>
            <a:ext cx="570627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34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0EB870-0282-0618-27ED-A84DEBF1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683" y="2805025"/>
            <a:ext cx="131463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56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50E6A1-615C-AE8F-1FF2-94B22C20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867" y="2838367"/>
            <a:ext cx="172426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09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9091E7-EA83-3A95-AD7D-2BC7CF7B6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2395393"/>
            <a:ext cx="482984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63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02459B1-73E1-27A2-28FF-348B3F2B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3" y="2462077"/>
            <a:ext cx="414395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4877845" y="3826446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6324677" y="3242780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7362686" y="40566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27539" y="351887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529496" y="257435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6608603" y="354187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707E84C-4B7F-52A2-61D3-32E8F5EE4B38}"/>
              </a:ext>
            </a:extLst>
          </p:cNvPr>
          <p:cNvCxnSpPr>
            <a:cxnSpLocks/>
          </p:cNvCxnSpPr>
          <p:nvPr/>
        </p:nvCxnSpPr>
        <p:spPr>
          <a:xfrm flipV="1">
            <a:off x="6890494" y="3814277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66B76B6-DE52-74F4-E9F3-1F50CCBDC241}"/>
              </a:ext>
            </a:extLst>
          </p:cNvPr>
          <p:cNvCxnSpPr>
            <a:cxnSpLocks/>
          </p:cNvCxnSpPr>
          <p:nvPr/>
        </p:nvCxnSpPr>
        <p:spPr>
          <a:xfrm flipV="1">
            <a:off x="6127205" y="3372132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17F2721-5C8D-14A3-8DE0-A9752A95392A}"/>
              </a:ext>
            </a:extLst>
          </p:cNvPr>
          <p:cNvCxnSpPr>
            <a:cxnSpLocks/>
          </p:cNvCxnSpPr>
          <p:nvPr/>
        </p:nvCxnSpPr>
        <p:spPr>
          <a:xfrm flipV="1">
            <a:off x="6156820" y="289499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9891A14-8657-31C9-A5A3-D54F212B4847}"/>
              </a:ext>
            </a:extLst>
          </p:cNvPr>
          <p:cNvCxnSpPr>
            <a:cxnSpLocks/>
          </p:cNvCxnSpPr>
          <p:nvPr/>
        </p:nvCxnSpPr>
        <p:spPr>
          <a:xfrm flipV="1">
            <a:off x="6139058" y="234452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5FF2DDC-7230-12A6-C307-D21075ED2474}"/>
              </a:ext>
            </a:extLst>
          </p:cNvPr>
          <p:cNvCxnSpPr>
            <a:cxnSpLocks/>
          </p:cNvCxnSpPr>
          <p:nvPr/>
        </p:nvCxnSpPr>
        <p:spPr>
          <a:xfrm flipV="1">
            <a:off x="6154610" y="1727357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2457577-4B02-DBB8-D906-72092989E654}"/>
              </a:ext>
            </a:extLst>
          </p:cNvPr>
          <p:cNvCxnSpPr>
            <a:cxnSpLocks/>
          </p:cNvCxnSpPr>
          <p:nvPr/>
        </p:nvCxnSpPr>
        <p:spPr>
          <a:xfrm>
            <a:off x="5756081" y="2759022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17A2B37-1DF3-28F5-91EA-D23A719F4879}"/>
              </a:ext>
            </a:extLst>
          </p:cNvPr>
          <p:cNvCxnSpPr>
            <a:cxnSpLocks/>
          </p:cNvCxnSpPr>
          <p:nvPr/>
        </p:nvCxnSpPr>
        <p:spPr>
          <a:xfrm>
            <a:off x="6267427" y="2759022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EC1D8A-2EAE-47D3-DED4-08CC406AEB2C}"/>
              </a:ext>
            </a:extLst>
          </p:cNvPr>
          <p:cNvSpPr txBox="1"/>
          <p:nvPr/>
        </p:nvSpPr>
        <p:spPr>
          <a:xfrm>
            <a:off x="7362686" y="35418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D1B7D4F-9870-8949-0BB3-A1F810160317}"/>
              </a:ext>
            </a:extLst>
          </p:cNvPr>
          <p:cNvSpPr txBox="1"/>
          <p:nvPr/>
        </p:nvSpPr>
        <p:spPr>
          <a:xfrm>
            <a:off x="6002771" y="30581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52F5771-91CC-F586-AC08-EC0E81A043B3}"/>
              </a:ext>
            </a:extLst>
          </p:cNvPr>
          <p:cNvSpPr txBox="1"/>
          <p:nvPr/>
        </p:nvSpPr>
        <p:spPr>
          <a:xfrm>
            <a:off x="5985009" y="25743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B1DAE7A-E155-B380-FCC7-F44D9D69A7B0}"/>
              </a:ext>
            </a:extLst>
          </p:cNvPr>
          <p:cNvSpPr txBox="1"/>
          <p:nvPr/>
        </p:nvSpPr>
        <p:spPr>
          <a:xfrm>
            <a:off x="5930636" y="354187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5AA3DC0-0B4D-524E-369E-63DA276A32AC}"/>
              </a:ext>
            </a:extLst>
          </p:cNvPr>
          <p:cNvSpPr txBox="1"/>
          <p:nvPr/>
        </p:nvSpPr>
        <p:spPr>
          <a:xfrm>
            <a:off x="5912874" y="198608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0E4F423-CE15-40C7-587B-2D6213A3B4C4}"/>
              </a:ext>
            </a:extLst>
          </p:cNvPr>
          <p:cNvSpPr txBox="1"/>
          <p:nvPr/>
        </p:nvSpPr>
        <p:spPr>
          <a:xfrm>
            <a:off x="5288472" y="354666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EE35EE8-2AE5-299B-2098-CBD3616F83F3}"/>
              </a:ext>
            </a:extLst>
          </p:cNvPr>
          <p:cNvSpPr txBox="1"/>
          <p:nvPr/>
        </p:nvSpPr>
        <p:spPr>
          <a:xfrm>
            <a:off x="5286258" y="257435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64B6517-EB02-A94C-074F-C50822A90606}"/>
              </a:ext>
            </a:extLst>
          </p:cNvPr>
          <p:cNvSpPr txBox="1"/>
          <p:nvPr/>
        </p:nvSpPr>
        <p:spPr>
          <a:xfrm>
            <a:off x="6635456" y="197113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0C59D67-19C0-2CEE-55BA-B0A81722B25B}"/>
              </a:ext>
            </a:extLst>
          </p:cNvPr>
          <p:cNvSpPr txBox="1"/>
          <p:nvPr/>
        </p:nvSpPr>
        <p:spPr>
          <a:xfrm>
            <a:off x="6624155" y="400800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9B16703-F980-FEF6-8C6C-5BB71F5C51EF}"/>
              </a:ext>
            </a:extLst>
          </p:cNvPr>
          <p:cNvSpPr txBox="1"/>
          <p:nvPr/>
        </p:nvSpPr>
        <p:spPr>
          <a:xfrm>
            <a:off x="4627539" y="39757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851AE48-8870-29A9-D697-E9A6DEC25EC9}"/>
              </a:ext>
            </a:extLst>
          </p:cNvPr>
          <p:cNvSpPr txBox="1"/>
          <p:nvPr/>
        </p:nvSpPr>
        <p:spPr>
          <a:xfrm>
            <a:off x="5252669" y="304315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0BD0730-F7A0-9B40-D62F-FBCB80842045}"/>
              </a:ext>
            </a:extLst>
          </p:cNvPr>
          <p:cNvSpPr txBox="1"/>
          <p:nvPr/>
        </p:nvSpPr>
        <p:spPr>
          <a:xfrm>
            <a:off x="6550895" y="304315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AB5F0B8-E315-3671-78C9-2D8F4CCA6FC6}"/>
              </a:ext>
            </a:extLst>
          </p:cNvPr>
          <p:cNvSpPr txBox="1"/>
          <p:nvPr/>
        </p:nvSpPr>
        <p:spPr>
          <a:xfrm>
            <a:off x="6550895" y="257435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447F94A-CE06-F9A2-5B69-0DFA2E9E2994}"/>
              </a:ext>
            </a:extLst>
          </p:cNvPr>
          <p:cNvSpPr txBox="1"/>
          <p:nvPr/>
        </p:nvSpPr>
        <p:spPr>
          <a:xfrm>
            <a:off x="7819886" y="406883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1A8A87D-92AD-BCC6-B81D-A796E4E2D2CA}"/>
              </a:ext>
            </a:extLst>
          </p:cNvPr>
          <p:cNvSpPr txBox="1"/>
          <p:nvPr/>
        </p:nvSpPr>
        <p:spPr>
          <a:xfrm>
            <a:off x="7415746" y="197113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0899530-EB62-AB2D-2433-65E491A08ECF}"/>
              </a:ext>
            </a:extLst>
          </p:cNvPr>
          <p:cNvSpPr txBox="1"/>
          <p:nvPr/>
        </p:nvSpPr>
        <p:spPr>
          <a:xfrm>
            <a:off x="5901782" y="144806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0F484615-D7B4-410D-56F3-6853835E3D38}"/>
              </a:ext>
            </a:extLst>
          </p:cNvPr>
          <p:cNvCxnSpPr>
            <a:cxnSpLocks/>
          </p:cNvCxnSpPr>
          <p:nvPr/>
        </p:nvCxnSpPr>
        <p:spPr>
          <a:xfrm>
            <a:off x="7625427" y="4253499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07D13F6-B99B-F338-8D3A-82708007A617}"/>
              </a:ext>
            </a:extLst>
          </p:cNvPr>
          <p:cNvCxnSpPr>
            <a:cxnSpLocks/>
          </p:cNvCxnSpPr>
          <p:nvPr/>
        </p:nvCxnSpPr>
        <p:spPr>
          <a:xfrm>
            <a:off x="7060971" y="3726027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4F231A8-4DA5-41BC-4105-FE0FD0A6103D}"/>
              </a:ext>
            </a:extLst>
          </p:cNvPr>
          <p:cNvCxnSpPr>
            <a:cxnSpLocks/>
          </p:cNvCxnSpPr>
          <p:nvPr/>
        </p:nvCxnSpPr>
        <p:spPr>
          <a:xfrm>
            <a:off x="6365242" y="372653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F4D31CD-ECE4-210B-A716-B7EFAEE4E572}"/>
              </a:ext>
            </a:extLst>
          </p:cNvPr>
          <p:cNvCxnSpPr>
            <a:cxnSpLocks/>
          </p:cNvCxnSpPr>
          <p:nvPr/>
        </p:nvCxnSpPr>
        <p:spPr>
          <a:xfrm>
            <a:off x="5756082" y="372653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75ADAD9-2F53-E499-314D-3CF0D032CE0D}"/>
              </a:ext>
            </a:extLst>
          </p:cNvPr>
          <p:cNvCxnSpPr>
            <a:cxnSpLocks/>
          </p:cNvCxnSpPr>
          <p:nvPr/>
        </p:nvCxnSpPr>
        <p:spPr>
          <a:xfrm>
            <a:off x="5057331" y="375002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9141268-B73A-09DB-B49B-8FDCAB7CDECF}"/>
              </a:ext>
            </a:extLst>
          </p:cNvPr>
          <p:cNvCxnSpPr>
            <a:cxnSpLocks/>
          </p:cNvCxnSpPr>
          <p:nvPr/>
        </p:nvCxnSpPr>
        <p:spPr>
          <a:xfrm>
            <a:off x="7149646" y="2130971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BE2DD01-A9A5-4728-880B-342D0B3B016F}"/>
              </a:ext>
            </a:extLst>
          </p:cNvPr>
          <p:cNvCxnSpPr>
            <a:cxnSpLocks/>
          </p:cNvCxnSpPr>
          <p:nvPr/>
        </p:nvCxnSpPr>
        <p:spPr>
          <a:xfrm>
            <a:off x="6406529" y="2130971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6049D2F6-C5DA-10C9-5AF2-2C4AFF02AF9E}"/>
              </a:ext>
            </a:extLst>
          </p:cNvPr>
          <p:cNvCxnSpPr>
            <a:cxnSpLocks/>
          </p:cNvCxnSpPr>
          <p:nvPr/>
        </p:nvCxnSpPr>
        <p:spPr>
          <a:xfrm flipV="1">
            <a:off x="7435227" y="3854542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7553AAD-66AB-F8F7-0D53-FF65181E3499}"/>
              </a:ext>
            </a:extLst>
          </p:cNvPr>
          <p:cNvCxnSpPr>
            <a:cxnSpLocks/>
          </p:cNvCxnSpPr>
          <p:nvPr/>
        </p:nvCxnSpPr>
        <p:spPr>
          <a:xfrm flipV="1">
            <a:off x="7598176" y="3865536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00AEA1FF-B48E-710A-66E8-E459E1FC79AE}"/>
              </a:ext>
            </a:extLst>
          </p:cNvPr>
          <p:cNvCxnSpPr>
            <a:cxnSpLocks/>
          </p:cNvCxnSpPr>
          <p:nvPr/>
        </p:nvCxnSpPr>
        <p:spPr>
          <a:xfrm flipV="1">
            <a:off x="7516735" y="3863569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11B04C6-08E8-2238-A0D6-475BAD88E1F1}"/>
              </a:ext>
            </a:extLst>
          </p:cNvPr>
          <p:cNvCxnSpPr>
            <a:cxnSpLocks/>
          </p:cNvCxnSpPr>
          <p:nvPr/>
        </p:nvCxnSpPr>
        <p:spPr>
          <a:xfrm>
            <a:off x="5086607" y="2759022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F7B8B86A-DB20-6CE1-771A-B4D4B005D3C0}"/>
              </a:ext>
            </a:extLst>
          </p:cNvPr>
          <p:cNvCxnSpPr>
            <a:cxnSpLocks/>
          </p:cNvCxnSpPr>
          <p:nvPr/>
        </p:nvCxnSpPr>
        <p:spPr>
          <a:xfrm>
            <a:off x="5756080" y="3227825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29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7286B7-9580-CE36-54EE-5943E966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366" y="2314419"/>
            <a:ext cx="371526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08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EA158D-A6E4-981F-A219-F78BD515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2" y="2847894"/>
            <a:ext cx="2400635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56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8DB050-8345-EC80-4DAF-0D9FFCD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207" y="2138182"/>
            <a:ext cx="419158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00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322059-B033-F3E6-4D06-91A640A3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91" y="1904787"/>
            <a:ext cx="5325218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4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BE7D3A-B66B-E4A4-A295-D0583354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557076"/>
            <a:ext cx="534427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8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3D21A7-7D00-13D8-69E7-CE953D05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498" y="2562104"/>
            <a:ext cx="199100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1610423" y="1663545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1537039" y="107910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608446" y="1721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469278" y="31226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35322" y="382333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64176" y="2421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B52A07-99CA-C507-3167-7E1D23C7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02" y="2590683"/>
            <a:ext cx="372479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9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6095999" y="4089928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5663541" y="5006592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5866834" y="3754638"/>
            <a:ext cx="45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</a:t>
            </a:r>
            <a:endParaRPr lang="en-US" sz="9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5145228" y="479817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5860010" y="484040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0AB644-8B23-3208-A77D-BDE9AF014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598" y="1457602"/>
            <a:ext cx="4143953" cy="133368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C888E77-16A1-DE86-6B85-E45D6F9CC702}"/>
              </a:ext>
            </a:extLst>
          </p:cNvPr>
          <p:cNvSpPr txBox="1"/>
          <p:nvPr/>
        </p:nvSpPr>
        <p:spPr>
          <a:xfrm>
            <a:off x="5866834" y="433231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0A5CF6-4914-3F68-2A95-B6A44DEF235E}"/>
              </a:ext>
            </a:extLst>
          </p:cNvPr>
          <p:cNvSpPr txBox="1"/>
          <p:nvPr/>
        </p:nvSpPr>
        <p:spPr>
          <a:xfrm>
            <a:off x="4574786" y="321433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82769A1-21AF-772A-B74C-DE0DCFB285A4}"/>
              </a:ext>
            </a:extLst>
          </p:cNvPr>
          <p:cNvSpPr txBox="1"/>
          <p:nvPr/>
        </p:nvSpPr>
        <p:spPr>
          <a:xfrm>
            <a:off x="5153465" y="3744758"/>
            <a:ext cx="51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B2119CA-1236-9D23-6CEE-5FF750111D6C}"/>
              </a:ext>
            </a:extLst>
          </p:cNvPr>
          <p:cNvSpPr txBox="1"/>
          <p:nvPr/>
        </p:nvSpPr>
        <p:spPr>
          <a:xfrm>
            <a:off x="4547917" y="375844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E8FD681-266B-88B1-C58A-92766F16E2A4}"/>
              </a:ext>
            </a:extLst>
          </p:cNvPr>
          <p:cNvSpPr txBox="1"/>
          <p:nvPr/>
        </p:nvSpPr>
        <p:spPr>
          <a:xfrm>
            <a:off x="3995422" y="374475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FFCCE77-94E1-4EC1-C632-2B1BD60B5F2E}"/>
              </a:ext>
            </a:extLst>
          </p:cNvPr>
          <p:cNvCxnSpPr>
            <a:cxnSpLocks/>
          </p:cNvCxnSpPr>
          <p:nvPr/>
        </p:nvCxnSpPr>
        <p:spPr>
          <a:xfrm>
            <a:off x="5637907" y="3939304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23CCD4E-30A6-C18A-4A7C-311F9F2159B3}"/>
              </a:ext>
            </a:extLst>
          </p:cNvPr>
          <p:cNvCxnSpPr>
            <a:cxnSpLocks/>
          </p:cNvCxnSpPr>
          <p:nvPr/>
        </p:nvCxnSpPr>
        <p:spPr>
          <a:xfrm>
            <a:off x="4956658" y="3939304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3F43F6E-D79E-AB9A-4E31-032F681757E8}"/>
              </a:ext>
            </a:extLst>
          </p:cNvPr>
          <p:cNvCxnSpPr>
            <a:cxnSpLocks/>
          </p:cNvCxnSpPr>
          <p:nvPr/>
        </p:nvCxnSpPr>
        <p:spPr>
          <a:xfrm>
            <a:off x="4404766" y="3939304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F8203F7-8269-6A91-6843-77746BAE488D}"/>
              </a:ext>
            </a:extLst>
          </p:cNvPr>
          <p:cNvCxnSpPr>
            <a:cxnSpLocks/>
          </p:cNvCxnSpPr>
          <p:nvPr/>
        </p:nvCxnSpPr>
        <p:spPr>
          <a:xfrm flipV="1">
            <a:off x="4802955" y="3512251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E5308D3-386E-40A1-CFD9-904149F3CB71}"/>
              </a:ext>
            </a:extLst>
          </p:cNvPr>
          <p:cNvCxnSpPr>
            <a:cxnSpLocks/>
          </p:cNvCxnSpPr>
          <p:nvPr/>
        </p:nvCxnSpPr>
        <p:spPr>
          <a:xfrm flipV="1">
            <a:off x="6115048" y="4604132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5585924" y="199671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3758747" y="253136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522822" y="296276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6EC869A-E8AD-F696-CA68-1E45916228A6}"/>
              </a:ext>
            </a:extLst>
          </p:cNvPr>
          <p:cNvCxnSpPr>
            <a:cxnSpLocks/>
          </p:cNvCxnSpPr>
          <p:nvPr/>
        </p:nvCxnSpPr>
        <p:spPr>
          <a:xfrm flipH="1" flipV="1">
            <a:off x="4772056" y="3303582"/>
            <a:ext cx="153148" cy="156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8C3815B-84AB-24A6-809C-6E4ABEA0C3DF}"/>
              </a:ext>
            </a:extLst>
          </p:cNvPr>
          <p:cNvCxnSpPr>
            <a:cxnSpLocks/>
          </p:cNvCxnSpPr>
          <p:nvPr/>
        </p:nvCxnSpPr>
        <p:spPr>
          <a:xfrm>
            <a:off x="6958769" y="3242780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2DF32272-F348-2B9E-3D19-134E9073F100}"/>
              </a:ext>
            </a:extLst>
          </p:cNvPr>
          <p:cNvCxnSpPr>
            <a:cxnSpLocks/>
          </p:cNvCxnSpPr>
          <p:nvPr/>
        </p:nvCxnSpPr>
        <p:spPr>
          <a:xfrm>
            <a:off x="5471460" y="3796778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E0D98D6-7702-1867-C148-125266EF9164}"/>
              </a:ext>
            </a:extLst>
          </p:cNvPr>
          <p:cNvCxnSpPr>
            <a:cxnSpLocks/>
          </p:cNvCxnSpPr>
          <p:nvPr/>
        </p:nvCxnSpPr>
        <p:spPr>
          <a:xfrm flipV="1">
            <a:off x="5221480" y="2208353"/>
            <a:ext cx="249980" cy="75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F3A6F7D-6A3F-A7E1-28E7-9E6E2493CCF9}"/>
              </a:ext>
            </a:extLst>
          </p:cNvPr>
          <p:cNvCxnSpPr>
            <a:cxnSpLocks/>
          </p:cNvCxnSpPr>
          <p:nvPr/>
        </p:nvCxnSpPr>
        <p:spPr>
          <a:xfrm>
            <a:off x="6129806" y="2283371"/>
            <a:ext cx="300719" cy="155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ABFFAE2-D25C-DDE6-7DC7-CB9B7853D161}"/>
              </a:ext>
            </a:extLst>
          </p:cNvPr>
          <p:cNvCxnSpPr>
            <a:cxnSpLocks/>
          </p:cNvCxnSpPr>
          <p:nvPr/>
        </p:nvCxnSpPr>
        <p:spPr>
          <a:xfrm flipV="1">
            <a:off x="6351038" y="3459712"/>
            <a:ext cx="158974" cy="1523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47585AA-FE03-39AB-8023-8BDC31976374}"/>
              </a:ext>
            </a:extLst>
          </p:cNvPr>
          <p:cNvCxnSpPr>
            <a:cxnSpLocks/>
          </p:cNvCxnSpPr>
          <p:nvPr/>
        </p:nvCxnSpPr>
        <p:spPr>
          <a:xfrm flipH="1" flipV="1">
            <a:off x="4236386" y="2900699"/>
            <a:ext cx="255037" cy="200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9A36DA0-0507-C9D7-F6DE-47FFDD30060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749006" y="2685414"/>
            <a:ext cx="23050" cy="277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4149067-227E-EECA-2EB3-CB6258F0A6FD}"/>
              </a:ext>
            </a:extLst>
          </p:cNvPr>
          <p:cNvCxnSpPr>
            <a:cxnSpLocks/>
          </p:cNvCxnSpPr>
          <p:nvPr/>
        </p:nvCxnSpPr>
        <p:spPr>
          <a:xfrm flipV="1">
            <a:off x="7766139" y="2807839"/>
            <a:ext cx="162421" cy="193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09F1C62-71DC-0E3C-835B-F697AA45186B}"/>
              </a:ext>
            </a:extLst>
          </p:cNvPr>
          <p:cNvCxnSpPr>
            <a:cxnSpLocks/>
          </p:cNvCxnSpPr>
          <p:nvPr/>
        </p:nvCxnSpPr>
        <p:spPr>
          <a:xfrm flipV="1">
            <a:off x="6607955" y="2815727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08E996F-534E-2527-B639-C7D94606F7C0}"/>
              </a:ext>
            </a:extLst>
          </p:cNvPr>
          <p:cNvSpPr txBox="1"/>
          <p:nvPr/>
        </p:nvSpPr>
        <p:spPr>
          <a:xfrm>
            <a:off x="4670166" y="231608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9C8FB16-DCE3-9EF8-25ED-371A4E5ABAE3}"/>
              </a:ext>
            </a:extLst>
          </p:cNvPr>
          <p:cNvSpPr txBox="1"/>
          <p:nvPr/>
        </p:nvSpPr>
        <p:spPr>
          <a:xfrm>
            <a:off x="4925204" y="349562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F1AD997-9015-EDA1-4577-AEE7345E43DC}"/>
              </a:ext>
            </a:extLst>
          </p:cNvPr>
          <p:cNvSpPr txBox="1"/>
          <p:nvPr/>
        </p:nvSpPr>
        <p:spPr>
          <a:xfrm>
            <a:off x="5840962" y="361211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267B10F-CFE7-2715-09FF-8978BF37F041}"/>
              </a:ext>
            </a:extLst>
          </p:cNvPr>
          <p:cNvSpPr txBox="1"/>
          <p:nvPr/>
        </p:nvSpPr>
        <p:spPr>
          <a:xfrm>
            <a:off x="6352917" y="241300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E1BD970-B772-9616-AE6F-9421AE0499C7}"/>
              </a:ext>
            </a:extLst>
          </p:cNvPr>
          <p:cNvSpPr txBox="1"/>
          <p:nvPr/>
        </p:nvSpPr>
        <p:spPr>
          <a:xfrm>
            <a:off x="7256063" y="305811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0F811C9-D49F-51BC-5D76-2D48619DB4F1}"/>
              </a:ext>
            </a:extLst>
          </p:cNvPr>
          <p:cNvSpPr txBox="1"/>
          <p:nvPr/>
        </p:nvSpPr>
        <p:spPr>
          <a:xfrm>
            <a:off x="7928560" y="243850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204D6E1-D303-35A7-7BA0-860C68944B03}"/>
              </a:ext>
            </a:extLst>
          </p:cNvPr>
          <p:cNvSpPr txBox="1"/>
          <p:nvPr/>
        </p:nvSpPr>
        <p:spPr>
          <a:xfrm>
            <a:off x="6410625" y="305811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106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253946" y="2902774"/>
            <a:ext cx="137954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6516661" y="3352444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5566756" y="209870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6745588" y="315689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5165716" y="314516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6641440" y="2676232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FFB92EC-111A-2BDD-73B1-867F268C262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400942" y="2283371"/>
            <a:ext cx="165814" cy="222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B1C9164-388C-8E8F-D5D0-56D6CF823603}"/>
              </a:ext>
            </a:extLst>
          </p:cNvPr>
          <p:cNvCxnSpPr>
            <a:cxnSpLocks/>
          </p:cNvCxnSpPr>
          <p:nvPr/>
        </p:nvCxnSpPr>
        <p:spPr>
          <a:xfrm flipV="1">
            <a:off x="6305759" y="2859014"/>
            <a:ext cx="109497" cy="297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140E1CD-7838-6D8B-15D2-AF69495F6B4B}"/>
              </a:ext>
            </a:extLst>
          </p:cNvPr>
          <p:cNvCxnSpPr>
            <a:cxnSpLocks/>
          </p:cNvCxnSpPr>
          <p:nvPr/>
        </p:nvCxnSpPr>
        <p:spPr>
          <a:xfrm>
            <a:off x="6076832" y="2327845"/>
            <a:ext cx="228927" cy="190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088CA87-E4DF-67D3-8086-ED083D13F6AD}"/>
              </a:ext>
            </a:extLst>
          </p:cNvPr>
          <p:cNvCxnSpPr>
            <a:cxnSpLocks/>
          </p:cNvCxnSpPr>
          <p:nvPr/>
        </p:nvCxnSpPr>
        <p:spPr>
          <a:xfrm>
            <a:off x="5692453" y="3366650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A25BCB-1F6B-6444-02D4-0D31D93F737F}"/>
              </a:ext>
            </a:extLst>
          </p:cNvPr>
          <p:cNvSpPr txBox="1"/>
          <p:nvPr/>
        </p:nvSpPr>
        <p:spPr>
          <a:xfrm>
            <a:off x="5021329" y="249136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8E04775-194C-1CB0-F81C-0EA462CC6B85}"/>
              </a:ext>
            </a:extLst>
          </p:cNvPr>
          <p:cNvSpPr txBox="1"/>
          <p:nvPr/>
        </p:nvSpPr>
        <p:spPr>
          <a:xfrm>
            <a:off x="5962888" y="315689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0DA8D0C-35CF-5E7F-55C0-D9332527182A}"/>
              </a:ext>
            </a:extLst>
          </p:cNvPr>
          <p:cNvSpPr txBox="1"/>
          <p:nvPr/>
        </p:nvSpPr>
        <p:spPr>
          <a:xfrm>
            <a:off x="6189072" y="250632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endParaRPr lang="en-US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B8B92FE-6202-B92F-91F8-A72EBEE88BA6}"/>
              </a:ext>
            </a:extLst>
          </p:cNvPr>
          <p:cNvSpPr txBox="1"/>
          <p:nvPr/>
        </p:nvSpPr>
        <p:spPr>
          <a:xfrm>
            <a:off x="6846739" y="249136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D97FF92-F6AF-1DF1-0A3D-845F489EDD89}"/>
              </a:ext>
            </a:extLst>
          </p:cNvPr>
          <p:cNvCxnSpPr>
            <a:cxnSpLocks/>
          </p:cNvCxnSpPr>
          <p:nvPr/>
        </p:nvCxnSpPr>
        <p:spPr>
          <a:xfrm flipH="1" flipV="1">
            <a:off x="5165904" y="2944847"/>
            <a:ext cx="137954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6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5632082" y="2589998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950D6E-99DB-E3CB-8ECB-D9A1DD067E69}"/>
              </a:ext>
            </a:extLst>
          </p:cNvPr>
          <p:cNvCxnSpPr>
            <a:cxnSpLocks/>
          </p:cNvCxnSpPr>
          <p:nvPr/>
        </p:nvCxnSpPr>
        <p:spPr>
          <a:xfrm>
            <a:off x="5144303" y="3106431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29122-E70D-F0EF-D57E-E32680B62E0B}"/>
              </a:ext>
            </a:extLst>
          </p:cNvPr>
          <p:cNvSpPr txBox="1"/>
          <p:nvPr/>
        </p:nvSpPr>
        <p:spPr>
          <a:xfrm>
            <a:off x="5445365" y="28937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4520741" y="292678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5373230" y="228337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OH</a:t>
            </a:r>
            <a:endParaRPr lang="en-US" sz="9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E04FEA5-BD79-FF23-6431-D1C901F4E99C}"/>
              </a:ext>
            </a:extLst>
          </p:cNvPr>
          <p:cNvCxnSpPr>
            <a:cxnSpLocks/>
          </p:cNvCxnSpPr>
          <p:nvPr/>
        </p:nvCxnSpPr>
        <p:spPr>
          <a:xfrm>
            <a:off x="5854452" y="3106431"/>
            <a:ext cx="228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0B8882C-426E-47D2-9210-D24BD6537917}"/>
              </a:ext>
            </a:extLst>
          </p:cNvPr>
          <p:cNvCxnSpPr>
            <a:cxnSpLocks/>
          </p:cNvCxnSpPr>
          <p:nvPr/>
        </p:nvCxnSpPr>
        <p:spPr>
          <a:xfrm flipV="1">
            <a:off x="5628268" y="3263122"/>
            <a:ext cx="0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F2D5A92-157A-1194-11D5-521A1AFC20AA}"/>
              </a:ext>
            </a:extLst>
          </p:cNvPr>
          <p:cNvSpPr txBox="1"/>
          <p:nvPr/>
        </p:nvSpPr>
        <p:spPr>
          <a:xfrm>
            <a:off x="6350914" y="289379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67D6CE-25F7-0826-A2F2-0C5F5F7CB9A6}"/>
              </a:ext>
            </a:extLst>
          </p:cNvPr>
          <p:cNvSpPr txBox="1"/>
          <p:nvPr/>
        </p:nvSpPr>
        <p:spPr>
          <a:xfrm>
            <a:off x="5373230" y="350420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172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2187CE9-4698-166F-F316-5F190E21AD2B}"/>
              </a:ext>
            </a:extLst>
          </p:cNvPr>
          <p:cNvCxnSpPr>
            <a:cxnSpLocks/>
          </p:cNvCxnSpPr>
          <p:nvPr/>
        </p:nvCxnSpPr>
        <p:spPr>
          <a:xfrm flipV="1">
            <a:off x="6872364" y="3336614"/>
            <a:ext cx="301641" cy="230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726B055-95E5-8909-A9D0-66D2749EDE20}"/>
              </a:ext>
            </a:extLst>
          </p:cNvPr>
          <p:cNvSpPr txBox="1"/>
          <p:nvPr/>
        </p:nvSpPr>
        <p:spPr>
          <a:xfrm>
            <a:off x="6364432" y="345780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7140922" y="302930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4119516" y="3029302"/>
            <a:ext cx="75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HCOO</a:t>
            </a:r>
            <a:endParaRPr lang="en-US" sz="900" dirty="0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BAFD64D-4E58-85E7-5DD1-CE21391DC746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336614"/>
            <a:ext cx="303952" cy="230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43B666F-306A-7849-696C-321628B4D064}"/>
              </a:ext>
            </a:extLst>
          </p:cNvPr>
          <p:cNvCxnSpPr>
            <a:cxnSpLocks/>
          </p:cNvCxnSpPr>
          <p:nvPr/>
        </p:nvCxnSpPr>
        <p:spPr>
          <a:xfrm flipV="1">
            <a:off x="5227320" y="3324462"/>
            <a:ext cx="350069" cy="24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0A756C5-338A-7209-D514-253AAC861563}"/>
              </a:ext>
            </a:extLst>
          </p:cNvPr>
          <p:cNvCxnSpPr>
            <a:cxnSpLocks/>
          </p:cNvCxnSpPr>
          <p:nvPr/>
        </p:nvCxnSpPr>
        <p:spPr>
          <a:xfrm flipH="1" flipV="1">
            <a:off x="4610100" y="3398634"/>
            <a:ext cx="246836" cy="168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D3157A-6E93-E3BA-0957-AD3EC706E54C}"/>
              </a:ext>
            </a:extLst>
          </p:cNvPr>
          <p:cNvSpPr txBox="1"/>
          <p:nvPr/>
        </p:nvSpPr>
        <p:spPr>
          <a:xfrm>
            <a:off x="5590379" y="302930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387CB8D-3340-A43E-C1B2-C5E5E0D965FB}"/>
              </a:ext>
            </a:extLst>
          </p:cNvPr>
          <p:cNvSpPr txBox="1"/>
          <p:nvPr/>
        </p:nvSpPr>
        <p:spPr>
          <a:xfrm>
            <a:off x="4805058" y="345780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3840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8F16FC2-2277-1736-48ED-64E80CCB8A2F}"/>
              </a:ext>
            </a:extLst>
          </p:cNvPr>
          <p:cNvSpPr txBox="1"/>
          <p:nvPr/>
        </p:nvSpPr>
        <p:spPr>
          <a:xfrm>
            <a:off x="3016597" y="275331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</a:t>
            </a:r>
            <a:r>
              <a:rPr lang="es-MX" sz="900" dirty="0"/>
              <a:t>3</a:t>
            </a:r>
            <a:endParaRPr lang="en-US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A8FFF-CE97-15E1-03C5-3ADF4C1C59EF}"/>
              </a:ext>
            </a:extLst>
          </p:cNvPr>
          <p:cNvSpPr txBox="1"/>
          <p:nvPr/>
        </p:nvSpPr>
        <p:spPr>
          <a:xfrm>
            <a:off x="3485387" y="210012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CHO</a:t>
            </a:r>
            <a:endParaRPr lang="en-US" sz="90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E2C162E-9CE8-C0FD-8A31-3EF3CE9BEC60}"/>
              </a:ext>
            </a:extLst>
          </p:cNvPr>
          <p:cNvCxnSpPr>
            <a:cxnSpLocks/>
          </p:cNvCxnSpPr>
          <p:nvPr/>
        </p:nvCxnSpPr>
        <p:spPr>
          <a:xfrm flipV="1">
            <a:off x="3390900" y="2469455"/>
            <a:ext cx="228600" cy="283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9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DAE808-4E90-8B2E-50C1-DD00F876C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18" t="8353" r="27385" b="3708"/>
          <a:stretch/>
        </p:blipFill>
        <p:spPr>
          <a:xfrm rot="16200000">
            <a:off x="5638202" y="689011"/>
            <a:ext cx="1401378" cy="486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23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253</Words>
  <Application>Microsoft Office PowerPoint</Application>
  <PresentationFormat>Panorámica</PresentationFormat>
  <Paragraphs>252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VH</dc:creator>
  <cp:lastModifiedBy>Angel VH</cp:lastModifiedBy>
  <cp:revision>1</cp:revision>
  <dcterms:created xsi:type="dcterms:W3CDTF">2024-03-18T01:05:18Z</dcterms:created>
  <dcterms:modified xsi:type="dcterms:W3CDTF">2024-03-19T04:57:45Z</dcterms:modified>
</cp:coreProperties>
</file>