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0" r:id="rId7"/>
    <p:sldId id="261" r:id="rId8"/>
    <p:sldId id="262" r:id="rId9"/>
    <p:sldId id="263" r:id="rId10"/>
    <p:sldId id="264" r:id="rId11"/>
    <p:sldId id="266" r:id="rId12"/>
    <p:sldId id="267" r:id="rId13"/>
    <p:sldId id="268" r:id="rId14"/>
    <p:sldId id="270" r:id="rId15"/>
    <p:sldId id="271" r:id="rId16"/>
    <p:sldId id="272" r:id="rId17"/>
    <p:sldId id="275" r:id="rId18"/>
    <p:sldId id="276"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8" d="100"/>
          <a:sy n="98" d="100"/>
        </p:scale>
        <p:origin x="5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62A25A-54AB-4D03-9FA2-6D47332EA932}" type="datetimeFigureOut">
              <a:rPr lang="en-US" smtClean="0"/>
              <a:t>2017-11-28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337390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2A25A-54AB-4D03-9FA2-6D47332EA932}" type="datetimeFigureOut">
              <a:rPr lang="en-US" smtClean="0"/>
              <a:t>2017-11-28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114612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2A25A-54AB-4D03-9FA2-6D47332EA932}" type="datetimeFigureOut">
              <a:rPr lang="en-US" smtClean="0"/>
              <a:t>2017-11-28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411173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2A25A-54AB-4D03-9FA2-6D47332EA932}" type="datetimeFigureOut">
              <a:rPr lang="en-US" smtClean="0"/>
              <a:t>2017-11-28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113286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62A25A-54AB-4D03-9FA2-6D47332EA932}" type="datetimeFigureOut">
              <a:rPr lang="en-US" smtClean="0"/>
              <a:t>2017-11-28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236734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62A25A-54AB-4D03-9FA2-6D47332EA932}" type="datetimeFigureOut">
              <a:rPr lang="en-US" smtClean="0"/>
              <a:t>2017-11-28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126836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62A25A-54AB-4D03-9FA2-6D47332EA932}" type="datetimeFigureOut">
              <a:rPr lang="en-US" smtClean="0"/>
              <a:t>2017-11-28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247374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2A25A-54AB-4D03-9FA2-6D47332EA932}" type="datetimeFigureOut">
              <a:rPr lang="en-US" smtClean="0"/>
              <a:t>2017-11-28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30677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2A25A-54AB-4D03-9FA2-6D47332EA932}" type="datetimeFigureOut">
              <a:rPr lang="en-US" smtClean="0"/>
              <a:t>2017-11-28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230809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2A25A-54AB-4D03-9FA2-6D47332EA932}" type="datetimeFigureOut">
              <a:rPr lang="en-US" smtClean="0"/>
              <a:t>2017-11-28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11748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2A25A-54AB-4D03-9FA2-6D47332EA932}" type="datetimeFigureOut">
              <a:rPr lang="en-US" smtClean="0"/>
              <a:t>2017-11-28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15782-819D-4559-9555-AC41BCF4E9E1}" type="slidenum">
              <a:rPr lang="en-US" smtClean="0"/>
              <a:t>‹#›</a:t>
            </a:fld>
            <a:endParaRPr lang="en-US"/>
          </a:p>
        </p:txBody>
      </p:sp>
    </p:spTree>
    <p:extLst>
      <p:ext uri="{BB962C8B-B14F-4D97-AF65-F5344CB8AC3E}">
        <p14:creationId xmlns:p14="http://schemas.microsoft.com/office/powerpoint/2010/main" val="123812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Light" panose="020F0302020204030204" pitchFamily="34" charset="0"/>
              </a:defRPr>
            </a:lvl1pPr>
          </a:lstStyle>
          <a:p>
            <a:fld id="{BE62A25A-54AB-4D03-9FA2-6D47332EA932}" type="datetimeFigureOut">
              <a:rPr lang="en-US" smtClean="0"/>
              <a:pPr/>
              <a:t>2017-11-28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Light" panose="020F0302020204030204" pitchFamily="34" charset="0"/>
              </a:defRPr>
            </a:lvl1pPr>
          </a:lstStyle>
          <a:p>
            <a:fld id="{20D15782-819D-4559-9555-AC41BCF4E9E1}" type="slidenum">
              <a:rPr lang="en-US" smtClean="0"/>
              <a:pPr/>
              <a:t>‹#›</a:t>
            </a:fld>
            <a:endParaRPr lang="en-US" dirty="0"/>
          </a:p>
        </p:txBody>
      </p:sp>
    </p:spTree>
    <p:extLst>
      <p:ext uri="{BB962C8B-B14F-4D97-AF65-F5344CB8AC3E}">
        <p14:creationId xmlns:p14="http://schemas.microsoft.com/office/powerpoint/2010/main" val="2435268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IoT</a:t>
            </a:r>
            <a:r>
              <a:rPr lang="en-US" dirty="0" smtClean="0"/>
              <a:t> </a:t>
            </a:r>
            <a:r>
              <a:rPr lang="en-US" dirty="0" err="1" smtClean="0"/>
              <a:t>Testavimas</a:t>
            </a:r>
            <a:endParaRPr lang="en-US" dirty="0"/>
          </a:p>
        </p:txBody>
      </p:sp>
      <p:sp>
        <p:nvSpPr>
          <p:cNvPr id="3" name="Subtitle 2"/>
          <p:cNvSpPr>
            <a:spLocks noGrp="1"/>
          </p:cNvSpPr>
          <p:nvPr>
            <p:ph type="subTitle" idx="1"/>
          </p:nvPr>
        </p:nvSpPr>
        <p:spPr/>
        <p:txBody>
          <a:bodyPr/>
          <a:lstStyle/>
          <a:p>
            <a:r>
              <a:rPr lang="en-US" dirty="0" smtClean="0"/>
              <a:t>Emilis Ruzveltas 3k. 5gr.</a:t>
            </a:r>
            <a:endParaRPr lang="en-US" dirty="0"/>
          </a:p>
        </p:txBody>
      </p:sp>
    </p:spTree>
    <p:extLst>
      <p:ext uri="{BB962C8B-B14F-4D97-AF65-F5344CB8AC3E}">
        <p14:creationId xmlns:p14="http://schemas.microsoft.com/office/powerpoint/2010/main" val="35544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a:t>
            </a:r>
            <a:r>
              <a:rPr lang="en-US" b="1" dirty="0" smtClean="0"/>
              <a:t>) </a:t>
            </a:r>
            <a:r>
              <a:rPr lang="lt-LT" b="1" dirty="0" smtClean="0"/>
              <a:t>Pilotinis testavimas</a:t>
            </a:r>
            <a:r>
              <a:rPr lang="en-US" b="1" dirty="0" smtClean="0"/>
              <a:t>:</a:t>
            </a:r>
            <a:endParaRPr lang="en-US" dirty="0" smtClean="0"/>
          </a:p>
        </p:txBody>
      </p:sp>
      <p:sp>
        <p:nvSpPr>
          <p:cNvPr id="3" name="Content Placeholder 2"/>
          <p:cNvSpPr>
            <a:spLocks noGrp="1"/>
          </p:cNvSpPr>
          <p:nvPr>
            <p:ph idx="1"/>
          </p:nvPr>
        </p:nvSpPr>
        <p:spPr/>
        <p:txBody>
          <a:bodyPr>
            <a:normAutofit/>
          </a:bodyPr>
          <a:lstStyle/>
          <a:p>
            <a:r>
              <a:rPr lang="en-US" dirty="0" smtClean="0"/>
              <a:t>As far as the </a:t>
            </a:r>
            <a:r>
              <a:rPr lang="en-US" dirty="0" err="1" smtClean="0"/>
              <a:t>IoT</a:t>
            </a:r>
            <a:r>
              <a:rPr lang="en-US" dirty="0" smtClean="0"/>
              <a:t> is concerned, Pilot testing is a must.</a:t>
            </a:r>
          </a:p>
          <a:p>
            <a:r>
              <a:rPr lang="en-US" dirty="0" smtClean="0"/>
              <a:t>Only testing in Lab makes sure the product/system works fine. But, this may backfire badly when exposed to real-time conditions/steps/scenarios.</a:t>
            </a:r>
          </a:p>
          <a:p>
            <a:r>
              <a:rPr lang="en-US" dirty="0" smtClean="0"/>
              <a:t>During pilot testing, the system is exposed to a limited number of users in the real field. They use the application and give feedbacks on the system.</a:t>
            </a:r>
          </a:p>
          <a:p>
            <a:r>
              <a:rPr lang="en-US" dirty="0" smtClean="0"/>
              <a:t>These comments come in handy making the application robust enough for the production deployment.</a:t>
            </a:r>
            <a:endParaRPr lang="en-US" dirty="0"/>
          </a:p>
        </p:txBody>
      </p:sp>
    </p:spTree>
    <p:extLst>
      <p:ext uri="{BB962C8B-B14F-4D97-AF65-F5344CB8AC3E}">
        <p14:creationId xmlns:p14="http://schemas.microsoft.com/office/powerpoint/2010/main" val="105782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t>7</a:t>
            </a:r>
            <a:r>
              <a:rPr lang="en-US" b="1" dirty="0" smtClean="0"/>
              <a:t>) </a:t>
            </a:r>
            <a:r>
              <a:rPr lang="lt-LT" b="1" dirty="0" smtClean="0"/>
              <a:t>Regresinis testavimas</a:t>
            </a:r>
            <a:r>
              <a:rPr lang="en-US" b="1" dirty="0" smtClean="0"/>
              <a:t>: </a:t>
            </a:r>
            <a:endParaRPr lang="en-US" dirty="0" smtClean="0"/>
          </a:p>
        </p:txBody>
      </p:sp>
      <p:sp>
        <p:nvSpPr>
          <p:cNvPr id="3" name="Content Placeholder 2"/>
          <p:cNvSpPr>
            <a:spLocks noGrp="1"/>
          </p:cNvSpPr>
          <p:nvPr>
            <p:ph idx="1"/>
          </p:nvPr>
        </p:nvSpPr>
        <p:spPr/>
        <p:txBody>
          <a:bodyPr/>
          <a:lstStyle/>
          <a:p>
            <a:r>
              <a:rPr lang="en-US" dirty="0" err="1" smtClean="0"/>
              <a:t>IoT</a:t>
            </a:r>
            <a:r>
              <a:rPr lang="en-US" dirty="0" smtClean="0"/>
              <a:t> is a combination of multiple protocols, devices, operating systems, firmware, hardware, networking layers etc.</a:t>
            </a:r>
          </a:p>
          <a:p>
            <a:r>
              <a:rPr lang="en-US" dirty="0" smtClean="0"/>
              <a:t>When an upgrade is performed, be it for the system or for any of the involved items as stated above, thorough regression testing should be carried out/strategy should be adopted so as overcome upgrade related issues.</a:t>
            </a:r>
            <a:endParaRPr lang="en-US" dirty="0"/>
          </a:p>
        </p:txBody>
      </p:sp>
    </p:spTree>
    <p:extLst>
      <p:ext uri="{BB962C8B-B14F-4D97-AF65-F5344CB8AC3E}">
        <p14:creationId xmlns:p14="http://schemas.microsoft.com/office/powerpoint/2010/main" val="86355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t>IoT testavimo iššūkiai</a:t>
            </a:r>
            <a:endParaRPr lang="en-US" dirty="0"/>
          </a:p>
        </p:txBody>
      </p:sp>
      <p:sp>
        <p:nvSpPr>
          <p:cNvPr id="3" name="Content Placeholder 2"/>
          <p:cNvSpPr>
            <a:spLocks noGrp="1"/>
          </p:cNvSpPr>
          <p:nvPr>
            <p:ph idx="1"/>
          </p:nvPr>
        </p:nvSpPr>
        <p:spPr/>
        <p:txBody>
          <a:bodyPr/>
          <a:lstStyle/>
          <a:p>
            <a:pPr marL="0" indent="0">
              <a:buNone/>
            </a:pPr>
            <a:r>
              <a:rPr lang="en-US" b="1" dirty="0" smtClean="0"/>
              <a:t>1</a:t>
            </a:r>
            <a:r>
              <a:rPr lang="en-US" b="1" dirty="0" smtClean="0"/>
              <a:t>) </a:t>
            </a:r>
            <a:r>
              <a:rPr lang="lt-LT" b="1" dirty="0" smtClean="0"/>
              <a:t>„Geležies – soft‘o“ junginys</a:t>
            </a:r>
            <a:endParaRPr lang="en-US" dirty="0" smtClean="0"/>
          </a:p>
          <a:p>
            <a:r>
              <a:rPr lang="en-US" dirty="0" err="1" smtClean="0"/>
              <a:t>IoT</a:t>
            </a:r>
            <a:r>
              <a:rPr lang="en-US" dirty="0" smtClean="0"/>
              <a:t> is an architecture, which is closely coupled among various hardware and software components. It is not only the software applications that makes the system but also the hardware ones, sensors, communication gateways etc. too play a vital role.</a:t>
            </a:r>
          </a:p>
          <a:p>
            <a:r>
              <a:rPr lang="en-US" dirty="0" smtClean="0"/>
              <a:t>Only functionality testing does not help in completely certifying the system. There is always a dependency on each other in terms of the environment, data transfer etc. So, it becomes a tedious job as compared to testing a generic system [only software/hardware component].</a:t>
            </a:r>
          </a:p>
          <a:p>
            <a:endParaRPr lang="en-US" dirty="0"/>
          </a:p>
        </p:txBody>
      </p:sp>
    </p:spTree>
    <p:extLst>
      <p:ext uri="{BB962C8B-B14F-4D97-AF65-F5344CB8AC3E}">
        <p14:creationId xmlns:p14="http://schemas.microsoft.com/office/powerpoint/2010/main" val="1640345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2</a:t>
            </a:r>
            <a:r>
              <a:rPr lang="en-US" b="1" dirty="0" smtClean="0"/>
              <a:t>) </a:t>
            </a:r>
            <a:r>
              <a:rPr lang="lt-LT" b="1" dirty="0" smtClean="0"/>
              <a:t>Įrenginių tarpusavio bendravimas</a:t>
            </a:r>
            <a:endParaRPr lang="en-US" dirty="0" smtClean="0"/>
          </a:p>
          <a:p>
            <a:r>
              <a:rPr lang="en-US" dirty="0" smtClean="0"/>
              <a:t>As this is an architecture between different set(s) of hardware and software, it becomes mandatory that they talk to each other in real time/near real time. When they both integrate with each other, things such as security, backward compatibility, upgrade issues becomes a challenge for the testing team.</a:t>
            </a:r>
          </a:p>
          <a:p>
            <a:endParaRPr lang="en-US" dirty="0"/>
          </a:p>
        </p:txBody>
      </p:sp>
    </p:spTree>
    <p:extLst>
      <p:ext uri="{BB962C8B-B14F-4D97-AF65-F5344CB8AC3E}">
        <p14:creationId xmlns:p14="http://schemas.microsoft.com/office/powerpoint/2010/main" val="2368335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lt-LT" b="1" dirty="0" smtClean="0"/>
              <a:t>3</a:t>
            </a:r>
            <a:r>
              <a:rPr lang="en-US" b="1" dirty="0" smtClean="0"/>
              <a:t>) </a:t>
            </a:r>
            <a:r>
              <a:rPr lang="lt-LT" b="1" dirty="0" smtClean="0"/>
              <a:t>Vartotojo sąsaja</a:t>
            </a:r>
            <a:endParaRPr lang="en-US" dirty="0" smtClean="0"/>
          </a:p>
          <a:p>
            <a:r>
              <a:rPr lang="en-US" dirty="0" smtClean="0"/>
              <a:t>The </a:t>
            </a:r>
            <a:r>
              <a:rPr lang="en-US" dirty="0" err="1" smtClean="0"/>
              <a:t>IoT</a:t>
            </a:r>
            <a:r>
              <a:rPr lang="en-US" dirty="0" smtClean="0"/>
              <a:t> is spread across devices belonging to every platform [iOS, Android, Windows, </a:t>
            </a:r>
            <a:r>
              <a:rPr lang="en-US" dirty="0" err="1" smtClean="0"/>
              <a:t>linux</a:t>
            </a:r>
            <a:r>
              <a:rPr lang="en-US" dirty="0" smtClean="0"/>
              <a:t>]. Now, testing that out on devices can be done but testing it on all possible devices is almost impossible.</a:t>
            </a:r>
          </a:p>
          <a:p>
            <a:r>
              <a:rPr lang="en-US" dirty="0" smtClean="0"/>
              <a:t>We cannot omit the possibility of the UI being accessed from a device which we don’t possess or simulate. That’s a challenge which is tough to overcome.</a:t>
            </a:r>
          </a:p>
          <a:p>
            <a:endParaRPr lang="en-US" dirty="0"/>
          </a:p>
        </p:txBody>
      </p:sp>
    </p:spTree>
    <p:extLst>
      <p:ext uri="{BB962C8B-B14F-4D97-AF65-F5344CB8AC3E}">
        <p14:creationId xmlns:p14="http://schemas.microsoft.com/office/powerpoint/2010/main" val="3084474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lt-LT" b="1" dirty="0" smtClean="0"/>
              <a:t>4</a:t>
            </a:r>
            <a:r>
              <a:rPr lang="en-US" b="1" dirty="0" smtClean="0"/>
              <a:t>) </a:t>
            </a:r>
            <a:r>
              <a:rPr lang="lt-LT" b="1" dirty="0" smtClean="0"/>
              <a:t>Interneto pasiekiamumas</a:t>
            </a:r>
            <a:endParaRPr lang="en-US" dirty="0" smtClean="0"/>
          </a:p>
          <a:p>
            <a:r>
              <a:rPr lang="en-US" dirty="0" smtClean="0"/>
              <a:t>Network connection plays a vital role as </a:t>
            </a:r>
            <a:r>
              <a:rPr lang="en-US" dirty="0" err="1" smtClean="0"/>
              <a:t>IoT</a:t>
            </a:r>
            <a:r>
              <a:rPr lang="en-US" dirty="0" smtClean="0"/>
              <a:t> is all about the data being communicated in faster speeds all the time. </a:t>
            </a:r>
            <a:r>
              <a:rPr lang="en-US" dirty="0" err="1" smtClean="0"/>
              <a:t>IoT</a:t>
            </a:r>
            <a:r>
              <a:rPr lang="en-US" dirty="0" smtClean="0"/>
              <a:t> architecture has to be tested in all kinds of network connectivity/speeds.</a:t>
            </a:r>
          </a:p>
          <a:p>
            <a:r>
              <a:rPr lang="en-US" dirty="0" smtClean="0"/>
              <a:t>To test this, virtual network simulators are mostly used to vary the network load, connectivity, stability etc. But, real time data/network is always a new scenario and testing team doesn’t know where the bottleneck would develop in the long run.</a:t>
            </a:r>
          </a:p>
          <a:p>
            <a:endParaRPr lang="en-US" dirty="0"/>
          </a:p>
        </p:txBody>
      </p:sp>
    </p:spTree>
    <p:extLst>
      <p:ext uri="{BB962C8B-B14F-4D97-AF65-F5344CB8AC3E}">
        <p14:creationId xmlns:p14="http://schemas.microsoft.com/office/powerpoint/2010/main" val="1955372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t>IoT Testavimo įrankiai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305" y="2082390"/>
            <a:ext cx="1905000" cy="1905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281" y="4658289"/>
            <a:ext cx="3095625" cy="14763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134" y="1383179"/>
            <a:ext cx="2857500" cy="2209800"/>
          </a:xfrm>
          <a:prstGeom prst="rect">
            <a:avLst/>
          </a:prstGeom>
        </p:spPr>
      </p:pic>
      <p:pic>
        <p:nvPicPr>
          <p:cNvPr id="11" name="Picture 10"/>
          <p:cNvPicPr>
            <a:picLocks noChangeAspect="1"/>
          </p:cNvPicPr>
          <p:nvPr/>
        </p:nvPicPr>
        <p:blipFill>
          <a:blip r:embed="rId5"/>
          <a:stretch>
            <a:fillRect/>
          </a:stretch>
        </p:blipFill>
        <p:spPr>
          <a:xfrm>
            <a:off x="7826540" y="4464222"/>
            <a:ext cx="3289272" cy="1798557"/>
          </a:xfrm>
          <a:prstGeom prst="rect">
            <a:avLst/>
          </a:prstGeom>
        </p:spPr>
      </p:pic>
    </p:spTree>
    <p:extLst>
      <p:ext uri="{BB962C8B-B14F-4D97-AF65-F5344CB8AC3E}">
        <p14:creationId xmlns:p14="http://schemas.microsoft.com/office/powerpoint/2010/main" val="2564934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t>IoT Testavimo įrankiai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305" y="2082390"/>
            <a:ext cx="1905000" cy="1905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281" y="4658289"/>
            <a:ext cx="3095625" cy="14763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134" y="1383179"/>
            <a:ext cx="2857500" cy="2209800"/>
          </a:xfrm>
          <a:prstGeom prst="rect">
            <a:avLst/>
          </a:prstGeom>
        </p:spPr>
      </p:pic>
      <p:pic>
        <p:nvPicPr>
          <p:cNvPr id="11" name="Picture 10"/>
          <p:cNvPicPr>
            <a:picLocks noChangeAspect="1"/>
          </p:cNvPicPr>
          <p:nvPr/>
        </p:nvPicPr>
        <p:blipFill>
          <a:blip r:embed="rId5"/>
          <a:stretch>
            <a:fillRect/>
          </a:stretch>
        </p:blipFill>
        <p:spPr>
          <a:xfrm>
            <a:off x="7826540" y="4464222"/>
            <a:ext cx="3289272" cy="1798557"/>
          </a:xfrm>
          <a:prstGeom prst="rect">
            <a:avLst/>
          </a:prstGeom>
        </p:spPr>
      </p:pic>
      <p:sp>
        <p:nvSpPr>
          <p:cNvPr id="3" name="TextBox 2"/>
          <p:cNvSpPr txBox="1"/>
          <p:nvPr/>
        </p:nvSpPr>
        <p:spPr>
          <a:xfrm>
            <a:off x="8320607" y="3540591"/>
            <a:ext cx="1291123" cy="369332"/>
          </a:xfrm>
          <a:prstGeom prst="rect">
            <a:avLst/>
          </a:prstGeom>
          <a:noFill/>
        </p:spPr>
        <p:txBody>
          <a:bodyPr wrap="none" rtlCol="0">
            <a:spAutoFit/>
          </a:bodyPr>
          <a:lstStyle/>
          <a:p>
            <a:r>
              <a:rPr lang="en-US" dirty="0">
                <a:latin typeface="+mj-lt"/>
              </a:rPr>
              <a:t>JTAG </a:t>
            </a:r>
            <a:r>
              <a:rPr lang="lt-LT" dirty="0" smtClean="0">
                <a:latin typeface="+mj-lt"/>
              </a:rPr>
              <a:t>jungtis</a:t>
            </a:r>
            <a:endParaRPr lang="en-US" dirty="0">
              <a:latin typeface="+mj-lt"/>
            </a:endParaRPr>
          </a:p>
        </p:txBody>
      </p:sp>
    </p:spTree>
    <p:extLst>
      <p:ext uri="{BB962C8B-B14F-4D97-AF65-F5344CB8AC3E}">
        <p14:creationId xmlns:p14="http://schemas.microsoft.com/office/powerpoint/2010/main" val="358494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t>IoT Testavimo įrankiai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305" y="2082390"/>
            <a:ext cx="1905000" cy="1905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281" y="4658289"/>
            <a:ext cx="3095625" cy="14763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134" y="1383179"/>
            <a:ext cx="2857500" cy="2209800"/>
          </a:xfrm>
          <a:prstGeom prst="rect">
            <a:avLst/>
          </a:prstGeom>
        </p:spPr>
      </p:pic>
      <p:pic>
        <p:nvPicPr>
          <p:cNvPr id="11" name="Picture 10"/>
          <p:cNvPicPr>
            <a:picLocks noChangeAspect="1"/>
          </p:cNvPicPr>
          <p:nvPr/>
        </p:nvPicPr>
        <p:blipFill>
          <a:blip r:embed="rId5"/>
          <a:stretch>
            <a:fillRect/>
          </a:stretch>
        </p:blipFill>
        <p:spPr>
          <a:xfrm>
            <a:off x="7826540" y="4464222"/>
            <a:ext cx="3289272" cy="1798557"/>
          </a:xfrm>
          <a:prstGeom prst="rect">
            <a:avLst/>
          </a:prstGeom>
        </p:spPr>
      </p:pic>
      <p:sp>
        <p:nvSpPr>
          <p:cNvPr id="3" name="TextBox 2"/>
          <p:cNvSpPr txBox="1"/>
          <p:nvPr/>
        </p:nvSpPr>
        <p:spPr>
          <a:xfrm>
            <a:off x="8320607" y="3540591"/>
            <a:ext cx="1291123" cy="369332"/>
          </a:xfrm>
          <a:prstGeom prst="rect">
            <a:avLst/>
          </a:prstGeom>
          <a:noFill/>
        </p:spPr>
        <p:txBody>
          <a:bodyPr wrap="none" rtlCol="0">
            <a:spAutoFit/>
          </a:bodyPr>
          <a:lstStyle/>
          <a:p>
            <a:r>
              <a:rPr lang="en-US" dirty="0">
                <a:latin typeface="+mj-lt"/>
              </a:rPr>
              <a:t>JTAG </a:t>
            </a:r>
            <a:r>
              <a:rPr lang="lt-LT" dirty="0" smtClean="0">
                <a:latin typeface="+mj-lt"/>
              </a:rPr>
              <a:t>jungtis</a:t>
            </a:r>
            <a:endParaRPr lang="en-US" dirty="0">
              <a:latin typeface="+mj-lt"/>
            </a:endParaRPr>
          </a:p>
        </p:txBody>
      </p:sp>
      <p:sp>
        <p:nvSpPr>
          <p:cNvPr id="6" name="TextBox 5"/>
          <p:cNvSpPr txBox="1"/>
          <p:nvPr/>
        </p:nvSpPr>
        <p:spPr>
          <a:xfrm>
            <a:off x="8870980" y="6262779"/>
            <a:ext cx="1577449" cy="369332"/>
          </a:xfrm>
          <a:prstGeom prst="rect">
            <a:avLst/>
          </a:prstGeom>
          <a:noFill/>
        </p:spPr>
        <p:txBody>
          <a:bodyPr wrap="square" rtlCol="0">
            <a:spAutoFit/>
          </a:bodyPr>
          <a:lstStyle/>
          <a:p>
            <a:r>
              <a:rPr lang="lt-LT" dirty="0" smtClean="0">
                <a:latin typeface="+mj-lt"/>
              </a:rPr>
              <a:t>Osciloskopas</a:t>
            </a:r>
            <a:endParaRPr lang="lt-LT" dirty="0">
              <a:latin typeface="+mj-lt"/>
            </a:endParaRPr>
          </a:p>
        </p:txBody>
      </p:sp>
    </p:spTree>
    <p:extLst>
      <p:ext uri="{BB962C8B-B14F-4D97-AF65-F5344CB8AC3E}">
        <p14:creationId xmlns:p14="http://schemas.microsoft.com/office/powerpoint/2010/main" val="1773196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t>Apibendrinant...</a:t>
            </a:r>
            <a:endParaRPr lang="en-US" dirty="0"/>
          </a:p>
        </p:txBody>
      </p:sp>
      <p:sp>
        <p:nvSpPr>
          <p:cNvPr id="3" name="Content Placeholder 2"/>
          <p:cNvSpPr>
            <a:spLocks noGrp="1"/>
          </p:cNvSpPr>
          <p:nvPr>
            <p:ph idx="1"/>
          </p:nvPr>
        </p:nvSpPr>
        <p:spPr/>
        <p:txBody>
          <a:bodyPr/>
          <a:lstStyle/>
          <a:p>
            <a:r>
              <a:rPr lang="en-US" dirty="0" err="1" smtClean="0"/>
              <a:t>IoT</a:t>
            </a:r>
            <a:r>
              <a:rPr lang="en-US" dirty="0" smtClean="0"/>
              <a:t> testing approach can be different based on the system/architecture involved. Testers should concentrate more on the Test-As-A-User [TAAS] approach rather than testing based on the requirements.</a:t>
            </a:r>
          </a:p>
          <a:p>
            <a:r>
              <a:rPr lang="en-US" dirty="0" smtClean="0"/>
              <a:t>One more major player in </a:t>
            </a:r>
            <a:r>
              <a:rPr lang="en-US" dirty="0" err="1" smtClean="0"/>
              <a:t>IoT</a:t>
            </a:r>
            <a:r>
              <a:rPr lang="en-US" dirty="0" smtClean="0"/>
              <a:t> testing is the Integration testing. </a:t>
            </a:r>
            <a:r>
              <a:rPr lang="en-US" dirty="0" err="1" smtClean="0"/>
              <a:t>IoT</a:t>
            </a:r>
            <a:r>
              <a:rPr lang="en-US" dirty="0" smtClean="0"/>
              <a:t> is successful if the Integration test plan is accurate and robust enough to catch flaws in the system.</a:t>
            </a:r>
          </a:p>
          <a:p>
            <a:r>
              <a:rPr lang="en-US" dirty="0" smtClean="0"/>
              <a:t>IOT testing may be a tough/challenging job but, it is also very exciting as well for the testing team to certify such a complicated mesh of devices, protocols, hardware, operation systems, firmware etc.</a:t>
            </a:r>
          </a:p>
          <a:p>
            <a:endParaRPr lang="en-US" dirty="0"/>
          </a:p>
        </p:txBody>
      </p:sp>
    </p:spTree>
    <p:extLst>
      <p:ext uri="{BB962C8B-B14F-4D97-AF65-F5344CB8AC3E}">
        <p14:creationId xmlns:p14="http://schemas.microsoft.com/office/powerpoint/2010/main" val="1991789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 yra </a:t>
            </a:r>
            <a:r>
              <a:rPr lang="en-US" dirty="0" err="1" smtClean="0"/>
              <a:t>IoT</a:t>
            </a:r>
            <a:r>
              <a:rPr lang="lt-LT" dirty="0"/>
              <a:t> </a:t>
            </a:r>
            <a:r>
              <a:rPr lang="lt-LT" dirty="0" smtClean="0"/>
              <a:t>(Daiktų internetas)</a:t>
            </a:r>
            <a:r>
              <a:rPr lang="en-US" dirty="0" smtClean="0"/>
              <a:t>?</a:t>
            </a:r>
            <a:endParaRPr lang="en-US" dirty="0" smtClean="0"/>
          </a:p>
        </p:txBody>
      </p:sp>
      <p:sp>
        <p:nvSpPr>
          <p:cNvPr id="7" name="Content Placeholder 6"/>
          <p:cNvSpPr>
            <a:spLocks noGrp="1"/>
          </p:cNvSpPr>
          <p:nvPr>
            <p:ph idx="1"/>
          </p:nvPr>
        </p:nvSpPr>
        <p:spPr/>
        <p:txBody>
          <a:bodyPr/>
          <a:lstStyle/>
          <a:p>
            <a:pPr>
              <a:lnSpc>
                <a:spcPct val="200000"/>
              </a:lnSpc>
            </a:pPr>
            <a:r>
              <a:rPr lang="lt-LT" dirty="0" smtClean="0"/>
              <a:t>Daiktai </a:t>
            </a:r>
            <a:r>
              <a:rPr lang="lt-LT" dirty="0"/>
              <a:t>ar objektai yra prijungiami prie interneto. </a:t>
            </a:r>
            <a:endParaRPr lang="lt-LT" dirty="0" smtClean="0"/>
          </a:p>
          <a:p>
            <a:pPr>
              <a:lnSpc>
                <a:spcPct val="200000"/>
              </a:lnSpc>
            </a:pPr>
            <a:r>
              <a:rPr lang="lt-LT" dirty="0" smtClean="0"/>
              <a:t>Renkama ir apdorojama įvairi informacija.</a:t>
            </a:r>
          </a:p>
          <a:p>
            <a:pPr>
              <a:lnSpc>
                <a:spcPct val="200000"/>
              </a:lnSpc>
            </a:pPr>
            <a:r>
              <a:rPr lang="lt-LT" dirty="0" smtClean="0"/>
              <a:t>Žmogus gali valdyti įrenginius nuotoliniu būdu.</a:t>
            </a:r>
            <a:endParaRPr lang="en-US" dirty="0"/>
          </a:p>
        </p:txBody>
      </p:sp>
    </p:spTree>
    <p:extLst>
      <p:ext uri="{BB962C8B-B14F-4D97-AF65-F5344CB8AC3E}">
        <p14:creationId xmlns:p14="http://schemas.microsoft.com/office/powerpoint/2010/main" val="1804806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Kur tai pritaikoma?</a:t>
            </a:r>
            <a:endParaRPr lang="en-US" dirty="0"/>
          </a:p>
        </p:txBody>
      </p:sp>
      <p:sp>
        <p:nvSpPr>
          <p:cNvPr id="3" name="Content Placeholder 2"/>
          <p:cNvSpPr>
            <a:spLocks noGrp="1"/>
          </p:cNvSpPr>
          <p:nvPr>
            <p:ph idx="1"/>
          </p:nvPr>
        </p:nvSpPr>
        <p:spPr/>
        <p:txBody>
          <a:bodyPr>
            <a:normAutofit/>
          </a:bodyPr>
          <a:lstStyle/>
          <a:p>
            <a:r>
              <a:rPr lang="lt-LT" dirty="0" smtClean="0"/>
              <a:t>Sensoriniai </a:t>
            </a:r>
            <a:r>
              <a:rPr lang="lt-LT" dirty="0"/>
              <a:t>prietaisai matuoja mūsų sveikatą, stebi mūsų aktyvumą, rutiną ir pan. </a:t>
            </a:r>
            <a:endParaRPr lang="lt-LT" dirty="0" smtClean="0"/>
          </a:p>
          <a:p>
            <a:r>
              <a:rPr lang="lt-LT" dirty="0" smtClean="0"/>
              <a:t>Prie </a:t>
            </a:r>
            <a:r>
              <a:rPr lang="lt-LT" dirty="0"/>
              <a:t>interneto prijungti namai sumažins komunalinius mokesčius, primins, kada palaistyti </a:t>
            </a:r>
            <a:r>
              <a:rPr lang="lt-LT" dirty="0" smtClean="0"/>
              <a:t>gėles, praneš, kai baigsis atsargos šaldytuve </a:t>
            </a:r>
            <a:r>
              <a:rPr lang="lt-LT" dirty="0"/>
              <a:t>ir pan. </a:t>
            </a:r>
            <a:endParaRPr lang="lt-LT" dirty="0" smtClean="0"/>
          </a:p>
          <a:p>
            <a:r>
              <a:rPr lang="lt-LT" dirty="0" smtClean="0"/>
              <a:t>Išmanūs </a:t>
            </a:r>
            <a:r>
              <a:rPr lang="lt-LT" dirty="0"/>
              <a:t>miestai padės vairuotojams lengviau rasti automobilių statymo vietas, realiu laiku fiksuos ir spręs neramumus skirtingose miesto dalyse ir t. </a:t>
            </a:r>
            <a:r>
              <a:rPr lang="lt-LT" dirty="0" smtClean="0"/>
              <a:t>t</a:t>
            </a:r>
            <a:endParaRPr lang="en-US" dirty="0"/>
          </a:p>
        </p:txBody>
      </p:sp>
    </p:spTree>
    <p:extLst>
      <p:ext uri="{BB962C8B-B14F-4D97-AF65-F5344CB8AC3E}">
        <p14:creationId xmlns:p14="http://schemas.microsoft.com/office/powerpoint/2010/main" val="135417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510" y="2622956"/>
            <a:ext cx="10515600" cy="1325563"/>
          </a:xfrm>
        </p:spPr>
        <p:txBody>
          <a:bodyPr/>
          <a:lstStyle/>
          <a:p>
            <a:pPr algn="ctr"/>
            <a:r>
              <a:rPr lang="lt-LT" dirty="0" smtClean="0"/>
              <a:t>7 IoT testavimo aspektai</a:t>
            </a:r>
            <a:endParaRPr lang="en-US" dirty="0"/>
          </a:p>
        </p:txBody>
      </p:sp>
    </p:spTree>
    <p:extLst>
      <p:ext uri="{BB962C8B-B14F-4D97-AF65-F5344CB8AC3E}">
        <p14:creationId xmlns:p14="http://schemas.microsoft.com/office/powerpoint/2010/main" val="3683941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a:t>
            </a:r>
            <a:r>
              <a:rPr lang="en-US" b="1" dirty="0" smtClean="0"/>
              <a:t>) </a:t>
            </a:r>
            <a:r>
              <a:rPr lang="lt-LT" b="1" dirty="0" smtClean="0"/>
              <a:t>Patogumas ir aiškumas</a:t>
            </a:r>
            <a:r>
              <a:rPr lang="en-US" b="1" dirty="0" smtClean="0"/>
              <a:t>:</a:t>
            </a:r>
            <a:endParaRPr lang="en-US" dirty="0" smtClean="0"/>
          </a:p>
        </p:txBody>
      </p:sp>
      <p:sp>
        <p:nvSpPr>
          <p:cNvPr id="3" name="Content Placeholder 2"/>
          <p:cNvSpPr>
            <a:spLocks noGrp="1"/>
          </p:cNvSpPr>
          <p:nvPr>
            <p:ph idx="1"/>
          </p:nvPr>
        </p:nvSpPr>
        <p:spPr/>
        <p:txBody>
          <a:bodyPr>
            <a:normAutofit fontScale="92500" lnSpcReduction="20000"/>
          </a:bodyPr>
          <a:lstStyle/>
          <a:p>
            <a:r>
              <a:rPr lang="en-US" dirty="0" smtClean="0"/>
              <a:t>We need to make sure the usability of each of the device used here.</a:t>
            </a:r>
          </a:p>
          <a:p>
            <a:r>
              <a:rPr lang="en-US" dirty="0" smtClean="0"/>
              <a:t>The medical healthcare tracking device used should be portable enough to be moved into different segments of the medical.</a:t>
            </a:r>
          </a:p>
          <a:p>
            <a:r>
              <a:rPr lang="en-US" dirty="0" smtClean="0"/>
              <a:t>The equipment should be smart enough to push not only the notifications but also the error messages, warnings etc.</a:t>
            </a:r>
          </a:p>
          <a:p>
            <a:r>
              <a:rPr lang="en-US" dirty="0" smtClean="0"/>
              <a:t>The system should have an option to log all the events to provide clarity to the end users. If it is not capable of doing that, the system should push those as well to a database to store it.</a:t>
            </a:r>
          </a:p>
          <a:p>
            <a:r>
              <a:rPr lang="en-US" dirty="0" smtClean="0"/>
              <a:t>The notifications should be shown and handling of the display should be done properly in the devices [computers/mobile devices].</a:t>
            </a:r>
          </a:p>
          <a:p>
            <a:r>
              <a:rPr lang="en-US" dirty="0" smtClean="0"/>
              <a:t>Usability in terms of displaying data, processing data, pushing job tasks from the devices should be tested thoroughly.</a:t>
            </a:r>
            <a:endParaRPr lang="en-US" dirty="0"/>
          </a:p>
        </p:txBody>
      </p:sp>
    </p:spTree>
    <p:extLst>
      <p:ext uri="{BB962C8B-B14F-4D97-AF65-F5344CB8AC3E}">
        <p14:creationId xmlns:p14="http://schemas.microsoft.com/office/powerpoint/2010/main" val="248137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a:t>
            </a:r>
            <a:r>
              <a:rPr lang="en-US" b="1" dirty="0" smtClean="0"/>
              <a:t>) </a:t>
            </a:r>
            <a:r>
              <a:rPr lang="en-US" b="1" dirty="0" err="1" smtClean="0"/>
              <a:t>IoT</a:t>
            </a:r>
            <a:r>
              <a:rPr lang="en-US" b="1" dirty="0" smtClean="0"/>
              <a:t> </a:t>
            </a:r>
            <a:r>
              <a:rPr lang="lt-LT" b="1" dirty="0" smtClean="0"/>
              <a:t>Saugumas</a:t>
            </a:r>
            <a:r>
              <a:rPr lang="en-US" b="1" dirty="0" smtClean="0"/>
              <a:t>:</a:t>
            </a:r>
            <a:endParaRPr lang="en-US" dirty="0" smtClean="0"/>
          </a:p>
        </p:txBody>
      </p:sp>
      <p:sp>
        <p:nvSpPr>
          <p:cNvPr id="3" name="Content Placeholder 2"/>
          <p:cNvSpPr>
            <a:spLocks noGrp="1"/>
          </p:cNvSpPr>
          <p:nvPr>
            <p:ph idx="1"/>
          </p:nvPr>
        </p:nvSpPr>
        <p:spPr/>
        <p:txBody>
          <a:bodyPr>
            <a:normAutofit/>
          </a:bodyPr>
          <a:lstStyle/>
          <a:p>
            <a:r>
              <a:rPr lang="en-US" dirty="0" err="1" smtClean="0"/>
              <a:t>IoT</a:t>
            </a:r>
            <a:r>
              <a:rPr lang="en-US" dirty="0" smtClean="0"/>
              <a:t> Security challenges: </a:t>
            </a:r>
            <a:r>
              <a:rPr lang="en-US" dirty="0" err="1" smtClean="0"/>
              <a:t>IoT</a:t>
            </a:r>
            <a:r>
              <a:rPr lang="en-US" dirty="0" smtClean="0"/>
              <a:t> is data centric where all the devices/system connected operate based on the data that is available.</a:t>
            </a:r>
          </a:p>
          <a:p>
            <a:r>
              <a:rPr lang="en-US" dirty="0" smtClean="0"/>
              <a:t>When it comes to the data flow between devices, there is always a chance that the data can be accessed or read when getting transferred.</a:t>
            </a:r>
          </a:p>
          <a:p>
            <a:r>
              <a:rPr lang="en-US" dirty="0" smtClean="0"/>
              <a:t>From a testing standpoint, we need to check if the data is protected/encrypted when getting transferred from one device to the other.</a:t>
            </a:r>
          </a:p>
          <a:p>
            <a:r>
              <a:rPr lang="en-US" dirty="0" smtClean="0"/>
              <a:t>Wherever, there is an UI, we need to make sure there is a password protection on it.</a:t>
            </a:r>
            <a:endParaRPr lang="en-US" dirty="0"/>
          </a:p>
        </p:txBody>
      </p:sp>
    </p:spTree>
    <p:extLst>
      <p:ext uri="{BB962C8B-B14F-4D97-AF65-F5344CB8AC3E}">
        <p14:creationId xmlns:p14="http://schemas.microsoft.com/office/powerpoint/2010/main" val="2319580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a:t>
            </a:r>
            <a:r>
              <a:rPr lang="en-US" b="1" dirty="0" smtClean="0"/>
              <a:t>) </a:t>
            </a:r>
            <a:r>
              <a:rPr lang="lt-LT" b="1" dirty="0" smtClean="0"/>
              <a:t>Ryšiai tarp prietaisų</a:t>
            </a:r>
            <a:r>
              <a:rPr lang="en-US" b="1" dirty="0" smtClean="0"/>
              <a:t>:</a:t>
            </a:r>
            <a:endParaRPr lang="en-US" dirty="0" smtClean="0"/>
          </a:p>
        </p:txBody>
      </p:sp>
      <p:sp>
        <p:nvSpPr>
          <p:cNvPr id="3" name="Content Placeholder 2"/>
          <p:cNvSpPr>
            <a:spLocks noGrp="1"/>
          </p:cNvSpPr>
          <p:nvPr>
            <p:ph idx="1"/>
          </p:nvPr>
        </p:nvSpPr>
        <p:spPr/>
        <p:txBody>
          <a:bodyPr>
            <a:normAutofit fontScale="92500" lnSpcReduction="20000"/>
          </a:bodyPr>
          <a:lstStyle/>
          <a:p>
            <a:r>
              <a:rPr lang="en-US" dirty="0" smtClean="0"/>
              <a:t>As it is a healthcare solution, connectivity plays a vital role.</a:t>
            </a:r>
          </a:p>
          <a:p>
            <a:r>
              <a:rPr lang="en-US" dirty="0" smtClean="0"/>
              <a:t>The system has to be available all the time and should have seamless connectivity with the stakeholders.</a:t>
            </a:r>
          </a:p>
          <a:p>
            <a:r>
              <a:rPr lang="en-US" dirty="0" smtClean="0"/>
              <a:t>As per connectivity, two things are very important to test;</a:t>
            </a:r>
          </a:p>
          <a:p>
            <a:pPr lvl="1"/>
            <a:r>
              <a:rPr lang="en-US" dirty="0" smtClean="0"/>
              <a:t>Connectivity, transfer of data, receiving job tasks from the devices should be seamless when the connection is UP and running.</a:t>
            </a:r>
          </a:p>
          <a:p>
            <a:pPr lvl="1"/>
            <a:r>
              <a:rPr lang="en-US" dirty="0" smtClean="0"/>
              <a:t>The other condition is the connection down scenario. Doesn’t matter how robust is the system and the network, there are chances that the system will go offline. Being a tester, we should test the offline conditions as well. Once the system is not available on the network, there has to be an alert which can prompt the physicians so that they can start to monitor the health conditions manually not depending on the system till it is up. On the other hand, there has to be a mechanism in the system which can store all the data in it during the offline period. Once the system comes online, all that data should get propagated. Data loss should not be there in any condition.</a:t>
            </a:r>
            <a:endParaRPr lang="en-US" dirty="0"/>
          </a:p>
        </p:txBody>
      </p:sp>
    </p:spTree>
    <p:extLst>
      <p:ext uri="{BB962C8B-B14F-4D97-AF65-F5344CB8AC3E}">
        <p14:creationId xmlns:p14="http://schemas.microsoft.com/office/powerpoint/2010/main" val="2295609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a:t>
            </a:r>
            <a:r>
              <a:rPr lang="en-US" b="1" dirty="0" smtClean="0"/>
              <a:t>) </a:t>
            </a:r>
            <a:r>
              <a:rPr lang="lt-LT" b="1" dirty="0" smtClean="0"/>
              <a:t>Našumas</a:t>
            </a:r>
            <a:r>
              <a:rPr lang="en-US" b="1" dirty="0" smtClean="0"/>
              <a:t>:</a:t>
            </a:r>
            <a:endParaRPr lang="en-US" dirty="0" smtClean="0"/>
          </a:p>
        </p:txBody>
      </p:sp>
      <p:sp>
        <p:nvSpPr>
          <p:cNvPr id="3" name="Content Placeholder 2"/>
          <p:cNvSpPr>
            <a:spLocks noGrp="1"/>
          </p:cNvSpPr>
          <p:nvPr>
            <p:ph idx="1"/>
          </p:nvPr>
        </p:nvSpPr>
        <p:spPr/>
        <p:txBody>
          <a:bodyPr>
            <a:normAutofit fontScale="92500" lnSpcReduction="10000"/>
          </a:bodyPr>
          <a:lstStyle/>
          <a:p>
            <a:r>
              <a:rPr lang="en-US" dirty="0" smtClean="0"/>
              <a:t>When we are talking about a system for a healthcare domain, we need to make sure the system is scalable enough for the whole hospital.</a:t>
            </a:r>
          </a:p>
          <a:p>
            <a:r>
              <a:rPr lang="en-US" dirty="0" smtClean="0"/>
              <a:t>When the testing is carried out, it is done for 2-10 patients at a time and the data is propagated to 10-20 devices.</a:t>
            </a:r>
          </a:p>
          <a:p>
            <a:r>
              <a:rPr lang="en-US" dirty="0" smtClean="0"/>
              <a:t>When the whole hospital is connected and 180-200 patients are connected to the system, the data that is propagated is much bigger than the tested data.</a:t>
            </a:r>
          </a:p>
          <a:p>
            <a:r>
              <a:rPr lang="en-US" dirty="0" smtClean="0"/>
              <a:t>As testers, we need to make sure the system performs the same even though the added data is propagated.</a:t>
            </a:r>
          </a:p>
          <a:p>
            <a:r>
              <a:rPr lang="en-US" dirty="0" smtClean="0"/>
              <a:t>We should also test the monitoring utility to display the system usage, power usage, temperature etc.</a:t>
            </a:r>
          </a:p>
          <a:p>
            <a:endParaRPr lang="en-US" dirty="0"/>
          </a:p>
        </p:txBody>
      </p:sp>
    </p:spTree>
    <p:extLst>
      <p:ext uri="{BB962C8B-B14F-4D97-AF65-F5344CB8AC3E}">
        <p14:creationId xmlns:p14="http://schemas.microsoft.com/office/powerpoint/2010/main" val="4090186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a:t>
            </a:r>
            <a:r>
              <a:rPr lang="en-US" b="1" dirty="0" smtClean="0"/>
              <a:t>) </a:t>
            </a:r>
            <a:r>
              <a:rPr lang="lt-LT" b="1" dirty="0" smtClean="0"/>
              <a:t>Suderinamumas</a:t>
            </a:r>
            <a:r>
              <a:rPr lang="en-US" b="1" dirty="0" smtClean="0"/>
              <a:t>:</a:t>
            </a:r>
            <a:endParaRPr lang="en-US" dirty="0" smtClean="0"/>
          </a:p>
        </p:txBody>
      </p:sp>
      <p:sp>
        <p:nvSpPr>
          <p:cNvPr id="3" name="Content Placeholder 2"/>
          <p:cNvSpPr>
            <a:spLocks noGrp="1"/>
          </p:cNvSpPr>
          <p:nvPr>
            <p:ph idx="1"/>
          </p:nvPr>
        </p:nvSpPr>
        <p:spPr/>
        <p:txBody>
          <a:bodyPr/>
          <a:lstStyle/>
          <a:p>
            <a:r>
              <a:rPr lang="en-US" dirty="0" smtClean="0"/>
              <a:t>Looking at the complex architecture of an </a:t>
            </a:r>
            <a:r>
              <a:rPr lang="en-US" dirty="0" err="1" smtClean="0"/>
              <a:t>IoT</a:t>
            </a:r>
            <a:r>
              <a:rPr lang="en-US" dirty="0" smtClean="0"/>
              <a:t> system, compatibility testing is a must.</a:t>
            </a:r>
          </a:p>
          <a:p>
            <a:r>
              <a:rPr lang="en-US" dirty="0" smtClean="0"/>
              <a:t>Testing items such as, multiple operating system versions, browser types and respective versions, generations of devices, communication modes [</a:t>
            </a:r>
            <a:r>
              <a:rPr lang="en-US" b="1" u="sng" dirty="0" smtClean="0">
                <a:effectLst/>
              </a:rPr>
              <a:t>For e.g.</a:t>
            </a:r>
            <a:r>
              <a:rPr lang="en-US" dirty="0" smtClean="0"/>
              <a:t> Bluetooth 2.0, 3.0] is necessary for </a:t>
            </a:r>
            <a:r>
              <a:rPr lang="en-US" dirty="0" err="1" smtClean="0"/>
              <a:t>IoT</a:t>
            </a:r>
            <a:r>
              <a:rPr lang="en-US" dirty="0" smtClean="0"/>
              <a:t> compatibility testing.</a:t>
            </a:r>
            <a:endParaRPr lang="en-US" dirty="0"/>
          </a:p>
        </p:txBody>
      </p:sp>
    </p:spTree>
    <p:extLst>
      <p:ext uri="{BB962C8B-B14F-4D97-AF65-F5344CB8AC3E}">
        <p14:creationId xmlns:p14="http://schemas.microsoft.com/office/powerpoint/2010/main" val="313496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1331</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 Light</vt:lpstr>
      <vt:lpstr>Office Theme</vt:lpstr>
      <vt:lpstr>IoT Testavimas</vt:lpstr>
      <vt:lpstr>Kas yra IoT (Daiktų internetas)?</vt:lpstr>
      <vt:lpstr>Kur tai pritaikoma?</vt:lpstr>
      <vt:lpstr>7 IoT testavimo aspektai</vt:lpstr>
      <vt:lpstr>1) Patogumas ir aiškumas:</vt:lpstr>
      <vt:lpstr>2) IoT Saugumas:</vt:lpstr>
      <vt:lpstr>3) Ryšiai tarp prietaisų:</vt:lpstr>
      <vt:lpstr>4) Našumas:</vt:lpstr>
      <vt:lpstr>5) Suderinamumas:</vt:lpstr>
      <vt:lpstr>6) Pilotinis testavimas:</vt:lpstr>
      <vt:lpstr>7) Regresinis testavimas: </vt:lpstr>
      <vt:lpstr>IoT testavimo iššūkiai</vt:lpstr>
      <vt:lpstr>PowerPoint Presentation</vt:lpstr>
      <vt:lpstr>PowerPoint Presentation</vt:lpstr>
      <vt:lpstr>PowerPoint Presentation</vt:lpstr>
      <vt:lpstr>IoT Testavimo įrankiai</vt:lpstr>
      <vt:lpstr>IoT Testavimo įrankiai</vt:lpstr>
      <vt:lpstr>IoT Testavimo įrankiai</vt:lpstr>
      <vt:lpstr>Apibendrinant...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Testavimas</dc:title>
  <dc:creator>Emilis Ruzveltas</dc:creator>
  <cp:lastModifiedBy>Emilis Ruzveltas</cp:lastModifiedBy>
  <cp:revision>11</cp:revision>
  <dcterms:created xsi:type="dcterms:W3CDTF">2017-11-22T10:22:20Z</dcterms:created>
  <dcterms:modified xsi:type="dcterms:W3CDTF">2017-11-28T20:21:46Z</dcterms:modified>
</cp:coreProperties>
</file>