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2" r:id="rId14"/>
    <p:sldId id="275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91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25A-54AB-4D03-9FA2-6D47332EA93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5782-819D-4559-9555-AC41BCF4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E62A25A-54AB-4D03-9FA2-6D47332EA932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20D15782-819D-4559-9555-AC41BCF4E9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Testavimas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Emilis Ruzveltas 3k. 5gr.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6) </a:t>
            </a:r>
            <a:r>
              <a:rPr lang="lt-LT" b="1" dirty="0" smtClean="0"/>
              <a:t>Pilotinis testavimas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err="1" smtClean="0"/>
              <a:t>IoT</a:t>
            </a:r>
            <a:r>
              <a:rPr lang="lt-LT" dirty="0" smtClean="0"/>
              <a:t> sistemoms yra būtinas pilotinis testavima</a:t>
            </a:r>
            <a:r>
              <a:rPr lang="lt-LT" dirty="0" smtClean="0"/>
              <a:t>s.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lt-LT" dirty="0" smtClean="0"/>
              <a:t>Testavimo metu sistemos yra atiduodamos naudoti ribotam kiekiui vartotojų realiame pasaulyje, su realiais duomenimis.</a:t>
            </a:r>
            <a:endParaRPr lang="en-US" dirty="0" smtClean="0"/>
          </a:p>
          <a:p>
            <a:r>
              <a:rPr lang="lt-LT" dirty="0" smtClean="0"/>
              <a:t>Atsižvelgiant į gautus atsiliepimus, sistema tobulinama.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8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7</a:t>
            </a:r>
            <a:r>
              <a:rPr lang="en-US" b="1" dirty="0" smtClean="0"/>
              <a:t>) </a:t>
            </a:r>
            <a:r>
              <a:rPr lang="lt-LT" b="1" dirty="0" smtClean="0"/>
              <a:t>Regresinis testavimas</a:t>
            </a:r>
            <a:r>
              <a:rPr lang="en-US" b="1" dirty="0" smtClean="0"/>
              <a:t>: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175"/>
            <a:ext cx="10515600" cy="3070225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lt-LT" dirty="0" smtClean="0"/>
              <a:t>yra kombinacija tarp skirtingų ryšio protokolų, įrenginių, operacinių sistemų, „geležies“ ir t.t.</a:t>
            </a:r>
          </a:p>
          <a:p>
            <a:pPr marL="0" indent="0">
              <a:buNone/>
            </a:pPr>
            <a:endParaRPr lang="lt-LT" dirty="0" smtClean="0"/>
          </a:p>
          <a:p>
            <a:r>
              <a:rPr lang="lt-LT" dirty="0" smtClean="0"/>
              <a:t>Po kiekvieno sistemos komponento atnaujinimo turi būti atliktas regresinis testas, patikrinant ar visos sistemos funkcijos veikia kaip ir anksčiau.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IoT testavimo iššūkiai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arenR"/>
            </a:pPr>
            <a:r>
              <a:rPr lang="lt-LT" b="1" dirty="0" smtClean="0"/>
              <a:t>„</a:t>
            </a:r>
            <a:r>
              <a:rPr lang="lt-LT" b="1" dirty="0" smtClean="0"/>
              <a:t>Geležies – soft‘o“ </a:t>
            </a:r>
            <a:r>
              <a:rPr lang="lt-LT" b="1" dirty="0" smtClean="0"/>
              <a:t>junginys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r>
              <a:rPr lang="lt-LT" b="1" dirty="0"/>
              <a:t>Įrenginių tarpusavio </a:t>
            </a:r>
            <a:r>
              <a:rPr lang="lt-LT" b="1" dirty="0" smtClean="0"/>
              <a:t>bendravimas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r>
              <a:rPr lang="lt-LT" b="1" dirty="0" smtClean="0"/>
              <a:t>Vartotojo sąsaja skirtinguose įrenginiuose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r>
              <a:rPr lang="lt-LT" b="1" dirty="0"/>
              <a:t>Interneto </a:t>
            </a:r>
            <a:r>
              <a:rPr lang="lt-LT" b="1" dirty="0" smtClean="0"/>
              <a:t>pasiekiamumas ir greitaveika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514350" indent="-514350">
              <a:lnSpc>
                <a:spcPct val="200000"/>
              </a:lnSpc>
              <a:buAutoNum type="arabicParenR"/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IoT Testavimo įrankiai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05" y="2082390"/>
            <a:ext cx="19050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81" y="4658289"/>
            <a:ext cx="309562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34" y="1383179"/>
            <a:ext cx="2857500" cy="2209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540" y="4464222"/>
            <a:ext cx="3289272" cy="17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IoT Testavimo įrankiai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05" y="2082390"/>
            <a:ext cx="19050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81" y="4658289"/>
            <a:ext cx="309562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34" y="1383179"/>
            <a:ext cx="2857500" cy="2209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540" y="4464222"/>
            <a:ext cx="3289272" cy="1798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20607" y="3540591"/>
            <a:ext cx="12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JTAG </a:t>
            </a:r>
            <a:r>
              <a:rPr lang="lt-LT" dirty="0" smtClean="0">
                <a:latin typeface="+mj-lt"/>
              </a:rPr>
              <a:t>jungtis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IoT Testavimo įrankiai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05" y="2082390"/>
            <a:ext cx="19050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81" y="4658289"/>
            <a:ext cx="309562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34" y="1383179"/>
            <a:ext cx="2857500" cy="2209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540" y="4464222"/>
            <a:ext cx="3289272" cy="1798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20607" y="3540591"/>
            <a:ext cx="12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JTAG </a:t>
            </a:r>
            <a:r>
              <a:rPr lang="lt-LT" dirty="0" smtClean="0">
                <a:latin typeface="+mj-lt"/>
              </a:rPr>
              <a:t>jungtis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980" y="6262779"/>
            <a:ext cx="157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latin typeface="+mj-lt"/>
              </a:rPr>
              <a:t>Osciloskopas</a:t>
            </a:r>
            <a:endParaRPr lang="lt-L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1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Apibendrinant...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err="1" smtClean="0"/>
              <a:t>IoT</a:t>
            </a:r>
            <a:r>
              <a:rPr lang="lt-LT" dirty="0" smtClean="0"/>
              <a:t> testavimas gali būti skirtingas, priklausomai nuo architektūros, tačiau testuojant reikia remtis </a:t>
            </a:r>
            <a:r>
              <a:rPr lang="lt-LT" dirty="0" err="1" smtClean="0"/>
              <a:t>Test</a:t>
            </a:r>
            <a:r>
              <a:rPr lang="lt-LT" dirty="0" smtClean="0"/>
              <a:t>-</a:t>
            </a:r>
            <a:r>
              <a:rPr lang="lt-LT" dirty="0" err="1" smtClean="0"/>
              <a:t>As</a:t>
            </a:r>
            <a:r>
              <a:rPr lang="lt-LT" dirty="0" smtClean="0"/>
              <a:t>-A-</a:t>
            </a:r>
            <a:r>
              <a:rPr lang="lt-LT" dirty="0" err="1" smtClean="0"/>
              <a:t>User</a:t>
            </a:r>
            <a:r>
              <a:rPr lang="lt-LT" dirty="0" smtClean="0"/>
              <a:t> principu labiau nei tiesiog atitikimu reikalavimams.</a:t>
            </a:r>
          </a:p>
        </p:txBody>
      </p:sp>
    </p:spTree>
    <p:extLst>
      <p:ext uri="{BB962C8B-B14F-4D97-AF65-F5344CB8AC3E}">
        <p14:creationId xmlns:p14="http://schemas.microsoft.com/office/powerpoint/2010/main" val="19917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Kas yra </a:t>
            </a:r>
            <a:r>
              <a:rPr lang="en-US" dirty="0" err="1" smtClean="0"/>
              <a:t>IoT</a:t>
            </a:r>
            <a:r>
              <a:rPr lang="lt-LT" dirty="0"/>
              <a:t> </a:t>
            </a:r>
            <a:r>
              <a:rPr lang="lt-LT" dirty="0" smtClean="0"/>
              <a:t>(Daiktų internetas)</a:t>
            </a:r>
            <a:r>
              <a:rPr lang="en-US" dirty="0" smtClean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lt-LT" dirty="0" smtClean="0"/>
              <a:t>Daiktai </a:t>
            </a:r>
            <a:r>
              <a:rPr lang="lt-LT" dirty="0"/>
              <a:t>ar objektai yra prijungiami prie interneto. </a:t>
            </a:r>
            <a:endParaRPr lang="lt-LT" dirty="0" smtClean="0"/>
          </a:p>
          <a:p>
            <a:pPr>
              <a:lnSpc>
                <a:spcPct val="200000"/>
              </a:lnSpc>
            </a:pPr>
            <a:r>
              <a:rPr lang="lt-LT" dirty="0" smtClean="0"/>
              <a:t>Renkama ir apdorojama įvairi informacija.</a:t>
            </a:r>
          </a:p>
          <a:p>
            <a:pPr>
              <a:lnSpc>
                <a:spcPct val="200000"/>
              </a:lnSpc>
            </a:pPr>
            <a:r>
              <a:rPr lang="lt-LT" dirty="0" smtClean="0"/>
              <a:t>Žmogus gali valdyti įrenginius nuotoliniu būdu.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Kur tai pritaikoma?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Sensoriniai </a:t>
            </a:r>
            <a:r>
              <a:rPr lang="lt-LT" dirty="0"/>
              <a:t>prietaisai matuoja mūsų sveikatą, stebi mūsų aktyvumą, rutiną ir pan. </a:t>
            </a:r>
            <a:endParaRPr lang="lt-LT" dirty="0" smtClean="0"/>
          </a:p>
          <a:p>
            <a:r>
              <a:rPr lang="lt-LT" dirty="0" smtClean="0"/>
              <a:t>Prie </a:t>
            </a:r>
            <a:r>
              <a:rPr lang="lt-LT" dirty="0"/>
              <a:t>interneto prijungti namai sumažins komunalinius mokesčius, primins, kada palaistyti </a:t>
            </a:r>
            <a:r>
              <a:rPr lang="lt-LT" dirty="0" smtClean="0"/>
              <a:t>gėles, praneš, kai baigsis atsargos šaldytuve </a:t>
            </a:r>
            <a:r>
              <a:rPr lang="lt-LT" dirty="0"/>
              <a:t>ir pan. </a:t>
            </a:r>
            <a:endParaRPr lang="lt-LT" dirty="0" smtClean="0"/>
          </a:p>
          <a:p>
            <a:r>
              <a:rPr lang="lt-LT" dirty="0" smtClean="0"/>
              <a:t>Išmanūs </a:t>
            </a:r>
            <a:r>
              <a:rPr lang="lt-LT" dirty="0"/>
              <a:t>miestai padės vairuotojams lengviau rasti automobilių statymo vietas, realiu laiku fiksuos ir spręs neramumus skirtingose miesto dalyse ir t. </a:t>
            </a:r>
            <a:r>
              <a:rPr lang="lt-LT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510" y="2622956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7 IoT testavimo aspektai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1) </a:t>
            </a:r>
            <a:r>
              <a:rPr lang="lt-LT" b="1" dirty="0" smtClean="0"/>
              <a:t>Patogumas ir aiškumas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Programinė įranga turi būti pakankamai tokia, kuri ne tik rodo pranešimus vartotojui, bet ir rodo klaidas.</a:t>
            </a:r>
            <a:endParaRPr lang="en-US" dirty="0" smtClean="0"/>
          </a:p>
          <a:p>
            <a:r>
              <a:rPr lang="lt-LT" dirty="0" smtClean="0"/>
              <a:t>Sistema turėti parodyti klaidas vartotojui, taip pat viską saugoti </a:t>
            </a:r>
            <a:r>
              <a:rPr lang="lt-LT" dirty="0" err="1" smtClean="0"/>
              <a:t>duombazėje</a:t>
            </a:r>
            <a:r>
              <a:rPr lang="lt-LT" dirty="0" smtClean="0"/>
              <a:t>.</a:t>
            </a:r>
            <a:endParaRPr lang="en-US" dirty="0" smtClean="0"/>
          </a:p>
          <a:p>
            <a:r>
              <a:rPr lang="lt-LT" dirty="0" smtClean="0"/>
              <a:t>Pranešimų rodymas turėtų būti taip pat gerai veikianti ir mobiliuose įrenginiuose, ir kompiuteriuose.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3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2) </a:t>
            </a:r>
            <a:r>
              <a:rPr lang="en-US" b="1" dirty="0" err="1" smtClean="0"/>
              <a:t>IoT</a:t>
            </a:r>
            <a:r>
              <a:rPr lang="en-US" b="1" dirty="0" smtClean="0"/>
              <a:t> </a:t>
            </a:r>
            <a:r>
              <a:rPr lang="lt-LT" b="1" dirty="0" smtClean="0"/>
              <a:t>Saugumas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err="1" smtClean="0"/>
              <a:t>IoT</a:t>
            </a:r>
            <a:r>
              <a:rPr lang="lt-LT" dirty="0" smtClean="0"/>
              <a:t> įrenginiai operuoja su tais duomenimis, kurie yra pasiekiami realiu laiku.</a:t>
            </a:r>
            <a:endParaRPr lang="en-US" dirty="0" smtClean="0"/>
          </a:p>
          <a:p>
            <a:r>
              <a:rPr lang="lt-LT" dirty="0" smtClean="0"/>
              <a:t>Bendraujant skirtingiems įrenginiams, yra galimybė, kad informacija gali būti pasiekiama siuntimo metu.</a:t>
            </a:r>
            <a:endParaRPr lang="en-US" dirty="0" smtClean="0"/>
          </a:p>
          <a:p>
            <a:r>
              <a:rPr lang="lt-LT" dirty="0" smtClean="0"/>
              <a:t>Reikia ištestuoti ar visa informacija persiunčiama tarp įrenginių yra saugiau užkoduota, perduota ir atkoduota.</a:t>
            </a:r>
            <a:endParaRPr lang="en-US" dirty="0" smtClean="0"/>
          </a:p>
          <a:p>
            <a:r>
              <a:rPr lang="lt-LT" dirty="0" smtClean="0"/>
              <a:t>Visur, kur yra naudojama grafinė vartotojo sąsaja, reikia užtikrinti, kad tai būtų apsaugota slaptažodžiu.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3) </a:t>
            </a:r>
            <a:r>
              <a:rPr lang="lt-LT" b="1" dirty="0" smtClean="0"/>
              <a:t>Ryšiai tarp prietaisų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2875"/>
            <a:ext cx="10515600" cy="1489075"/>
          </a:xfrm>
        </p:spPr>
        <p:txBody>
          <a:bodyPr>
            <a:normAutofit/>
          </a:bodyPr>
          <a:lstStyle/>
          <a:p>
            <a:r>
              <a:rPr lang="lt-LT" dirty="0" smtClean="0"/>
              <a:t>Įrenginiai visada turi būti prijungti prie interneto.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lt-LT" dirty="0" smtClean="0"/>
              <a:t>Reikia ištestuoti, kaip įrenginiai veikia „</a:t>
            </a:r>
            <a:r>
              <a:rPr lang="lt-LT" dirty="0" err="1" smtClean="0"/>
              <a:t>offline</a:t>
            </a:r>
            <a:r>
              <a:rPr lang="lt-LT" dirty="0" smtClean="0"/>
              <a:t>“ režimu.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6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4) </a:t>
            </a:r>
            <a:r>
              <a:rPr lang="lt-LT" b="1" dirty="0" smtClean="0"/>
              <a:t>Našumas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Reikia įsitikinti, kad sistema veikia taip pat su dideliu kiekiu vartotojų.</a:t>
            </a:r>
          </a:p>
          <a:p>
            <a:pPr>
              <a:lnSpc>
                <a:spcPct val="200000"/>
              </a:lnSpc>
            </a:pPr>
            <a:r>
              <a:rPr lang="lt-LT" dirty="0" smtClean="0"/>
              <a:t>Atlikti apkrovimo testus.</a:t>
            </a:r>
            <a:endParaRPr lang="en-US" dirty="0" smtClean="0"/>
          </a:p>
          <a:p>
            <a:r>
              <a:rPr lang="lt-LT" dirty="0" smtClean="0"/>
              <a:t>Taip pat reikia ištestuoti stebėjimo įrankius, skirtus realiu laiku stebėti įrenginių parametrus.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5) </a:t>
            </a:r>
            <a:r>
              <a:rPr lang="lt-LT" b="1" dirty="0" smtClean="0"/>
              <a:t>Suderinamumas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lt-LT" dirty="0" smtClean="0"/>
              <a:t>Suderinamumo testavimas yra vienas svarbiausių </a:t>
            </a:r>
            <a:r>
              <a:rPr lang="lt-LT" dirty="0" err="1" smtClean="0"/>
              <a:t>IoT</a:t>
            </a:r>
            <a:r>
              <a:rPr lang="lt-LT" dirty="0" smtClean="0"/>
              <a:t> srityje.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lt-LT" dirty="0" smtClean="0"/>
              <a:t>Reikia ištestuoti skirtingas naršykles, įrenginių jungimosi protokolus, operacines sistemas.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447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 Light</vt:lpstr>
      <vt:lpstr>Office Theme</vt:lpstr>
      <vt:lpstr>IoT Testavimas</vt:lpstr>
      <vt:lpstr>Kas yra IoT (Daiktų internetas)?</vt:lpstr>
      <vt:lpstr>Kur tai pritaikoma?</vt:lpstr>
      <vt:lpstr>7 IoT testavimo aspektai</vt:lpstr>
      <vt:lpstr>1) Patogumas ir aiškumas:</vt:lpstr>
      <vt:lpstr>2) IoT Saugumas:</vt:lpstr>
      <vt:lpstr>3) Ryšiai tarp prietaisų:</vt:lpstr>
      <vt:lpstr>4) Našumas:</vt:lpstr>
      <vt:lpstr>5) Suderinamumas:</vt:lpstr>
      <vt:lpstr>6) Pilotinis testavimas:</vt:lpstr>
      <vt:lpstr>7) Regresinis testavimas: </vt:lpstr>
      <vt:lpstr>IoT testavimo iššūkiai</vt:lpstr>
      <vt:lpstr>IoT Testavimo įrankiai</vt:lpstr>
      <vt:lpstr>IoT Testavimo įrankiai</vt:lpstr>
      <vt:lpstr>IoT Testavimo įrankiai</vt:lpstr>
      <vt:lpstr>Apibendrinant...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Testavimas</dc:title>
  <dc:creator>Emilis Ruzveltas</dc:creator>
  <cp:lastModifiedBy>Emilis Ruzveltas</cp:lastModifiedBy>
  <cp:revision>22</cp:revision>
  <dcterms:created xsi:type="dcterms:W3CDTF">2017-11-22T10:22:20Z</dcterms:created>
  <dcterms:modified xsi:type="dcterms:W3CDTF">2017-11-29T05:43:03Z</dcterms:modified>
</cp:coreProperties>
</file>