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21" autoAdjust="0"/>
  </p:normalViewPr>
  <p:slideViewPr>
    <p:cSldViewPr>
      <p:cViewPr varScale="1">
        <p:scale>
          <a:sx n="57" d="100"/>
          <a:sy n="57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2E67-3E62-43C3-925D-D0D73FC49FF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40FB1-E9F9-4294-BC2A-49D9649B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mysql_connect akan menghasilkan resource dan akan menghasilkan fals jika gagal koneksi</a:t>
            </a:r>
            <a:endParaRPr lang="id-ID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0FB1-E9F9-4294-BC2A-49D9649BB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$user=$_POST[‘USER’];</a:t>
            </a:r>
          </a:p>
          <a:p>
            <a:endParaRPr lang="en-US" dirty="0"/>
          </a:p>
          <a:p>
            <a:r>
              <a:rPr lang="en-US" dirty="0"/>
              <a:t>$QUERY</a:t>
            </a:r>
            <a:r>
              <a:rPr lang="en-US" baseline="0" dirty="0"/>
              <a:t> = “ SELECT * FROM ACCOUNT WHERE USR = ‘  “ .$USER.”   ’  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0FB1-E9F9-4294-BC2A-49D9649BB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JENIS JENIS mysql_fetch_ : </a:t>
            </a:r>
            <a:r>
              <a:rPr lang="en-US" dirty="0">
                <a:sym typeface="Wingdings" pitchFamily="2" charset="2"/>
              </a:rPr>
              <a:t>hanya mengambil satu baris dalam table dan akan mengembalikan false jika tidak ada data lagi yang diambil</a:t>
            </a:r>
            <a:r>
              <a:rPr lang="en-US" baseline="0" dirty="0">
                <a:sym typeface="Wingdings" pitchFamily="2" charset="2"/>
              </a:rPr>
              <a:t> dalam bentuk array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mysql_fetch_array() =</a:t>
            </a:r>
            <a:r>
              <a:rPr lang="en-US" baseline="0" dirty="0"/>
              <a:t> bisa menggunakan index array atau nama kolomnya</a:t>
            </a:r>
            <a:endParaRPr lang="en-US" dirty="0"/>
          </a:p>
          <a:p>
            <a:r>
              <a:rPr lang="en-US" dirty="0"/>
              <a:t>mysql_fetch_row() = hanya bisa menggunakan index saja.</a:t>
            </a:r>
          </a:p>
          <a:p>
            <a:r>
              <a:rPr lang="en-US" dirty="0"/>
              <a:t>mysql_fetch_assoc() =hanya bisa menggunakan nama kolomya saja. </a:t>
            </a:r>
          </a:p>
          <a:p>
            <a:endParaRPr lang="en-US" dirty="0"/>
          </a:p>
          <a:p>
            <a:r>
              <a:rPr lang="en-US" dirty="0"/>
              <a:t>===============================================</a:t>
            </a:r>
          </a:p>
          <a:p>
            <a:endParaRPr lang="en-US" dirty="0"/>
          </a:p>
          <a:p>
            <a:r>
              <a:rPr lang="en-US" dirty="0"/>
              <a:t>Untuk mengembalikan data:</a:t>
            </a:r>
          </a:p>
          <a:p>
            <a:endParaRPr lang="en-US" dirty="0"/>
          </a:p>
          <a:p>
            <a:r>
              <a:rPr lang="en-US" dirty="0"/>
              <a:t>$data =array();</a:t>
            </a:r>
          </a:p>
          <a:p>
            <a:endParaRPr lang="en-US" dirty="0"/>
          </a:p>
          <a:p>
            <a:r>
              <a:rPr lang="en-US" dirty="0"/>
              <a:t>While ($row = mysql_fetch_row($res) ){</a:t>
            </a:r>
          </a:p>
          <a:p>
            <a:endParaRPr lang="en-US" dirty="0"/>
          </a:p>
          <a:p>
            <a:r>
              <a:rPr lang="en-US" dirty="0"/>
              <a:t>$data[]=$row;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Hasilnya akan menjadi</a:t>
            </a:r>
            <a:r>
              <a:rPr lang="en-US" baseline="0" dirty="0"/>
              <a:t> array 2 dimensi.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0FB1-E9F9-4294-BC2A-49D9649BB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AC55-C269-43E2-87E6-CCC69EFC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169CB-7236-4025-98BE-CE569F5C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B8BA-5C6A-47E7-B83B-60097BDD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9DCE-015D-4FAF-AA72-3C1E244B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89DA-BA3E-440B-BEE0-13AAABDB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0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97B-D595-419A-AF74-6197772B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95E9-4C13-400C-9540-F5F3BDB1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1B5B-1B07-4E37-9B81-14E475A2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3767-B665-4A9C-B52D-3F6735B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0C2E-C527-4077-9465-D6F595EF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22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DB51A-D037-4871-94D2-C6C6125E2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33BFE-CB16-4C9D-BFE7-6C6AA5CF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A1B8-9393-4C1B-AF77-D1415E50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F9A3-8E00-4075-ABE6-723350E4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F3B-8744-4C9C-9C5E-C596DE30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2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1752-2296-4A5D-82A0-67089A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8C44-692C-4CB0-A678-4BF8B23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D0A0-FE71-40AF-A80A-B1E2E8A7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84FE-9E80-4569-8328-873DE88F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617A-066F-4AC2-B6EB-1D543AEC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9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97E3-A740-4201-A85B-AE1FD95A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714A-1F1A-4384-81BB-8BF8DCA6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AE8D-DD5C-4914-BD62-446D5AFA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2463-7611-4DD3-8301-7E07F56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5AF8-BD3E-4B10-B098-AB19238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5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666-57C5-425C-BADE-F9DFF10F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CDEF-F0C4-4283-A279-4E094886C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0412-47F1-4147-A80E-9519C3D1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BC94-E93E-4EF3-867A-F6375E8C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5E55-514B-4B31-882B-701AC75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F7EE-C35E-4C35-817B-3F34990B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0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4D2D-3810-43F1-B1A4-C174D4E2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58BE-5D0E-4090-A4EF-965A9F72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9768-09DA-441D-A2FB-9BF6030B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336F-F765-4699-A006-D8AC97F84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EE524-543F-4CB2-9106-20E3FC812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44388-74D1-4BB8-B77F-85373FB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3F4EF-B889-421E-B5B4-61A3827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1F4F-54C1-4482-9590-43F81928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8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71E-0351-4426-9B1B-488274E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7B28-DC29-4B06-836E-286D79DB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6E31A-BF87-4EC8-A94A-BDB43E97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05A5E-8951-43F3-BA14-F71EF5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51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A5A68-F1AF-4343-BB09-7FFC5533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BA43B-B65D-4ABB-870D-E98F1D2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A01-857A-4081-BE73-BC99863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88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2AA-F0AD-4C0B-9BA9-BD3AD0D7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4BE0-9E83-4B56-BBC5-4CAE4EA9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536A-122F-4C50-967E-AED63F90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ED11-0F08-4762-9338-D68735B7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6260-1116-4CAE-8670-251FA37F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3F3C-2C17-452D-AFC3-67DF5630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0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5529-84BC-4CBF-88DC-C388E1FD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C3037-7F18-4188-BC56-E73F21BD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E0EB-53E3-49E3-B51F-159B2C55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F3AD-6E72-44DE-9F1E-0C9CB371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6FA5-EFF7-4921-A126-13011DDA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837F-A270-4083-A65A-70F5BAD9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5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04BFA-DE07-4011-BF07-E4644745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F454-CD8E-4A95-B218-E8FA111A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4FCC-E398-4547-B4FB-63493AF9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4DB-4A0E-4AE7-8A9E-4D3A4198C744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2D3D-C80F-4A63-A6FB-B2CADD68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728F-B2A0-416C-8457-EFEF1885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592F-245E-4E10-9FC9-899C101E7C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52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PHP – Accessing MySQL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BE13-06DA-4EEA-882E-DAAA051D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400506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Query u/ Banyak Tabel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Kelompok Query ini digunakan untuk mengambil data dari lebih dari 1 tabel menggunakan JOIN.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SELECT * FROM </a:t>
            </a:r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UserTabel JOIN Biodata </a:t>
            </a:r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ON UserTabel.idUser = Biodata.idUser</a:t>
            </a:r>
          </a:p>
        </p:txBody>
      </p:sp>
    </p:spTree>
    <p:extLst>
      <p:ext uri="{BB962C8B-B14F-4D97-AF65-F5344CB8AC3E}">
        <p14:creationId xmlns:p14="http://schemas.microsoft.com/office/powerpoint/2010/main" val="244040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Membuat Koneksi dengan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$dbServer = "localhost";</a:t>
            </a:r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$dbUser = “root";</a:t>
            </a:r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$dbPass = "";</a:t>
            </a:r>
          </a:p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$dbConn = </a:t>
            </a:r>
            <a:r>
              <a:rPr lang="id-ID" sz="2800" b="1" dirty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id-ID" sz="2800" dirty="0">
                <a:latin typeface="Courier New" pitchFamily="49" charset="0"/>
                <a:cs typeface="Courier New" pitchFamily="49" charset="0"/>
              </a:rPr>
              <a:t>($dbServer, $dbUser, $dbPass);</a:t>
            </a:r>
          </a:p>
          <a:p>
            <a:pPr marL="0" indent="0">
              <a:buNone/>
            </a:pPr>
            <a:endParaRPr lang="id-ID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dirty="0"/>
              <a:t>Variabel $dbConn akan berisi “resource” koneksi yang sedang aktif setelah dilakukan connect</a:t>
            </a:r>
            <a:endParaRPr lang="en-US" sz="2800" dirty="0"/>
          </a:p>
          <a:p>
            <a:r>
              <a:rPr lang="en-US" sz="2800" dirty="0"/>
              <a:t>Mysql_connect( host/ip atau domain ,username,passwaord );</a:t>
            </a:r>
          </a:p>
          <a:p>
            <a:r>
              <a:rPr lang="en-US" sz="2800" dirty="0"/>
              <a:t>Mysql_connect( host/ip atau domain ,username,passwaord );</a:t>
            </a:r>
            <a:endParaRPr lang="id-ID" sz="2800" dirty="0"/>
          </a:p>
          <a:p>
            <a:pPr marL="0" indent="0">
              <a:buNone/>
            </a:pPr>
            <a:endParaRPr lang="id-ID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1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Memilih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$dbName = “testingDB";</a:t>
            </a:r>
          </a:p>
          <a:p>
            <a:pPr marL="0" indent="0">
              <a:buNone/>
            </a:pPr>
            <a:r>
              <a:rPr lang="id-ID" sz="2800" b="1" dirty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id-ID" sz="2800" dirty="0">
                <a:latin typeface="Courier New" pitchFamily="49" charset="0"/>
                <a:cs typeface="Courier New" pitchFamily="49" charset="0"/>
              </a:rPr>
              <a:t>($dbName);</a:t>
            </a:r>
          </a:p>
        </p:txBody>
      </p:sp>
    </p:spTree>
    <p:extLst>
      <p:ext uri="{BB962C8B-B14F-4D97-AF65-F5344CB8AC3E}">
        <p14:creationId xmlns:p14="http://schemas.microsoft.com/office/powerpoint/2010/main" val="257657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Membentuk perintah SQL untuk Pengolahan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Perintah (SQL) ditamping dalam sebuah variabel String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$query = 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“INSERT INTO userTable VALUES (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1,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‘username',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‘password',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‘Username testing'</a:t>
            </a:r>
          </a:p>
          <a:p>
            <a:pPr marL="0" indent="0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);”</a:t>
            </a:r>
          </a:p>
          <a:p>
            <a:pPr marL="0" indent="0">
              <a:buNone/>
            </a:pPr>
            <a:endParaRPr lang="id-ID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6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Eksekusi Perintah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menyusun SQL dalam String, dilakukan eksekusi perintah SQL 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sz="3000" dirty="0">
                <a:latin typeface="Courier New" pitchFamily="49" charset="0"/>
                <a:cs typeface="Courier New" pitchFamily="49" charset="0"/>
              </a:rPr>
              <a:t>$hasil = </a:t>
            </a:r>
            <a:r>
              <a:rPr lang="id-ID" sz="3000" b="1" dirty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id-ID" sz="3000" dirty="0">
                <a:latin typeface="Courier New" pitchFamily="49" charset="0"/>
                <a:cs typeface="Courier New" pitchFamily="49" charset="0"/>
              </a:rPr>
              <a:t>($query);</a:t>
            </a:r>
          </a:p>
          <a:p>
            <a:pPr marL="0" indent="0">
              <a:buNone/>
            </a:pPr>
            <a:r>
              <a:rPr lang="id-ID" sz="3000" dirty="0">
                <a:latin typeface="Courier New" pitchFamily="49" charset="0"/>
                <a:cs typeface="Courier New" pitchFamily="49" charset="0"/>
              </a:rPr>
              <a:t>if($hasil){</a:t>
            </a:r>
          </a:p>
          <a:p>
            <a:pPr marL="0" indent="0">
              <a:buNone/>
            </a:pPr>
            <a:r>
              <a:rPr lang="id-ID" sz="3000" dirty="0">
                <a:latin typeface="Courier New" pitchFamily="49" charset="0"/>
                <a:cs typeface="Courier New" pitchFamily="49" charset="0"/>
              </a:rPr>
              <a:t>	echo(mysql_affected_rows()." 	orang ditambahkan ke dalam</a:t>
            </a:r>
          </a:p>
          <a:p>
            <a:pPr marL="0" indent="0">
              <a:buNone/>
            </a:pPr>
            <a:r>
              <a:rPr lang="id-ID" sz="3000" dirty="0">
                <a:latin typeface="Courier New" pitchFamily="49" charset="0"/>
                <a:cs typeface="Courier New" pitchFamily="49" charset="0"/>
              </a:rPr>
              <a:t>	sistem");</a:t>
            </a:r>
          </a:p>
          <a:p>
            <a:pPr marL="0" indent="0">
              <a:buNone/>
            </a:pPr>
            <a:r>
              <a:rPr lang="id-ID" sz="3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43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Mengakses Hasil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Mengetahui jumlah data hasil query :</a:t>
            </a:r>
          </a:p>
          <a:p>
            <a:pPr marL="0"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$jumlahHasil = </a:t>
            </a:r>
            <a:r>
              <a:rPr lang="id-ID" sz="2400" b="1" dirty="0">
                <a:latin typeface="Courier New" pitchFamily="49" charset="0"/>
                <a:cs typeface="Courier New" pitchFamily="49" charset="0"/>
              </a:rPr>
              <a:t>mysql_num_rows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($hasil);</a:t>
            </a:r>
          </a:p>
          <a:p>
            <a:r>
              <a:rPr lang="id-ID" dirty="0"/>
              <a:t>Mengambil data hasil query :</a:t>
            </a:r>
          </a:p>
          <a:p>
            <a:pPr marL="0"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$data = </a:t>
            </a:r>
            <a:r>
              <a:rPr lang="id-ID" sz="2400" b="1" dirty="0"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($hasil);</a:t>
            </a:r>
          </a:p>
          <a:p>
            <a:pPr lvl="1"/>
            <a:r>
              <a:rPr lang="id-ID" sz="2600" dirty="0"/>
              <a:t>Perintah tsb akan mengambil data (1 baris data) dan akan mengembalikan false jika baris telah habis, maka untuk mengambil seluruh data digunakan looping :</a:t>
            </a:r>
            <a:endParaRPr lang="id-ID" dirty="0"/>
          </a:p>
          <a:p>
            <a:pPr marL="57150" indent="0"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while($row = </a:t>
            </a:r>
            <a:r>
              <a:rPr lang="en-GB" sz="2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id-ID" sz="2500">
                <a:latin typeface="Courier New" pitchFamily="49" charset="0"/>
                <a:cs typeface="Courier New" pitchFamily="49" charset="0"/>
              </a:rPr>
              <a:t>hasil</a:t>
            </a:r>
            <a:r>
              <a:rPr lang="en-GB" sz="2500">
                <a:latin typeface="Courier New" pitchFamily="49" charset="0"/>
                <a:cs typeface="Courier New" pitchFamily="49" charset="0"/>
              </a:rPr>
              <a:t>))</a:t>
            </a:r>
            <a:r>
              <a:rPr lang="ar-SA" sz="2500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id-ID" sz="2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	//perintah yang dilakukan</a:t>
            </a:r>
          </a:p>
          <a:p>
            <a:pPr marL="5715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	$datas[] = $row;</a:t>
            </a:r>
          </a:p>
          <a:p>
            <a:pPr marL="5715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dirty="0"/>
              <a:t>Mengambil data dalam bentuk array :</a:t>
            </a:r>
          </a:p>
          <a:p>
            <a:pPr marL="0"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$passDb = $data[“Password”];</a:t>
            </a:r>
          </a:p>
        </p:txBody>
      </p:sp>
    </p:spTree>
    <p:extLst>
      <p:ext uri="{BB962C8B-B14F-4D97-AF65-F5344CB8AC3E}">
        <p14:creationId xmlns:p14="http://schemas.microsoft.com/office/powerpoint/2010/main" val="202887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Nilai kembalian dari mysql fetch_array adalah berupa array (1 dimensi / multi dimensi)</a:t>
            </a:r>
          </a:p>
          <a:p>
            <a:r>
              <a:rPr lang="id-ID" dirty="0"/>
              <a:t>Dapat digunakan kombinasi antara looping dan array untuk membentuk tampilan output HTML dari data.</a:t>
            </a:r>
          </a:p>
        </p:txBody>
      </p:sp>
    </p:spTree>
    <p:extLst>
      <p:ext uri="{BB962C8B-B14F-4D97-AF65-F5344CB8AC3E}">
        <p14:creationId xmlns:p14="http://schemas.microsoft.com/office/powerpoint/2010/main" val="351226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Contoh : </a:t>
            </a:r>
          </a:p>
          <a:p>
            <a:pPr marL="0" indent="0">
              <a:buNone/>
            </a:pPr>
            <a:r>
              <a:rPr lang="id-ID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table border="1"&gt;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&lt;th&gt;Nama&lt;/th&gt;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&lt;th&gt;NIM&lt;/th&gt;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&lt;th&gt;Jenis Kelamin&lt;/th&gt;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&lt;?php foreach($mahasiswa as $item) : ?&gt;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&lt;tr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&lt;?php echo ($item['jenis_kelamin']=='perempuan') ? 'style="color: red;"' : "" ?&gt;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&lt;?php echo $item['nama'] ?&gt;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&lt;?php echo $item['nim'] ?&gt;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&lt;?php echo $item['jenis_kelamin'] ?&gt;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&lt;?php endforeach ?&gt;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9831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Perhatikan kompleksitas query</a:t>
            </a:r>
          </a:p>
          <a:p>
            <a:pPr lvl="1"/>
            <a:r>
              <a:rPr lang="id-ID" dirty="0"/>
              <a:t>Semakin kompleks query yang digunakan, semakin lama waktu eksekusi</a:t>
            </a:r>
          </a:p>
          <a:p>
            <a:r>
              <a:rPr lang="id-ID" dirty="0"/>
              <a:t>Perhatikan koneksi open-close</a:t>
            </a:r>
          </a:p>
          <a:p>
            <a:pPr lvl="1"/>
            <a:r>
              <a:rPr lang="id-ID" dirty="0"/>
              <a:t>Non-presistent connection mencegah beban berlebihan di server</a:t>
            </a:r>
          </a:p>
          <a:p>
            <a:pPr lvl="1"/>
            <a:r>
              <a:rPr lang="id-ID" b="1" dirty="0"/>
              <a:t>Beban di server berbanding lurus dengan jumlah user yang mengakses</a:t>
            </a:r>
          </a:p>
          <a:p>
            <a:r>
              <a:rPr lang="id-ID" dirty="0"/>
              <a:t>Perhatikan sekuritas </a:t>
            </a:r>
          </a:p>
          <a:p>
            <a:pPr lvl="1"/>
            <a:r>
              <a:rPr lang="id-ID" dirty="0"/>
              <a:t>Hindari kemungkinan sql-injection</a:t>
            </a:r>
          </a:p>
          <a:p>
            <a:pPr lvl="1"/>
            <a:r>
              <a:rPr lang="id-ID" dirty="0"/>
              <a:t>Escape characters</a:t>
            </a:r>
          </a:p>
        </p:txBody>
      </p:sp>
    </p:spTree>
    <p:extLst>
      <p:ext uri="{BB962C8B-B14F-4D97-AF65-F5344CB8AC3E}">
        <p14:creationId xmlns:p14="http://schemas.microsoft.com/office/powerpoint/2010/main" val="369614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&lt;?php echo “thank you” ?&gt;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514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/>
              <a:t>PHP – MySql </a:t>
            </a:r>
            <a:r>
              <a:rPr lang="id-ID" dirty="0">
                <a:solidFill>
                  <a:srgbClr val="FF0000"/>
                </a:solidFill>
              </a:rPr>
              <a:t>installed</a:t>
            </a:r>
          </a:p>
          <a:p>
            <a:pPr lvl="1"/>
            <a:r>
              <a:rPr lang="id-ID" dirty="0"/>
              <a:t>MySql telah running (cek xampp control panel)</a:t>
            </a:r>
          </a:p>
          <a:p>
            <a:pPr lvl="1"/>
            <a:r>
              <a:rPr lang="id-ID" dirty="0"/>
              <a:t>Database</a:t>
            </a:r>
          </a:p>
          <a:p>
            <a:pPr lvl="1"/>
            <a:r>
              <a:rPr lang="id-ID" dirty="0"/>
              <a:t>Tabel </a:t>
            </a:r>
          </a:p>
          <a:p>
            <a:pPr lvl="1"/>
            <a:r>
              <a:rPr lang="id-ID" dirty="0"/>
              <a:t>Query </a:t>
            </a:r>
            <a:r>
              <a:rPr lang="id-ID" dirty="0">
                <a:sym typeface="Wingdings" pitchFamily="2" charset="2"/>
              </a:rPr>
              <a:t> </a:t>
            </a:r>
            <a:r>
              <a:rPr lang="id-ID" dirty="0"/>
              <a:t> SQL (Structured Query Language)</a:t>
            </a:r>
          </a:p>
          <a:p>
            <a:pPr lvl="1"/>
            <a:r>
              <a:rPr lang="id-ID" dirty="0"/>
              <a:t>Script PHP untuk pengolahan database</a:t>
            </a:r>
          </a:p>
          <a:p>
            <a:pPr lvl="1"/>
            <a:r>
              <a:rPr lang="id-ID" dirty="0"/>
              <a:t>Output (HTML)</a:t>
            </a:r>
          </a:p>
        </p:txBody>
      </p:sp>
    </p:spTree>
    <p:extLst>
      <p:ext uri="{BB962C8B-B14F-4D97-AF65-F5344CB8AC3E}">
        <p14:creationId xmlns:p14="http://schemas.microsoft.com/office/powerpoint/2010/main" val="204484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id-ID" dirty="0"/>
              <a:t>Langkah yang dilakukan utk mengolah database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Membuat Koneksi dengan Database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Memilih database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Membentuk perintah SQL untuk pengolahan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Mengirimkan / eksekusi perintah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Mengakses hasil eksekusi perintah 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>
                <a:solidFill>
                  <a:srgbClr val="FF0000"/>
                </a:solidFill>
              </a:rPr>
              <a:t>Menampilkan output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Menutup sambungan</a:t>
            </a:r>
          </a:p>
        </p:txBody>
      </p:sp>
    </p:spTree>
    <p:extLst>
      <p:ext uri="{BB962C8B-B14F-4D97-AF65-F5344CB8AC3E}">
        <p14:creationId xmlns:p14="http://schemas.microsoft.com/office/powerpoint/2010/main" val="251919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implementasi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Form login</a:t>
            </a:r>
          </a:p>
          <a:p>
            <a:pPr lvl="1"/>
            <a:r>
              <a:rPr lang="id-ID" dirty="0"/>
              <a:t>Pengambilan data login user di database dan mencocokan dengan data input dari user</a:t>
            </a:r>
          </a:p>
          <a:p>
            <a:r>
              <a:rPr lang="id-ID" dirty="0"/>
              <a:t>List tabel</a:t>
            </a:r>
          </a:p>
          <a:p>
            <a:pPr lvl="1"/>
            <a:r>
              <a:rPr lang="id-ID" dirty="0"/>
              <a:t>Menampilkan data dalam sebuah tabel (mis: tabel daftar mahasiswa)</a:t>
            </a:r>
          </a:p>
          <a:p>
            <a:r>
              <a:rPr lang="id-ID" dirty="0"/>
              <a:t>Detail data</a:t>
            </a:r>
          </a:p>
          <a:p>
            <a:pPr lvl="1"/>
            <a:r>
              <a:rPr lang="id-ID" dirty="0"/>
              <a:t>Menampilkan data detail dari sebuah tabel (mis: detail biodata mahasiswa berdasarkan NIM tertentu)</a:t>
            </a:r>
          </a:p>
          <a:p>
            <a:r>
              <a:rPr lang="id-ID" dirty="0"/>
              <a:t>dll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368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SQL (Structured Query Language) adalah bahasa yang khusus </a:t>
            </a:r>
            <a:r>
              <a:rPr lang="nn-NO" dirty="0"/>
              <a:t>digunakan untuk mengoperasikan database. </a:t>
            </a:r>
            <a:endParaRPr lang="id-ID" dirty="0"/>
          </a:p>
          <a:p>
            <a:r>
              <a:rPr lang="nn-NO" dirty="0"/>
              <a:t>Untuk memudahkan</a:t>
            </a:r>
            <a:r>
              <a:rPr lang="id-ID" dirty="0"/>
              <a:t>, SQL query dapat dikelompokkan menjadi tiga jenis : </a:t>
            </a:r>
          </a:p>
          <a:p>
            <a:pPr lvl="1"/>
            <a:r>
              <a:rPr lang="id-ID" dirty="0"/>
              <a:t>Query untuk mengelola data</a:t>
            </a:r>
          </a:p>
          <a:p>
            <a:pPr lvl="1"/>
            <a:r>
              <a:rPr lang="id-ID" dirty="0"/>
              <a:t>Query untuk mengakses data dalam 1 tabel</a:t>
            </a:r>
          </a:p>
          <a:p>
            <a:pPr lvl="1"/>
            <a:r>
              <a:rPr lang="id-ID" dirty="0"/>
              <a:t>Query untuk mengakses data lebih dari 1 tabel</a:t>
            </a:r>
          </a:p>
          <a:p>
            <a:r>
              <a:rPr lang="id-ID" dirty="0"/>
              <a:t>SQL Manager : Software yang digunakan untuk mengolah database dalam server </a:t>
            </a:r>
          </a:p>
          <a:p>
            <a:pPr lvl="1"/>
            <a:r>
              <a:rPr lang="id-ID" dirty="0"/>
              <a:t>PHPMyAdmin</a:t>
            </a:r>
          </a:p>
          <a:p>
            <a:pPr lvl="1"/>
            <a:r>
              <a:rPr lang="id-ID" dirty="0"/>
              <a:t>SQLyog</a:t>
            </a:r>
          </a:p>
          <a:p>
            <a:pPr lvl="1"/>
            <a:r>
              <a:rPr lang="id-ID" dirty="0"/>
              <a:t>EMS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558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Query u/ Mengelola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Yang termasuk dalam kelompok query ini adalah :</a:t>
            </a:r>
          </a:p>
          <a:p>
            <a:pPr lvl="1"/>
            <a:r>
              <a:rPr lang="id-ID" dirty="0"/>
              <a:t>Membuat database</a:t>
            </a:r>
          </a:p>
          <a:p>
            <a:pPr lvl="1"/>
            <a:r>
              <a:rPr lang="id-ID" dirty="0"/>
              <a:t>Menghapus database</a:t>
            </a:r>
          </a:p>
          <a:p>
            <a:pPr lvl="1"/>
            <a:r>
              <a:rPr lang="id-ID" dirty="0"/>
              <a:t>Membuat tabel</a:t>
            </a:r>
          </a:p>
          <a:p>
            <a:pPr lvl="1"/>
            <a:r>
              <a:rPr lang="id-ID" dirty="0"/>
              <a:t>Memodifikasi tabel</a:t>
            </a:r>
          </a:p>
          <a:p>
            <a:pPr lvl="1"/>
            <a:r>
              <a:rPr lang="id-ID" dirty="0"/>
              <a:t>Menghapus tabel</a:t>
            </a:r>
          </a:p>
          <a:p>
            <a:pPr lvl="1"/>
            <a:r>
              <a:rPr lang="id-ID" dirty="0"/>
              <a:t>Menambah user (user database)</a:t>
            </a:r>
          </a:p>
          <a:p>
            <a:pPr lvl="1"/>
            <a:r>
              <a:rPr lang="id-ID" dirty="0"/>
              <a:t>Mengatur permission (user database)</a:t>
            </a:r>
          </a:p>
          <a:p>
            <a:pPr lvl="1"/>
            <a:r>
              <a:rPr lang="id-ID" dirty="0"/>
              <a:t>Menghapus user (user database)</a:t>
            </a:r>
          </a:p>
        </p:txBody>
      </p:sp>
    </p:spTree>
    <p:extLst>
      <p:ext uri="{BB962C8B-B14F-4D97-AF65-F5344CB8AC3E}">
        <p14:creationId xmlns:p14="http://schemas.microsoft.com/office/powerpoint/2010/main" val="133187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Query u/ Mengelola Database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Membuat database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CREATE DATABASE &lt;nama database&gt;</a:t>
            </a:r>
          </a:p>
          <a:p>
            <a:r>
              <a:rPr lang="id-ID" dirty="0"/>
              <a:t>Menghapus database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DROP DATABASE</a:t>
            </a:r>
          </a:p>
          <a:p>
            <a:r>
              <a:rPr lang="id-ID" dirty="0"/>
              <a:t>Membuat tabel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CREATE TABLE userTable(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UserId INT (3),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UserName VARCHAR (50),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Password VARCHAR (50),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NamaLengkap VARCHAR (50)</a:t>
            </a: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d-ID" dirty="0"/>
              <a:t>Menghapus tabel</a:t>
            </a:r>
          </a:p>
          <a:p>
            <a:pPr marL="0" indent="0">
              <a:buNone/>
            </a:pPr>
            <a:r>
              <a:rPr lang="id-ID" sz="1400" b="1" dirty="0">
                <a:latin typeface="Courier New" pitchFamily="49" charset="0"/>
                <a:cs typeface="Courier New" pitchFamily="49" charset="0"/>
              </a:rPr>
              <a:t>DROP TABLE &lt;nama tabel&gt;;</a:t>
            </a:r>
            <a:endParaRPr lang="id-ID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Query u/ 1 Tabel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pt-BR" dirty="0"/>
              <a:t>Query satu tabel digunakan untuk mengelola data dalam satu tabel</a:t>
            </a:r>
            <a:endParaRPr lang="id-ID" dirty="0"/>
          </a:p>
          <a:p>
            <a:r>
              <a:rPr lang="id-ID" dirty="0"/>
              <a:t>Beberapa perintah yang dapat digunakan 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03631"/>
              </p:ext>
            </p:extLst>
          </p:nvPr>
        </p:nvGraphicFramePr>
        <p:xfrm>
          <a:off x="899592" y="2996955"/>
          <a:ext cx="7416824" cy="372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37">
                <a:tc>
                  <a:txBody>
                    <a:bodyPr/>
                    <a:lstStyle/>
                    <a:p>
                      <a:r>
                        <a:rPr lang="id-ID" dirty="0"/>
                        <a:t>Fungsi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Query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Input data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INSERT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Modifikasi data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UPDATE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Mengambil</a:t>
                      </a:r>
                      <a:r>
                        <a:rPr lang="id-ID" baseline="0" dirty="0"/>
                        <a:t> data 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SELECT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Menghapus</a:t>
                      </a:r>
                      <a:r>
                        <a:rPr lang="id-ID" baseline="0" dirty="0"/>
                        <a:t> data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DELETE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Menghitung banyaknya data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Menjumlah</a:t>
                      </a:r>
                      <a:r>
                        <a:rPr lang="id-ID" baseline="0" dirty="0"/>
                        <a:t> data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Menghitung</a:t>
                      </a:r>
                      <a:r>
                        <a:rPr lang="id-ID" baseline="0" dirty="0"/>
                        <a:t> rata-rata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AVG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91">
                <a:tc>
                  <a:txBody>
                    <a:bodyPr/>
                    <a:lstStyle/>
                    <a:p>
                      <a:r>
                        <a:rPr lang="id-ID" dirty="0"/>
                        <a:t>dll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29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Query u/ 1 Tabel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SQL INSERT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INSERT INTO userTable VALUES (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1,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‘username',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‘password',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‘Username testing'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/>
              <a:t>SQL UPDATE</a:t>
            </a:r>
          </a:p>
          <a:p>
            <a:pPr marL="0" indent="0"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UPDATE userTable</a:t>
            </a:r>
          </a:p>
          <a:p>
            <a:pPr marL="0" indent="0"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SET password=’test’</a:t>
            </a:r>
          </a:p>
          <a:p>
            <a:pPr marL="0" indent="0"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WHERE UserName=’username’</a:t>
            </a:r>
            <a:endParaRPr lang="id-ID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/>
              <a:t>SQL SELECT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FROM UserTable</a:t>
            </a:r>
          </a:p>
          <a:p>
            <a:pPr marL="0" indent="0">
              <a:buNone/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WHERE UserId=1</a:t>
            </a:r>
          </a:p>
          <a:p>
            <a:r>
              <a:rPr lang="id-ID" dirty="0"/>
              <a:t>SQL DELETE</a:t>
            </a:r>
          </a:p>
          <a:p>
            <a:pPr marL="0" indent="0"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DELETE FROM UserTable</a:t>
            </a:r>
          </a:p>
          <a:p>
            <a:pPr marL="0" indent="0"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WHERE NamaLengkap=’Username Testing’</a:t>
            </a:r>
            <a:endParaRPr lang="id-ID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7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939</Words>
  <Application>Microsoft Office PowerPoint</Application>
  <PresentationFormat>On-screen Show (4:3)</PresentationFormat>
  <Paragraphs>203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Rockwell</vt:lpstr>
      <vt:lpstr>Wingdings</vt:lpstr>
      <vt:lpstr>Office Theme</vt:lpstr>
      <vt:lpstr>PHP – Accessing MySQL Database</vt:lpstr>
      <vt:lpstr>Requirements</vt:lpstr>
      <vt:lpstr>Steps</vt:lpstr>
      <vt:lpstr>Contoh implementasi</vt:lpstr>
      <vt:lpstr>SQL</vt:lpstr>
      <vt:lpstr>Query u/ Mengelola Database</vt:lpstr>
      <vt:lpstr>Query u/ Mengelola Database (cont.)</vt:lpstr>
      <vt:lpstr>Query u/ 1 Tabel</vt:lpstr>
      <vt:lpstr>Query u/ 1 Tabel (cont.)</vt:lpstr>
      <vt:lpstr>Query u/ Banyak Tabel</vt:lpstr>
      <vt:lpstr>Membuat Koneksi dengan Database</vt:lpstr>
      <vt:lpstr>Memilih database</vt:lpstr>
      <vt:lpstr>Membentuk perintah SQL untuk Pengolahan Data</vt:lpstr>
      <vt:lpstr>Eksekusi Perintah (SQL)</vt:lpstr>
      <vt:lpstr>Mengakses Hasil Query</vt:lpstr>
      <vt:lpstr>Output</vt:lpstr>
      <vt:lpstr>Output (cont.)</vt:lpstr>
      <vt:lpstr>Issues</vt:lpstr>
      <vt:lpstr>&lt;?php echo “thank you” 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Accessing MySQL Database</dc:title>
  <dc:creator>nugrahaputra</dc:creator>
  <cp:lastModifiedBy>fawwaz</cp:lastModifiedBy>
  <cp:revision>16</cp:revision>
  <dcterms:created xsi:type="dcterms:W3CDTF">2012-03-18T02:37:08Z</dcterms:created>
  <dcterms:modified xsi:type="dcterms:W3CDTF">2018-09-12T08:04:45Z</dcterms:modified>
</cp:coreProperties>
</file>