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64" r:id="rId8"/>
    <p:sldId id="265" r:id="rId9"/>
    <p:sldId id="266" r:id="rId10"/>
    <p:sldId id="267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A397A-9B9B-4762-A997-8B0FA203B61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79007-3D43-42D2-AF09-3D866C9F4BAE}">
      <dgm:prSet phldrT="[Text]"/>
      <dgm:spPr/>
      <dgm:t>
        <a:bodyPr/>
        <a:lstStyle/>
        <a:p>
          <a:r>
            <a:rPr lang="en-US" dirty="0" err="1"/>
            <a:t>Perkenalan</a:t>
          </a:r>
          <a:r>
            <a:rPr lang="en-US" dirty="0"/>
            <a:t> &amp; </a:t>
          </a:r>
          <a:r>
            <a:rPr lang="en-AU" dirty="0" err="1"/>
            <a:t>Kebutuhan</a:t>
          </a:r>
          <a:r>
            <a:rPr lang="en-AU" dirty="0"/>
            <a:t> Webserver</a:t>
          </a:r>
          <a:r>
            <a:rPr lang="en-US" dirty="0"/>
            <a:t>, </a:t>
          </a:r>
          <a:r>
            <a:rPr lang="en-AU" dirty="0"/>
            <a:t>Tag Html, Tag PHP</a:t>
          </a:r>
          <a:endParaRPr lang="en-US" dirty="0"/>
        </a:p>
      </dgm:t>
    </dgm:pt>
    <dgm:pt modelId="{933B5B8B-F94D-40DF-B16D-80DE07F57F99}" type="parTrans" cxnId="{531D7079-6F54-430D-9A0E-FCDC01D4BD54}">
      <dgm:prSet/>
      <dgm:spPr/>
      <dgm:t>
        <a:bodyPr/>
        <a:lstStyle/>
        <a:p>
          <a:endParaRPr lang="en-US"/>
        </a:p>
      </dgm:t>
    </dgm:pt>
    <dgm:pt modelId="{2A371A2F-C3AD-44AE-9DDE-45929A1DF709}" type="sibTrans" cxnId="{531D7079-6F54-430D-9A0E-FCDC01D4BD54}">
      <dgm:prSet/>
      <dgm:spPr/>
      <dgm:t>
        <a:bodyPr/>
        <a:lstStyle/>
        <a:p>
          <a:endParaRPr lang="en-US"/>
        </a:p>
      </dgm:t>
    </dgm:pt>
    <dgm:pt modelId="{AE020AC9-6386-44CD-9E8F-86D7C8798992}">
      <dgm:prSet phldrT="[Text]"/>
      <dgm:spPr/>
      <dgm:t>
        <a:bodyPr/>
        <a:lstStyle/>
        <a:p>
          <a:pPr>
            <a:buFont typeface="+mj-lt"/>
            <a:buAutoNum type="alphaLcPeriod"/>
          </a:pPr>
          <a:r>
            <a:rPr lang="en-AU" dirty="0" err="1"/>
            <a:t>Koneksi</a:t>
          </a:r>
          <a:r>
            <a:rPr lang="en-AU" dirty="0"/>
            <a:t> PHP dan Basis Data</a:t>
          </a:r>
          <a:endParaRPr lang="en-US" dirty="0"/>
        </a:p>
      </dgm:t>
    </dgm:pt>
    <dgm:pt modelId="{74103009-18DE-4508-92D8-5739D75237C2}" type="parTrans" cxnId="{C620FD18-8E8F-424C-BFD0-0AD1DF97F5A9}">
      <dgm:prSet/>
      <dgm:spPr/>
      <dgm:t>
        <a:bodyPr/>
        <a:lstStyle/>
        <a:p>
          <a:endParaRPr lang="en-US"/>
        </a:p>
      </dgm:t>
    </dgm:pt>
    <dgm:pt modelId="{29BE9EBD-6257-47A2-91EF-D584E254ED51}" type="sibTrans" cxnId="{C620FD18-8E8F-424C-BFD0-0AD1DF97F5A9}">
      <dgm:prSet/>
      <dgm:spPr/>
      <dgm:t>
        <a:bodyPr/>
        <a:lstStyle/>
        <a:p>
          <a:endParaRPr lang="en-US"/>
        </a:p>
      </dgm:t>
    </dgm:pt>
    <dgm:pt modelId="{3E5B7DCB-5A85-4D32-B8DC-1ABFB66BF6B2}">
      <dgm:prSet phldrT="[Text]"/>
      <dgm:spPr/>
      <dgm:t>
        <a:bodyPr/>
        <a:lstStyle/>
        <a:p>
          <a:r>
            <a:rPr lang="en-US" dirty="0"/>
            <a:t>HTML </a:t>
          </a:r>
        </a:p>
      </dgm:t>
    </dgm:pt>
    <dgm:pt modelId="{A30445DD-7B82-4AEC-94C4-0EBBDEF3802B}" type="parTrans" cxnId="{4EC9DDB5-3A4B-4AB8-88B4-94AB727DE983}">
      <dgm:prSet/>
      <dgm:spPr/>
      <dgm:t>
        <a:bodyPr/>
        <a:lstStyle/>
        <a:p>
          <a:endParaRPr lang="en-US"/>
        </a:p>
      </dgm:t>
    </dgm:pt>
    <dgm:pt modelId="{73FD9332-21CD-4C6F-9A3A-1C3E715B4D63}" type="sibTrans" cxnId="{4EC9DDB5-3A4B-4AB8-88B4-94AB727DE983}">
      <dgm:prSet/>
      <dgm:spPr/>
      <dgm:t>
        <a:bodyPr/>
        <a:lstStyle/>
        <a:p>
          <a:endParaRPr lang="en-US"/>
        </a:p>
      </dgm:t>
    </dgm:pt>
    <dgm:pt modelId="{68BE93CE-AA72-4302-9425-FAEDE14D44FE}">
      <dgm:prSet phldrT="[Text]"/>
      <dgm:spPr/>
      <dgm:t>
        <a:bodyPr/>
        <a:lstStyle/>
        <a:p>
          <a:pPr>
            <a:buFont typeface="+mj-lt"/>
            <a:buAutoNum type="alphaLcPeriod"/>
          </a:pPr>
          <a:r>
            <a:rPr lang="en-US" b="1" dirty="0"/>
            <a:t>CSS</a:t>
          </a:r>
          <a:endParaRPr lang="en-US" dirty="0"/>
        </a:p>
      </dgm:t>
    </dgm:pt>
    <dgm:pt modelId="{9A818799-F186-467F-A557-E27E0E21FEDF}" type="parTrans" cxnId="{FB2B91BC-261E-4762-9800-489DFD1CC51A}">
      <dgm:prSet/>
      <dgm:spPr/>
      <dgm:t>
        <a:bodyPr/>
        <a:lstStyle/>
        <a:p>
          <a:endParaRPr lang="en-US"/>
        </a:p>
      </dgm:t>
    </dgm:pt>
    <dgm:pt modelId="{9F69B8BC-EE44-4530-AD72-93864CA95F38}" type="sibTrans" cxnId="{FB2B91BC-261E-4762-9800-489DFD1CC51A}">
      <dgm:prSet/>
      <dgm:spPr/>
      <dgm:t>
        <a:bodyPr/>
        <a:lstStyle/>
        <a:p>
          <a:endParaRPr lang="en-US"/>
        </a:p>
      </dgm:t>
    </dgm:pt>
    <dgm:pt modelId="{0780DF03-D67D-4BEC-BC0E-6FFD36FAF66A}">
      <dgm:prSet phldrT="[Text]"/>
      <dgm:spPr/>
      <dgm:t>
        <a:bodyPr/>
        <a:lstStyle/>
        <a:p>
          <a:pPr>
            <a:buFont typeface="+mj-lt"/>
            <a:buAutoNum type="alphaLcPeriod"/>
          </a:pPr>
          <a:r>
            <a:rPr lang="en-US" dirty="0"/>
            <a:t>CMS</a:t>
          </a:r>
        </a:p>
      </dgm:t>
    </dgm:pt>
    <dgm:pt modelId="{8B95C7A8-3108-4F61-A3B7-41DF627B3817}" type="parTrans" cxnId="{991F7946-B482-4A1B-9AC5-E1A20E738AFF}">
      <dgm:prSet/>
      <dgm:spPr/>
      <dgm:t>
        <a:bodyPr/>
        <a:lstStyle/>
        <a:p>
          <a:endParaRPr lang="en-US"/>
        </a:p>
      </dgm:t>
    </dgm:pt>
    <dgm:pt modelId="{C6BEE968-799A-428D-9A8D-4B782C3561AB}" type="sibTrans" cxnId="{991F7946-B482-4A1B-9AC5-E1A20E738AFF}">
      <dgm:prSet/>
      <dgm:spPr/>
      <dgm:t>
        <a:bodyPr/>
        <a:lstStyle/>
        <a:p>
          <a:endParaRPr lang="en-US"/>
        </a:p>
      </dgm:t>
    </dgm:pt>
    <dgm:pt modelId="{96AE0700-586D-48F4-8A9C-E17CED62B04D}">
      <dgm:prSet phldrT="[Text]"/>
      <dgm:spPr/>
      <dgm:t>
        <a:bodyPr/>
        <a:lstStyle/>
        <a:p>
          <a:r>
            <a:rPr lang="en-US" dirty="0"/>
            <a:t>PHP</a:t>
          </a:r>
        </a:p>
        <a:p>
          <a:r>
            <a:rPr lang="en-US" dirty="0"/>
            <a:t>GET, POST, SESSION</a:t>
          </a:r>
        </a:p>
      </dgm:t>
    </dgm:pt>
    <dgm:pt modelId="{33DE8CD3-4B5A-4342-90E8-E81A9C5F433B}" type="parTrans" cxnId="{94734DFD-A4CD-49EF-9A38-606CC9D22C4B}">
      <dgm:prSet/>
      <dgm:spPr/>
      <dgm:t>
        <a:bodyPr/>
        <a:lstStyle/>
        <a:p>
          <a:endParaRPr lang="en-US"/>
        </a:p>
      </dgm:t>
    </dgm:pt>
    <dgm:pt modelId="{BFCD30E9-4528-4CAB-939A-911CC656EC01}" type="sibTrans" cxnId="{94734DFD-A4CD-49EF-9A38-606CC9D22C4B}">
      <dgm:prSet/>
      <dgm:spPr/>
      <dgm:t>
        <a:bodyPr/>
        <a:lstStyle/>
        <a:p>
          <a:endParaRPr lang="en-US"/>
        </a:p>
      </dgm:t>
    </dgm:pt>
    <dgm:pt modelId="{5DF3D07C-2025-4B26-8209-6C5F0ABD89EE}">
      <dgm:prSet phldrT="[Text]"/>
      <dgm:spPr/>
      <dgm:t>
        <a:bodyPr/>
        <a:lstStyle/>
        <a:p>
          <a:r>
            <a:rPr lang="en-US" dirty="0"/>
            <a:t>APLIKASI WEB</a:t>
          </a:r>
        </a:p>
      </dgm:t>
    </dgm:pt>
    <dgm:pt modelId="{F01E6023-7115-435B-9D33-A61A6A8EA368}" type="parTrans" cxnId="{818C9915-0FBC-4961-A80F-0930DDAF1810}">
      <dgm:prSet/>
      <dgm:spPr/>
      <dgm:t>
        <a:bodyPr/>
        <a:lstStyle/>
        <a:p>
          <a:endParaRPr lang="en-US"/>
        </a:p>
      </dgm:t>
    </dgm:pt>
    <dgm:pt modelId="{455BA7EA-FFB5-43A3-90BD-BF90AE98EAB5}" type="sibTrans" cxnId="{818C9915-0FBC-4961-A80F-0930DDAF1810}">
      <dgm:prSet/>
      <dgm:spPr/>
      <dgm:t>
        <a:bodyPr/>
        <a:lstStyle/>
        <a:p>
          <a:endParaRPr lang="en-US"/>
        </a:p>
      </dgm:t>
    </dgm:pt>
    <dgm:pt modelId="{9FFB4D35-CD16-410F-8FC5-5F68798AAAE3}" type="pres">
      <dgm:prSet presAssocID="{609A397A-9B9B-4762-A997-8B0FA203B614}" presName="Name0" presStyleCnt="0">
        <dgm:presLayoutVars>
          <dgm:dir/>
          <dgm:resizeHandles/>
        </dgm:presLayoutVars>
      </dgm:prSet>
      <dgm:spPr/>
    </dgm:pt>
    <dgm:pt modelId="{F0F0BA96-F875-438F-B62D-B8EDE69354CE}" type="pres">
      <dgm:prSet presAssocID="{44D79007-3D43-42D2-AF09-3D866C9F4BAE}" presName="compNode" presStyleCnt="0"/>
      <dgm:spPr/>
    </dgm:pt>
    <dgm:pt modelId="{F68EE7C3-D99D-4D97-AD9E-756CF0378BC4}" type="pres">
      <dgm:prSet presAssocID="{44D79007-3D43-42D2-AF09-3D866C9F4BAE}" presName="dummyConnPt" presStyleCnt="0"/>
      <dgm:spPr/>
    </dgm:pt>
    <dgm:pt modelId="{129CDE48-6904-4F6B-A932-8E32E91754D1}" type="pres">
      <dgm:prSet presAssocID="{44D79007-3D43-42D2-AF09-3D866C9F4BAE}" presName="node" presStyleLbl="node1" presStyleIdx="0" presStyleCnt="7">
        <dgm:presLayoutVars>
          <dgm:bulletEnabled val="1"/>
        </dgm:presLayoutVars>
      </dgm:prSet>
      <dgm:spPr/>
    </dgm:pt>
    <dgm:pt modelId="{FDDEFE31-4487-4C31-B1C3-848433AF53A5}" type="pres">
      <dgm:prSet presAssocID="{2A371A2F-C3AD-44AE-9DDE-45929A1DF709}" presName="sibTrans" presStyleLbl="bgSibTrans2D1" presStyleIdx="0" presStyleCnt="6"/>
      <dgm:spPr/>
    </dgm:pt>
    <dgm:pt modelId="{8E9B4432-5409-449B-B089-8A6903C66D65}" type="pres">
      <dgm:prSet presAssocID="{AE020AC9-6386-44CD-9E8F-86D7C8798992}" presName="compNode" presStyleCnt="0"/>
      <dgm:spPr/>
    </dgm:pt>
    <dgm:pt modelId="{AB7FE149-810C-4B29-B808-F51BE5F9FE7B}" type="pres">
      <dgm:prSet presAssocID="{AE020AC9-6386-44CD-9E8F-86D7C8798992}" presName="dummyConnPt" presStyleCnt="0"/>
      <dgm:spPr/>
    </dgm:pt>
    <dgm:pt modelId="{189CE413-4D19-4F6D-B4CC-9076BC8A8017}" type="pres">
      <dgm:prSet presAssocID="{AE020AC9-6386-44CD-9E8F-86D7C8798992}" presName="node" presStyleLbl="node1" presStyleIdx="1" presStyleCnt="7">
        <dgm:presLayoutVars>
          <dgm:bulletEnabled val="1"/>
        </dgm:presLayoutVars>
      </dgm:prSet>
      <dgm:spPr/>
    </dgm:pt>
    <dgm:pt modelId="{377E85F9-07A7-4625-A0B9-A137127C62E7}" type="pres">
      <dgm:prSet presAssocID="{29BE9EBD-6257-47A2-91EF-D584E254ED51}" presName="sibTrans" presStyleLbl="bgSibTrans2D1" presStyleIdx="1" presStyleCnt="6"/>
      <dgm:spPr/>
    </dgm:pt>
    <dgm:pt modelId="{B31B3E9D-8A29-41F8-8061-C026034E46E4}" type="pres">
      <dgm:prSet presAssocID="{3E5B7DCB-5A85-4D32-B8DC-1ABFB66BF6B2}" presName="compNode" presStyleCnt="0"/>
      <dgm:spPr/>
    </dgm:pt>
    <dgm:pt modelId="{17757989-68C4-4900-92D0-BDBBCBEF1551}" type="pres">
      <dgm:prSet presAssocID="{3E5B7DCB-5A85-4D32-B8DC-1ABFB66BF6B2}" presName="dummyConnPt" presStyleCnt="0"/>
      <dgm:spPr/>
    </dgm:pt>
    <dgm:pt modelId="{75C604E6-031C-4DA5-BBED-7E5229D0E098}" type="pres">
      <dgm:prSet presAssocID="{3E5B7DCB-5A85-4D32-B8DC-1ABFB66BF6B2}" presName="node" presStyleLbl="node1" presStyleIdx="2" presStyleCnt="7">
        <dgm:presLayoutVars>
          <dgm:bulletEnabled val="1"/>
        </dgm:presLayoutVars>
      </dgm:prSet>
      <dgm:spPr/>
    </dgm:pt>
    <dgm:pt modelId="{990F2DCD-2789-4002-8180-A28B671001FF}" type="pres">
      <dgm:prSet presAssocID="{73FD9332-21CD-4C6F-9A3A-1C3E715B4D63}" presName="sibTrans" presStyleLbl="bgSibTrans2D1" presStyleIdx="2" presStyleCnt="6"/>
      <dgm:spPr/>
    </dgm:pt>
    <dgm:pt modelId="{08857A34-AC90-4FD4-8D04-D5D25B1D4842}" type="pres">
      <dgm:prSet presAssocID="{68BE93CE-AA72-4302-9425-FAEDE14D44FE}" presName="compNode" presStyleCnt="0"/>
      <dgm:spPr/>
    </dgm:pt>
    <dgm:pt modelId="{1F1B6BD6-58DA-40A4-A5ED-59930F329B3A}" type="pres">
      <dgm:prSet presAssocID="{68BE93CE-AA72-4302-9425-FAEDE14D44FE}" presName="dummyConnPt" presStyleCnt="0"/>
      <dgm:spPr/>
    </dgm:pt>
    <dgm:pt modelId="{A2F9E4F6-CA2A-4CE7-A428-0E15685F5778}" type="pres">
      <dgm:prSet presAssocID="{68BE93CE-AA72-4302-9425-FAEDE14D44FE}" presName="node" presStyleLbl="node1" presStyleIdx="3" presStyleCnt="7">
        <dgm:presLayoutVars>
          <dgm:bulletEnabled val="1"/>
        </dgm:presLayoutVars>
      </dgm:prSet>
      <dgm:spPr/>
    </dgm:pt>
    <dgm:pt modelId="{6561BBF7-4846-46C2-B593-AC42455125BA}" type="pres">
      <dgm:prSet presAssocID="{9F69B8BC-EE44-4530-AD72-93864CA95F38}" presName="sibTrans" presStyleLbl="bgSibTrans2D1" presStyleIdx="3" presStyleCnt="6"/>
      <dgm:spPr/>
    </dgm:pt>
    <dgm:pt modelId="{6B82D7E1-B99B-49E5-91AC-067CE80D373B}" type="pres">
      <dgm:prSet presAssocID="{0780DF03-D67D-4BEC-BC0E-6FFD36FAF66A}" presName="compNode" presStyleCnt="0"/>
      <dgm:spPr/>
    </dgm:pt>
    <dgm:pt modelId="{B6B9903E-14B9-4B1D-AEC4-EFD5B5635EE8}" type="pres">
      <dgm:prSet presAssocID="{0780DF03-D67D-4BEC-BC0E-6FFD36FAF66A}" presName="dummyConnPt" presStyleCnt="0"/>
      <dgm:spPr/>
    </dgm:pt>
    <dgm:pt modelId="{4CED212E-7E31-41F0-8948-0F9A2015984C}" type="pres">
      <dgm:prSet presAssocID="{0780DF03-D67D-4BEC-BC0E-6FFD36FAF66A}" presName="node" presStyleLbl="node1" presStyleIdx="4" presStyleCnt="7">
        <dgm:presLayoutVars>
          <dgm:bulletEnabled val="1"/>
        </dgm:presLayoutVars>
      </dgm:prSet>
      <dgm:spPr/>
    </dgm:pt>
    <dgm:pt modelId="{E137D527-9FB3-4DB9-935B-8B95534FA02E}" type="pres">
      <dgm:prSet presAssocID="{C6BEE968-799A-428D-9A8D-4B782C3561AB}" presName="sibTrans" presStyleLbl="bgSibTrans2D1" presStyleIdx="4" presStyleCnt="6"/>
      <dgm:spPr/>
    </dgm:pt>
    <dgm:pt modelId="{4CCF0E6A-2AC8-4013-824D-A6C15A531BC0}" type="pres">
      <dgm:prSet presAssocID="{96AE0700-586D-48F4-8A9C-E17CED62B04D}" presName="compNode" presStyleCnt="0"/>
      <dgm:spPr/>
    </dgm:pt>
    <dgm:pt modelId="{3125164B-EA5A-454C-B764-1C859945795A}" type="pres">
      <dgm:prSet presAssocID="{96AE0700-586D-48F4-8A9C-E17CED62B04D}" presName="dummyConnPt" presStyleCnt="0"/>
      <dgm:spPr/>
    </dgm:pt>
    <dgm:pt modelId="{E9821D37-86A3-4DB4-AC9C-5621725E9E2E}" type="pres">
      <dgm:prSet presAssocID="{96AE0700-586D-48F4-8A9C-E17CED62B04D}" presName="node" presStyleLbl="node1" presStyleIdx="5" presStyleCnt="7">
        <dgm:presLayoutVars>
          <dgm:bulletEnabled val="1"/>
        </dgm:presLayoutVars>
      </dgm:prSet>
      <dgm:spPr/>
    </dgm:pt>
    <dgm:pt modelId="{E39984D2-1030-4EBF-8941-41799DD20C83}" type="pres">
      <dgm:prSet presAssocID="{BFCD30E9-4528-4CAB-939A-911CC656EC01}" presName="sibTrans" presStyleLbl="bgSibTrans2D1" presStyleIdx="5" presStyleCnt="6"/>
      <dgm:spPr/>
    </dgm:pt>
    <dgm:pt modelId="{385F31DB-4B97-4571-8970-A005D47CF85C}" type="pres">
      <dgm:prSet presAssocID="{5DF3D07C-2025-4B26-8209-6C5F0ABD89EE}" presName="compNode" presStyleCnt="0"/>
      <dgm:spPr/>
    </dgm:pt>
    <dgm:pt modelId="{CE5EEB59-DCCC-4031-9D62-CD0A51F07B13}" type="pres">
      <dgm:prSet presAssocID="{5DF3D07C-2025-4B26-8209-6C5F0ABD89EE}" presName="dummyConnPt" presStyleCnt="0"/>
      <dgm:spPr/>
    </dgm:pt>
    <dgm:pt modelId="{18E80031-CD6B-45D5-811C-6E5729269939}" type="pres">
      <dgm:prSet presAssocID="{5DF3D07C-2025-4B26-8209-6C5F0ABD89EE}" presName="node" presStyleLbl="node1" presStyleIdx="6" presStyleCnt="7">
        <dgm:presLayoutVars>
          <dgm:bulletEnabled val="1"/>
        </dgm:presLayoutVars>
      </dgm:prSet>
      <dgm:spPr/>
    </dgm:pt>
  </dgm:ptLst>
  <dgm:cxnLst>
    <dgm:cxn modelId="{818C9915-0FBC-4961-A80F-0930DDAF1810}" srcId="{609A397A-9B9B-4762-A997-8B0FA203B614}" destId="{5DF3D07C-2025-4B26-8209-6C5F0ABD89EE}" srcOrd="6" destOrd="0" parTransId="{F01E6023-7115-435B-9D33-A61A6A8EA368}" sibTransId="{455BA7EA-FFB5-43A3-90BD-BF90AE98EAB5}"/>
    <dgm:cxn modelId="{C620FD18-8E8F-424C-BFD0-0AD1DF97F5A9}" srcId="{609A397A-9B9B-4762-A997-8B0FA203B614}" destId="{AE020AC9-6386-44CD-9E8F-86D7C8798992}" srcOrd="1" destOrd="0" parTransId="{74103009-18DE-4508-92D8-5739D75237C2}" sibTransId="{29BE9EBD-6257-47A2-91EF-D584E254ED51}"/>
    <dgm:cxn modelId="{E8E06928-E133-497C-8115-07A12B6993C4}" type="presOf" srcId="{5DF3D07C-2025-4B26-8209-6C5F0ABD89EE}" destId="{18E80031-CD6B-45D5-811C-6E5729269939}" srcOrd="0" destOrd="0" presId="urn:microsoft.com/office/officeart/2005/8/layout/bProcess4"/>
    <dgm:cxn modelId="{B28D4437-072F-40A7-A36A-26E48082226B}" type="presOf" srcId="{0780DF03-D67D-4BEC-BC0E-6FFD36FAF66A}" destId="{4CED212E-7E31-41F0-8948-0F9A2015984C}" srcOrd="0" destOrd="0" presId="urn:microsoft.com/office/officeart/2005/8/layout/bProcess4"/>
    <dgm:cxn modelId="{3B05B03B-0D66-4F3D-BF96-57C81923277D}" type="presOf" srcId="{96AE0700-586D-48F4-8A9C-E17CED62B04D}" destId="{E9821D37-86A3-4DB4-AC9C-5621725E9E2E}" srcOrd="0" destOrd="0" presId="urn:microsoft.com/office/officeart/2005/8/layout/bProcess4"/>
    <dgm:cxn modelId="{991F7946-B482-4A1B-9AC5-E1A20E738AFF}" srcId="{609A397A-9B9B-4762-A997-8B0FA203B614}" destId="{0780DF03-D67D-4BEC-BC0E-6FFD36FAF66A}" srcOrd="4" destOrd="0" parTransId="{8B95C7A8-3108-4F61-A3B7-41DF627B3817}" sibTransId="{C6BEE968-799A-428D-9A8D-4B782C3561AB}"/>
    <dgm:cxn modelId="{F6244D6E-D49C-406A-9AB6-4A42E1CFADC0}" type="presOf" srcId="{3E5B7DCB-5A85-4D32-B8DC-1ABFB66BF6B2}" destId="{75C604E6-031C-4DA5-BBED-7E5229D0E098}" srcOrd="0" destOrd="0" presId="urn:microsoft.com/office/officeart/2005/8/layout/bProcess4"/>
    <dgm:cxn modelId="{531D7079-6F54-430D-9A0E-FCDC01D4BD54}" srcId="{609A397A-9B9B-4762-A997-8B0FA203B614}" destId="{44D79007-3D43-42D2-AF09-3D866C9F4BAE}" srcOrd="0" destOrd="0" parTransId="{933B5B8B-F94D-40DF-B16D-80DE07F57F99}" sibTransId="{2A371A2F-C3AD-44AE-9DDE-45929A1DF709}"/>
    <dgm:cxn modelId="{91731CAB-E54A-4EE5-99B6-25250FD4F0E9}" type="presOf" srcId="{609A397A-9B9B-4762-A997-8B0FA203B614}" destId="{9FFB4D35-CD16-410F-8FC5-5F68798AAAE3}" srcOrd="0" destOrd="0" presId="urn:microsoft.com/office/officeart/2005/8/layout/bProcess4"/>
    <dgm:cxn modelId="{4EC9DDB5-3A4B-4AB8-88B4-94AB727DE983}" srcId="{609A397A-9B9B-4762-A997-8B0FA203B614}" destId="{3E5B7DCB-5A85-4D32-B8DC-1ABFB66BF6B2}" srcOrd="2" destOrd="0" parTransId="{A30445DD-7B82-4AEC-94C4-0EBBDEF3802B}" sibTransId="{73FD9332-21CD-4C6F-9A3A-1C3E715B4D63}"/>
    <dgm:cxn modelId="{FB2B91BC-261E-4762-9800-489DFD1CC51A}" srcId="{609A397A-9B9B-4762-A997-8B0FA203B614}" destId="{68BE93CE-AA72-4302-9425-FAEDE14D44FE}" srcOrd="3" destOrd="0" parTransId="{9A818799-F186-467F-A557-E27E0E21FEDF}" sibTransId="{9F69B8BC-EE44-4530-AD72-93864CA95F38}"/>
    <dgm:cxn modelId="{E54A2CBD-3087-4178-A53E-AFCBD4AB440C}" type="presOf" srcId="{44D79007-3D43-42D2-AF09-3D866C9F4BAE}" destId="{129CDE48-6904-4F6B-A932-8E32E91754D1}" srcOrd="0" destOrd="0" presId="urn:microsoft.com/office/officeart/2005/8/layout/bProcess4"/>
    <dgm:cxn modelId="{89DEBEC4-1524-474A-AE6C-2E4EBC4C5B85}" type="presOf" srcId="{29BE9EBD-6257-47A2-91EF-D584E254ED51}" destId="{377E85F9-07A7-4625-A0B9-A137127C62E7}" srcOrd="0" destOrd="0" presId="urn:microsoft.com/office/officeart/2005/8/layout/bProcess4"/>
    <dgm:cxn modelId="{2332E7C5-06F7-498F-BCA8-D7EC14508B5E}" type="presOf" srcId="{73FD9332-21CD-4C6F-9A3A-1C3E715B4D63}" destId="{990F2DCD-2789-4002-8180-A28B671001FF}" srcOrd="0" destOrd="0" presId="urn:microsoft.com/office/officeart/2005/8/layout/bProcess4"/>
    <dgm:cxn modelId="{3CD46ECD-4BEE-4A81-AF26-93EFEDE4DF0A}" type="presOf" srcId="{68BE93CE-AA72-4302-9425-FAEDE14D44FE}" destId="{A2F9E4F6-CA2A-4CE7-A428-0E15685F5778}" srcOrd="0" destOrd="0" presId="urn:microsoft.com/office/officeart/2005/8/layout/bProcess4"/>
    <dgm:cxn modelId="{DF40C3E6-B2B5-46A1-9228-D1D635C5D5D2}" type="presOf" srcId="{AE020AC9-6386-44CD-9E8F-86D7C8798992}" destId="{189CE413-4D19-4F6D-B4CC-9076BC8A8017}" srcOrd="0" destOrd="0" presId="urn:microsoft.com/office/officeart/2005/8/layout/bProcess4"/>
    <dgm:cxn modelId="{A039B2F2-CB73-4CBA-AE6E-8F389E89E924}" type="presOf" srcId="{9F69B8BC-EE44-4530-AD72-93864CA95F38}" destId="{6561BBF7-4846-46C2-B593-AC42455125BA}" srcOrd="0" destOrd="0" presId="urn:microsoft.com/office/officeart/2005/8/layout/bProcess4"/>
    <dgm:cxn modelId="{A1FA96F3-D926-4C5A-98E3-870DB9C12935}" type="presOf" srcId="{2A371A2F-C3AD-44AE-9DDE-45929A1DF709}" destId="{FDDEFE31-4487-4C31-B1C3-848433AF53A5}" srcOrd="0" destOrd="0" presId="urn:microsoft.com/office/officeart/2005/8/layout/bProcess4"/>
    <dgm:cxn modelId="{2741E1FC-5AEC-459C-844F-3D2270FA0783}" type="presOf" srcId="{C6BEE968-799A-428D-9A8D-4B782C3561AB}" destId="{E137D527-9FB3-4DB9-935B-8B95534FA02E}" srcOrd="0" destOrd="0" presId="urn:microsoft.com/office/officeart/2005/8/layout/bProcess4"/>
    <dgm:cxn modelId="{94734DFD-A4CD-49EF-9A38-606CC9D22C4B}" srcId="{609A397A-9B9B-4762-A997-8B0FA203B614}" destId="{96AE0700-586D-48F4-8A9C-E17CED62B04D}" srcOrd="5" destOrd="0" parTransId="{33DE8CD3-4B5A-4342-90E8-E81A9C5F433B}" sibTransId="{BFCD30E9-4528-4CAB-939A-911CC656EC01}"/>
    <dgm:cxn modelId="{B7E341FF-52F7-4E5D-8E88-9B4DF8BC58C6}" type="presOf" srcId="{BFCD30E9-4528-4CAB-939A-911CC656EC01}" destId="{E39984D2-1030-4EBF-8941-41799DD20C83}" srcOrd="0" destOrd="0" presId="urn:microsoft.com/office/officeart/2005/8/layout/bProcess4"/>
    <dgm:cxn modelId="{BC56CFF2-47FC-4294-B1F2-745EB8112166}" type="presParOf" srcId="{9FFB4D35-CD16-410F-8FC5-5F68798AAAE3}" destId="{F0F0BA96-F875-438F-B62D-B8EDE69354CE}" srcOrd="0" destOrd="0" presId="urn:microsoft.com/office/officeart/2005/8/layout/bProcess4"/>
    <dgm:cxn modelId="{DDAD7D33-B99A-4699-B52A-1F33D32B6418}" type="presParOf" srcId="{F0F0BA96-F875-438F-B62D-B8EDE69354CE}" destId="{F68EE7C3-D99D-4D97-AD9E-756CF0378BC4}" srcOrd="0" destOrd="0" presId="urn:microsoft.com/office/officeart/2005/8/layout/bProcess4"/>
    <dgm:cxn modelId="{662A79CA-ADCC-4EC9-A3E7-A559D0F97742}" type="presParOf" srcId="{F0F0BA96-F875-438F-B62D-B8EDE69354CE}" destId="{129CDE48-6904-4F6B-A932-8E32E91754D1}" srcOrd="1" destOrd="0" presId="urn:microsoft.com/office/officeart/2005/8/layout/bProcess4"/>
    <dgm:cxn modelId="{73A44BF3-A1F9-44F2-9277-D814F44865DB}" type="presParOf" srcId="{9FFB4D35-CD16-410F-8FC5-5F68798AAAE3}" destId="{FDDEFE31-4487-4C31-B1C3-848433AF53A5}" srcOrd="1" destOrd="0" presId="urn:microsoft.com/office/officeart/2005/8/layout/bProcess4"/>
    <dgm:cxn modelId="{C83F1BED-BAED-44CD-B90D-9ABABA0FD97B}" type="presParOf" srcId="{9FFB4D35-CD16-410F-8FC5-5F68798AAAE3}" destId="{8E9B4432-5409-449B-B089-8A6903C66D65}" srcOrd="2" destOrd="0" presId="urn:microsoft.com/office/officeart/2005/8/layout/bProcess4"/>
    <dgm:cxn modelId="{7CD65851-6E57-427D-AADC-6043220C0DAB}" type="presParOf" srcId="{8E9B4432-5409-449B-B089-8A6903C66D65}" destId="{AB7FE149-810C-4B29-B808-F51BE5F9FE7B}" srcOrd="0" destOrd="0" presId="urn:microsoft.com/office/officeart/2005/8/layout/bProcess4"/>
    <dgm:cxn modelId="{C738E1E3-CA6E-4CEF-ACE0-B3DDE009112B}" type="presParOf" srcId="{8E9B4432-5409-449B-B089-8A6903C66D65}" destId="{189CE413-4D19-4F6D-B4CC-9076BC8A8017}" srcOrd="1" destOrd="0" presId="urn:microsoft.com/office/officeart/2005/8/layout/bProcess4"/>
    <dgm:cxn modelId="{4F87F69D-1FCA-43A5-988D-56E5702F1804}" type="presParOf" srcId="{9FFB4D35-CD16-410F-8FC5-5F68798AAAE3}" destId="{377E85F9-07A7-4625-A0B9-A137127C62E7}" srcOrd="3" destOrd="0" presId="urn:microsoft.com/office/officeart/2005/8/layout/bProcess4"/>
    <dgm:cxn modelId="{48A18764-B8E2-4014-BB05-4DCE358044B5}" type="presParOf" srcId="{9FFB4D35-CD16-410F-8FC5-5F68798AAAE3}" destId="{B31B3E9D-8A29-41F8-8061-C026034E46E4}" srcOrd="4" destOrd="0" presId="urn:microsoft.com/office/officeart/2005/8/layout/bProcess4"/>
    <dgm:cxn modelId="{198FFFCF-010F-45D2-BD1B-3E2C9C6344A5}" type="presParOf" srcId="{B31B3E9D-8A29-41F8-8061-C026034E46E4}" destId="{17757989-68C4-4900-92D0-BDBBCBEF1551}" srcOrd="0" destOrd="0" presId="urn:microsoft.com/office/officeart/2005/8/layout/bProcess4"/>
    <dgm:cxn modelId="{5F2C4F39-30D7-42DA-9AA0-2CFDC848642A}" type="presParOf" srcId="{B31B3E9D-8A29-41F8-8061-C026034E46E4}" destId="{75C604E6-031C-4DA5-BBED-7E5229D0E098}" srcOrd="1" destOrd="0" presId="urn:microsoft.com/office/officeart/2005/8/layout/bProcess4"/>
    <dgm:cxn modelId="{4B562AA3-7568-4148-B4EF-B2777752361F}" type="presParOf" srcId="{9FFB4D35-CD16-410F-8FC5-5F68798AAAE3}" destId="{990F2DCD-2789-4002-8180-A28B671001FF}" srcOrd="5" destOrd="0" presId="urn:microsoft.com/office/officeart/2005/8/layout/bProcess4"/>
    <dgm:cxn modelId="{3AE93045-FC2A-4D16-9EBD-C360329B3109}" type="presParOf" srcId="{9FFB4D35-CD16-410F-8FC5-5F68798AAAE3}" destId="{08857A34-AC90-4FD4-8D04-D5D25B1D4842}" srcOrd="6" destOrd="0" presId="urn:microsoft.com/office/officeart/2005/8/layout/bProcess4"/>
    <dgm:cxn modelId="{B4EBB90A-EB2B-4C50-9BBD-A9622B50548D}" type="presParOf" srcId="{08857A34-AC90-4FD4-8D04-D5D25B1D4842}" destId="{1F1B6BD6-58DA-40A4-A5ED-59930F329B3A}" srcOrd="0" destOrd="0" presId="urn:microsoft.com/office/officeart/2005/8/layout/bProcess4"/>
    <dgm:cxn modelId="{672CAE94-ED3C-4FED-A1C6-55C40A2DAC11}" type="presParOf" srcId="{08857A34-AC90-4FD4-8D04-D5D25B1D4842}" destId="{A2F9E4F6-CA2A-4CE7-A428-0E15685F5778}" srcOrd="1" destOrd="0" presId="urn:microsoft.com/office/officeart/2005/8/layout/bProcess4"/>
    <dgm:cxn modelId="{19C7F9E4-968C-45AA-9F53-CC43D438818B}" type="presParOf" srcId="{9FFB4D35-CD16-410F-8FC5-5F68798AAAE3}" destId="{6561BBF7-4846-46C2-B593-AC42455125BA}" srcOrd="7" destOrd="0" presId="urn:microsoft.com/office/officeart/2005/8/layout/bProcess4"/>
    <dgm:cxn modelId="{882E1C1A-DB33-4B23-B7C4-67D23D04C50B}" type="presParOf" srcId="{9FFB4D35-CD16-410F-8FC5-5F68798AAAE3}" destId="{6B82D7E1-B99B-49E5-91AC-067CE80D373B}" srcOrd="8" destOrd="0" presId="urn:microsoft.com/office/officeart/2005/8/layout/bProcess4"/>
    <dgm:cxn modelId="{692F57CA-DA88-442F-90D4-568645984F9F}" type="presParOf" srcId="{6B82D7E1-B99B-49E5-91AC-067CE80D373B}" destId="{B6B9903E-14B9-4B1D-AEC4-EFD5B5635EE8}" srcOrd="0" destOrd="0" presId="urn:microsoft.com/office/officeart/2005/8/layout/bProcess4"/>
    <dgm:cxn modelId="{2346EFAA-7D4A-4DD7-804A-342C61C7DD37}" type="presParOf" srcId="{6B82D7E1-B99B-49E5-91AC-067CE80D373B}" destId="{4CED212E-7E31-41F0-8948-0F9A2015984C}" srcOrd="1" destOrd="0" presId="urn:microsoft.com/office/officeart/2005/8/layout/bProcess4"/>
    <dgm:cxn modelId="{6CD35D62-C78A-4886-9BBF-EC74525F6768}" type="presParOf" srcId="{9FFB4D35-CD16-410F-8FC5-5F68798AAAE3}" destId="{E137D527-9FB3-4DB9-935B-8B95534FA02E}" srcOrd="9" destOrd="0" presId="urn:microsoft.com/office/officeart/2005/8/layout/bProcess4"/>
    <dgm:cxn modelId="{14F46950-CA92-4D4D-AE77-5665FF04A1A9}" type="presParOf" srcId="{9FFB4D35-CD16-410F-8FC5-5F68798AAAE3}" destId="{4CCF0E6A-2AC8-4013-824D-A6C15A531BC0}" srcOrd="10" destOrd="0" presId="urn:microsoft.com/office/officeart/2005/8/layout/bProcess4"/>
    <dgm:cxn modelId="{78834FCC-7636-42AA-B326-98F820202582}" type="presParOf" srcId="{4CCF0E6A-2AC8-4013-824D-A6C15A531BC0}" destId="{3125164B-EA5A-454C-B764-1C859945795A}" srcOrd="0" destOrd="0" presId="urn:microsoft.com/office/officeart/2005/8/layout/bProcess4"/>
    <dgm:cxn modelId="{2B125716-8726-4D52-ACAA-1D3F0347A392}" type="presParOf" srcId="{4CCF0E6A-2AC8-4013-824D-A6C15A531BC0}" destId="{E9821D37-86A3-4DB4-AC9C-5621725E9E2E}" srcOrd="1" destOrd="0" presId="urn:microsoft.com/office/officeart/2005/8/layout/bProcess4"/>
    <dgm:cxn modelId="{59391DD2-F734-4F08-93B5-E68A2D604510}" type="presParOf" srcId="{9FFB4D35-CD16-410F-8FC5-5F68798AAAE3}" destId="{E39984D2-1030-4EBF-8941-41799DD20C83}" srcOrd="11" destOrd="0" presId="urn:microsoft.com/office/officeart/2005/8/layout/bProcess4"/>
    <dgm:cxn modelId="{1B72B9B6-7342-43C7-9FFB-5AAD841D1925}" type="presParOf" srcId="{9FFB4D35-CD16-410F-8FC5-5F68798AAAE3}" destId="{385F31DB-4B97-4571-8970-A005D47CF85C}" srcOrd="12" destOrd="0" presId="urn:microsoft.com/office/officeart/2005/8/layout/bProcess4"/>
    <dgm:cxn modelId="{04F26812-56A2-46C1-B3B8-F585806B806B}" type="presParOf" srcId="{385F31DB-4B97-4571-8970-A005D47CF85C}" destId="{CE5EEB59-DCCC-4031-9D62-CD0A51F07B13}" srcOrd="0" destOrd="0" presId="urn:microsoft.com/office/officeart/2005/8/layout/bProcess4"/>
    <dgm:cxn modelId="{FBE6DCC9-CB4A-4454-9B4A-EE22A864316B}" type="presParOf" srcId="{385F31DB-4B97-4571-8970-A005D47CF85C}" destId="{18E80031-CD6B-45D5-811C-6E572926993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EFE31-4487-4C31-B1C3-848433AF53A5}">
      <dsp:nvSpPr>
        <dsp:cNvPr id="0" name=""/>
        <dsp:cNvSpPr/>
      </dsp:nvSpPr>
      <dsp:spPr>
        <a:xfrm rot="5400000">
          <a:off x="1216724" y="1082271"/>
          <a:ext cx="1695673" cy="2043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CDE48-6904-4F6B-A932-8E32E91754D1}">
      <dsp:nvSpPr>
        <dsp:cNvPr id="0" name=""/>
        <dsp:cNvSpPr/>
      </dsp:nvSpPr>
      <dsp:spPr>
        <a:xfrm>
          <a:off x="1606944" y="306"/>
          <a:ext cx="2270354" cy="136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Perkenalan</a:t>
          </a:r>
          <a:r>
            <a:rPr lang="en-US" sz="2000" kern="1200" dirty="0"/>
            <a:t> &amp; </a:t>
          </a:r>
          <a:r>
            <a:rPr lang="en-AU" sz="2000" kern="1200" dirty="0" err="1"/>
            <a:t>Kebutuhan</a:t>
          </a:r>
          <a:r>
            <a:rPr lang="en-AU" sz="2000" kern="1200" dirty="0"/>
            <a:t> Webserver</a:t>
          </a:r>
          <a:r>
            <a:rPr lang="en-US" sz="2000" kern="1200" dirty="0"/>
            <a:t>, </a:t>
          </a:r>
          <a:r>
            <a:rPr lang="en-AU" sz="2000" kern="1200" dirty="0"/>
            <a:t>Tag Html, Tag PHP</a:t>
          </a:r>
          <a:endParaRPr lang="en-US" sz="2000" kern="1200" dirty="0"/>
        </a:p>
      </dsp:txBody>
      <dsp:txXfrm>
        <a:off x="1646842" y="40204"/>
        <a:ext cx="2190558" cy="1282416"/>
      </dsp:txXfrm>
    </dsp:sp>
    <dsp:sp modelId="{377E85F9-07A7-4625-A0B9-A137127C62E7}">
      <dsp:nvSpPr>
        <dsp:cNvPr id="0" name=""/>
        <dsp:cNvSpPr/>
      </dsp:nvSpPr>
      <dsp:spPr>
        <a:xfrm rot="5400000">
          <a:off x="1216724" y="2785037"/>
          <a:ext cx="1695673" cy="2043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CE413-4D19-4F6D-B4CC-9076BC8A8017}">
      <dsp:nvSpPr>
        <dsp:cNvPr id="0" name=""/>
        <dsp:cNvSpPr/>
      </dsp:nvSpPr>
      <dsp:spPr>
        <a:xfrm>
          <a:off x="1606944" y="1703072"/>
          <a:ext cx="2270354" cy="136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AU" sz="2000" kern="1200" dirty="0" err="1"/>
            <a:t>Koneksi</a:t>
          </a:r>
          <a:r>
            <a:rPr lang="en-AU" sz="2000" kern="1200" dirty="0"/>
            <a:t> PHP dan Basis Data</a:t>
          </a:r>
          <a:endParaRPr lang="en-US" sz="2000" kern="1200" dirty="0"/>
        </a:p>
      </dsp:txBody>
      <dsp:txXfrm>
        <a:off x="1646842" y="1742970"/>
        <a:ext cx="2190558" cy="1282416"/>
      </dsp:txXfrm>
    </dsp:sp>
    <dsp:sp modelId="{990F2DCD-2789-4002-8180-A28B671001FF}">
      <dsp:nvSpPr>
        <dsp:cNvPr id="0" name=""/>
        <dsp:cNvSpPr/>
      </dsp:nvSpPr>
      <dsp:spPr>
        <a:xfrm>
          <a:off x="2068107" y="3636420"/>
          <a:ext cx="3012478" cy="2043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604E6-031C-4DA5-BBED-7E5229D0E098}">
      <dsp:nvSpPr>
        <dsp:cNvPr id="0" name=""/>
        <dsp:cNvSpPr/>
      </dsp:nvSpPr>
      <dsp:spPr>
        <a:xfrm>
          <a:off x="1606944" y="3405838"/>
          <a:ext cx="2270354" cy="136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 </a:t>
          </a:r>
        </a:p>
      </dsp:txBody>
      <dsp:txXfrm>
        <a:off x="1646842" y="3445736"/>
        <a:ext cx="2190558" cy="1282416"/>
      </dsp:txXfrm>
    </dsp:sp>
    <dsp:sp modelId="{6561BBF7-4846-46C2-B593-AC42455125BA}">
      <dsp:nvSpPr>
        <dsp:cNvPr id="0" name=""/>
        <dsp:cNvSpPr/>
      </dsp:nvSpPr>
      <dsp:spPr>
        <a:xfrm rot="16200000">
          <a:off x="4236296" y="2785037"/>
          <a:ext cx="1695673" cy="2043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9E4F6-CA2A-4CE7-A428-0E15685F5778}">
      <dsp:nvSpPr>
        <dsp:cNvPr id="0" name=""/>
        <dsp:cNvSpPr/>
      </dsp:nvSpPr>
      <dsp:spPr>
        <a:xfrm>
          <a:off x="4626515" y="3405838"/>
          <a:ext cx="2270354" cy="136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CSS</a:t>
          </a:r>
          <a:endParaRPr lang="en-US" sz="2000" kern="1200" dirty="0"/>
        </a:p>
      </dsp:txBody>
      <dsp:txXfrm>
        <a:off x="4666413" y="3445736"/>
        <a:ext cx="2190558" cy="1282416"/>
      </dsp:txXfrm>
    </dsp:sp>
    <dsp:sp modelId="{E137D527-9FB3-4DB9-935B-8B95534FA02E}">
      <dsp:nvSpPr>
        <dsp:cNvPr id="0" name=""/>
        <dsp:cNvSpPr/>
      </dsp:nvSpPr>
      <dsp:spPr>
        <a:xfrm rot="16200000">
          <a:off x="4236296" y="1082271"/>
          <a:ext cx="1695673" cy="2043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D212E-7E31-41F0-8948-0F9A2015984C}">
      <dsp:nvSpPr>
        <dsp:cNvPr id="0" name=""/>
        <dsp:cNvSpPr/>
      </dsp:nvSpPr>
      <dsp:spPr>
        <a:xfrm>
          <a:off x="4626515" y="1703072"/>
          <a:ext cx="2270354" cy="136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CMS</a:t>
          </a:r>
        </a:p>
      </dsp:txBody>
      <dsp:txXfrm>
        <a:off x="4666413" y="1742970"/>
        <a:ext cx="2190558" cy="1282416"/>
      </dsp:txXfrm>
    </dsp:sp>
    <dsp:sp modelId="{E39984D2-1030-4EBF-8941-41799DD20C83}">
      <dsp:nvSpPr>
        <dsp:cNvPr id="0" name=""/>
        <dsp:cNvSpPr/>
      </dsp:nvSpPr>
      <dsp:spPr>
        <a:xfrm>
          <a:off x="5087679" y="230888"/>
          <a:ext cx="3012478" cy="2043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21D37-86A3-4DB4-AC9C-5621725E9E2E}">
      <dsp:nvSpPr>
        <dsp:cNvPr id="0" name=""/>
        <dsp:cNvSpPr/>
      </dsp:nvSpPr>
      <dsp:spPr>
        <a:xfrm>
          <a:off x="4626515" y="306"/>
          <a:ext cx="2270354" cy="136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PHP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GET, POST, SESSION</a:t>
          </a:r>
        </a:p>
      </dsp:txBody>
      <dsp:txXfrm>
        <a:off x="4666413" y="40204"/>
        <a:ext cx="2190558" cy="1282416"/>
      </dsp:txXfrm>
    </dsp:sp>
    <dsp:sp modelId="{18E80031-CD6B-45D5-811C-6E5729269939}">
      <dsp:nvSpPr>
        <dsp:cNvPr id="0" name=""/>
        <dsp:cNvSpPr/>
      </dsp:nvSpPr>
      <dsp:spPr>
        <a:xfrm>
          <a:off x="7646087" y="306"/>
          <a:ext cx="2270354" cy="1362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APLIKASI WEB</a:t>
          </a:r>
        </a:p>
      </dsp:txBody>
      <dsp:txXfrm>
        <a:off x="7685985" y="40204"/>
        <a:ext cx="2190558" cy="128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781F-F48C-4E60-9F19-52EF21CFD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2E245-69A1-4593-97EB-A088028FD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2EC0-6D29-4896-A80B-8B4910BF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9F49-4905-4B64-A4BA-287FD11F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1733-B635-4BC6-857E-30A08B3D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9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BFED-F224-457B-A08F-C3155A28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E84D6-AC07-4255-9721-A7D2A4D7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7C14-2589-4742-8B06-6D502B26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95C3-5C9A-4ED7-B61B-ADF7B8C1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E4FB-4932-4D2E-86AE-261CAB2F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72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33EF7-1016-4DB2-B6E1-1CB894E11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33BA5-A3BD-450D-A0BA-4295F51D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16AB-8146-4B29-A47E-76925E6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B0CB-1DA5-43EA-97F7-314673DA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35A7-B814-4FB2-97FA-A03462F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95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EAD1-92D1-4698-A4B2-409B6948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4C3F-D591-49A1-BEFF-F3502A02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5DF2-64F9-478A-9621-A0920EF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606B4-58B6-482E-AB67-FE8D2C1C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524A-14C3-486A-B760-12A76C4B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08367-BAA9-494F-9264-16C20D675E1F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6F3A8B47-4741-4B54-AC75-2F40E23B20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8262" y="12002"/>
            <a:ext cx="549275" cy="549275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562B0B54-D88C-4547-8469-0717D6DE1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6765" y="-107626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96A-AE3D-4CCD-A988-3CC9B00C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0593-6C3B-487A-B89F-3B685112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0502-2B7E-42E1-81A2-877E7DE0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F0FE-49AD-4D8A-AC3A-C6F02372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E7FD3-35DE-4C0B-85D8-69CD2B96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879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19C2-131F-4BE6-AC7A-02BEBFC3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398C-19DC-4C1F-A041-B79FAA263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CCEA-76EA-47BC-8EA6-89E594AC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02F7-CC84-43EF-BCAF-E7639D67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704E-C32A-4ACD-8B36-549119FB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CB075-2F0B-42E0-AA1D-C1216B9C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77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E034-467B-4593-965B-C78042D7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305D-73CB-4D26-969A-9E39C8EF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B1E1-8203-4ADF-A6BF-8C078D46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AEEF7-D8AA-4B14-A9EF-6CBA4AF71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CF8F9-3C40-4D46-8729-CC0E7003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7D3FC-5E52-4548-B1BD-F6A56E5D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6E88C-C682-434E-94FA-E5C73448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88340-5CCB-46FD-9986-A7C54B05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8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7EC8-15FF-4CD8-906E-33C3E711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14008-093E-43C6-9BE2-5053981B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BDF35-86E6-423C-9374-8209C3F6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24E3C-1242-4F9D-BD55-3F41242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94E0F-AE2A-4C56-BA0A-26903A4C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2D332-BBA0-4C2A-9C95-4C3E1C0E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6C62-BD81-4144-8F05-C9CBA3A3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474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B1F5-4CDF-4171-BE2B-95552A4E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90B5-8E62-4C9F-B596-20738CB1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95C5-4FB2-4B39-82C9-13FBA235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D10A7-7187-4FBA-93F0-0931A37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4D832-7FA5-43CD-BB8B-D8FCC7F9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C7597-FAF1-4409-BA55-2BAD95C5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00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CA54-DBBC-43CC-BB30-943C58BB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07DC9-3483-4395-832C-0F4C5AB43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DF3E1-ACAF-454F-A10B-6F6A5B7F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813F-81F7-4554-913E-630C62D0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0F6EC-AB9D-4A5F-8D43-08FF030D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7C2FA-D733-49C6-86AF-947F7057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28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4821F-1015-4D68-9AB1-25372BAF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8E12-FDBA-466C-88C0-590180C5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C15D-95BF-4832-BE40-A823E948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0871-C12D-4C4E-A3AA-3F84F62230EB}" type="datetimeFigureOut">
              <a:rPr lang="en-ID" smtClean="0"/>
              <a:t>17/09/2020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1F9C-607F-48DC-AEDE-D62CC9F21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9BAC-A35C-4458-9392-23E27872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BAE1-A4C0-402C-BC9B-7A2F3C5D91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10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Fawwaz.a.akbar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EF2C1D-999F-495C-AAF7-63FE5F9B7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Fawwaz Ali Akbar, </a:t>
            </a:r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S.Kom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., </a:t>
            </a:r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M.Kom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</a:p>
          <a:p>
            <a:endParaRPr lang="en-US" dirty="0"/>
          </a:p>
          <a:p>
            <a:r>
              <a:rPr lang="en-US" dirty="0"/>
              <a:t>UPNV </a:t>
            </a:r>
            <a:r>
              <a:rPr lang="en-US" dirty="0" err="1"/>
              <a:t>Jatim</a:t>
            </a:r>
            <a:r>
              <a:rPr lang="en-US" dirty="0"/>
              <a:t> - </a:t>
            </a:r>
            <a:r>
              <a:rPr lang="en-US" dirty="0" err="1"/>
              <a:t>Informatika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E40BC-B0AC-4E1A-8B7D-ED79BE548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WEB</a:t>
            </a:r>
          </a:p>
        </p:txBody>
      </p:sp>
    </p:spTree>
    <p:extLst>
      <p:ext uri="{BB962C8B-B14F-4D97-AF65-F5344CB8AC3E}">
        <p14:creationId xmlns:p14="http://schemas.microsoft.com/office/powerpoint/2010/main" val="266588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99E-9372-4495-B1F6-208F4B33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3656-CDBE-4F16-91E6-D423E230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>
                <a:solidFill>
                  <a:srgbClr val="FF0000"/>
                </a:solidFill>
              </a:rPr>
              <a:t>CEKAL</a:t>
            </a:r>
          </a:p>
          <a:p>
            <a:r>
              <a:rPr lang="en-US" dirty="0" err="1"/>
              <a:t>Keterlambatan</a:t>
            </a:r>
            <a:r>
              <a:rPr lang="en-US" dirty="0"/>
              <a:t>: </a:t>
            </a:r>
            <a:r>
              <a:rPr lang="en-US" dirty="0" err="1"/>
              <a:t>Maksimal</a:t>
            </a:r>
            <a:r>
              <a:rPr lang="en-US" dirty="0"/>
              <a:t> 15 </a:t>
            </a:r>
            <a:r>
              <a:rPr lang="en-US" dirty="0" err="1"/>
              <a:t>menit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7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8A9B-5456-449B-8ADD-CE31F4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B9F1-054B-4245-AF35-A6219907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/>
              <a:t>Sublime, Visual Code, Atom</a:t>
            </a:r>
          </a:p>
          <a:p>
            <a:r>
              <a:rPr lang="en-US" dirty="0" err="1"/>
              <a:t>Atau</a:t>
            </a:r>
            <a:r>
              <a:rPr lang="en-US" dirty="0"/>
              <a:t> tools yang lain (</a:t>
            </a:r>
            <a:r>
              <a:rPr lang="en-US" dirty="0" err="1"/>
              <a:t>bebas</a:t>
            </a:r>
            <a:r>
              <a:rPr lang="en-US" dirty="0"/>
              <a:t>)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Browser (</a:t>
            </a:r>
            <a:r>
              <a:rPr lang="en-US" dirty="0" err="1"/>
              <a:t>firefox</a:t>
            </a:r>
            <a:r>
              <a:rPr lang="en-US" dirty="0"/>
              <a:t>, chrome,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Design, </a:t>
            </a:r>
            <a:r>
              <a:rPr lang="en-US" dirty="0" err="1"/>
              <a:t>flowchat</a:t>
            </a:r>
            <a:r>
              <a:rPr lang="en-US" dirty="0"/>
              <a:t>: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960 grid system</a:t>
            </a:r>
          </a:p>
          <a:p>
            <a:r>
              <a:rPr lang="en-US" dirty="0"/>
              <a:t>Photoshop, Adobe Illustrator, CorelDraw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8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3B2C-862E-48AA-9DF0-2F39F0B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F298-54FE-4D39-966A-C38767D9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Fawwaz.a.akbar@gmail.com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93C0-4207-40C0-98A9-214019B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E1B7-7319-4C7F-A2ED-16114642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Komting</a:t>
            </a:r>
            <a:r>
              <a:rPr lang="en-US" dirty="0"/>
              <a:t> Kelas? </a:t>
            </a:r>
          </a:p>
          <a:p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?</a:t>
            </a:r>
          </a:p>
          <a:p>
            <a:r>
              <a:rPr lang="en-US" dirty="0"/>
              <a:t>Resource..</a:t>
            </a:r>
          </a:p>
          <a:p>
            <a:pPr lvl="1"/>
            <a:r>
              <a:rPr lang="en-US" dirty="0"/>
              <a:t>Allitebooks.com</a:t>
            </a:r>
          </a:p>
          <a:p>
            <a:pPr lvl="1"/>
            <a:r>
              <a:rPr lang="en-US" dirty="0"/>
              <a:t>W3school.com</a:t>
            </a:r>
          </a:p>
          <a:p>
            <a:pPr lvl="1"/>
            <a:r>
              <a:rPr lang="en-US" dirty="0"/>
              <a:t>Php.net</a:t>
            </a:r>
          </a:p>
          <a:p>
            <a:pPr lvl="1"/>
            <a:r>
              <a:rPr lang="en-US" dirty="0"/>
              <a:t>Stackoverflow.com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0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CC74-07D0-4D0D-BD96-46B92FD5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36B3-46C7-4D1E-8A13-CD8487A7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  <a:p>
            <a:r>
              <a:rPr lang="en-US" dirty="0" err="1"/>
              <a:t>Tentang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Web</a:t>
            </a:r>
          </a:p>
          <a:p>
            <a:r>
              <a:rPr lang="en-US" dirty="0"/>
              <a:t>Roadmap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/>
              <a:t>Tools</a:t>
            </a:r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8119-096C-4990-AAE8-D68EF3BE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7DF6-5DE9-4570-9D22-279EC21F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Perkuliahan</a:t>
            </a:r>
            <a:r>
              <a:rPr lang="en-US" dirty="0"/>
              <a:t> 3 SKS</a:t>
            </a:r>
          </a:p>
          <a:p>
            <a:pPr lvl="1"/>
            <a:r>
              <a:rPr lang="en-US" dirty="0" err="1"/>
              <a:t>Penugasan</a:t>
            </a:r>
            <a:r>
              <a:rPr lang="en-US" dirty="0"/>
              <a:t>: 20%</a:t>
            </a:r>
          </a:p>
          <a:p>
            <a:pPr lvl="1"/>
            <a:r>
              <a:rPr lang="en-US" dirty="0" err="1"/>
              <a:t>Kuis</a:t>
            </a:r>
            <a:r>
              <a:rPr lang="en-US" dirty="0"/>
              <a:t> 1 &amp; 2: @10% </a:t>
            </a:r>
          </a:p>
          <a:p>
            <a:pPr lvl="1"/>
            <a:r>
              <a:rPr lang="en-US" dirty="0"/>
              <a:t>UTS: 30%</a:t>
            </a:r>
          </a:p>
          <a:p>
            <a:pPr lvl="1"/>
            <a:r>
              <a:rPr lang="en-US" dirty="0"/>
              <a:t>UAS: 30%</a:t>
            </a:r>
          </a:p>
          <a:p>
            <a:pPr lvl="1"/>
            <a:r>
              <a:rPr lang="en-US" dirty="0" err="1"/>
              <a:t>Keaktifan</a:t>
            </a:r>
            <a:r>
              <a:rPr lang="en-US" dirty="0"/>
              <a:t>: Bonus.</a:t>
            </a:r>
          </a:p>
        </p:txBody>
      </p:sp>
    </p:spTree>
    <p:extLst>
      <p:ext uri="{BB962C8B-B14F-4D97-AF65-F5344CB8AC3E}">
        <p14:creationId xmlns:p14="http://schemas.microsoft.com/office/powerpoint/2010/main" val="19251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8DCD-DEAA-4EC1-A50F-34D6C6E5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0D8C-2192-4AB9-9DD8-1B6E2696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mata</a:t>
            </a:r>
            <a:r>
              <a:rPr lang="en-AU" dirty="0"/>
              <a:t> </a:t>
            </a:r>
            <a:r>
              <a:rPr lang="en-AU" dirty="0" err="1"/>
              <a:t>kuliah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mahasiswa</a:t>
            </a:r>
            <a:r>
              <a:rPr lang="en-AU" dirty="0"/>
              <a:t>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mempelajari</a:t>
            </a:r>
            <a:r>
              <a:rPr lang="en-AU" dirty="0"/>
              <a:t> </a:t>
            </a:r>
            <a:r>
              <a:rPr lang="en-AU" dirty="0" err="1"/>
              <a:t>tentang</a:t>
            </a:r>
            <a:r>
              <a:rPr lang="en-AU" dirty="0"/>
              <a:t> </a:t>
            </a:r>
            <a:r>
              <a:rPr lang="en-AU" dirty="0" err="1"/>
              <a:t>karakteristik</a:t>
            </a:r>
            <a:r>
              <a:rPr lang="en-AU" dirty="0"/>
              <a:t> dan </a:t>
            </a:r>
            <a:r>
              <a:rPr lang="en-AU" dirty="0" err="1"/>
              <a:t>prinsip</a:t>
            </a:r>
            <a:r>
              <a:rPr lang="en-AU" dirty="0"/>
              <a:t> </a:t>
            </a:r>
            <a:r>
              <a:rPr lang="en-AU" dirty="0" err="1"/>
              <a:t>desain</a:t>
            </a:r>
            <a:r>
              <a:rPr lang="en-AU" dirty="0"/>
              <a:t> dan </a:t>
            </a:r>
            <a:r>
              <a:rPr lang="en-AU" dirty="0" err="1"/>
              <a:t>membuat</a:t>
            </a:r>
            <a:r>
              <a:rPr lang="en-AU" dirty="0"/>
              <a:t> website yang </a:t>
            </a:r>
            <a:r>
              <a:rPr lang="en-AU" dirty="0" err="1"/>
              <a:t>baik</a:t>
            </a:r>
            <a:r>
              <a:rPr lang="en-AU" dirty="0"/>
              <a:t>, </a:t>
            </a:r>
            <a:r>
              <a:rPr lang="en-AU" dirty="0" err="1"/>
              <a:t>serta</a:t>
            </a:r>
            <a:r>
              <a:rPr lang="en-AU" dirty="0"/>
              <a:t> </a:t>
            </a: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teknologi</a:t>
            </a:r>
            <a:r>
              <a:rPr lang="en-AU" dirty="0"/>
              <a:t> web </a:t>
            </a:r>
            <a:r>
              <a:rPr lang="en-AU" dirty="0" err="1"/>
              <a:t>digunakan</a:t>
            </a:r>
            <a:r>
              <a:rPr lang="en-AU" dirty="0"/>
              <a:t> pada situs-situs web </a:t>
            </a:r>
            <a:r>
              <a:rPr lang="en-AU" dirty="0" err="1"/>
              <a:t>terkini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26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D6A7-0BF6-41E7-B3DB-2FB6658D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Pemberlajaran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D8D7-CB75-40B3-B066-8C6BBC23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Memahami</a:t>
            </a:r>
            <a:r>
              <a:rPr lang="en-AU" dirty="0"/>
              <a:t> </a:t>
            </a:r>
            <a:r>
              <a:rPr lang="en-AU" dirty="0" err="1"/>
              <a:t>dasar</a:t>
            </a:r>
            <a:r>
              <a:rPr lang="en-AU" dirty="0"/>
              <a:t> website dan </a:t>
            </a:r>
            <a:r>
              <a:rPr lang="en-AU" dirty="0" err="1"/>
              <a:t>cara</a:t>
            </a:r>
            <a:r>
              <a:rPr lang="en-AU" dirty="0"/>
              <a:t> </a:t>
            </a:r>
            <a:r>
              <a:rPr lang="en-AU" dirty="0" err="1"/>
              <a:t>kerja</a:t>
            </a:r>
            <a:r>
              <a:rPr lang="en-AU" dirty="0"/>
              <a:t> website.</a:t>
            </a:r>
          </a:p>
          <a:p>
            <a:r>
              <a:rPr lang="en-AU" dirty="0" err="1"/>
              <a:t>Memahami</a:t>
            </a:r>
            <a:r>
              <a:rPr lang="en-AU" dirty="0"/>
              <a:t> </a:t>
            </a: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cara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mendesign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halaman</a:t>
            </a:r>
            <a:r>
              <a:rPr lang="en-AU" dirty="0"/>
              <a:t> website yang </a:t>
            </a:r>
            <a:r>
              <a:rPr lang="en-AU" dirty="0" err="1"/>
              <a:t>menarik</a:t>
            </a:r>
            <a:r>
              <a:rPr lang="en-AU" dirty="0"/>
              <a:t>.</a:t>
            </a:r>
          </a:p>
          <a:p>
            <a:r>
              <a:rPr lang="en-AU" dirty="0" err="1"/>
              <a:t>Mahasiswa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pemahaman</a:t>
            </a:r>
            <a:r>
              <a:rPr lang="en-AU" dirty="0"/>
              <a:t> </a:t>
            </a:r>
            <a:r>
              <a:rPr lang="en-AU" dirty="0" err="1"/>
              <a:t>perkembangan</a:t>
            </a:r>
            <a:r>
              <a:rPr lang="en-AU" dirty="0"/>
              <a:t> </a:t>
            </a:r>
            <a:r>
              <a:rPr lang="en-AU" dirty="0" err="1"/>
              <a:t>teknologi</a:t>
            </a:r>
            <a:r>
              <a:rPr lang="en-AU" dirty="0"/>
              <a:t> web dan </a:t>
            </a:r>
            <a:r>
              <a:rPr lang="en-AU" dirty="0" err="1"/>
              <a:t>dasar-dasar</a:t>
            </a:r>
            <a:r>
              <a:rPr lang="en-AU" dirty="0"/>
              <a:t> HTML. </a:t>
            </a:r>
            <a:endParaRPr lang="en-US" dirty="0"/>
          </a:p>
          <a:p>
            <a:r>
              <a:rPr lang="en-AU" dirty="0" err="1"/>
              <a:t>Mahasiswa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kemampuan</a:t>
            </a:r>
            <a:r>
              <a:rPr lang="en-AU" dirty="0"/>
              <a:t> </a:t>
            </a:r>
            <a:r>
              <a:rPr lang="en-AU" dirty="0" err="1"/>
              <a:t>membuat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client-side </a:t>
            </a:r>
            <a:r>
              <a:rPr lang="en-AU" dirty="0" err="1"/>
              <a:t>menggunakan</a:t>
            </a:r>
            <a:r>
              <a:rPr lang="en-AU" dirty="0"/>
              <a:t> HTML,CSS, PHP dan JavaScript. </a:t>
            </a:r>
            <a:endParaRPr lang="en-US" dirty="0"/>
          </a:p>
          <a:p>
            <a:r>
              <a:rPr lang="en-AU" dirty="0" err="1"/>
              <a:t>Mahasiswa</a:t>
            </a:r>
            <a:r>
              <a:rPr lang="en-AU" dirty="0"/>
              <a:t> </a:t>
            </a:r>
            <a:r>
              <a:rPr lang="en-AU" dirty="0" err="1"/>
              <a:t>mampu</a:t>
            </a:r>
            <a:r>
              <a:rPr lang="en-AU" dirty="0"/>
              <a:t> </a:t>
            </a:r>
            <a:r>
              <a:rPr lang="en-AU" dirty="0" err="1"/>
              <a:t>membuat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web </a:t>
            </a:r>
            <a:r>
              <a:rPr lang="en-AU" dirty="0" err="1"/>
              <a:t>sederhana</a:t>
            </a:r>
            <a:r>
              <a:rPr lang="en-AU" dirty="0"/>
              <a:t> </a:t>
            </a:r>
            <a:endParaRPr lang="en-US" dirty="0"/>
          </a:p>
          <a:p>
            <a:r>
              <a:rPr lang="en-AU" dirty="0" err="1"/>
              <a:t>Mahasiswa</a:t>
            </a:r>
            <a:r>
              <a:rPr lang="en-AU" dirty="0"/>
              <a:t> </a:t>
            </a:r>
            <a:r>
              <a:rPr lang="en-AU" dirty="0" err="1"/>
              <a:t>mampu</a:t>
            </a:r>
            <a:r>
              <a:rPr lang="en-AU" dirty="0"/>
              <a:t> </a:t>
            </a:r>
            <a:r>
              <a:rPr lang="en-AU" dirty="0" err="1"/>
              <a:t>membuat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sederhana</a:t>
            </a:r>
            <a:r>
              <a:rPr lang="en-AU" dirty="0"/>
              <a:t> </a:t>
            </a:r>
            <a:r>
              <a:rPr lang="en-AU" dirty="0" err="1"/>
              <a:t>berbasis</a:t>
            </a:r>
            <a:r>
              <a:rPr lang="en-AU" dirty="0"/>
              <a:t> web </a:t>
            </a:r>
            <a:r>
              <a:rPr lang="en-AU" dirty="0" err="1"/>
              <a:t>dengan</a:t>
            </a:r>
            <a:r>
              <a:rPr lang="en-AU" dirty="0"/>
              <a:t>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0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14D5-EB19-4605-9FA3-CF2B07E4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</a:t>
            </a:r>
            <a:r>
              <a:rPr lang="en-US" dirty="0" err="1"/>
              <a:t>Perkuiahan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FC013E-5E33-41F2-A8E8-8A9588A9759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23046" y="1825625"/>
          <a:ext cx="11523386" cy="4768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39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5989-1285-4F5B-B920-E8964EA2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DA81-2138-4198-A431-6A83F769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Kemampuan</a:t>
            </a:r>
            <a:r>
              <a:rPr lang="en-US" altLang="ko-KR" dirty="0"/>
              <a:t> </a:t>
            </a:r>
            <a:r>
              <a:rPr lang="en-US" altLang="ko-KR" dirty="0" err="1"/>
              <a:t>berpikir</a:t>
            </a:r>
            <a:r>
              <a:rPr lang="en-US" altLang="ko-KR" dirty="0"/>
              <a:t> </a:t>
            </a:r>
            <a:r>
              <a:rPr lang="en-US" altLang="ko-KR" dirty="0" err="1"/>
              <a:t>logis</a:t>
            </a:r>
            <a:r>
              <a:rPr lang="en-US" altLang="ko-KR" dirty="0"/>
              <a:t> dan </a:t>
            </a:r>
            <a:r>
              <a:rPr lang="en-US" altLang="ko-KR" dirty="0" err="1"/>
              <a:t>analitis</a:t>
            </a:r>
            <a:endParaRPr lang="en-US" altLang="ko-KR" dirty="0"/>
          </a:p>
          <a:p>
            <a:r>
              <a:rPr lang="en-US" altLang="ko-KR" dirty="0" err="1"/>
              <a:t>Kemampuan</a:t>
            </a:r>
            <a:r>
              <a:rPr lang="en-US" altLang="ko-KR" dirty="0"/>
              <a:t> </a:t>
            </a:r>
            <a:r>
              <a:rPr lang="en-US" altLang="ko-KR" dirty="0" err="1"/>
              <a:t>koding</a:t>
            </a:r>
            <a:r>
              <a:rPr lang="en-US" altLang="ko-KR" dirty="0"/>
              <a:t> </a:t>
            </a:r>
            <a:r>
              <a:rPr lang="en-US" altLang="ko-KR" dirty="0" err="1"/>
              <a:t>dasar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0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3F2E-F5E7-4222-9BDA-D25A6304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6E91-6D2B-4389-AD18-5E04D94F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Semua</a:t>
            </a:r>
            <a:r>
              <a:rPr lang="en-US" altLang="en-US" dirty="0"/>
              <a:t> </a:t>
            </a:r>
            <a:r>
              <a:rPr lang="en-US" altLang="en-US" dirty="0" err="1"/>
              <a:t>Tugas</a:t>
            </a:r>
            <a:r>
              <a:rPr lang="en-US" altLang="en-US" dirty="0"/>
              <a:t> </a:t>
            </a:r>
            <a:r>
              <a:rPr lang="en-US" altLang="en-US" dirty="0" err="1"/>
              <a:t>Dikumpulkan</a:t>
            </a:r>
            <a:r>
              <a:rPr lang="en-US" altLang="en-US" dirty="0"/>
              <a:t> di </a:t>
            </a:r>
            <a:r>
              <a:rPr lang="en-US" altLang="en-US" dirty="0" err="1"/>
              <a:t>elearning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977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4503-D978-463C-8DD7-D3AF56DF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8C2F-BF49-4812-BCDA-9D72A008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Tugas</a:t>
            </a:r>
            <a:r>
              <a:rPr lang="en-US" altLang="en-US" dirty="0"/>
              <a:t> </a:t>
            </a:r>
            <a:r>
              <a:rPr lang="en-US" altLang="en-US" dirty="0" err="1"/>
              <a:t>dikumpulkan</a:t>
            </a:r>
            <a:r>
              <a:rPr lang="en-US" altLang="en-US" dirty="0"/>
              <a:t> </a:t>
            </a:r>
            <a:r>
              <a:rPr lang="en-US" altLang="en-US" dirty="0" err="1"/>
              <a:t>tepat</a:t>
            </a:r>
            <a:r>
              <a:rPr lang="en-US" altLang="en-US" dirty="0"/>
              <a:t> </a:t>
            </a:r>
            <a:r>
              <a:rPr lang="en-US" altLang="en-US" dirty="0" err="1"/>
              <a:t>waktu</a:t>
            </a:r>
            <a:endParaRPr lang="en-US" altLang="en-US" dirty="0"/>
          </a:p>
          <a:p>
            <a:r>
              <a:rPr lang="en-US" altLang="en-US" dirty="0" err="1"/>
              <a:t>Tugas</a:t>
            </a:r>
            <a:r>
              <a:rPr lang="en-US" altLang="en-US" dirty="0"/>
              <a:t> yang </a:t>
            </a:r>
            <a:r>
              <a:rPr lang="en-US" altLang="en-US" dirty="0" err="1"/>
              <a:t>pengumpulannya</a:t>
            </a:r>
            <a:r>
              <a:rPr lang="en-US" altLang="en-US" dirty="0"/>
              <a:t> </a:t>
            </a:r>
            <a:r>
              <a:rPr lang="en-US" altLang="en-US" dirty="0" err="1"/>
              <a:t>terlambat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mendapat</a:t>
            </a:r>
            <a:r>
              <a:rPr lang="en-US" altLang="en-US" dirty="0"/>
              <a:t> </a:t>
            </a:r>
            <a:r>
              <a:rPr lang="en-US" altLang="en-US" dirty="0" err="1"/>
              <a:t>potongan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(discount)</a:t>
            </a:r>
          </a:p>
          <a:p>
            <a:r>
              <a:rPr lang="en-US" dirty="0" err="1"/>
              <a:t>Plagiarisme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UTS, dan UAS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76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Rockwell</vt:lpstr>
      <vt:lpstr>Office Theme</vt:lpstr>
      <vt:lpstr>PEMROGRAMAN WEB</vt:lpstr>
      <vt:lpstr>Outline</vt:lpstr>
      <vt:lpstr>Contract </vt:lpstr>
      <vt:lpstr>Mata Kuliah Pemrograman Web</vt:lpstr>
      <vt:lpstr>Capaian Pemberlajaran</vt:lpstr>
      <vt:lpstr>RoadMap Perkuiahan</vt:lpstr>
      <vt:lpstr>Prerequisites</vt:lpstr>
      <vt:lpstr>Submissions</vt:lpstr>
      <vt:lpstr>Grading</vt:lpstr>
      <vt:lpstr>Attendance </vt:lpstr>
      <vt:lpstr>Tools</vt:lpstr>
      <vt:lpstr>Contact</vt:lpstr>
      <vt:lpstr>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ewezali@hotmail.com</dc:creator>
  <cp:lastModifiedBy>ewezali@hotmail.com</cp:lastModifiedBy>
  <cp:revision>3</cp:revision>
  <dcterms:created xsi:type="dcterms:W3CDTF">2020-09-16T22:43:50Z</dcterms:created>
  <dcterms:modified xsi:type="dcterms:W3CDTF">2020-09-16T22:55:40Z</dcterms:modified>
</cp:coreProperties>
</file>