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0F99A-748D-46E3-B7E5-D830DA25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368A7-3F3E-4042-85DB-3D5DB712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59D03B-923E-48A8-BD26-0A550B9C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6F778F-8C75-4C8E-9306-EEBB5E9F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4F4D7B-E4C6-44D9-8F50-EF67719F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94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44D1A-9ECD-4FDE-9555-361209A5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2EE92E-E86B-43D9-B029-137D5E4E4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9FC569-A971-43FD-AF7A-D1C2A84F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7BE87-5DD0-4DA8-B4EE-6D28BAD8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95CABE-E9B0-47CC-ADF2-C50CB31E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9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EAF39E-F222-4C57-B522-1CFE404D1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E4A5D2-5126-47BA-9627-973DDC535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B163A-C986-433B-B6FA-5123844C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842383-B286-4000-89AC-5B7A1B78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36B95-4C7C-414A-A64A-C291E605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10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B15A-E918-4354-B9CA-BB1072AE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160476-0796-4A4A-AED6-8F848EB1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178FB0-B858-4D77-923C-1D341BA1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CEB42-36BB-44D3-B15A-DB9727E5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0DB119-2E7B-4A5E-9191-49490A95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4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DFAF5-EAB9-414B-93FC-D4BBB65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0F32F9-2CFF-431C-B331-B2C57F19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1E629-F8AF-48AB-89AC-82FA55FB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B7E4C-C650-4B73-A724-AC8F71C4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CF2E-E15E-4829-9AFB-0C1C065D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32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95343-AB01-48AE-888E-E0823D81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43B3F-F312-4992-80D9-0F57E5C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8B7FBD-D9F8-46C0-BAC8-C904DA5ED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10D991-D813-42F7-9BF4-4BD6596C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8BDC9D-9CA4-4B7C-873B-BAFB499D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5E8AA0-CB17-4837-9857-AFC46156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8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6BF9C-67FF-439A-8122-3298DDE7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074D91-8AA2-433E-B6A5-5C4F0F5B8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30FAB8-EA4D-4FB6-A208-CBA39527D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2E9AE0-BC9E-4BF9-8264-2D68E46FD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E01C2-190E-4EBF-81E1-F67FD2E10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E1F0F2-B47B-405E-A5E1-36C22096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B42F43-A3F5-4AA9-95D8-977E6FC0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FE9B52-7FC8-4919-A976-22103F04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81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18ECC-E24A-4298-A1C7-2D378122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AC220C-4243-4F94-A24D-EB825BEA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BEA5E3-6904-4914-8EE5-567E30A0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3953B5-9B21-42F3-98D2-421C1B71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91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099B35-91A2-4089-AEA2-6F94B16F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DCD097-DD66-4039-8264-2B9CF59E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5EFDC5-016C-4474-902F-101AC182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637EF-47AA-49E6-A9FF-C88F1C75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A3D62A-3F4E-4356-B28B-4266C91C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E45518-B157-495E-9083-4CD44A72F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8B22FE-13D4-48B0-A59C-5BE8F5A8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08D516-93DC-45B0-AC33-3A90CEC7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891EF0-B084-4AA7-AC6F-3E041BEB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82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6D64-D32B-4B9E-926E-2FF0B8A0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A16549-4D6E-4713-B0F2-64B968E0D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9DE221-7E01-4829-BC7A-FD294A1AB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756223-C62D-414E-84F7-88D902F3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EFCB28-7292-440D-BE99-7221B24A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72DB72-599C-4E0F-A85F-E67E856A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4E62F0-95AF-4703-BD97-CEA7030E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6C2FF-0F40-4F49-A42C-3CA43156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1FC43B-F7FB-42DE-9BC9-5A023BC72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269C-8C31-430D-BC7B-F36180C3900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C6CFF-2C6D-4B29-AB35-CB0E20FBF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3D336-14C5-49D5-BD8F-B0C9CBF5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55F2-C306-4703-9C7D-8D7C923D7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5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B131C-C3C9-4820-958E-91563F595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Sou a </a:t>
            </a:r>
            <a:r>
              <a:rPr lang="pt-BR" dirty="0" err="1"/>
              <a:t>emilly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385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Sou a emilly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 a emilly </dc:title>
  <dc:creator>EMILLY DE OLIVEIRA FAQUINI</dc:creator>
  <cp:lastModifiedBy>EMILLY DE OLIVEIRA FAQUINI</cp:lastModifiedBy>
  <cp:revision>1</cp:revision>
  <dcterms:created xsi:type="dcterms:W3CDTF">2023-05-22T14:13:24Z</dcterms:created>
  <dcterms:modified xsi:type="dcterms:W3CDTF">2023-05-22T14:14:11Z</dcterms:modified>
</cp:coreProperties>
</file>