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4" r:id="rId8"/>
    <p:sldId id="262" r:id="rId9"/>
    <p:sldId id="266" r:id="rId10"/>
    <p:sldId id="263" r:id="rId11"/>
    <p:sldId id="261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Microsoft's new movie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EMILLY MURUGI NJUE</a:t>
            </a:r>
          </a:p>
          <a:p>
            <a:r>
              <a:rPr lang="en-US" dirty="0" smtClean="0"/>
              <a:t>10 MARCH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/>
              <a:t>In addition, I compute the domestic and foreign gross to have the total made in different studios by the box office.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76" y="1375719"/>
            <a:ext cx="6007651" cy="4868562"/>
          </a:xfrm>
        </p:spPr>
      </p:pic>
    </p:spTree>
    <p:extLst>
      <p:ext uri="{BB962C8B-B14F-4D97-AF65-F5344CB8AC3E}">
        <p14:creationId xmlns:p14="http://schemas.microsoft.com/office/powerpoint/2010/main" val="40306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amount earned by the box office in the </a:t>
            </a:r>
            <a:r>
              <a:rPr lang="en-US" dirty="0" err="1"/>
              <a:t>bom.movie_gross</a:t>
            </a:r>
            <a:r>
              <a:rPr lang="en-US" dirty="0"/>
              <a:t> is 246,480,115,968 (246 Billion).</a:t>
            </a:r>
          </a:p>
        </p:txBody>
      </p:sp>
    </p:spTree>
    <p:extLst>
      <p:ext uri="{BB962C8B-B14F-4D97-AF65-F5344CB8AC3E}">
        <p14:creationId xmlns:p14="http://schemas.microsoft.com/office/powerpoint/2010/main" val="25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Microsoft should go ahead and start the new movie studio.</a:t>
            </a:r>
          </a:p>
          <a:p>
            <a:r>
              <a:rPr lang="en-US" dirty="0" smtClean="0"/>
              <a:t>It is an investment that will bear fruits and earn </a:t>
            </a:r>
            <a:r>
              <a:rPr lang="en-US" smtClean="0"/>
              <a:t>the company </a:t>
            </a:r>
            <a:r>
              <a:rPr lang="en-US" dirty="0" smtClean="0"/>
              <a:t>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the analysis of what type of films are doing well in the box office, this is what I recommend:</a:t>
            </a:r>
          </a:p>
          <a:p>
            <a:r>
              <a:rPr lang="en-US" dirty="0" smtClean="0"/>
              <a:t>Microsoft’s new movie studio should strive to create action, adventure, sci-fi movies </a:t>
            </a:r>
          </a:p>
          <a:p>
            <a:r>
              <a:rPr lang="en-US" dirty="0" smtClean="0"/>
              <a:t>It's a genre that can have a wide reach across many different audiences and captivate with its mix of engaging characters, thrilling set-pieces and general sense of escapism.</a:t>
            </a:r>
          </a:p>
          <a:p>
            <a:r>
              <a:rPr lang="en-US" dirty="0" smtClean="0"/>
              <a:t>These movies should not only be released to the domestic country but also worldwide.</a:t>
            </a:r>
          </a:p>
          <a:p>
            <a:r>
              <a:rPr lang="en-US" dirty="0" smtClean="0"/>
              <a:t>This is because the gross earned by foreign countries is more compared to when the movie is only released domestically.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4819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sees all the big companies creating original video content and they want to get in on the fun. They have decided to create a new movie studio, but they don’t know anything about creating movies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the im.db database and the </a:t>
            </a:r>
            <a:r>
              <a:rPr lang="en-US" dirty="0" err="1" smtClean="0"/>
              <a:t>bom</a:t>
            </a:r>
            <a:r>
              <a:rPr lang="en-US" dirty="0" smtClean="0"/>
              <a:t> movie gross we can explore </a:t>
            </a:r>
            <a:r>
              <a:rPr lang="en-US" dirty="0"/>
              <a:t>what types of films are currently doing the best at the box </a:t>
            </a:r>
            <a:r>
              <a:rPr lang="en-US" dirty="0" smtClean="0"/>
              <a:t>office and the income being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what type of films are doing the best in the box office currently</a:t>
            </a:r>
          </a:p>
          <a:p>
            <a:r>
              <a:rPr lang="en-US" dirty="0" smtClean="0"/>
              <a:t>Come up with actionable insights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D</a:t>
            </a:r>
            <a:r>
              <a:rPr lang="en-US" sz="2800" cap="none" dirty="0" smtClean="0"/>
              <a:t>ata exploration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im.db database: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the timeframe of the data is from 2010 to 2019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Total data points: 590848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bom_movie_gross.csv file: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timeframe of the data is from 2010 to </a:t>
            </a:r>
            <a:r>
              <a:rPr lang="en-US" dirty="0" smtClean="0"/>
              <a:t>2018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Total data points: </a:t>
            </a:r>
            <a:r>
              <a:rPr lang="en-US" dirty="0" smtClean="0"/>
              <a:t>16935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IM.DB</a:t>
            </a:r>
            <a:r>
              <a:rPr lang="en-US" dirty="0" smtClean="0"/>
              <a:t> </a:t>
            </a:r>
            <a:r>
              <a:rPr lang="en-US" sz="3200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took the first 20 datasets in the im.db data frame and worked with them.</a:t>
            </a:r>
          </a:p>
          <a:p>
            <a:r>
              <a:rPr lang="en-US" dirty="0" smtClean="0"/>
              <a:t>The most loved genre of movies by the viewers was the Action, Adventure, Sci-fi genre. </a:t>
            </a:r>
          </a:p>
          <a:p>
            <a:r>
              <a:rPr lang="en-US" dirty="0" smtClean="0"/>
              <a:t>A total of 1,841,066 viewers loved movies in this genre and it was with a rating of 8.8</a:t>
            </a:r>
          </a:p>
          <a:p>
            <a:r>
              <a:rPr lang="en-US" dirty="0" smtClean="0"/>
              <a:t>Drama, Music genre was the least liked by the viewers with a total of 680,116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JOB TYPE ANALYSIS</a:t>
            </a:r>
            <a:endParaRPr lang="en-US" sz="2800" cap="none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65340" cy="3929449"/>
          </a:xfrm>
        </p:spPr>
      </p:pic>
    </p:spTree>
    <p:extLst>
      <p:ext uri="{BB962C8B-B14F-4D97-AF65-F5344CB8AC3E}">
        <p14:creationId xmlns:p14="http://schemas.microsoft.com/office/powerpoint/2010/main" val="36613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/>
                </a:solidFill>
              </a:rPr>
              <a:t>Bom_Movie_Gross.csv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file, we see the amount of money the box office made both within its country and in international countries(domestic gross and foreign gross)</a:t>
            </a:r>
          </a:p>
        </p:txBody>
      </p:sp>
    </p:spTree>
    <p:extLst>
      <p:ext uri="{BB962C8B-B14F-4D97-AF65-F5344CB8AC3E}">
        <p14:creationId xmlns:p14="http://schemas.microsoft.com/office/powerpoint/2010/main" val="393266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29"/>
            <a:ext cx="10515600" cy="1853513"/>
          </a:xfrm>
        </p:spPr>
        <p:txBody>
          <a:bodyPr>
            <a:noAutofit/>
          </a:bodyPr>
          <a:lstStyle/>
          <a:p>
            <a:r>
              <a:rPr lang="en-US" sz="2400" dirty="0" smtClean="0"/>
              <a:t>I compare the amount made in the country and the amount made by foreign countries.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Each studio that produced a movie earned a higher income in foreign countries compared to the domestic one.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9" y="2121929"/>
            <a:ext cx="4787301" cy="3758730"/>
          </a:xfrm>
        </p:spPr>
      </p:pic>
    </p:spTree>
    <p:extLst>
      <p:ext uri="{BB962C8B-B14F-4D97-AF65-F5344CB8AC3E}">
        <p14:creationId xmlns:p14="http://schemas.microsoft.com/office/powerpoint/2010/main" val="39938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3" y="1262320"/>
            <a:ext cx="6207769" cy="4440194"/>
          </a:xfrm>
        </p:spPr>
      </p:pic>
    </p:spTree>
    <p:extLst>
      <p:ext uri="{BB962C8B-B14F-4D97-AF65-F5344CB8AC3E}">
        <p14:creationId xmlns:p14="http://schemas.microsoft.com/office/powerpoint/2010/main" val="210070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439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Microsoft's new movie studio</vt:lpstr>
      <vt:lpstr>Background</vt:lpstr>
      <vt:lpstr>Objectives</vt:lpstr>
      <vt:lpstr>Data exploration</vt:lpstr>
      <vt:lpstr> IM.DB Data</vt:lpstr>
      <vt:lpstr>JOB TYPE ANALYSIS</vt:lpstr>
      <vt:lpstr>Bom_Movie_Gross.csv</vt:lpstr>
      <vt:lpstr>I compare the amount made in the country and the amount made by foreign countries.  Each studio that produced a movie earned a higher income in foreign countries compared to the domestic one.  </vt:lpstr>
      <vt:lpstr> </vt:lpstr>
      <vt:lpstr> In addition, I compute the domestic and foreign gross to have the total made in different studios by the box office.  </vt:lpstr>
      <vt:lpstr> 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Microsoft's new movie studio</dc:title>
  <dc:creator>User</dc:creator>
  <cp:lastModifiedBy>User</cp:lastModifiedBy>
  <cp:revision>15</cp:revision>
  <dcterms:created xsi:type="dcterms:W3CDTF">2023-03-10T17:20:29Z</dcterms:created>
  <dcterms:modified xsi:type="dcterms:W3CDTF">2023-03-10T20:24:04Z</dcterms:modified>
</cp:coreProperties>
</file>