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3465F9-B353-779F-935A-36951994F445}" v="1160" dt="2024-12-02T20:53:27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hBdOGlglc" TargetMode="External"/><Relationship Id="rId2" Type="http://schemas.openxmlformats.org/officeDocument/2006/relationships/hyperlink" Target="https://openvpn.net/community-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github.com/EmilsJur/VPN/blob/main/%23%20VPN%20instal%C4%81cijas%20instrukcija.m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VPN, </a:t>
            </a:r>
            <a:r>
              <a:rPr lang="en-US" sz="5400" dirty="0" err="1"/>
              <a:t>virtuālais</a:t>
            </a:r>
            <a:r>
              <a:rPr lang="en-US" sz="5400" dirty="0"/>
              <a:t> </a:t>
            </a:r>
            <a:r>
              <a:rPr lang="en-US" sz="5400" dirty="0" err="1"/>
              <a:t>privātais</a:t>
            </a:r>
            <a:r>
              <a:rPr lang="en-US" sz="5400" dirty="0"/>
              <a:t> </a:t>
            </a:r>
            <a:r>
              <a:rPr lang="en-US" sz="5400" dirty="0" err="1"/>
              <a:t>tīkls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/>
              <a:t>Emīls Jurševics DP4-2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holding a virtual screen&#10;&#10;Description automatically generated">
            <a:extLst>
              <a:ext uri="{FF2B5EF4-FFF2-40B4-BE49-F238E27FC236}">
                <a16:creationId xmlns:a16="http://schemas.microsoft.com/office/drawing/2014/main" id="{5A92E625-D976-DAA4-549E-571EAE57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658620"/>
            <a:ext cx="5536001" cy="34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1F6A5-EFB4-4003-F3BA-0634691E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Kas ir VPN?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9A29-4218-53D6-6A7A-4817D1741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82" y="2196943"/>
            <a:ext cx="5393538" cy="39701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VPN </a:t>
            </a:r>
            <a:r>
              <a:rPr lang="en-US" sz="2000" dirty="0" err="1"/>
              <a:t>vai</a:t>
            </a:r>
            <a:r>
              <a:rPr lang="en-US" sz="2000" dirty="0"/>
              <a:t> </a:t>
            </a:r>
            <a:r>
              <a:rPr lang="en-US" sz="2000" dirty="0" err="1"/>
              <a:t>citiem</a:t>
            </a:r>
            <a:r>
              <a:rPr lang="en-US" sz="2000" dirty="0"/>
              <a:t> </a:t>
            </a:r>
            <a:r>
              <a:rPr lang="en-US" sz="2000" dirty="0" err="1"/>
              <a:t>labāk</a:t>
            </a:r>
            <a:r>
              <a:rPr lang="en-US" sz="2000" dirty="0"/>
              <a:t> </a:t>
            </a:r>
            <a:r>
              <a:rPr lang="en-US" sz="2000" dirty="0" err="1"/>
              <a:t>saprotamāk</a:t>
            </a:r>
            <a:r>
              <a:rPr lang="en-US" sz="2000" dirty="0"/>
              <a:t> </a:t>
            </a:r>
            <a:r>
              <a:rPr lang="en-US" sz="2000" dirty="0" err="1"/>
              <a:t>virtuālais</a:t>
            </a:r>
            <a:r>
              <a:rPr lang="en-US" sz="2000" dirty="0"/>
              <a:t> </a:t>
            </a:r>
            <a:r>
              <a:rPr lang="en-US" sz="2000" dirty="0" err="1"/>
              <a:t>privātais</a:t>
            </a:r>
            <a:r>
              <a:rPr lang="en-US" sz="2000" dirty="0"/>
              <a:t> </a:t>
            </a:r>
            <a:r>
              <a:rPr lang="en-US" sz="2000" dirty="0" err="1"/>
              <a:t>tīkls</a:t>
            </a:r>
            <a:r>
              <a:rPr lang="en-US" sz="2000" dirty="0"/>
              <a:t> </a:t>
            </a:r>
            <a:r>
              <a:rPr lang="en-US" sz="2000" dirty="0" err="1"/>
              <a:t>ir</a:t>
            </a:r>
            <a:r>
              <a:rPr lang="en-US" sz="2000" dirty="0"/>
              <a:t> </a:t>
            </a:r>
            <a:r>
              <a:rPr lang="en-US" sz="2000" dirty="0" err="1"/>
              <a:t>mūsdienīga</a:t>
            </a:r>
            <a:r>
              <a:rPr lang="en-US" sz="2000" dirty="0"/>
              <a:t> </a:t>
            </a:r>
            <a:r>
              <a:rPr lang="en-US" sz="2000" dirty="0" err="1"/>
              <a:t>tehnoloģija</a:t>
            </a:r>
            <a:r>
              <a:rPr lang="en-US" sz="2000" dirty="0"/>
              <a:t>, kas </a:t>
            </a:r>
            <a:r>
              <a:rPr lang="en-US" sz="2000" dirty="0" err="1"/>
              <a:t>ļauj</a:t>
            </a:r>
            <a:r>
              <a:rPr lang="en-US" sz="2000" dirty="0"/>
              <a:t> </a:t>
            </a:r>
            <a:r>
              <a:rPr lang="en-US" sz="2000" dirty="0" err="1"/>
              <a:t>tās</a:t>
            </a:r>
            <a:r>
              <a:rPr lang="en-US" sz="2000" dirty="0"/>
              <a:t> </a:t>
            </a:r>
            <a:r>
              <a:rPr lang="en-US" sz="2000" dirty="0" err="1"/>
              <a:t>lietotājiem</a:t>
            </a:r>
            <a:r>
              <a:rPr lang="en-US" sz="2000" dirty="0"/>
              <a:t> </a:t>
            </a:r>
            <a:r>
              <a:rPr lang="en-US" sz="2000" dirty="0" err="1"/>
              <a:t>izveidot</a:t>
            </a:r>
            <a:r>
              <a:rPr lang="en-US" sz="2000" dirty="0"/>
              <a:t> </a:t>
            </a:r>
            <a:r>
              <a:rPr lang="en-US" sz="2000" dirty="0" err="1"/>
              <a:t>drošu</a:t>
            </a:r>
            <a:r>
              <a:rPr lang="en-US" sz="2000" dirty="0"/>
              <a:t> un </a:t>
            </a:r>
            <a:r>
              <a:rPr lang="en-US" sz="2000" dirty="0" err="1"/>
              <a:t>galvenokārt</a:t>
            </a:r>
            <a:r>
              <a:rPr lang="en-US" sz="2000" dirty="0"/>
              <a:t> </a:t>
            </a:r>
            <a:r>
              <a:rPr lang="en-US" sz="2000" dirty="0" err="1"/>
              <a:t>šifrētu</a:t>
            </a:r>
            <a:r>
              <a:rPr lang="en-US" sz="2000" dirty="0"/>
              <a:t> </a:t>
            </a:r>
            <a:r>
              <a:rPr lang="en-US" sz="2000" dirty="0" err="1"/>
              <a:t>savienojumu</a:t>
            </a:r>
            <a:r>
              <a:rPr lang="en-US" sz="2000" dirty="0"/>
              <a:t> </a:t>
            </a:r>
            <a:r>
              <a:rPr lang="en-US" sz="2000" dirty="0" err="1"/>
              <a:t>starp</a:t>
            </a:r>
            <a:r>
              <a:rPr lang="en-US" sz="2000" dirty="0"/>
              <a:t> </a:t>
            </a:r>
            <a:r>
              <a:rPr lang="en-US" sz="2000" dirty="0" err="1"/>
              <a:t>jūsu</a:t>
            </a:r>
            <a:r>
              <a:rPr lang="en-US" sz="2000" dirty="0"/>
              <a:t> </a:t>
            </a:r>
            <a:r>
              <a:rPr lang="en-US" sz="2000" dirty="0" err="1"/>
              <a:t>ierīci</a:t>
            </a:r>
            <a:r>
              <a:rPr lang="en-US" sz="2000" dirty="0"/>
              <a:t> un </a:t>
            </a:r>
            <a:r>
              <a:rPr lang="en-US" sz="2000" dirty="0" err="1"/>
              <a:t>internetu</a:t>
            </a:r>
            <a:r>
              <a:rPr lang="en-US" sz="2000" dirty="0"/>
              <a:t> </a:t>
            </a:r>
            <a:r>
              <a:rPr lang="en-US" sz="2000" dirty="0" err="1"/>
              <a:t>paslēpjot</a:t>
            </a:r>
            <a:r>
              <a:rPr lang="en-US" sz="2000" dirty="0"/>
              <a:t> </a:t>
            </a:r>
            <a:r>
              <a:rPr lang="en-US" sz="2000" dirty="0" err="1"/>
              <a:t>jūsu</a:t>
            </a:r>
            <a:r>
              <a:rPr lang="en-US" sz="2000" dirty="0"/>
              <a:t> </a:t>
            </a:r>
            <a:r>
              <a:rPr lang="en-US" sz="2000" dirty="0" err="1"/>
              <a:t>īsto</a:t>
            </a:r>
            <a:r>
              <a:rPr lang="en-US" sz="2000" dirty="0"/>
              <a:t> IP </a:t>
            </a:r>
            <a:r>
              <a:rPr lang="en-US" sz="2000" dirty="0" err="1"/>
              <a:t>adresi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dirty="0"/>
              <a:t>VPN </a:t>
            </a:r>
            <a:r>
              <a:rPr lang="en-US" sz="2000" dirty="0" err="1"/>
              <a:t>mērķis</a:t>
            </a:r>
            <a:r>
              <a:rPr lang="en-US" sz="2000" dirty="0"/>
              <a:t> </a:t>
            </a:r>
            <a:r>
              <a:rPr lang="en-US" sz="2000" dirty="0" err="1"/>
              <a:t>ir</a:t>
            </a:r>
            <a:r>
              <a:rPr lang="en-US" sz="2000" dirty="0"/>
              <a:t> </a:t>
            </a:r>
            <a:r>
              <a:rPr lang="en-US" sz="2000" dirty="0" err="1"/>
              <a:t>nodrošināt</a:t>
            </a:r>
            <a:r>
              <a:rPr lang="en-US" sz="2000" dirty="0"/>
              <a:t> </a:t>
            </a:r>
            <a:r>
              <a:rPr lang="en-US" sz="2000" dirty="0" err="1"/>
              <a:t>īstu</a:t>
            </a:r>
            <a:r>
              <a:rPr lang="en-US" sz="2000" dirty="0"/>
              <a:t> </a:t>
            </a:r>
            <a:r>
              <a:rPr lang="en-US" sz="2000" dirty="0" err="1"/>
              <a:t>tiešsaistes</a:t>
            </a:r>
            <a:r>
              <a:rPr lang="en-US" sz="2000" dirty="0"/>
              <a:t> </a:t>
            </a:r>
            <a:r>
              <a:rPr lang="en-US" sz="2000" dirty="0" err="1"/>
              <a:t>drošību</a:t>
            </a:r>
            <a:r>
              <a:rPr lang="en-US" sz="2000" dirty="0"/>
              <a:t>, </a:t>
            </a:r>
            <a:r>
              <a:rPr lang="en-US" sz="2000" dirty="0" err="1"/>
              <a:t>privātumu</a:t>
            </a:r>
            <a:r>
              <a:rPr lang="en-US" sz="2000" dirty="0"/>
              <a:t> un </a:t>
            </a:r>
            <a:r>
              <a:rPr lang="en-US" sz="2000" dirty="0" err="1"/>
              <a:t>savienojumu</a:t>
            </a:r>
            <a:r>
              <a:rPr lang="en-US" sz="2000" dirty="0"/>
              <a:t> </a:t>
            </a:r>
            <a:r>
              <a:rPr lang="en-US" sz="2000" dirty="0" err="1"/>
              <a:t>kā</a:t>
            </a:r>
            <a:r>
              <a:rPr lang="en-US" sz="2000" dirty="0"/>
              <a:t> </a:t>
            </a:r>
            <a:r>
              <a:rPr lang="en-US" sz="2000" dirty="0" err="1"/>
              <a:t>arī</a:t>
            </a:r>
            <a:r>
              <a:rPr lang="en-US" sz="2000" dirty="0"/>
              <a:t> tam </a:t>
            </a:r>
            <a:r>
              <a:rPr lang="en-US" sz="2000" dirty="0" err="1"/>
              <a:t>ir</a:t>
            </a:r>
            <a:r>
              <a:rPr lang="en-US" sz="2000" dirty="0"/>
              <a:t> </a:t>
            </a:r>
            <a:r>
              <a:rPr lang="en-US" sz="2000" dirty="0" err="1"/>
              <a:t>citi</a:t>
            </a:r>
            <a:r>
              <a:rPr lang="en-US" sz="2000" dirty="0"/>
              <a:t> </a:t>
            </a:r>
            <a:r>
              <a:rPr lang="en-US" sz="2000" dirty="0" err="1"/>
              <a:t>pielietojumi</a:t>
            </a:r>
            <a:r>
              <a:rPr lang="en-US" sz="2000" dirty="0"/>
              <a:t>, </a:t>
            </a:r>
            <a:r>
              <a:rPr lang="en-US" sz="2000" dirty="0" err="1"/>
              <a:t>piemēram</a:t>
            </a:r>
            <a:r>
              <a:rPr lang="en-US" sz="2000" dirty="0"/>
              <a:t>, </a:t>
            </a:r>
            <a:r>
              <a:rPr lang="en-US" sz="2000" dirty="0" err="1"/>
              <a:t>ļaut</a:t>
            </a:r>
            <a:r>
              <a:rPr lang="en-US" sz="2000" dirty="0"/>
              <a:t> </a:t>
            </a:r>
            <a:r>
              <a:rPr lang="en-US" sz="2000" dirty="0" err="1"/>
              <a:t>jums</a:t>
            </a:r>
            <a:r>
              <a:rPr lang="en-US" sz="2000" dirty="0"/>
              <a:t> </a:t>
            </a:r>
            <a:r>
              <a:rPr lang="en-US" sz="2000" dirty="0" err="1"/>
              <a:t>apskatīt</a:t>
            </a:r>
            <a:r>
              <a:rPr lang="en-US" sz="2000" dirty="0"/>
              <a:t> </a:t>
            </a:r>
            <a:r>
              <a:rPr lang="en-US" sz="2000" dirty="0" err="1"/>
              <a:t>ģeogrāfiski</a:t>
            </a:r>
            <a:r>
              <a:rPr lang="en-US" sz="2000" dirty="0"/>
              <a:t> </a:t>
            </a:r>
            <a:r>
              <a:rPr lang="en-US" sz="2000" dirty="0" err="1"/>
              <a:t>ierobežotu</a:t>
            </a:r>
            <a:r>
              <a:rPr lang="en-US" sz="2000" dirty="0"/>
              <a:t> </a:t>
            </a:r>
            <a:r>
              <a:rPr lang="en-US" sz="2000" dirty="0" err="1"/>
              <a:t>saturu</a:t>
            </a:r>
            <a:r>
              <a:rPr lang="en-US" sz="2000" dirty="0"/>
              <a:t>.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396A974C-6F20-0432-5499-919C2206D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105311"/>
            <a:ext cx="5150277" cy="24721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5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205DA-21C0-AC37-0052-2E0550BE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VPN funkcionalitāte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2D25-F8BD-BF29-FF2C-DD379CC3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5" y="2196943"/>
            <a:ext cx="5983011" cy="42576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VPN </a:t>
            </a:r>
            <a:r>
              <a:rPr lang="en-US" sz="2000" dirty="0" err="1"/>
              <a:t>šifrē</a:t>
            </a:r>
            <a:r>
              <a:rPr lang="en-US" sz="2000" dirty="0"/>
              <a:t> </a:t>
            </a:r>
            <a:r>
              <a:rPr lang="en-US" sz="2000" dirty="0" err="1"/>
              <a:t>jūsu</a:t>
            </a:r>
            <a:r>
              <a:rPr lang="en-US" sz="2000" dirty="0"/>
              <a:t> </a:t>
            </a:r>
            <a:r>
              <a:rPr lang="en-US" sz="2000" dirty="0" err="1"/>
              <a:t>ierīces</a:t>
            </a:r>
            <a:r>
              <a:rPr lang="en-US" sz="2000" dirty="0"/>
              <a:t> datus, </a:t>
            </a:r>
            <a:r>
              <a:rPr lang="en-US" sz="2000" dirty="0" err="1"/>
              <a:t>lai</a:t>
            </a:r>
            <a:r>
              <a:rPr lang="en-US" sz="2000" dirty="0"/>
              <a:t> </a:t>
            </a:r>
            <a:r>
              <a:rPr lang="en-US" sz="2000" dirty="0" err="1"/>
              <a:t>tos</a:t>
            </a:r>
            <a:r>
              <a:rPr lang="en-US" sz="2000" dirty="0"/>
              <a:t> </a:t>
            </a:r>
            <a:r>
              <a:rPr lang="en-US" sz="2000" dirty="0" err="1"/>
              <a:t>citi</a:t>
            </a:r>
            <a:r>
              <a:rPr lang="en-US" sz="2000" dirty="0"/>
              <a:t> </a:t>
            </a:r>
            <a:r>
              <a:rPr lang="en-US" sz="2000" dirty="0" err="1"/>
              <a:t>iespējamie</a:t>
            </a:r>
            <a:r>
              <a:rPr lang="en-US" sz="2000" dirty="0"/>
              <a:t> </a:t>
            </a:r>
            <a:r>
              <a:rPr lang="en-US" sz="2000" dirty="0" err="1"/>
              <a:t>interneta</a:t>
            </a:r>
            <a:r>
              <a:rPr lang="en-US" sz="2000" dirty="0"/>
              <a:t> </a:t>
            </a:r>
            <a:r>
              <a:rPr lang="en-US" sz="2000" dirty="0" err="1"/>
              <a:t>uzbrucēji</a:t>
            </a:r>
            <a:r>
              <a:rPr lang="en-US" sz="2000" dirty="0"/>
              <a:t> </a:t>
            </a:r>
            <a:r>
              <a:rPr lang="en-US" sz="2000" dirty="0" err="1"/>
              <a:t>vai</a:t>
            </a:r>
            <a:r>
              <a:rPr lang="en-US" sz="2000" dirty="0"/>
              <a:t> </a:t>
            </a:r>
            <a:r>
              <a:rPr lang="en-US" sz="2000" dirty="0" err="1"/>
              <a:t>hakeri</a:t>
            </a:r>
            <a:r>
              <a:rPr lang="en-US" sz="2000" dirty="0"/>
              <a:t> </a:t>
            </a:r>
            <a:r>
              <a:rPr lang="en-US" sz="2000" dirty="0" err="1"/>
              <a:t>nevarētu</a:t>
            </a:r>
            <a:r>
              <a:rPr lang="en-US" sz="2000" dirty="0"/>
              <a:t> </a:t>
            </a:r>
            <a:r>
              <a:rPr lang="en-US" sz="2000" dirty="0" err="1"/>
              <a:t>tos</a:t>
            </a:r>
            <a:r>
              <a:rPr lang="en-US" sz="2000" dirty="0"/>
              <a:t> </a:t>
            </a:r>
            <a:r>
              <a:rPr lang="en-US" sz="2000" dirty="0" err="1"/>
              <a:t>aplūkot</a:t>
            </a:r>
            <a:r>
              <a:rPr lang="en-US" sz="2000" dirty="0"/>
              <a:t> un </a:t>
            </a:r>
            <a:r>
              <a:rPr lang="en-US" sz="2000" dirty="0" err="1"/>
              <a:t>nozagt</a:t>
            </a:r>
            <a:r>
              <a:rPr lang="en-US" sz="2000" dirty="0"/>
              <a:t>.</a:t>
            </a:r>
          </a:p>
          <a:p>
            <a:pPr marL="514350" indent="-514350">
              <a:buAutoNum type="arabicPeriod"/>
            </a:pPr>
            <a:r>
              <a:rPr lang="en-US" sz="2000" dirty="0"/>
              <a:t>Tas </a:t>
            </a:r>
            <a:r>
              <a:rPr lang="en-US" sz="2000" err="1"/>
              <a:t>aizsargā</a:t>
            </a:r>
            <a:r>
              <a:rPr lang="en-US" sz="2000" dirty="0"/>
              <a:t> </a:t>
            </a:r>
            <a:r>
              <a:rPr lang="en-US" sz="2000" err="1"/>
              <a:t>jūsu</a:t>
            </a:r>
            <a:r>
              <a:rPr lang="en-US" sz="2000" dirty="0"/>
              <a:t> </a:t>
            </a:r>
            <a:r>
              <a:rPr lang="en-US" sz="2000" err="1"/>
              <a:t>savienojumu</a:t>
            </a:r>
            <a:r>
              <a:rPr lang="en-US" sz="2000" dirty="0"/>
              <a:t>, </a:t>
            </a:r>
            <a:r>
              <a:rPr lang="en-US" sz="2000" err="1"/>
              <a:t>izmantojot</a:t>
            </a:r>
            <a:r>
              <a:rPr lang="en-US" sz="2000" dirty="0"/>
              <a:t> </a:t>
            </a:r>
            <a:r>
              <a:rPr lang="en-US" sz="2000" err="1"/>
              <a:t>publiski</a:t>
            </a:r>
            <a:r>
              <a:rPr lang="en-US" sz="2000" dirty="0"/>
              <a:t> </a:t>
            </a:r>
            <a:r>
              <a:rPr lang="en-US" sz="2000" err="1"/>
              <a:t>pieejamus</a:t>
            </a:r>
            <a:r>
              <a:rPr lang="en-US" sz="2000" dirty="0"/>
              <a:t> WIFI </a:t>
            </a:r>
            <a:r>
              <a:rPr lang="en-US" sz="2000" err="1"/>
              <a:t>tīklus</a:t>
            </a:r>
            <a:r>
              <a:rPr lang="en-US" sz="2000" dirty="0"/>
              <a:t> , </a:t>
            </a:r>
            <a:r>
              <a:rPr lang="en-US" sz="2000" err="1"/>
              <a:t>piemēram</a:t>
            </a:r>
            <a:r>
              <a:rPr lang="en-US" sz="2000" dirty="0"/>
              <a:t>, </a:t>
            </a:r>
            <a:r>
              <a:rPr lang="en-US" sz="2000" err="1"/>
              <a:t>kafējnīcās</a:t>
            </a:r>
            <a:r>
              <a:rPr lang="en-US" sz="2000" dirty="0"/>
              <a:t>/</a:t>
            </a:r>
            <a:r>
              <a:rPr lang="en-US" sz="2000" err="1"/>
              <a:t>lidostās</a:t>
            </a:r>
            <a:r>
              <a:rPr lang="en-US" sz="2000" dirty="0"/>
              <a:t>.</a:t>
            </a:r>
          </a:p>
          <a:p>
            <a:pPr marL="514350" indent="-514350">
              <a:buAutoNum type="arabicPeriod"/>
            </a:pPr>
            <a:r>
              <a:rPr lang="en-US" sz="2000" dirty="0" err="1"/>
              <a:t>Ģeogrāfiski</a:t>
            </a:r>
            <a:r>
              <a:rPr lang="en-US" sz="2000" dirty="0"/>
              <a:t> </a:t>
            </a:r>
            <a:r>
              <a:rPr lang="en-US" sz="2000" dirty="0" err="1"/>
              <a:t>izmaina</a:t>
            </a:r>
            <a:r>
              <a:rPr lang="en-US" sz="2000" dirty="0"/>
              <a:t> </a:t>
            </a:r>
            <a:r>
              <a:rPr lang="en-US" sz="2000" dirty="0" err="1"/>
              <a:t>jūsu</a:t>
            </a:r>
            <a:r>
              <a:rPr lang="en-US" sz="2000" dirty="0"/>
              <a:t> </a:t>
            </a:r>
            <a:r>
              <a:rPr lang="en-US" sz="2000" dirty="0" err="1"/>
              <a:t>atrašanās</a:t>
            </a:r>
            <a:r>
              <a:rPr lang="en-US" sz="2000" dirty="0"/>
              <a:t> </a:t>
            </a:r>
            <a:r>
              <a:rPr lang="en-US" sz="2000" dirty="0" err="1"/>
              <a:t>vietu</a:t>
            </a:r>
            <a:r>
              <a:rPr lang="en-US" sz="2000" dirty="0"/>
              <a:t> un IP </a:t>
            </a:r>
            <a:r>
              <a:rPr lang="en-US" sz="2000" dirty="0" err="1"/>
              <a:t>adresi</a:t>
            </a:r>
            <a:r>
              <a:rPr lang="en-US" sz="2000" dirty="0"/>
              <a:t> kas </a:t>
            </a:r>
            <a:r>
              <a:rPr lang="en-US" sz="2000" dirty="0" err="1"/>
              <a:t>ir</a:t>
            </a:r>
            <a:r>
              <a:rPr lang="en-US" sz="2000" dirty="0"/>
              <a:t> </a:t>
            </a:r>
            <a:r>
              <a:rPr lang="en-US" sz="2000" dirty="0" err="1"/>
              <a:t>parocīga</a:t>
            </a:r>
            <a:r>
              <a:rPr lang="en-US" sz="2000" dirty="0"/>
              <a:t> </a:t>
            </a:r>
            <a:r>
              <a:rPr lang="en-US" sz="2000" dirty="0" err="1"/>
              <a:t>funkcionalitāte</a:t>
            </a:r>
            <a:r>
              <a:rPr lang="en-US" sz="2000" dirty="0"/>
              <a:t>, </a:t>
            </a:r>
            <a:r>
              <a:rPr lang="en-US" sz="2000" dirty="0" err="1"/>
              <a:t>ļaujot</a:t>
            </a:r>
            <a:r>
              <a:rPr lang="en-US" sz="2000" dirty="0"/>
              <a:t> </a:t>
            </a:r>
            <a:r>
              <a:rPr lang="en-US" sz="2000" dirty="0" err="1"/>
              <a:t>jums</a:t>
            </a:r>
            <a:r>
              <a:rPr lang="en-US" sz="2000" dirty="0"/>
              <a:t> </a:t>
            </a:r>
            <a:r>
              <a:rPr lang="en-US" sz="2000" dirty="0" err="1"/>
              <a:t>piekļūt</a:t>
            </a:r>
            <a:r>
              <a:rPr lang="en-US" sz="2000" dirty="0"/>
              <a:t> pie </a:t>
            </a:r>
            <a:r>
              <a:rPr lang="en-US" sz="2000" dirty="0" err="1"/>
              <a:t>interneta</a:t>
            </a:r>
            <a:r>
              <a:rPr lang="en-US" sz="2000" dirty="0"/>
              <a:t> </a:t>
            </a:r>
            <a:r>
              <a:rPr lang="en-US" sz="2000" dirty="0" err="1"/>
              <a:t>satura</a:t>
            </a:r>
            <a:r>
              <a:rPr lang="en-US" sz="2000" dirty="0"/>
              <a:t>, kas </a:t>
            </a:r>
            <a:r>
              <a:rPr lang="en-US" sz="2000" dirty="0" err="1"/>
              <a:t>iepriekš</a:t>
            </a:r>
            <a:r>
              <a:rPr lang="en-US" sz="2000" dirty="0"/>
              <a:t> </a:t>
            </a:r>
            <a:r>
              <a:rPr lang="en-US" sz="2000" dirty="0" err="1"/>
              <a:t>bija</a:t>
            </a:r>
            <a:r>
              <a:rPr lang="en-US" sz="2000" dirty="0"/>
              <a:t> </a:t>
            </a:r>
            <a:r>
              <a:rPr lang="en-US" sz="2000" dirty="0" err="1"/>
              <a:t>neredzems</a:t>
            </a:r>
            <a:r>
              <a:rPr lang="en-US" sz="2000" dirty="0"/>
              <a:t> </a:t>
            </a:r>
            <a:r>
              <a:rPr lang="en-US" sz="2000" dirty="0" err="1"/>
              <a:t>vai</a:t>
            </a:r>
            <a:r>
              <a:rPr lang="en-US" sz="2000" dirty="0"/>
              <a:t> </a:t>
            </a:r>
            <a:r>
              <a:rPr lang="en-US" sz="2000" dirty="0" err="1"/>
              <a:t>nobloķēts</a:t>
            </a:r>
            <a:r>
              <a:rPr lang="en-US" sz="2000" dirty="0"/>
              <a:t> </a:t>
            </a:r>
            <a:r>
              <a:rPr lang="en-US" sz="2000" dirty="0" err="1"/>
              <a:t>jūsu</a:t>
            </a:r>
            <a:r>
              <a:rPr lang="en-US" sz="2000" dirty="0"/>
              <a:t> </a:t>
            </a:r>
            <a:r>
              <a:rPr lang="en-US" sz="2000" dirty="0" err="1"/>
              <a:t>konkrētās</a:t>
            </a:r>
            <a:r>
              <a:rPr lang="en-US" sz="2000" dirty="0"/>
              <a:t> </a:t>
            </a:r>
            <a:r>
              <a:rPr lang="en-US" sz="2000" dirty="0" err="1"/>
              <a:t>atrašanās</a:t>
            </a:r>
            <a:r>
              <a:rPr lang="en-US" sz="2000" dirty="0"/>
              <a:t> </a:t>
            </a:r>
            <a:r>
              <a:rPr lang="en-US" sz="2000" dirty="0" err="1"/>
              <a:t>vietas</a:t>
            </a:r>
            <a:r>
              <a:rPr lang="en-US" sz="2000" dirty="0"/>
              <a:t> </a:t>
            </a:r>
            <a:r>
              <a:rPr lang="en-US" sz="2000" dirty="0" err="1"/>
              <a:t>dēļ</a:t>
            </a:r>
            <a:r>
              <a:rPr lang="en-US" sz="2000" dirty="0"/>
              <a:t>.</a:t>
            </a:r>
          </a:p>
        </p:txBody>
      </p:sp>
      <p:pic>
        <p:nvPicPr>
          <p:cNvPr id="4" name="Picture 3" descr="A blue and green rectangular object with a keyhole&#10;&#10;Description automatically generated">
            <a:extLst>
              <a:ext uri="{FF2B5EF4-FFF2-40B4-BE49-F238E27FC236}">
                <a16:creationId xmlns:a16="http://schemas.microsoft.com/office/drawing/2014/main" id="{3E3D7EB5-3435-7A48-E999-4D42D5206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268" y="2583969"/>
            <a:ext cx="5150277" cy="176077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2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4CF0-077A-2F15-C47C-6FD3C324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08" y="135087"/>
            <a:ext cx="10515600" cy="1325563"/>
          </a:xfrm>
        </p:spPr>
        <p:txBody>
          <a:bodyPr/>
          <a:lstStyle/>
          <a:p>
            <a:r>
              <a:rPr lang="en-US" dirty="0" err="1"/>
              <a:t>Īss</a:t>
            </a:r>
            <a:r>
              <a:rPr lang="en-US" dirty="0"/>
              <a:t> </a:t>
            </a:r>
            <a:r>
              <a:rPr lang="en-US" dirty="0" err="1"/>
              <a:t>uzstādīšanas</a:t>
            </a:r>
            <a:r>
              <a:rPr lang="en-US" dirty="0"/>
              <a:t>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341F-4C8C-92F6-017E-EFF55969E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08" y="1696229"/>
            <a:ext cx="10515600" cy="48833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Kā</a:t>
            </a:r>
            <a:r>
              <a:rPr lang="en-US" dirty="0"/>
              <a:t> </a:t>
            </a:r>
            <a:r>
              <a:rPr lang="en-US" dirty="0" err="1"/>
              <a:t>īsi</a:t>
            </a:r>
            <a:r>
              <a:rPr lang="en-US" dirty="0"/>
              <a:t> un </a:t>
            </a:r>
            <a:r>
              <a:rPr lang="en-US" dirty="0" err="1"/>
              <a:t>kodolīgi</a:t>
            </a:r>
            <a:r>
              <a:rPr lang="en-US" dirty="0"/>
              <a:t> </a:t>
            </a:r>
            <a:r>
              <a:rPr lang="en-US" dirty="0" err="1"/>
              <a:t>uzstādīt</a:t>
            </a:r>
            <a:r>
              <a:rPr lang="en-US" dirty="0"/>
              <a:t> OpenVPN </a:t>
            </a:r>
            <a:r>
              <a:rPr lang="en-US" dirty="0" err="1"/>
              <a:t>izmantojot</a:t>
            </a:r>
            <a:r>
              <a:rPr lang="en-US" dirty="0"/>
              <a:t> Windows?</a:t>
            </a:r>
          </a:p>
          <a:p>
            <a:pPr marL="514350" indent="-514350">
              <a:buAutoNum type="arabicPeriod"/>
            </a:pPr>
            <a:r>
              <a:rPr lang="en-US" err="1"/>
              <a:t>Lejupielādēt</a:t>
            </a:r>
            <a:r>
              <a:rPr lang="en-US" dirty="0"/>
              <a:t> OpenVPN no </a:t>
            </a:r>
            <a:r>
              <a:rPr lang="en-US" dirty="0">
                <a:ea typeface="+mn-lt"/>
                <a:cs typeface="+mn-lt"/>
                <a:hlinkClick r:id="rId2"/>
              </a:rPr>
              <a:t>https://openvpn.net/community-downloads/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Ielādēt</a:t>
            </a:r>
            <a:r>
              <a:rPr lang="en-US" dirty="0"/>
              <a:t> </a:t>
            </a:r>
            <a:r>
              <a:rPr lang="en-US" dirty="0" err="1"/>
              <a:t>programmu</a:t>
            </a:r>
            <a:r>
              <a:rPr lang="en-US" dirty="0"/>
              <a:t> </a:t>
            </a:r>
            <a:r>
              <a:rPr lang="en-US" dirty="0" err="1"/>
              <a:t>izmantojot</a:t>
            </a:r>
            <a:r>
              <a:rPr lang="en-US" dirty="0"/>
              <a:t> </a:t>
            </a:r>
            <a:r>
              <a:rPr lang="en-US" dirty="0" err="1"/>
              <a:t>nolādētu</a:t>
            </a:r>
            <a:r>
              <a:rPr lang="en-US" dirty="0"/>
              <a:t> </a:t>
            </a:r>
            <a:r>
              <a:rPr lang="en-US" dirty="0" err="1"/>
              <a:t>instalētāju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Ja </a:t>
            </a:r>
            <a:r>
              <a:rPr lang="en-US" dirty="0" err="1"/>
              <a:t>jums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VPN </a:t>
            </a:r>
            <a:r>
              <a:rPr lang="en-US" dirty="0" err="1"/>
              <a:t>konfigurācijas</a:t>
            </a:r>
            <a:r>
              <a:rPr lang="en-US" dirty="0"/>
              <a:t> fails, </a:t>
            </a:r>
            <a:r>
              <a:rPr lang="en-US" dirty="0" err="1"/>
              <a:t>pievienojiet</a:t>
            </a:r>
            <a:r>
              <a:rPr lang="en-US" dirty="0"/>
              <a:t> to.</a:t>
            </a:r>
          </a:p>
          <a:p>
            <a:pPr marL="514350" indent="-514350">
              <a:buAutoNum type="arabicPeriod"/>
            </a:pPr>
            <a:r>
              <a:rPr lang="en-US" err="1"/>
              <a:t>Atveriet</a:t>
            </a:r>
            <a:r>
              <a:rPr lang="en-US" dirty="0"/>
              <a:t> OpenVPN </a:t>
            </a:r>
            <a:r>
              <a:rPr lang="en-US" err="1"/>
              <a:t>aplikāciju</a:t>
            </a:r>
            <a:r>
              <a:rPr lang="en-US" dirty="0"/>
              <a:t> un </a:t>
            </a:r>
            <a:r>
              <a:rPr lang="en-US" err="1"/>
              <a:t>pieslēdzieties</a:t>
            </a:r>
            <a:r>
              <a:rPr lang="en-US" dirty="0"/>
              <a:t> </a:t>
            </a:r>
            <a:r>
              <a:rPr lang="en-US" err="1"/>
              <a:t>serverim</a:t>
            </a:r>
            <a:r>
              <a:rPr lang="en-US" dirty="0"/>
              <a:t>, </a:t>
            </a:r>
            <a:r>
              <a:rPr lang="en-US" err="1"/>
              <a:t>lietojot</a:t>
            </a:r>
            <a:r>
              <a:rPr lang="en-US" dirty="0"/>
              <a:t> to, </a:t>
            </a:r>
            <a:r>
              <a:rPr lang="en-US" err="1"/>
              <a:t>pēc</a:t>
            </a:r>
            <a:r>
              <a:rPr lang="en-US" dirty="0"/>
              <a:t> </a:t>
            </a:r>
            <a:r>
              <a:rPr lang="en-US" err="1"/>
              <a:t>jūsu</a:t>
            </a:r>
            <a:r>
              <a:rPr lang="en-US" dirty="0"/>
              <a:t> </a:t>
            </a:r>
            <a:r>
              <a:rPr lang="en-US" err="1"/>
              <a:t>biežuma</a:t>
            </a:r>
            <a:r>
              <a:rPr lang="en-US" dirty="0"/>
              <a:t> </a:t>
            </a:r>
            <a:r>
              <a:rPr lang="en-US" err="1"/>
              <a:t>vajadzības</a:t>
            </a:r>
            <a:r>
              <a:rPr lang="en-US" dirty="0"/>
              <a:t> </a:t>
            </a:r>
            <a:r>
              <a:rPr lang="en-US" err="1"/>
              <a:t>pirms</a:t>
            </a:r>
            <a:r>
              <a:rPr lang="en-US" dirty="0"/>
              <a:t> </a:t>
            </a:r>
            <a:r>
              <a:rPr lang="en-US" err="1"/>
              <a:t>atverat</a:t>
            </a:r>
            <a:r>
              <a:rPr lang="en-US" dirty="0"/>
              <a:t> </a:t>
            </a:r>
            <a:r>
              <a:rPr lang="en-US" err="1"/>
              <a:t>interneta</a:t>
            </a:r>
            <a:r>
              <a:rPr lang="en-US" dirty="0"/>
              <a:t> </a:t>
            </a:r>
            <a:r>
              <a:rPr lang="en-US" err="1"/>
              <a:t>pārlūkprogrammas</a:t>
            </a:r>
            <a:r>
              <a:rPr lang="en-US" dirty="0"/>
              <a:t> </a:t>
            </a:r>
            <a:r>
              <a:rPr lang="en-US" err="1"/>
              <a:t>vai</a:t>
            </a:r>
            <a:r>
              <a:rPr lang="en-US" dirty="0"/>
              <a:t> ko </a:t>
            </a:r>
            <a:r>
              <a:rPr lang="en-US" err="1"/>
              <a:t>citu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 </a:t>
            </a:r>
            <a:r>
              <a:rPr lang="en-US" dirty="0" err="1"/>
              <a:t>rodās</a:t>
            </a:r>
            <a:r>
              <a:rPr lang="en-US" dirty="0"/>
              <a:t> </a:t>
            </a:r>
            <a:r>
              <a:rPr lang="en-US" dirty="0" err="1"/>
              <a:t>problēmas</a:t>
            </a:r>
            <a:r>
              <a:rPr lang="en-US" dirty="0"/>
              <a:t> </a:t>
            </a:r>
            <a:r>
              <a:rPr lang="en-US" dirty="0" err="1"/>
              <a:t>instalācijas</a:t>
            </a:r>
            <a:r>
              <a:rPr lang="en-US" dirty="0"/>
              <a:t> </a:t>
            </a:r>
            <a:r>
              <a:rPr lang="en-US" dirty="0" err="1"/>
              <a:t>procesā</a:t>
            </a:r>
            <a:r>
              <a:rPr lang="en-US" dirty="0"/>
              <a:t>, </a:t>
            </a:r>
            <a:r>
              <a:rPr lang="en-US" dirty="0" err="1"/>
              <a:t>varat</a:t>
            </a:r>
            <a:r>
              <a:rPr lang="en-US" dirty="0"/>
              <a:t> </a:t>
            </a:r>
            <a:r>
              <a:rPr lang="en-US" dirty="0" err="1"/>
              <a:t>aplūkot</a:t>
            </a:r>
            <a:r>
              <a:rPr lang="en-US" dirty="0"/>
              <a:t> </a:t>
            </a:r>
            <a:r>
              <a:rPr lang="en-US" dirty="0" err="1"/>
              <a:t>šo</a:t>
            </a:r>
            <a:r>
              <a:rPr lang="en-US" dirty="0"/>
              <a:t> </a:t>
            </a:r>
            <a:r>
              <a:rPr lang="en-US" dirty="0" err="1"/>
              <a:t>ļoti</a:t>
            </a:r>
            <a:r>
              <a:rPr lang="en-US" dirty="0"/>
              <a:t> </a:t>
            </a:r>
            <a:r>
              <a:rPr lang="en-US" dirty="0" err="1"/>
              <a:t>īso</a:t>
            </a:r>
            <a:r>
              <a:rPr lang="en-US" dirty="0"/>
              <a:t> un </a:t>
            </a:r>
            <a:r>
              <a:rPr lang="en-US" dirty="0" err="1"/>
              <a:t>paskaidrojošo</a:t>
            </a:r>
            <a:r>
              <a:rPr lang="en-US" dirty="0"/>
              <a:t> video - </a:t>
            </a:r>
            <a:r>
              <a:rPr lang="en-US" dirty="0">
                <a:ea typeface="+mn-lt"/>
                <a:cs typeface="+mn-lt"/>
                <a:hlinkClick r:id="rId3"/>
              </a:rPr>
              <a:t>https://www.youtube.com/watch?v=GwhBdOGlglc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sekot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līzi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procesam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tuvāk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aplūkot</a:t>
            </a:r>
            <a:r>
              <a:rPr lang="en-US" dirty="0">
                <a:ea typeface="+mn-lt"/>
                <a:cs typeface="+mn-lt"/>
              </a:rPr>
              <a:t> manis </a:t>
            </a:r>
            <a:r>
              <a:rPr lang="en-US" dirty="0" err="1">
                <a:ea typeface="+mn-lt"/>
                <a:cs typeface="+mn-lt"/>
              </a:rPr>
              <a:t>izveidoto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tekstu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kurš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mazliet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vairāk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paskaidro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procesu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>
                <a:ea typeface="+mn-lt"/>
                <a:cs typeface="+mn-lt"/>
                <a:hlinkClick r:id="rId4"/>
              </a:rPr>
              <a:t>https://github.com/EmilsJur/VPN/blob/main/%23%20VPN%20instal%C4%81cijas%20instrukcija.md</a:t>
            </a:r>
          </a:p>
        </p:txBody>
      </p:sp>
      <p:pic>
        <p:nvPicPr>
          <p:cNvPr id="4" name="Picture 3" descr="A logo of a keyhole&#10;&#10;Description automatically generated">
            <a:extLst>
              <a:ext uri="{FF2B5EF4-FFF2-40B4-BE49-F238E27FC236}">
                <a16:creationId xmlns:a16="http://schemas.microsoft.com/office/drawing/2014/main" id="{BAAD912F-4D21-71D2-5D16-BFFF7BD71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0299" y="130606"/>
            <a:ext cx="1812446" cy="181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A4312-D419-8C71-1F9D-E0AFAC05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Praktisks</a:t>
            </a:r>
            <a:r>
              <a:rPr lang="en-US" dirty="0"/>
              <a:t> </a:t>
            </a:r>
            <a:r>
              <a:rPr lang="en-US"/>
              <a:t>piemērs</a:t>
            </a:r>
            <a:r>
              <a:rPr lang="en-US" dirty="0"/>
              <a:t> - </a:t>
            </a:r>
            <a:r>
              <a:rPr lang="en-US"/>
              <a:t>Drošs</a:t>
            </a:r>
            <a:r>
              <a:rPr lang="en-US" dirty="0"/>
              <a:t> </a:t>
            </a:r>
            <a:r>
              <a:rPr lang="en-US"/>
              <a:t>publiskais</a:t>
            </a:r>
            <a:r>
              <a:rPr lang="en-US" dirty="0"/>
              <a:t> WI-FI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0ACFF-0C20-08B2-6AEC-33D6F32E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dirty="0"/>
              <a:t>VPN </a:t>
            </a:r>
            <a:r>
              <a:rPr lang="en-US" sz="1900" dirty="0" err="1"/>
              <a:t>ir</a:t>
            </a:r>
            <a:r>
              <a:rPr lang="en-US" sz="1900" dirty="0"/>
              <a:t> </a:t>
            </a:r>
            <a:r>
              <a:rPr lang="en-US" sz="1900" dirty="0" err="1"/>
              <a:t>ļoti</a:t>
            </a:r>
            <a:r>
              <a:rPr lang="en-US" sz="1900" dirty="0"/>
              <a:t> </a:t>
            </a:r>
            <a:r>
              <a:rPr lang="en-US" sz="1900" dirty="0" err="1"/>
              <a:t>ieteicams</a:t>
            </a:r>
            <a:r>
              <a:rPr lang="en-US" sz="1900" dirty="0"/>
              <a:t> </a:t>
            </a:r>
            <a:r>
              <a:rPr lang="en-US" sz="1900" dirty="0" err="1"/>
              <a:t>lietot</a:t>
            </a:r>
            <a:r>
              <a:rPr lang="en-US" sz="1900" dirty="0"/>
              <a:t> </a:t>
            </a:r>
            <a:r>
              <a:rPr lang="en-US" sz="1900" dirty="0" err="1"/>
              <a:t>gadijumos</a:t>
            </a:r>
            <a:r>
              <a:rPr lang="en-US" sz="1900" dirty="0"/>
              <a:t>, </a:t>
            </a:r>
            <a:r>
              <a:rPr lang="en-US" sz="1900" dirty="0" err="1"/>
              <a:t>kad</a:t>
            </a:r>
            <a:r>
              <a:rPr lang="en-US" sz="1900" dirty="0"/>
              <a:t> </a:t>
            </a:r>
            <a:r>
              <a:rPr lang="en-US" sz="1900" dirty="0" err="1"/>
              <a:t>plānojat</a:t>
            </a:r>
            <a:r>
              <a:rPr lang="en-US" sz="1900" dirty="0"/>
              <a:t> </a:t>
            </a:r>
            <a:r>
              <a:rPr lang="en-US" sz="1900" dirty="0" err="1"/>
              <a:t>pieslēgties</a:t>
            </a:r>
            <a:r>
              <a:rPr lang="en-US" sz="1900" dirty="0"/>
              <a:t> pie </a:t>
            </a:r>
            <a:r>
              <a:rPr lang="en-US" sz="1900" dirty="0" err="1"/>
              <a:t>publiska</a:t>
            </a:r>
            <a:r>
              <a:rPr lang="en-US" sz="1900" dirty="0"/>
              <a:t> </a:t>
            </a:r>
            <a:r>
              <a:rPr lang="en-US" sz="1900" dirty="0" err="1"/>
              <a:t>Wifi</a:t>
            </a:r>
            <a:r>
              <a:rPr lang="en-US" sz="1900" dirty="0"/>
              <a:t> </a:t>
            </a:r>
            <a:r>
              <a:rPr lang="en-US" sz="1900" dirty="0" err="1"/>
              <a:t>tīkla</a:t>
            </a:r>
            <a:r>
              <a:rPr lang="en-US" sz="1900" dirty="0"/>
              <a:t>, </a:t>
            </a:r>
            <a:r>
              <a:rPr lang="en-US" sz="1900" dirty="0" err="1"/>
              <a:t>piemēram</a:t>
            </a:r>
            <a:r>
              <a:rPr lang="en-US" sz="1900" dirty="0"/>
              <a:t>, </a:t>
            </a:r>
            <a:r>
              <a:rPr lang="en-US" sz="1900" dirty="0" err="1"/>
              <a:t>lidostā</a:t>
            </a:r>
            <a:r>
              <a:rPr lang="en-US" sz="1900" dirty="0"/>
              <a:t> </a:t>
            </a:r>
            <a:r>
              <a:rPr lang="en-US" sz="1900" dirty="0" err="1"/>
              <a:t>vai</a:t>
            </a:r>
            <a:r>
              <a:rPr lang="en-US" sz="1900" dirty="0"/>
              <a:t> </a:t>
            </a:r>
            <a:r>
              <a:rPr lang="en-US" sz="1900" dirty="0" err="1"/>
              <a:t>kādā</a:t>
            </a:r>
            <a:r>
              <a:rPr lang="en-US" sz="1900" dirty="0"/>
              <a:t> </a:t>
            </a:r>
            <a:r>
              <a:rPr lang="en-US" sz="1900" dirty="0" err="1"/>
              <a:t>nezināmā</a:t>
            </a:r>
            <a:r>
              <a:rPr lang="en-US" sz="1900" dirty="0"/>
              <a:t> </a:t>
            </a:r>
            <a:r>
              <a:rPr lang="en-US" sz="1900" dirty="0" err="1"/>
              <a:t>kafējnīcā</a:t>
            </a:r>
            <a:r>
              <a:rPr lang="en-US" sz="1900" dirty="0"/>
              <a:t>.</a:t>
            </a:r>
          </a:p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Problēma: Publiskajos Wi-Fi tīklos ir liels risks, kad aiz tiem slēpjās un uzdarbojās kādi uzbrucēji, pieslēgšanās procesā jūsu dati var tikt nozagti. </a:t>
            </a:r>
          </a:p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Risinājums: Izmantojot servisu, jūsu savienojums tiek šifrēts un tā teikti paslēpts, kas nodrošina drošību un privātumu lietojot Wifi.</a:t>
            </a:r>
            <a:endParaRPr lang="en-US" sz="1900"/>
          </a:p>
        </p:txBody>
      </p:sp>
      <p:pic>
        <p:nvPicPr>
          <p:cNvPr id="4" name="Picture 3" descr="A person in a hoodie with a binary code&#10;&#10;Description automatically generated">
            <a:extLst>
              <a:ext uri="{FF2B5EF4-FFF2-40B4-BE49-F238E27FC236}">
                <a16:creationId xmlns:a16="http://schemas.microsoft.com/office/drawing/2014/main" id="{D07B197D-3A19-C123-6B33-D631FA9A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92862"/>
            <a:ext cx="5150277" cy="289703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7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7A34C-8B0D-9269-8743-91A43B4F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 err="1"/>
              <a:t>Secinājumi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erson sitting in front of a television screen&#10;&#10;Description automatically generated">
            <a:extLst>
              <a:ext uri="{FF2B5EF4-FFF2-40B4-BE49-F238E27FC236}">
                <a16:creationId xmlns:a16="http://schemas.microsoft.com/office/drawing/2014/main" id="{E7118ED8-289A-A83A-BFC7-45F36540D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25" y="1628686"/>
            <a:ext cx="5381230" cy="358903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6599-1479-CE8C-FAF6-6DD4AEDE4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err="1"/>
              <a:t>Personīgi</a:t>
            </a:r>
            <a:r>
              <a:rPr lang="en-US" sz="2200"/>
              <a:t>, </a:t>
            </a:r>
            <a:r>
              <a:rPr lang="en-US" sz="2200" err="1"/>
              <a:t>izmantoju</a:t>
            </a:r>
            <a:r>
              <a:rPr lang="en-US" sz="2200"/>
              <a:t> VPN </a:t>
            </a:r>
            <a:r>
              <a:rPr lang="en-US" sz="2200" err="1"/>
              <a:t>gadijumos</a:t>
            </a:r>
            <a:r>
              <a:rPr lang="en-US" sz="2200"/>
              <a:t>, </a:t>
            </a:r>
            <a:r>
              <a:rPr lang="en-US" sz="2200" err="1"/>
              <a:t>kad</a:t>
            </a:r>
            <a:r>
              <a:rPr lang="en-US" sz="2200"/>
              <a:t> </a:t>
            </a:r>
            <a:r>
              <a:rPr lang="en-US" sz="2200" err="1"/>
              <a:t>taisos</a:t>
            </a:r>
            <a:r>
              <a:rPr lang="en-US" sz="2200"/>
              <a:t> </a:t>
            </a:r>
            <a:r>
              <a:rPr lang="en-US" sz="2200" err="1"/>
              <a:t>izmantot</a:t>
            </a:r>
            <a:r>
              <a:rPr lang="en-US" sz="2200"/>
              <a:t> Netflix </a:t>
            </a:r>
            <a:r>
              <a:rPr lang="en-US" sz="2200" err="1"/>
              <a:t>aplikāciju</a:t>
            </a:r>
            <a:r>
              <a:rPr lang="en-US" sz="2200"/>
              <a:t> </a:t>
            </a:r>
            <a:r>
              <a:rPr lang="en-US" sz="2200" err="1"/>
              <a:t>lai</a:t>
            </a:r>
            <a:r>
              <a:rPr lang="en-US" sz="2200"/>
              <a:t> </a:t>
            </a:r>
            <a:r>
              <a:rPr lang="en-US" sz="2200" err="1"/>
              <a:t>tiktu</a:t>
            </a:r>
            <a:r>
              <a:rPr lang="en-US" sz="2200"/>
              <a:t> pie </a:t>
            </a:r>
            <a:r>
              <a:rPr lang="en-US" sz="2200" err="1"/>
              <a:t>filmām</a:t>
            </a:r>
            <a:r>
              <a:rPr lang="en-US" sz="2200"/>
              <a:t> kas nav </a:t>
            </a:r>
            <a:r>
              <a:rPr lang="en-US" sz="2200" err="1"/>
              <a:t>paredzētas</a:t>
            </a:r>
            <a:r>
              <a:rPr lang="en-US" sz="2200"/>
              <a:t> </a:t>
            </a:r>
            <a:r>
              <a:rPr lang="en-US" sz="2200" err="1"/>
              <a:t>Latvijā</a:t>
            </a:r>
            <a:r>
              <a:rPr lang="en-US" sz="2200"/>
              <a:t> un </a:t>
            </a:r>
            <a:r>
              <a:rPr lang="en-US" sz="2200" err="1"/>
              <a:t>lai</a:t>
            </a:r>
            <a:r>
              <a:rPr lang="en-US" sz="2200"/>
              <a:t> man </a:t>
            </a:r>
            <a:r>
              <a:rPr lang="en-US" sz="2200" err="1"/>
              <a:t>nebūtu</a:t>
            </a:r>
            <a:r>
              <a:rPr lang="en-US" sz="2200"/>
              <a:t> </a:t>
            </a:r>
            <a:r>
              <a:rPr lang="en-US" sz="2200" err="1"/>
              <a:t>problēmas</a:t>
            </a:r>
            <a:r>
              <a:rPr lang="en-US" sz="2200"/>
              <a:t> </a:t>
            </a:r>
            <a:r>
              <a:rPr lang="en-US" sz="2200" err="1"/>
              <a:t>ar</a:t>
            </a:r>
            <a:r>
              <a:rPr lang="en-US" sz="2200"/>
              <a:t> </a:t>
            </a:r>
            <a:r>
              <a:rPr lang="en-US" sz="2200" err="1"/>
              <a:t>vienas</a:t>
            </a:r>
            <a:r>
              <a:rPr lang="en-US" sz="2200"/>
              <a:t> </a:t>
            </a:r>
            <a:r>
              <a:rPr lang="en-US" sz="2200" err="1"/>
              <a:t>mājsaimniecības</a:t>
            </a:r>
            <a:r>
              <a:rPr lang="en-US" sz="2200"/>
              <a:t> </a:t>
            </a:r>
            <a:r>
              <a:rPr lang="en-US" sz="2200" err="1"/>
              <a:t>atrašanas</a:t>
            </a:r>
            <a:r>
              <a:rPr lang="en-US" sz="2200"/>
              <a:t> </a:t>
            </a:r>
            <a:r>
              <a:rPr lang="en-US" sz="2200" err="1"/>
              <a:t>vietas</a:t>
            </a:r>
            <a:r>
              <a:rPr lang="en-US" sz="2200"/>
              <a:t> </a:t>
            </a:r>
            <a:r>
              <a:rPr lang="en-US" sz="2200" err="1"/>
              <a:t>savienojumu</a:t>
            </a:r>
            <a:r>
              <a:rPr lang="en-US" sz="2200"/>
              <a:t> </a:t>
            </a:r>
            <a:r>
              <a:rPr lang="en-US" sz="2200" err="1"/>
              <a:t>izveidošanu</a:t>
            </a:r>
            <a:r>
              <a:rPr lang="en-US" sz="2200"/>
              <a:t>.</a:t>
            </a:r>
          </a:p>
          <a:p>
            <a:pPr marL="0" indent="0">
              <a:buNone/>
            </a:pPr>
            <a:r>
              <a:rPr lang="en-US" sz="2200"/>
              <a:t>VPN </a:t>
            </a:r>
            <a:r>
              <a:rPr lang="en-US" sz="2200" err="1"/>
              <a:t>ir</a:t>
            </a:r>
            <a:r>
              <a:rPr lang="en-US" sz="2200"/>
              <a:t> </a:t>
            </a:r>
            <a:r>
              <a:rPr lang="en-US" sz="2200" err="1"/>
              <a:t>vispārīgi</a:t>
            </a:r>
            <a:r>
              <a:rPr lang="en-US" sz="2200"/>
              <a:t> </a:t>
            </a:r>
            <a:r>
              <a:rPr lang="en-US" sz="2200" err="1"/>
              <a:t>ļoti</a:t>
            </a:r>
            <a:r>
              <a:rPr lang="en-US" sz="2200"/>
              <a:t> </a:t>
            </a:r>
            <a:r>
              <a:rPr lang="en-US" sz="2200" err="1"/>
              <a:t>iespaidīgs</a:t>
            </a:r>
            <a:r>
              <a:rPr lang="en-US" sz="2200"/>
              <a:t> </a:t>
            </a:r>
            <a:r>
              <a:rPr lang="en-US" sz="2200" err="1"/>
              <a:t>izgudrojums</a:t>
            </a:r>
            <a:r>
              <a:rPr lang="en-US" sz="2200"/>
              <a:t>, kuru </a:t>
            </a:r>
            <a:r>
              <a:rPr lang="en-US" sz="2200" err="1"/>
              <a:t>ieteiktu</a:t>
            </a:r>
            <a:r>
              <a:rPr lang="en-US" sz="2200"/>
              <a:t> </a:t>
            </a:r>
            <a:r>
              <a:rPr lang="en-US" sz="2200" err="1"/>
              <a:t>visiem</a:t>
            </a:r>
            <a:r>
              <a:rPr lang="en-US" sz="2200"/>
              <a:t> </a:t>
            </a:r>
            <a:r>
              <a:rPr lang="en-US" sz="2200" err="1"/>
              <a:t>izmantot</a:t>
            </a:r>
            <a:r>
              <a:rPr lang="en-US" sz="2200"/>
              <a:t>, </a:t>
            </a:r>
            <a:r>
              <a:rPr lang="en-US" sz="2200" err="1"/>
              <a:t>lai</a:t>
            </a:r>
            <a:r>
              <a:rPr lang="en-US" sz="2200"/>
              <a:t> </a:t>
            </a:r>
            <a:r>
              <a:rPr lang="en-US" sz="2200" err="1"/>
              <a:t>jūs</a:t>
            </a:r>
            <a:r>
              <a:rPr lang="en-US" sz="2200"/>
              <a:t> </a:t>
            </a:r>
            <a:r>
              <a:rPr lang="en-US" sz="2200" err="1"/>
              <a:t>varētu</a:t>
            </a:r>
            <a:r>
              <a:rPr lang="en-US" sz="2200"/>
              <a:t> </a:t>
            </a:r>
            <a:r>
              <a:rPr lang="en-US" sz="2200" err="1"/>
              <a:t>justies</a:t>
            </a:r>
            <a:r>
              <a:rPr lang="en-US" sz="2200"/>
              <a:t> </a:t>
            </a:r>
            <a:r>
              <a:rPr lang="en-US" sz="2200" b="1" err="1"/>
              <a:t>droši</a:t>
            </a:r>
            <a:r>
              <a:rPr lang="en-US" sz="2200"/>
              <a:t> </a:t>
            </a:r>
            <a:r>
              <a:rPr lang="en-US" sz="2200" err="1"/>
              <a:t>lietojot</a:t>
            </a:r>
            <a:r>
              <a:rPr lang="en-US" sz="2200"/>
              <a:t> </a:t>
            </a:r>
            <a:r>
              <a:rPr lang="en-US" sz="2200" err="1"/>
              <a:t>jebkuru</a:t>
            </a:r>
            <a:r>
              <a:rPr lang="en-US" sz="2200"/>
              <a:t> </a:t>
            </a:r>
            <a:r>
              <a:rPr lang="en-US" sz="2200" err="1"/>
              <a:t>interneta</a:t>
            </a:r>
            <a:r>
              <a:rPr lang="en-US" sz="2200"/>
              <a:t> </a:t>
            </a:r>
            <a:r>
              <a:rPr lang="en-US" sz="2200" err="1"/>
              <a:t>pakalpojumu</a:t>
            </a:r>
            <a:r>
              <a:rPr lang="en-US" sz="2200"/>
              <a:t> </a:t>
            </a:r>
            <a:r>
              <a:rPr lang="en-US" sz="2200" err="1"/>
              <a:t>zinot</a:t>
            </a:r>
            <a:r>
              <a:rPr lang="en-US" sz="2200"/>
              <a:t>, </a:t>
            </a:r>
            <a:r>
              <a:rPr lang="en-US" sz="2200" err="1"/>
              <a:t>kad</a:t>
            </a:r>
            <a:r>
              <a:rPr lang="en-US" sz="2200"/>
              <a:t> </a:t>
            </a:r>
            <a:r>
              <a:rPr lang="en-US" sz="2200" err="1"/>
              <a:t>ir</a:t>
            </a:r>
            <a:r>
              <a:rPr lang="en-US" sz="2200"/>
              <a:t> </a:t>
            </a:r>
            <a:r>
              <a:rPr lang="en-US" sz="2200" err="1"/>
              <a:t>aizsargāta</a:t>
            </a:r>
            <a:r>
              <a:rPr lang="en-US" sz="2200"/>
              <a:t> </a:t>
            </a:r>
            <a:r>
              <a:rPr lang="en-US" sz="2200" err="1"/>
              <a:t>jūsu</a:t>
            </a:r>
            <a:r>
              <a:rPr lang="en-US" sz="2200"/>
              <a:t> </a:t>
            </a:r>
            <a:r>
              <a:rPr lang="en-US" sz="2200" err="1"/>
              <a:t>tiešsaistes</a:t>
            </a:r>
            <a:r>
              <a:rPr lang="en-US" sz="2200"/>
              <a:t> </a:t>
            </a:r>
            <a:r>
              <a:rPr lang="en-US" sz="2200" err="1"/>
              <a:t>identitāte</a:t>
            </a:r>
            <a:r>
              <a:rPr lang="en-US" sz="2200"/>
              <a:t>. </a:t>
            </a:r>
            <a:r>
              <a:rPr lang="en-US" sz="2200" err="1"/>
              <a:t>Kā</a:t>
            </a:r>
            <a:r>
              <a:rPr lang="en-US" sz="2200"/>
              <a:t> </a:t>
            </a:r>
            <a:r>
              <a:rPr lang="en-US" sz="2200" err="1"/>
              <a:t>arī</a:t>
            </a:r>
            <a:r>
              <a:rPr lang="en-US" sz="2200"/>
              <a:t> </a:t>
            </a:r>
            <a:r>
              <a:rPr lang="en-US" sz="2200" err="1"/>
              <a:t>tas</a:t>
            </a:r>
            <a:r>
              <a:rPr lang="en-US" sz="2200"/>
              <a:t> </a:t>
            </a:r>
            <a:r>
              <a:rPr lang="en-US" sz="2200" err="1"/>
              <a:t>ir</a:t>
            </a:r>
            <a:r>
              <a:rPr lang="en-US" sz="2200"/>
              <a:t> </a:t>
            </a:r>
            <a:r>
              <a:rPr lang="en-US" sz="2200" err="1"/>
              <a:t>noderīgs</a:t>
            </a:r>
            <a:r>
              <a:rPr lang="en-US" sz="2200"/>
              <a:t> </a:t>
            </a:r>
            <a:r>
              <a:rPr lang="en-US" sz="2200" err="1"/>
              <a:t>citos</a:t>
            </a:r>
            <a:r>
              <a:rPr lang="en-US" sz="2200"/>
              <a:t> </a:t>
            </a:r>
            <a:r>
              <a:rPr lang="en-US" sz="2200" err="1"/>
              <a:t>ikdienišķos</a:t>
            </a:r>
            <a:r>
              <a:rPr lang="en-US" sz="2200"/>
              <a:t> </a:t>
            </a:r>
            <a:r>
              <a:rPr lang="en-US" sz="2200" err="1"/>
              <a:t>gadijumos</a:t>
            </a:r>
            <a:r>
              <a:rPr lang="en-US" sz="2200"/>
              <a:t>, </a:t>
            </a:r>
            <a:r>
              <a:rPr lang="en-US" sz="2200" err="1"/>
              <a:t>kā</a:t>
            </a:r>
            <a:r>
              <a:rPr lang="en-US" sz="2200"/>
              <a:t> </a:t>
            </a:r>
            <a:r>
              <a:rPr lang="en-US" sz="2200" err="1"/>
              <a:t>jau</a:t>
            </a:r>
            <a:r>
              <a:rPr lang="en-US" sz="2200"/>
              <a:t> </a:t>
            </a:r>
            <a:r>
              <a:rPr lang="en-US" sz="2200" err="1"/>
              <a:t>minēju</a:t>
            </a:r>
            <a:r>
              <a:rPr lang="en-US" sz="2200"/>
              <a:t> </a:t>
            </a:r>
            <a:r>
              <a:rPr lang="en-US" sz="2200" err="1"/>
              <a:t>iepriekš</a:t>
            </a:r>
            <a:r>
              <a:rPr lang="en-US" sz="2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504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B71-868F-1813-9332-900F0CC0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351" y="1040861"/>
            <a:ext cx="5627299" cy="1325563"/>
          </a:xfrm>
        </p:spPr>
        <p:txBody>
          <a:bodyPr/>
          <a:lstStyle/>
          <a:p>
            <a:r>
              <a:rPr lang="en-US" dirty="0" err="1"/>
              <a:t>Paldies</a:t>
            </a:r>
            <a:r>
              <a:rPr lang="en-US" dirty="0"/>
              <a:t> par </a:t>
            </a:r>
            <a:r>
              <a:rPr lang="en-US" dirty="0" err="1"/>
              <a:t>uzmanību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8486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VPN, virtuālais privātais tīkls</vt:lpstr>
      <vt:lpstr>Kas ir VPN?</vt:lpstr>
      <vt:lpstr>VPN funkcionalitāte</vt:lpstr>
      <vt:lpstr>Īss uzstādīšanas process</vt:lpstr>
      <vt:lpstr>Praktisks piemērs - Drošs publiskais WI-FI</vt:lpstr>
      <vt:lpstr>Secinājumi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235</cp:revision>
  <dcterms:created xsi:type="dcterms:W3CDTF">2024-12-02T20:17:03Z</dcterms:created>
  <dcterms:modified xsi:type="dcterms:W3CDTF">2024-12-02T20:53:32Z</dcterms:modified>
</cp:coreProperties>
</file>