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d9a5d6a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6d9a5d6a5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6d9a5d6a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6d9a5d6a5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Finance Tracker Web App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22375" y="1143000"/>
            <a:ext cx="73095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web application that helps users track their income and expenses.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log transactions, categorize them, and view summaries like total income, expenses, and current balance.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Managed by the Application: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Transactions (income or expense)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Categories (e.g., Rent, Groceries)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(Optional) User information (for login)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Envisioned E/R Diagram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517075" y="1090950"/>
            <a:ext cx="3782700" cy="2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Users(user_id PK, username, email, password_hash)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Categories(category_id PK, user_id FK, name)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Transactions(transaction_id PK, user_id FK, category_id FK, amount, type, date, description)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Relationships: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One User has many Transactions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One User has many Categories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One Category is used by many Transactions</a:t>
            </a:r>
            <a:endParaRPr/>
          </a:p>
        </p:txBody>
      </p:sp>
      <p:pic>
        <p:nvPicPr>
          <p:cNvPr id="137" name="Google Shape;137;p26" title="Skærmbillede 2025-04-30 kl. 11.09.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775" y="1297128"/>
            <a:ext cx="4539425" cy="255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