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10" d="100"/>
          <a:sy n="10" d="100"/>
        </p:scale>
        <p:origin x="2560" y="-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‹nr.›</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‹nr.›</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‹nr.›</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756190"/>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6" y="7349762"/>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cavity diode laser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1" y="643968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403276" y="651611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Expectation</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874029"/>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1298931626"/>
              </p:ext>
            </p:extLst>
          </p:nvPr>
        </p:nvGraphicFramePr>
        <p:xfrm>
          <a:off x="16425863" y="7688263"/>
          <a:ext cx="12395200" cy="8262937"/>
        </p:xfrm>
        <a:graphic>
          <a:graphicData uri="http://schemas.openxmlformats.org/presentationml/2006/ole">
            <mc:AlternateContent xmlns:mc="http://schemas.openxmlformats.org/markup-compatibility/2006">
              <mc:Choice xmlns:v="urn:schemas-microsoft-com:vml" Requires="v">
                <p:oleObj name="Document" r:id="rId5" imgW="4762340" imgH="3163361" progId="Word.Document.12">
                  <p:embed/>
                </p:oleObj>
              </mc:Choice>
              <mc:Fallback>
                <p:oleObj name="Document" r:id="rId5" imgW="4762340" imgH="3163361"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25863" y="7688263"/>
                        <a:ext cx="12395200" cy="826293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45929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523147"/>
            <a:ext cx="15034867" cy="1569660"/>
          </a:xfrm>
          <a:prstGeom prst="rect">
            <a:avLst/>
          </a:prstGeom>
          <a:noFill/>
        </p:spPr>
        <p:txBody>
          <a:bodyPr wrap="square" rtlCol="0">
            <a:spAutoFit/>
          </a:bodyPr>
          <a:lstStyle/>
          <a:p>
            <a:pPr algn="just"/>
            <a:r>
              <a:rPr lang="nl-NL" sz="3200" b="1" dirty="0">
                <a:latin typeface="Arial" panose="020B0604020202020204" pitchFamily="34" charset="0"/>
                <a:cs typeface="Arial" panose="020B0604020202020204" pitchFamily="34" charset="0"/>
              </a:rPr>
              <a:t>Figuur 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this</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577</TotalTime>
  <Words>481</Words>
  <Application>Microsoft Office PowerPoint</Application>
  <PresentationFormat>Aangepast</PresentationFormat>
  <Paragraphs>19</Paragraphs>
  <Slides>1</Slides>
  <Notes>1</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1</vt:i4>
      </vt:variant>
      <vt:variant>
        <vt:lpstr>Diatitels</vt:lpstr>
      </vt:variant>
      <vt:variant>
        <vt:i4>1</vt:i4>
      </vt:variant>
    </vt:vector>
  </HeadingPairs>
  <TitlesOfParts>
    <vt:vector size="6" baseType="lpstr">
      <vt:lpstr>Arial</vt:lpstr>
      <vt:lpstr>Calibri</vt:lpstr>
      <vt:lpstr>Calibri Light</vt:lpstr>
      <vt:lpstr>Office Theme</vt:lpstr>
      <vt:lpstr>Microsoft Word 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Robin van Straaten</cp:lastModifiedBy>
  <cp:revision>12</cp:revision>
  <dcterms:created xsi:type="dcterms:W3CDTF">2023-06-05T09:12:40Z</dcterms:created>
  <dcterms:modified xsi:type="dcterms:W3CDTF">2023-06-26T13:49:12Z</dcterms:modified>
</cp:coreProperties>
</file>