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ADB15-9C7A-42F9-9C22-D7323EA05313}" v="1" dt="2023-06-27T08:43:1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18"/>
  </p:normalViewPr>
  <p:slideViewPr>
    <p:cSldViewPr snapToGrid="0">
      <p:cViewPr>
        <p:scale>
          <a:sx n="92" d="100"/>
          <a:sy n="92" d="100"/>
        </p:scale>
        <p:origin x="132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s Zegers" userId="bd5cf22c-0e97-44c0-acad-9bc9915da531" providerId="ADAL" clId="{6EDADB15-9C7A-42F9-9C22-D7323EA05313}"/>
    <pc:docChg chg="addSld modSld">
      <pc:chgData name="Emils Zegers" userId="bd5cf22c-0e97-44c0-acad-9bc9915da531" providerId="ADAL" clId="{6EDADB15-9C7A-42F9-9C22-D7323EA05313}" dt="2023-06-27T08:43:12.001" v="1"/>
      <pc:docMkLst>
        <pc:docMk/>
      </pc:docMkLst>
      <pc:sldChg chg="addSp modSp new modAnim">
        <pc:chgData name="Emils Zegers" userId="bd5cf22c-0e97-44c0-acad-9bc9915da531" providerId="ADAL" clId="{6EDADB15-9C7A-42F9-9C22-D7323EA05313}" dt="2023-06-27T08:43:12.001" v="1"/>
        <pc:sldMkLst>
          <pc:docMk/>
          <pc:sldMk cId="1374573369" sldId="257"/>
        </pc:sldMkLst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2" creationId="{9F25BF6D-8FD5-3D87-5254-BBAA854DD96E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3" creationId="{DC4A7FC8-941A-048F-138A-85CA5F9344C1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4" creationId="{699A2C8F-E638-2F65-15B1-9C5EE08BD4E7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5" creationId="{BB6E79D4-76A2-22FE-43F7-D28B5FE0F6CD}"/>
          </ac:picMkLst>
        </pc:picChg>
        <pc:picChg chg="add mod">
          <ac:chgData name="Emils Zegers" userId="bd5cf22c-0e97-44c0-acad-9bc9915da531" providerId="ADAL" clId="{6EDADB15-9C7A-42F9-9C22-D7323EA05313}" dt="2023-06-27T08:43:12.001" v="1"/>
          <ac:picMkLst>
            <pc:docMk/>
            <pc:sldMk cId="1374573369" sldId="257"/>
            <ac:picMk id="6" creationId="{DBFD008B-7E0A-D6BD-DA3A-03D68B8571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11B-EFFA-5BDE-8707-84A4534E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94298-955F-0E2B-9C80-1326CF18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D93E-8DCE-A497-EDAC-7AC29118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F2-7C6A-E5BC-51E3-4020280D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7A46-0BD1-86A7-6FA4-2B586EDE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808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47E2-C5A2-87A8-5222-389FF3EA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59A19-D6DA-1B08-505B-78D6FABD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7CF0-7195-4718-A193-0D3FA53F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53EC-4390-5C09-139B-4906507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1221-283C-376E-0289-B36C45B4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988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11B1F-4B85-8ACB-C37E-1831E4085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361E-F32D-3AF9-1BE8-204065A02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1E29-8F6E-CA8F-DB0E-0564EB4F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060B-3C8F-829B-13FC-A9467B64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0DDE-58A0-EDD6-6ADC-EE94D01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40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4C90-D0F2-B750-B5EF-A731CC51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B3EA-6CCF-AADA-3A94-E88111AB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FF12-473F-29C0-A81C-8C318DAB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BE18-E317-A880-1457-51EE10F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FDA4-F334-DA5F-4DA6-5343CB3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44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B0CA-0DBD-6A61-E3E9-FDC586A0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8292-62A6-2003-0515-5D1DF2AE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F901-13BC-72C2-1E3F-37A60DD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93DD-49B4-C5CC-7858-51C3B2E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FF33-48E3-11D4-D760-C7934303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422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B39-9AA6-99B3-BF3B-D757D75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1197-6D3D-6D98-919A-DAA87FCDE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E6BC-E4F0-0D67-DD22-1857B3416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4EC24-60CF-C5E4-8C6A-2E90C7B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4ABF8-BEA1-DD80-986A-7A08A1A1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DAF5-9DE5-0535-E36B-15CE5DE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532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1669-E9AC-052A-BBB4-190E38E2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20BE-A38E-B55B-7364-8C1FE86B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4E5A3-A1FD-0599-266B-87CE47E92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40975-7A4A-0158-CEBC-32A54C172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8C3A5-0135-4BB1-DA52-CAF3F0E37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04D20-2946-192A-C8E7-69FB5CF1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B13A0-B972-3339-301B-34C3FEBB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E9BFF-2E34-DBA7-CB8D-D1E1E776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07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AF8A-E88C-AF0F-1AC2-8326AAF3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31890-697C-8F25-A481-ACE12ECD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FD8CE-30AC-F983-2606-4A5D6A28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3D3F-1CE5-43BE-D777-FF89F994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01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5C313-FE05-B5A5-5ED0-CE29DEFF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22A6-44A9-7939-6AFD-4C4E76D7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7202-3289-942A-C29A-E6B2280C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298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1189-3E53-AE90-26F3-49C80F0E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9CEC-DCEF-EE0C-F78A-AF07A289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5D0B-9782-8BDF-78F3-E8DED993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9FFE-C73C-2A77-B853-CD297975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9D4A-1C29-A6AA-95F1-9CDDF6CA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2B2AA-31A3-E9A3-6766-541CFD1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307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9118-8149-6D19-AEDC-BF17725D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B19FF-1874-DA31-FC2F-DA61E90B0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ACDA8-272C-27D8-B2B3-2D217F03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380F-14BD-68FD-38CC-E5F76C2C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A2237-08AE-83C4-671C-93A5420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719C-608D-498A-8CAF-01BB788C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049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42598-2752-E16F-D726-8D23A590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B157-B488-374F-4A43-F38A1DAD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4692-0E35-C01F-1C7A-02DA5BD0B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3109-975B-0047-9CEE-14A150D71685}" type="datetimeFigureOut">
              <a:rPr lang="en-NL" smtClean="0"/>
              <a:t>27/06/2023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0F85-8335-C79F-6E7C-8663A859C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4C1CF-6518-8875-0D9C-CBC2C34C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709B-9388-F240-8EB8-FC7D3432DA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2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9A84F-BEDC-E787-0F25-FE2A3D161B05}"/>
              </a:ext>
            </a:extLst>
          </p:cNvPr>
          <p:cNvSpPr txBox="1"/>
          <p:nvPr/>
        </p:nvSpPr>
        <p:spPr>
          <a:xfrm>
            <a:off x="674574" y="443407"/>
            <a:ext cx="1084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7200" dirty="0"/>
              <a:t>What happens when you reflect t</a:t>
            </a:r>
            <a:r>
              <a:rPr lang="en-GB" sz="7200" dirty="0"/>
              <a:t>he</a:t>
            </a:r>
            <a:r>
              <a:rPr lang="en-NL" sz="7200" dirty="0"/>
              <a:t> output of a diode laser back upon itself?</a:t>
            </a:r>
          </a:p>
        </p:txBody>
      </p:sp>
      <p:pic>
        <p:nvPicPr>
          <p:cNvPr id="5" name="Picture 4" descr="A picture containing screenshot, colorfulness, graphics&#10;&#10;Description automatically generated">
            <a:extLst>
              <a:ext uri="{FF2B5EF4-FFF2-40B4-BE49-F238E27FC236}">
                <a16:creationId xmlns:a16="http://schemas.microsoft.com/office/drawing/2014/main" id="{A8CAF447-3ED3-CE13-B279-CD43520C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4" y="3429000"/>
            <a:ext cx="8066089" cy="35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F25BF6D-8FD5-3D87-5254-BBAA854D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919" y="2200275"/>
            <a:ext cx="2505075" cy="24574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C4A7FC8-941A-048F-138A-85CA5F93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4569" y="2195512"/>
            <a:ext cx="3019425" cy="24669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99A2C8F-E638-2F65-15B1-9C5EE08BD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4568" y="1982807"/>
            <a:ext cx="3019425" cy="24955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6E79D4-76A2-22FE-43F7-D28B5FE0F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4567" y="1969781"/>
            <a:ext cx="3019425" cy="2495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FD008B-7E0A-D6BD-DA3A-03D68B8571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4566" y="2162461"/>
            <a:ext cx="3057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C3104D2-7D84-50B8-C2FB-C93C8169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887175"/>
            <a:ext cx="8789670" cy="50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1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de Boer</dc:creator>
  <cp:lastModifiedBy>Tristan de Boer</cp:lastModifiedBy>
  <cp:revision>2</cp:revision>
  <dcterms:created xsi:type="dcterms:W3CDTF">2023-06-26T11:16:43Z</dcterms:created>
  <dcterms:modified xsi:type="dcterms:W3CDTF">2023-06-27T10:45:03Z</dcterms:modified>
</cp:coreProperties>
</file>