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9D76C-1841-4F58-94B1-5AE3681891B6}" v="882" dt="2023-06-22T11:00:25.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920" y="-3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s Zegers" userId="ffcb4d5f4c9f389f" providerId="LiveId" clId="{503603CF-D47B-40A0-B37E-5FCD232EB101}"/>
    <pc:docChg chg="addSld modSld">
      <pc:chgData name="emils Zegers" userId="ffcb4d5f4c9f389f" providerId="LiveId" clId="{503603CF-D47B-40A0-B37E-5FCD232EB101}" dt="2023-06-05T09:13:04.567" v="6" actId="20577"/>
      <pc:docMkLst>
        <pc:docMk/>
      </pc:docMkLst>
      <pc:sldChg chg="modSp new mod">
        <pc:chgData name="emils Zegers" userId="ffcb4d5f4c9f389f" providerId="LiveId" clId="{503603CF-D47B-40A0-B37E-5FCD232EB101}" dt="2023-06-05T09:13:04.567" v="6" actId="20577"/>
        <pc:sldMkLst>
          <pc:docMk/>
          <pc:sldMk cId="605312590" sldId="256"/>
        </pc:sldMkLst>
        <pc:spChg chg="mod">
          <ac:chgData name="emils Zegers" userId="ffcb4d5f4c9f389f" providerId="LiveId" clId="{503603CF-D47B-40A0-B37E-5FCD232EB101}" dt="2023-06-05T09:13:04.567" v="6" actId="20577"/>
          <ac:spMkLst>
            <pc:docMk/>
            <pc:sldMk cId="605312590" sldId="256"/>
            <ac:spMk id="2" creationId="{8DB20035-8802-6B91-C2C2-CAEC48AD8007}"/>
          </ac:spMkLst>
        </pc:spChg>
      </pc:sldChg>
    </pc:docChg>
  </pc:docChgLst>
  <pc:docChgLst>
    <pc:chgData name="Emils Zegers" userId="bd5cf22c-0e97-44c0-acad-9bc9915da531" providerId="ADAL" clId="{5F09D76C-1841-4F58-94B1-5AE3681891B6}"/>
    <pc:docChg chg="undo custSel modSld">
      <pc:chgData name="Emils Zegers" userId="bd5cf22c-0e97-44c0-acad-9bc9915da531" providerId="ADAL" clId="{5F09D76C-1841-4F58-94B1-5AE3681891B6}" dt="2023-06-22T11:00:33.229" v="1568" actId="20577"/>
      <pc:docMkLst>
        <pc:docMk/>
      </pc:docMkLst>
      <pc:sldChg chg="addSp delSp modSp mod setBg">
        <pc:chgData name="Emils Zegers" userId="bd5cf22c-0e97-44c0-acad-9bc9915da531" providerId="ADAL" clId="{5F09D76C-1841-4F58-94B1-5AE3681891B6}" dt="2023-06-22T11:00:33.229" v="1568" actId="20577"/>
        <pc:sldMkLst>
          <pc:docMk/>
          <pc:sldMk cId="605312590" sldId="256"/>
        </pc:sldMkLst>
        <pc:spChg chg="mod">
          <ac:chgData name="Emils Zegers" userId="bd5cf22c-0e97-44c0-acad-9bc9915da531" providerId="ADAL" clId="{5F09D76C-1841-4F58-94B1-5AE3681891B6}" dt="2023-06-22T09:35:48.844" v="804" actId="1076"/>
          <ac:spMkLst>
            <pc:docMk/>
            <pc:sldMk cId="605312590" sldId="256"/>
            <ac:spMk id="2" creationId="{8DB20035-8802-6B91-C2C2-CAEC48AD8007}"/>
          </ac:spMkLst>
        </pc:spChg>
        <pc:spChg chg="del">
          <ac:chgData name="Emils Zegers" userId="bd5cf22c-0e97-44c0-acad-9bc9915da531" providerId="ADAL" clId="{5F09D76C-1841-4F58-94B1-5AE3681891B6}" dt="2023-06-22T07:45:28.656" v="80" actId="478"/>
          <ac:spMkLst>
            <pc:docMk/>
            <pc:sldMk cId="605312590" sldId="256"/>
            <ac:spMk id="3" creationId="{190A6092-651D-38CE-CB24-1F58314C8B41}"/>
          </ac:spMkLst>
        </pc:spChg>
        <pc:spChg chg="add del mod">
          <ac:chgData name="Emils Zegers" userId="bd5cf22c-0e97-44c0-acad-9bc9915da531" providerId="ADAL" clId="{5F09D76C-1841-4F58-94B1-5AE3681891B6}" dt="2023-06-22T09:34:05.083" v="765" actId="478"/>
          <ac:spMkLst>
            <pc:docMk/>
            <pc:sldMk cId="605312590" sldId="256"/>
            <ac:spMk id="3" creationId="{D347D021-A1A0-CEC1-98C3-1776E71D23A0}"/>
          </ac:spMkLst>
        </pc:spChg>
        <pc:spChg chg="add del mod ord">
          <ac:chgData name="Emils Zegers" userId="bd5cf22c-0e97-44c0-acad-9bc9915da531" providerId="ADAL" clId="{5F09D76C-1841-4F58-94B1-5AE3681891B6}" dt="2023-06-22T09:34:05.083" v="765" actId="478"/>
          <ac:spMkLst>
            <pc:docMk/>
            <pc:sldMk cId="605312590" sldId="256"/>
            <ac:spMk id="4" creationId="{2102C65A-515F-B2F8-9A1C-38434BCCC427}"/>
          </ac:spMkLst>
        </pc:spChg>
        <pc:spChg chg="add del mod">
          <ac:chgData name="Emils Zegers" userId="bd5cf22c-0e97-44c0-acad-9bc9915da531" providerId="ADAL" clId="{5F09D76C-1841-4F58-94B1-5AE3681891B6}" dt="2023-06-22T09:34:05.083" v="765" actId="478"/>
          <ac:spMkLst>
            <pc:docMk/>
            <pc:sldMk cId="605312590" sldId="256"/>
            <ac:spMk id="5" creationId="{77A154C7-5854-948F-FC94-B824696B59C3}"/>
          </ac:spMkLst>
        </pc:spChg>
        <pc:spChg chg="add mod topLvl">
          <ac:chgData name="Emils Zegers" userId="bd5cf22c-0e97-44c0-acad-9bc9915da531" providerId="ADAL" clId="{5F09D76C-1841-4F58-94B1-5AE3681891B6}" dt="2023-06-22T10:46:29.177" v="1332" actId="1076"/>
          <ac:spMkLst>
            <pc:docMk/>
            <pc:sldMk cId="605312590" sldId="256"/>
            <ac:spMk id="6" creationId="{AAE5DBEA-BF18-E3D2-6A0A-B7D3DDDC6955}"/>
          </ac:spMkLst>
        </pc:spChg>
        <pc:spChg chg="add mod topLvl">
          <ac:chgData name="Emils Zegers" userId="bd5cf22c-0e97-44c0-acad-9bc9915da531" providerId="ADAL" clId="{5F09D76C-1841-4F58-94B1-5AE3681891B6}" dt="2023-06-22T10:46:33.234" v="1333" actId="1076"/>
          <ac:spMkLst>
            <pc:docMk/>
            <pc:sldMk cId="605312590" sldId="256"/>
            <ac:spMk id="8" creationId="{F776A035-17DF-D142-9847-265199F0CBDB}"/>
          </ac:spMkLst>
        </pc:spChg>
        <pc:spChg chg="add del mod">
          <ac:chgData name="Emils Zegers" userId="bd5cf22c-0e97-44c0-acad-9bc9915da531" providerId="ADAL" clId="{5F09D76C-1841-4F58-94B1-5AE3681891B6}" dt="2023-06-22T09:18:14.173" v="710"/>
          <ac:spMkLst>
            <pc:docMk/>
            <pc:sldMk cId="605312590" sldId="256"/>
            <ac:spMk id="10" creationId="{353E878B-D128-79A3-7BCA-4D0EA2116463}"/>
          </ac:spMkLst>
        </pc:spChg>
        <pc:spChg chg="add mod">
          <ac:chgData name="Emils Zegers" userId="bd5cf22c-0e97-44c0-acad-9bc9915da531" providerId="ADAL" clId="{5F09D76C-1841-4F58-94B1-5AE3681891B6}" dt="2023-06-22T10:58:18.310" v="1454" actId="123"/>
          <ac:spMkLst>
            <pc:docMk/>
            <pc:sldMk cId="605312590" sldId="256"/>
            <ac:spMk id="11" creationId="{82B0777B-A2FF-B860-C5E1-B1EF9ADF1C0A}"/>
          </ac:spMkLst>
        </pc:spChg>
        <pc:spChg chg="mod topLvl">
          <ac:chgData name="Emils Zegers" userId="bd5cf22c-0e97-44c0-acad-9bc9915da531" providerId="ADAL" clId="{5F09D76C-1841-4F58-94B1-5AE3681891B6}" dt="2023-06-22T10:46:01.790" v="1327" actId="165"/>
          <ac:spMkLst>
            <pc:docMk/>
            <pc:sldMk cId="605312590" sldId="256"/>
            <ac:spMk id="14" creationId="{73B8A3AB-D86D-F61D-6ACE-55657C174108}"/>
          </ac:spMkLst>
        </pc:spChg>
        <pc:spChg chg="mod topLvl">
          <ac:chgData name="Emils Zegers" userId="bd5cf22c-0e97-44c0-acad-9bc9915da531" providerId="ADAL" clId="{5F09D76C-1841-4F58-94B1-5AE3681891B6}" dt="2023-06-22T10:46:01.790" v="1327" actId="165"/>
          <ac:spMkLst>
            <pc:docMk/>
            <pc:sldMk cId="605312590" sldId="256"/>
            <ac:spMk id="15" creationId="{A532EE8C-4283-E6F8-5C11-D477855E5280}"/>
          </ac:spMkLst>
        </pc:spChg>
        <pc:spChg chg="add mod">
          <ac:chgData name="Emils Zegers" userId="bd5cf22c-0e97-44c0-acad-9bc9915da531" providerId="ADAL" clId="{5F09D76C-1841-4F58-94B1-5AE3681891B6}" dt="2023-06-22T10:52:51.231" v="1361" actId="113"/>
          <ac:spMkLst>
            <pc:docMk/>
            <pc:sldMk cId="605312590" sldId="256"/>
            <ac:spMk id="16" creationId="{71943113-C3FB-E68C-3559-3E941114FFB1}"/>
          </ac:spMkLst>
        </pc:spChg>
        <pc:spChg chg="add mod ord">
          <ac:chgData name="Emils Zegers" userId="bd5cf22c-0e97-44c0-acad-9bc9915da531" providerId="ADAL" clId="{5F09D76C-1841-4F58-94B1-5AE3681891B6}" dt="2023-06-22T10:58:24.926" v="1456" actId="123"/>
          <ac:spMkLst>
            <pc:docMk/>
            <pc:sldMk cId="605312590" sldId="256"/>
            <ac:spMk id="17" creationId="{0E29FBC8-C102-7BAF-D6A6-070BDC02B058}"/>
          </ac:spMkLst>
        </pc:spChg>
        <pc:spChg chg="add mod">
          <ac:chgData name="Emils Zegers" userId="bd5cf22c-0e97-44c0-acad-9bc9915da531" providerId="ADAL" clId="{5F09D76C-1841-4F58-94B1-5AE3681891B6}" dt="2023-06-22T10:56:23.552" v="1414" actId="20577"/>
          <ac:spMkLst>
            <pc:docMk/>
            <pc:sldMk cId="605312590" sldId="256"/>
            <ac:spMk id="18" creationId="{23F4374A-D1AB-AC16-3EDD-BDAA660FAC95}"/>
          </ac:spMkLst>
        </pc:spChg>
        <pc:spChg chg="add mod topLvl">
          <ac:chgData name="Emils Zegers" userId="bd5cf22c-0e97-44c0-acad-9bc9915da531" providerId="ADAL" clId="{5F09D76C-1841-4F58-94B1-5AE3681891B6}" dt="2023-06-22T10:52:30.649" v="1337" actId="1076"/>
          <ac:spMkLst>
            <pc:docMk/>
            <pc:sldMk cId="605312590" sldId="256"/>
            <ac:spMk id="19" creationId="{5EA47C9F-0453-69C3-157F-6AB057DA5D76}"/>
          </ac:spMkLst>
        </pc:spChg>
        <pc:spChg chg="add mod">
          <ac:chgData name="Emils Zegers" userId="bd5cf22c-0e97-44c0-acad-9bc9915da531" providerId="ADAL" clId="{5F09D76C-1841-4F58-94B1-5AE3681891B6}" dt="2023-06-22T10:57:27.513" v="1443" actId="1076"/>
          <ac:spMkLst>
            <pc:docMk/>
            <pc:sldMk cId="605312590" sldId="256"/>
            <ac:spMk id="21" creationId="{63D33713-FA70-0926-2288-F6BB18F431A9}"/>
          </ac:spMkLst>
        </pc:spChg>
        <pc:spChg chg="add mod">
          <ac:chgData name="Emils Zegers" userId="bd5cf22c-0e97-44c0-acad-9bc9915da531" providerId="ADAL" clId="{5F09D76C-1841-4F58-94B1-5AE3681891B6}" dt="2023-06-22T10:59:11.508" v="1480" actId="20577"/>
          <ac:spMkLst>
            <pc:docMk/>
            <pc:sldMk cId="605312590" sldId="256"/>
            <ac:spMk id="22" creationId="{31544DDD-4DBB-76CF-C7E7-2828C0580963}"/>
          </ac:spMkLst>
        </pc:spChg>
        <pc:spChg chg="add mod">
          <ac:chgData name="Emils Zegers" userId="bd5cf22c-0e97-44c0-acad-9bc9915da531" providerId="ADAL" clId="{5F09D76C-1841-4F58-94B1-5AE3681891B6}" dt="2023-06-22T10:59:35.463" v="1520" actId="5793"/>
          <ac:spMkLst>
            <pc:docMk/>
            <pc:sldMk cId="605312590" sldId="256"/>
            <ac:spMk id="24" creationId="{37F2954F-601B-7628-AF3C-623E467FC958}"/>
          </ac:spMkLst>
        </pc:spChg>
        <pc:spChg chg="add del mod">
          <ac:chgData name="Emils Zegers" userId="bd5cf22c-0e97-44c0-acad-9bc9915da531" providerId="ADAL" clId="{5F09D76C-1841-4F58-94B1-5AE3681891B6}" dt="2023-06-22T10:59:59.971" v="1522" actId="767"/>
          <ac:spMkLst>
            <pc:docMk/>
            <pc:sldMk cId="605312590" sldId="256"/>
            <ac:spMk id="25" creationId="{5027672E-3930-C316-33EF-8C515C2E8A46}"/>
          </ac:spMkLst>
        </pc:spChg>
        <pc:spChg chg="add mod">
          <ac:chgData name="Emils Zegers" userId="bd5cf22c-0e97-44c0-acad-9bc9915da531" providerId="ADAL" clId="{5F09D76C-1841-4F58-94B1-5AE3681891B6}" dt="2023-06-22T11:00:15.708" v="1544" actId="20577"/>
          <ac:spMkLst>
            <pc:docMk/>
            <pc:sldMk cId="605312590" sldId="256"/>
            <ac:spMk id="26" creationId="{34648C32-1B5B-84D7-78EB-DE232346049C}"/>
          </ac:spMkLst>
        </pc:spChg>
        <pc:spChg chg="add mod">
          <ac:chgData name="Emils Zegers" userId="bd5cf22c-0e97-44c0-acad-9bc9915da531" providerId="ADAL" clId="{5F09D76C-1841-4F58-94B1-5AE3681891B6}" dt="2023-06-22T11:00:10.904" v="1524" actId="1076"/>
          <ac:spMkLst>
            <pc:docMk/>
            <pc:sldMk cId="605312590" sldId="256"/>
            <ac:spMk id="27" creationId="{69DC1238-EB0D-C7D5-29FC-96E28CD19024}"/>
          </ac:spMkLst>
        </pc:spChg>
        <pc:spChg chg="add del mod">
          <ac:chgData name="Emils Zegers" userId="bd5cf22c-0e97-44c0-acad-9bc9915da531" providerId="ADAL" clId="{5F09D76C-1841-4F58-94B1-5AE3681891B6}" dt="2023-06-22T11:00:23.911" v="1546" actId="478"/>
          <ac:spMkLst>
            <pc:docMk/>
            <pc:sldMk cId="605312590" sldId="256"/>
            <ac:spMk id="28" creationId="{7C33C5F9-D1D2-119A-C2E2-95210D860213}"/>
          </ac:spMkLst>
        </pc:spChg>
        <pc:spChg chg="add mod">
          <ac:chgData name="Emils Zegers" userId="bd5cf22c-0e97-44c0-acad-9bc9915da531" providerId="ADAL" clId="{5F09D76C-1841-4F58-94B1-5AE3681891B6}" dt="2023-06-22T11:00:33.229" v="1568" actId="20577"/>
          <ac:spMkLst>
            <pc:docMk/>
            <pc:sldMk cId="605312590" sldId="256"/>
            <ac:spMk id="29" creationId="{079F492F-F6C6-929D-855D-07D237F5C7F3}"/>
          </ac:spMkLst>
        </pc:spChg>
        <pc:spChg chg="add mod">
          <ac:chgData name="Emils Zegers" userId="bd5cf22c-0e97-44c0-acad-9bc9915da531" providerId="ADAL" clId="{5F09D76C-1841-4F58-94B1-5AE3681891B6}" dt="2023-06-22T11:00:27.964" v="1548" actId="1076"/>
          <ac:spMkLst>
            <pc:docMk/>
            <pc:sldMk cId="605312590" sldId="256"/>
            <ac:spMk id="30" creationId="{06D7D6FF-D3E2-C821-9B87-5E021566DEEE}"/>
          </ac:spMkLst>
        </pc:spChg>
        <pc:grpChg chg="add del mod">
          <ac:chgData name="Emils Zegers" userId="bd5cf22c-0e97-44c0-acad-9bc9915da531" providerId="ADAL" clId="{5F09D76C-1841-4F58-94B1-5AE3681891B6}" dt="2023-06-22T10:11:17.751" v="829" actId="478"/>
          <ac:grpSpMkLst>
            <pc:docMk/>
            <pc:sldMk cId="605312590" sldId="256"/>
            <ac:grpSpMk id="7" creationId="{D7AAE863-2282-0B6B-A7FB-2E034A49FB37}"/>
          </ac:grpSpMkLst>
        </pc:grpChg>
        <pc:grpChg chg="add del mod">
          <ac:chgData name="Emils Zegers" userId="bd5cf22c-0e97-44c0-acad-9bc9915da531" providerId="ADAL" clId="{5F09D76C-1841-4F58-94B1-5AE3681891B6}" dt="2023-06-22T10:46:23.518" v="1330" actId="165"/>
          <ac:grpSpMkLst>
            <pc:docMk/>
            <pc:sldMk cId="605312590" sldId="256"/>
            <ac:grpSpMk id="9" creationId="{68AD6912-FAB8-B18A-A1F9-FCE5A088D56B}"/>
          </ac:grpSpMkLst>
        </pc:grpChg>
        <pc:grpChg chg="add del mod topLvl">
          <ac:chgData name="Emils Zegers" userId="bd5cf22c-0e97-44c0-acad-9bc9915da531" providerId="ADAL" clId="{5F09D76C-1841-4F58-94B1-5AE3681891B6}" dt="2023-06-22T10:46:01.790" v="1327" actId="165"/>
          <ac:grpSpMkLst>
            <pc:docMk/>
            <pc:sldMk cId="605312590" sldId="256"/>
            <ac:grpSpMk id="12" creationId="{D421EDB0-3306-2B0D-25E8-4E2425BB85EF}"/>
          </ac:grpSpMkLst>
        </pc:grpChg>
        <pc:grpChg chg="del mod">
          <ac:chgData name="Emils Zegers" userId="bd5cf22c-0e97-44c0-acad-9bc9915da531" providerId="ADAL" clId="{5F09D76C-1841-4F58-94B1-5AE3681891B6}" dt="2023-06-22T09:34:08.460" v="767" actId="478"/>
          <ac:grpSpMkLst>
            <pc:docMk/>
            <pc:sldMk cId="605312590" sldId="256"/>
            <ac:grpSpMk id="13" creationId="{E30AA9FC-9FA1-BC1A-FF2F-5402E3E60CDA}"/>
          </ac:grpSpMkLst>
        </pc:grpChg>
        <pc:grpChg chg="add del mod">
          <ac:chgData name="Emils Zegers" userId="bd5cf22c-0e97-44c0-acad-9bc9915da531" providerId="ADAL" clId="{5F09D76C-1841-4F58-94B1-5AE3681891B6}" dt="2023-06-22T10:45:51.218" v="1325" actId="165"/>
          <ac:grpSpMkLst>
            <pc:docMk/>
            <pc:sldMk cId="605312590" sldId="256"/>
            <ac:grpSpMk id="20" creationId="{F08EB73A-5D5A-6A3A-A58D-38D1E096981C}"/>
          </ac:grpSpMkLst>
        </pc:grpChg>
        <pc:picChg chg="add del mod">
          <ac:chgData name="Emils Zegers" userId="bd5cf22c-0e97-44c0-acad-9bc9915da531" providerId="ADAL" clId="{5F09D76C-1841-4F58-94B1-5AE3681891B6}" dt="2023-06-22T10:35:15.729" v="835" actId="478"/>
          <ac:picMkLst>
            <pc:docMk/>
            <pc:sldMk cId="605312590" sldId="256"/>
            <ac:picMk id="4" creationId="{BC22DF59-DEBB-FADF-CB52-D1EE8093ED36}"/>
          </ac:picMkLst>
        </pc:picChg>
        <pc:picChg chg="add del mod">
          <ac:chgData name="Emils Zegers" userId="bd5cf22c-0e97-44c0-acad-9bc9915da531" providerId="ADAL" clId="{5F09D76C-1841-4F58-94B1-5AE3681891B6}" dt="2023-06-22T07:43:11.232" v="51" actId="478"/>
          <ac:picMkLst>
            <pc:docMk/>
            <pc:sldMk cId="605312590" sldId="256"/>
            <ac:picMk id="6" creationId="{3329F5C5-4FC6-CEED-4739-9C5D136832A1}"/>
          </ac:picMkLst>
        </pc:picChg>
        <pc:picChg chg="add mod ord">
          <ac:chgData name="Emils Zegers" userId="bd5cf22c-0e97-44c0-acad-9bc9915da531" providerId="ADAL" clId="{5F09D76C-1841-4F58-94B1-5AE3681891B6}" dt="2023-06-22T10:58:00.040" v="1449" actId="167"/>
          <ac:picMkLst>
            <pc:docMk/>
            <pc:sldMk cId="605312590" sldId="256"/>
            <ac:picMk id="7" creationId="{BA027267-29E6-ED00-67F1-DFA0D8E32B97}"/>
          </ac:picMkLst>
        </pc:picChg>
        <pc:picChg chg="add del mod">
          <ac:chgData name="Emils Zegers" userId="bd5cf22c-0e97-44c0-acad-9bc9915da531" providerId="ADAL" clId="{5F09D76C-1841-4F58-94B1-5AE3681891B6}" dt="2023-06-22T07:43:07.973" v="50" actId="478"/>
          <ac:picMkLst>
            <pc:docMk/>
            <pc:sldMk cId="605312590" sldId="256"/>
            <ac:picMk id="8" creationId="{5915996A-7DBF-AE16-6F31-009034687659}"/>
          </ac:picMkLst>
        </pc:picChg>
        <pc:picChg chg="add del mod">
          <ac:chgData name="Emils Zegers" userId="bd5cf22c-0e97-44c0-acad-9bc9915da531" providerId="ADAL" clId="{5F09D76C-1841-4F58-94B1-5AE3681891B6}" dt="2023-06-22T07:43:29.986" v="55" actId="478"/>
          <ac:picMkLst>
            <pc:docMk/>
            <pc:sldMk cId="605312590" sldId="256"/>
            <ac:picMk id="10" creationId="{FBE9281D-8DCB-AC2F-595C-CFBCDC2568E8}"/>
          </ac:picMkLst>
        </pc:picChg>
        <pc:picChg chg="add del mod">
          <ac:chgData name="Emils Zegers" userId="bd5cf22c-0e97-44c0-acad-9bc9915da531" providerId="ADAL" clId="{5F09D76C-1841-4F58-94B1-5AE3681891B6}" dt="2023-06-22T07:46:04.035" v="88" actId="478"/>
          <ac:picMkLst>
            <pc:docMk/>
            <pc:sldMk cId="605312590" sldId="256"/>
            <ac:picMk id="12" creationId="{E792BA31-DCDF-BA17-C848-2EC3708A4542}"/>
          </ac:picMkLst>
        </pc:picChg>
        <pc:picChg chg="add mod modCrop">
          <ac:chgData name="Emils Zegers" userId="bd5cf22c-0e97-44c0-acad-9bc9915da531" providerId="ADAL" clId="{5F09D76C-1841-4F58-94B1-5AE3681891B6}" dt="2023-06-22T10:55:38.298" v="1384" actId="1076"/>
          <ac:picMkLst>
            <pc:docMk/>
            <pc:sldMk cId="605312590" sldId="256"/>
            <ac:picMk id="13" creationId="{2363D4A2-65EB-8D1B-426F-3F6A8D121227}"/>
          </ac:picMkLst>
        </pc:picChg>
        <pc:picChg chg="add del mod">
          <ac:chgData name="Emils Zegers" userId="bd5cf22c-0e97-44c0-acad-9bc9915da531" providerId="ADAL" clId="{5F09D76C-1841-4F58-94B1-5AE3681891B6}" dt="2023-06-22T07:51:13.795" v="89" actId="478"/>
          <ac:picMkLst>
            <pc:docMk/>
            <pc:sldMk cId="605312590" sldId="256"/>
            <ac:picMk id="14" creationId="{7BA47201-6687-80DB-2572-D136598F8B58}"/>
          </ac:picMkLst>
        </pc:picChg>
        <pc:picChg chg="add del mod ord modCrop">
          <ac:chgData name="Emils Zegers" userId="bd5cf22c-0e97-44c0-acad-9bc9915da531" providerId="ADAL" clId="{5F09D76C-1841-4F58-94B1-5AE3681891B6}" dt="2023-06-22T10:11:17.751" v="829" actId="478"/>
          <ac:picMkLst>
            <pc:docMk/>
            <pc:sldMk cId="605312590" sldId="256"/>
            <ac:picMk id="16" creationId="{3F43A4C1-1D86-8FD2-2B51-016091922B6A}"/>
          </ac:picMkLst>
        </pc:picChg>
        <pc:picChg chg="del mod">
          <ac:chgData name="Emils Zegers" userId="bd5cf22c-0e97-44c0-acad-9bc9915da531" providerId="ADAL" clId="{5F09D76C-1841-4F58-94B1-5AE3681891B6}" dt="2023-06-22T09:34:08.460" v="767" actId="478"/>
          <ac:picMkLst>
            <pc:docMk/>
            <pc:sldMk cId="605312590" sldId="256"/>
            <ac:picMk id="18" creationId="{66C3D6E2-DDA1-D509-1782-6ACFD6DB5DD2}"/>
          </ac:picMkLst>
        </pc:picChg>
        <pc:picChg chg="add del mod">
          <ac:chgData name="Emils Zegers" userId="bd5cf22c-0e97-44c0-acad-9bc9915da531" providerId="ADAL" clId="{5F09D76C-1841-4F58-94B1-5AE3681891B6}" dt="2023-06-22T07:51:59.418" v="97" actId="478"/>
          <ac:picMkLst>
            <pc:docMk/>
            <pc:sldMk cId="605312590" sldId="256"/>
            <ac:picMk id="19" creationId="{4C319455-BE5E-D6A1-1891-8CA0C1AEFFFD}"/>
          </ac:picMkLst>
        </pc:picChg>
        <pc:picChg chg="add del mod">
          <ac:chgData name="Emils Zegers" userId="bd5cf22c-0e97-44c0-acad-9bc9915da531" providerId="ADAL" clId="{5F09D76C-1841-4F58-94B1-5AE3681891B6}" dt="2023-06-22T07:54:18.396" v="101" actId="478"/>
          <ac:picMkLst>
            <pc:docMk/>
            <pc:sldMk cId="605312590" sldId="256"/>
            <ac:picMk id="21" creationId="{0C2C2998-CE4B-C8EC-EA0A-40889C447CAE}"/>
          </ac:picMkLst>
        </pc:picChg>
        <pc:picChg chg="add mod">
          <ac:chgData name="Emils Zegers" userId="bd5cf22c-0e97-44c0-acad-9bc9915da531" providerId="ADAL" clId="{5F09D76C-1841-4F58-94B1-5AE3681891B6}" dt="2023-06-22T10:55:40.568" v="1385" actId="1076"/>
          <ac:picMkLst>
            <pc:docMk/>
            <pc:sldMk cId="605312590" sldId="256"/>
            <ac:picMk id="23" creationId="{098999BF-B894-6B99-397A-E1BB8408788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22/06/2023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22/06/2023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22/06/2023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22/06/2023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9999">
                <a:alpha val="50000"/>
              </a:srgbClr>
            </a:gs>
            <a:gs pos="100000">
              <a:srgbClr val="FF9999">
                <a:lumMod val="100000"/>
                <a:alpha val="50000"/>
              </a:srgbClr>
            </a:gs>
          </a:gsLst>
          <a:lin ang="6000000" scaled="0"/>
          <a:tileRect/>
        </a:gra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A027267-29E6-ED00-67F1-DFA0D8E32B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434" y="8587137"/>
            <a:ext cx="13675709" cy="10226753"/>
          </a:xfrm>
          <a:prstGeom prst="rect">
            <a:avLst/>
          </a:prstGeom>
        </p:spPr>
      </p:pic>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2268020" y="-15176"/>
            <a:ext cx="25704245" cy="2979845"/>
          </a:xfrm>
        </p:spPr>
        <p:txBody>
          <a:bodyPr/>
          <a:lstStyle/>
          <a:p>
            <a:r>
              <a:rPr lang="en-US" dirty="0"/>
              <a:t>Optical Feedback</a:t>
            </a:r>
            <a:endParaRPr lang="en-NL" dirty="0"/>
          </a:p>
        </p:txBody>
      </p:sp>
      <p:pic>
        <p:nvPicPr>
          <p:cNvPr id="23" name="Graphic 22">
            <a:extLst>
              <a:ext uri="{FF2B5EF4-FFF2-40B4-BE49-F238E27FC236}">
                <a16:creationId xmlns:a16="http://schemas.microsoft.com/office/drawing/2014/main" id="{098999BF-B894-6B99-397A-E1BB840878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61356" y="16499898"/>
            <a:ext cx="15747722" cy="9947434"/>
          </a:xfrm>
          <a:prstGeom prst="rect">
            <a:avLst/>
          </a:prstGeom>
        </p:spPr>
      </p:pic>
      <p:sp>
        <p:nvSpPr>
          <p:cNvPr id="6" name="Rectangle: Rounded Corners 5">
            <a:extLst>
              <a:ext uri="{FF2B5EF4-FFF2-40B4-BE49-F238E27FC236}">
                <a16:creationId xmlns:a16="http://schemas.microsoft.com/office/drawing/2014/main" id="{AAE5DBEA-BF18-E3D2-6A0A-B7D3DDDC6955}"/>
              </a:ext>
            </a:extLst>
          </p:cNvPr>
          <p:cNvSpPr/>
          <p:nvPr/>
        </p:nvSpPr>
        <p:spPr>
          <a:xfrm>
            <a:off x="-23209096" y="16080947"/>
            <a:ext cx="14624844" cy="10077450"/>
          </a:xfrm>
          <a:prstGeom prst="roundRect">
            <a:avLst>
              <a:gd name="adj" fmla="val 3203"/>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8" name="Rectangle: Top Corners Rounded 7">
            <a:extLst>
              <a:ext uri="{FF2B5EF4-FFF2-40B4-BE49-F238E27FC236}">
                <a16:creationId xmlns:a16="http://schemas.microsoft.com/office/drawing/2014/main" id="{F776A035-17DF-D142-9847-265199F0CBDB}"/>
              </a:ext>
            </a:extLst>
          </p:cNvPr>
          <p:cNvSpPr/>
          <p:nvPr/>
        </p:nvSpPr>
        <p:spPr>
          <a:xfrm>
            <a:off x="-14223052" y="12876466"/>
            <a:ext cx="5638800" cy="1634630"/>
          </a:xfrm>
          <a:prstGeom prst="round2Same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tx1"/>
                </a:solidFill>
              </a:rPr>
              <a:t>Setup</a:t>
            </a:r>
            <a:endParaRPr lang="en-NL" sz="13800" dirty="0">
              <a:solidFill>
                <a:schemeClr val="tx1"/>
              </a:solidFill>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1627127" y="17414778"/>
            <a:ext cx="13303392" cy="11172289"/>
          </a:xfrm>
          <a:prstGeom prst="rect">
            <a:avLst/>
          </a:prstGeom>
          <a:noFill/>
        </p:spPr>
        <p:txBody>
          <a:bodyPr wrap="square" rtlCol="0">
            <a:spAutoFit/>
          </a:bodyPr>
          <a:lstStyle/>
          <a:p>
            <a:pPr algn="just"/>
            <a:r>
              <a:rPr lang="en-GB" sz="4000" dirty="0"/>
              <a:t>The ECDL made use of a Littman-Metcalf (</a:t>
            </a:r>
            <a:r>
              <a:rPr lang="en-GB" sz="4000" dirty="0" err="1"/>
              <a:t>laat</a:t>
            </a:r>
            <a:r>
              <a:rPr lang="en-GB" sz="4000" dirty="0"/>
              <a:t> </a:t>
            </a:r>
            <a:r>
              <a:rPr lang="en-GB" sz="4000" dirty="0" err="1"/>
              <a:t>figuur</a:t>
            </a:r>
            <a:r>
              <a:rPr lang="en-GB" sz="4000" dirty="0"/>
              <a:t> </a:t>
            </a:r>
            <a:r>
              <a:rPr lang="en-GB" sz="4000" dirty="0" err="1"/>
              <a:t>zien</a:t>
            </a:r>
            <a:r>
              <a:rPr lang="en-GB" sz="4000" dirty="0"/>
              <a:t>) configuration, where a mirror mounted on a rotation stage selects which wavelengths are being feedbacked into the diode laser. </a:t>
            </a:r>
          </a:p>
          <a:p>
            <a:pPr algn="just"/>
            <a:r>
              <a:rPr lang="en-GB" sz="4000" dirty="0"/>
              <a:t>The beam of a diode laser is pointed into a reflection grating, which separates the various component wavelengths of the beam. The first order diffraction is directed into a mirror mounted on a high-precision rotation stage, which reflects a certain wavelength back into the grating and subsequently into the diode laser, providing optical feedback. By adjusting the angle on the rotation stage, we select which wavelength is providing optical feedback. The zeroth order diffraction is used as the output for our ECDL after being directed into an optical fibre.</a:t>
            </a:r>
          </a:p>
          <a:p>
            <a:pPr algn="just"/>
            <a:r>
              <a:rPr lang="en-GB" sz="4000" dirty="0"/>
              <a:t>That zeroth order diffraction of the ECDL was put into a spectrometer to measure the wavelength range and the effect optical feedback has on the wavelength that the diode laser emits.</a:t>
            </a:r>
          </a:p>
        </p:txBody>
      </p:sp>
      <p:sp>
        <p:nvSpPr>
          <p:cNvPr id="15" name="Rectangle: Rounded Corners 14">
            <a:extLst>
              <a:ext uri="{FF2B5EF4-FFF2-40B4-BE49-F238E27FC236}">
                <a16:creationId xmlns:a16="http://schemas.microsoft.com/office/drawing/2014/main" id="{A532EE8C-4283-E6F8-5C11-D477855E5280}"/>
              </a:ext>
            </a:extLst>
          </p:cNvPr>
          <p:cNvSpPr/>
          <p:nvPr/>
        </p:nvSpPr>
        <p:spPr>
          <a:xfrm>
            <a:off x="-23209095" y="7898695"/>
            <a:ext cx="14624844" cy="5042550"/>
          </a:xfrm>
          <a:prstGeom prst="roundRect">
            <a:avLst>
              <a:gd name="adj" fmla="val 6138"/>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NL" sz="4400" dirty="0">
              <a:solidFill>
                <a:schemeClr val="tx1"/>
              </a:solidFill>
            </a:endParaRPr>
          </a:p>
        </p:txBody>
      </p:sp>
      <p:sp>
        <p:nvSpPr>
          <p:cNvPr id="14" name="Rectangle: Top Corners Rounded 13">
            <a:extLst>
              <a:ext uri="{FF2B5EF4-FFF2-40B4-BE49-F238E27FC236}">
                <a16:creationId xmlns:a16="http://schemas.microsoft.com/office/drawing/2014/main" id="{73B8A3AB-D86D-F61D-6ACE-55657C174108}"/>
              </a:ext>
            </a:extLst>
          </p:cNvPr>
          <p:cNvSpPr/>
          <p:nvPr/>
        </p:nvSpPr>
        <p:spPr>
          <a:xfrm>
            <a:off x="-21428934" y="5169388"/>
            <a:ext cx="11064521" cy="1634630"/>
          </a:xfrm>
          <a:prstGeom prst="round2Same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tx1"/>
                </a:solidFill>
              </a:rPr>
              <a:t>Introduction</a:t>
            </a:r>
            <a:endParaRPr lang="en-NL" sz="13800" dirty="0">
              <a:solidFill>
                <a:schemeClr val="tx1"/>
              </a:solidFill>
            </a:endParaRPr>
          </a:p>
        </p:txBody>
      </p:sp>
      <p:sp>
        <p:nvSpPr>
          <p:cNvPr id="19" name="TextBox 18">
            <a:extLst>
              <a:ext uri="{FF2B5EF4-FFF2-40B4-BE49-F238E27FC236}">
                <a16:creationId xmlns:a16="http://schemas.microsoft.com/office/drawing/2014/main" id="{5EA47C9F-0453-69C3-157F-6AB057DA5D76}"/>
              </a:ext>
            </a:extLst>
          </p:cNvPr>
          <p:cNvSpPr txBox="1"/>
          <p:nvPr/>
        </p:nvSpPr>
        <p:spPr>
          <a:xfrm>
            <a:off x="1581123" y="4884958"/>
            <a:ext cx="14234258" cy="4401205"/>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rPr>
              <a:t>For this project we built our own external cavity diode laser (ECDL) and Czerny-Turner Spectrometer, to measure the effects that optical feedback has on the output of a diode laser. The output of the ECDL was used as an input for the spectrometer, which visualized our results using an oscilloscope and a CCD we programmed.</a:t>
            </a:r>
            <a:endParaRPr lang="en-NL" sz="4000" dirty="0"/>
          </a:p>
          <a:p>
            <a:pPr algn="just"/>
            <a:endParaRPr lang="en-NL" sz="4000" dirty="0"/>
          </a:p>
        </p:txBody>
      </p:sp>
      <p:pic>
        <p:nvPicPr>
          <p:cNvPr id="13" name="Graphic 12">
            <a:extLst>
              <a:ext uri="{FF2B5EF4-FFF2-40B4-BE49-F238E27FC236}">
                <a16:creationId xmlns:a16="http://schemas.microsoft.com/office/drawing/2014/main" id="{2363D4A2-65EB-8D1B-426F-3F6A8D12122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139" t="7953" r="6217" b="3588"/>
          <a:stretch/>
        </p:blipFill>
        <p:spPr>
          <a:xfrm>
            <a:off x="15511746" y="27161287"/>
            <a:ext cx="14246943" cy="14217445"/>
          </a:xfrm>
          <a:prstGeom prst="rect">
            <a:avLst/>
          </a:prstGeom>
        </p:spPr>
      </p:pic>
      <p:sp>
        <p:nvSpPr>
          <p:cNvPr id="16" name="TextBox 15">
            <a:extLst>
              <a:ext uri="{FF2B5EF4-FFF2-40B4-BE49-F238E27FC236}">
                <a16:creationId xmlns:a16="http://schemas.microsoft.com/office/drawing/2014/main" id="{71943113-C3FB-E68C-3559-3E941114FFB1}"/>
              </a:ext>
            </a:extLst>
          </p:cNvPr>
          <p:cNvSpPr txBox="1"/>
          <p:nvPr/>
        </p:nvSpPr>
        <p:spPr>
          <a:xfrm>
            <a:off x="1581123" y="4088053"/>
            <a:ext cx="6607277" cy="923330"/>
          </a:xfrm>
          <a:prstGeom prst="rect">
            <a:avLst/>
          </a:prstGeom>
          <a:noFill/>
        </p:spPr>
        <p:txBody>
          <a:bodyPr wrap="square" rtlCol="0">
            <a:spAutoFit/>
          </a:bodyPr>
          <a:lstStyle/>
          <a:p>
            <a:r>
              <a:rPr lang="en-US" sz="5400" b="1" dirty="0"/>
              <a:t>Introduction</a:t>
            </a:r>
            <a:endParaRPr lang="en-NL" sz="5400" b="1" dirty="0"/>
          </a:p>
        </p:txBody>
      </p:sp>
      <p:sp>
        <p:nvSpPr>
          <p:cNvPr id="17" name="TextBox 16">
            <a:extLst>
              <a:ext uri="{FF2B5EF4-FFF2-40B4-BE49-F238E27FC236}">
                <a16:creationId xmlns:a16="http://schemas.microsoft.com/office/drawing/2014/main" id="{0E29FBC8-C102-7BAF-D6A6-070BDC02B058}"/>
              </a:ext>
            </a:extLst>
          </p:cNvPr>
          <p:cNvSpPr txBox="1"/>
          <p:nvPr/>
        </p:nvSpPr>
        <p:spPr>
          <a:xfrm>
            <a:off x="17660508" y="5011383"/>
            <a:ext cx="12267343" cy="12403395"/>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rPr>
              <a:t>A diode laser emits light by sending electrons through a semiconductor-type material. This material lets excited electrons deexcite through an energy gap making them emit light with the wavelength of the energy that’s around or higher than the energy gap.</a:t>
            </a:r>
          </a:p>
          <a:p>
            <a:pPr algn="just"/>
            <a:endParaRPr lang="en-GB" sz="4000" dirty="0">
              <a:solidFill>
                <a:srgbClr val="000000"/>
              </a:solidFill>
              <a:latin typeface="Arial" panose="020B0604020202020204" pitchFamily="34" charset="0"/>
            </a:endParaRPr>
          </a:p>
          <a:p>
            <a:pPr algn="just"/>
            <a:r>
              <a:rPr lang="en-GB" sz="4000" b="0" i="0" u="none" strike="noStrike" dirty="0">
                <a:solidFill>
                  <a:srgbClr val="000000"/>
                </a:solidFill>
                <a:effectLst/>
                <a:latin typeface="Arial" panose="020B0604020202020204" pitchFamily="34" charset="0"/>
              </a:rPr>
              <a:t>Light can influence the semiconductor-type material. </a:t>
            </a:r>
          </a:p>
          <a:p>
            <a:pPr algn="just"/>
            <a:r>
              <a:rPr lang="en-GB" sz="4000" b="0" i="0" u="none" strike="noStrike" dirty="0">
                <a:solidFill>
                  <a:srgbClr val="000000"/>
                </a:solidFill>
                <a:effectLst/>
                <a:latin typeface="Arial" panose="020B0604020202020204" pitchFamily="34" charset="0"/>
              </a:rPr>
              <a:t>When a photon with more energy than the bandgap hits the semiconductor, the electrons act like a harmonic oscillator, making the emission a stimulated emission. This causes the diode to send out more light but with roughly the same wavelength as the incoming light.</a:t>
            </a:r>
          </a:p>
          <a:p>
            <a:pPr algn="just"/>
            <a:endParaRPr lang="en-GB" sz="4000" b="0" i="0" u="none" strike="noStrike" dirty="0">
              <a:solidFill>
                <a:srgbClr val="000000"/>
              </a:solidFill>
              <a:effectLst/>
              <a:latin typeface="Arial" panose="020B0604020202020204" pitchFamily="34" charset="0"/>
            </a:endParaRPr>
          </a:p>
          <a:p>
            <a:pPr algn="just"/>
            <a:r>
              <a:rPr lang="en-GB" sz="4000" dirty="0"/>
              <a:t>This experiment measures how the optical feedback changes the output of the diode laser. According to the theory, we expect that the diode laser with feedback will have a narrower wavelength and will require less voltage to power because of the harmonic oscillation of the electrons.</a:t>
            </a:r>
            <a:endParaRPr lang="en-NL" sz="4000" dirty="0"/>
          </a:p>
        </p:txBody>
      </p:sp>
      <p:sp>
        <p:nvSpPr>
          <p:cNvPr id="18" name="TextBox 17">
            <a:extLst>
              <a:ext uri="{FF2B5EF4-FFF2-40B4-BE49-F238E27FC236}">
                <a16:creationId xmlns:a16="http://schemas.microsoft.com/office/drawing/2014/main" id="{23F4374A-D1AB-AC16-3EDD-BDAA660FAC95}"/>
              </a:ext>
            </a:extLst>
          </p:cNvPr>
          <p:cNvSpPr txBox="1"/>
          <p:nvPr/>
        </p:nvSpPr>
        <p:spPr>
          <a:xfrm>
            <a:off x="17660508" y="4088053"/>
            <a:ext cx="6607277" cy="923330"/>
          </a:xfrm>
          <a:prstGeom prst="rect">
            <a:avLst/>
          </a:prstGeom>
          <a:noFill/>
        </p:spPr>
        <p:txBody>
          <a:bodyPr wrap="square" rtlCol="0">
            <a:spAutoFit/>
          </a:bodyPr>
          <a:lstStyle/>
          <a:p>
            <a:r>
              <a:rPr lang="en-US" sz="5400" b="1" dirty="0"/>
              <a:t>Expectation</a:t>
            </a:r>
            <a:endParaRPr lang="en-NL" sz="5400" b="1" dirty="0"/>
          </a:p>
        </p:txBody>
      </p:sp>
      <p:sp>
        <p:nvSpPr>
          <p:cNvPr id="21" name="TextBox 20">
            <a:extLst>
              <a:ext uri="{FF2B5EF4-FFF2-40B4-BE49-F238E27FC236}">
                <a16:creationId xmlns:a16="http://schemas.microsoft.com/office/drawing/2014/main" id="{63D33713-FA70-0926-2288-F6BB18F431A9}"/>
              </a:ext>
            </a:extLst>
          </p:cNvPr>
          <p:cNvSpPr txBox="1"/>
          <p:nvPr/>
        </p:nvSpPr>
        <p:spPr>
          <a:xfrm>
            <a:off x="1581123" y="8836122"/>
            <a:ext cx="6607277" cy="923330"/>
          </a:xfrm>
          <a:prstGeom prst="rect">
            <a:avLst/>
          </a:prstGeom>
          <a:noFill/>
        </p:spPr>
        <p:txBody>
          <a:bodyPr wrap="square" rtlCol="0">
            <a:spAutoFit/>
          </a:bodyPr>
          <a:lstStyle/>
          <a:p>
            <a:r>
              <a:rPr lang="en-US" sz="5400" b="1" dirty="0"/>
              <a:t>Methodology</a:t>
            </a:r>
            <a:endParaRPr lang="en-NL" sz="5400" b="1" dirty="0"/>
          </a:p>
        </p:txBody>
      </p:sp>
      <p:sp>
        <p:nvSpPr>
          <p:cNvPr id="22" name="TextBox 21">
            <a:extLst>
              <a:ext uri="{FF2B5EF4-FFF2-40B4-BE49-F238E27FC236}">
                <a16:creationId xmlns:a16="http://schemas.microsoft.com/office/drawing/2014/main" id="{31544DDD-4DBB-76CF-C7E7-2828C0580963}"/>
              </a:ext>
            </a:extLst>
          </p:cNvPr>
          <p:cNvSpPr txBox="1"/>
          <p:nvPr/>
        </p:nvSpPr>
        <p:spPr>
          <a:xfrm>
            <a:off x="1581122" y="29040282"/>
            <a:ext cx="6607277" cy="923330"/>
          </a:xfrm>
          <a:prstGeom prst="rect">
            <a:avLst/>
          </a:prstGeom>
          <a:noFill/>
        </p:spPr>
        <p:txBody>
          <a:bodyPr wrap="square" rtlCol="0">
            <a:spAutoFit/>
          </a:bodyPr>
          <a:lstStyle/>
          <a:p>
            <a:r>
              <a:rPr lang="en-US" sz="5400" b="1" dirty="0"/>
              <a:t>Conclusion</a:t>
            </a:r>
            <a:endParaRPr lang="en-NL" sz="5400" b="1" dirty="0"/>
          </a:p>
        </p:txBody>
      </p:sp>
      <p:sp>
        <p:nvSpPr>
          <p:cNvPr id="24" name="TextBox 23">
            <a:extLst>
              <a:ext uri="{FF2B5EF4-FFF2-40B4-BE49-F238E27FC236}">
                <a16:creationId xmlns:a16="http://schemas.microsoft.com/office/drawing/2014/main" id="{37F2954F-601B-7628-AF3C-623E467FC958}"/>
              </a:ext>
            </a:extLst>
          </p:cNvPr>
          <p:cNvSpPr txBox="1"/>
          <p:nvPr/>
        </p:nvSpPr>
        <p:spPr>
          <a:xfrm>
            <a:off x="1581122" y="29963612"/>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sp>
        <p:nvSpPr>
          <p:cNvPr id="26" name="TextBox 25">
            <a:extLst>
              <a:ext uri="{FF2B5EF4-FFF2-40B4-BE49-F238E27FC236}">
                <a16:creationId xmlns:a16="http://schemas.microsoft.com/office/drawing/2014/main" id="{34648C32-1B5B-84D7-78EB-DE232346049C}"/>
              </a:ext>
            </a:extLst>
          </p:cNvPr>
          <p:cNvSpPr txBox="1"/>
          <p:nvPr/>
        </p:nvSpPr>
        <p:spPr>
          <a:xfrm>
            <a:off x="1581122" y="34244279"/>
            <a:ext cx="6607277" cy="923330"/>
          </a:xfrm>
          <a:prstGeom prst="rect">
            <a:avLst/>
          </a:prstGeom>
          <a:noFill/>
        </p:spPr>
        <p:txBody>
          <a:bodyPr wrap="square" rtlCol="0">
            <a:spAutoFit/>
          </a:bodyPr>
          <a:lstStyle/>
          <a:p>
            <a:r>
              <a:rPr lang="en-US" sz="5400" b="1" dirty="0"/>
              <a:t>Discussion</a:t>
            </a:r>
            <a:endParaRPr lang="en-NL" sz="5400" b="1" dirty="0"/>
          </a:p>
        </p:txBody>
      </p:sp>
      <p:sp>
        <p:nvSpPr>
          <p:cNvPr id="27" name="TextBox 26">
            <a:extLst>
              <a:ext uri="{FF2B5EF4-FFF2-40B4-BE49-F238E27FC236}">
                <a16:creationId xmlns:a16="http://schemas.microsoft.com/office/drawing/2014/main" id="{69DC1238-EB0D-C7D5-29FC-96E28CD19024}"/>
              </a:ext>
            </a:extLst>
          </p:cNvPr>
          <p:cNvSpPr txBox="1"/>
          <p:nvPr/>
        </p:nvSpPr>
        <p:spPr>
          <a:xfrm>
            <a:off x="1581122" y="35167609"/>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sp>
        <p:nvSpPr>
          <p:cNvPr id="29" name="TextBox 28">
            <a:extLst>
              <a:ext uri="{FF2B5EF4-FFF2-40B4-BE49-F238E27FC236}">
                <a16:creationId xmlns:a16="http://schemas.microsoft.com/office/drawing/2014/main" id="{079F492F-F6C6-929D-855D-07D237F5C7F3}"/>
              </a:ext>
            </a:extLst>
          </p:cNvPr>
          <p:cNvSpPr txBox="1"/>
          <p:nvPr/>
        </p:nvSpPr>
        <p:spPr>
          <a:xfrm>
            <a:off x="1444434" y="38558788"/>
            <a:ext cx="6607277" cy="923330"/>
          </a:xfrm>
          <a:prstGeom prst="rect">
            <a:avLst/>
          </a:prstGeom>
          <a:noFill/>
        </p:spPr>
        <p:txBody>
          <a:bodyPr wrap="square" rtlCol="0">
            <a:spAutoFit/>
          </a:bodyPr>
          <a:lstStyle/>
          <a:p>
            <a:r>
              <a:rPr lang="en-US" sz="5400" b="1"/>
              <a:t>References</a:t>
            </a:r>
            <a:endParaRPr lang="en-NL" sz="5400" b="1" dirty="0"/>
          </a:p>
        </p:txBody>
      </p:sp>
      <p:sp>
        <p:nvSpPr>
          <p:cNvPr id="30" name="TextBox 29">
            <a:extLst>
              <a:ext uri="{FF2B5EF4-FFF2-40B4-BE49-F238E27FC236}">
                <a16:creationId xmlns:a16="http://schemas.microsoft.com/office/drawing/2014/main" id="{06D7D6FF-D3E2-C821-9B87-5E021566DEEE}"/>
              </a:ext>
            </a:extLst>
          </p:cNvPr>
          <p:cNvSpPr txBox="1"/>
          <p:nvPr/>
        </p:nvSpPr>
        <p:spPr>
          <a:xfrm>
            <a:off x="1444434" y="39482118"/>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117</TotalTime>
  <Words>397</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Optical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Emils Zegers</cp:lastModifiedBy>
  <cp:revision>1</cp:revision>
  <dcterms:created xsi:type="dcterms:W3CDTF">2023-06-05T09:12:40Z</dcterms:created>
  <dcterms:modified xsi:type="dcterms:W3CDTF">2023-06-22T11:00:33Z</dcterms:modified>
</cp:coreProperties>
</file>