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40288"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09D76C-1841-4F58-94B1-5AE3681891B6}" v="1186" dt="2023-06-22T12:27:20.6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48" y="-11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s Zegers" userId="ffcb4d5f4c9f389f" providerId="LiveId" clId="{503603CF-D47B-40A0-B37E-5FCD232EB101}"/>
    <pc:docChg chg="addSld modSld">
      <pc:chgData name="emils Zegers" userId="ffcb4d5f4c9f389f" providerId="LiveId" clId="{503603CF-D47B-40A0-B37E-5FCD232EB101}" dt="2023-06-05T09:13:04.567" v="6" actId="20577"/>
      <pc:docMkLst>
        <pc:docMk/>
      </pc:docMkLst>
      <pc:sldChg chg="modSp new mod">
        <pc:chgData name="emils Zegers" userId="ffcb4d5f4c9f389f" providerId="LiveId" clId="{503603CF-D47B-40A0-B37E-5FCD232EB101}" dt="2023-06-05T09:13:04.567" v="6" actId="20577"/>
        <pc:sldMkLst>
          <pc:docMk/>
          <pc:sldMk cId="605312590" sldId="256"/>
        </pc:sldMkLst>
        <pc:spChg chg="mod">
          <ac:chgData name="emils Zegers" userId="ffcb4d5f4c9f389f" providerId="LiveId" clId="{503603CF-D47B-40A0-B37E-5FCD232EB101}" dt="2023-06-05T09:13:04.567" v="6" actId="20577"/>
          <ac:spMkLst>
            <pc:docMk/>
            <pc:sldMk cId="605312590" sldId="256"/>
            <ac:spMk id="2" creationId="{8DB20035-8802-6B91-C2C2-CAEC48AD8007}"/>
          </ac:spMkLst>
        </pc:spChg>
      </pc:sldChg>
    </pc:docChg>
  </pc:docChgLst>
  <pc:docChgLst>
    <pc:chgData name="Emils Zegers" userId="bd5cf22c-0e97-44c0-acad-9bc9915da531" providerId="ADAL" clId="{5F09D76C-1841-4F58-94B1-5AE3681891B6}"/>
    <pc:docChg chg="undo custSel modSld">
      <pc:chgData name="Emils Zegers" userId="bd5cf22c-0e97-44c0-acad-9bc9915da531" providerId="ADAL" clId="{5F09D76C-1841-4F58-94B1-5AE3681891B6}" dt="2023-06-22T12:35:06.237" v="2962" actId="20577"/>
      <pc:docMkLst>
        <pc:docMk/>
      </pc:docMkLst>
      <pc:sldChg chg="addSp delSp modSp mod setBg">
        <pc:chgData name="Emils Zegers" userId="bd5cf22c-0e97-44c0-acad-9bc9915da531" providerId="ADAL" clId="{5F09D76C-1841-4F58-94B1-5AE3681891B6}" dt="2023-06-22T12:35:06.237" v="2962" actId="20577"/>
        <pc:sldMkLst>
          <pc:docMk/>
          <pc:sldMk cId="605312590" sldId="256"/>
        </pc:sldMkLst>
        <pc:spChg chg="mod">
          <ac:chgData name="Emils Zegers" userId="bd5cf22c-0e97-44c0-acad-9bc9915da531" providerId="ADAL" clId="{5F09D76C-1841-4F58-94B1-5AE3681891B6}" dt="2023-06-22T11:52:00.448" v="2249" actId="2711"/>
          <ac:spMkLst>
            <pc:docMk/>
            <pc:sldMk cId="605312590" sldId="256"/>
            <ac:spMk id="2" creationId="{8DB20035-8802-6B91-C2C2-CAEC48AD8007}"/>
          </ac:spMkLst>
        </pc:spChg>
        <pc:spChg chg="del">
          <ac:chgData name="Emils Zegers" userId="bd5cf22c-0e97-44c0-acad-9bc9915da531" providerId="ADAL" clId="{5F09D76C-1841-4F58-94B1-5AE3681891B6}" dt="2023-06-22T07:45:28.656" v="80" actId="478"/>
          <ac:spMkLst>
            <pc:docMk/>
            <pc:sldMk cId="605312590" sldId="256"/>
            <ac:spMk id="3" creationId="{190A6092-651D-38CE-CB24-1F58314C8B41}"/>
          </ac:spMkLst>
        </pc:spChg>
        <pc:spChg chg="add del mod">
          <ac:chgData name="Emils Zegers" userId="bd5cf22c-0e97-44c0-acad-9bc9915da531" providerId="ADAL" clId="{5F09D76C-1841-4F58-94B1-5AE3681891B6}" dt="2023-06-22T09:34:05.083" v="765" actId="478"/>
          <ac:spMkLst>
            <pc:docMk/>
            <pc:sldMk cId="605312590" sldId="256"/>
            <ac:spMk id="3" creationId="{D347D021-A1A0-CEC1-98C3-1776E71D23A0}"/>
          </ac:spMkLst>
        </pc:spChg>
        <pc:spChg chg="add del mod ord">
          <ac:chgData name="Emils Zegers" userId="bd5cf22c-0e97-44c0-acad-9bc9915da531" providerId="ADAL" clId="{5F09D76C-1841-4F58-94B1-5AE3681891B6}" dt="2023-06-22T09:34:05.083" v="765" actId="478"/>
          <ac:spMkLst>
            <pc:docMk/>
            <pc:sldMk cId="605312590" sldId="256"/>
            <ac:spMk id="4" creationId="{2102C65A-515F-B2F8-9A1C-38434BCCC427}"/>
          </ac:spMkLst>
        </pc:spChg>
        <pc:spChg chg="add del mod">
          <ac:chgData name="Emils Zegers" userId="bd5cf22c-0e97-44c0-acad-9bc9915da531" providerId="ADAL" clId="{5F09D76C-1841-4F58-94B1-5AE3681891B6}" dt="2023-06-22T09:34:05.083" v="765" actId="478"/>
          <ac:spMkLst>
            <pc:docMk/>
            <pc:sldMk cId="605312590" sldId="256"/>
            <ac:spMk id="5" creationId="{77A154C7-5854-948F-FC94-B824696B59C3}"/>
          </ac:spMkLst>
        </pc:spChg>
        <pc:spChg chg="add del mod topLvl">
          <ac:chgData name="Emils Zegers" userId="bd5cf22c-0e97-44c0-acad-9bc9915da531" providerId="ADAL" clId="{5F09D76C-1841-4F58-94B1-5AE3681891B6}" dt="2023-06-22T11:01:57.193" v="1569" actId="478"/>
          <ac:spMkLst>
            <pc:docMk/>
            <pc:sldMk cId="605312590" sldId="256"/>
            <ac:spMk id="6" creationId="{AAE5DBEA-BF18-E3D2-6A0A-B7D3DDDC6955}"/>
          </ac:spMkLst>
        </pc:spChg>
        <pc:spChg chg="add del mod topLvl">
          <ac:chgData name="Emils Zegers" userId="bd5cf22c-0e97-44c0-acad-9bc9915da531" providerId="ADAL" clId="{5F09D76C-1841-4F58-94B1-5AE3681891B6}" dt="2023-06-22T11:01:57.193" v="1569" actId="478"/>
          <ac:spMkLst>
            <pc:docMk/>
            <pc:sldMk cId="605312590" sldId="256"/>
            <ac:spMk id="8" creationId="{F776A035-17DF-D142-9847-265199F0CBDB}"/>
          </ac:spMkLst>
        </pc:spChg>
        <pc:spChg chg="add del mod">
          <ac:chgData name="Emils Zegers" userId="bd5cf22c-0e97-44c0-acad-9bc9915da531" providerId="ADAL" clId="{5F09D76C-1841-4F58-94B1-5AE3681891B6}" dt="2023-06-22T09:18:14.173" v="710"/>
          <ac:spMkLst>
            <pc:docMk/>
            <pc:sldMk cId="605312590" sldId="256"/>
            <ac:spMk id="10" creationId="{353E878B-D128-79A3-7BCA-4D0EA2116463}"/>
          </ac:spMkLst>
        </pc:spChg>
        <pc:spChg chg="add mod">
          <ac:chgData name="Emils Zegers" userId="bd5cf22c-0e97-44c0-acad-9bc9915da531" providerId="ADAL" clId="{5F09D76C-1841-4F58-94B1-5AE3681891B6}" dt="2023-06-22T12:35:06.237" v="2962" actId="20577"/>
          <ac:spMkLst>
            <pc:docMk/>
            <pc:sldMk cId="605312590" sldId="256"/>
            <ac:spMk id="10" creationId="{93D495C6-9A4B-A40E-70AD-18D5E7855D68}"/>
          </ac:spMkLst>
        </pc:spChg>
        <pc:spChg chg="add mod">
          <ac:chgData name="Emils Zegers" userId="bd5cf22c-0e97-44c0-acad-9bc9915da531" providerId="ADAL" clId="{5F09D76C-1841-4F58-94B1-5AE3681891B6}" dt="2023-06-22T11:51:46.992" v="2247" actId="2711"/>
          <ac:spMkLst>
            <pc:docMk/>
            <pc:sldMk cId="605312590" sldId="256"/>
            <ac:spMk id="11" creationId="{82B0777B-A2FF-B860-C5E1-B1EF9ADF1C0A}"/>
          </ac:spMkLst>
        </pc:spChg>
        <pc:spChg chg="del mod topLvl">
          <ac:chgData name="Emils Zegers" userId="bd5cf22c-0e97-44c0-acad-9bc9915da531" providerId="ADAL" clId="{5F09D76C-1841-4F58-94B1-5AE3681891B6}" dt="2023-06-22T11:01:57.193" v="1569" actId="478"/>
          <ac:spMkLst>
            <pc:docMk/>
            <pc:sldMk cId="605312590" sldId="256"/>
            <ac:spMk id="14" creationId="{73B8A3AB-D86D-F61D-6ACE-55657C174108}"/>
          </ac:spMkLst>
        </pc:spChg>
        <pc:spChg chg="del mod topLvl">
          <ac:chgData name="Emils Zegers" userId="bd5cf22c-0e97-44c0-acad-9bc9915da531" providerId="ADAL" clId="{5F09D76C-1841-4F58-94B1-5AE3681891B6}" dt="2023-06-22T11:01:57.193" v="1569" actId="478"/>
          <ac:spMkLst>
            <pc:docMk/>
            <pc:sldMk cId="605312590" sldId="256"/>
            <ac:spMk id="15" creationId="{A532EE8C-4283-E6F8-5C11-D477855E5280}"/>
          </ac:spMkLst>
        </pc:spChg>
        <pc:spChg chg="add mod">
          <ac:chgData name="Emils Zegers" userId="bd5cf22c-0e97-44c0-acad-9bc9915da531" providerId="ADAL" clId="{5F09D76C-1841-4F58-94B1-5AE3681891B6}" dt="2023-06-22T10:52:51.231" v="1361" actId="113"/>
          <ac:spMkLst>
            <pc:docMk/>
            <pc:sldMk cId="605312590" sldId="256"/>
            <ac:spMk id="16" creationId="{71943113-C3FB-E68C-3559-3E941114FFB1}"/>
          </ac:spMkLst>
        </pc:spChg>
        <pc:spChg chg="add mod ord">
          <ac:chgData name="Emils Zegers" userId="bd5cf22c-0e97-44c0-acad-9bc9915da531" providerId="ADAL" clId="{5F09D76C-1841-4F58-94B1-5AE3681891B6}" dt="2023-06-22T11:51:54.146" v="2248" actId="2711"/>
          <ac:spMkLst>
            <pc:docMk/>
            <pc:sldMk cId="605312590" sldId="256"/>
            <ac:spMk id="17" creationId="{0E29FBC8-C102-7BAF-D6A6-070BDC02B058}"/>
          </ac:spMkLst>
        </pc:spChg>
        <pc:spChg chg="add mod">
          <ac:chgData name="Emils Zegers" userId="bd5cf22c-0e97-44c0-acad-9bc9915da531" providerId="ADAL" clId="{5F09D76C-1841-4F58-94B1-5AE3681891B6}" dt="2023-06-22T10:56:23.552" v="1414" actId="20577"/>
          <ac:spMkLst>
            <pc:docMk/>
            <pc:sldMk cId="605312590" sldId="256"/>
            <ac:spMk id="18" creationId="{23F4374A-D1AB-AC16-3EDD-BDAA660FAC95}"/>
          </ac:spMkLst>
        </pc:spChg>
        <pc:spChg chg="add mod topLvl">
          <ac:chgData name="Emils Zegers" userId="bd5cf22c-0e97-44c0-acad-9bc9915da531" providerId="ADAL" clId="{5F09D76C-1841-4F58-94B1-5AE3681891B6}" dt="2023-06-22T11:47:01.059" v="2246" actId="14100"/>
          <ac:spMkLst>
            <pc:docMk/>
            <pc:sldMk cId="605312590" sldId="256"/>
            <ac:spMk id="19" creationId="{5EA47C9F-0453-69C3-157F-6AB057DA5D76}"/>
          </ac:spMkLst>
        </pc:spChg>
        <pc:spChg chg="add mod">
          <ac:chgData name="Emils Zegers" userId="bd5cf22c-0e97-44c0-acad-9bc9915da531" providerId="ADAL" clId="{5F09D76C-1841-4F58-94B1-5AE3681891B6}" dt="2023-06-22T11:52:25.614" v="2253" actId="2711"/>
          <ac:spMkLst>
            <pc:docMk/>
            <pc:sldMk cId="605312590" sldId="256"/>
            <ac:spMk id="21" creationId="{63D33713-FA70-0926-2288-F6BB18F431A9}"/>
          </ac:spMkLst>
        </pc:spChg>
        <pc:spChg chg="add mod">
          <ac:chgData name="Emils Zegers" userId="bd5cf22c-0e97-44c0-acad-9bc9915da531" providerId="ADAL" clId="{5F09D76C-1841-4F58-94B1-5AE3681891B6}" dt="2023-06-22T11:52:20.850" v="2252" actId="2711"/>
          <ac:spMkLst>
            <pc:docMk/>
            <pc:sldMk cId="605312590" sldId="256"/>
            <ac:spMk id="22" creationId="{31544DDD-4DBB-76CF-C7E7-2828C0580963}"/>
          </ac:spMkLst>
        </pc:spChg>
        <pc:spChg chg="add mod">
          <ac:chgData name="Emils Zegers" userId="bd5cf22c-0e97-44c0-acad-9bc9915da531" providerId="ADAL" clId="{5F09D76C-1841-4F58-94B1-5AE3681891B6}" dt="2023-06-22T11:57:28.933" v="2277" actId="20577"/>
          <ac:spMkLst>
            <pc:docMk/>
            <pc:sldMk cId="605312590" sldId="256"/>
            <ac:spMk id="24" creationId="{37F2954F-601B-7628-AF3C-623E467FC958}"/>
          </ac:spMkLst>
        </pc:spChg>
        <pc:spChg chg="add del mod">
          <ac:chgData name="Emils Zegers" userId="bd5cf22c-0e97-44c0-acad-9bc9915da531" providerId="ADAL" clId="{5F09D76C-1841-4F58-94B1-5AE3681891B6}" dt="2023-06-22T10:59:59.971" v="1522" actId="767"/>
          <ac:spMkLst>
            <pc:docMk/>
            <pc:sldMk cId="605312590" sldId="256"/>
            <ac:spMk id="25" creationId="{5027672E-3930-C316-33EF-8C515C2E8A46}"/>
          </ac:spMkLst>
        </pc:spChg>
        <pc:spChg chg="add mod">
          <ac:chgData name="Emils Zegers" userId="bd5cf22c-0e97-44c0-acad-9bc9915da531" providerId="ADAL" clId="{5F09D76C-1841-4F58-94B1-5AE3681891B6}" dt="2023-06-22T12:03:44.282" v="2703" actId="1076"/>
          <ac:spMkLst>
            <pc:docMk/>
            <pc:sldMk cId="605312590" sldId="256"/>
            <ac:spMk id="26" creationId="{34648C32-1B5B-84D7-78EB-DE232346049C}"/>
          </ac:spMkLst>
        </pc:spChg>
        <pc:spChg chg="add del mod">
          <ac:chgData name="Emils Zegers" userId="bd5cf22c-0e97-44c0-acad-9bc9915da531" providerId="ADAL" clId="{5F09D76C-1841-4F58-94B1-5AE3681891B6}" dt="2023-06-22T11:45:50.460" v="2239"/>
          <ac:spMkLst>
            <pc:docMk/>
            <pc:sldMk cId="605312590" sldId="256"/>
            <ac:spMk id="27" creationId="{69DC1238-EB0D-C7D5-29FC-96E28CD19024}"/>
          </ac:spMkLst>
        </pc:spChg>
        <pc:spChg chg="add del mod">
          <ac:chgData name="Emils Zegers" userId="bd5cf22c-0e97-44c0-acad-9bc9915da531" providerId="ADAL" clId="{5F09D76C-1841-4F58-94B1-5AE3681891B6}" dt="2023-06-22T11:00:23.911" v="1546" actId="478"/>
          <ac:spMkLst>
            <pc:docMk/>
            <pc:sldMk cId="605312590" sldId="256"/>
            <ac:spMk id="28" creationId="{7C33C5F9-D1D2-119A-C2E2-95210D860213}"/>
          </ac:spMkLst>
        </pc:spChg>
        <pc:spChg chg="add mod">
          <ac:chgData name="Emils Zegers" userId="bd5cf22c-0e97-44c0-acad-9bc9915da531" providerId="ADAL" clId="{5F09D76C-1841-4F58-94B1-5AE3681891B6}" dt="2023-06-22T12:04:04.741" v="2707" actId="1076"/>
          <ac:spMkLst>
            <pc:docMk/>
            <pc:sldMk cId="605312590" sldId="256"/>
            <ac:spMk id="29" creationId="{079F492F-F6C6-929D-855D-07D237F5C7F3}"/>
          </ac:spMkLst>
        </pc:spChg>
        <pc:spChg chg="add mod">
          <ac:chgData name="Emils Zegers" userId="bd5cf22c-0e97-44c0-acad-9bc9915da531" providerId="ADAL" clId="{5F09D76C-1841-4F58-94B1-5AE3681891B6}" dt="2023-06-22T12:04:01.256" v="2706" actId="1076"/>
          <ac:spMkLst>
            <pc:docMk/>
            <pc:sldMk cId="605312590" sldId="256"/>
            <ac:spMk id="30" creationId="{06D7D6FF-D3E2-C821-9B87-5E021566DEEE}"/>
          </ac:spMkLst>
        </pc:spChg>
        <pc:grpChg chg="add del mod">
          <ac:chgData name="Emils Zegers" userId="bd5cf22c-0e97-44c0-acad-9bc9915da531" providerId="ADAL" clId="{5F09D76C-1841-4F58-94B1-5AE3681891B6}" dt="2023-06-22T10:11:17.751" v="829" actId="478"/>
          <ac:grpSpMkLst>
            <pc:docMk/>
            <pc:sldMk cId="605312590" sldId="256"/>
            <ac:grpSpMk id="7" creationId="{D7AAE863-2282-0B6B-A7FB-2E034A49FB37}"/>
          </ac:grpSpMkLst>
        </pc:grpChg>
        <pc:grpChg chg="add del mod">
          <ac:chgData name="Emils Zegers" userId="bd5cf22c-0e97-44c0-acad-9bc9915da531" providerId="ADAL" clId="{5F09D76C-1841-4F58-94B1-5AE3681891B6}" dt="2023-06-22T10:46:23.518" v="1330" actId="165"/>
          <ac:grpSpMkLst>
            <pc:docMk/>
            <pc:sldMk cId="605312590" sldId="256"/>
            <ac:grpSpMk id="9" creationId="{68AD6912-FAB8-B18A-A1F9-FCE5A088D56B}"/>
          </ac:grpSpMkLst>
        </pc:grpChg>
        <pc:grpChg chg="add del mod topLvl">
          <ac:chgData name="Emils Zegers" userId="bd5cf22c-0e97-44c0-acad-9bc9915da531" providerId="ADAL" clId="{5F09D76C-1841-4F58-94B1-5AE3681891B6}" dt="2023-06-22T10:46:01.790" v="1327" actId="165"/>
          <ac:grpSpMkLst>
            <pc:docMk/>
            <pc:sldMk cId="605312590" sldId="256"/>
            <ac:grpSpMk id="12" creationId="{D421EDB0-3306-2B0D-25E8-4E2425BB85EF}"/>
          </ac:grpSpMkLst>
        </pc:grpChg>
        <pc:grpChg chg="del mod">
          <ac:chgData name="Emils Zegers" userId="bd5cf22c-0e97-44c0-acad-9bc9915da531" providerId="ADAL" clId="{5F09D76C-1841-4F58-94B1-5AE3681891B6}" dt="2023-06-22T09:34:08.460" v="767" actId="478"/>
          <ac:grpSpMkLst>
            <pc:docMk/>
            <pc:sldMk cId="605312590" sldId="256"/>
            <ac:grpSpMk id="13" creationId="{E30AA9FC-9FA1-BC1A-FF2F-5402E3E60CDA}"/>
          </ac:grpSpMkLst>
        </pc:grpChg>
        <pc:grpChg chg="add del mod">
          <ac:chgData name="Emils Zegers" userId="bd5cf22c-0e97-44c0-acad-9bc9915da531" providerId="ADAL" clId="{5F09D76C-1841-4F58-94B1-5AE3681891B6}" dt="2023-06-22T10:45:51.218" v="1325" actId="165"/>
          <ac:grpSpMkLst>
            <pc:docMk/>
            <pc:sldMk cId="605312590" sldId="256"/>
            <ac:grpSpMk id="20" creationId="{F08EB73A-5D5A-6A3A-A58D-38D1E096981C}"/>
          </ac:grpSpMkLst>
        </pc:grpChg>
        <pc:picChg chg="add del mod">
          <ac:chgData name="Emils Zegers" userId="bd5cf22c-0e97-44c0-acad-9bc9915da531" providerId="ADAL" clId="{5F09D76C-1841-4F58-94B1-5AE3681891B6}" dt="2023-06-22T11:09:05.328" v="1573"/>
          <ac:picMkLst>
            <pc:docMk/>
            <pc:sldMk cId="605312590" sldId="256"/>
            <ac:picMk id="4" creationId="{537B20C0-A524-026A-E871-5611C5506E7C}"/>
          </ac:picMkLst>
        </pc:picChg>
        <pc:picChg chg="add del mod">
          <ac:chgData name="Emils Zegers" userId="bd5cf22c-0e97-44c0-acad-9bc9915da531" providerId="ADAL" clId="{5F09D76C-1841-4F58-94B1-5AE3681891B6}" dt="2023-06-22T10:35:15.729" v="835" actId="478"/>
          <ac:picMkLst>
            <pc:docMk/>
            <pc:sldMk cId="605312590" sldId="256"/>
            <ac:picMk id="4" creationId="{BC22DF59-DEBB-FADF-CB52-D1EE8093ED36}"/>
          </ac:picMkLst>
        </pc:picChg>
        <pc:picChg chg="add del mod">
          <ac:chgData name="Emils Zegers" userId="bd5cf22c-0e97-44c0-acad-9bc9915da531" providerId="ADAL" clId="{5F09D76C-1841-4F58-94B1-5AE3681891B6}" dt="2023-06-22T07:43:11.232" v="51" actId="478"/>
          <ac:picMkLst>
            <pc:docMk/>
            <pc:sldMk cId="605312590" sldId="256"/>
            <ac:picMk id="6" creationId="{3329F5C5-4FC6-CEED-4739-9C5D136832A1}"/>
          </ac:picMkLst>
        </pc:picChg>
        <pc:picChg chg="add mod ord">
          <ac:chgData name="Emils Zegers" userId="bd5cf22c-0e97-44c0-acad-9bc9915da531" providerId="ADAL" clId="{5F09D76C-1841-4F58-94B1-5AE3681891B6}" dt="2023-06-22T11:52:52.450" v="2254" actId="1076"/>
          <ac:picMkLst>
            <pc:docMk/>
            <pc:sldMk cId="605312590" sldId="256"/>
            <ac:picMk id="7" creationId="{BA027267-29E6-ED00-67F1-DFA0D8E32B97}"/>
          </ac:picMkLst>
        </pc:picChg>
        <pc:picChg chg="add del mod">
          <ac:chgData name="Emils Zegers" userId="bd5cf22c-0e97-44c0-acad-9bc9915da531" providerId="ADAL" clId="{5F09D76C-1841-4F58-94B1-5AE3681891B6}" dt="2023-06-22T07:43:07.973" v="50" actId="478"/>
          <ac:picMkLst>
            <pc:docMk/>
            <pc:sldMk cId="605312590" sldId="256"/>
            <ac:picMk id="8" creationId="{5915996A-7DBF-AE16-6F31-009034687659}"/>
          </ac:picMkLst>
        </pc:picChg>
        <pc:picChg chg="add del mod">
          <ac:chgData name="Emils Zegers" userId="bd5cf22c-0e97-44c0-acad-9bc9915da531" providerId="ADAL" clId="{5F09D76C-1841-4F58-94B1-5AE3681891B6}" dt="2023-06-22T11:11:23.636" v="1591"/>
          <ac:picMkLst>
            <pc:docMk/>
            <pc:sldMk cId="605312590" sldId="256"/>
            <ac:picMk id="9" creationId="{E644B97B-9F2C-49F9-578C-D614E2A26570}"/>
          </ac:picMkLst>
        </pc:picChg>
        <pc:picChg chg="add del mod">
          <ac:chgData name="Emils Zegers" userId="bd5cf22c-0e97-44c0-acad-9bc9915da531" providerId="ADAL" clId="{5F09D76C-1841-4F58-94B1-5AE3681891B6}" dt="2023-06-22T07:43:29.986" v="55" actId="478"/>
          <ac:picMkLst>
            <pc:docMk/>
            <pc:sldMk cId="605312590" sldId="256"/>
            <ac:picMk id="10" creationId="{FBE9281D-8DCB-AC2F-595C-CFBCDC2568E8}"/>
          </ac:picMkLst>
        </pc:picChg>
        <pc:picChg chg="add del mod">
          <ac:chgData name="Emils Zegers" userId="bd5cf22c-0e97-44c0-acad-9bc9915da531" providerId="ADAL" clId="{5F09D76C-1841-4F58-94B1-5AE3681891B6}" dt="2023-06-22T07:46:04.035" v="88" actId="478"/>
          <ac:picMkLst>
            <pc:docMk/>
            <pc:sldMk cId="605312590" sldId="256"/>
            <ac:picMk id="12" creationId="{E792BA31-DCDF-BA17-C848-2EC3708A4542}"/>
          </ac:picMkLst>
        </pc:picChg>
        <pc:picChg chg="add del mod ord modCrop">
          <ac:chgData name="Emils Zegers" userId="bd5cf22c-0e97-44c0-acad-9bc9915da531" providerId="ADAL" clId="{5F09D76C-1841-4F58-94B1-5AE3681891B6}" dt="2023-06-22T12:12:40.457" v="2708" actId="478"/>
          <ac:picMkLst>
            <pc:docMk/>
            <pc:sldMk cId="605312590" sldId="256"/>
            <ac:picMk id="13" creationId="{2363D4A2-65EB-8D1B-426F-3F6A8D121227}"/>
          </ac:picMkLst>
        </pc:picChg>
        <pc:picChg chg="add del mod">
          <ac:chgData name="Emils Zegers" userId="bd5cf22c-0e97-44c0-acad-9bc9915da531" providerId="ADAL" clId="{5F09D76C-1841-4F58-94B1-5AE3681891B6}" dt="2023-06-22T07:51:13.795" v="89" actId="478"/>
          <ac:picMkLst>
            <pc:docMk/>
            <pc:sldMk cId="605312590" sldId="256"/>
            <ac:picMk id="14" creationId="{7BA47201-6687-80DB-2572-D136598F8B58}"/>
          </ac:picMkLst>
        </pc:picChg>
        <pc:picChg chg="add del mod ord modCrop">
          <ac:chgData name="Emils Zegers" userId="bd5cf22c-0e97-44c0-acad-9bc9915da531" providerId="ADAL" clId="{5F09D76C-1841-4F58-94B1-5AE3681891B6}" dt="2023-06-22T10:11:17.751" v="829" actId="478"/>
          <ac:picMkLst>
            <pc:docMk/>
            <pc:sldMk cId="605312590" sldId="256"/>
            <ac:picMk id="16" creationId="{3F43A4C1-1D86-8FD2-2B51-016091922B6A}"/>
          </ac:picMkLst>
        </pc:picChg>
        <pc:picChg chg="del mod">
          <ac:chgData name="Emils Zegers" userId="bd5cf22c-0e97-44c0-acad-9bc9915da531" providerId="ADAL" clId="{5F09D76C-1841-4F58-94B1-5AE3681891B6}" dt="2023-06-22T09:34:08.460" v="767" actId="478"/>
          <ac:picMkLst>
            <pc:docMk/>
            <pc:sldMk cId="605312590" sldId="256"/>
            <ac:picMk id="18" creationId="{66C3D6E2-DDA1-D509-1782-6ACFD6DB5DD2}"/>
          </ac:picMkLst>
        </pc:picChg>
        <pc:picChg chg="add del mod">
          <ac:chgData name="Emils Zegers" userId="bd5cf22c-0e97-44c0-acad-9bc9915da531" providerId="ADAL" clId="{5F09D76C-1841-4F58-94B1-5AE3681891B6}" dt="2023-06-22T07:51:59.418" v="97" actId="478"/>
          <ac:picMkLst>
            <pc:docMk/>
            <pc:sldMk cId="605312590" sldId="256"/>
            <ac:picMk id="19" creationId="{4C319455-BE5E-D6A1-1891-8CA0C1AEFFFD}"/>
          </ac:picMkLst>
        </pc:picChg>
        <pc:picChg chg="add mod">
          <ac:chgData name="Emils Zegers" userId="bd5cf22c-0e97-44c0-acad-9bc9915da531" providerId="ADAL" clId="{5F09D76C-1841-4F58-94B1-5AE3681891B6}" dt="2023-06-22T12:12:57.021" v="2712" actId="1076"/>
          <ac:picMkLst>
            <pc:docMk/>
            <pc:sldMk cId="605312590" sldId="256"/>
            <ac:picMk id="20" creationId="{624BF128-476F-0770-6368-65A761DD7DC9}"/>
          </ac:picMkLst>
        </pc:picChg>
        <pc:picChg chg="add del mod">
          <ac:chgData name="Emils Zegers" userId="bd5cf22c-0e97-44c0-acad-9bc9915da531" providerId="ADAL" clId="{5F09D76C-1841-4F58-94B1-5AE3681891B6}" dt="2023-06-22T07:54:18.396" v="101" actId="478"/>
          <ac:picMkLst>
            <pc:docMk/>
            <pc:sldMk cId="605312590" sldId="256"/>
            <ac:picMk id="21" creationId="{0C2C2998-CE4B-C8EC-EA0A-40889C447CAE}"/>
          </ac:picMkLst>
        </pc:picChg>
        <pc:picChg chg="add del mod">
          <ac:chgData name="Emils Zegers" userId="bd5cf22c-0e97-44c0-acad-9bc9915da531" providerId="ADAL" clId="{5F09D76C-1841-4F58-94B1-5AE3681891B6}" dt="2023-06-22T12:13:10.257" v="2713" actId="478"/>
          <ac:picMkLst>
            <pc:docMk/>
            <pc:sldMk cId="605312590" sldId="256"/>
            <ac:picMk id="23" creationId="{098999BF-B894-6B99-397A-E1BB84087883}"/>
          </ac:picMkLst>
        </pc:picChg>
        <pc:picChg chg="add mod">
          <ac:chgData name="Emils Zegers" userId="bd5cf22c-0e97-44c0-acad-9bc9915da531" providerId="ADAL" clId="{5F09D76C-1841-4F58-94B1-5AE3681891B6}" dt="2023-06-22T12:13:22.343" v="2717" actId="1076"/>
          <ac:picMkLst>
            <pc:docMk/>
            <pc:sldMk cId="605312590" sldId="256"/>
            <ac:picMk id="28" creationId="{868855BE-6969-E2AD-AA61-4CF8B085707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99180"/>
            <a:ext cx="25704245" cy="14889339"/>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462709"/>
            <a:ext cx="22680216" cy="10325516"/>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21696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0836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76960"/>
            <a:ext cx="6520562"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76960"/>
            <a:ext cx="19183683"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79665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06088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62125"/>
            <a:ext cx="26082248" cy="17789985"/>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620410"/>
            <a:ext cx="26082248" cy="9355333"/>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322696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089D90-E8EC-433F-8241-FB36479BB3A8}" type="datetimeFigureOut">
              <a:rPr lang="en-NL" smtClean="0"/>
              <a:t>22/06/2023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31537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76970"/>
            <a:ext cx="26082248"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483919"/>
            <a:ext cx="12793057"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621926"/>
            <a:ext cx="12793057"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483919"/>
            <a:ext cx="12856061"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621926"/>
            <a:ext cx="12856061"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089D90-E8EC-433F-8241-FB36479BB3A8}" type="datetimeFigureOut">
              <a:rPr lang="en-NL" smtClean="0"/>
              <a:t>22/06/2023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7470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089D90-E8EC-433F-8241-FB36479BB3A8}" type="datetimeFigureOut">
              <a:rPr lang="en-NL" smtClean="0"/>
              <a:t>22/06/2023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7644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89D90-E8EC-433F-8241-FB36479BB3A8}" type="datetimeFigureOut">
              <a:rPr lang="en-NL" smtClean="0"/>
              <a:t>22/06/2023</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4618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57701"/>
            <a:ext cx="15309146" cy="30392467"/>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22/06/2023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9102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57701"/>
            <a:ext cx="15309146" cy="30392467"/>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22/06/2023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78337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76970"/>
            <a:ext cx="26082248"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384800"/>
            <a:ext cx="26082248"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638914"/>
            <a:ext cx="6804065" cy="2276960"/>
          </a:xfrm>
          <a:prstGeom prst="rect">
            <a:avLst/>
          </a:prstGeom>
        </p:spPr>
        <p:txBody>
          <a:bodyPr vert="horz" lIns="91440" tIns="45720" rIns="91440" bIns="45720" rtlCol="0" anchor="ctr"/>
          <a:lstStyle>
            <a:lvl1pPr algn="l">
              <a:defRPr sz="3969">
                <a:solidFill>
                  <a:schemeClr val="tx1">
                    <a:tint val="75000"/>
                  </a:schemeClr>
                </a:solidFill>
              </a:defRPr>
            </a:lvl1pPr>
          </a:lstStyle>
          <a:p>
            <a:fld id="{B8089D90-E8EC-433F-8241-FB36479BB3A8}" type="datetimeFigureOut">
              <a:rPr lang="en-NL" smtClean="0"/>
              <a:t>22/06/2023</a:t>
            </a:fld>
            <a:endParaRPr lang="en-NL"/>
          </a:p>
        </p:txBody>
      </p:sp>
      <p:sp>
        <p:nvSpPr>
          <p:cNvPr id="5" name="Footer Placeholder 4"/>
          <p:cNvSpPr>
            <a:spLocks noGrp="1"/>
          </p:cNvSpPr>
          <p:nvPr>
            <p:ph type="ftr" sz="quarter" idx="3"/>
          </p:nvPr>
        </p:nvSpPr>
        <p:spPr>
          <a:xfrm>
            <a:off x="10017096" y="39638914"/>
            <a:ext cx="10206097" cy="2276960"/>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21357203" y="39638914"/>
            <a:ext cx="6804065" cy="2276960"/>
          </a:xfrm>
          <a:prstGeom prst="rect">
            <a:avLst/>
          </a:prstGeom>
        </p:spPr>
        <p:txBody>
          <a:bodyPr vert="horz" lIns="91440" tIns="45720" rIns="91440" bIns="45720" rtlCol="0" anchor="ctr"/>
          <a:lstStyle>
            <a:lvl1pPr algn="r">
              <a:defRPr sz="3969">
                <a:solidFill>
                  <a:schemeClr val="tx1">
                    <a:tint val="75000"/>
                  </a:schemeClr>
                </a:solidFill>
              </a:defRPr>
            </a:lvl1pPr>
          </a:lstStyle>
          <a:p>
            <a:fld id="{95E6E685-E8EF-4ACE-B5D8-F9352030BAE4}" type="slidenum">
              <a:rPr lang="en-NL" smtClean="0"/>
              <a:t>‹#›</a:t>
            </a:fld>
            <a:endParaRPr lang="en-NL"/>
          </a:p>
        </p:txBody>
      </p:sp>
    </p:spTree>
    <p:extLst>
      <p:ext uri="{BB962C8B-B14F-4D97-AF65-F5344CB8AC3E}">
        <p14:creationId xmlns:p14="http://schemas.microsoft.com/office/powerpoint/2010/main" val="4379607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bg1"/>
            </a:gs>
            <a:gs pos="80000">
              <a:schemeClr val="bg1"/>
            </a:gs>
            <a:gs pos="0">
              <a:srgbClr val="FF0000">
                <a:alpha val="48000"/>
              </a:srgbClr>
            </a:gs>
            <a:gs pos="53000">
              <a:schemeClr val="accent2">
                <a:lumMod val="12000"/>
                <a:lumOff val="88000"/>
              </a:schemeClr>
            </a:gs>
            <a:gs pos="100000">
              <a:srgbClr val="FF0000">
                <a:alpha val="38000"/>
              </a:srgbClr>
            </a:gs>
          </a:gsLst>
          <a:lin ang="6120000" scaled="0"/>
          <a:tileRect/>
        </a:gra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A027267-29E6-ED00-67F1-DFA0D8E32B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54810" y="7774193"/>
            <a:ext cx="13675709" cy="10226753"/>
          </a:xfrm>
          <a:prstGeom prst="rect">
            <a:avLst/>
          </a:prstGeom>
        </p:spPr>
      </p:pic>
      <p:sp>
        <p:nvSpPr>
          <p:cNvPr id="2" name="Title 1">
            <a:extLst>
              <a:ext uri="{FF2B5EF4-FFF2-40B4-BE49-F238E27FC236}">
                <a16:creationId xmlns:a16="http://schemas.microsoft.com/office/drawing/2014/main" id="{8DB20035-8802-6B91-C2C2-CAEC48AD8007}"/>
              </a:ext>
            </a:extLst>
          </p:cNvPr>
          <p:cNvSpPr>
            <a:spLocks noGrp="1"/>
          </p:cNvSpPr>
          <p:nvPr>
            <p:ph type="ctrTitle"/>
          </p:nvPr>
        </p:nvSpPr>
        <p:spPr>
          <a:xfrm>
            <a:off x="2268020" y="-15176"/>
            <a:ext cx="25704245" cy="2979845"/>
          </a:xfrm>
        </p:spPr>
        <p:txBody>
          <a:bodyPr/>
          <a:lstStyle/>
          <a:p>
            <a:r>
              <a:rPr lang="en-US" dirty="0">
                <a:latin typeface="Arial" panose="020B0604020202020204" pitchFamily="34" charset="0"/>
                <a:cs typeface="Arial" panose="020B0604020202020204" pitchFamily="34" charset="0"/>
              </a:rPr>
              <a:t>Optical Feedback</a:t>
            </a:r>
            <a:endParaRPr lang="en-NL"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2B0777B-A2FF-B860-C5E1-B1EF9ADF1C0A}"/>
              </a:ext>
            </a:extLst>
          </p:cNvPr>
          <p:cNvSpPr txBox="1"/>
          <p:nvPr/>
        </p:nvSpPr>
        <p:spPr>
          <a:xfrm>
            <a:off x="1627127" y="17414778"/>
            <a:ext cx="13303392" cy="11787842"/>
          </a:xfrm>
          <a:prstGeom prst="rect">
            <a:avLst/>
          </a:prstGeom>
          <a:noFill/>
        </p:spPr>
        <p:txBody>
          <a:bodyPr wrap="square" rtlCol="0">
            <a:spAutoFit/>
          </a:bodyPr>
          <a:lstStyle/>
          <a:p>
            <a:pPr algn="just"/>
            <a:r>
              <a:rPr lang="en-GB" sz="4000" dirty="0">
                <a:latin typeface="Arial" panose="020B0604020202020204" pitchFamily="34" charset="0"/>
                <a:cs typeface="Arial" panose="020B0604020202020204" pitchFamily="34" charset="0"/>
              </a:rPr>
              <a:t>The ECDL made use of a Littman-Metcalf (</a:t>
            </a:r>
            <a:r>
              <a:rPr lang="en-GB" sz="4000" dirty="0" err="1">
                <a:latin typeface="Arial" panose="020B0604020202020204" pitchFamily="34" charset="0"/>
                <a:cs typeface="Arial" panose="020B0604020202020204" pitchFamily="34" charset="0"/>
              </a:rPr>
              <a:t>laat</a:t>
            </a:r>
            <a:r>
              <a:rPr lang="en-GB" sz="4000" dirty="0">
                <a:latin typeface="Arial" panose="020B0604020202020204" pitchFamily="34" charset="0"/>
                <a:cs typeface="Arial" panose="020B0604020202020204" pitchFamily="34" charset="0"/>
              </a:rPr>
              <a:t> </a:t>
            </a:r>
            <a:r>
              <a:rPr lang="en-GB" sz="4000" dirty="0" err="1">
                <a:latin typeface="Arial" panose="020B0604020202020204" pitchFamily="34" charset="0"/>
                <a:cs typeface="Arial" panose="020B0604020202020204" pitchFamily="34" charset="0"/>
              </a:rPr>
              <a:t>figuur</a:t>
            </a:r>
            <a:r>
              <a:rPr lang="en-GB" sz="4000" dirty="0">
                <a:latin typeface="Arial" panose="020B0604020202020204" pitchFamily="34" charset="0"/>
                <a:cs typeface="Arial" panose="020B0604020202020204" pitchFamily="34" charset="0"/>
              </a:rPr>
              <a:t> </a:t>
            </a:r>
            <a:r>
              <a:rPr lang="en-GB" sz="4000" dirty="0" err="1">
                <a:latin typeface="Arial" panose="020B0604020202020204" pitchFamily="34" charset="0"/>
                <a:cs typeface="Arial" panose="020B0604020202020204" pitchFamily="34" charset="0"/>
              </a:rPr>
              <a:t>zien</a:t>
            </a:r>
            <a:r>
              <a:rPr lang="en-GB" sz="4000" dirty="0">
                <a:latin typeface="Arial" panose="020B0604020202020204" pitchFamily="34" charset="0"/>
                <a:cs typeface="Arial" panose="020B0604020202020204" pitchFamily="34" charset="0"/>
              </a:rPr>
              <a:t>) configuration, where a mirror mounted on a rotation stage selects which wavelengths are being feedbacked into the diode laser. </a:t>
            </a:r>
          </a:p>
          <a:p>
            <a:pPr algn="just"/>
            <a:r>
              <a:rPr lang="en-GB" sz="4000" dirty="0">
                <a:latin typeface="Arial" panose="020B0604020202020204" pitchFamily="34" charset="0"/>
                <a:cs typeface="Arial" panose="020B0604020202020204" pitchFamily="34" charset="0"/>
              </a:rPr>
              <a:t>The beam of a diode laser is pointed into a reflection grating, which separates the various component wavelengths of the beam. The first order diffraction is directed into a mirror mounted on a high-precision rotation stage, which reflects a certain wavelength back into the grating and subsequently into the diode laser, providing optical feedback. By adjusting the angle on the rotation stage, we select which wavelength is providing optical feedback. The zeroth order diffraction is used as the output for our ECDL after being directed into an optical fibre.</a:t>
            </a:r>
          </a:p>
          <a:p>
            <a:pPr algn="just"/>
            <a:r>
              <a:rPr lang="en-GB" sz="4000" dirty="0">
                <a:latin typeface="Arial" panose="020B0604020202020204" pitchFamily="34" charset="0"/>
                <a:cs typeface="Arial" panose="020B0604020202020204" pitchFamily="34" charset="0"/>
              </a:rPr>
              <a:t>That zeroth order diffraction of the ECDL was put into a spectrometer to measure the wavelength range and the effect optical feedback has on the wavelength that the diode laser emits.</a:t>
            </a:r>
          </a:p>
        </p:txBody>
      </p:sp>
      <p:sp>
        <p:nvSpPr>
          <p:cNvPr id="19" name="TextBox 18">
            <a:extLst>
              <a:ext uri="{FF2B5EF4-FFF2-40B4-BE49-F238E27FC236}">
                <a16:creationId xmlns:a16="http://schemas.microsoft.com/office/drawing/2014/main" id="{5EA47C9F-0453-69C3-157F-6AB057DA5D76}"/>
              </a:ext>
            </a:extLst>
          </p:cNvPr>
          <p:cNvSpPr txBox="1"/>
          <p:nvPr/>
        </p:nvSpPr>
        <p:spPr>
          <a:xfrm>
            <a:off x="1581123" y="4884958"/>
            <a:ext cx="13728648" cy="4405735"/>
          </a:xfrm>
          <a:prstGeom prst="rect">
            <a:avLst/>
          </a:prstGeom>
          <a:noFill/>
        </p:spPr>
        <p:txBody>
          <a:bodyPr wrap="square" rtlCol="0">
            <a:spAutoFit/>
          </a:bodyPr>
          <a:lstStyle/>
          <a:p>
            <a:pPr algn="just"/>
            <a:r>
              <a:rPr lang="en-GB" sz="4000" b="0" i="0" u="none" strike="noStrike" dirty="0">
                <a:solidFill>
                  <a:srgbClr val="000000"/>
                </a:solidFill>
                <a:effectLst/>
                <a:latin typeface="Arial" panose="020B0604020202020204" pitchFamily="34" charset="0"/>
              </a:rPr>
              <a:t>For this project we built our own external cavity diode laser (ECDL) and Czerny-Turner Spectrometer, to measure the effects that optical feedback has on the output of a diode laser. The output of the ECDL was used as an input for the spectrometer, which visualized our results using an oscilloscope and a CCD we programmed.</a:t>
            </a:r>
            <a:endParaRPr lang="en-NL" sz="4000" dirty="0"/>
          </a:p>
          <a:p>
            <a:pPr algn="just"/>
            <a:endParaRPr lang="en-NL" sz="4000" dirty="0"/>
          </a:p>
        </p:txBody>
      </p:sp>
      <p:sp>
        <p:nvSpPr>
          <p:cNvPr id="16" name="TextBox 15">
            <a:extLst>
              <a:ext uri="{FF2B5EF4-FFF2-40B4-BE49-F238E27FC236}">
                <a16:creationId xmlns:a16="http://schemas.microsoft.com/office/drawing/2014/main" id="{71943113-C3FB-E68C-3559-3E941114FFB1}"/>
              </a:ext>
            </a:extLst>
          </p:cNvPr>
          <p:cNvSpPr txBox="1"/>
          <p:nvPr/>
        </p:nvSpPr>
        <p:spPr>
          <a:xfrm>
            <a:off x="1581123" y="4088053"/>
            <a:ext cx="6607277" cy="923330"/>
          </a:xfrm>
          <a:prstGeom prst="rect">
            <a:avLst/>
          </a:prstGeom>
          <a:noFill/>
        </p:spPr>
        <p:txBody>
          <a:bodyPr wrap="square" rtlCol="0">
            <a:spAutoFit/>
          </a:bodyPr>
          <a:lstStyle/>
          <a:p>
            <a:r>
              <a:rPr lang="en-US" sz="5400" b="1" dirty="0"/>
              <a:t>Introduction</a:t>
            </a:r>
            <a:endParaRPr lang="en-NL" sz="5400" b="1" dirty="0"/>
          </a:p>
        </p:txBody>
      </p:sp>
      <p:sp>
        <p:nvSpPr>
          <p:cNvPr id="17" name="TextBox 16">
            <a:extLst>
              <a:ext uri="{FF2B5EF4-FFF2-40B4-BE49-F238E27FC236}">
                <a16:creationId xmlns:a16="http://schemas.microsoft.com/office/drawing/2014/main" id="{0E29FBC8-C102-7BAF-D6A6-070BDC02B058}"/>
              </a:ext>
            </a:extLst>
          </p:cNvPr>
          <p:cNvSpPr txBox="1"/>
          <p:nvPr/>
        </p:nvSpPr>
        <p:spPr>
          <a:xfrm>
            <a:off x="17660508" y="5011383"/>
            <a:ext cx="12267343" cy="11787842"/>
          </a:xfrm>
          <a:prstGeom prst="rect">
            <a:avLst/>
          </a:prstGeom>
          <a:noFill/>
        </p:spPr>
        <p:txBody>
          <a:bodyPr wrap="square" rtlCol="0">
            <a:spAutoFit/>
          </a:bodyPr>
          <a:lstStyle/>
          <a:p>
            <a:pPr algn="just"/>
            <a:r>
              <a:rPr lang="en-GB" sz="4000" b="0" i="0" u="none" strike="noStrike" dirty="0">
                <a:solidFill>
                  <a:srgbClr val="000000"/>
                </a:solidFill>
                <a:effectLst/>
                <a:latin typeface="Arial" panose="020B0604020202020204" pitchFamily="34" charset="0"/>
                <a:cs typeface="Arial" panose="020B0604020202020204" pitchFamily="34" charset="0"/>
              </a:rPr>
              <a:t>A diode laser emits light by sending electrons through a semiconductor-type material. This material lets excited electrons deexcite through an energy gap making them emit light with the wavelength of the energy that’s around or higher than the energy gap.</a:t>
            </a:r>
          </a:p>
          <a:p>
            <a:pPr algn="just"/>
            <a:r>
              <a:rPr lang="en-GB" sz="4000" b="0" i="0" u="none" strike="noStrike" dirty="0">
                <a:solidFill>
                  <a:srgbClr val="000000"/>
                </a:solidFill>
                <a:effectLst/>
                <a:latin typeface="Arial" panose="020B0604020202020204" pitchFamily="34" charset="0"/>
                <a:cs typeface="Arial" panose="020B0604020202020204" pitchFamily="34" charset="0"/>
              </a:rPr>
              <a:t>Light can influence the semiconductor-type material. </a:t>
            </a:r>
          </a:p>
          <a:p>
            <a:pPr algn="just"/>
            <a:r>
              <a:rPr lang="en-GB" sz="4000" b="0" i="0" u="none" strike="noStrike" dirty="0">
                <a:solidFill>
                  <a:srgbClr val="000000"/>
                </a:solidFill>
                <a:effectLst/>
                <a:latin typeface="Arial" panose="020B0604020202020204" pitchFamily="34" charset="0"/>
                <a:cs typeface="Arial" panose="020B0604020202020204" pitchFamily="34" charset="0"/>
              </a:rPr>
              <a:t>When a photon with more energy than the bandgap hits the semiconductor, the electrons act like a harmonic oscillator, making the emission a stimulated emission. This causes the diode to send out more light but with roughly the same wavelength as the incoming light. </a:t>
            </a:r>
          </a:p>
          <a:p>
            <a:pPr algn="just"/>
            <a:endParaRPr lang="en-GB" sz="4000" b="0" i="0" u="none" strike="noStrike" dirty="0">
              <a:solidFill>
                <a:srgbClr val="000000"/>
              </a:solidFill>
              <a:effectLst/>
              <a:latin typeface="Arial" panose="020B0604020202020204" pitchFamily="34" charset="0"/>
              <a:cs typeface="Arial" panose="020B0604020202020204" pitchFamily="34" charset="0"/>
            </a:endParaRPr>
          </a:p>
          <a:p>
            <a:pPr algn="just"/>
            <a:r>
              <a:rPr lang="en-GB" sz="4000" dirty="0">
                <a:latin typeface="Arial" panose="020B0604020202020204" pitchFamily="34" charset="0"/>
                <a:cs typeface="Arial" panose="020B0604020202020204" pitchFamily="34" charset="0"/>
              </a:rPr>
              <a:t>This experiment measures how the optical feedback changes the output of the diode laser. According to the theory, we expect that the diode laser with feedback will have a narrower wavelength and will require less voltage to power because of the harmonic oscillation of the electrons.</a:t>
            </a:r>
            <a:endParaRPr lang="en-NL" sz="40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23F4374A-D1AB-AC16-3EDD-BDAA660FAC95}"/>
              </a:ext>
            </a:extLst>
          </p:cNvPr>
          <p:cNvSpPr txBox="1"/>
          <p:nvPr/>
        </p:nvSpPr>
        <p:spPr>
          <a:xfrm>
            <a:off x="17660508" y="4088053"/>
            <a:ext cx="6607277" cy="923330"/>
          </a:xfrm>
          <a:prstGeom prst="rect">
            <a:avLst/>
          </a:prstGeom>
          <a:noFill/>
        </p:spPr>
        <p:txBody>
          <a:bodyPr wrap="square" rtlCol="0">
            <a:spAutoFit/>
          </a:bodyPr>
          <a:lstStyle/>
          <a:p>
            <a:r>
              <a:rPr lang="en-US" sz="5400" b="1" dirty="0"/>
              <a:t>Expectation</a:t>
            </a:r>
            <a:endParaRPr lang="en-NL" sz="5400" b="1" dirty="0"/>
          </a:p>
        </p:txBody>
      </p:sp>
      <p:sp>
        <p:nvSpPr>
          <p:cNvPr id="21" name="TextBox 20">
            <a:extLst>
              <a:ext uri="{FF2B5EF4-FFF2-40B4-BE49-F238E27FC236}">
                <a16:creationId xmlns:a16="http://schemas.microsoft.com/office/drawing/2014/main" id="{63D33713-FA70-0926-2288-F6BB18F431A9}"/>
              </a:ext>
            </a:extLst>
          </p:cNvPr>
          <p:cNvSpPr txBox="1"/>
          <p:nvPr/>
        </p:nvSpPr>
        <p:spPr>
          <a:xfrm>
            <a:off x="1581123" y="8836122"/>
            <a:ext cx="6607277" cy="923330"/>
          </a:xfrm>
          <a:prstGeom prst="rect">
            <a:avLst/>
          </a:prstGeom>
          <a:noFill/>
        </p:spPr>
        <p:txBody>
          <a:bodyPr wrap="square" rtlCol="0">
            <a:spAutoFit/>
          </a:bodyPr>
          <a:lstStyle/>
          <a:p>
            <a:r>
              <a:rPr lang="en-US" sz="5400" b="1" dirty="0">
                <a:latin typeface="Arial" panose="020B0604020202020204" pitchFamily="34" charset="0"/>
                <a:cs typeface="Arial" panose="020B0604020202020204" pitchFamily="34" charset="0"/>
              </a:rPr>
              <a:t>Methodology</a:t>
            </a:r>
            <a:endParaRPr lang="en-NL" sz="5400" b="1"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31544DDD-4DBB-76CF-C7E7-2828C0580963}"/>
              </a:ext>
            </a:extLst>
          </p:cNvPr>
          <p:cNvSpPr txBox="1"/>
          <p:nvPr/>
        </p:nvSpPr>
        <p:spPr>
          <a:xfrm>
            <a:off x="1581122" y="29040282"/>
            <a:ext cx="6607277" cy="923330"/>
          </a:xfrm>
          <a:prstGeom prst="rect">
            <a:avLst/>
          </a:prstGeom>
          <a:noFill/>
        </p:spPr>
        <p:txBody>
          <a:bodyPr wrap="square" rtlCol="0">
            <a:spAutoFit/>
          </a:bodyPr>
          <a:lstStyle/>
          <a:p>
            <a:r>
              <a:rPr lang="en-US" sz="5400" b="1" dirty="0">
                <a:latin typeface="Arial" panose="020B0604020202020204" pitchFamily="34" charset="0"/>
                <a:cs typeface="Arial" panose="020B0604020202020204" pitchFamily="34" charset="0"/>
              </a:rPr>
              <a:t>Conclusion</a:t>
            </a:r>
            <a:endParaRPr lang="en-NL" sz="5400" b="1"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7F2954F-601B-7628-AF3C-623E467FC958}"/>
              </a:ext>
            </a:extLst>
          </p:cNvPr>
          <p:cNvSpPr txBox="1"/>
          <p:nvPr/>
        </p:nvSpPr>
        <p:spPr>
          <a:xfrm>
            <a:off x="1581122" y="29963612"/>
            <a:ext cx="11898904" cy="3785652"/>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When optical feedback was being provided the spectrum of the laser peaked and shifted. This can be attributed to the different wavelengths that are being stimulated by the feedback. The wavelengths that were being selected can seen in the whole spectrum in figure 1 when the laser was lasing.</a:t>
            </a:r>
            <a:endParaRPr lang="en-NL" sz="40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4648C32-1B5B-84D7-78EB-DE232346049C}"/>
              </a:ext>
            </a:extLst>
          </p:cNvPr>
          <p:cNvSpPr txBox="1"/>
          <p:nvPr/>
        </p:nvSpPr>
        <p:spPr>
          <a:xfrm>
            <a:off x="1581121" y="33800143"/>
            <a:ext cx="6607277" cy="923330"/>
          </a:xfrm>
          <a:prstGeom prst="rect">
            <a:avLst/>
          </a:prstGeom>
          <a:noFill/>
        </p:spPr>
        <p:txBody>
          <a:bodyPr wrap="square" rtlCol="0">
            <a:spAutoFit/>
          </a:bodyPr>
          <a:lstStyle/>
          <a:p>
            <a:r>
              <a:rPr lang="en-US" sz="5400" b="1" dirty="0"/>
              <a:t>Discussion</a:t>
            </a:r>
            <a:endParaRPr lang="en-NL" sz="5400" b="1" dirty="0"/>
          </a:p>
        </p:txBody>
      </p:sp>
      <p:sp>
        <p:nvSpPr>
          <p:cNvPr id="29" name="TextBox 28">
            <a:extLst>
              <a:ext uri="{FF2B5EF4-FFF2-40B4-BE49-F238E27FC236}">
                <a16:creationId xmlns:a16="http://schemas.microsoft.com/office/drawing/2014/main" id="{079F492F-F6C6-929D-855D-07D237F5C7F3}"/>
              </a:ext>
            </a:extLst>
          </p:cNvPr>
          <p:cNvSpPr txBox="1"/>
          <p:nvPr/>
        </p:nvSpPr>
        <p:spPr>
          <a:xfrm>
            <a:off x="1444434" y="40079618"/>
            <a:ext cx="6607277" cy="923330"/>
          </a:xfrm>
          <a:prstGeom prst="rect">
            <a:avLst/>
          </a:prstGeom>
          <a:noFill/>
        </p:spPr>
        <p:txBody>
          <a:bodyPr wrap="square" rtlCol="0">
            <a:spAutoFit/>
          </a:bodyPr>
          <a:lstStyle/>
          <a:p>
            <a:r>
              <a:rPr lang="en-US" sz="5400" b="1" dirty="0"/>
              <a:t>References</a:t>
            </a:r>
            <a:endParaRPr lang="en-NL" sz="5400" b="1" dirty="0"/>
          </a:p>
        </p:txBody>
      </p:sp>
      <p:sp>
        <p:nvSpPr>
          <p:cNvPr id="30" name="TextBox 29">
            <a:extLst>
              <a:ext uri="{FF2B5EF4-FFF2-40B4-BE49-F238E27FC236}">
                <a16:creationId xmlns:a16="http://schemas.microsoft.com/office/drawing/2014/main" id="{06D7D6FF-D3E2-C821-9B87-5E021566DEEE}"/>
              </a:ext>
            </a:extLst>
          </p:cNvPr>
          <p:cNvSpPr txBox="1"/>
          <p:nvPr/>
        </p:nvSpPr>
        <p:spPr>
          <a:xfrm>
            <a:off x="1444434" y="41002948"/>
            <a:ext cx="11898904" cy="707886"/>
          </a:xfrm>
          <a:prstGeom prst="rect">
            <a:avLst/>
          </a:prstGeom>
          <a:noFill/>
        </p:spPr>
        <p:txBody>
          <a:bodyPr wrap="square" rtlCol="0">
            <a:spAutoFit/>
          </a:bodyPr>
          <a:lstStyle/>
          <a:p>
            <a:r>
              <a:rPr lang="en-US" sz="4000" dirty="0"/>
              <a:t>I need to be written</a:t>
            </a:r>
            <a:r>
              <a:rPr lang="en-US" sz="4000" dirty="0">
                <a:sym typeface="Wingdings" panose="05000000000000000000" pitchFamily="2" charset="2"/>
              </a:rPr>
              <a:t></a:t>
            </a:r>
            <a:endParaRPr lang="en-NL" sz="4000" dirty="0"/>
          </a:p>
        </p:txBody>
      </p:sp>
      <p:sp>
        <p:nvSpPr>
          <p:cNvPr id="10" name="TextBox 9">
            <a:extLst>
              <a:ext uri="{FF2B5EF4-FFF2-40B4-BE49-F238E27FC236}">
                <a16:creationId xmlns:a16="http://schemas.microsoft.com/office/drawing/2014/main" id="{93D495C6-9A4B-A40E-70AD-18D5E7855D68}"/>
              </a:ext>
            </a:extLst>
          </p:cNvPr>
          <p:cNvSpPr txBox="1"/>
          <p:nvPr/>
        </p:nvSpPr>
        <p:spPr>
          <a:xfrm>
            <a:off x="1581121" y="34694405"/>
            <a:ext cx="11898904" cy="4401205"/>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We had trouble calibrating the spectrometer due to the neon light not providing a clean spectrum. This caused our measurement wavelengths to have a large error on them. </a:t>
            </a:r>
            <a:r>
              <a:rPr lang="en-US" sz="4000">
                <a:latin typeface="Arial" panose="020B0604020202020204" pitchFamily="34" charset="0"/>
                <a:cs typeface="Arial" panose="020B0604020202020204" pitchFamily="34" charset="0"/>
              </a:rPr>
              <a:t>We </a:t>
            </a:r>
            <a:r>
              <a:rPr lang="en-US" sz="4000" dirty="0">
                <a:latin typeface="Arial" panose="020B0604020202020204" pitchFamily="34" charset="0"/>
                <a:cs typeface="Arial" panose="020B0604020202020204" pitchFamily="34" charset="0"/>
              </a:rPr>
              <a:t>attributed the many peaks of the diode laser to the cavity which is inside the laser itself. This cavity allows only the standing waves that fit in the cavity to be emitted.</a:t>
            </a:r>
            <a:endParaRPr lang="en-NL" sz="4000" dirty="0">
              <a:latin typeface="Arial" panose="020B0604020202020204" pitchFamily="34" charset="0"/>
              <a:cs typeface="Arial" panose="020B0604020202020204" pitchFamily="34" charset="0"/>
            </a:endParaRPr>
          </a:p>
        </p:txBody>
      </p:sp>
      <p:pic>
        <p:nvPicPr>
          <p:cNvPr id="20" name="Graphic 19">
            <a:extLst>
              <a:ext uri="{FF2B5EF4-FFF2-40B4-BE49-F238E27FC236}">
                <a16:creationId xmlns:a16="http://schemas.microsoft.com/office/drawing/2014/main" id="{624BF128-476F-0770-6368-65A761DD7D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120142" y="26289835"/>
            <a:ext cx="15747722" cy="15747722"/>
          </a:xfrm>
          <a:prstGeom prst="rect">
            <a:avLst/>
          </a:prstGeom>
        </p:spPr>
      </p:pic>
      <p:pic>
        <p:nvPicPr>
          <p:cNvPr id="28" name="Graphic 27">
            <a:extLst>
              <a:ext uri="{FF2B5EF4-FFF2-40B4-BE49-F238E27FC236}">
                <a16:creationId xmlns:a16="http://schemas.microsoft.com/office/drawing/2014/main" id="{868855BE-6969-E2AD-AA61-4CF8B085707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207144" y="17458415"/>
            <a:ext cx="13573717" cy="8144230"/>
          </a:xfrm>
          <a:prstGeom prst="rect">
            <a:avLst/>
          </a:prstGeom>
        </p:spPr>
      </p:pic>
    </p:spTree>
    <p:extLst>
      <p:ext uri="{BB962C8B-B14F-4D97-AF65-F5344CB8AC3E}">
        <p14:creationId xmlns:p14="http://schemas.microsoft.com/office/powerpoint/2010/main" val="605312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210</TotalTime>
  <Words>500</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Optical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emils Zegers</dc:creator>
  <cp:lastModifiedBy>Emils Zegers</cp:lastModifiedBy>
  <cp:revision>1</cp:revision>
  <dcterms:created xsi:type="dcterms:W3CDTF">2023-06-05T09:12:40Z</dcterms:created>
  <dcterms:modified xsi:type="dcterms:W3CDTF">2023-06-22T12:35:13Z</dcterms:modified>
</cp:coreProperties>
</file>