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1228" dt="2023-06-22T14:51:58.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517" autoAdjust="0"/>
  </p:normalViewPr>
  <p:slideViewPr>
    <p:cSldViewPr snapToGrid="0">
      <p:cViewPr>
        <p:scale>
          <a:sx n="25" d="100"/>
          <a:sy n="25" d="100"/>
        </p:scale>
        <p:origin x="241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4:51:58.856" v="3567"/>
      <pc:docMkLst>
        <pc:docMk/>
      </pc:docMkLst>
      <pc:sldChg chg="addSp delSp modSp mod setBg">
        <pc:chgData name="Emils Zegers" userId="bd5cf22c-0e97-44c0-acad-9bc9915da531" providerId="ADAL" clId="{5F09D76C-1841-4F58-94B1-5AE3681891B6}" dt="2023-06-22T14:51:58.856" v="3567"/>
        <pc:sldMkLst>
          <pc:docMk/>
          <pc:sldMk cId="605312590" sldId="256"/>
        </pc:sldMkLst>
        <pc:spChg chg="mod">
          <ac:chgData name="Emils Zegers" userId="bd5cf22c-0e97-44c0-acad-9bc9915da531" providerId="ADAL" clId="{5F09D76C-1841-4F58-94B1-5AE3681891B6}" dt="2023-06-22T14:15:27.817" v="3478" actId="1076"/>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mod">
          <ac:chgData name="Emils Zegers" userId="bd5cf22c-0e97-44c0-acad-9bc9915da531" providerId="ADAL" clId="{5F09D76C-1841-4F58-94B1-5AE3681891B6}" dt="2023-06-22T14:14:07.183" v="3473" actId="1076"/>
          <ac:spMkLst>
            <pc:docMk/>
            <pc:sldMk cId="605312590" sldId="256"/>
            <ac:spMk id="3" creationId="{D5E09757-2436-E6FA-D278-648A4112B2E8}"/>
          </ac:spMkLst>
        </pc:spChg>
        <pc:spChg chg="add mod">
          <ac:chgData name="Emils Zegers" userId="bd5cf22c-0e97-44c0-acad-9bc9915da531" providerId="ADAL" clId="{5F09D76C-1841-4F58-94B1-5AE3681891B6}" dt="2023-06-22T14:13:58.281" v="3472" actId="1076"/>
          <ac:spMkLst>
            <pc:docMk/>
            <pc:sldMk cId="605312590" sldId="256"/>
            <ac:spMk id="4" creationId="{1922CFE9-61E0-7F35-1770-2D423EA33D6B}"/>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del mod topLvl">
          <ac:chgData name="Emils Zegers" userId="bd5cf22c-0e97-44c0-acad-9bc9915da531" providerId="ADAL" clId="{5F09D76C-1841-4F58-94B1-5AE3681891B6}" dt="2023-06-22T11:01:57.193" v="1569" actId="478"/>
          <ac:spMkLst>
            <pc:docMk/>
            <pc:sldMk cId="605312590" sldId="256"/>
            <ac:spMk id="6" creationId="{AAE5DBEA-BF18-E3D2-6A0A-B7D3DDDC6955}"/>
          </ac:spMkLst>
        </pc:spChg>
        <pc:spChg chg="add del mod topLvl">
          <ac:chgData name="Emils Zegers" userId="bd5cf22c-0e97-44c0-acad-9bc9915da531" providerId="ADAL" clId="{5F09D76C-1841-4F58-94B1-5AE3681891B6}" dt="2023-06-22T11:01:57.193" v="1569" actId="478"/>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4:13:32.229" v="3470" actId="1076"/>
          <ac:spMkLst>
            <pc:docMk/>
            <pc:sldMk cId="605312590" sldId="256"/>
            <ac:spMk id="10" creationId="{93D495C6-9A4B-A40E-70AD-18D5E7855D68}"/>
          </ac:spMkLst>
        </pc:spChg>
        <pc:spChg chg="add mod">
          <ac:chgData name="Emils Zegers" userId="bd5cf22c-0e97-44c0-acad-9bc9915da531" providerId="ADAL" clId="{5F09D76C-1841-4F58-94B1-5AE3681891B6}" dt="2023-06-22T13:03:52.199" v="3333" actId="14100"/>
          <ac:spMkLst>
            <pc:docMk/>
            <pc:sldMk cId="605312590" sldId="256"/>
            <ac:spMk id="11" creationId="{82B0777B-A2FF-B860-C5E1-B1EF9ADF1C0A}"/>
          </ac:spMkLst>
        </pc:spChg>
        <pc:spChg chg="del mod topLvl">
          <ac:chgData name="Emils Zegers" userId="bd5cf22c-0e97-44c0-acad-9bc9915da531" providerId="ADAL" clId="{5F09D76C-1841-4F58-94B1-5AE3681891B6}" dt="2023-06-22T11:01:57.193" v="1569" actId="478"/>
          <ac:spMkLst>
            <pc:docMk/>
            <pc:sldMk cId="605312590" sldId="256"/>
            <ac:spMk id="14" creationId="{73B8A3AB-D86D-F61D-6ACE-55657C174108}"/>
          </ac:spMkLst>
        </pc:spChg>
        <pc:spChg chg="mod">
          <ac:chgData name="Emils Zegers" userId="bd5cf22c-0e97-44c0-acad-9bc9915da531" providerId="ADAL" clId="{5F09D76C-1841-4F58-94B1-5AE3681891B6}" dt="2023-06-22T13:57:58.600" v="3437" actId="27803"/>
          <ac:spMkLst>
            <pc:docMk/>
            <pc:sldMk cId="605312590" sldId="256"/>
            <ac:spMk id="15" creationId="{04AE87F5-010B-F441-529F-C7F985F93C4C}"/>
          </ac:spMkLst>
        </pc:spChg>
        <pc:spChg chg="del mod topLvl">
          <ac:chgData name="Emils Zegers" userId="bd5cf22c-0e97-44c0-acad-9bc9915da531" providerId="ADAL" clId="{5F09D76C-1841-4F58-94B1-5AE3681891B6}" dt="2023-06-22T11:01:57.193" v="1569" actId="478"/>
          <ac:spMkLst>
            <pc:docMk/>
            <pc:sldMk cId="605312590" sldId="256"/>
            <ac:spMk id="15" creationId="{A532EE8C-4283-E6F8-5C11-D477855E5280}"/>
          </ac:spMkLst>
        </pc:spChg>
        <pc:spChg chg="add mod">
          <ac:chgData name="Emils Zegers" userId="bd5cf22c-0e97-44c0-acad-9bc9915da531" providerId="ADAL" clId="{5F09D76C-1841-4F58-94B1-5AE3681891B6}" dt="2023-06-22T14:20:52.201" v="3489" actId="1076"/>
          <ac:spMkLst>
            <pc:docMk/>
            <pc:sldMk cId="605312590" sldId="256"/>
            <ac:spMk id="16" creationId="{71943113-C3FB-E68C-3559-3E941114FFB1}"/>
          </ac:spMkLst>
        </pc:spChg>
        <pc:spChg chg="add del mod ord">
          <ac:chgData name="Emils Zegers" userId="bd5cf22c-0e97-44c0-acad-9bc9915da531" providerId="ADAL" clId="{5F09D76C-1841-4F58-94B1-5AE3681891B6}" dt="2023-06-22T14:39:09.540" v="3538" actId="478"/>
          <ac:spMkLst>
            <pc:docMk/>
            <pc:sldMk cId="605312590" sldId="256"/>
            <ac:spMk id="17" creationId="{0E29FBC8-C102-7BAF-D6A6-070BDC02B058}"/>
          </ac:spMkLst>
        </pc:spChg>
        <pc:spChg chg="add mod">
          <ac:chgData name="Emils Zegers" userId="bd5cf22c-0e97-44c0-acad-9bc9915da531" providerId="ADAL" clId="{5F09D76C-1841-4F58-94B1-5AE3681891B6}" dt="2023-06-22T14:21:13.292" v="3493" actId="1076"/>
          <ac:spMkLst>
            <pc:docMk/>
            <pc:sldMk cId="605312590" sldId="256"/>
            <ac:spMk id="18" creationId="{23F4374A-D1AB-AC16-3EDD-BDAA660FAC95}"/>
          </ac:spMkLst>
        </pc:spChg>
        <pc:spChg chg="add mod topLvl">
          <ac:chgData name="Emils Zegers" userId="bd5cf22c-0e97-44c0-acad-9bc9915da531" providerId="ADAL" clId="{5F09D76C-1841-4F58-94B1-5AE3681891B6}" dt="2023-06-22T14:20:52.201" v="3489" actId="1076"/>
          <ac:spMkLst>
            <pc:docMk/>
            <pc:sldMk cId="605312590" sldId="256"/>
            <ac:spMk id="19" creationId="{5EA47C9F-0453-69C3-157F-6AB057DA5D76}"/>
          </ac:spMkLst>
        </pc:spChg>
        <pc:spChg chg="add mod">
          <ac:chgData name="Emils Zegers" userId="bd5cf22c-0e97-44c0-acad-9bc9915da531" providerId="ADAL" clId="{5F09D76C-1841-4F58-94B1-5AE3681891B6}" dt="2023-06-22T13:03:39.640" v="3332" actId="1076"/>
          <ac:spMkLst>
            <pc:docMk/>
            <pc:sldMk cId="605312590" sldId="256"/>
            <ac:spMk id="21" creationId="{63D33713-FA70-0926-2288-F6BB18F431A9}"/>
          </ac:spMkLst>
        </pc:spChg>
        <pc:spChg chg="add mod">
          <ac:chgData name="Emils Zegers" userId="bd5cf22c-0e97-44c0-acad-9bc9915da531" providerId="ADAL" clId="{5F09D76C-1841-4F58-94B1-5AE3681891B6}" dt="2023-06-22T14:13:25.157" v="3469" actId="1076"/>
          <ac:spMkLst>
            <pc:docMk/>
            <pc:sldMk cId="605312590" sldId="256"/>
            <ac:spMk id="22" creationId="{31544DDD-4DBB-76CF-C7E7-2828C0580963}"/>
          </ac:spMkLst>
        </pc:spChg>
        <pc:spChg chg="mod">
          <ac:chgData name="Emils Zegers" userId="bd5cf22c-0e97-44c0-acad-9bc9915da531" providerId="ADAL" clId="{5F09D76C-1841-4F58-94B1-5AE3681891B6}" dt="2023-06-22T13:57:58.600" v="3437" actId="27803"/>
          <ac:spMkLst>
            <pc:docMk/>
            <pc:sldMk cId="605312590" sldId="256"/>
            <ac:spMk id="23" creationId="{82FC8B71-48E6-18BB-B30A-656886883263}"/>
          </ac:spMkLst>
        </pc:spChg>
        <pc:spChg chg="add mod">
          <ac:chgData name="Emils Zegers" userId="bd5cf22c-0e97-44c0-acad-9bc9915da531" providerId="ADAL" clId="{5F09D76C-1841-4F58-94B1-5AE3681891B6}" dt="2023-06-22T14:13:16.894" v="3468" actId="1076"/>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mod">
          <ac:chgData name="Emils Zegers" userId="bd5cf22c-0e97-44c0-acad-9bc9915da531" providerId="ADAL" clId="{5F09D76C-1841-4F58-94B1-5AE3681891B6}" dt="2023-06-22T13:57:58.600" v="3437" actId="27803"/>
          <ac:spMkLst>
            <pc:docMk/>
            <pc:sldMk cId="605312590" sldId="256"/>
            <ac:spMk id="25" creationId="{C6E245AE-0F62-B73C-429F-20F4595B6321}"/>
          </ac:spMkLst>
        </pc:spChg>
        <pc:spChg chg="add mod">
          <ac:chgData name="Emils Zegers" userId="bd5cf22c-0e97-44c0-acad-9bc9915da531" providerId="ADAL" clId="{5F09D76C-1841-4F58-94B1-5AE3681891B6}" dt="2023-06-22T14:13:32.229" v="3470" actId="1076"/>
          <ac:spMkLst>
            <pc:docMk/>
            <pc:sldMk cId="605312590" sldId="256"/>
            <ac:spMk id="26" creationId="{34648C32-1B5B-84D7-78EB-DE232346049C}"/>
          </ac:spMkLst>
        </pc:spChg>
        <pc:spChg chg="add del mod">
          <ac:chgData name="Emils Zegers" userId="bd5cf22c-0e97-44c0-acad-9bc9915da531" providerId="ADAL" clId="{5F09D76C-1841-4F58-94B1-5AE3681891B6}" dt="2023-06-22T11:45:50.460" v="2239"/>
          <ac:spMkLst>
            <pc:docMk/>
            <pc:sldMk cId="605312590" sldId="256"/>
            <ac:spMk id="27" creationId="{69DC1238-EB0D-C7D5-29FC-96E28CD19024}"/>
          </ac:spMkLst>
        </pc:spChg>
        <pc:spChg chg="mod">
          <ac:chgData name="Emils Zegers" userId="bd5cf22c-0e97-44c0-acad-9bc9915da531" providerId="ADAL" clId="{5F09D76C-1841-4F58-94B1-5AE3681891B6}" dt="2023-06-22T13:57:58.600" v="3437" actId="27803"/>
          <ac:spMkLst>
            <pc:docMk/>
            <pc:sldMk cId="605312590" sldId="256"/>
            <ac:spMk id="27" creationId="{A921625F-67D4-2986-CE52-2AE5248D1862}"/>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3:00:41.311" v="3322" actId="1076"/>
          <ac:spMkLst>
            <pc:docMk/>
            <pc:sldMk cId="605312590" sldId="256"/>
            <ac:spMk id="29" creationId="{079F492F-F6C6-929D-855D-07D237F5C7F3}"/>
          </ac:spMkLst>
        </pc:spChg>
        <pc:spChg chg="add mod">
          <ac:chgData name="Emils Zegers" userId="bd5cf22c-0e97-44c0-acad-9bc9915da531" providerId="ADAL" clId="{5F09D76C-1841-4F58-94B1-5AE3681891B6}" dt="2023-06-22T12:59:28.525" v="3312" actId="1076"/>
          <ac:spMkLst>
            <pc:docMk/>
            <pc:sldMk cId="605312590" sldId="256"/>
            <ac:spMk id="30" creationId="{06D7D6FF-D3E2-C821-9B87-5E021566DEEE}"/>
          </ac:spMkLst>
        </pc:spChg>
        <pc:spChg chg="mod">
          <ac:chgData name="Emils Zegers" userId="bd5cf22c-0e97-44c0-acad-9bc9915da531" providerId="ADAL" clId="{5F09D76C-1841-4F58-94B1-5AE3681891B6}" dt="2023-06-22T13:57:58.600" v="3437" actId="27803"/>
          <ac:spMkLst>
            <pc:docMk/>
            <pc:sldMk cId="605312590" sldId="256"/>
            <ac:spMk id="31" creationId="{3B6D6903-A2C2-425B-32D9-822B240A312F}"/>
          </ac:spMkLst>
        </pc:spChg>
        <pc:spChg chg="mod">
          <ac:chgData name="Emils Zegers" userId="bd5cf22c-0e97-44c0-acad-9bc9915da531" providerId="ADAL" clId="{5F09D76C-1841-4F58-94B1-5AE3681891B6}" dt="2023-06-22T13:57:58.600" v="3437" actId="27803"/>
          <ac:spMkLst>
            <pc:docMk/>
            <pc:sldMk cId="605312590" sldId="256"/>
            <ac:spMk id="32" creationId="{D3BAA896-1E57-8BBD-3954-FD8135477942}"/>
          </ac:spMkLst>
        </pc:spChg>
        <pc:spChg chg="mod">
          <ac:chgData name="Emils Zegers" userId="bd5cf22c-0e97-44c0-acad-9bc9915da531" providerId="ADAL" clId="{5F09D76C-1841-4F58-94B1-5AE3681891B6}" dt="2023-06-22T13:57:58.600" v="3437" actId="27803"/>
          <ac:spMkLst>
            <pc:docMk/>
            <pc:sldMk cId="605312590" sldId="256"/>
            <ac:spMk id="33" creationId="{EEB96F55-80F0-82CD-A6CF-F64C7F0B9CE8}"/>
          </ac:spMkLst>
        </pc:spChg>
        <pc:spChg chg="mod">
          <ac:chgData name="Emils Zegers" userId="bd5cf22c-0e97-44c0-acad-9bc9915da531" providerId="ADAL" clId="{5F09D76C-1841-4F58-94B1-5AE3681891B6}" dt="2023-06-22T13:57:58.600" v="3437" actId="27803"/>
          <ac:spMkLst>
            <pc:docMk/>
            <pc:sldMk cId="605312590" sldId="256"/>
            <ac:spMk id="34" creationId="{A6AE9855-1879-E12F-0031-7817A7987FDD}"/>
          </ac:spMkLst>
        </pc:spChg>
        <pc:spChg chg="mod">
          <ac:chgData name="Emils Zegers" userId="bd5cf22c-0e97-44c0-acad-9bc9915da531" providerId="ADAL" clId="{5F09D76C-1841-4F58-94B1-5AE3681891B6}" dt="2023-06-22T13:57:58.600" v="3437" actId="27803"/>
          <ac:spMkLst>
            <pc:docMk/>
            <pc:sldMk cId="605312590" sldId="256"/>
            <ac:spMk id="35" creationId="{90C86F35-E969-F71F-6201-CFD59A868B77}"/>
          </ac:spMkLst>
        </pc:spChg>
        <pc:spChg chg="mod">
          <ac:chgData name="Emils Zegers" userId="bd5cf22c-0e97-44c0-acad-9bc9915da531" providerId="ADAL" clId="{5F09D76C-1841-4F58-94B1-5AE3681891B6}" dt="2023-06-22T13:57:58.600" v="3437" actId="27803"/>
          <ac:spMkLst>
            <pc:docMk/>
            <pc:sldMk cId="605312590" sldId="256"/>
            <ac:spMk id="36" creationId="{61EF16F9-281F-EC5C-6E6E-09499D5C809B}"/>
          </ac:spMkLst>
        </pc:spChg>
        <pc:spChg chg="mod">
          <ac:chgData name="Emils Zegers" userId="bd5cf22c-0e97-44c0-acad-9bc9915da531" providerId="ADAL" clId="{5F09D76C-1841-4F58-94B1-5AE3681891B6}" dt="2023-06-22T13:57:58.600" v="3437" actId="27803"/>
          <ac:spMkLst>
            <pc:docMk/>
            <pc:sldMk cId="605312590" sldId="256"/>
            <ac:spMk id="37" creationId="{8322FF03-B660-7772-F898-7E3BB8EF95E2}"/>
          </ac:spMkLst>
        </pc:spChg>
        <pc:spChg chg="mod">
          <ac:chgData name="Emils Zegers" userId="bd5cf22c-0e97-44c0-acad-9bc9915da531" providerId="ADAL" clId="{5F09D76C-1841-4F58-94B1-5AE3681891B6}" dt="2023-06-22T13:57:58.600" v="3437" actId="27803"/>
          <ac:spMkLst>
            <pc:docMk/>
            <pc:sldMk cId="605312590" sldId="256"/>
            <ac:spMk id="38" creationId="{64DC1FF5-0F3F-3EC8-3FED-72513226A26B}"/>
          </ac:spMkLst>
        </pc:spChg>
        <pc:spChg chg="mod">
          <ac:chgData name="Emils Zegers" userId="bd5cf22c-0e97-44c0-acad-9bc9915da531" providerId="ADAL" clId="{5F09D76C-1841-4F58-94B1-5AE3681891B6}" dt="2023-06-22T13:57:58.600" v="3437" actId="27803"/>
          <ac:spMkLst>
            <pc:docMk/>
            <pc:sldMk cId="605312590" sldId="256"/>
            <ac:spMk id="39" creationId="{50B7456E-0635-CA83-2483-15EE6B0077FD}"/>
          </ac:spMkLst>
        </pc:spChg>
        <pc:spChg chg="mod">
          <ac:chgData name="Emils Zegers" userId="bd5cf22c-0e97-44c0-acad-9bc9915da531" providerId="ADAL" clId="{5F09D76C-1841-4F58-94B1-5AE3681891B6}" dt="2023-06-22T13:57:58.600" v="3437" actId="27803"/>
          <ac:spMkLst>
            <pc:docMk/>
            <pc:sldMk cId="605312590" sldId="256"/>
            <ac:spMk id="40" creationId="{3C8AB1BB-3796-1C36-DA6A-A0E7D5A3B9DB}"/>
          </ac:spMkLst>
        </pc:spChg>
        <pc:spChg chg="mod">
          <ac:chgData name="Emils Zegers" userId="bd5cf22c-0e97-44c0-acad-9bc9915da531" providerId="ADAL" clId="{5F09D76C-1841-4F58-94B1-5AE3681891B6}" dt="2023-06-22T13:57:58.600" v="3437" actId="27803"/>
          <ac:spMkLst>
            <pc:docMk/>
            <pc:sldMk cId="605312590" sldId="256"/>
            <ac:spMk id="41" creationId="{138CA2CB-7A52-C23F-9840-722AB6DCE13C}"/>
          </ac:spMkLst>
        </pc:spChg>
        <pc:spChg chg="mod">
          <ac:chgData name="Emils Zegers" userId="bd5cf22c-0e97-44c0-acad-9bc9915da531" providerId="ADAL" clId="{5F09D76C-1841-4F58-94B1-5AE3681891B6}" dt="2023-06-22T13:57:58.600" v="3437" actId="27803"/>
          <ac:spMkLst>
            <pc:docMk/>
            <pc:sldMk cId="605312590" sldId="256"/>
            <ac:spMk id="42" creationId="{5DB3ADDA-E631-2640-A7D1-C67E1FF38BF1}"/>
          </ac:spMkLst>
        </pc:spChg>
        <pc:spChg chg="mod">
          <ac:chgData name="Emils Zegers" userId="bd5cf22c-0e97-44c0-acad-9bc9915da531" providerId="ADAL" clId="{5F09D76C-1841-4F58-94B1-5AE3681891B6}" dt="2023-06-22T13:57:58.600" v="3437" actId="27803"/>
          <ac:spMkLst>
            <pc:docMk/>
            <pc:sldMk cId="605312590" sldId="256"/>
            <ac:spMk id="43" creationId="{C8059E92-C62E-ECF6-9615-3CE33699A5A2}"/>
          </ac:spMkLst>
        </pc:spChg>
        <pc:spChg chg="mod">
          <ac:chgData name="Emils Zegers" userId="bd5cf22c-0e97-44c0-acad-9bc9915da531" providerId="ADAL" clId="{5F09D76C-1841-4F58-94B1-5AE3681891B6}" dt="2023-06-22T13:57:58.600" v="3437" actId="27803"/>
          <ac:spMkLst>
            <pc:docMk/>
            <pc:sldMk cId="605312590" sldId="256"/>
            <ac:spMk id="44" creationId="{D76084C3-1625-000C-D9AA-92A7DFBB1F29}"/>
          </ac:spMkLst>
        </pc:spChg>
        <pc:spChg chg="mod">
          <ac:chgData name="Emils Zegers" userId="bd5cf22c-0e97-44c0-acad-9bc9915da531" providerId="ADAL" clId="{5F09D76C-1841-4F58-94B1-5AE3681891B6}" dt="2023-06-22T13:57:58.600" v="3437" actId="27803"/>
          <ac:spMkLst>
            <pc:docMk/>
            <pc:sldMk cId="605312590" sldId="256"/>
            <ac:spMk id="45" creationId="{B5DE7755-489A-FDBB-C346-13E20112DE75}"/>
          </ac:spMkLst>
        </pc:spChg>
        <pc:spChg chg="mod">
          <ac:chgData name="Emils Zegers" userId="bd5cf22c-0e97-44c0-acad-9bc9915da531" providerId="ADAL" clId="{5F09D76C-1841-4F58-94B1-5AE3681891B6}" dt="2023-06-22T13:57:58.600" v="3437" actId="27803"/>
          <ac:spMkLst>
            <pc:docMk/>
            <pc:sldMk cId="605312590" sldId="256"/>
            <ac:spMk id="46" creationId="{5A9CD7B7-DC99-6656-B82F-43A810DC44A6}"/>
          </ac:spMkLst>
        </pc:spChg>
        <pc:spChg chg="mod">
          <ac:chgData name="Emils Zegers" userId="bd5cf22c-0e97-44c0-acad-9bc9915da531" providerId="ADAL" clId="{5F09D76C-1841-4F58-94B1-5AE3681891B6}" dt="2023-06-22T13:57:58.600" v="3437" actId="27803"/>
          <ac:spMkLst>
            <pc:docMk/>
            <pc:sldMk cId="605312590" sldId="256"/>
            <ac:spMk id="47" creationId="{5F2592B4-D061-37C0-3DA8-EDD3FFA72A21}"/>
          </ac:spMkLst>
        </pc:spChg>
        <pc:spChg chg="mod">
          <ac:chgData name="Emils Zegers" userId="bd5cf22c-0e97-44c0-acad-9bc9915da531" providerId="ADAL" clId="{5F09D76C-1841-4F58-94B1-5AE3681891B6}" dt="2023-06-22T13:57:58.600" v="3437" actId="27803"/>
          <ac:spMkLst>
            <pc:docMk/>
            <pc:sldMk cId="605312590" sldId="256"/>
            <ac:spMk id="48" creationId="{AB9CBA76-B101-3CB2-7961-A09589563692}"/>
          </ac:spMkLst>
        </pc:spChg>
        <pc:spChg chg="mod">
          <ac:chgData name="Emils Zegers" userId="bd5cf22c-0e97-44c0-acad-9bc9915da531" providerId="ADAL" clId="{5F09D76C-1841-4F58-94B1-5AE3681891B6}" dt="2023-06-22T13:57:58.600" v="3437" actId="27803"/>
          <ac:spMkLst>
            <pc:docMk/>
            <pc:sldMk cId="605312590" sldId="256"/>
            <ac:spMk id="49" creationId="{39933CD8-7F51-F8D2-4668-07A4059DC33B}"/>
          </ac:spMkLst>
        </pc:spChg>
        <pc:spChg chg="mod">
          <ac:chgData name="Emils Zegers" userId="bd5cf22c-0e97-44c0-acad-9bc9915da531" providerId="ADAL" clId="{5F09D76C-1841-4F58-94B1-5AE3681891B6}" dt="2023-06-22T13:57:58.600" v="3437" actId="27803"/>
          <ac:spMkLst>
            <pc:docMk/>
            <pc:sldMk cId="605312590" sldId="256"/>
            <ac:spMk id="50" creationId="{91491FCF-DEBC-9C88-B661-DD5C2B8B9B58}"/>
          </ac:spMkLst>
        </pc:spChg>
        <pc:spChg chg="mod">
          <ac:chgData name="Emils Zegers" userId="bd5cf22c-0e97-44c0-acad-9bc9915da531" providerId="ADAL" clId="{5F09D76C-1841-4F58-94B1-5AE3681891B6}" dt="2023-06-22T13:57:58.600" v="3437" actId="27803"/>
          <ac:spMkLst>
            <pc:docMk/>
            <pc:sldMk cId="605312590" sldId="256"/>
            <ac:spMk id="51" creationId="{084745EE-8F41-CB97-71A7-600223CFC756}"/>
          </ac:spMkLst>
        </pc:spChg>
        <pc:spChg chg="mod">
          <ac:chgData name="Emils Zegers" userId="bd5cf22c-0e97-44c0-acad-9bc9915da531" providerId="ADAL" clId="{5F09D76C-1841-4F58-94B1-5AE3681891B6}" dt="2023-06-22T13:57:58.600" v="3437" actId="27803"/>
          <ac:spMkLst>
            <pc:docMk/>
            <pc:sldMk cId="605312590" sldId="256"/>
            <ac:spMk id="52" creationId="{82FE422D-0526-0D70-4B5D-19AB5397BD15}"/>
          </ac:spMkLst>
        </pc:spChg>
        <pc:spChg chg="mod">
          <ac:chgData name="Emils Zegers" userId="bd5cf22c-0e97-44c0-acad-9bc9915da531" providerId="ADAL" clId="{5F09D76C-1841-4F58-94B1-5AE3681891B6}" dt="2023-06-22T13:57:58.600" v="3437" actId="27803"/>
          <ac:spMkLst>
            <pc:docMk/>
            <pc:sldMk cId="605312590" sldId="256"/>
            <ac:spMk id="53" creationId="{F0F4626C-0613-664C-7C96-E140DFACDC2F}"/>
          </ac:spMkLst>
        </pc:spChg>
        <pc:spChg chg="mod">
          <ac:chgData name="Emils Zegers" userId="bd5cf22c-0e97-44c0-acad-9bc9915da531" providerId="ADAL" clId="{5F09D76C-1841-4F58-94B1-5AE3681891B6}" dt="2023-06-22T13:57:58.600" v="3437" actId="27803"/>
          <ac:spMkLst>
            <pc:docMk/>
            <pc:sldMk cId="605312590" sldId="256"/>
            <ac:spMk id="54" creationId="{083BC49D-11AB-4B2B-3E4E-D356E0A0CA66}"/>
          </ac:spMkLst>
        </pc:spChg>
        <pc:spChg chg="mod">
          <ac:chgData name="Emils Zegers" userId="bd5cf22c-0e97-44c0-acad-9bc9915da531" providerId="ADAL" clId="{5F09D76C-1841-4F58-94B1-5AE3681891B6}" dt="2023-06-22T13:57:58.600" v="3437" actId="27803"/>
          <ac:spMkLst>
            <pc:docMk/>
            <pc:sldMk cId="605312590" sldId="256"/>
            <ac:spMk id="55" creationId="{6ACDBD0D-839D-7F2D-E546-5E4DBAD0CE46}"/>
          </ac:spMkLst>
        </pc:spChg>
        <pc:spChg chg="mod">
          <ac:chgData name="Emils Zegers" userId="bd5cf22c-0e97-44c0-acad-9bc9915da531" providerId="ADAL" clId="{5F09D76C-1841-4F58-94B1-5AE3681891B6}" dt="2023-06-22T13:57:58.600" v="3437" actId="27803"/>
          <ac:spMkLst>
            <pc:docMk/>
            <pc:sldMk cId="605312590" sldId="256"/>
            <ac:spMk id="56" creationId="{C224F014-B167-A8C6-3E4C-D33A60525489}"/>
          </ac:spMkLst>
        </pc:spChg>
        <pc:spChg chg="mod">
          <ac:chgData name="Emils Zegers" userId="bd5cf22c-0e97-44c0-acad-9bc9915da531" providerId="ADAL" clId="{5F09D76C-1841-4F58-94B1-5AE3681891B6}" dt="2023-06-22T13:57:58.600" v="3437" actId="27803"/>
          <ac:spMkLst>
            <pc:docMk/>
            <pc:sldMk cId="605312590" sldId="256"/>
            <ac:spMk id="57" creationId="{40025528-9456-19E0-30D9-21FC3C1BBFC1}"/>
          </ac:spMkLst>
        </pc:spChg>
        <pc:spChg chg="mod">
          <ac:chgData name="Emils Zegers" userId="bd5cf22c-0e97-44c0-acad-9bc9915da531" providerId="ADAL" clId="{5F09D76C-1841-4F58-94B1-5AE3681891B6}" dt="2023-06-22T13:57:58.600" v="3437" actId="27803"/>
          <ac:spMkLst>
            <pc:docMk/>
            <pc:sldMk cId="605312590" sldId="256"/>
            <ac:spMk id="58" creationId="{B2FC911E-A2F0-E81C-D58C-D3497089A9CA}"/>
          </ac:spMkLst>
        </pc:spChg>
        <pc:spChg chg="mod">
          <ac:chgData name="Emils Zegers" userId="bd5cf22c-0e97-44c0-acad-9bc9915da531" providerId="ADAL" clId="{5F09D76C-1841-4F58-94B1-5AE3681891B6}" dt="2023-06-22T13:57:58.600" v="3437" actId="27803"/>
          <ac:spMkLst>
            <pc:docMk/>
            <pc:sldMk cId="605312590" sldId="256"/>
            <ac:spMk id="59" creationId="{B0559E34-4B49-F7C6-6498-E816F5DC7D6A}"/>
          </ac:spMkLst>
        </pc:spChg>
        <pc:spChg chg="mod">
          <ac:chgData name="Emils Zegers" userId="bd5cf22c-0e97-44c0-acad-9bc9915da531" providerId="ADAL" clId="{5F09D76C-1841-4F58-94B1-5AE3681891B6}" dt="2023-06-22T13:57:58.600" v="3437" actId="27803"/>
          <ac:spMkLst>
            <pc:docMk/>
            <pc:sldMk cId="605312590" sldId="256"/>
            <ac:spMk id="60" creationId="{E328A92D-C11F-7A0E-3A61-D485A9929B6E}"/>
          </ac:spMkLst>
        </pc:spChg>
        <pc:spChg chg="mod">
          <ac:chgData name="Emils Zegers" userId="bd5cf22c-0e97-44c0-acad-9bc9915da531" providerId="ADAL" clId="{5F09D76C-1841-4F58-94B1-5AE3681891B6}" dt="2023-06-22T13:57:58.600" v="3437" actId="27803"/>
          <ac:spMkLst>
            <pc:docMk/>
            <pc:sldMk cId="605312590" sldId="256"/>
            <ac:spMk id="61" creationId="{FB5E92B6-20B0-D0CB-0874-19705764A3DF}"/>
          </ac:spMkLst>
        </pc:spChg>
        <pc:spChg chg="mod">
          <ac:chgData name="Emils Zegers" userId="bd5cf22c-0e97-44c0-acad-9bc9915da531" providerId="ADAL" clId="{5F09D76C-1841-4F58-94B1-5AE3681891B6}" dt="2023-06-22T13:57:58.600" v="3437" actId="27803"/>
          <ac:spMkLst>
            <pc:docMk/>
            <pc:sldMk cId="605312590" sldId="256"/>
            <ac:spMk id="62" creationId="{06E744CD-49A1-DA35-14A7-F5A1361300FC}"/>
          </ac:spMkLst>
        </pc:spChg>
        <pc:spChg chg="mod">
          <ac:chgData name="Emils Zegers" userId="bd5cf22c-0e97-44c0-acad-9bc9915da531" providerId="ADAL" clId="{5F09D76C-1841-4F58-94B1-5AE3681891B6}" dt="2023-06-22T13:57:58.600" v="3437" actId="27803"/>
          <ac:spMkLst>
            <pc:docMk/>
            <pc:sldMk cId="605312590" sldId="256"/>
            <ac:spMk id="63" creationId="{021D057C-0E73-C1D4-AEF4-43E9B334162D}"/>
          </ac:spMkLst>
        </pc:spChg>
        <pc:spChg chg="mod">
          <ac:chgData name="Emils Zegers" userId="bd5cf22c-0e97-44c0-acad-9bc9915da531" providerId="ADAL" clId="{5F09D76C-1841-4F58-94B1-5AE3681891B6}" dt="2023-06-22T13:57:58.600" v="3437" actId="27803"/>
          <ac:spMkLst>
            <pc:docMk/>
            <pc:sldMk cId="605312590" sldId="256"/>
            <ac:spMk id="64" creationId="{137013B8-7535-3F44-9CF0-A5ADF762316D}"/>
          </ac:spMkLst>
        </pc:spChg>
        <pc:spChg chg="mod">
          <ac:chgData name="Emils Zegers" userId="bd5cf22c-0e97-44c0-acad-9bc9915da531" providerId="ADAL" clId="{5F09D76C-1841-4F58-94B1-5AE3681891B6}" dt="2023-06-22T13:57:58.600" v="3437" actId="27803"/>
          <ac:spMkLst>
            <pc:docMk/>
            <pc:sldMk cId="605312590" sldId="256"/>
            <ac:spMk id="65" creationId="{F03AAA84-F26B-2E8C-C3B4-C4E5B1688B62}"/>
          </ac:spMkLst>
        </pc:spChg>
        <pc:spChg chg="mod">
          <ac:chgData name="Emils Zegers" userId="bd5cf22c-0e97-44c0-acad-9bc9915da531" providerId="ADAL" clId="{5F09D76C-1841-4F58-94B1-5AE3681891B6}" dt="2023-06-22T13:57:58.600" v="3437" actId="27803"/>
          <ac:spMkLst>
            <pc:docMk/>
            <pc:sldMk cId="605312590" sldId="256"/>
            <ac:spMk id="66" creationId="{3944A366-5EA9-48BA-501E-53FD04AF32FF}"/>
          </ac:spMkLst>
        </pc:spChg>
        <pc:spChg chg="mod">
          <ac:chgData name="Emils Zegers" userId="bd5cf22c-0e97-44c0-acad-9bc9915da531" providerId="ADAL" clId="{5F09D76C-1841-4F58-94B1-5AE3681891B6}" dt="2023-06-22T13:57:58.600" v="3437" actId="27803"/>
          <ac:spMkLst>
            <pc:docMk/>
            <pc:sldMk cId="605312590" sldId="256"/>
            <ac:spMk id="67" creationId="{D6792098-A4B5-2B8F-EAC7-27511BFB4A76}"/>
          </ac:spMkLst>
        </pc:spChg>
        <pc:spChg chg="mod">
          <ac:chgData name="Emils Zegers" userId="bd5cf22c-0e97-44c0-acad-9bc9915da531" providerId="ADAL" clId="{5F09D76C-1841-4F58-94B1-5AE3681891B6}" dt="2023-06-22T13:57:58.600" v="3437" actId="27803"/>
          <ac:spMkLst>
            <pc:docMk/>
            <pc:sldMk cId="605312590" sldId="256"/>
            <ac:spMk id="68" creationId="{99B94350-5C80-B3EE-C3C4-0B25E4072FC7}"/>
          </ac:spMkLst>
        </pc:spChg>
        <pc:spChg chg="mod">
          <ac:chgData name="Emils Zegers" userId="bd5cf22c-0e97-44c0-acad-9bc9915da531" providerId="ADAL" clId="{5F09D76C-1841-4F58-94B1-5AE3681891B6}" dt="2023-06-22T13:57:58.600" v="3437" actId="27803"/>
          <ac:spMkLst>
            <pc:docMk/>
            <pc:sldMk cId="605312590" sldId="256"/>
            <ac:spMk id="69" creationId="{89B2A4BA-3752-24D7-749A-B20B7FBC8938}"/>
          </ac:spMkLst>
        </pc:spChg>
        <pc:spChg chg="mod">
          <ac:chgData name="Emils Zegers" userId="bd5cf22c-0e97-44c0-acad-9bc9915da531" providerId="ADAL" clId="{5F09D76C-1841-4F58-94B1-5AE3681891B6}" dt="2023-06-22T13:57:58.600" v="3437" actId="27803"/>
          <ac:spMkLst>
            <pc:docMk/>
            <pc:sldMk cId="605312590" sldId="256"/>
            <ac:spMk id="70" creationId="{C6FF4439-95A5-FF4E-817B-255E5EA6E46A}"/>
          </ac:spMkLst>
        </pc:spChg>
        <pc:spChg chg="mod">
          <ac:chgData name="Emils Zegers" userId="bd5cf22c-0e97-44c0-acad-9bc9915da531" providerId="ADAL" clId="{5F09D76C-1841-4F58-94B1-5AE3681891B6}" dt="2023-06-22T13:57:58.600" v="3437" actId="27803"/>
          <ac:spMkLst>
            <pc:docMk/>
            <pc:sldMk cId="605312590" sldId="256"/>
            <ac:spMk id="71" creationId="{48A1DA69-B335-9F79-FD7C-3CE5D541CA60}"/>
          </ac:spMkLst>
        </pc:spChg>
        <pc:spChg chg="mod">
          <ac:chgData name="Emils Zegers" userId="bd5cf22c-0e97-44c0-acad-9bc9915da531" providerId="ADAL" clId="{5F09D76C-1841-4F58-94B1-5AE3681891B6}" dt="2023-06-22T13:57:58.600" v="3437" actId="27803"/>
          <ac:spMkLst>
            <pc:docMk/>
            <pc:sldMk cId="605312590" sldId="256"/>
            <ac:spMk id="72" creationId="{E5779193-60FD-0BA0-48EE-73CF33144A39}"/>
          </ac:spMkLst>
        </pc:spChg>
        <pc:spChg chg="mod">
          <ac:chgData name="Emils Zegers" userId="bd5cf22c-0e97-44c0-acad-9bc9915da531" providerId="ADAL" clId="{5F09D76C-1841-4F58-94B1-5AE3681891B6}" dt="2023-06-22T13:57:58.600" v="3437" actId="27803"/>
          <ac:spMkLst>
            <pc:docMk/>
            <pc:sldMk cId="605312590" sldId="256"/>
            <ac:spMk id="73" creationId="{8728819A-6A90-98F4-7D88-0AD046F0C849}"/>
          </ac:spMkLst>
        </pc:spChg>
        <pc:spChg chg="mod">
          <ac:chgData name="Emils Zegers" userId="bd5cf22c-0e97-44c0-acad-9bc9915da531" providerId="ADAL" clId="{5F09D76C-1841-4F58-94B1-5AE3681891B6}" dt="2023-06-22T13:57:58.600" v="3437" actId="27803"/>
          <ac:spMkLst>
            <pc:docMk/>
            <pc:sldMk cId="605312590" sldId="256"/>
            <ac:spMk id="74" creationId="{C654AE6E-ACBA-5527-89C2-A89C199ABFAB}"/>
          </ac:spMkLst>
        </pc:spChg>
        <pc:spChg chg="mod">
          <ac:chgData name="Emils Zegers" userId="bd5cf22c-0e97-44c0-acad-9bc9915da531" providerId="ADAL" clId="{5F09D76C-1841-4F58-94B1-5AE3681891B6}" dt="2023-06-22T13:57:58.600" v="3437" actId="27803"/>
          <ac:spMkLst>
            <pc:docMk/>
            <pc:sldMk cId="605312590" sldId="256"/>
            <ac:spMk id="75" creationId="{AC480CCD-00EE-0061-AA47-192B2323E495}"/>
          </ac:spMkLst>
        </pc:spChg>
        <pc:spChg chg="mod">
          <ac:chgData name="Emils Zegers" userId="bd5cf22c-0e97-44c0-acad-9bc9915da531" providerId="ADAL" clId="{5F09D76C-1841-4F58-94B1-5AE3681891B6}" dt="2023-06-22T13:57:58.600" v="3437" actId="27803"/>
          <ac:spMkLst>
            <pc:docMk/>
            <pc:sldMk cId="605312590" sldId="256"/>
            <ac:spMk id="76" creationId="{CAA9EFD2-747D-7A1C-7B83-905AE5DC5F7F}"/>
          </ac:spMkLst>
        </pc:spChg>
        <pc:spChg chg="mod">
          <ac:chgData name="Emils Zegers" userId="bd5cf22c-0e97-44c0-acad-9bc9915da531" providerId="ADAL" clId="{5F09D76C-1841-4F58-94B1-5AE3681891B6}" dt="2023-06-22T13:57:58.600" v="3437" actId="27803"/>
          <ac:spMkLst>
            <pc:docMk/>
            <pc:sldMk cId="605312590" sldId="256"/>
            <ac:spMk id="77" creationId="{DB20834D-76B3-CC9D-FABB-0550204830CD}"/>
          </ac:spMkLst>
        </pc:spChg>
        <pc:spChg chg="mod">
          <ac:chgData name="Emils Zegers" userId="bd5cf22c-0e97-44c0-acad-9bc9915da531" providerId="ADAL" clId="{5F09D76C-1841-4F58-94B1-5AE3681891B6}" dt="2023-06-22T13:57:58.600" v="3437" actId="27803"/>
          <ac:spMkLst>
            <pc:docMk/>
            <pc:sldMk cId="605312590" sldId="256"/>
            <ac:spMk id="78" creationId="{73D4A192-B164-51CA-03DE-6A5A135AE9FD}"/>
          </ac:spMkLst>
        </pc:spChg>
        <pc:spChg chg="mod">
          <ac:chgData name="Emils Zegers" userId="bd5cf22c-0e97-44c0-acad-9bc9915da531" providerId="ADAL" clId="{5F09D76C-1841-4F58-94B1-5AE3681891B6}" dt="2023-06-22T13:57:58.600" v="3437" actId="27803"/>
          <ac:spMkLst>
            <pc:docMk/>
            <pc:sldMk cId="605312590" sldId="256"/>
            <ac:spMk id="79" creationId="{BA5F81CF-89E8-8398-F02E-381421DC3956}"/>
          </ac:spMkLst>
        </pc:spChg>
        <pc:spChg chg="mod">
          <ac:chgData name="Emils Zegers" userId="bd5cf22c-0e97-44c0-acad-9bc9915da531" providerId="ADAL" clId="{5F09D76C-1841-4F58-94B1-5AE3681891B6}" dt="2023-06-22T13:57:58.600" v="3437" actId="27803"/>
          <ac:spMkLst>
            <pc:docMk/>
            <pc:sldMk cId="605312590" sldId="256"/>
            <ac:spMk id="80" creationId="{DD0070D3-2945-2315-FDBB-E4876E10B130}"/>
          </ac:spMkLst>
        </pc:spChg>
        <pc:spChg chg="mod">
          <ac:chgData name="Emils Zegers" userId="bd5cf22c-0e97-44c0-acad-9bc9915da531" providerId="ADAL" clId="{5F09D76C-1841-4F58-94B1-5AE3681891B6}" dt="2023-06-22T13:57:58.600" v="3437" actId="27803"/>
          <ac:spMkLst>
            <pc:docMk/>
            <pc:sldMk cId="605312590" sldId="256"/>
            <ac:spMk id="81" creationId="{E5BB8C1E-0ABC-A60A-46B5-D87EAF84FB59}"/>
          </ac:spMkLst>
        </pc:spChg>
        <pc:spChg chg="mod">
          <ac:chgData name="Emils Zegers" userId="bd5cf22c-0e97-44c0-acad-9bc9915da531" providerId="ADAL" clId="{5F09D76C-1841-4F58-94B1-5AE3681891B6}" dt="2023-06-22T13:57:58.600" v="3437" actId="27803"/>
          <ac:spMkLst>
            <pc:docMk/>
            <pc:sldMk cId="605312590" sldId="256"/>
            <ac:spMk id="82" creationId="{9522F77A-8D5F-ACDD-0F32-0900C5B0041D}"/>
          </ac:spMkLst>
        </pc:spChg>
        <pc:spChg chg="mod">
          <ac:chgData name="Emils Zegers" userId="bd5cf22c-0e97-44c0-acad-9bc9915da531" providerId="ADAL" clId="{5F09D76C-1841-4F58-94B1-5AE3681891B6}" dt="2023-06-22T13:57:58.600" v="3437" actId="27803"/>
          <ac:spMkLst>
            <pc:docMk/>
            <pc:sldMk cId="605312590" sldId="256"/>
            <ac:spMk id="83" creationId="{BC83B0B8-9DEC-0DBD-F8B8-B7FC9A560953}"/>
          </ac:spMkLst>
        </pc:spChg>
        <pc:spChg chg="mod">
          <ac:chgData name="Emils Zegers" userId="bd5cf22c-0e97-44c0-acad-9bc9915da531" providerId="ADAL" clId="{5F09D76C-1841-4F58-94B1-5AE3681891B6}" dt="2023-06-22T13:57:58.600" v="3437" actId="27803"/>
          <ac:spMkLst>
            <pc:docMk/>
            <pc:sldMk cId="605312590" sldId="256"/>
            <ac:spMk id="84" creationId="{ABC7B716-91EF-F0DC-3FB7-3A61D05B4421}"/>
          </ac:spMkLst>
        </pc:spChg>
        <pc:spChg chg="mod">
          <ac:chgData name="Emils Zegers" userId="bd5cf22c-0e97-44c0-acad-9bc9915da531" providerId="ADAL" clId="{5F09D76C-1841-4F58-94B1-5AE3681891B6}" dt="2023-06-22T13:57:58.600" v="3437" actId="27803"/>
          <ac:spMkLst>
            <pc:docMk/>
            <pc:sldMk cId="605312590" sldId="256"/>
            <ac:spMk id="85" creationId="{642CA82C-ADE5-5810-536B-B85880123505}"/>
          </ac:spMkLst>
        </pc:spChg>
        <pc:spChg chg="mod">
          <ac:chgData name="Emils Zegers" userId="bd5cf22c-0e97-44c0-acad-9bc9915da531" providerId="ADAL" clId="{5F09D76C-1841-4F58-94B1-5AE3681891B6}" dt="2023-06-22T13:57:58.600" v="3437" actId="27803"/>
          <ac:spMkLst>
            <pc:docMk/>
            <pc:sldMk cId="605312590" sldId="256"/>
            <ac:spMk id="86" creationId="{60FC93CD-DB82-AF51-A4E3-AC778B40C13C}"/>
          </ac:spMkLst>
        </pc:spChg>
        <pc:spChg chg="mod">
          <ac:chgData name="Emils Zegers" userId="bd5cf22c-0e97-44c0-acad-9bc9915da531" providerId="ADAL" clId="{5F09D76C-1841-4F58-94B1-5AE3681891B6}" dt="2023-06-22T13:57:58.600" v="3437" actId="27803"/>
          <ac:spMkLst>
            <pc:docMk/>
            <pc:sldMk cId="605312590" sldId="256"/>
            <ac:spMk id="87" creationId="{F761A626-439A-5F6F-306E-5512615C6445}"/>
          </ac:spMkLst>
        </pc:spChg>
        <pc:spChg chg="mod">
          <ac:chgData name="Emils Zegers" userId="bd5cf22c-0e97-44c0-acad-9bc9915da531" providerId="ADAL" clId="{5F09D76C-1841-4F58-94B1-5AE3681891B6}" dt="2023-06-22T13:57:58.600" v="3437" actId="27803"/>
          <ac:spMkLst>
            <pc:docMk/>
            <pc:sldMk cId="605312590" sldId="256"/>
            <ac:spMk id="88" creationId="{8D7D784E-66A4-03BF-45A9-0F637152D27E}"/>
          </ac:spMkLst>
        </pc:spChg>
        <pc:spChg chg="mod">
          <ac:chgData name="Emils Zegers" userId="bd5cf22c-0e97-44c0-acad-9bc9915da531" providerId="ADAL" clId="{5F09D76C-1841-4F58-94B1-5AE3681891B6}" dt="2023-06-22T13:57:58.600" v="3437" actId="27803"/>
          <ac:spMkLst>
            <pc:docMk/>
            <pc:sldMk cId="605312590" sldId="256"/>
            <ac:spMk id="89" creationId="{9745C324-4D79-7CD3-FA77-E9305EC85DDF}"/>
          </ac:spMkLst>
        </pc:spChg>
        <pc:spChg chg="mod">
          <ac:chgData name="Emils Zegers" userId="bd5cf22c-0e97-44c0-acad-9bc9915da531" providerId="ADAL" clId="{5F09D76C-1841-4F58-94B1-5AE3681891B6}" dt="2023-06-22T13:57:58.600" v="3437" actId="27803"/>
          <ac:spMkLst>
            <pc:docMk/>
            <pc:sldMk cId="605312590" sldId="256"/>
            <ac:spMk id="90" creationId="{D9BFFEC8-55C6-6F67-E4A2-56CD6A3EDCDB}"/>
          </ac:spMkLst>
        </pc:spChg>
        <pc:spChg chg="mod">
          <ac:chgData name="Emils Zegers" userId="bd5cf22c-0e97-44c0-acad-9bc9915da531" providerId="ADAL" clId="{5F09D76C-1841-4F58-94B1-5AE3681891B6}" dt="2023-06-22T13:57:58.600" v="3437" actId="27803"/>
          <ac:spMkLst>
            <pc:docMk/>
            <pc:sldMk cId="605312590" sldId="256"/>
            <ac:spMk id="91" creationId="{EFE10FAF-C244-1D57-CF49-D6769A952AAF}"/>
          </ac:spMkLst>
        </pc:spChg>
        <pc:spChg chg="mod">
          <ac:chgData name="Emils Zegers" userId="bd5cf22c-0e97-44c0-acad-9bc9915da531" providerId="ADAL" clId="{5F09D76C-1841-4F58-94B1-5AE3681891B6}" dt="2023-06-22T13:57:58.600" v="3437" actId="27803"/>
          <ac:spMkLst>
            <pc:docMk/>
            <pc:sldMk cId="605312590" sldId="256"/>
            <ac:spMk id="92" creationId="{32C9F539-180B-DA88-C84E-12786DB95BAC}"/>
          </ac:spMkLst>
        </pc:spChg>
        <pc:spChg chg="mod">
          <ac:chgData name="Emils Zegers" userId="bd5cf22c-0e97-44c0-acad-9bc9915da531" providerId="ADAL" clId="{5F09D76C-1841-4F58-94B1-5AE3681891B6}" dt="2023-06-22T13:57:58.600" v="3437" actId="27803"/>
          <ac:spMkLst>
            <pc:docMk/>
            <pc:sldMk cId="605312590" sldId="256"/>
            <ac:spMk id="93" creationId="{EBB1AEE5-040E-D9CD-F2C5-E9773A761BAB}"/>
          </ac:spMkLst>
        </pc:spChg>
        <pc:spChg chg="mod">
          <ac:chgData name="Emils Zegers" userId="bd5cf22c-0e97-44c0-acad-9bc9915da531" providerId="ADAL" clId="{5F09D76C-1841-4F58-94B1-5AE3681891B6}" dt="2023-06-22T13:57:58.600" v="3437" actId="27803"/>
          <ac:spMkLst>
            <pc:docMk/>
            <pc:sldMk cId="605312590" sldId="256"/>
            <ac:spMk id="94" creationId="{622F6807-16B1-8814-E0BC-D33CC4126D08}"/>
          </ac:spMkLst>
        </pc:spChg>
        <pc:spChg chg="mod">
          <ac:chgData name="Emils Zegers" userId="bd5cf22c-0e97-44c0-acad-9bc9915da531" providerId="ADAL" clId="{5F09D76C-1841-4F58-94B1-5AE3681891B6}" dt="2023-06-22T13:57:58.600" v="3437" actId="27803"/>
          <ac:spMkLst>
            <pc:docMk/>
            <pc:sldMk cId="605312590" sldId="256"/>
            <ac:spMk id="95" creationId="{7BBBB78F-D77F-763A-AA22-EAF0241D7996}"/>
          </ac:spMkLst>
        </pc:spChg>
        <pc:spChg chg="mod">
          <ac:chgData name="Emils Zegers" userId="bd5cf22c-0e97-44c0-acad-9bc9915da531" providerId="ADAL" clId="{5F09D76C-1841-4F58-94B1-5AE3681891B6}" dt="2023-06-22T13:57:58.600" v="3437" actId="27803"/>
          <ac:spMkLst>
            <pc:docMk/>
            <pc:sldMk cId="605312590" sldId="256"/>
            <ac:spMk id="96" creationId="{9E2B0819-E330-56FB-2147-5CF7130BEFC1}"/>
          </ac:spMkLst>
        </pc:spChg>
        <pc:spChg chg="mod">
          <ac:chgData name="Emils Zegers" userId="bd5cf22c-0e97-44c0-acad-9bc9915da531" providerId="ADAL" clId="{5F09D76C-1841-4F58-94B1-5AE3681891B6}" dt="2023-06-22T13:57:58.600" v="3437" actId="27803"/>
          <ac:spMkLst>
            <pc:docMk/>
            <pc:sldMk cId="605312590" sldId="256"/>
            <ac:spMk id="97" creationId="{526809F9-5BB7-B52E-971A-651A4C10EC8B}"/>
          </ac:spMkLst>
        </pc:spChg>
        <pc:spChg chg="mod">
          <ac:chgData name="Emils Zegers" userId="bd5cf22c-0e97-44c0-acad-9bc9915da531" providerId="ADAL" clId="{5F09D76C-1841-4F58-94B1-5AE3681891B6}" dt="2023-06-22T13:57:58.600" v="3437" actId="27803"/>
          <ac:spMkLst>
            <pc:docMk/>
            <pc:sldMk cId="605312590" sldId="256"/>
            <ac:spMk id="98" creationId="{05111B17-59DD-0BCF-1808-0FC96B665B2A}"/>
          </ac:spMkLst>
        </pc:spChg>
        <pc:spChg chg="mod">
          <ac:chgData name="Emils Zegers" userId="bd5cf22c-0e97-44c0-acad-9bc9915da531" providerId="ADAL" clId="{5F09D76C-1841-4F58-94B1-5AE3681891B6}" dt="2023-06-22T13:57:58.600" v="3437" actId="27803"/>
          <ac:spMkLst>
            <pc:docMk/>
            <pc:sldMk cId="605312590" sldId="256"/>
            <ac:spMk id="99" creationId="{CEB89DA5-423B-343D-D73E-DCC6145E78CE}"/>
          </ac:spMkLst>
        </pc:spChg>
        <pc:spChg chg="mod">
          <ac:chgData name="Emils Zegers" userId="bd5cf22c-0e97-44c0-acad-9bc9915da531" providerId="ADAL" clId="{5F09D76C-1841-4F58-94B1-5AE3681891B6}" dt="2023-06-22T13:57:58.600" v="3437" actId="27803"/>
          <ac:spMkLst>
            <pc:docMk/>
            <pc:sldMk cId="605312590" sldId="256"/>
            <ac:spMk id="100" creationId="{7BD83626-669D-0EFB-79AA-1CBF320A13DB}"/>
          </ac:spMkLst>
        </pc:spChg>
        <pc:spChg chg="mod">
          <ac:chgData name="Emils Zegers" userId="bd5cf22c-0e97-44c0-acad-9bc9915da531" providerId="ADAL" clId="{5F09D76C-1841-4F58-94B1-5AE3681891B6}" dt="2023-06-22T13:57:58.600" v="3437" actId="27803"/>
          <ac:spMkLst>
            <pc:docMk/>
            <pc:sldMk cId="605312590" sldId="256"/>
            <ac:spMk id="101" creationId="{41697C88-C7AA-4AA1-DB96-7449C9AE8F73}"/>
          </ac:spMkLst>
        </pc:spChg>
        <pc:spChg chg="mod">
          <ac:chgData name="Emils Zegers" userId="bd5cf22c-0e97-44c0-acad-9bc9915da531" providerId="ADAL" clId="{5F09D76C-1841-4F58-94B1-5AE3681891B6}" dt="2023-06-22T13:57:58.600" v="3437" actId="27803"/>
          <ac:spMkLst>
            <pc:docMk/>
            <pc:sldMk cId="605312590" sldId="256"/>
            <ac:spMk id="102" creationId="{BD104D16-142B-588A-A9BB-BA4620F38B3D}"/>
          </ac:spMkLst>
        </pc:spChg>
        <pc:spChg chg="mod">
          <ac:chgData name="Emils Zegers" userId="bd5cf22c-0e97-44c0-acad-9bc9915da531" providerId="ADAL" clId="{5F09D76C-1841-4F58-94B1-5AE3681891B6}" dt="2023-06-22T13:57:58.600" v="3437" actId="27803"/>
          <ac:spMkLst>
            <pc:docMk/>
            <pc:sldMk cId="605312590" sldId="256"/>
            <ac:spMk id="103" creationId="{E9FCD896-774B-F37D-9868-5B1CB300326B}"/>
          </ac:spMkLst>
        </pc:spChg>
        <pc:spChg chg="mod">
          <ac:chgData name="Emils Zegers" userId="bd5cf22c-0e97-44c0-acad-9bc9915da531" providerId="ADAL" clId="{5F09D76C-1841-4F58-94B1-5AE3681891B6}" dt="2023-06-22T13:57:58.600" v="3437" actId="27803"/>
          <ac:spMkLst>
            <pc:docMk/>
            <pc:sldMk cId="605312590" sldId="256"/>
            <ac:spMk id="104" creationId="{42549A55-0194-A9C1-1F7A-E91D3133BFCB}"/>
          </ac:spMkLst>
        </pc:spChg>
        <pc:spChg chg="mod">
          <ac:chgData name="Emils Zegers" userId="bd5cf22c-0e97-44c0-acad-9bc9915da531" providerId="ADAL" clId="{5F09D76C-1841-4F58-94B1-5AE3681891B6}" dt="2023-06-22T13:57:58.600" v="3437" actId="27803"/>
          <ac:spMkLst>
            <pc:docMk/>
            <pc:sldMk cId="605312590" sldId="256"/>
            <ac:spMk id="105" creationId="{DD99D7E5-EF04-61DB-1D30-B809977AD0B9}"/>
          </ac:spMkLst>
        </pc:spChg>
        <pc:spChg chg="mod">
          <ac:chgData name="Emils Zegers" userId="bd5cf22c-0e97-44c0-acad-9bc9915da531" providerId="ADAL" clId="{5F09D76C-1841-4F58-94B1-5AE3681891B6}" dt="2023-06-22T13:57:58.600" v="3437" actId="27803"/>
          <ac:spMkLst>
            <pc:docMk/>
            <pc:sldMk cId="605312590" sldId="256"/>
            <ac:spMk id="106" creationId="{C7EB922D-A041-FE0E-6063-D4D9DC81EC9A}"/>
          </ac:spMkLst>
        </pc:spChg>
        <pc:spChg chg="mod">
          <ac:chgData name="Emils Zegers" userId="bd5cf22c-0e97-44c0-acad-9bc9915da531" providerId="ADAL" clId="{5F09D76C-1841-4F58-94B1-5AE3681891B6}" dt="2023-06-22T13:57:58.600" v="3437" actId="27803"/>
          <ac:spMkLst>
            <pc:docMk/>
            <pc:sldMk cId="605312590" sldId="256"/>
            <ac:spMk id="107" creationId="{19047536-1C48-A355-3B00-CC1369A16602}"/>
          </ac:spMkLst>
        </pc:spChg>
        <pc:spChg chg="mod">
          <ac:chgData name="Emils Zegers" userId="bd5cf22c-0e97-44c0-acad-9bc9915da531" providerId="ADAL" clId="{5F09D76C-1841-4F58-94B1-5AE3681891B6}" dt="2023-06-22T13:57:58.600" v="3437" actId="27803"/>
          <ac:spMkLst>
            <pc:docMk/>
            <pc:sldMk cId="605312590" sldId="256"/>
            <ac:spMk id="108" creationId="{672CC931-BAF4-2387-B0F3-6C3C6DC9FA78}"/>
          </ac:spMkLst>
        </pc:spChg>
        <pc:spChg chg="mod">
          <ac:chgData name="Emils Zegers" userId="bd5cf22c-0e97-44c0-acad-9bc9915da531" providerId="ADAL" clId="{5F09D76C-1841-4F58-94B1-5AE3681891B6}" dt="2023-06-22T13:57:58.600" v="3437" actId="27803"/>
          <ac:spMkLst>
            <pc:docMk/>
            <pc:sldMk cId="605312590" sldId="256"/>
            <ac:spMk id="109" creationId="{8A540EB2-C41D-C15C-B263-DDCFF22ADC6B}"/>
          </ac:spMkLst>
        </pc:spChg>
        <pc:spChg chg="mod">
          <ac:chgData name="Emils Zegers" userId="bd5cf22c-0e97-44c0-acad-9bc9915da531" providerId="ADAL" clId="{5F09D76C-1841-4F58-94B1-5AE3681891B6}" dt="2023-06-22T13:57:58.600" v="3437" actId="27803"/>
          <ac:spMkLst>
            <pc:docMk/>
            <pc:sldMk cId="605312590" sldId="256"/>
            <ac:spMk id="110" creationId="{DE915D49-7C98-F13F-DBA1-28BB843D9738}"/>
          </ac:spMkLst>
        </pc:spChg>
        <pc:spChg chg="mod">
          <ac:chgData name="Emils Zegers" userId="bd5cf22c-0e97-44c0-acad-9bc9915da531" providerId="ADAL" clId="{5F09D76C-1841-4F58-94B1-5AE3681891B6}" dt="2023-06-22T13:57:58.600" v="3437" actId="27803"/>
          <ac:spMkLst>
            <pc:docMk/>
            <pc:sldMk cId="605312590" sldId="256"/>
            <ac:spMk id="111" creationId="{DD4E41E0-9D8B-C788-9276-CE5E822D3E31}"/>
          </ac:spMkLst>
        </pc:spChg>
        <pc:spChg chg="mod">
          <ac:chgData name="Emils Zegers" userId="bd5cf22c-0e97-44c0-acad-9bc9915da531" providerId="ADAL" clId="{5F09D76C-1841-4F58-94B1-5AE3681891B6}" dt="2023-06-22T13:57:58.600" v="3437" actId="27803"/>
          <ac:spMkLst>
            <pc:docMk/>
            <pc:sldMk cId="605312590" sldId="256"/>
            <ac:spMk id="112" creationId="{0A26C804-5B2C-AFBB-FCED-00D7651C0F56}"/>
          </ac:spMkLst>
        </pc:spChg>
        <pc:spChg chg="mod">
          <ac:chgData name="Emils Zegers" userId="bd5cf22c-0e97-44c0-acad-9bc9915da531" providerId="ADAL" clId="{5F09D76C-1841-4F58-94B1-5AE3681891B6}" dt="2023-06-22T13:57:58.600" v="3437" actId="27803"/>
          <ac:spMkLst>
            <pc:docMk/>
            <pc:sldMk cId="605312590" sldId="256"/>
            <ac:spMk id="113" creationId="{F253A09D-41DA-3E1A-1580-27553C15484F}"/>
          </ac:spMkLst>
        </pc:spChg>
        <pc:spChg chg="mod">
          <ac:chgData name="Emils Zegers" userId="bd5cf22c-0e97-44c0-acad-9bc9915da531" providerId="ADAL" clId="{5F09D76C-1841-4F58-94B1-5AE3681891B6}" dt="2023-06-22T13:57:58.600" v="3437" actId="27803"/>
          <ac:spMkLst>
            <pc:docMk/>
            <pc:sldMk cId="605312590" sldId="256"/>
            <ac:spMk id="114" creationId="{1302443A-2A9B-A837-D9FC-01D024BC95FE}"/>
          </ac:spMkLst>
        </pc:spChg>
        <pc:spChg chg="mod">
          <ac:chgData name="Emils Zegers" userId="bd5cf22c-0e97-44c0-acad-9bc9915da531" providerId="ADAL" clId="{5F09D76C-1841-4F58-94B1-5AE3681891B6}" dt="2023-06-22T13:57:58.600" v="3437" actId="27803"/>
          <ac:spMkLst>
            <pc:docMk/>
            <pc:sldMk cId="605312590" sldId="256"/>
            <ac:spMk id="115" creationId="{E244C9CD-4D07-3B6B-0540-F35DCB3D95A3}"/>
          </ac:spMkLst>
        </pc:spChg>
        <pc:spChg chg="mod">
          <ac:chgData name="Emils Zegers" userId="bd5cf22c-0e97-44c0-acad-9bc9915da531" providerId="ADAL" clId="{5F09D76C-1841-4F58-94B1-5AE3681891B6}" dt="2023-06-22T13:57:58.600" v="3437" actId="27803"/>
          <ac:spMkLst>
            <pc:docMk/>
            <pc:sldMk cId="605312590" sldId="256"/>
            <ac:spMk id="116" creationId="{E5454DD7-B980-DE83-DF36-CC4489191C73}"/>
          </ac:spMkLst>
        </pc:spChg>
        <pc:spChg chg="mod">
          <ac:chgData name="Emils Zegers" userId="bd5cf22c-0e97-44c0-acad-9bc9915da531" providerId="ADAL" clId="{5F09D76C-1841-4F58-94B1-5AE3681891B6}" dt="2023-06-22T13:57:58.600" v="3437" actId="27803"/>
          <ac:spMkLst>
            <pc:docMk/>
            <pc:sldMk cId="605312590" sldId="256"/>
            <ac:spMk id="117" creationId="{C9E6BCFE-4A7E-17E7-BEF4-4358FFCF84ED}"/>
          </ac:spMkLst>
        </pc:spChg>
        <pc:spChg chg="mod">
          <ac:chgData name="Emils Zegers" userId="bd5cf22c-0e97-44c0-acad-9bc9915da531" providerId="ADAL" clId="{5F09D76C-1841-4F58-94B1-5AE3681891B6}" dt="2023-06-22T13:57:58.600" v="3437" actId="27803"/>
          <ac:spMkLst>
            <pc:docMk/>
            <pc:sldMk cId="605312590" sldId="256"/>
            <ac:spMk id="118" creationId="{3887B854-730D-219F-B43B-BEE63F47138F}"/>
          </ac:spMkLst>
        </pc:spChg>
        <pc:spChg chg="mod">
          <ac:chgData name="Emils Zegers" userId="bd5cf22c-0e97-44c0-acad-9bc9915da531" providerId="ADAL" clId="{5F09D76C-1841-4F58-94B1-5AE3681891B6}" dt="2023-06-22T13:57:58.600" v="3437" actId="27803"/>
          <ac:spMkLst>
            <pc:docMk/>
            <pc:sldMk cId="605312590" sldId="256"/>
            <ac:spMk id="119" creationId="{61745BA0-F55E-1A7B-76E2-DD6114CEDDEB}"/>
          </ac:spMkLst>
        </pc:spChg>
        <pc:spChg chg="mod">
          <ac:chgData name="Emils Zegers" userId="bd5cf22c-0e97-44c0-acad-9bc9915da531" providerId="ADAL" clId="{5F09D76C-1841-4F58-94B1-5AE3681891B6}" dt="2023-06-22T13:57:58.600" v="3437" actId="27803"/>
          <ac:spMkLst>
            <pc:docMk/>
            <pc:sldMk cId="605312590" sldId="256"/>
            <ac:spMk id="120" creationId="{98AA7022-CE2D-9E46-A58B-E2E78F3117C5}"/>
          </ac:spMkLst>
        </pc:spChg>
        <pc:spChg chg="mod">
          <ac:chgData name="Emils Zegers" userId="bd5cf22c-0e97-44c0-acad-9bc9915da531" providerId="ADAL" clId="{5F09D76C-1841-4F58-94B1-5AE3681891B6}" dt="2023-06-22T13:57:58.600" v="3437" actId="27803"/>
          <ac:spMkLst>
            <pc:docMk/>
            <pc:sldMk cId="605312590" sldId="256"/>
            <ac:spMk id="121" creationId="{09DD0BD3-782C-AE19-7CCA-CD93A94FAC16}"/>
          </ac:spMkLst>
        </pc:spChg>
        <pc:spChg chg="mod">
          <ac:chgData name="Emils Zegers" userId="bd5cf22c-0e97-44c0-acad-9bc9915da531" providerId="ADAL" clId="{5F09D76C-1841-4F58-94B1-5AE3681891B6}" dt="2023-06-22T13:57:58.600" v="3437" actId="27803"/>
          <ac:spMkLst>
            <pc:docMk/>
            <pc:sldMk cId="605312590" sldId="256"/>
            <ac:spMk id="122" creationId="{F64D19D9-672E-6DFA-5C22-C96101ADCC26}"/>
          </ac:spMkLst>
        </pc:spChg>
        <pc:spChg chg="mod">
          <ac:chgData name="Emils Zegers" userId="bd5cf22c-0e97-44c0-acad-9bc9915da531" providerId="ADAL" clId="{5F09D76C-1841-4F58-94B1-5AE3681891B6}" dt="2023-06-22T13:57:58.600" v="3437" actId="27803"/>
          <ac:spMkLst>
            <pc:docMk/>
            <pc:sldMk cId="605312590" sldId="256"/>
            <ac:spMk id="123" creationId="{8B206A2B-802C-FCBE-A6E8-99FE76F4472B}"/>
          </ac:spMkLst>
        </pc:spChg>
        <pc:spChg chg="mod">
          <ac:chgData name="Emils Zegers" userId="bd5cf22c-0e97-44c0-acad-9bc9915da531" providerId="ADAL" clId="{5F09D76C-1841-4F58-94B1-5AE3681891B6}" dt="2023-06-22T13:57:58.600" v="3437" actId="27803"/>
          <ac:spMkLst>
            <pc:docMk/>
            <pc:sldMk cId="605312590" sldId="256"/>
            <ac:spMk id="124" creationId="{593640C2-FAC9-58DD-0D2F-5F4D5326BACE}"/>
          </ac:spMkLst>
        </pc:spChg>
        <pc:spChg chg="mod">
          <ac:chgData name="Emils Zegers" userId="bd5cf22c-0e97-44c0-acad-9bc9915da531" providerId="ADAL" clId="{5F09D76C-1841-4F58-94B1-5AE3681891B6}" dt="2023-06-22T13:57:58.600" v="3437" actId="27803"/>
          <ac:spMkLst>
            <pc:docMk/>
            <pc:sldMk cId="605312590" sldId="256"/>
            <ac:spMk id="125" creationId="{A3968E12-DD29-983D-222C-9C6A6A72C24C}"/>
          </ac:spMkLst>
        </pc:spChg>
        <pc:spChg chg="mod">
          <ac:chgData name="Emils Zegers" userId="bd5cf22c-0e97-44c0-acad-9bc9915da531" providerId="ADAL" clId="{5F09D76C-1841-4F58-94B1-5AE3681891B6}" dt="2023-06-22T13:57:58.600" v="3437" actId="27803"/>
          <ac:spMkLst>
            <pc:docMk/>
            <pc:sldMk cId="605312590" sldId="256"/>
            <ac:spMk id="126" creationId="{E2C664C4-FC03-AB23-27F2-17A8691A2A76}"/>
          </ac:spMkLst>
        </pc:spChg>
        <pc:spChg chg="mod">
          <ac:chgData name="Emils Zegers" userId="bd5cf22c-0e97-44c0-acad-9bc9915da531" providerId="ADAL" clId="{5F09D76C-1841-4F58-94B1-5AE3681891B6}" dt="2023-06-22T13:57:58.600" v="3437" actId="27803"/>
          <ac:spMkLst>
            <pc:docMk/>
            <pc:sldMk cId="605312590" sldId="256"/>
            <ac:spMk id="127" creationId="{A0A27B4F-A787-5E3B-9F29-19A8D5B32CC6}"/>
          </ac:spMkLst>
        </pc:spChg>
        <pc:spChg chg="mod">
          <ac:chgData name="Emils Zegers" userId="bd5cf22c-0e97-44c0-acad-9bc9915da531" providerId="ADAL" clId="{5F09D76C-1841-4F58-94B1-5AE3681891B6}" dt="2023-06-22T13:57:58.600" v="3437" actId="27803"/>
          <ac:spMkLst>
            <pc:docMk/>
            <pc:sldMk cId="605312590" sldId="256"/>
            <ac:spMk id="128" creationId="{B70C50F9-ADE7-9D5D-A134-F8553AA1C513}"/>
          </ac:spMkLst>
        </pc:spChg>
        <pc:spChg chg="mod">
          <ac:chgData name="Emils Zegers" userId="bd5cf22c-0e97-44c0-acad-9bc9915da531" providerId="ADAL" clId="{5F09D76C-1841-4F58-94B1-5AE3681891B6}" dt="2023-06-22T13:57:58.600" v="3437" actId="27803"/>
          <ac:spMkLst>
            <pc:docMk/>
            <pc:sldMk cId="605312590" sldId="256"/>
            <ac:spMk id="129" creationId="{E626EBA2-511D-1F92-4A5D-08DA6F1413B8}"/>
          </ac:spMkLst>
        </pc:spChg>
        <pc:spChg chg="mod">
          <ac:chgData name="Emils Zegers" userId="bd5cf22c-0e97-44c0-acad-9bc9915da531" providerId="ADAL" clId="{5F09D76C-1841-4F58-94B1-5AE3681891B6}" dt="2023-06-22T13:57:58.600" v="3437" actId="27803"/>
          <ac:spMkLst>
            <pc:docMk/>
            <pc:sldMk cId="605312590" sldId="256"/>
            <ac:spMk id="130" creationId="{CF7F7DE7-6CF7-44F7-8BE4-3EF799BAC441}"/>
          </ac:spMkLst>
        </pc:spChg>
        <pc:spChg chg="mod">
          <ac:chgData name="Emils Zegers" userId="bd5cf22c-0e97-44c0-acad-9bc9915da531" providerId="ADAL" clId="{5F09D76C-1841-4F58-94B1-5AE3681891B6}" dt="2023-06-22T13:57:58.600" v="3437" actId="27803"/>
          <ac:spMkLst>
            <pc:docMk/>
            <pc:sldMk cId="605312590" sldId="256"/>
            <ac:spMk id="131" creationId="{74123975-ED97-355F-A41A-1CD1212DF2B9}"/>
          </ac:spMkLst>
        </pc:spChg>
        <pc:spChg chg="mod">
          <ac:chgData name="Emils Zegers" userId="bd5cf22c-0e97-44c0-acad-9bc9915da531" providerId="ADAL" clId="{5F09D76C-1841-4F58-94B1-5AE3681891B6}" dt="2023-06-22T13:57:58.600" v="3437" actId="27803"/>
          <ac:spMkLst>
            <pc:docMk/>
            <pc:sldMk cId="605312590" sldId="256"/>
            <ac:spMk id="132" creationId="{56E3C5EF-743C-1253-B81D-3C27A4DEF27C}"/>
          </ac:spMkLst>
        </pc:spChg>
        <pc:spChg chg="mod">
          <ac:chgData name="Emils Zegers" userId="bd5cf22c-0e97-44c0-acad-9bc9915da531" providerId="ADAL" clId="{5F09D76C-1841-4F58-94B1-5AE3681891B6}" dt="2023-06-22T13:57:58.600" v="3437" actId="27803"/>
          <ac:spMkLst>
            <pc:docMk/>
            <pc:sldMk cId="605312590" sldId="256"/>
            <ac:spMk id="133" creationId="{1BC73F47-F456-5F61-7893-85D27CF5CF49}"/>
          </ac:spMkLst>
        </pc:spChg>
        <pc:spChg chg="mod">
          <ac:chgData name="Emils Zegers" userId="bd5cf22c-0e97-44c0-acad-9bc9915da531" providerId="ADAL" clId="{5F09D76C-1841-4F58-94B1-5AE3681891B6}" dt="2023-06-22T13:57:58.600" v="3437" actId="27803"/>
          <ac:spMkLst>
            <pc:docMk/>
            <pc:sldMk cId="605312590" sldId="256"/>
            <ac:spMk id="134" creationId="{C87BD37A-7A27-EF5C-5313-992BBEB238BA}"/>
          </ac:spMkLst>
        </pc:spChg>
        <pc:spChg chg="mod">
          <ac:chgData name="Emils Zegers" userId="bd5cf22c-0e97-44c0-acad-9bc9915da531" providerId="ADAL" clId="{5F09D76C-1841-4F58-94B1-5AE3681891B6}" dt="2023-06-22T13:57:58.600" v="3437" actId="27803"/>
          <ac:spMkLst>
            <pc:docMk/>
            <pc:sldMk cId="605312590" sldId="256"/>
            <ac:spMk id="135" creationId="{79A7F391-F88F-EA5C-8176-28D8E3DD72E1}"/>
          </ac:spMkLst>
        </pc:spChg>
        <pc:spChg chg="mod">
          <ac:chgData name="Emils Zegers" userId="bd5cf22c-0e97-44c0-acad-9bc9915da531" providerId="ADAL" clId="{5F09D76C-1841-4F58-94B1-5AE3681891B6}" dt="2023-06-22T13:57:58.600" v="3437" actId="27803"/>
          <ac:spMkLst>
            <pc:docMk/>
            <pc:sldMk cId="605312590" sldId="256"/>
            <ac:spMk id="136" creationId="{E97B48BC-5B68-51FD-DB35-B4152FC650CF}"/>
          </ac:spMkLst>
        </pc:spChg>
        <pc:spChg chg="mod">
          <ac:chgData name="Emils Zegers" userId="bd5cf22c-0e97-44c0-acad-9bc9915da531" providerId="ADAL" clId="{5F09D76C-1841-4F58-94B1-5AE3681891B6}" dt="2023-06-22T13:57:58.600" v="3437" actId="27803"/>
          <ac:spMkLst>
            <pc:docMk/>
            <pc:sldMk cId="605312590" sldId="256"/>
            <ac:spMk id="137" creationId="{719F6B14-67E3-8A5E-89EE-F6493084EB2A}"/>
          </ac:spMkLst>
        </pc:spChg>
        <pc:spChg chg="mod">
          <ac:chgData name="Emils Zegers" userId="bd5cf22c-0e97-44c0-acad-9bc9915da531" providerId="ADAL" clId="{5F09D76C-1841-4F58-94B1-5AE3681891B6}" dt="2023-06-22T13:57:58.600" v="3437" actId="27803"/>
          <ac:spMkLst>
            <pc:docMk/>
            <pc:sldMk cId="605312590" sldId="256"/>
            <ac:spMk id="138" creationId="{BFCAEF2C-480E-641A-36EF-BC7D36FE3C97}"/>
          </ac:spMkLst>
        </pc:spChg>
        <pc:spChg chg="mod">
          <ac:chgData name="Emils Zegers" userId="bd5cf22c-0e97-44c0-acad-9bc9915da531" providerId="ADAL" clId="{5F09D76C-1841-4F58-94B1-5AE3681891B6}" dt="2023-06-22T13:57:58.600" v="3437" actId="27803"/>
          <ac:spMkLst>
            <pc:docMk/>
            <pc:sldMk cId="605312590" sldId="256"/>
            <ac:spMk id="139" creationId="{946F8CA0-FB5B-F6E0-74CF-07A4DA45A017}"/>
          </ac:spMkLst>
        </pc:spChg>
        <pc:spChg chg="mod">
          <ac:chgData name="Emils Zegers" userId="bd5cf22c-0e97-44c0-acad-9bc9915da531" providerId="ADAL" clId="{5F09D76C-1841-4F58-94B1-5AE3681891B6}" dt="2023-06-22T13:57:58.600" v="3437" actId="27803"/>
          <ac:spMkLst>
            <pc:docMk/>
            <pc:sldMk cId="605312590" sldId="256"/>
            <ac:spMk id="140" creationId="{C1366AF2-B7A6-7B6F-6C41-012749D6E9E0}"/>
          </ac:spMkLst>
        </pc:spChg>
        <pc:spChg chg="mod">
          <ac:chgData name="Emils Zegers" userId="bd5cf22c-0e97-44c0-acad-9bc9915da531" providerId="ADAL" clId="{5F09D76C-1841-4F58-94B1-5AE3681891B6}" dt="2023-06-22T13:57:58.600" v="3437" actId="27803"/>
          <ac:spMkLst>
            <pc:docMk/>
            <pc:sldMk cId="605312590" sldId="256"/>
            <ac:spMk id="141" creationId="{5D4488B7-0EFE-C048-8A20-29FA8B0F097F}"/>
          </ac:spMkLst>
        </pc:spChg>
        <pc:spChg chg="mod">
          <ac:chgData name="Emils Zegers" userId="bd5cf22c-0e97-44c0-acad-9bc9915da531" providerId="ADAL" clId="{5F09D76C-1841-4F58-94B1-5AE3681891B6}" dt="2023-06-22T13:57:58.600" v="3437" actId="27803"/>
          <ac:spMkLst>
            <pc:docMk/>
            <pc:sldMk cId="605312590" sldId="256"/>
            <ac:spMk id="142" creationId="{5586A25B-3865-7190-6588-E90A263B5D39}"/>
          </ac:spMkLst>
        </pc:spChg>
        <pc:spChg chg="mod">
          <ac:chgData name="Emils Zegers" userId="bd5cf22c-0e97-44c0-acad-9bc9915da531" providerId="ADAL" clId="{5F09D76C-1841-4F58-94B1-5AE3681891B6}" dt="2023-06-22T13:57:58.600" v="3437" actId="27803"/>
          <ac:spMkLst>
            <pc:docMk/>
            <pc:sldMk cId="605312590" sldId="256"/>
            <ac:spMk id="143" creationId="{073D4C90-0EC3-2A00-0CE7-DC7A657D8AA1}"/>
          </ac:spMkLst>
        </pc:spChg>
        <pc:spChg chg="mod">
          <ac:chgData name="Emils Zegers" userId="bd5cf22c-0e97-44c0-acad-9bc9915da531" providerId="ADAL" clId="{5F09D76C-1841-4F58-94B1-5AE3681891B6}" dt="2023-06-22T13:57:58.600" v="3437" actId="27803"/>
          <ac:spMkLst>
            <pc:docMk/>
            <pc:sldMk cId="605312590" sldId="256"/>
            <ac:spMk id="144" creationId="{C431533E-641E-E8A1-F582-786493E5F34E}"/>
          </ac:spMkLst>
        </pc:spChg>
        <pc:spChg chg="mod">
          <ac:chgData name="Emils Zegers" userId="bd5cf22c-0e97-44c0-acad-9bc9915da531" providerId="ADAL" clId="{5F09D76C-1841-4F58-94B1-5AE3681891B6}" dt="2023-06-22T13:57:58.600" v="3437" actId="27803"/>
          <ac:spMkLst>
            <pc:docMk/>
            <pc:sldMk cId="605312590" sldId="256"/>
            <ac:spMk id="145" creationId="{4A320D82-2FB2-C4AF-097C-A0AB5DB25651}"/>
          </ac:spMkLst>
        </pc:spChg>
        <pc:spChg chg="mod">
          <ac:chgData name="Emils Zegers" userId="bd5cf22c-0e97-44c0-acad-9bc9915da531" providerId="ADAL" clId="{5F09D76C-1841-4F58-94B1-5AE3681891B6}" dt="2023-06-22T13:57:58.600" v="3437" actId="27803"/>
          <ac:spMkLst>
            <pc:docMk/>
            <pc:sldMk cId="605312590" sldId="256"/>
            <ac:spMk id="146" creationId="{4EC041DF-F19D-1ED9-AD8A-AAC5CC6F7AEA}"/>
          </ac:spMkLst>
        </pc:spChg>
        <pc:spChg chg="mod">
          <ac:chgData name="Emils Zegers" userId="bd5cf22c-0e97-44c0-acad-9bc9915da531" providerId="ADAL" clId="{5F09D76C-1841-4F58-94B1-5AE3681891B6}" dt="2023-06-22T13:57:58.600" v="3437" actId="27803"/>
          <ac:spMkLst>
            <pc:docMk/>
            <pc:sldMk cId="605312590" sldId="256"/>
            <ac:spMk id="147" creationId="{A76F0240-21FF-965B-3AD9-E1FD7D8FE7B7}"/>
          </ac:spMkLst>
        </pc:spChg>
        <pc:spChg chg="mod">
          <ac:chgData name="Emils Zegers" userId="bd5cf22c-0e97-44c0-acad-9bc9915da531" providerId="ADAL" clId="{5F09D76C-1841-4F58-94B1-5AE3681891B6}" dt="2023-06-22T13:57:58.600" v="3437" actId="27803"/>
          <ac:spMkLst>
            <pc:docMk/>
            <pc:sldMk cId="605312590" sldId="256"/>
            <ac:spMk id="148" creationId="{210AE0F2-E0E3-C6B1-7968-C913891A5AD6}"/>
          </ac:spMkLst>
        </pc:spChg>
        <pc:spChg chg="mod">
          <ac:chgData name="Emils Zegers" userId="bd5cf22c-0e97-44c0-acad-9bc9915da531" providerId="ADAL" clId="{5F09D76C-1841-4F58-94B1-5AE3681891B6}" dt="2023-06-22T13:57:58.600" v="3437" actId="27803"/>
          <ac:spMkLst>
            <pc:docMk/>
            <pc:sldMk cId="605312590" sldId="256"/>
            <ac:spMk id="149" creationId="{994C0A8C-7E41-B491-91A7-40D08BBC7BFE}"/>
          </ac:spMkLst>
        </pc:spChg>
        <pc:spChg chg="mod">
          <ac:chgData name="Emils Zegers" userId="bd5cf22c-0e97-44c0-acad-9bc9915da531" providerId="ADAL" clId="{5F09D76C-1841-4F58-94B1-5AE3681891B6}" dt="2023-06-22T13:57:58.600" v="3437" actId="27803"/>
          <ac:spMkLst>
            <pc:docMk/>
            <pc:sldMk cId="605312590" sldId="256"/>
            <ac:spMk id="150" creationId="{84C2829E-2C4E-B791-E6FD-F5C9A4CE60A0}"/>
          </ac:spMkLst>
        </pc:spChg>
        <pc:spChg chg="mod">
          <ac:chgData name="Emils Zegers" userId="bd5cf22c-0e97-44c0-acad-9bc9915da531" providerId="ADAL" clId="{5F09D76C-1841-4F58-94B1-5AE3681891B6}" dt="2023-06-22T13:57:58.600" v="3437" actId="27803"/>
          <ac:spMkLst>
            <pc:docMk/>
            <pc:sldMk cId="605312590" sldId="256"/>
            <ac:spMk id="151" creationId="{694BD032-8590-F250-2AFB-8FFB27C638F4}"/>
          </ac:spMkLst>
        </pc:spChg>
        <pc:spChg chg="mod">
          <ac:chgData name="Emils Zegers" userId="bd5cf22c-0e97-44c0-acad-9bc9915da531" providerId="ADAL" clId="{5F09D76C-1841-4F58-94B1-5AE3681891B6}" dt="2023-06-22T13:57:58.600" v="3437" actId="27803"/>
          <ac:spMkLst>
            <pc:docMk/>
            <pc:sldMk cId="605312590" sldId="256"/>
            <ac:spMk id="152" creationId="{A8F9504D-9ABC-45DE-1813-FEF88DE97A32}"/>
          </ac:spMkLst>
        </pc:spChg>
        <pc:spChg chg="mod">
          <ac:chgData name="Emils Zegers" userId="bd5cf22c-0e97-44c0-acad-9bc9915da531" providerId="ADAL" clId="{5F09D76C-1841-4F58-94B1-5AE3681891B6}" dt="2023-06-22T13:57:58.600" v="3437" actId="27803"/>
          <ac:spMkLst>
            <pc:docMk/>
            <pc:sldMk cId="605312590" sldId="256"/>
            <ac:spMk id="153" creationId="{9F16F6BF-1E2C-1C73-D233-934152192530}"/>
          </ac:spMkLst>
        </pc:spChg>
        <pc:spChg chg="mod">
          <ac:chgData name="Emils Zegers" userId="bd5cf22c-0e97-44c0-acad-9bc9915da531" providerId="ADAL" clId="{5F09D76C-1841-4F58-94B1-5AE3681891B6}" dt="2023-06-22T13:57:58.600" v="3437" actId="27803"/>
          <ac:spMkLst>
            <pc:docMk/>
            <pc:sldMk cId="605312590" sldId="256"/>
            <ac:spMk id="154" creationId="{A5462AC8-F6F2-39F0-6D5F-54ABDC32200D}"/>
          </ac:spMkLst>
        </pc:spChg>
        <pc:spChg chg="mod">
          <ac:chgData name="Emils Zegers" userId="bd5cf22c-0e97-44c0-acad-9bc9915da531" providerId="ADAL" clId="{5F09D76C-1841-4F58-94B1-5AE3681891B6}" dt="2023-06-22T13:57:58.600" v="3437" actId="27803"/>
          <ac:spMkLst>
            <pc:docMk/>
            <pc:sldMk cId="605312590" sldId="256"/>
            <ac:spMk id="155" creationId="{0768AACF-D2B0-61F7-13E9-AC2525CC3C56}"/>
          </ac:spMkLst>
        </pc:spChg>
        <pc:spChg chg="mod">
          <ac:chgData name="Emils Zegers" userId="bd5cf22c-0e97-44c0-acad-9bc9915da531" providerId="ADAL" clId="{5F09D76C-1841-4F58-94B1-5AE3681891B6}" dt="2023-06-22T13:57:58.600" v="3437" actId="27803"/>
          <ac:spMkLst>
            <pc:docMk/>
            <pc:sldMk cId="605312590" sldId="256"/>
            <ac:spMk id="156" creationId="{C7AE68FD-8E46-39FF-87E3-BCB2EEB08690}"/>
          </ac:spMkLst>
        </pc:spChg>
        <pc:spChg chg="mod">
          <ac:chgData name="Emils Zegers" userId="bd5cf22c-0e97-44c0-acad-9bc9915da531" providerId="ADAL" clId="{5F09D76C-1841-4F58-94B1-5AE3681891B6}" dt="2023-06-22T13:57:58.600" v="3437" actId="27803"/>
          <ac:spMkLst>
            <pc:docMk/>
            <pc:sldMk cId="605312590" sldId="256"/>
            <ac:spMk id="157" creationId="{FEFD19AC-3277-16D0-CFA9-D6345415A26F}"/>
          </ac:spMkLst>
        </pc:spChg>
        <pc:spChg chg="mod">
          <ac:chgData name="Emils Zegers" userId="bd5cf22c-0e97-44c0-acad-9bc9915da531" providerId="ADAL" clId="{5F09D76C-1841-4F58-94B1-5AE3681891B6}" dt="2023-06-22T13:57:58.600" v="3437" actId="27803"/>
          <ac:spMkLst>
            <pc:docMk/>
            <pc:sldMk cId="605312590" sldId="256"/>
            <ac:spMk id="158" creationId="{EAEE7B9E-C18B-C9DC-4E63-017AD16407FC}"/>
          </ac:spMkLst>
        </pc:spChg>
        <pc:spChg chg="mod">
          <ac:chgData name="Emils Zegers" userId="bd5cf22c-0e97-44c0-acad-9bc9915da531" providerId="ADAL" clId="{5F09D76C-1841-4F58-94B1-5AE3681891B6}" dt="2023-06-22T13:57:58.600" v="3437" actId="27803"/>
          <ac:spMkLst>
            <pc:docMk/>
            <pc:sldMk cId="605312590" sldId="256"/>
            <ac:spMk id="159" creationId="{2E7AA581-03CC-1EE1-C2DF-82F2CC4C39C0}"/>
          </ac:spMkLst>
        </pc:spChg>
        <pc:spChg chg="mod">
          <ac:chgData name="Emils Zegers" userId="bd5cf22c-0e97-44c0-acad-9bc9915da531" providerId="ADAL" clId="{5F09D76C-1841-4F58-94B1-5AE3681891B6}" dt="2023-06-22T13:57:58.600" v="3437" actId="27803"/>
          <ac:spMkLst>
            <pc:docMk/>
            <pc:sldMk cId="605312590" sldId="256"/>
            <ac:spMk id="160" creationId="{6ECC0807-604F-AB59-730B-DB02BC227A5B}"/>
          </ac:spMkLst>
        </pc:spChg>
        <pc:spChg chg="mod">
          <ac:chgData name="Emils Zegers" userId="bd5cf22c-0e97-44c0-acad-9bc9915da531" providerId="ADAL" clId="{5F09D76C-1841-4F58-94B1-5AE3681891B6}" dt="2023-06-22T13:57:58.600" v="3437" actId="27803"/>
          <ac:spMkLst>
            <pc:docMk/>
            <pc:sldMk cId="605312590" sldId="256"/>
            <ac:spMk id="161" creationId="{07CFD4FD-3360-B387-06BB-D15E4DC5C1E9}"/>
          </ac:spMkLst>
        </pc:spChg>
        <pc:spChg chg="mod">
          <ac:chgData name="Emils Zegers" userId="bd5cf22c-0e97-44c0-acad-9bc9915da531" providerId="ADAL" clId="{5F09D76C-1841-4F58-94B1-5AE3681891B6}" dt="2023-06-22T13:57:58.600" v="3437" actId="27803"/>
          <ac:spMkLst>
            <pc:docMk/>
            <pc:sldMk cId="605312590" sldId="256"/>
            <ac:spMk id="162" creationId="{981A6477-5D20-4937-DD5A-E035FB832104}"/>
          </ac:spMkLst>
        </pc:spChg>
        <pc:spChg chg="mod">
          <ac:chgData name="Emils Zegers" userId="bd5cf22c-0e97-44c0-acad-9bc9915da531" providerId="ADAL" clId="{5F09D76C-1841-4F58-94B1-5AE3681891B6}" dt="2023-06-22T13:57:58.600" v="3437" actId="27803"/>
          <ac:spMkLst>
            <pc:docMk/>
            <pc:sldMk cId="605312590" sldId="256"/>
            <ac:spMk id="163" creationId="{8A13CC47-794B-D3FC-72B1-DF3AFAC456F7}"/>
          </ac:spMkLst>
        </pc:spChg>
        <pc:spChg chg="mod">
          <ac:chgData name="Emils Zegers" userId="bd5cf22c-0e97-44c0-acad-9bc9915da531" providerId="ADAL" clId="{5F09D76C-1841-4F58-94B1-5AE3681891B6}" dt="2023-06-22T13:57:58.600" v="3437" actId="27803"/>
          <ac:spMkLst>
            <pc:docMk/>
            <pc:sldMk cId="605312590" sldId="256"/>
            <ac:spMk id="164" creationId="{82E1A60A-6AA0-42DC-222D-24A61D9D7577}"/>
          </ac:spMkLst>
        </pc:spChg>
        <pc:spChg chg="mod">
          <ac:chgData name="Emils Zegers" userId="bd5cf22c-0e97-44c0-acad-9bc9915da531" providerId="ADAL" clId="{5F09D76C-1841-4F58-94B1-5AE3681891B6}" dt="2023-06-22T13:57:58.600" v="3437" actId="27803"/>
          <ac:spMkLst>
            <pc:docMk/>
            <pc:sldMk cId="605312590" sldId="256"/>
            <ac:spMk id="165" creationId="{DA8766CC-2D28-DA48-C397-6CDA815EDBEA}"/>
          </ac:spMkLst>
        </pc:spChg>
        <pc:spChg chg="mod">
          <ac:chgData name="Emils Zegers" userId="bd5cf22c-0e97-44c0-acad-9bc9915da531" providerId="ADAL" clId="{5F09D76C-1841-4F58-94B1-5AE3681891B6}" dt="2023-06-22T13:57:58.600" v="3437" actId="27803"/>
          <ac:spMkLst>
            <pc:docMk/>
            <pc:sldMk cId="605312590" sldId="256"/>
            <ac:spMk id="166" creationId="{32B556FC-7453-C29D-41E7-4C884A396D13}"/>
          </ac:spMkLst>
        </pc:spChg>
        <pc:spChg chg="mod">
          <ac:chgData name="Emils Zegers" userId="bd5cf22c-0e97-44c0-acad-9bc9915da531" providerId="ADAL" clId="{5F09D76C-1841-4F58-94B1-5AE3681891B6}" dt="2023-06-22T13:57:58.600" v="3437" actId="27803"/>
          <ac:spMkLst>
            <pc:docMk/>
            <pc:sldMk cId="605312590" sldId="256"/>
            <ac:spMk id="167" creationId="{C8D13AF3-B74B-A71F-8512-AAB919B29778}"/>
          </ac:spMkLst>
        </pc:spChg>
        <pc:spChg chg="mod">
          <ac:chgData name="Emils Zegers" userId="bd5cf22c-0e97-44c0-acad-9bc9915da531" providerId="ADAL" clId="{5F09D76C-1841-4F58-94B1-5AE3681891B6}" dt="2023-06-22T13:57:58.600" v="3437" actId="27803"/>
          <ac:spMkLst>
            <pc:docMk/>
            <pc:sldMk cId="605312590" sldId="256"/>
            <ac:spMk id="168" creationId="{095FC0D9-5D6D-A2E0-10F7-193CA4727E34}"/>
          </ac:spMkLst>
        </pc:spChg>
        <pc:spChg chg="mod">
          <ac:chgData name="Emils Zegers" userId="bd5cf22c-0e97-44c0-acad-9bc9915da531" providerId="ADAL" clId="{5F09D76C-1841-4F58-94B1-5AE3681891B6}" dt="2023-06-22T13:57:58.600" v="3437" actId="27803"/>
          <ac:spMkLst>
            <pc:docMk/>
            <pc:sldMk cId="605312590" sldId="256"/>
            <ac:spMk id="169" creationId="{0D5BB89B-3134-2499-4D23-F89BF56CE23D}"/>
          </ac:spMkLst>
        </pc:spChg>
        <pc:spChg chg="mod">
          <ac:chgData name="Emils Zegers" userId="bd5cf22c-0e97-44c0-acad-9bc9915da531" providerId="ADAL" clId="{5F09D76C-1841-4F58-94B1-5AE3681891B6}" dt="2023-06-22T13:57:58.600" v="3437" actId="27803"/>
          <ac:spMkLst>
            <pc:docMk/>
            <pc:sldMk cId="605312590" sldId="256"/>
            <ac:spMk id="170" creationId="{EE7ECA0D-CD9C-8599-EBFC-3888C85B261C}"/>
          </ac:spMkLst>
        </pc:spChg>
        <pc:spChg chg="mod">
          <ac:chgData name="Emils Zegers" userId="bd5cf22c-0e97-44c0-acad-9bc9915da531" providerId="ADAL" clId="{5F09D76C-1841-4F58-94B1-5AE3681891B6}" dt="2023-06-22T13:57:58.600" v="3437" actId="27803"/>
          <ac:spMkLst>
            <pc:docMk/>
            <pc:sldMk cId="605312590" sldId="256"/>
            <ac:spMk id="171" creationId="{29589835-0D99-177E-B5B2-478542D389A1}"/>
          </ac:spMkLst>
        </pc:spChg>
        <pc:spChg chg="mod">
          <ac:chgData name="Emils Zegers" userId="bd5cf22c-0e97-44c0-acad-9bc9915da531" providerId="ADAL" clId="{5F09D76C-1841-4F58-94B1-5AE3681891B6}" dt="2023-06-22T13:57:58.600" v="3437" actId="27803"/>
          <ac:spMkLst>
            <pc:docMk/>
            <pc:sldMk cId="605312590" sldId="256"/>
            <ac:spMk id="172" creationId="{22C0936C-17C2-5773-03EC-95B34D60596F}"/>
          </ac:spMkLst>
        </pc:spChg>
        <pc:spChg chg="mod">
          <ac:chgData name="Emils Zegers" userId="bd5cf22c-0e97-44c0-acad-9bc9915da531" providerId="ADAL" clId="{5F09D76C-1841-4F58-94B1-5AE3681891B6}" dt="2023-06-22T13:57:58.600" v="3437" actId="27803"/>
          <ac:spMkLst>
            <pc:docMk/>
            <pc:sldMk cId="605312590" sldId="256"/>
            <ac:spMk id="173" creationId="{E404735F-F8AB-31FA-56A1-D2FB120CED3F}"/>
          </ac:spMkLst>
        </pc:spChg>
        <pc:spChg chg="mod">
          <ac:chgData name="Emils Zegers" userId="bd5cf22c-0e97-44c0-acad-9bc9915da531" providerId="ADAL" clId="{5F09D76C-1841-4F58-94B1-5AE3681891B6}" dt="2023-06-22T13:57:58.600" v="3437" actId="27803"/>
          <ac:spMkLst>
            <pc:docMk/>
            <pc:sldMk cId="605312590" sldId="256"/>
            <ac:spMk id="174" creationId="{DFA3ECF5-DF4D-F140-0147-F0FEABEDDD02}"/>
          </ac:spMkLst>
        </pc:spChg>
        <pc:spChg chg="mod">
          <ac:chgData name="Emils Zegers" userId="bd5cf22c-0e97-44c0-acad-9bc9915da531" providerId="ADAL" clId="{5F09D76C-1841-4F58-94B1-5AE3681891B6}" dt="2023-06-22T13:57:58.600" v="3437" actId="27803"/>
          <ac:spMkLst>
            <pc:docMk/>
            <pc:sldMk cId="605312590" sldId="256"/>
            <ac:spMk id="175" creationId="{8F2D5FC8-F02B-F1F9-B2D2-75C373F99448}"/>
          </ac:spMkLst>
        </pc:spChg>
        <pc:spChg chg="mod">
          <ac:chgData name="Emils Zegers" userId="bd5cf22c-0e97-44c0-acad-9bc9915da531" providerId="ADAL" clId="{5F09D76C-1841-4F58-94B1-5AE3681891B6}" dt="2023-06-22T13:57:58.600" v="3437" actId="27803"/>
          <ac:spMkLst>
            <pc:docMk/>
            <pc:sldMk cId="605312590" sldId="256"/>
            <ac:spMk id="176" creationId="{9ECB6A97-530D-6558-609F-8888991DD172}"/>
          </ac:spMkLst>
        </pc:spChg>
        <pc:spChg chg="mod">
          <ac:chgData name="Emils Zegers" userId="bd5cf22c-0e97-44c0-acad-9bc9915da531" providerId="ADAL" clId="{5F09D76C-1841-4F58-94B1-5AE3681891B6}" dt="2023-06-22T13:57:58.600" v="3437" actId="27803"/>
          <ac:spMkLst>
            <pc:docMk/>
            <pc:sldMk cId="605312590" sldId="256"/>
            <ac:spMk id="177" creationId="{CA6689FF-868E-D48C-0E8D-AC2583B4FBD7}"/>
          </ac:spMkLst>
        </pc:spChg>
        <pc:spChg chg="mod">
          <ac:chgData name="Emils Zegers" userId="bd5cf22c-0e97-44c0-acad-9bc9915da531" providerId="ADAL" clId="{5F09D76C-1841-4F58-94B1-5AE3681891B6}" dt="2023-06-22T13:57:58.600" v="3437" actId="27803"/>
          <ac:spMkLst>
            <pc:docMk/>
            <pc:sldMk cId="605312590" sldId="256"/>
            <ac:spMk id="178" creationId="{78A7053F-7ACF-2E26-C6FF-9A94DD187AB4}"/>
          </ac:spMkLst>
        </pc:spChg>
        <pc:spChg chg="mod">
          <ac:chgData name="Emils Zegers" userId="bd5cf22c-0e97-44c0-acad-9bc9915da531" providerId="ADAL" clId="{5F09D76C-1841-4F58-94B1-5AE3681891B6}" dt="2023-06-22T13:57:58.600" v="3437" actId="27803"/>
          <ac:spMkLst>
            <pc:docMk/>
            <pc:sldMk cId="605312590" sldId="256"/>
            <ac:spMk id="179" creationId="{9A9B7FBC-C7E4-541B-60D9-B1D8694A4CAD}"/>
          </ac:spMkLst>
        </pc:spChg>
        <pc:spChg chg="mod">
          <ac:chgData name="Emils Zegers" userId="bd5cf22c-0e97-44c0-acad-9bc9915da531" providerId="ADAL" clId="{5F09D76C-1841-4F58-94B1-5AE3681891B6}" dt="2023-06-22T13:57:58.600" v="3437" actId="27803"/>
          <ac:spMkLst>
            <pc:docMk/>
            <pc:sldMk cId="605312590" sldId="256"/>
            <ac:spMk id="180" creationId="{6DDAF0CC-4FF3-2F8E-46BA-E4B7A33DF2F4}"/>
          </ac:spMkLst>
        </pc:spChg>
        <pc:spChg chg="mod">
          <ac:chgData name="Emils Zegers" userId="bd5cf22c-0e97-44c0-acad-9bc9915da531" providerId="ADAL" clId="{5F09D76C-1841-4F58-94B1-5AE3681891B6}" dt="2023-06-22T13:57:58.600" v="3437" actId="27803"/>
          <ac:spMkLst>
            <pc:docMk/>
            <pc:sldMk cId="605312590" sldId="256"/>
            <ac:spMk id="181" creationId="{424F6FBB-C535-E8D0-0F9A-0164B0FF4688}"/>
          </ac:spMkLst>
        </pc:spChg>
        <pc:spChg chg="mod">
          <ac:chgData name="Emils Zegers" userId="bd5cf22c-0e97-44c0-acad-9bc9915da531" providerId="ADAL" clId="{5F09D76C-1841-4F58-94B1-5AE3681891B6}" dt="2023-06-22T13:57:58.600" v="3437" actId="27803"/>
          <ac:spMkLst>
            <pc:docMk/>
            <pc:sldMk cId="605312590" sldId="256"/>
            <ac:spMk id="182" creationId="{75D6D543-3292-A3AC-B409-BB7C4FB31E21}"/>
          </ac:spMkLst>
        </pc:spChg>
        <pc:spChg chg="mod">
          <ac:chgData name="Emils Zegers" userId="bd5cf22c-0e97-44c0-acad-9bc9915da531" providerId="ADAL" clId="{5F09D76C-1841-4F58-94B1-5AE3681891B6}" dt="2023-06-22T13:57:58.600" v="3437" actId="27803"/>
          <ac:spMkLst>
            <pc:docMk/>
            <pc:sldMk cId="605312590" sldId="256"/>
            <ac:spMk id="183" creationId="{B64C92F9-79B4-CF2E-708A-E273F128D7EB}"/>
          </ac:spMkLst>
        </pc:spChg>
        <pc:spChg chg="mod">
          <ac:chgData name="Emils Zegers" userId="bd5cf22c-0e97-44c0-acad-9bc9915da531" providerId="ADAL" clId="{5F09D76C-1841-4F58-94B1-5AE3681891B6}" dt="2023-06-22T13:57:58.600" v="3437" actId="27803"/>
          <ac:spMkLst>
            <pc:docMk/>
            <pc:sldMk cId="605312590" sldId="256"/>
            <ac:spMk id="184" creationId="{EC56212E-FAAD-ED06-8883-68929F6BB555}"/>
          </ac:spMkLst>
        </pc:spChg>
        <pc:spChg chg="mod">
          <ac:chgData name="Emils Zegers" userId="bd5cf22c-0e97-44c0-acad-9bc9915da531" providerId="ADAL" clId="{5F09D76C-1841-4F58-94B1-5AE3681891B6}" dt="2023-06-22T13:57:58.600" v="3437" actId="27803"/>
          <ac:spMkLst>
            <pc:docMk/>
            <pc:sldMk cId="605312590" sldId="256"/>
            <ac:spMk id="185" creationId="{76C3EF55-25FC-E323-EFF9-5759C35F17CC}"/>
          </ac:spMkLst>
        </pc:spChg>
        <pc:spChg chg="mod">
          <ac:chgData name="Emils Zegers" userId="bd5cf22c-0e97-44c0-acad-9bc9915da531" providerId="ADAL" clId="{5F09D76C-1841-4F58-94B1-5AE3681891B6}" dt="2023-06-22T13:57:58.600" v="3437" actId="27803"/>
          <ac:spMkLst>
            <pc:docMk/>
            <pc:sldMk cId="605312590" sldId="256"/>
            <ac:spMk id="186" creationId="{C1CFD514-C1FD-AA0A-6ACB-D8BD5C165886}"/>
          </ac:spMkLst>
        </pc:spChg>
        <pc:spChg chg="mod">
          <ac:chgData name="Emils Zegers" userId="bd5cf22c-0e97-44c0-acad-9bc9915da531" providerId="ADAL" clId="{5F09D76C-1841-4F58-94B1-5AE3681891B6}" dt="2023-06-22T13:57:58.600" v="3437" actId="27803"/>
          <ac:spMkLst>
            <pc:docMk/>
            <pc:sldMk cId="605312590" sldId="256"/>
            <ac:spMk id="187" creationId="{9AB6373E-4855-09E9-9F40-71CCCAC89534}"/>
          </ac:spMkLst>
        </pc:spChg>
        <pc:spChg chg="mod">
          <ac:chgData name="Emils Zegers" userId="bd5cf22c-0e97-44c0-acad-9bc9915da531" providerId="ADAL" clId="{5F09D76C-1841-4F58-94B1-5AE3681891B6}" dt="2023-06-22T13:57:58.600" v="3437" actId="27803"/>
          <ac:spMkLst>
            <pc:docMk/>
            <pc:sldMk cId="605312590" sldId="256"/>
            <ac:spMk id="188" creationId="{F859379E-AA7C-287E-A63A-95935986F3FD}"/>
          </ac:spMkLst>
        </pc:spChg>
        <pc:spChg chg="mod">
          <ac:chgData name="Emils Zegers" userId="bd5cf22c-0e97-44c0-acad-9bc9915da531" providerId="ADAL" clId="{5F09D76C-1841-4F58-94B1-5AE3681891B6}" dt="2023-06-22T13:57:58.600" v="3437" actId="27803"/>
          <ac:spMkLst>
            <pc:docMk/>
            <pc:sldMk cId="605312590" sldId="256"/>
            <ac:spMk id="189" creationId="{5316CEE8-8A94-CCD9-F186-C26BBD4B2243}"/>
          </ac:spMkLst>
        </pc:spChg>
        <pc:spChg chg="mod">
          <ac:chgData name="Emils Zegers" userId="bd5cf22c-0e97-44c0-acad-9bc9915da531" providerId="ADAL" clId="{5F09D76C-1841-4F58-94B1-5AE3681891B6}" dt="2023-06-22T13:57:58.600" v="3437" actId="27803"/>
          <ac:spMkLst>
            <pc:docMk/>
            <pc:sldMk cId="605312590" sldId="256"/>
            <ac:spMk id="190" creationId="{5B8A171A-C413-766E-76FA-7C7A41E7BC1E}"/>
          </ac:spMkLst>
        </pc:spChg>
        <pc:spChg chg="mod">
          <ac:chgData name="Emils Zegers" userId="bd5cf22c-0e97-44c0-acad-9bc9915da531" providerId="ADAL" clId="{5F09D76C-1841-4F58-94B1-5AE3681891B6}" dt="2023-06-22T13:57:58.600" v="3437" actId="27803"/>
          <ac:spMkLst>
            <pc:docMk/>
            <pc:sldMk cId="605312590" sldId="256"/>
            <ac:spMk id="191" creationId="{5C76FB89-9958-34BE-E055-C791A3466780}"/>
          </ac:spMkLst>
        </pc:spChg>
        <pc:spChg chg="mod">
          <ac:chgData name="Emils Zegers" userId="bd5cf22c-0e97-44c0-acad-9bc9915da531" providerId="ADAL" clId="{5F09D76C-1841-4F58-94B1-5AE3681891B6}" dt="2023-06-22T13:57:58.600" v="3437" actId="27803"/>
          <ac:spMkLst>
            <pc:docMk/>
            <pc:sldMk cId="605312590" sldId="256"/>
            <ac:spMk id="192" creationId="{11BE26DF-04E4-48D2-EC85-1CC6E6F1A274}"/>
          </ac:spMkLst>
        </pc:spChg>
        <pc:spChg chg="mod">
          <ac:chgData name="Emils Zegers" userId="bd5cf22c-0e97-44c0-acad-9bc9915da531" providerId="ADAL" clId="{5F09D76C-1841-4F58-94B1-5AE3681891B6}" dt="2023-06-22T13:57:58.600" v="3437" actId="27803"/>
          <ac:spMkLst>
            <pc:docMk/>
            <pc:sldMk cId="605312590" sldId="256"/>
            <ac:spMk id="193" creationId="{4FDEE461-09FB-0486-EE84-96BC67BA199D}"/>
          </ac:spMkLst>
        </pc:spChg>
        <pc:spChg chg="mod">
          <ac:chgData name="Emils Zegers" userId="bd5cf22c-0e97-44c0-acad-9bc9915da531" providerId="ADAL" clId="{5F09D76C-1841-4F58-94B1-5AE3681891B6}" dt="2023-06-22T13:57:58.600" v="3437" actId="27803"/>
          <ac:spMkLst>
            <pc:docMk/>
            <pc:sldMk cId="605312590" sldId="256"/>
            <ac:spMk id="194" creationId="{6A88280C-6EDE-2637-26A4-9B8578AC18BF}"/>
          </ac:spMkLst>
        </pc:spChg>
        <pc:spChg chg="mod">
          <ac:chgData name="Emils Zegers" userId="bd5cf22c-0e97-44c0-acad-9bc9915da531" providerId="ADAL" clId="{5F09D76C-1841-4F58-94B1-5AE3681891B6}" dt="2023-06-22T13:57:58.600" v="3437" actId="27803"/>
          <ac:spMkLst>
            <pc:docMk/>
            <pc:sldMk cId="605312590" sldId="256"/>
            <ac:spMk id="195" creationId="{378833D5-9AFF-471A-87B2-6A1D299E923C}"/>
          </ac:spMkLst>
        </pc:spChg>
        <pc:spChg chg="mod">
          <ac:chgData name="Emils Zegers" userId="bd5cf22c-0e97-44c0-acad-9bc9915da531" providerId="ADAL" clId="{5F09D76C-1841-4F58-94B1-5AE3681891B6}" dt="2023-06-22T13:57:58.600" v="3437" actId="27803"/>
          <ac:spMkLst>
            <pc:docMk/>
            <pc:sldMk cId="605312590" sldId="256"/>
            <ac:spMk id="196" creationId="{5A26FCEE-2764-DE5C-8E24-1A6035BAEEA4}"/>
          </ac:spMkLst>
        </pc:spChg>
        <pc:spChg chg="mod">
          <ac:chgData name="Emils Zegers" userId="bd5cf22c-0e97-44c0-acad-9bc9915da531" providerId="ADAL" clId="{5F09D76C-1841-4F58-94B1-5AE3681891B6}" dt="2023-06-22T13:57:58.600" v="3437" actId="27803"/>
          <ac:spMkLst>
            <pc:docMk/>
            <pc:sldMk cId="605312590" sldId="256"/>
            <ac:spMk id="197" creationId="{8FB3E9E4-56F4-1EFF-ACC6-D0F3E0DC8F58}"/>
          </ac:spMkLst>
        </pc:spChg>
        <pc:spChg chg="mod">
          <ac:chgData name="Emils Zegers" userId="bd5cf22c-0e97-44c0-acad-9bc9915da531" providerId="ADAL" clId="{5F09D76C-1841-4F58-94B1-5AE3681891B6}" dt="2023-06-22T13:57:58.600" v="3437" actId="27803"/>
          <ac:spMkLst>
            <pc:docMk/>
            <pc:sldMk cId="605312590" sldId="256"/>
            <ac:spMk id="198" creationId="{FB642B4A-8757-0CD8-8BDA-A65A878197FF}"/>
          </ac:spMkLst>
        </pc:spChg>
        <pc:spChg chg="mod">
          <ac:chgData name="Emils Zegers" userId="bd5cf22c-0e97-44c0-acad-9bc9915da531" providerId="ADAL" clId="{5F09D76C-1841-4F58-94B1-5AE3681891B6}" dt="2023-06-22T13:57:58.600" v="3437" actId="27803"/>
          <ac:spMkLst>
            <pc:docMk/>
            <pc:sldMk cId="605312590" sldId="256"/>
            <ac:spMk id="199" creationId="{0D8E789D-0B25-BA94-B92F-6B0B9E7E361B}"/>
          </ac:spMkLst>
        </pc:spChg>
        <pc:spChg chg="mod">
          <ac:chgData name="Emils Zegers" userId="bd5cf22c-0e97-44c0-acad-9bc9915da531" providerId="ADAL" clId="{5F09D76C-1841-4F58-94B1-5AE3681891B6}" dt="2023-06-22T13:57:58.600" v="3437" actId="27803"/>
          <ac:spMkLst>
            <pc:docMk/>
            <pc:sldMk cId="605312590" sldId="256"/>
            <ac:spMk id="200" creationId="{A7BB9B92-CE53-63D3-A54F-1A835547A531}"/>
          </ac:spMkLst>
        </pc:spChg>
        <pc:spChg chg="mod">
          <ac:chgData name="Emils Zegers" userId="bd5cf22c-0e97-44c0-acad-9bc9915da531" providerId="ADAL" clId="{5F09D76C-1841-4F58-94B1-5AE3681891B6}" dt="2023-06-22T13:57:58.600" v="3437" actId="27803"/>
          <ac:spMkLst>
            <pc:docMk/>
            <pc:sldMk cId="605312590" sldId="256"/>
            <ac:spMk id="201" creationId="{F5B7BEC6-CFB3-733E-6E69-5F02B7AE6312}"/>
          </ac:spMkLst>
        </pc:spChg>
        <pc:spChg chg="mod">
          <ac:chgData name="Emils Zegers" userId="bd5cf22c-0e97-44c0-acad-9bc9915da531" providerId="ADAL" clId="{5F09D76C-1841-4F58-94B1-5AE3681891B6}" dt="2023-06-22T13:57:58.600" v="3437" actId="27803"/>
          <ac:spMkLst>
            <pc:docMk/>
            <pc:sldMk cId="605312590" sldId="256"/>
            <ac:spMk id="202" creationId="{F1DB3FD5-D3F6-951F-E199-1093D38FE197}"/>
          </ac:spMkLst>
        </pc:spChg>
        <pc:spChg chg="mod">
          <ac:chgData name="Emils Zegers" userId="bd5cf22c-0e97-44c0-acad-9bc9915da531" providerId="ADAL" clId="{5F09D76C-1841-4F58-94B1-5AE3681891B6}" dt="2023-06-22T13:57:58.600" v="3437" actId="27803"/>
          <ac:spMkLst>
            <pc:docMk/>
            <pc:sldMk cId="605312590" sldId="256"/>
            <ac:spMk id="203" creationId="{BE852772-9268-B76A-C402-47FF90D2B52C}"/>
          </ac:spMkLst>
        </pc:spChg>
        <pc:spChg chg="mod">
          <ac:chgData name="Emils Zegers" userId="bd5cf22c-0e97-44c0-acad-9bc9915da531" providerId="ADAL" clId="{5F09D76C-1841-4F58-94B1-5AE3681891B6}" dt="2023-06-22T13:57:58.600" v="3437" actId="27803"/>
          <ac:spMkLst>
            <pc:docMk/>
            <pc:sldMk cId="605312590" sldId="256"/>
            <ac:spMk id="204" creationId="{F1D194CA-B352-5EF8-2E85-C1DFED72A7CB}"/>
          </ac:spMkLst>
        </pc:spChg>
        <pc:spChg chg="mod">
          <ac:chgData name="Emils Zegers" userId="bd5cf22c-0e97-44c0-acad-9bc9915da531" providerId="ADAL" clId="{5F09D76C-1841-4F58-94B1-5AE3681891B6}" dt="2023-06-22T13:57:58.600" v="3437" actId="27803"/>
          <ac:spMkLst>
            <pc:docMk/>
            <pc:sldMk cId="605312590" sldId="256"/>
            <ac:spMk id="205" creationId="{EB5C95A0-C73D-7816-CE89-570D8F41C6EC}"/>
          </ac:spMkLst>
        </pc:spChg>
        <pc:spChg chg="mod">
          <ac:chgData name="Emils Zegers" userId="bd5cf22c-0e97-44c0-acad-9bc9915da531" providerId="ADAL" clId="{5F09D76C-1841-4F58-94B1-5AE3681891B6}" dt="2023-06-22T13:57:58.600" v="3437" actId="27803"/>
          <ac:spMkLst>
            <pc:docMk/>
            <pc:sldMk cId="605312590" sldId="256"/>
            <ac:spMk id="206" creationId="{9C881EC1-05AA-CC4F-DC58-F0046011EC3F}"/>
          </ac:spMkLst>
        </pc:spChg>
        <pc:spChg chg="mod">
          <ac:chgData name="Emils Zegers" userId="bd5cf22c-0e97-44c0-acad-9bc9915da531" providerId="ADAL" clId="{5F09D76C-1841-4F58-94B1-5AE3681891B6}" dt="2023-06-22T13:57:58.600" v="3437" actId="27803"/>
          <ac:spMkLst>
            <pc:docMk/>
            <pc:sldMk cId="605312590" sldId="256"/>
            <ac:spMk id="207" creationId="{3EB10812-3B83-DDFB-45D7-622BAD4E3A35}"/>
          </ac:spMkLst>
        </pc:spChg>
        <pc:spChg chg="mod">
          <ac:chgData name="Emils Zegers" userId="bd5cf22c-0e97-44c0-acad-9bc9915da531" providerId="ADAL" clId="{5F09D76C-1841-4F58-94B1-5AE3681891B6}" dt="2023-06-22T13:57:58.600" v="3437" actId="27803"/>
          <ac:spMkLst>
            <pc:docMk/>
            <pc:sldMk cId="605312590" sldId="256"/>
            <ac:spMk id="208" creationId="{4946091B-E7DB-CF8C-1DCB-2D47313602EF}"/>
          </ac:spMkLst>
        </pc:spChg>
        <pc:spChg chg="mod">
          <ac:chgData name="Emils Zegers" userId="bd5cf22c-0e97-44c0-acad-9bc9915da531" providerId="ADAL" clId="{5F09D76C-1841-4F58-94B1-5AE3681891B6}" dt="2023-06-22T13:57:58.600" v="3437" actId="27803"/>
          <ac:spMkLst>
            <pc:docMk/>
            <pc:sldMk cId="605312590" sldId="256"/>
            <ac:spMk id="209" creationId="{34D6D800-C357-B412-7054-9B2130EDD85D}"/>
          </ac:spMkLst>
        </pc:spChg>
        <pc:spChg chg="mod">
          <ac:chgData name="Emils Zegers" userId="bd5cf22c-0e97-44c0-acad-9bc9915da531" providerId="ADAL" clId="{5F09D76C-1841-4F58-94B1-5AE3681891B6}" dt="2023-06-22T13:57:58.600" v="3437" actId="27803"/>
          <ac:spMkLst>
            <pc:docMk/>
            <pc:sldMk cId="605312590" sldId="256"/>
            <ac:spMk id="210" creationId="{59CA794A-8C95-B262-113B-2823CBF0AF1C}"/>
          </ac:spMkLst>
        </pc:spChg>
        <pc:spChg chg="mod">
          <ac:chgData name="Emils Zegers" userId="bd5cf22c-0e97-44c0-acad-9bc9915da531" providerId="ADAL" clId="{5F09D76C-1841-4F58-94B1-5AE3681891B6}" dt="2023-06-22T13:57:58.600" v="3437" actId="27803"/>
          <ac:spMkLst>
            <pc:docMk/>
            <pc:sldMk cId="605312590" sldId="256"/>
            <ac:spMk id="211" creationId="{4CD9F5B5-1D21-9705-3BB7-112007E3AD2B}"/>
          </ac:spMkLst>
        </pc:spChg>
        <pc:spChg chg="mod">
          <ac:chgData name="Emils Zegers" userId="bd5cf22c-0e97-44c0-acad-9bc9915da531" providerId="ADAL" clId="{5F09D76C-1841-4F58-94B1-5AE3681891B6}" dt="2023-06-22T13:57:58.600" v="3437" actId="27803"/>
          <ac:spMkLst>
            <pc:docMk/>
            <pc:sldMk cId="605312590" sldId="256"/>
            <ac:spMk id="212" creationId="{B287047A-B5C9-FFD9-9152-DFBD7119E75C}"/>
          </ac:spMkLst>
        </pc:spChg>
        <pc:spChg chg="mod">
          <ac:chgData name="Emils Zegers" userId="bd5cf22c-0e97-44c0-acad-9bc9915da531" providerId="ADAL" clId="{5F09D76C-1841-4F58-94B1-5AE3681891B6}" dt="2023-06-22T13:57:58.600" v="3437" actId="27803"/>
          <ac:spMkLst>
            <pc:docMk/>
            <pc:sldMk cId="605312590" sldId="256"/>
            <ac:spMk id="213" creationId="{08429BEA-D8F3-EFD3-EF33-1C9E67D95DBB}"/>
          </ac:spMkLst>
        </pc:spChg>
        <pc:spChg chg="mod">
          <ac:chgData name="Emils Zegers" userId="bd5cf22c-0e97-44c0-acad-9bc9915da531" providerId="ADAL" clId="{5F09D76C-1841-4F58-94B1-5AE3681891B6}" dt="2023-06-22T13:57:58.600" v="3437" actId="27803"/>
          <ac:spMkLst>
            <pc:docMk/>
            <pc:sldMk cId="605312590" sldId="256"/>
            <ac:spMk id="214" creationId="{EA3F3E8D-68D7-CC18-E36F-D814C265A01B}"/>
          </ac:spMkLst>
        </pc:spChg>
        <pc:spChg chg="mod">
          <ac:chgData name="Emils Zegers" userId="bd5cf22c-0e97-44c0-acad-9bc9915da531" providerId="ADAL" clId="{5F09D76C-1841-4F58-94B1-5AE3681891B6}" dt="2023-06-22T13:57:58.600" v="3437" actId="27803"/>
          <ac:spMkLst>
            <pc:docMk/>
            <pc:sldMk cId="605312590" sldId="256"/>
            <ac:spMk id="215" creationId="{C4BBAEAB-1BFF-8588-AE6A-BCD43EFC72FA}"/>
          </ac:spMkLst>
        </pc:spChg>
        <pc:spChg chg="mod">
          <ac:chgData name="Emils Zegers" userId="bd5cf22c-0e97-44c0-acad-9bc9915da531" providerId="ADAL" clId="{5F09D76C-1841-4F58-94B1-5AE3681891B6}" dt="2023-06-22T13:57:58.600" v="3437" actId="27803"/>
          <ac:spMkLst>
            <pc:docMk/>
            <pc:sldMk cId="605312590" sldId="256"/>
            <ac:spMk id="216" creationId="{53092006-7917-5B7D-7D5C-404315D5E2D9}"/>
          </ac:spMkLst>
        </pc:spChg>
        <pc:spChg chg="mod">
          <ac:chgData name="Emils Zegers" userId="bd5cf22c-0e97-44c0-acad-9bc9915da531" providerId="ADAL" clId="{5F09D76C-1841-4F58-94B1-5AE3681891B6}" dt="2023-06-22T13:57:58.600" v="3437" actId="27803"/>
          <ac:spMkLst>
            <pc:docMk/>
            <pc:sldMk cId="605312590" sldId="256"/>
            <ac:spMk id="217" creationId="{0649D46E-FC91-35D1-8BDE-FABD8A0D0654}"/>
          </ac:spMkLst>
        </pc:spChg>
        <pc:spChg chg="mod">
          <ac:chgData name="Emils Zegers" userId="bd5cf22c-0e97-44c0-acad-9bc9915da531" providerId="ADAL" clId="{5F09D76C-1841-4F58-94B1-5AE3681891B6}" dt="2023-06-22T13:57:58.600" v="3437" actId="27803"/>
          <ac:spMkLst>
            <pc:docMk/>
            <pc:sldMk cId="605312590" sldId="256"/>
            <ac:spMk id="218" creationId="{026E2BC3-3F12-E1EE-ED69-EE6BDBABE875}"/>
          </ac:spMkLst>
        </pc:spChg>
        <pc:spChg chg="mod">
          <ac:chgData name="Emils Zegers" userId="bd5cf22c-0e97-44c0-acad-9bc9915da531" providerId="ADAL" clId="{5F09D76C-1841-4F58-94B1-5AE3681891B6}" dt="2023-06-22T13:57:58.600" v="3437" actId="27803"/>
          <ac:spMkLst>
            <pc:docMk/>
            <pc:sldMk cId="605312590" sldId="256"/>
            <ac:spMk id="219" creationId="{224B83AF-8D96-0973-7CCA-5F25466BC9E3}"/>
          </ac:spMkLst>
        </pc:spChg>
        <pc:spChg chg="mod">
          <ac:chgData name="Emils Zegers" userId="bd5cf22c-0e97-44c0-acad-9bc9915da531" providerId="ADAL" clId="{5F09D76C-1841-4F58-94B1-5AE3681891B6}" dt="2023-06-22T13:57:58.600" v="3437" actId="27803"/>
          <ac:spMkLst>
            <pc:docMk/>
            <pc:sldMk cId="605312590" sldId="256"/>
            <ac:spMk id="220" creationId="{F7B7EA86-2790-96C2-7C39-E8CB2DDC5233}"/>
          </ac:spMkLst>
        </pc:spChg>
        <pc:spChg chg="mod">
          <ac:chgData name="Emils Zegers" userId="bd5cf22c-0e97-44c0-acad-9bc9915da531" providerId="ADAL" clId="{5F09D76C-1841-4F58-94B1-5AE3681891B6}" dt="2023-06-22T13:57:58.600" v="3437" actId="27803"/>
          <ac:spMkLst>
            <pc:docMk/>
            <pc:sldMk cId="605312590" sldId="256"/>
            <ac:spMk id="221" creationId="{18993C75-6C98-72C1-C2EF-03CCAE1D04DB}"/>
          </ac:spMkLst>
        </pc:spChg>
        <pc:spChg chg="mod">
          <ac:chgData name="Emils Zegers" userId="bd5cf22c-0e97-44c0-acad-9bc9915da531" providerId="ADAL" clId="{5F09D76C-1841-4F58-94B1-5AE3681891B6}" dt="2023-06-22T13:57:58.600" v="3437" actId="27803"/>
          <ac:spMkLst>
            <pc:docMk/>
            <pc:sldMk cId="605312590" sldId="256"/>
            <ac:spMk id="222" creationId="{5E3FD8F4-8B9F-E3E2-242F-D09A180817B4}"/>
          </ac:spMkLst>
        </pc:spChg>
        <pc:spChg chg="mod">
          <ac:chgData name="Emils Zegers" userId="bd5cf22c-0e97-44c0-acad-9bc9915da531" providerId="ADAL" clId="{5F09D76C-1841-4F58-94B1-5AE3681891B6}" dt="2023-06-22T13:57:58.600" v="3437" actId="27803"/>
          <ac:spMkLst>
            <pc:docMk/>
            <pc:sldMk cId="605312590" sldId="256"/>
            <ac:spMk id="223" creationId="{9F8106A0-64EB-07C7-58A0-0CB97B784CE3}"/>
          </ac:spMkLst>
        </pc:spChg>
        <pc:spChg chg="mod">
          <ac:chgData name="Emils Zegers" userId="bd5cf22c-0e97-44c0-acad-9bc9915da531" providerId="ADAL" clId="{5F09D76C-1841-4F58-94B1-5AE3681891B6}" dt="2023-06-22T13:57:58.600" v="3437" actId="27803"/>
          <ac:spMkLst>
            <pc:docMk/>
            <pc:sldMk cId="605312590" sldId="256"/>
            <ac:spMk id="224" creationId="{520CD6DA-86F6-672C-DB7A-214D1481666F}"/>
          </ac:spMkLst>
        </pc:spChg>
        <pc:spChg chg="mod">
          <ac:chgData name="Emils Zegers" userId="bd5cf22c-0e97-44c0-acad-9bc9915da531" providerId="ADAL" clId="{5F09D76C-1841-4F58-94B1-5AE3681891B6}" dt="2023-06-22T13:57:58.600" v="3437" actId="27803"/>
          <ac:spMkLst>
            <pc:docMk/>
            <pc:sldMk cId="605312590" sldId="256"/>
            <ac:spMk id="225" creationId="{1D97461D-85F6-AE60-DE88-33D54A0F28B1}"/>
          </ac:spMkLst>
        </pc:spChg>
        <pc:spChg chg="mod">
          <ac:chgData name="Emils Zegers" userId="bd5cf22c-0e97-44c0-acad-9bc9915da531" providerId="ADAL" clId="{5F09D76C-1841-4F58-94B1-5AE3681891B6}" dt="2023-06-22T13:57:58.600" v="3437" actId="27803"/>
          <ac:spMkLst>
            <pc:docMk/>
            <pc:sldMk cId="605312590" sldId="256"/>
            <ac:spMk id="226" creationId="{31A25F33-4FEE-FBBA-6183-C90A9CD9D476}"/>
          </ac:spMkLst>
        </pc:spChg>
        <pc:spChg chg="mod">
          <ac:chgData name="Emils Zegers" userId="bd5cf22c-0e97-44c0-acad-9bc9915da531" providerId="ADAL" clId="{5F09D76C-1841-4F58-94B1-5AE3681891B6}" dt="2023-06-22T13:57:58.600" v="3437" actId="27803"/>
          <ac:spMkLst>
            <pc:docMk/>
            <pc:sldMk cId="605312590" sldId="256"/>
            <ac:spMk id="227" creationId="{C2448253-163A-CC1A-E1A8-148C95055C2E}"/>
          </ac:spMkLst>
        </pc:spChg>
        <pc:spChg chg="mod">
          <ac:chgData name="Emils Zegers" userId="bd5cf22c-0e97-44c0-acad-9bc9915da531" providerId="ADAL" clId="{5F09D76C-1841-4F58-94B1-5AE3681891B6}" dt="2023-06-22T13:57:58.600" v="3437" actId="27803"/>
          <ac:spMkLst>
            <pc:docMk/>
            <pc:sldMk cId="605312590" sldId="256"/>
            <ac:spMk id="228" creationId="{02EEFF9C-9369-C386-0323-181E4407EB0F}"/>
          </ac:spMkLst>
        </pc:spChg>
        <pc:spChg chg="mod">
          <ac:chgData name="Emils Zegers" userId="bd5cf22c-0e97-44c0-acad-9bc9915da531" providerId="ADAL" clId="{5F09D76C-1841-4F58-94B1-5AE3681891B6}" dt="2023-06-22T13:57:58.600" v="3437" actId="27803"/>
          <ac:spMkLst>
            <pc:docMk/>
            <pc:sldMk cId="605312590" sldId="256"/>
            <ac:spMk id="229" creationId="{8CACA1A8-B850-E045-0967-EEE40EE0B77D}"/>
          </ac:spMkLst>
        </pc:spChg>
        <pc:spChg chg="mod">
          <ac:chgData name="Emils Zegers" userId="bd5cf22c-0e97-44c0-acad-9bc9915da531" providerId="ADAL" clId="{5F09D76C-1841-4F58-94B1-5AE3681891B6}" dt="2023-06-22T13:57:58.600" v="3437" actId="27803"/>
          <ac:spMkLst>
            <pc:docMk/>
            <pc:sldMk cId="605312590" sldId="256"/>
            <ac:spMk id="230" creationId="{E748E4BD-3B0D-E470-0754-1C481306E6C8}"/>
          </ac:spMkLst>
        </pc:spChg>
        <pc:spChg chg="mod">
          <ac:chgData name="Emils Zegers" userId="bd5cf22c-0e97-44c0-acad-9bc9915da531" providerId="ADAL" clId="{5F09D76C-1841-4F58-94B1-5AE3681891B6}" dt="2023-06-22T13:57:58.600" v="3437" actId="27803"/>
          <ac:spMkLst>
            <pc:docMk/>
            <pc:sldMk cId="605312590" sldId="256"/>
            <ac:spMk id="231" creationId="{6209A6B0-844F-9527-7FB6-8238837392DB}"/>
          </ac:spMkLst>
        </pc:spChg>
        <pc:spChg chg="mod">
          <ac:chgData name="Emils Zegers" userId="bd5cf22c-0e97-44c0-acad-9bc9915da531" providerId="ADAL" clId="{5F09D76C-1841-4F58-94B1-5AE3681891B6}" dt="2023-06-22T13:57:58.600" v="3437" actId="27803"/>
          <ac:spMkLst>
            <pc:docMk/>
            <pc:sldMk cId="605312590" sldId="256"/>
            <ac:spMk id="232" creationId="{18BB98AB-8C29-6561-1282-0BDDC546654B}"/>
          </ac:spMkLst>
        </pc:spChg>
        <pc:spChg chg="mod">
          <ac:chgData name="Emils Zegers" userId="bd5cf22c-0e97-44c0-acad-9bc9915da531" providerId="ADAL" clId="{5F09D76C-1841-4F58-94B1-5AE3681891B6}" dt="2023-06-22T13:57:58.600" v="3437" actId="27803"/>
          <ac:spMkLst>
            <pc:docMk/>
            <pc:sldMk cId="605312590" sldId="256"/>
            <ac:spMk id="233" creationId="{32E9DA09-327E-5CDE-6FA3-6908D1DDEB71}"/>
          </ac:spMkLst>
        </pc:spChg>
        <pc:spChg chg="mod">
          <ac:chgData name="Emils Zegers" userId="bd5cf22c-0e97-44c0-acad-9bc9915da531" providerId="ADAL" clId="{5F09D76C-1841-4F58-94B1-5AE3681891B6}" dt="2023-06-22T13:57:58.600" v="3437" actId="27803"/>
          <ac:spMkLst>
            <pc:docMk/>
            <pc:sldMk cId="605312590" sldId="256"/>
            <ac:spMk id="234" creationId="{F1381799-2B12-55BF-DCFE-91AE62EA4FCC}"/>
          </ac:spMkLst>
        </pc:spChg>
        <pc:spChg chg="mod">
          <ac:chgData name="Emils Zegers" userId="bd5cf22c-0e97-44c0-acad-9bc9915da531" providerId="ADAL" clId="{5F09D76C-1841-4F58-94B1-5AE3681891B6}" dt="2023-06-22T13:57:58.600" v="3437" actId="27803"/>
          <ac:spMkLst>
            <pc:docMk/>
            <pc:sldMk cId="605312590" sldId="256"/>
            <ac:spMk id="235" creationId="{37B30146-1BBD-2227-B20C-CFA6E07C74D6}"/>
          </ac:spMkLst>
        </pc:spChg>
        <pc:spChg chg="mod">
          <ac:chgData name="Emils Zegers" userId="bd5cf22c-0e97-44c0-acad-9bc9915da531" providerId="ADAL" clId="{5F09D76C-1841-4F58-94B1-5AE3681891B6}" dt="2023-06-22T13:57:58.600" v="3437" actId="27803"/>
          <ac:spMkLst>
            <pc:docMk/>
            <pc:sldMk cId="605312590" sldId="256"/>
            <ac:spMk id="236" creationId="{ED55A0DC-0C40-6F30-84E4-65E32900DDBF}"/>
          </ac:spMkLst>
        </pc:spChg>
        <pc:spChg chg="mod">
          <ac:chgData name="Emils Zegers" userId="bd5cf22c-0e97-44c0-acad-9bc9915da531" providerId="ADAL" clId="{5F09D76C-1841-4F58-94B1-5AE3681891B6}" dt="2023-06-22T13:57:58.600" v="3437" actId="27803"/>
          <ac:spMkLst>
            <pc:docMk/>
            <pc:sldMk cId="605312590" sldId="256"/>
            <ac:spMk id="237" creationId="{7CE5ECB0-F704-E385-A1B2-6E1EA2C9C5A5}"/>
          </ac:spMkLst>
        </pc:spChg>
        <pc:spChg chg="mod">
          <ac:chgData name="Emils Zegers" userId="bd5cf22c-0e97-44c0-acad-9bc9915da531" providerId="ADAL" clId="{5F09D76C-1841-4F58-94B1-5AE3681891B6}" dt="2023-06-22T13:57:58.600" v="3437" actId="27803"/>
          <ac:spMkLst>
            <pc:docMk/>
            <pc:sldMk cId="605312590" sldId="256"/>
            <ac:spMk id="238" creationId="{128B0B14-FAD2-EBE5-4570-F0C1F437B23D}"/>
          </ac:spMkLst>
        </pc:spChg>
        <pc:spChg chg="mod">
          <ac:chgData name="Emils Zegers" userId="bd5cf22c-0e97-44c0-acad-9bc9915da531" providerId="ADAL" clId="{5F09D76C-1841-4F58-94B1-5AE3681891B6}" dt="2023-06-22T13:57:58.600" v="3437" actId="27803"/>
          <ac:spMkLst>
            <pc:docMk/>
            <pc:sldMk cId="605312590" sldId="256"/>
            <ac:spMk id="239" creationId="{74C52AF9-F5BE-2D5E-B95E-CE6BB85B5710}"/>
          </ac:spMkLst>
        </pc:spChg>
        <pc:spChg chg="mod">
          <ac:chgData name="Emils Zegers" userId="bd5cf22c-0e97-44c0-acad-9bc9915da531" providerId="ADAL" clId="{5F09D76C-1841-4F58-94B1-5AE3681891B6}" dt="2023-06-22T13:57:58.600" v="3437" actId="27803"/>
          <ac:spMkLst>
            <pc:docMk/>
            <pc:sldMk cId="605312590" sldId="256"/>
            <ac:spMk id="240" creationId="{F2D70C28-5217-4517-0581-A27FE9FBC6EC}"/>
          </ac:spMkLst>
        </pc:spChg>
        <pc:spChg chg="mod">
          <ac:chgData name="Emils Zegers" userId="bd5cf22c-0e97-44c0-acad-9bc9915da531" providerId="ADAL" clId="{5F09D76C-1841-4F58-94B1-5AE3681891B6}" dt="2023-06-22T13:57:58.600" v="3437" actId="27803"/>
          <ac:spMkLst>
            <pc:docMk/>
            <pc:sldMk cId="605312590" sldId="256"/>
            <ac:spMk id="241" creationId="{092D64BC-A00D-30BA-7E29-27B15EDC3177}"/>
          </ac:spMkLst>
        </pc:spChg>
        <pc:spChg chg="mod">
          <ac:chgData name="Emils Zegers" userId="bd5cf22c-0e97-44c0-acad-9bc9915da531" providerId="ADAL" clId="{5F09D76C-1841-4F58-94B1-5AE3681891B6}" dt="2023-06-22T13:57:58.600" v="3437" actId="27803"/>
          <ac:spMkLst>
            <pc:docMk/>
            <pc:sldMk cId="605312590" sldId="256"/>
            <ac:spMk id="242" creationId="{4D85E975-90A5-F5E9-5DAB-37CF7BBBB7FE}"/>
          </ac:spMkLst>
        </pc:spChg>
        <pc:spChg chg="mod">
          <ac:chgData name="Emils Zegers" userId="bd5cf22c-0e97-44c0-acad-9bc9915da531" providerId="ADAL" clId="{5F09D76C-1841-4F58-94B1-5AE3681891B6}" dt="2023-06-22T13:57:58.600" v="3437" actId="27803"/>
          <ac:spMkLst>
            <pc:docMk/>
            <pc:sldMk cId="605312590" sldId="256"/>
            <ac:spMk id="243" creationId="{0AD5ADBA-CDB2-BE0A-AC2F-C40CB7B8D227}"/>
          </ac:spMkLst>
        </pc:spChg>
        <pc:spChg chg="mod">
          <ac:chgData name="Emils Zegers" userId="bd5cf22c-0e97-44c0-acad-9bc9915da531" providerId="ADAL" clId="{5F09D76C-1841-4F58-94B1-5AE3681891B6}" dt="2023-06-22T13:57:58.600" v="3437" actId="27803"/>
          <ac:spMkLst>
            <pc:docMk/>
            <pc:sldMk cId="605312590" sldId="256"/>
            <ac:spMk id="244" creationId="{A07906A4-A20C-A617-CA65-D6756A3AA623}"/>
          </ac:spMkLst>
        </pc:spChg>
        <pc:spChg chg="mod">
          <ac:chgData name="Emils Zegers" userId="bd5cf22c-0e97-44c0-acad-9bc9915da531" providerId="ADAL" clId="{5F09D76C-1841-4F58-94B1-5AE3681891B6}" dt="2023-06-22T13:57:58.600" v="3437" actId="27803"/>
          <ac:spMkLst>
            <pc:docMk/>
            <pc:sldMk cId="605312590" sldId="256"/>
            <ac:spMk id="245" creationId="{64F72EDB-6B04-5A59-3EC5-969CBD93B880}"/>
          </ac:spMkLst>
        </pc:spChg>
        <pc:spChg chg="mod">
          <ac:chgData name="Emils Zegers" userId="bd5cf22c-0e97-44c0-acad-9bc9915da531" providerId="ADAL" clId="{5F09D76C-1841-4F58-94B1-5AE3681891B6}" dt="2023-06-22T13:57:58.600" v="3437" actId="27803"/>
          <ac:spMkLst>
            <pc:docMk/>
            <pc:sldMk cId="605312590" sldId="256"/>
            <ac:spMk id="246" creationId="{4E2995E6-B403-220A-2937-D9FA04640935}"/>
          </ac:spMkLst>
        </pc:spChg>
        <pc:spChg chg="mod">
          <ac:chgData name="Emils Zegers" userId="bd5cf22c-0e97-44c0-acad-9bc9915da531" providerId="ADAL" clId="{5F09D76C-1841-4F58-94B1-5AE3681891B6}" dt="2023-06-22T13:57:58.600" v="3437" actId="27803"/>
          <ac:spMkLst>
            <pc:docMk/>
            <pc:sldMk cId="605312590" sldId="256"/>
            <ac:spMk id="247" creationId="{3CD7A039-E462-E79B-85AE-4F5A46BF1FBA}"/>
          </ac:spMkLst>
        </pc:spChg>
        <pc:spChg chg="mod">
          <ac:chgData name="Emils Zegers" userId="bd5cf22c-0e97-44c0-acad-9bc9915da531" providerId="ADAL" clId="{5F09D76C-1841-4F58-94B1-5AE3681891B6}" dt="2023-06-22T13:57:58.600" v="3437" actId="27803"/>
          <ac:spMkLst>
            <pc:docMk/>
            <pc:sldMk cId="605312590" sldId="256"/>
            <ac:spMk id="248" creationId="{B6AD1022-C79A-D24C-5703-3BBDDBAD3859}"/>
          </ac:spMkLst>
        </pc:spChg>
        <pc:spChg chg="mod">
          <ac:chgData name="Emils Zegers" userId="bd5cf22c-0e97-44c0-acad-9bc9915da531" providerId="ADAL" clId="{5F09D76C-1841-4F58-94B1-5AE3681891B6}" dt="2023-06-22T13:57:58.600" v="3437" actId="27803"/>
          <ac:spMkLst>
            <pc:docMk/>
            <pc:sldMk cId="605312590" sldId="256"/>
            <ac:spMk id="249" creationId="{D66D9B4B-B698-3CF0-20FF-EC4D84852DC4}"/>
          </ac:spMkLst>
        </pc:spChg>
        <pc:spChg chg="mod">
          <ac:chgData name="Emils Zegers" userId="bd5cf22c-0e97-44c0-acad-9bc9915da531" providerId="ADAL" clId="{5F09D76C-1841-4F58-94B1-5AE3681891B6}" dt="2023-06-22T13:57:58.600" v="3437" actId="27803"/>
          <ac:spMkLst>
            <pc:docMk/>
            <pc:sldMk cId="605312590" sldId="256"/>
            <ac:spMk id="250" creationId="{541E754A-17ED-BE54-310E-1FB468D1A1DF}"/>
          </ac:spMkLst>
        </pc:spChg>
        <pc:spChg chg="mod">
          <ac:chgData name="Emils Zegers" userId="bd5cf22c-0e97-44c0-acad-9bc9915da531" providerId="ADAL" clId="{5F09D76C-1841-4F58-94B1-5AE3681891B6}" dt="2023-06-22T13:57:58.600" v="3437" actId="27803"/>
          <ac:spMkLst>
            <pc:docMk/>
            <pc:sldMk cId="605312590" sldId="256"/>
            <ac:spMk id="251" creationId="{AC6E42F6-005E-6486-8FC4-40E7476C52C6}"/>
          </ac:spMkLst>
        </pc:spChg>
        <pc:spChg chg="mod">
          <ac:chgData name="Emils Zegers" userId="bd5cf22c-0e97-44c0-acad-9bc9915da531" providerId="ADAL" clId="{5F09D76C-1841-4F58-94B1-5AE3681891B6}" dt="2023-06-22T13:57:58.600" v="3437" actId="27803"/>
          <ac:spMkLst>
            <pc:docMk/>
            <pc:sldMk cId="605312590" sldId="256"/>
            <ac:spMk id="252" creationId="{7A794079-3227-2FAC-CDC0-3B2212C3B6D2}"/>
          </ac:spMkLst>
        </pc:spChg>
        <pc:spChg chg="mod">
          <ac:chgData name="Emils Zegers" userId="bd5cf22c-0e97-44c0-acad-9bc9915da531" providerId="ADAL" clId="{5F09D76C-1841-4F58-94B1-5AE3681891B6}" dt="2023-06-22T13:57:58.600" v="3437" actId="27803"/>
          <ac:spMkLst>
            <pc:docMk/>
            <pc:sldMk cId="605312590" sldId="256"/>
            <ac:spMk id="253" creationId="{9A27CDA4-DF2E-66AE-3B6C-8C3D901BE4C1}"/>
          </ac:spMkLst>
        </pc:spChg>
        <pc:spChg chg="mod">
          <ac:chgData name="Emils Zegers" userId="bd5cf22c-0e97-44c0-acad-9bc9915da531" providerId="ADAL" clId="{5F09D76C-1841-4F58-94B1-5AE3681891B6}" dt="2023-06-22T13:57:58.600" v="3437" actId="27803"/>
          <ac:spMkLst>
            <pc:docMk/>
            <pc:sldMk cId="605312590" sldId="256"/>
            <ac:spMk id="254" creationId="{A7DC27D4-1E65-FA5F-F363-575F552C09CD}"/>
          </ac:spMkLst>
        </pc:spChg>
        <pc:spChg chg="mod">
          <ac:chgData name="Emils Zegers" userId="bd5cf22c-0e97-44c0-acad-9bc9915da531" providerId="ADAL" clId="{5F09D76C-1841-4F58-94B1-5AE3681891B6}" dt="2023-06-22T13:57:58.600" v="3437" actId="27803"/>
          <ac:spMkLst>
            <pc:docMk/>
            <pc:sldMk cId="605312590" sldId="256"/>
            <ac:spMk id="255" creationId="{CEBA37D2-8A6B-EC4F-0FEC-E539B455DEE3}"/>
          </ac:spMkLst>
        </pc:spChg>
        <pc:spChg chg="mod">
          <ac:chgData name="Emils Zegers" userId="bd5cf22c-0e97-44c0-acad-9bc9915da531" providerId="ADAL" clId="{5F09D76C-1841-4F58-94B1-5AE3681891B6}" dt="2023-06-22T13:57:58.600" v="3437" actId="27803"/>
          <ac:spMkLst>
            <pc:docMk/>
            <pc:sldMk cId="605312590" sldId="256"/>
            <ac:spMk id="256" creationId="{DC908B80-9D6C-A1DD-211C-4C1C3B038796}"/>
          </ac:spMkLst>
        </pc:spChg>
        <pc:spChg chg="mod">
          <ac:chgData name="Emils Zegers" userId="bd5cf22c-0e97-44c0-acad-9bc9915da531" providerId="ADAL" clId="{5F09D76C-1841-4F58-94B1-5AE3681891B6}" dt="2023-06-22T13:57:58.600" v="3437" actId="27803"/>
          <ac:spMkLst>
            <pc:docMk/>
            <pc:sldMk cId="605312590" sldId="256"/>
            <ac:spMk id="257" creationId="{DE235285-C4F9-1ACD-E640-1D565FC96BE9}"/>
          </ac:spMkLst>
        </pc:spChg>
        <pc:spChg chg="mod">
          <ac:chgData name="Emils Zegers" userId="bd5cf22c-0e97-44c0-acad-9bc9915da531" providerId="ADAL" clId="{5F09D76C-1841-4F58-94B1-5AE3681891B6}" dt="2023-06-22T13:57:58.600" v="3437" actId="27803"/>
          <ac:spMkLst>
            <pc:docMk/>
            <pc:sldMk cId="605312590" sldId="256"/>
            <ac:spMk id="258" creationId="{76BF39F1-1C6D-AEC1-7F8B-1DEA44FB6017}"/>
          </ac:spMkLst>
        </pc:spChg>
        <pc:spChg chg="mod">
          <ac:chgData name="Emils Zegers" userId="bd5cf22c-0e97-44c0-acad-9bc9915da531" providerId="ADAL" clId="{5F09D76C-1841-4F58-94B1-5AE3681891B6}" dt="2023-06-22T13:57:58.600" v="3437" actId="27803"/>
          <ac:spMkLst>
            <pc:docMk/>
            <pc:sldMk cId="605312590" sldId="256"/>
            <ac:spMk id="259" creationId="{1CDAF0D9-766E-5566-66AC-63D910155DAF}"/>
          </ac:spMkLst>
        </pc:spChg>
        <pc:spChg chg="mod">
          <ac:chgData name="Emils Zegers" userId="bd5cf22c-0e97-44c0-acad-9bc9915da531" providerId="ADAL" clId="{5F09D76C-1841-4F58-94B1-5AE3681891B6}" dt="2023-06-22T13:57:58.600" v="3437" actId="27803"/>
          <ac:spMkLst>
            <pc:docMk/>
            <pc:sldMk cId="605312590" sldId="256"/>
            <ac:spMk id="260" creationId="{FD3941BA-8EAA-5B1E-D22C-BEDF4F44F1F0}"/>
          </ac:spMkLst>
        </pc:spChg>
        <pc:spChg chg="mod">
          <ac:chgData name="Emils Zegers" userId="bd5cf22c-0e97-44c0-acad-9bc9915da531" providerId="ADAL" clId="{5F09D76C-1841-4F58-94B1-5AE3681891B6}" dt="2023-06-22T13:57:58.600" v="3437" actId="27803"/>
          <ac:spMkLst>
            <pc:docMk/>
            <pc:sldMk cId="605312590" sldId="256"/>
            <ac:spMk id="261" creationId="{E27BD10A-1FF9-5511-0873-A3BD2864D57C}"/>
          </ac:spMkLst>
        </pc:spChg>
        <pc:spChg chg="mod">
          <ac:chgData name="Emils Zegers" userId="bd5cf22c-0e97-44c0-acad-9bc9915da531" providerId="ADAL" clId="{5F09D76C-1841-4F58-94B1-5AE3681891B6}" dt="2023-06-22T13:57:58.600" v="3437" actId="27803"/>
          <ac:spMkLst>
            <pc:docMk/>
            <pc:sldMk cId="605312590" sldId="256"/>
            <ac:spMk id="262" creationId="{140D4703-33C6-D9AA-9D88-C57DB239DE81}"/>
          </ac:spMkLst>
        </pc:spChg>
        <pc:spChg chg="mod">
          <ac:chgData name="Emils Zegers" userId="bd5cf22c-0e97-44c0-acad-9bc9915da531" providerId="ADAL" clId="{5F09D76C-1841-4F58-94B1-5AE3681891B6}" dt="2023-06-22T13:57:58.600" v="3437" actId="27803"/>
          <ac:spMkLst>
            <pc:docMk/>
            <pc:sldMk cId="605312590" sldId="256"/>
            <ac:spMk id="263" creationId="{01A62091-58CB-E155-A559-8373D02A19AE}"/>
          </ac:spMkLst>
        </pc:spChg>
        <pc:spChg chg="mod">
          <ac:chgData name="Emils Zegers" userId="bd5cf22c-0e97-44c0-acad-9bc9915da531" providerId="ADAL" clId="{5F09D76C-1841-4F58-94B1-5AE3681891B6}" dt="2023-06-22T13:57:58.600" v="3437" actId="27803"/>
          <ac:spMkLst>
            <pc:docMk/>
            <pc:sldMk cId="605312590" sldId="256"/>
            <ac:spMk id="264" creationId="{9405B43A-1233-67A4-5AA1-CD3E8109D1FF}"/>
          </ac:spMkLst>
        </pc:spChg>
        <pc:spChg chg="mod">
          <ac:chgData name="Emils Zegers" userId="bd5cf22c-0e97-44c0-acad-9bc9915da531" providerId="ADAL" clId="{5F09D76C-1841-4F58-94B1-5AE3681891B6}" dt="2023-06-22T13:57:58.600" v="3437" actId="27803"/>
          <ac:spMkLst>
            <pc:docMk/>
            <pc:sldMk cId="605312590" sldId="256"/>
            <ac:spMk id="265" creationId="{7F882147-A42C-F146-A5D9-BEF6F407D961}"/>
          </ac:spMkLst>
        </pc:spChg>
        <pc:spChg chg="mod">
          <ac:chgData name="Emils Zegers" userId="bd5cf22c-0e97-44c0-acad-9bc9915da531" providerId="ADAL" clId="{5F09D76C-1841-4F58-94B1-5AE3681891B6}" dt="2023-06-22T13:57:58.600" v="3437" actId="27803"/>
          <ac:spMkLst>
            <pc:docMk/>
            <pc:sldMk cId="605312590" sldId="256"/>
            <ac:spMk id="266" creationId="{24EFEE6D-9E1D-C4CC-2FE2-C10B06F6DCE1}"/>
          </ac:spMkLst>
        </pc:spChg>
        <pc:spChg chg="mod">
          <ac:chgData name="Emils Zegers" userId="bd5cf22c-0e97-44c0-acad-9bc9915da531" providerId="ADAL" clId="{5F09D76C-1841-4F58-94B1-5AE3681891B6}" dt="2023-06-22T13:57:58.600" v="3437" actId="27803"/>
          <ac:spMkLst>
            <pc:docMk/>
            <pc:sldMk cId="605312590" sldId="256"/>
            <ac:spMk id="267" creationId="{F6E0AE6C-E83F-5208-4E6D-397B95CD2D25}"/>
          </ac:spMkLst>
        </pc:spChg>
        <pc:spChg chg="mod">
          <ac:chgData name="Emils Zegers" userId="bd5cf22c-0e97-44c0-acad-9bc9915da531" providerId="ADAL" clId="{5F09D76C-1841-4F58-94B1-5AE3681891B6}" dt="2023-06-22T13:57:58.600" v="3437" actId="27803"/>
          <ac:spMkLst>
            <pc:docMk/>
            <pc:sldMk cId="605312590" sldId="256"/>
            <ac:spMk id="268" creationId="{4826EE8F-49CC-C3EF-CEC4-644C93961601}"/>
          </ac:spMkLst>
        </pc:spChg>
        <pc:spChg chg="mod">
          <ac:chgData name="Emils Zegers" userId="bd5cf22c-0e97-44c0-acad-9bc9915da531" providerId="ADAL" clId="{5F09D76C-1841-4F58-94B1-5AE3681891B6}" dt="2023-06-22T13:57:58.600" v="3437" actId="27803"/>
          <ac:spMkLst>
            <pc:docMk/>
            <pc:sldMk cId="605312590" sldId="256"/>
            <ac:spMk id="269" creationId="{B1C046E3-2FC2-7009-2048-4731CFE33DDB}"/>
          </ac:spMkLst>
        </pc:spChg>
        <pc:spChg chg="mod">
          <ac:chgData name="Emils Zegers" userId="bd5cf22c-0e97-44c0-acad-9bc9915da531" providerId="ADAL" clId="{5F09D76C-1841-4F58-94B1-5AE3681891B6}" dt="2023-06-22T13:57:58.600" v="3437" actId="27803"/>
          <ac:spMkLst>
            <pc:docMk/>
            <pc:sldMk cId="605312590" sldId="256"/>
            <ac:spMk id="270" creationId="{D1C2D93B-EA3B-0B58-E00A-D12F565FA947}"/>
          </ac:spMkLst>
        </pc:spChg>
        <pc:spChg chg="mod">
          <ac:chgData name="Emils Zegers" userId="bd5cf22c-0e97-44c0-acad-9bc9915da531" providerId="ADAL" clId="{5F09D76C-1841-4F58-94B1-5AE3681891B6}" dt="2023-06-22T13:57:58.600" v="3437" actId="27803"/>
          <ac:spMkLst>
            <pc:docMk/>
            <pc:sldMk cId="605312590" sldId="256"/>
            <ac:spMk id="271" creationId="{E06CB36D-23B1-F007-BE3B-48729705A95B}"/>
          </ac:spMkLst>
        </pc:spChg>
        <pc:spChg chg="mod">
          <ac:chgData name="Emils Zegers" userId="bd5cf22c-0e97-44c0-acad-9bc9915da531" providerId="ADAL" clId="{5F09D76C-1841-4F58-94B1-5AE3681891B6}" dt="2023-06-22T13:57:58.600" v="3437" actId="27803"/>
          <ac:spMkLst>
            <pc:docMk/>
            <pc:sldMk cId="605312590" sldId="256"/>
            <ac:spMk id="272" creationId="{397E0078-4F57-1C0A-42AA-B84252309459}"/>
          </ac:spMkLst>
        </pc:spChg>
        <pc:spChg chg="mod">
          <ac:chgData name="Emils Zegers" userId="bd5cf22c-0e97-44c0-acad-9bc9915da531" providerId="ADAL" clId="{5F09D76C-1841-4F58-94B1-5AE3681891B6}" dt="2023-06-22T13:57:58.600" v="3437" actId="27803"/>
          <ac:spMkLst>
            <pc:docMk/>
            <pc:sldMk cId="605312590" sldId="256"/>
            <ac:spMk id="273" creationId="{9B0A457B-F919-15CF-DB62-C2F334952AA9}"/>
          </ac:spMkLst>
        </pc:spChg>
        <pc:spChg chg="mod">
          <ac:chgData name="Emils Zegers" userId="bd5cf22c-0e97-44c0-acad-9bc9915da531" providerId="ADAL" clId="{5F09D76C-1841-4F58-94B1-5AE3681891B6}" dt="2023-06-22T13:57:58.600" v="3437" actId="27803"/>
          <ac:spMkLst>
            <pc:docMk/>
            <pc:sldMk cId="605312590" sldId="256"/>
            <ac:spMk id="274" creationId="{52468386-C8A3-1C7D-3044-BEBF0763ED5D}"/>
          </ac:spMkLst>
        </pc:spChg>
        <pc:spChg chg="mod">
          <ac:chgData name="Emils Zegers" userId="bd5cf22c-0e97-44c0-acad-9bc9915da531" providerId="ADAL" clId="{5F09D76C-1841-4F58-94B1-5AE3681891B6}" dt="2023-06-22T13:57:58.600" v="3437" actId="27803"/>
          <ac:spMkLst>
            <pc:docMk/>
            <pc:sldMk cId="605312590" sldId="256"/>
            <ac:spMk id="275" creationId="{A9D1DBB5-AC38-96D6-74A1-B1204606720D}"/>
          </ac:spMkLst>
        </pc:spChg>
        <pc:spChg chg="mod">
          <ac:chgData name="Emils Zegers" userId="bd5cf22c-0e97-44c0-acad-9bc9915da531" providerId="ADAL" clId="{5F09D76C-1841-4F58-94B1-5AE3681891B6}" dt="2023-06-22T13:57:58.600" v="3437" actId="27803"/>
          <ac:spMkLst>
            <pc:docMk/>
            <pc:sldMk cId="605312590" sldId="256"/>
            <ac:spMk id="276" creationId="{E5F1068C-F1F0-2D59-1458-C84036934E18}"/>
          </ac:spMkLst>
        </pc:spChg>
        <pc:spChg chg="mod">
          <ac:chgData name="Emils Zegers" userId="bd5cf22c-0e97-44c0-acad-9bc9915da531" providerId="ADAL" clId="{5F09D76C-1841-4F58-94B1-5AE3681891B6}" dt="2023-06-22T13:57:58.600" v="3437" actId="27803"/>
          <ac:spMkLst>
            <pc:docMk/>
            <pc:sldMk cId="605312590" sldId="256"/>
            <ac:spMk id="277" creationId="{552803A0-91D3-C12F-BF1F-650B6CCE9279}"/>
          </ac:spMkLst>
        </pc:spChg>
        <pc:spChg chg="mod">
          <ac:chgData name="Emils Zegers" userId="bd5cf22c-0e97-44c0-acad-9bc9915da531" providerId="ADAL" clId="{5F09D76C-1841-4F58-94B1-5AE3681891B6}" dt="2023-06-22T13:57:58.600" v="3437" actId="27803"/>
          <ac:spMkLst>
            <pc:docMk/>
            <pc:sldMk cId="605312590" sldId="256"/>
            <ac:spMk id="278" creationId="{69C94271-A5C9-38A5-8DA9-C52DA0FCA72A}"/>
          </ac:spMkLst>
        </pc:spChg>
        <pc:spChg chg="mod">
          <ac:chgData name="Emils Zegers" userId="bd5cf22c-0e97-44c0-acad-9bc9915da531" providerId="ADAL" clId="{5F09D76C-1841-4F58-94B1-5AE3681891B6}" dt="2023-06-22T13:57:58.600" v="3437" actId="27803"/>
          <ac:spMkLst>
            <pc:docMk/>
            <pc:sldMk cId="605312590" sldId="256"/>
            <ac:spMk id="279" creationId="{A080A1C3-AE6F-B9BA-A7DE-A607AC5A9D66}"/>
          </ac:spMkLst>
        </pc:spChg>
        <pc:spChg chg="mod">
          <ac:chgData name="Emils Zegers" userId="bd5cf22c-0e97-44c0-acad-9bc9915da531" providerId="ADAL" clId="{5F09D76C-1841-4F58-94B1-5AE3681891B6}" dt="2023-06-22T13:57:58.600" v="3437" actId="27803"/>
          <ac:spMkLst>
            <pc:docMk/>
            <pc:sldMk cId="605312590" sldId="256"/>
            <ac:spMk id="280" creationId="{FCD2A3B0-0A15-2601-B6D4-101E9F507021}"/>
          </ac:spMkLst>
        </pc:spChg>
        <pc:spChg chg="mod">
          <ac:chgData name="Emils Zegers" userId="bd5cf22c-0e97-44c0-acad-9bc9915da531" providerId="ADAL" clId="{5F09D76C-1841-4F58-94B1-5AE3681891B6}" dt="2023-06-22T13:57:58.600" v="3437" actId="27803"/>
          <ac:spMkLst>
            <pc:docMk/>
            <pc:sldMk cId="605312590" sldId="256"/>
            <ac:spMk id="281" creationId="{5B416F7C-C8F1-28BA-9C25-986EB5E07A68}"/>
          </ac:spMkLst>
        </pc:spChg>
        <pc:spChg chg="mod">
          <ac:chgData name="Emils Zegers" userId="bd5cf22c-0e97-44c0-acad-9bc9915da531" providerId="ADAL" clId="{5F09D76C-1841-4F58-94B1-5AE3681891B6}" dt="2023-06-22T13:57:58.600" v="3437" actId="27803"/>
          <ac:spMkLst>
            <pc:docMk/>
            <pc:sldMk cId="605312590" sldId="256"/>
            <ac:spMk id="282" creationId="{04E1FF0A-BB21-F84D-327B-FDBCD73D0961}"/>
          </ac:spMkLst>
        </pc:spChg>
        <pc:spChg chg="mod">
          <ac:chgData name="Emils Zegers" userId="bd5cf22c-0e97-44c0-acad-9bc9915da531" providerId="ADAL" clId="{5F09D76C-1841-4F58-94B1-5AE3681891B6}" dt="2023-06-22T13:57:58.600" v="3437" actId="27803"/>
          <ac:spMkLst>
            <pc:docMk/>
            <pc:sldMk cId="605312590" sldId="256"/>
            <ac:spMk id="283" creationId="{F3A998CB-FBAE-97F8-4066-31CC7E5A4210}"/>
          </ac:spMkLst>
        </pc:spChg>
        <pc:spChg chg="mod">
          <ac:chgData name="Emils Zegers" userId="bd5cf22c-0e97-44c0-acad-9bc9915da531" providerId="ADAL" clId="{5F09D76C-1841-4F58-94B1-5AE3681891B6}" dt="2023-06-22T13:57:58.600" v="3437" actId="27803"/>
          <ac:spMkLst>
            <pc:docMk/>
            <pc:sldMk cId="605312590" sldId="256"/>
            <ac:spMk id="284" creationId="{C4ECD5D3-915A-68B1-12BE-C3D056BEAB1F}"/>
          </ac:spMkLst>
        </pc:spChg>
        <pc:spChg chg="mod">
          <ac:chgData name="Emils Zegers" userId="bd5cf22c-0e97-44c0-acad-9bc9915da531" providerId="ADAL" clId="{5F09D76C-1841-4F58-94B1-5AE3681891B6}" dt="2023-06-22T13:57:58.600" v="3437" actId="27803"/>
          <ac:spMkLst>
            <pc:docMk/>
            <pc:sldMk cId="605312590" sldId="256"/>
            <ac:spMk id="285" creationId="{3595705A-0FDE-47FD-285B-9F61B6183CF7}"/>
          </ac:spMkLst>
        </pc:spChg>
        <pc:spChg chg="mod">
          <ac:chgData name="Emils Zegers" userId="bd5cf22c-0e97-44c0-acad-9bc9915da531" providerId="ADAL" clId="{5F09D76C-1841-4F58-94B1-5AE3681891B6}" dt="2023-06-22T13:57:58.600" v="3437" actId="27803"/>
          <ac:spMkLst>
            <pc:docMk/>
            <pc:sldMk cId="605312590" sldId="256"/>
            <ac:spMk id="286" creationId="{69CB7300-AFE8-966A-FF3B-80821E3CF496}"/>
          </ac:spMkLst>
        </pc:spChg>
        <pc:spChg chg="mod">
          <ac:chgData name="Emils Zegers" userId="bd5cf22c-0e97-44c0-acad-9bc9915da531" providerId="ADAL" clId="{5F09D76C-1841-4F58-94B1-5AE3681891B6}" dt="2023-06-22T13:57:58.600" v="3437" actId="27803"/>
          <ac:spMkLst>
            <pc:docMk/>
            <pc:sldMk cId="605312590" sldId="256"/>
            <ac:spMk id="287" creationId="{963C9315-5AAE-64A1-20FB-4B0782793619}"/>
          </ac:spMkLst>
        </pc:spChg>
        <pc:spChg chg="mod">
          <ac:chgData name="Emils Zegers" userId="bd5cf22c-0e97-44c0-acad-9bc9915da531" providerId="ADAL" clId="{5F09D76C-1841-4F58-94B1-5AE3681891B6}" dt="2023-06-22T13:57:58.600" v="3437" actId="27803"/>
          <ac:spMkLst>
            <pc:docMk/>
            <pc:sldMk cId="605312590" sldId="256"/>
            <ac:spMk id="288" creationId="{55D5B93E-73F4-108A-2F20-C54DF528D7E1}"/>
          </ac:spMkLst>
        </pc:spChg>
        <pc:spChg chg="mod">
          <ac:chgData name="Emils Zegers" userId="bd5cf22c-0e97-44c0-acad-9bc9915da531" providerId="ADAL" clId="{5F09D76C-1841-4F58-94B1-5AE3681891B6}" dt="2023-06-22T13:57:58.600" v="3437" actId="27803"/>
          <ac:spMkLst>
            <pc:docMk/>
            <pc:sldMk cId="605312590" sldId="256"/>
            <ac:spMk id="289" creationId="{85275B26-862B-CDBE-21BD-64047FF3DC2A}"/>
          </ac:spMkLst>
        </pc:spChg>
        <pc:spChg chg="mod">
          <ac:chgData name="Emils Zegers" userId="bd5cf22c-0e97-44c0-acad-9bc9915da531" providerId="ADAL" clId="{5F09D76C-1841-4F58-94B1-5AE3681891B6}" dt="2023-06-22T13:57:58.600" v="3437" actId="27803"/>
          <ac:spMkLst>
            <pc:docMk/>
            <pc:sldMk cId="605312590" sldId="256"/>
            <ac:spMk id="290" creationId="{63F24140-DCFA-31F4-9883-CD86693448B7}"/>
          </ac:spMkLst>
        </pc:spChg>
        <pc:spChg chg="mod">
          <ac:chgData name="Emils Zegers" userId="bd5cf22c-0e97-44c0-acad-9bc9915da531" providerId="ADAL" clId="{5F09D76C-1841-4F58-94B1-5AE3681891B6}" dt="2023-06-22T13:57:58.600" v="3437" actId="27803"/>
          <ac:spMkLst>
            <pc:docMk/>
            <pc:sldMk cId="605312590" sldId="256"/>
            <ac:spMk id="291" creationId="{8165B6B8-05CD-2DAB-CED3-9674B1439F10}"/>
          </ac:spMkLst>
        </pc:spChg>
        <pc:spChg chg="mod">
          <ac:chgData name="Emils Zegers" userId="bd5cf22c-0e97-44c0-acad-9bc9915da531" providerId="ADAL" clId="{5F09D76C-1841-4F58-94B1-5AE3681891B6}" dt="2023-06-22T13:57:58.600" v="3437" actId="27803"/>
          <ac:spMkLst>
            <pc:docMk/>
            <pc:sldMk cId="605312590" sldId="256"/>
            <ac:spMk id="292" creationId="{36C1584A-746E-1FD7-6B12-92483491BE05}"/>
          </ac:spMkLst>
        </pc:spChg>
        <pc:spChg chg="mod">
          <ac:chgData name="Emils Zegers" userId="bd5cf22c-0e97-44c0-acad-9bc9915da531" providerId="ADAL" clId="{5F09D76C-1841-4F58-94B1-5AE3681891B6}" dt="2023-06-22T13:57:58.600" v="3437" actId="27803"/>
          <ac:spMkLst>
            <pc:docMk/>
            <pc:sldMk cId="605312590" sldId="256"/>
            <ac:spMk id="293" creationId="{4A2DD398-065E-4181-0FFF-690E790B2261}"/>
          </ac:spMkLst>
        </pc:spChg>
        <pc:spChg chg="mod">
          <ac:chgData name="Emils Zegers" userId="bd5cf22c-0e97-44c0-acad-9bc9915da531" providerId="ADAL" clId="{5F09D76C-1841-4F58-94B1-5AE3681891B6}" dt="2023-06-22T13:57:58.600" v="3437" actId="27803"/>
          <ac:spMkLst>
            <pc:docMk/>
            <pc:sldMk cId="605312590" sldId="256"/>
            <ac:spMk id="294" creationId="{6D83A008-4085-AF92-1398-FBFB0F48D797}"/>
          </ac:spMkLst>
        </pc:spChg>
        <pc:spChg chg="mod">
          <ac:chgData name="Emils Zegers" userId="bd5cf22c-0e97-44c0-acad-9bc9915da531" providerId="ADAL" clId="{5F09D76C-1841-4F58-94B1-5AE3681891B6}" dt="2023-06-22T13:57:58.600" v="3437" actId="27803"/>
          <ac:spMkLst>
            <pc:docMk/>
            <pc:sldMk cId="605312590" sldId="256"/>
            <ac:spMk id="295" creationId="{B96B725A-9E04-F640-0E56-DB5968CE2803}"/>
          </ac:spMkLst>
        </pc:spChg>
        <pc:spChg chg="mod">
          <ac:chgData name="Emils Zegers" userId="bd5cf22c-0e97-44c0-acad-9bc9915da531" providerId="ADAL" clId="{5F09D76C-1841-4F58-94B1-5AE3681891B6}" dt="2023-06-22T13:57:58.600" v="3437" actId="27803"/>
          <ac:spMkLst>
            <pc:docMk/>
            <pc:sldMk cId="605312590" sldId="256"/>
            <ac:spMk id="296" creationId="{7D0EBAB1-68EA-48DE-0534-0C477CC69E0C}"/>
          </ac:spMkLst>
        </pc:spChg>
        <pc:spChg chg="mod">
          <ac:chgData name="Emils Zegers" userId="bd5cf22c-0e97-44c0-acad-9bc9915da531" providerId="ADAL" clId="{5F09D76C-1841-4F58-94B1-5AE3681891B6}" dt="2023-06-22T13:57:58.600" v="3437" actId="27803"/>
          <ac:spMkLst>
            <pc:docMk/>
            <pc:sldMk cId="605312590" sldId="256"/>
            <ac:spMk id="297" creationId="{06F4399F-6415-5AD6-FEBB-CC6DAF8914B8}"/>
          </ac:spMkLst>
        </pc:spChg>
        <pc:spChg chg="mod">
          <ac:chgData name="Emils Zegers" userId="bd5cf22c-0e97-44c0-acad-9bc9915da531" providerId="ADAL" clId="{5F09D76C-1841-4F58-94B1-5AE3681891B6}" dt="2023-06-22T13:57:58.600" v="3437" actId="27803"/>
          <ac:spMkLst>
            <pc:docMk/>
            <pc:sldMk cId="605312590" sldId="256"/>
            <ac:spMk id="298" creationId="{E800734E-8F42-FDC7-B06C-E7D8C001687E}"/>
          </ac:spMkLst>
        </pc:spChg>
        <pc:spChg chg="mod">
          <ac:chgData name="Emils Zegers" userId="bd5cf22c-0e97-44c0-acad-9bc9915da531" providerId="ADAL" clId="{5F09D76C-1841-4F58-94B1-5AE3681891B6}" dt="2023-06-22T13:57:58.600" v="3437" actId="27803"/>
          <ac:spMkLst>
            <pc:docMk/>
            <pc:sldMk cId="605312590" sldId="256"/>
            <ac:spMk id="299" creationId="{84684775-E1BF-7AAA-345F-10FCB62F7EC7}"/>
          </ac:spMkLst>
        </pc:spChg>
        <pc:spChg chg="mod">
          <ac:chgData name="Emils Zegers" userId="bd5cf22c-0e97-44c0-acad-9bc9915da531" providerId="ADAL" clId="{5F09D76C-1841-4F58-94B1-5AE3681891B6}" dt="2023-06-22T13:57:58.600" v="3437" actId="27803"/>
          <ac:spMkLst>
            <pc:docMk/>
            <pc:sldMk cId="605312590" sldId="256"/>
            <ac:spMk id="300" creationId="{3242F94D-34A2-8982-C8C0-222FF2EC6411}"/>
          </ac:spMkLst>
        </pc:spChg>
        <pc:spChg chg="mod">
          <ac:chgData name="Emils Zegers" userId="bd5cf22c-0e97-44c0-acad-9bc9915da531" providerId="ADAL" clId="{5F09D76C-1841-4F58-94B1-5AE3681891B6}" dt="2023-06-22T13:57:58.600" v="3437" actId="27803"/>
          <ac:spMkLst>
            <pc:docMk/>
            <pc:sldMk cId="605312590" sldId="256"/>
            <ac:spMk id="301" creationId="{1FFF3DFE-2188-FBAB-00EB-41B65A3CA53D}"/>
          </ac:spMkLst>
        </pc:spChg>
        <pc:spChg chg="mod">
          <ac:chgData name="Emils Zegers" userId="bd5cf22c-0e97-44c0-acad-9bc9915da531" providerId="ADAL" clId="{5F09D76C-1841-4F58-94B1-5AE3681891B6}" dt="2023-06-22T13:57:58.600" v="3437" actId="27803"/>
          <ac:spMkLst>
            <pc:docMk/>
            <pc:sldMk cId="605312590" sldId="256"/>
            <ac:spMk id="302" creationId="{D296B94A-1F9E-192B-EB24-659A281C07E5}"/>
          </ac:spMkLst>
        </pc:spChg>
        <pc:spChg chg="mod">
          <ac:chgData name="Emils Zegers" userId="bd5cf22c-0e97-44c0-acad-9bc9915da531" providerId="ADAL" clId="{5F09D76C-1841-4F58-94B1-5AE3681891B6}" dt="2023-06-22T13:57:58.600" v="3437" actId="27803"/>
          <ac:spMkLst>
            <pc:docMk/>
            <pc:sldMk cId="605312590" sldId="256"/>
            <ac:spMk id="303" creationId="{E5720462-E2C6-A90C-123F-1AE2F268CE7B}"/>
          </ac:spMkLst>
        </pc:spChg>
        <pc:spChg chg="mod">
          <ac:chgData name="Emils Zegers" userId="bd5cf22c-0e97-44c0-acad-9bc9915da531" providerId="ADAL" clId="{5F09D76C-1841-4F58-94B1-5AE3681891B6}" dt="2023-06-22T13:57:58.600" v="3437" actId="27803"/>
          <ac:spMkLst>
            <pc:docMk/>
            <pc:sldMk cId="605312590" sldId="256"/>
            <ac:spMk id="304" creationId="{64E3743F-F440-E7F6-045F-86E906E79F4C}"/>
          </ac:spMkLst>
        </pc:spChg>
        <pc:spChg chg="mod">
          <ac:chgData name="Emils Zegers" userId="bd5cf22c-0e97-44c0-acad-9bc9915da531" providerId="ADAL" clId="{5F09D76C-1841-4F58-94B1-5AE3681891B6}" dt="2023-06-22T13:57:58.600" v="3437" actId="27803"/>
          <ac:spMkLst>
            <pc:docMk/>
            <pc:sldMk cId="605312590" sldId="256"/>
            <ac:spMk id="305" creationId="{411B32DB-96AB-E0AF-8102-A665011DADCE}"/>
          </ac:spMkLst>
        </pc:spChg>
        <pc:spChg chg="mod">
          <ac:chgData name="Emils Zegers" userId="bd5cf22c-0e97-44c0-acad-9bc9915da531" providerId="ADAL" clId="{5F09D76C-1841-4F58-94B1-5AE3681891B6}" dt="2023-06-22T13:57:58.600" v="3437" actId="27803"/>
          <ac:spMkLst>
            <pc:docMk/>
            <pc:sldMk cId="605312590" sldId="256"/>
            <ac:spMk id="306" creationId="{E48A0C04-6C5B-5663-EF03-7BAB94D987F4}"/>
          </ac:spMkLst>
        </pc:spChg>
        <pc:spChg chg="mod">
          <ac:chgData name="Emils Zegers" userId="bd5cf22c-0e97-44c0-acad-9bc9915da531" providerId="ADAL" clId="{5F09D76C-1841-4F58-94B1-5AE3681891B6}" dt="2023-06-22T13:57:58.600" v="3437" actId="27803"/>
          <ac:spMkLst>
            <pc:docMk/>
            <pc:sldMk cId="605312590" sldId="256"/>
            <ac:spMk id="307" creationId="{46C8BEEC-A857-356F-6298-B8B2D25A1D90}"/>
          </ac:spMkLst>
        </pc:spChg>
        <pc:spChg chg="mod">
          <ac:chgData name="Emils Zegers" userId="bd5cf22c-0e97-44c0-acad-9bc9915da531" providerId="ADAL" clId="{5F09D76C-1841-4F58-94B1-5AE3681891B6}" dt="2023-06-22T13:57:58.600" v="3437" actId="27803"/>
          <ac:spMkLst>
            <pc:docMk/>
            <pc:sldMk cId="605312590" sldId="256"/>
            <ac:spMk id="308" creationId="{AE7D2811-C2B8-0280-15B5-0775216219D6}"/>
          </ac:spMkLst>
        </pc:spChg>
        <pc:spChg chg="mod">
          <ac:chgData name="Emils Zegers" userId="bd5cf22c-0e97-44c0-acad-9bc9915da531" providerId="ADAL" clId="{5F09D76C-1841-4F58-94B1-5AE3681891B6}" dt="2023-06-22T13:57:58.600" v="3437" actId="27803"/>
          <ac:spMkLst>
            <pc:docMk/>
            <pc:sldMk cId="605312590" sldId="256"/>
            <ac:spMk id="309" creationId="{5D4D98FC-F1D6-2EE5-4C0E-F53CBB1F3DF0}"/>
          </ac:spMkLst>
        </pc:spChg>
        <pc:spChg chg="mod">
          <ac:chgData name="Emils Zegers" userId="bd5cf22c-0e97-44c0-acad-9bc9915da531" providerId="ADAL" clId="{5F09D76C-1841-4F58-94B1-5AE3681891B6}" dt="2023-06-22T13:57:58.600" v="3437" actId="27803"/>
          <ac:spMkLst>
            <pc:docMk/>
            <pc:sldMk cId="605312590" sldId="256"/>
            <ac:spMk id="310" creationId="{A11A8A96-910A-87D0-F8B1-345E319DA96F}"/>
          </ac:spMkLst>
        </pc:spChg>
        <pc:spChg chg="mod">
          <ac:chgData name="Emils Zegers" userId="bd5cf22c-0e97-44c0-acad-9bc9915da531" providerId="ADAL" clId="{5F09D76C-1841-4F58-94B1-5AE3681891B6}" dt="2023-06-22T13:57:58.600" v="3437" actId="27803"/>
          <ac:spMkLst>
            <pc:docMk/>
            <pc:sldMk cId="605312590" sldId="256"/>
            <ac:spMk id="311" creationId="{B63ED812-EBDA-7A99-38E7-CBADBFEB057A}"/>
          </ac:spMkLst>
        </pc:spChg>
        <pc:spChg chg="mod">
          <ac:chgData name="Emils Zegers" userId="bd5cf22c-0e97-44c0-acad-9bc9915da531" providerId="ADAL" clId="{5F09D76C-1841-4F58-94B1-5AE3681891B6}" dt="2023-06-22T13:57:58.600" v="3437" actId="27803"/>
          <ac:spMkLst>
            <pc:docMk/>
            <pc:sldMk cId="605312590" sldId="256"/>
            <ac:spMk id="312" creationId="{8CCD8080-6EF4-9B1A-B75D-1A6434E15AAA}"/>
          </ac:spMkLst>
        </pc:spChg>
        <pc:spChg chg="mod">
          <ac:chgData name="Emils Zegers" userId="bd5cf22c-0e97-44c0-acad-9bc9915da531" providerId="ADAL" clId="{5F09D76C-1841-4F58-94B1-5AE3681891B6}" dt="2023-06-22T13:57:58.600" v="3437" actId="27803"/>
          <ac:spMkLst>
            <pc:docMk/>
            <pc:sldMk cId="605312590" sldId="256"/>
            <ac:spMk id="313" creationId="{38B92611-0D2F-385B-8422-A27AFD63D561}"/>
          </ac:spMkLst>
        </pc:spChg>
        <pc:spChg chg="mod">
          <ac:chgData name="Emils Zegers" userId="bd5cf22c-0e97-44c0-acad-9bc9915da531" providerId="ADAL" clId="{5F09D76C-1841-4F58-94B1-5AE3681891B6}" dt="2023-06-22T13:57:58.600" v="3437" actId="27803"/>
          <ac:spMkLst>
            <pc:docMk/>
            <pc:sldMk cId="605312590" sldId="256"/>
            <ac:spMk id="314" creationId="{5E06021F-50CA-3F8A-1A7D-BAD03CA1A0B5}"/>
          </ac:spMkLst>
        </pc:spChg>
        <pc:spChg chg="mod">
          <ac:chgData name="Emils Zegers" userId="bd5cf22c-0e97-44c0-acad-9bc9915da531" providerId="ADAL" clId="{5F09D76C-1841-4F58-94B1-5AE3681891B6}" dt="2023-06-22T13:57:58.600" v="3437" actId="27803"/>
          <ac:spMkLst>
            <pc:docMk/>
            <pc:sldMk cId="605312590" sldId="256"/>
            <ac:spMk id="315" creationId="{1C2DFA69-4EA7-C1C9-C37D-6B1F8162414A}"/>
          </ac:spMkLst>
        </pc:spChg>
        <pc:spChg chg="mod">
          <ac:chgData name="Emils Zegers" userId="bd5cf22c-0e97-44c0-acad-9bc9915da531" providerId="ADAL" clId="{5F09D76C-1841-4F58-94B1-5AE3681891B6}" dt="2023-06-22T13:57:58.600" v="3437" actId="27803"/>
          <ac:spMkLst>
            <pc:docMk/>
            <pc:sldMk cId="605312590" sldId="256"/>
            <ac:spMk id="316" creationId="{55623EEC-C0F4-D0C5-D8FE-D2F066B22435}"/>
          </ac:spMkLst>
        </pc:spChg>
        <pc:spChg chg="mod">
          <ac:chgData name="Emils Zegers" userId="bd5cf22c-0e97-44c0-acad-9bc9915da531" providerId="ADAL" clId="{5F09D76C-1841-4F58-94B1-5AE3681891B6}" dt="2023-06-22T13:57:58.600" v="3437" actId="27803"/>
          <ac:spMkLst>
            <pc:docMk/>
            <pc:sldMk cId="605312590" sldId="256"/>
            <ac:spMk id="317" creationId="{E3922EEC-BD19-2602-2D4C-940431666656}"/>
          </ac:spMkLst>
        </pc:spChg>
        <pc:spChg chg="mod">
          <ac:chgData name="Emils Zegers" userId="bd5cf22c-0e97-44c0-acad-9bc9915da531" providerId="ADAL" clId="{5F09D76C-1841-4F58-94B1-5AE3681891B6}" dt="2023-06-22T13:57:58.600" v="3437" actId="27803"/>
          <ac:spMkLst>
            <pc:docMk/>
            <pc:sldMk cId="605312590" sldId="256"/>
            <ac:spMk id="318" creationId="{157916DD-9DCF-5486-5FC0-408442BF719E}"/>
          </ac:spMkLst>
        </pc:spChg>
        <pc:spChg chg="mod">
          <ac:chgData name="Emils Zegers" userId="bd5cf22c-0e97-44c0-acad-9bc9915da531" providerId="ADAL" clId="{5F09D76C-1841-4F58-94B1-5AE3681891B6}" dt="2023-06-22T13:57:58.600" v="3437" actId="27803"/>
          <ac:spMkLst>
            <pc:docMk/>
            <pc:sldMk cId="605312590" sldId="256"/>
            <ac:spMk id="319" creationId="{2F04F77C-5F9E-84BF-EBF6-E53BCE100C71}"/>
          </ac:spMkLst>
        </pc:spChg>
        <pc:spChg chg="mod">
          <ac:chgData name="Emils Zegers" userId="bd5cf22c-0e97-44c0-acad-9bc9915da531" providerId="ADAL" clId="{5F09D76C-1841-4F58-94B1-5AE3681891B6}" dt="2023-06-22T13:57:58.600" v="3437" actId="27803"/>
          <ac:spMkLst>
            <pc:docMk/>
            <pc:sldMk cId="605312590" sldId="256"/>
            <ac:spMk id="320" creationId="{45E749DC-85B3-9677-CD02-BA40E80A3507}"/>
          </ac:spMkLst>
        </pc:spChg>
        <pc:spChg chg="mod">
          <ac:chgData name="Emils Zegers" userId="bd5cf22c-0e97-44c0-acad-9bc9915da531" providerId="ADAL" clId="{5F09D76C-1841-4F58-94B1-5AE3681891B6}" dt="2023-06-22T13:57:58.600" v="3437" actId="27803"/>
          <ac:spMkLst>
            <pc:docMk/>
            <pc:sldMk cId="605312590" sldId="256"/>
            <ac:spMk id="321" creationId="{D302454F-83ED-B7D3-6A33-460A3326B66F}"/>
          </ac:spMkLst>
        </pc:spChg>
        <pc:spChg chg="mod">
          <ac:chgData name="Emils Zegers" userId="bd5cf22c-0e97-44c0-acad-9bc9915da531" providerId="ADAL" clId="{5F09D76C-1841-4F58-94B1-5AE3681891B6}" dt="2023-06-22T13:57:58.600" v="3437" actId="27803"/>
          <ac:spMkLst>
            <pc:docMk/>
            <pc:sldMk cId="605312590" sldId="256"/>
            <ac:spMk id="322" creationId="{5FD132BA-7706-6BA1-1FF4-76683AF5D0F5}"/>
          </ac:spMkLst>
        </pc:spChg>
        <pc:spChg chg="mod">
          <ac:chgData name="Emils Zegers" userId="bd5cf22c-0e97-44c0-acad-9bc9915da531" providerId="ADAL" clId="{5F09D76C-1841-4F58-94B1-5AE3681891B6}" dt="2023-06-22T13:57:58.600" v="3437" actId="27803"/>
          <ac:spMkLst>
            <pc:docMk/>
            <pc:sldMk cId="605312590" sldId="256"/>
            <ac:spMk id="323" creationId="{BCCDD734-4A12-2D85-5FE4-AF75F01CC54C}"/>
          </ac:spMkLst>
        </pc:spChg>
        <pc:spChg chg="mod">
          <ac:chgData name="Emils Zegers" userId="bd5cf22c-0e97-44c0-acad-9bc9915da531" providerId="ADAL" clId="{5F09D76C-1841-4F58-94B1-5AE3681891B6}" dt="2023-06-22T13:57:58.600" v="3437" actId="27803"/>
          <ac:spMkLst>
            <pc:docMk/>
            <pc:sldMk cId="605312590" sldId="256"/>
            <ac:spMk id="324" creationId="{8299B39B-E46D-3783-AAAA-8020A92DB995}"/>
          </ac:spMkLst>
        </pc:spChg>
        <pc:spChg chg="mod">
          <ac:chgData name="Emils Zegers" userId="bd5cf22c-0e97-44c0-acad-9bc9915da531" providerId="ADAL" clId="{5F09D76C-1841-4F58-94B1-5AE3681891B6}" dt="2023-06-22T13:57:58.600" v="3437" actId="27803"/>
          <ac:spMkLst>
            <pc:docMk/>
            <pc:sldMk cId="605312590" sldId="256"/>
            <ac:spMk id="325" creationId="{BEBF8A60-7C37-9F88-735C-E6450EA89148}"/>
          </ac:spMkLst>
        </pc:spChg>
        <pc:spChg chg="mod">
          <ac:chgData name="Emils Zegers" userId="bd5cf22c-0e97-44c0-acad-9bc9915da531" providerId="ADAL" clId="{5F09D76C-1841-4F58-94B1-5AE3681891B6}" dt="2023-06-22T13:57:58.600" v="3437" actId="27803"/>
          <ac:spMkLst>
            <pc:docMk/>
            <pc:sldMk cId="605312590" sldId="256"/>
            <ac:spMk id="326" creationId="{9E9A33FF-A47D-BF43-098A-E19AF4C4F06F}"/>
          </ac:spMkLst>
        </pc:spChg>
        <pc:spChg chg="mod">
          <ac:chgData name="Emils Zegers" userId="bd5cf22c-0e97-44c0-acad-9bc9915da531" providerId="ADAL" clId="{5F09D76C-1841-4F58-94B1-5AE3681891B6}" dt="2023-06-22T13:57:58.600" v="3437" actId="27803"/>
          <ac:spMkLst>
            <pc:docMk/>
            <pc:sldMk cId="605312590" sldId="256"/>
            <ac:spMk id="327" creationId="{E488FC00-69EE-CF10-1E35-34F2F43F3635}"/>
          </ac:spMkLst>
        </pc:spChg>
        <pc:spChg chg="mod">
          <ac:chgData name="Emils Zegers" userId="bd5cf22c-0e97-44c0-acad-9bc9915da531" providerId="ADAL" clId="{5F09D76C-1841-4F58-94B1-5AE3681891B6}" dt="2023-06-22T13:57:58.600" v="3437" actId="27803"/>
          <ac:spMkLst>
            <pc:docMk/>
            <pc:sldMk cId="605312590" sldId="256"/>
            <ac:spMk id="328" creationId="{8E16093B-E54C-793E-4E9D-388093359CED}"/>
          </ac:spMkLst>
        </pc:spChg>
        <pc:spChg chg="mod">
          <ac:chgData name="Emils Zegers" userId="bd5cf22c-0e97-44c0-acad-9bc9915da531" providerId="ADAL" clId="{5F09D76C-1841-4F58-94B1-5AE3681891B6}" dt="2023-06-22T13:57:58.600" v="3437" actId="27803"/>
          <ac:spMkLst>
            <pc:docMk/>
            <pc:sldMk cId="605312590" sldId="256"/>
            <ac:spMk id="329" creationId="{07982DF6-3068-E621-F990-E8ABBB9EE7D2}"/>
          </ac:spMkLst>
        </pc:spChg>
        <pc:spChg chg="mod">
          <ac:chgData name="Emils Zegers" userId="bd5cf22c-0e97-44c0-acad-9bc9915da531" providerId="ADAL" clId="{5F09D76C-1841-4F58-94B1-5AE3681891B6}" dt="2023-06-22T13:57:58.600" v="3437" actId="27803"/>
          <ac:spMkLst>
            <pc:docMk/>
            <pc:sldMk cId="605312590" sldId="256"/>
            <ac:spMk id="330" creationId="{ED7F57DB-B631-B976-04E9-039AD24632B1}"/>
          </ac:spMkLst>
        </pc:spChg>
        <pc:spChg chg="mod">
          <ac:chgData name="Emils Zegers" userId="bd5cf22c-0e97-44c0-acad-9bc9915da531" providerId="ADAL" clId="{5F09D76C-1841-4F58-94B1-5AE3681891B6}" dt="2023-06-22T13:57:58.600" v="3437" actId="27803"/>
          <ac:spMkLst>
            <pc:docMk/>
            <pc:sldMk cId="605312590" sldId="256"/>
            <ac:spMk id="331" creationId="{948510E5-9273-CBD6-8CCB-BD9B66A7EC4E}"/>
          </ac:spMkLst>
        </pc:spChg>
        <pc:spChg chg="mod">
          <ac:chgData name="Emils Zegers" userId="bd5cf22c-0e97-44c0-acad-9bc9915da531" providerId="ADAL" clId="{5F09D76C-1841-4F58-94B1-5AE3681891B6}" dt="2023-06-22T13:57:58.600" v="3437" actId="27803"/>
          <ac:spMkLst>
            <pc:docMk/>
            <pc:sldMk cId="605312590" sldId="256"/>
            <ac:spMk id="332" creationId="{6F011C82-138E-84B6-5EF4-D214CCA93D1C}"/>
          </ac:spMkLst>
        </pc:spChg>
        <pc:spChg chg="mod">
          <ac:chgData name="Emils Zegers" userId="bd5cf22c-0e97-44c0-acad-9bc9915da531" providerId="ADAL" clId="{5F09D76C-1841-4F58-94B1-5AE3681891B6}" dt="2023-06-22T13:57:58.600" v="3437" actId="27803"/>
          <ac:spMkLst>
            <pc:docMk/>
            <pc:sldMk cId="605312590" sldId="256"/>
            <ac:spMk id="333" creationId="{E1D1D7F3-4475-DF40-1E7F-5397752F1046}"/>
          </ac:spMkLst>
        </pc:spChg>
        <pc:spChg chg="mod">
          <ac:chgData name="Emils Zegers" userId="bd5cf22c-0e97-44c0-acad-9bc9915da531" providerId="ADAL" clId="{5F09D76C-1841-4F58-94B1-5AE3681891B6}" dt="2023-06-22T13:57:58.600" v="3437" actId="27803"/>
          <ac:spMkLst>
            <pc:docMk/>
            <pc:sldMk cId="605312590" sldId="256"/>
            <ac:spMk id="334" creationId="{CCE7738E-F1A7-5475-4301-27DF626D0C09}"/>
          </ac:spMkLst>
        </pc:spChg>
        <pc:spChg chg="mod">
          <ac:chgData name="Emils Zegers" userId="bd5cf22c-0e97-44c0-acad-9bc9915da531" providerId="ADAL" clId="{5F09D76C-1841-4F58-94B1-5AE3681891B6}" dt="2023-06-22T13:57:58.600" v="3437" actId="27803"/>
          <ac:spMkLst>
            <pc:docMk/>
            <pc:sldMk cId="605312590" sldId="256"/>
            <ac:spMk id="335" creationId="{15B5F024-ABDE-C27D-35C3-4D8DF911FFBC}"/>
          </ac:spMkLst>
        </pc:spChg>
        <pc:spChg chg="mod">
          <ac:chgData name="Emils Zegers" userId="bd5cf22c-0e97-44c0-acad-9bc9915da531" providerId="ADAL" clId="{5F09D76C-1841-4F58-94B1-5AE3681891B6}" dt="2023-06-22T13:57:58.600" v="3437" actId="27803"/>
          <ac:spMkLst>
            <pc:docMk/>
            <pc:sldMk cId="605312590" sldId="256"/>
            <ac:spMk id="336" creationId="{344232EE-175C-4671-8D2A-2D949EBBA783}"/>
          </ac:spMkLst>
        </pc:spChg>
        <pc:spChg chg="mod">
          <ac:chgData name="Emils Zegers" userId="bd5cf22c-0e97-44c0-acad-9bc9915da531" providerId="ADAL" clId="{5F09D76C-1841-4F58-94B1-5AE3681891B6}" dt="2023-06-22T13:57:58.600" v="3437" actId="27803"/>
          <ac:spMkLst>
            <pc:docMk/>
            <pc:sldMk cId="605312590" sldId="256"/>
            <ac:spMk id="337" creationId="{5D94B2C7-C721-9DD7-C150-D4E271F26A36}"/>
          </ac:spMkLst>
        </pc:spChg>
        <pc:spChg chg="mod">
          <ac:chgData name="Emils Zegers" userId="bd5cf22c-0e97-44c0-acad-9bc9915da531" providerId="ADAL" clId="{5F09D76C-1841-4F58-94B1-5AE3681891B6}" dt="2023-06-22T13:57:58.600" v="3437" actId="27803"/>
          <ac:spMkLst>
            <pc:docMk/>
            <pc:sldMk cId="605312590" sldId="256"/>
            <ac:spMk id="338" creationId="{F4773679-E9BB-E324-1A8B-B6FF87C33D65}"/>
          </ac:spMkLst>
        </pc:spChg>
        <pc:spChg chg="mod">
          <ac:chgData name="Emils Zegers" userId="bd5cf22c-0e97-44c0-acad-9bc9915da531" providerId="ADAL" clId="{5F09D76C-1841-4F58-94B1-5AE3681891B6}" dt="2023-06-22T13:57:58.600" v="3437" actId="27803"/>
          <ac:spMkLst>
            <pc:docMk/>
            <pc:sldMk cId="605312590" sldId="256"/>
            <ac:spMk id="339" creationId="{36A0DC78-055F-283F-970B-C8E731F0871D}"/>
          </ac:spMkLst>
        </pc:spChg>
        <pc:spChg chg="mod">
          <ac:chgData name="Emils Zegers" userId="bd5cf22c-0e97-44c0-acad-9bc9915da531" providerId="ADAL" clId="{5F09D76C-1841-4F58-94B1-5AE3681891B6}" dt="2023-06-22T13:57:58.600" v="3437" actId="27803"/>
          <ac:spMkLst>
            <pc:docMk/>
            <pc:sldMk cId="605312590" sldId="256"/>
            <ac:spMk id="340" creationId="{A5F9B454-6374-8E95-0148-A2098E2BE30B}"/>
          </ac:spMkLst>
        </pc:spChg>
        <pc:spChg chg="mod">
          <ac:chgData name="Emils Zegers" userId="bd5cf22c-0e97-44c0-acad-9bc9915da531" providerId="ADAL" clId="{5F09D76C-1841-4F58-94B1-5AE3681891B6}" dt="2023-06-22T13:57:58.600" v="3437" actId="27803"/>
          <ac:spMkLst>
            <pc:docMk/>
            <pc:sldMk cId="605312590" sldId="256"/>
            <ac:spMk id="341" creationId="{4188ED06-0EB5-F72F-9180-95B04A33F6E1}"/>
          </ac:spMkLst>
        </pc:spChg>
        <pc:spChg chg="mod">
          <ac:chgData name="Emils Zegers" userId="bd5cf22c-0e97-44c0-acad-9bc9915da531" providerId="ADAL" clId="{5F09D76C-1841-4F58-94B1-5AE3681891B6}" dt="2023-06-22T13:57:58.600" v="3437" actId="27803"/>
          <ac:spMkLst>
            <pc:docMk/>
            <pc:sldMk cId="605312590" sldId="256"/>
            <ac:spMk id="342" creationId="{E3B268EE-1ED5-3AFA-0A03-E4EAFF47BAC6}"/>
          </ac:spMkLst>
        </pc:spChg>
        <pc:spChg chg="mod">
          <ac:chgData name="Emils Zegers" userId="bd5cf22c-0e97-44c0-acad-9bc9915da531" providerId="ADAL" clId="{5F09D76C-1841-4F58-94B1-5AE3681891B6}" dt="2023-06-22T13:57:58.600" v="3437" actId="27803"/>
          <ac:spMkLst>
            <pc:docMk/>
            <pc:sldMk cId="605312590" sldId="256"/>
            <ac:spMk id="343" creationId="{129003E7-14F0-FBE3-D7C6-E9E163FEA6AC}"/>
          </ac:spMkLst>
        </pc:spChg>
        <pc:spChg chg="mod">
          <ac:chgData name="Emils Zegers" userId="bd5cf22c-0e97-44c0-acad-9bc9915da531" providerId="ADAL" clId="{5F09D76C-1841-4F58-94B1-5AE3681891B6}" dt="2023-06-22T13:57:58.600" v="3437" actId="27803"/>
          <ac:spMkLst>
            <pc:docMk/>
            <pc:sldMk cId="605312590" sldId="256"/>
            <ac:spMk id="344" creationId="{C9E3A023-66C6-A94A-E1EA-EC1AB6544837}"/>
          </ac:spMkLst>
        </pc:spChg>
        <pc:spChg chg="mod">
          <ac:chgData name="Emils Zegers" userId="bd5cf22c-0e97-44c0-acad-9bc9915da531" providerId="ADAL" clId="{5F09D76C-1841-4F58-94B1-5AE3681891B6}" dt="2023-06-22T13:57:58.600" v="3437" actId="27803"/>
          <ac:spMkLst>
            <pc:docMk/>
            <pc:sldMk cId="605312590" sldId="256"/>
            <ac:spMk id="345" creationId="{014DB75F-D2C9-D59A-1DF4-1985F7AAD831}"/>
          </ac:spMkLst>
        </pc:spChg>
        <pc:spChg chg="mod">
          <ac:chgData name="Emils Zegers" userId="bd5cf22c-0e97-44c0-acad-9bc9915da531" providerId="ADAL" clId="{5F09D76C-1841-4F58-94B1-5AE3681891B6}" dt="2023-06-22T13:57:58.600" v="3437" actId="27803"/>
          <ac:spMkLst>
            <pc:docMk/>
            <pc:sldMk cId="605312590" sldId="256"/>
            <ac:spMk id="346" creationId="{FD0488FB-F86A-306E-F7F7-ACA58B8ACA48}"/>
          </ac:spMkLst>
        </pc:spChg>
        <pc:spChg chg="mod">
          <ac:chgData name="Emils Zegers" userId="bd5cf22c-0e97-44c0-acad-9bc9915da531" providerId="ADAL" clId="{5F09D76C-1841-4F58-94B1-5AE3681891B6}" dt="2023-06-22T13:57:58.600" v="3437" actId="27803"/>
          <ac:spMkLst>
            <pc:docMk/>
            <pc:sldMk cId="605312590" sldId="256"/>
            <ac:spMk id="347" creationId="{DDFA8136-9010-E775-32B1-9D4C23EAE59C}"/>
          </ac:spMkLst>
        </pc:spChg>
        <pc:spChg chg="mod">
          <ac:chgData name="Emils Zegers" userId="bd5cf22c-0e97-44c0-acad-9bc9915da531" providerId="ADAL" clId="{5F09D76C-1841-4F58-94B1-5AE3681891B6}" dt="2023-06-22T13:57:58.600" v="3437" actId="27803"/>
          <ac:spMkLst>
            <pc:docMk/>
            <pc:sldMk cId="605312590" sldId="256"/>
            <ac:spMk id="348" creationId="{F7EC686A-CF35-9374-1A84-246624ABA1F1}"/>
          </ac:spMkLst>
        </pc:spChg>
        <pc:spChg chg="mod">
          <ac:chgData name="Emils Zegers" userId="bd5cf22c-0e97-44c0-acad-9bc9915da531" providerId="ADAL" clId="{5F09D76C-1841-4F58-94B1-5AE3681891B6}" dt="2023-06-22T13:57:58.600" v="3437" actId="27803"/>
          <ac:spMkLst>
            <pc:docMk/>
            <pc:sldMk cId="605312590" sldId="256"/>
            <ac:spMk id="349" creationId="{6F332C47-F8E6-E18E-5900-FF891CDAF166}"/>
          </ac:spMkLst>
        </pc:spChg>
        <pc:spChg chg="mod">
          <ac:chgData name="Emils Zegers" userId="bd5cf22c-0e97-44c0-acad-9bc9915da531" providerId="ADAL" clId="{5F09D76C-1841-4F58-94B1-5AE3681891B6}" dt="2023-06-22T13:57:58.600" v="3437" actId="27803"/>
          <ac:spMkLst>
            <pc:docMk/>
            <pc:sldMk cId="605312590" sldId="256"/>
            <ac:spMk id="350" creationId="{1D31C106-3147-4A74-CCA2-2CA2D3849308}"/>
          </ac:spMkLst>
        </pc:spChg>
        <pc:spChg chg="mod">
          <ac:chgData name="Emils Zegers" userId="bd5cf22c-0e97-44c0-acad-9bc9915da531" providerId="ADAL" clId="{5F09D76C-1841-4F58-94B1-5AE3681891B6}" dt="2023-06-22T13:57:58.600" v="3437" actId="27803"/>
          <ac:spMkLst>
            <pc:docMk/>
            <pc:sldMk cId="605312590" sldId="256"/>
            <ac:spMk id="351" creationId="{154BDBE9-3198-A9BF-B720-0071D3FAD935}"/>
          </ac:spMkLst>
        </pc:spChg>
        <pc:spChg chg="mod">
          <ac:chgData name="Emils Zegers" userId="bd5cf22c-0e97-44c0-acad-9bc9915da531" providerId="ADAL" clId="{5F09D76C-1841-4F58-94B1-5AE3681891B6}" dt="2023-06-22T13:57:58.600" v="3437" actId="27803"/>
          <ac:spMkLst>
            <pc:docMk/>
            <pc:sldMk cId="605312590" sldId="256"/>
            <ac:spMk id="352" creationId="{E4D0E2EF-81D8-FEB6-CAE9-74B772BE9591}"/>
          </ac:spMkLst>
        </pc:spChg>
        <pc:spChg chg="mod">
          <ac:chgData name="Emils Zegers" userId="bd5cf22c-0e97-44c0-acad-9bc9915da531" providerId="ADAL" clId="{5F09D76C-1841-4F58-94B1-5AE3681891B6}" dt="2023-06-22T13:57:58.600" v="3437" actId="27803"/>
          <ac:spMkLst>
            <pc:docMk/>
            <pc:sldMk cId="605312590" sldId="256"/>
            <ac:spMk id="353" creationId="{F5D263B1-8493-E71F-81F2-7C4176FE29F4}"/>
          </ac:spMkLst>
        </pc:spChg>
        <pc:spChg chg="mod">
          <ac:chgData name="Emils Zegers" userId="bd5cf22c-0e97-44c0-acad-9bc9915da531" providerId="ADAL" clId="{5F09D76C-1841-4F58-94B1-5AE3681891B6}" dt="2023-06-22T13:57:58.600" v="3437" actId="27803"/>
          <ac:spMkLst>
            <pc:docMk/>
            <pc:sldMk cId="605312590" sldId="256"/>
            <ac:spMk id="354" creationId="{C50E345E-CE31-2778-B50C-97D79F77F6A9}"/>
          </ac:spMkLst>
        </pc:spChg>
        <pc:spChg chg="mod">
          <ac:chgData name="Emils Zegers" userId="bd5cf22c-0e97-44c0-acad-9bc9915da531" providerId="ADAL" clId="{5F09D76C-1841-4F58-94B1-5AE3681891B6}" dt="2023-06-22T13:57:58.600" v="3437" actId="27803"/>
          <ac:spMkLst>
            <pc:docMk/>
            <pc:sldMk cId="605312590" sldId="256"/>
            <ac:spMk id="355" creationId="{92851325-C11B-5E1E-11D7-E8873FF9712B}"/>
          </ac:spMkLst>
        </pc:spChg>
        <pc:spChg chg="mod">
          <ac:chgData name="Emils Zegers" userId="bd5cf22c-0e97-44c0-acad-9bc9915da531" providerId="ADAL" clId="{5F09D76C-1841-4F58-94B1-5AE3681891B6}" dt="2023-06-22T13:57:58.600" v="3437" actId="27803"/>
          <ac:spMkLst>
            <pc:docMk/>
            <pc:sldMk cId="605312590" sldId="256"/>
            <ac:spMk id="356" creationId="{73E42F9D-D70A-7D6C-61CC-8AC01F7AA67A}"/>
          </ac:spMkLst>
        </pc:spChg>
        <pc:spChg chg="mod">
          <ac:chgData name="Emils Zegers" userId="bd5cf22c-0e97-44c0-acad-9bc9915da531" providerId="ADAL" clId="{5F09D76C-1841-4F58-94B1-5AE3681891B6}" dt="2023-06-22T13:57:58.600" v="3437" actId="27803"/>
          <ac:spMkLst>
            <pc:docMk/>
            <pc:sldMk cId="605312590" sldId="256"/>
            <ac:spMk id="357" creationId="{22B07547-E9A3-DDD8-A165-7701818124B3}"/>
          </ac:spMkLst>
        </pc:spChg>
        <pc:spChg chg="mod">
          <ac:chgData name="Emils Zegers" userId="bd5cf22c-0e97-44c0-acad-9bc9915da531" providerId="ADAL" clId="{5F09D76C-1841-4F58-94B1-5AE3681891B6}" dt="2023-06-22T13:57:58.600" v="3437" actId="27803"/>
          <ac:spMkLst>
            <pc:docMk/>
            <pc:sldMk cId="605312590" sldId="256"/>
            <ac:spMk id="358" creationId="{643A0FC6-DA2B-10DA-F846-B19C6EE91529}"/>
          </ac:spMkLst>
        </pc:spChg>
        <pc:spChg chg="mod">
          <ac:chgData name="Emils Zegers" userId="bd5cf22c-0e97-44c0-acad-9bc9915da531" providerId="ADAL" clId="{5F09D76C-1841-4F58-94B1-5AE3681891B6}" dt="2023-06-22T13:57:58.600" v="3437" actId="27803"/>
          <ac:spMkLst>
            <pc:docMk/>
            <pc:sldMk cId="605312590" sldId="256"/>
            <ac:spMk id="359" creationId="{5B06048D-C6E1-3268-3BD7-CCA9E93B8235}"/>
          </ac:spMkLst>
        </pc:spChg>
        <pc:spChg chg="mod">
          <ac:chgData name="Emils Zegers" userId="bd5cf22c-0e97-44c0-acad-9bc9915da531" providerId="ADAL" clId="{5F09D76C-1841-4F58-94B1-5AE3681891B6}" dt="2023-06-22T13:57:58.600" v="3437" actId="27803"/>
          <ac:spMkLst>
            <pc:docMk/>
            <pc:sldMk cId="605312590" sldId="256"/>
            <ac:spMk id="360" creationId="{9689A9CF-5DC7-A708-D245-3EAFE933BEBB}"/>
          </ac:spMkLst>
        </pc:spChg>
        <pc:spChg chg="mod">
          <ac:chgData name="Emils Zegers" userId="bd5cf22c-0e97-44c0-acad-9bc9915da531" providerId="ADAL" clId="{5F09D76C-1841-4F58-94B1-5AE3681891B6}" dt="2023-06-22T13:57:58.600" v="3437" actId="27803"/>
          <ac:spMkLst>
            <pc:docMk/>
            <pc:sldMk cId="605312590" sldId="256"/>
            <ac:spMk id="361" creationId="{9D048D69-F8A6-EB1F-416B-B28810ED5D69}"/>
          </ac:spMkLst>
        </pc:spChg>
        <pc:spChg chg="mod">
          <ac:chgData name="Emils Zegers" userId="bd5cf22c-0e97-44c0-acad-9bc9915da531" providerId="ADAL" clId="{5F09D76C-1841-4F58-94B1-5AE3681891B6}" dt="2023-06-22T13:57:58.600" v="3437" actId="27803"/>
          <ac:spMkLst>
            <pc:docMk/>
            <pc:sldMk cId="605312590" sldId="256"/>
            <ac:spMk id="362" creationId="{C3314FDC-9A53-FFE5-D9E6-9FBD4C496337}"/>
          </ac:spMkLst>
        </pc:spChg>
        <pc:spChg chg="mod">
          <ac:chgData name="Emils Zegers" userId="bd5cf22c-0e97-44c0-acad-9bc9915da531" providerId="ADAL" clId="{5F09D76C-1841-4F58-94B1-5AE3681891B6}" dt="2023-06-22T13:57:58.600" v="3437" actId="27803"/>
          <ac:spMkLst>
            <pc:docMk/>
            <pc:sldMk cId="605312590" sldId="256"/>
            <ac:spMk id="363" creationId="{2336C91C-B4E6-1B93-6C8B-01E1AB28DE99}"/>
          </ac:spMkLst>
        </pc:spChg>
        <pc:spChg chg="mod">
          <ac:chgData name="Emils Zegers" userId="bd5cf22c-0e97-44c0-acad-9bc9915da531" providerId="ADAL" clId="{5F09D76C-1841-4F58-94B1-5AE3681891B6}" dt="2023-06-22T13:57:58.600" v="3437" actId="27803"/>
          <ac:spMkLst>
            <pc:docMk/>
            <pc:sldMk cId="605312590" sldId="256"/>
            <ac:spMk id="364" creationId="{F5367F41-3215-AE05-AF64-67186214F700}"/>
          </ac:spMkLst>
        </pc:spChg>
        <pc:spChg chg="mod">
          <ac:chgData name="Emils Zegers" userId="bd5cf22c-0e97-44c0-acad-9bc9915da531" providerId="ADAL" clId="{5F09D76C-1841-4F58-94B1-5AE3681891B6}" dt="2023-06-22T13:57:58.600" v="3437" actId="27803"/>
          <ac:spMkLst>
            <pc:docMk/>
            <pc:sldMk cId="605312590" sldId="256"/>
            <ac:spMk id="365" creationId="{D744EA4E-D987-939F-98DF-C21FD0A51377}"/>
          </ac:spMkLst>
        </pc:spChg>
        <pc:spChg chg="mod">
          <ac:chgData name="Emils Zegers" userId="bd5cf22c-0e97-44c0-acad-9bc9915da531" providerId="ADAL" clId="{5F09D76C-1841-4F58-94B1-5AE3681891B6}" dt="2023-06-22T13:57:58.600" v="3437" actId="27803"/>
          <ac:spMkLst>
            <pc:docMk/>
            <pc:sldMk cId="605312590" sldId="256"/>
            <ac:spMk id="366" creationId="{D922FB0B-6DE1-9BC7-43E1-4CCEE062613F}"/>
          </ac:spMkLst>
        </pc:spChg>
        <pc:spChg chg="mod">
          <ac:chgData name="Emils Zegers" userId="bd5cf22c-0e97-44c0-acad-9bc9915da531" providerId="ADAL" clId="{5F09D76C-1841-4F58-94B1-5AE3681891B6}" dt="2023-06-22T13:57:58.600" v="3437" actId="27803"/>
          <ac:spMkLst>
            <pc:docMk/>
            <pc:sldMk cId="605312590" sldId="256"/>
            <ac:spMk id="367" creationId="{75C6A6D9-299F-BE4E-7CF7-3E9486CAEFB5}"/>
          </ac:spMkLst>
        </pc:spChg>
        <pc:spChg chg="mod">
          <ac:chgData name="Emils Zegers" userId="bd5cf22c-0e97-44c0-acad-9bc9915da531" providerId="ADAL" clId="{5F09D76C-1841-4F58-94B1-5AE3681891B6}" dt="2023-06-22T13:57:58.600" v="3437" actId="27803"/>
          <ac:spMkLst>
            <pc:docMk/>
            <pc:sldMk cId="605312590" sldId="256"/>
            <ac:spMk id="368" creationId="{F951E435-474E-58BA-C844-AEA410079FC9}"/>
          </ac:spMkLst>
        </pc:spChg>
        <pc:spChg chg="mod">
          <ac:chgData name="Emils Zegers" userId="bd5cf22c-0e97-44c0-acad-9bc9915da531" providerId="ADAL" clId="{5F09D76C-1841-4F58-94B1-5AE3681891B6}" dt="2023-06-22T13:57:58.600" v="3437" actId="27803"/>
          <ac:spMkLst>
            <pc:docMk/>
            <pc:sldMk cId="605312590" sldId="256"/>
            <ac:spMk id="369" creationId="{8E5EC089-BAA0-E6AA-E7D0-E030B5F63D50}"/>
          </ac:spMkLst>
        </pc:spChg>
        <pc:spChg chg="mod">
          <ac:chgData name="Emils Zegers" userId="bd5cf22c-0e97-44c0-acad-9bc9915da531" providerId="ADAL" clId="{5F09D76C-1841-4F58-94B1-5AE3681891B6}" dt="2023-06-22T13:57:58.600" v="3437" actId="27803"/>
          <ac:spMkLst>
            <pc:docMk/>
            <pc:sldMk cId="605312590" sldId="256"/>
            <ac:spMk id="370" creationId="{73BF4CA9-A1C5-A8BB-AA58-72CAE3D2D330}"/>
          </ac:spMkLst>
        </pc:spChg>
        <pc:spChg chg="mod">
          <ac:chgData name="Emils Zegers" userId="bd5cf22c-0e97-44c0-acad-9bc9915da531" providerId="ADAL" clId="{5F09D76C-1841-4F58-94B1-5AE3681891B6}" dt="2023-06-22T13:57:58.600" v="3437" actId="27803"/>
          <ac:spMkLst>
            <pc:docMk/>
            <pc:sldMk cId="605312590" sldId="256"/>
            <ac:spMk id="371" creationId="{585AE3F4-E0D9-FF33-9B85-FC8A92A8053B}"/>
          </ac:spMkLst>
        </pc:spChg>
        <pc:spChg chg="mod">
          <ac:chgData name="Emils Zegers" userId="bd5cf22c-0e97-44c0-acad-9bc9915da531" providerId="ADAL" clId="{5F09D76C-1841-4F58-94B1-5AE3681891B6}" dt="2023-06-22T13:57:58.600" v="3437" actId="27803"/>
          <ac:spMkLst>
            <pc:docMk/>
            <pc:sldMk cId="605312590" sldId="256"/>
            <ac:spMk id="372" creationId="{9978BEC5-AE83-4386-F1CF-96EF2CAE8E09}"/>
          </ac:spMkLst>
        </pc:spChg>
        <pc:spChg chg="mod">
          <ac:chgData name="Emils Zegers" userId="bd5cf22c-0e97-44c0-acad-9bc9915da531" providerId="ADAL" clId="{5F09D76C-1841-4F58-94B1-5AE3681891B6}" dt="2023-06-22T13:57:58.600" v="3437" actId="27803"/>
          <ac:spMkLst>
            <pc:docMk/>
            <pc:sldMk cId="605312590" sldId="256"/>
            <ac:spMk id="373" creationId="{4ACF3E53-C955-AA43-7DC9-244F9E716D7B}"/>
          </ac:spMkLst>
        </pc:spChg>
        <pc:spChg chg="mod">
          <ac:chgData name="Emils Zegers" userId="bd5cf22c-0e97-44c0-acad-9bc9915da531" providerId="ADAL" clId="{5F09D76C-1841-4F58-94B1-5AE3681891B6}" dt="2023-06-22T13:57:58.600" v="3437" actId="27803"/>
          <ac:spMkLst>
            <pc:docMk/>
            <pc:sldMk cId="605312590" sldId="256"/>
            <ac:spMk id="374" creationId="{72790738-678D-3ADA-069E-A5FFF96339B7}"/>
          </ac:spMkLst>
        </pc:spChg>
        <pc:spChg chg="mod">
          <ac:chgData name="Emils Zegers" userId="bd5cf22c-0e97-44c0-acad-9bc9915da531" providerId="ADAL" clId="{5F09D76C-1841-4F58-94B1-5AE3681891B6}" dt="2023-06-22T13:57:58.600" v="3437" actId="27803"/>
          <ac:spMkLst>
            <pc:docMk/>
            <pc:sldMk cId="605312590" sldId="256"/>
            <ac:spMk id="375" creationId="{607492F3-06FE-8C3B-A036-5A7A72CE0E29}"/>
          </ac:spMkLst>
        </pc:spChg>
        <pc:spChg chg="mod">
          <ac:chgData name="Emils Zegers" userId="bd5cf22c-0e97-44c0-acad-9bc9915da531" providerId="ADAL" clId="{5F09D76C-1841-4F58-94B1-5AE3681891B6}" dt="2023-06-22T13:57:58.600" v="3437" actId="27803"/>
          <ac:spMkLst>
            <pc:docMk/>
            <pc:sldMk cId="605312590" sldId="256"/>
            <ac:spMk id="376" creationId="{1875ED75-BB32-17E0-94E7-CD4505E1D036}"/>
          </ac:spMkLst>
        </pc:spChg>
        <pc:spChg chg="mod">
          <ac:chgData name="Emils Zegers" userId="bd5cf22c-0e97-44c0-acad-9bc9915da531" providerId="ADAL" clId="{5F09D76C-1841-4F58-94B1-5AE3681891B6}" dt="2023-06-22T13:57:58.600" v="3437" actId="27803"/>
          <ac:spMkLst>
            <pc:docMk/>
            <pc:sldMk cId="605312590" sldId="256"/>
            <ac:spMk id="377" creationId="{AB0F1964-07BC-AD84-CAC2-A21E8A3F36CF}"/>
          </ac:spMkLst>
        </pc:spChg>
        <pc:spChg chg="mod">
          <ac:chgData name="Emils Zegers" userId="bd5cf22c-0e97-44c0-acad-9bc9915da531" providerId="ADAL" clId="{5F09D76C-1841-4F58-94B1-5AE3681891B6}" dt="2023-06-22T13:57:58.600" v="3437" actId="27803"/>
          <ac:spMkLst>
            <pc:docMk/>
            <pc:sldMk cId="605312590" sldId="256"/>
            <ac:spMk id="378" creationId="{2DD98E09-4C20-FC4F-49E2-26FECF966B62}"/>
          </ac:spMkLst>
        </pc:spChg>
        <pc:spChg chg="mod">
          <ac:chgData name="Emils Zegers" userId="bd5cf22c-0e97-44c0-acad-9bc9915da531" providerId="ADAL" clId="{5F09D76C-1841-4F58-94B1-5AE3681891B6}" dt="2023-06-22T13:57:58.600" v="3437" actId="27803"/>
          <ac:spMkLst>
            <pc:docMk/>
            <pc:sldMk cId="605312590" sldId="256"/>
            <ac:spMk id="379" creationId="{AB64F892-F782-4813-C1E7-FD7949CCD54E}"/>
          </ac:spMkLst>
        </pc:spChg>
        <pc:spChg chg="mod">
          <ac:chgData name="Emils Zegers" userId="bd5cf22c-0e97-44c0-acad-9bc9915da531" providerId="ADAL" clId="{5F09D76C-1841-4F58-94B1-5AE3681891B6}" dt="2023-06-22T13:57:58.600" v="3437" actId="27803"/>
          <ac:spMkLst>
            <pc:docMk/>
            <pc:sldMk cId="605312590" sldId="256"/>
            <ac:spMk id="380" creationId="{994C2F22-8FB0-045F-647B-F630D3DCF4F9}"/>
          </ac:spMkLst>
        </pc:spChg>
        <pc:spChg chg="mod">
          <ac:chgData name="Emils Zegers" userId="bd5cf22c-0e97-44c0-acad-9bc9915da531" providerId="ADAL" clId="{5F09D76C-1841-4F58-94B1-5AE3681891B6}" dt="2023-06-22T13:57:58.600" v="3437" actId="27803"/>
          <ac:spMkLst>
            <pc:docMk/>
            <pc:sldMk cId="605312590" sldId="256"/>
            <ac:spMk id="381" creationId="{C576F16F-A0CE-C5E6-2ADA-51DAF013C582}"/>
          </ac:spMkLst>
        </pc:spChg>
        <pc:spChg chg="mod">
          <ac:chgData name="Emils Zegers" userId="bd5cf22c-0e97-44c0-acad-9bc9915da531" providerId="ADAL" clId="{5F09D76C-1841-4F58-94B1-5AE3681891B6}" dt="2023-06-22T13:57:58.600" v="3437" actId="27803"/>
          <ac:spMkLst>
            <pc:docMk/>
            <pc:sldMk cId="605312590" sldId="256"/>
            <ac:spMk id="382" creationId="{9759710C-0A02-521D-E3D1-068BEE5C701C}"/>
          </ac:spMkLst>
        </pc:spChg>
        <pc:spChg chg="mod">
          <ac:chgData name="Emils Zegers" userId="bd5cf22c-0e97-44c0-acad-9bc9915da531" providerId="ADAL" clId="{5F09D76C-1841-4F58-94B1-5AE3681891B6}" dt="2023-06-22T13:57:58.600" v="3437" actId="27803"/>
          <ac:spMkLst>
            <pc:docMk/>
            <pc:sldMk cId="605312590" sldId="256"/>
            <ac:spMk id="383" creationId="{CD6FCF71-E11E-973A-38C7-2D4360815758}"/>
          </ac:spMkLst>
        </pc:spChg>
        <pc:spChg chg="mod">
          <ac:chgData name="Emils Zegers" userId="bd5cf22c-0e97-44c0-acad-9bc9915da531" providerId="ADAL" clId="{5F09D76C-1841-4F58-94B1-5AE3681891B6}" dt="2023-06-22T13:57:58.600" v="3437" actId="27803"/>
          <ac:spMkLst>
            <pc:docMk/>
            <pc:sldMk cId="605312590" sldId="256"/>
            <ac:spMk id="384" creationId="{B6C64023-529F-D223-C425-6D86DB9D734B}"/>
          </ac:spMkLst>
        </pc:spChg>
        <pc:spChg chg="mod">
          <ac:chgData name="Emils Zegers" userId="bd5cf22c-0e97-44c0-acad-9bc9915da531" providerId="ADAL" clId="{5F09D76C-1841-4F58-94B1-5AE3681891B6}" dt="2023-06-22T13:57:58.600" v="3437" actId="27803"/>
          <ac:spMkLst>
            <pc:docMk/>
            <pc:sldMk cId="605312590" sldId="256"/>
            <ac:spMk id="385" creationId="{A6CC6777-6973-5147-E083-8E0339F62172}"/>
          </ac:spMkLst>
        </pc:spChg>
        <pc:spChg chg="mod">
          <ac:chgData name="Emils Zegers" userId="bd5cf22c-0e97-44c0-acad-9bc9915da531" providerId="ADAL" clId="{5F09D76C-1841-4F58-94B1-5AE3681891B6}" dt="2023-06-22T13:57:58.600" v="3437" actId="27803"/>
          <ac:spMkLst>
            <pc:docMk/>
            <pc:sldMk cId="605312590" sldId="256"/>
            <ac:spMk id="386" creationId="{A196DDED-1846-D122-FA89-6EE01D8043CC}"/>
          </ac:spMkLst>
        </pc:spChg>
        <pc:spChg chg="mod">
          <ac:chgData name="Emils Zegers" userId="bd5cf22c-0e97-44c0-acad-9bc9915da531" providerId="ADAL" clId="{5F09D76C-1841-4F58-94B1-5AE3681891B6}" dt="2023-06-22T13:57:58.600" v="3437" actId="27803"/>
          <ac:spMkLst>
            <pc:docMk/>
            <pc:sldMk cId="605312590" sldId="256"/>
            <ac:spMk id="387" creationId="{F9656844-BBA1-3870-5CF3-AB23DDF8C0A3}"/>
          </ac:spMkLst>
        </pc:spChg>
        <pc:spChg chg="mod">
          <ac:chgData name="Emils Zegers" userId="bd5cf22c-0e97-44c0-acad-9bc9915da531" providerId="ADAL" clId="{5F09D76C-1841-4F58-94B1-5AE3681891B6}" dt="2023-06-22T13:57:58.600" v="3437" actId="27803"/>
          <ac:spMkLst>
            <pc:docMk/>
            <pc:sldMk cId="605312590" sldId="256"/>
            <ac:spMk id="388" creationId="{E3499C33-19A1-6745-608B-D97C422ED3C1}"/>
          </ac:spMkLst>
        </pc:spChg>
        <pc:spChg chg="mod">
          <ac:chgData name="Emils Zegers" userId="bd5cf22c-0e97-44c0-acad-9bc9915da531" providerId="ADAL" clId="{5F09D76C-1841-4F58-94B1-5AE3681891B6}" dt="2023-06-22T13:57:58.600" v="3437" actId="27803"/>
          <ac:spMkLst>
            <pc:docMk/>
            <pc:sldMk cId="605312590" sldId="256"/>
            <ac:spMk id="389" creationId="{7EAD19C0-EDE8-84E4-260E-D7908891A797}"/>
          </ac:spMkLst>
        </pc:spChg>
        <pc:spChg chg="mod">
          <ac:chgData name="Emils Zegers" userId="bd5cf22c-0e97-44c0-acad-9bc9915da531" providerId="ADAL" clId="{5F09D76C-1841-4F58-94B1-5AE3681891B6}" dt="2023-06-22T13:57:58.600" v="3437" actId="27803"/>
          <ac:spMkLst>
            <pc:docMk/>
            <pc:sldMk cId="605312590" sldId="256"/>
            <ac:spMk id="390" creationId="{967F2E33-A67A-0297-C476-A4B8396E4912}"/>
          </ac:spMkLst>
        </pc:spChg>
        <pc:spChg chg="mod">
          <ac:chgData name="Emils Zegers" userId="bd5cf22c-0e97-44c0-acad-9bc9915da531" providerId="ADAL" clId="{5F09D76C-1841-4F58-94B1-5AE3681891B6}" dt="2023-06-22T13:57:58.600" v="3437" actId="27803"/>
          <ac:spMkLst>
            <pc:docMk/>
            <pc:sldMk cId="605312590" sldId="256"/>
            <ac:spMk id="391" creationId="{DCF45159-9682-1636-D940-EF00DB88E342}"/>
          </ac:spMkLst>
        </pc:spChg>
        <pc:spChg chg="mod">
          <ac:chgData name="Emils Zegers" userId="bd5cf22c-0e97-44c0-acad-9bc9915da531" providerId="ADAL" clId="{5F09D76C-1841-4F58-94B1-5AE3681891B6}" dt="2023-06-22T13:57:58.600" v="3437" actId="27803"/>
          <ac:spMkLst>
            <pc:docMk/>
            <pc:sldMk cId="605312590" sldId="256"/>
            <ac:spMk id="392" creationId="{3EA55B42-3FFF-2563-CB3A-70BF77FDE135}"/>
          </ac:spMkLst>
        </pc:spChg>
        <pc:spChg chg="mod">
          <ac:chgData name="Emils Zegers" userId="bd5cf22c-0e97-44c0-acad-9bc9915da531" providerId="ADAL" clId="{5F09D76C-1841-4F58-94B1-5AE3681891B6}" dt="2023-06-22T13:57:58.600" v="3437" actId="27803"/>
          <ac:spMkLst>
            <pc:docMk/>
            <pc:sldMk cId="605312590" sldId="256"/>
            <ac:spMk id="393" creationId="{6985BA90-8565-BF89-7737-FC4A6F1C63ED}"/>
          </ac:spMkLst>
        </pc:spChg>
        <pc:spChg chg="mod">
          <ac:chgData name="Emils Zegers" userId="bd5cf22c-0e97-44c0-acad-9bc9915da531" providerId="ADAL" clId="{5F09D76C-1841-4F58-94B1-5AE3681891B6}" dt="2023-06-22T13:57:58.600" v="3437" actId="27803"/>
          <ac:spMkLst>
            <pc:docMk/>
            <pc:sldMk cId="605312590" sldId="256"/>
            <ac:spMk id="394" creationId="{A8A09BFC-2538-E61D-2B1E-3E31351C6FD9}"/>
          </ac:spMkLst>
        </pc:spChg>
        <pc:spChg chg="mod">
          <ac:chgData name="Emils Zegers" userId="bd5cf22c-0e97-44c0-acad-9bc9915da531" providerId="ADAL" clId="{5F09D76C-1841-4F58-94B1-5AE3681891B6}" dt="2023-06-22T13:57:58.600" v="3437" actId="27803"/>
          <ac:spMkLst>
            <pc:docMk/>
            <pc:sldMk cId="605312590" sldId="256"/>
            <ac:spMk id="395" creationId="{D05AD44C-8C98-1122-FBA7-7D005342B114}"/>
          </ac:spMkLst>
        </pc:spChg>
        <pc:spChg chg="mod">
          <ac:chgData name="Emils Zegers" userId="bd5cf22c-0e97-44c0-acad-9bc9915da531" providerId="ADAL" clId="{5F09D76C-1841-4F58-94B1-5AE3681891B6}" dt="2023-06-22T13:57:58.600" v="3437" actId="27803"/>
          <ac:spMkLst>
            <pc:docMk/>
            <pc:sldMk cId="605312590" sldId="256"/>
            <ac:spMk id="396" creationId="{0430E71C-E2DD-F7C0-463D-31296D3D4724}"/>
          </ac:spMkLst>
        </pc:spChg>
        <pc:spChg chg="mod">
          <ac:chgData name="Emils Zegers" userId="bd5cf22c-0e97-44c0-acad-9bc9915da531" providerId="ADAL" clId="{5F09D76C-1841-4F58-94B1-5AE3681891B6}" dt="2023-06-22T13:57:58.600" v="3437" actId="27803"/>
          <ac:spMkLst>
            <pc:docMk/>
            <pc:sldMk cId="605312590" sldId="256"/>
            <ac:spMk id="397" creationId="{B9BE6814-713F-DC3D-C4D8-9293F5212A7F}"/>
          </ac:spMkLst>
        </pc:spChg>
        <pc:spChg chg="mod">
          <ac:chgData name="Emils Zegers" userId="bd5cf22c-0e97-44c0-acad-9bc9915da531" providerId="ADAL" clId="{5F09D76C-1841-4F58-94B1-5AE3681891B6}" dt="2023-06-22T13:57:58.600" v="3437" actId="27803"/>
          <ac:spMkLst>
            <pc:docMk/>
            <pc:sldMk cId="605312590" sldId="256"/>
            <ac:spMk id="398" creationId="{5312C536-7CBA-59D8-A9DE-8ADCB22D778C}"/>
          </ac:spMkLst>
        </pc:spChg>
        <pc:spChg chg="mod">
          <ac:chgData name="Emils Zegers" userId="bd5cf22c-0e97-44c0-acad-9bc9915da531" providerId="ADAL" clId="{5F09D76C-1841-4F58-94B1-5AE3681891B6}" dt="2023-06-22T13:57:58.600" v="3437" actId="27803"/>
          <ac:spMkLst>
            <pc:docMk/>
            <pc:sldMk cId="605312590" sldId="256"/>
            <ac:spMk id="399" creationId="{3E5BA3FA-8B29-CD47-21A1-9EDDBC68B0C5}"/>
          </ac:spMkLst>
        </pc:spChg>
        <pc:spChg chg="mod">
          <ac:chgData name="Emils Zegers" userId="bd5cf22c-0e97-44c0-acad-9bc9915da531" providerId="ADAL" clId="{5F09D76C-1841-4F58-94B1-5AE3681891B6}" dt="2023-06-22T13:57:58.600" v="3437" actId="27803"/>
          <ac:spMkLst>
            <pc:docMk/>
            <pc:sldMk cId="605312590" sldId="256"/>
            <ac:spMk id="400" creationId="{ED702745-CC9B-609B-4474-AB07F0C26762}"/>
          </ac:spMkLst>
        </pc:spChg>
        <pc:spChg chg="mod">
          <ac:chgData name="Emils Zegers" userId="bd5cf22c-0e97-44c0-acad-9bc9915da531" providerId="ADAL" clId="{5F09D76C-1841-4F58-94B1-5AE3681891B6}" dt="2023-06-22T13:57:58.600" v="3437" actId="27803"/>
          <ac:spMkLst>
            <pc:docMk/>
            <pc:sldMk cId="605312590" sldId="256"/>
            <ac:spMk id="401" creationId="{DF3DFAA3-4545-3CBD-97C5-B0213C850958}"/>
          </ac:spMkLst>
        </pc:spChg>
        <pc:spChg chg="mod">
          <ac:chgData name="Emils Zegers" userId="bd5cf22c-0e97-44c0-acad-9bc9915da531" providerId="ADAL" clId="{5F09D76C-1841-4F58-94B1-5AE3681891B6}" dt="2023-06-22T13:57:58.600" v="3437" actId="27803"/>
          <ac:spMkLst>
            <pc:docMk/>
            <pc:sldMk cId="605312590" sldId="256"/>
            <ac:spMk id="402" creationId="{358657F3-05F7-BBD5-C63A-F5AB1E5852FD}"/>
          </ac:spMkLst>
        </pc:spChg>
        <pc:spChg chg="mod">
          <ac:chgData name="Emils Zegers" userId="bd5cf22c-0e97-44c0-acad-9bc9915da531" providerId="ADAL" clId="{5F09D76C-1841-4F58-94B1-5AE3681891B6}" dt="2023-06-22T13:57:58.600" v="3437" actId="27803"/>
          <ac:spMkLst>
            <pc:docMk/>
            <pc:sldMk cId="605312590" sldId="256"/>
            <ac:spMk id="403" creationId="{6D4D36C2-2F99-7291-2470-FB7D47ED23B4}"/>
          </ac:spMkLst>
        </pc:spChg>
        <pc:spChg chg="mod">
          <ac:chgData name="Emils Zegers" userId="bd5cf22c-0e97-44c0-acad-9bc9915da531" providerId="ADAL" clId="{5F09D76C-1841-4F58-94B1-5AE3681891B6}" dt="2023-06-22T13:57:58.600" v="3437" actId="27803"/>
          <ac:spMkLst>
            <pc:docMk/>
            <pc:sldMk cId="605312590" sldId="256"/>
            <ac:spMk id="404" creationId="{E7711D41-C537-9AD6-B741-9EB916009412}"/>
          </ac:spMkLst>
        </pc:spChg>
        <pc:spChg chg="mod">
          <ac:chgData name="Emils Zegers" userId="bd5cf22c-0e97-44c0-acad-9bc9915da531" providerId="ADAL" clId="{5F09D76C-1841-4F58-94B1-5AE3681891B6}" dt="2023-06-22T13:57:58.600" v="3437" actId="27803"/>
          <ac:spMkLst>
            <pc:docMk/>
            <pc:sldMk cId="605312590" sldId="256"/>
            <ac:spMk id="405" creationId="{289F3095-E325-182E-5A6B-F34169C54015}"/>
          </ac:spMkLst>
        </pc:spChg>
        <pc:spChg chg="mod">
          <ac:chgData name="Emils Zegers" userId="bd5cf22c-0e97-44c0-acad-9bc9915da531" providerId="ADAL" clId="{5F09D76C-1841-4F58-94B1-5AE3681891B6}" dt="2023-06-22T13:57:58.600" v="3437" actId="27803"/>
          <ac:spMkLst>
            <pc:docMk/>
            <pc:sldMk cId="605312590" sldId="256"/>
            <ac:spMk id="406" creationId="{061C4D1C-C7B7-B806-DA17-B908DE28A42A}"/>
          </ac:spMkLst>
        </pc:spChg>
        <pc:spChg chg="mod">
          <ac:chgData name="Emils Zegers" userId="bd5cf22c-0e97-44c0-acad-9bc9915da531" providerId="ADAL" clId="{5F09D76C-1841-4F58-94B1-5AE3681891B6}" dt="2023-06-22T13:57:58.600" v="3437" actId="27803"/>
          <ac:spMkLst>
            <pc:docMk/>
            <pc:sldMk cId="605312590" sldId="256"/>
            <ac:spMk id="407" creationId="{88FC3545-4FB6-E3AD-6FD3-228AF7E6993D}"/>
          </ac:spMkLst>
        </pc:spChg>
        <pc:spChg chg="mod">
          <ac:chgData name="Emils Zegers" userId="bd5cf22c-0e97-44c0-acad-9bc9915da531" providerId="ADAL" clId="{5F09D76C-1841-4F58-94B1-5AE3681891B6}" dt="2023-06-22T13:57:58.600" v="3437" actId="27803"/>
          <ac:spMkLst>
            <pc:docMk/>
            <pc:sldMk cId="605312590" sldId="256"/>
            <ac:spMk id="408" creationId="{E3F7EEC8-6007-0534-BECC-41B2F3CAE46D}"/>
          </ac:spMkLst>
        </pc:spChg>
        <pc:spChg chg="mod">
          <ac:chgData name="Emils Zegers" userId="bd5cf22c-0e97-44c0-acad-9bc9915da531" providerId="ADAL" clId="{5F09D76C-1841-4F58-94B1-5AE3681891B6}" dt="2023-06-22T13:57:58.600" v="3437" actId="27803"/>
          <ac:spMkLst>
            <pc:docMk/>
            <pc:sldMk cId="605312590" sldId="256"/>
            <ac:spMk id="409" creationId="{7435D00D-A9D8-BB44-7208-488F602E5204}"/>
          </ac:spMkLst>
        </pc:spChg>
        <pc:spChg chg="mod">
          <ac:chgData name="Emils Zegers" userId="bd5cf22c-0e97-44c0-acad-9bc9915da531" providerId="ADAL" clId="{5F09D76C-1841-4F58-94B1-5AE3681891B6}" dt="2023-06-22T13:57:58.600" v="3437" actId="27803"/>
          <ac:spMkLst>
            <pc:docMk/>
            <pc:sldMk cId="605312590" sldId="256"/>
            <ac:spMk id="410" creationId="{521DC568-5B7A-F69F-6B1D-B172DF9EFFF9}"/>
          </ac:spMkLst>
        </pc:spChg>
        <pc:spChg chg="mod">
          <ac:chgData name="Emils Zegers" userId="bd5cf22c-0e97-44c0-acad-9bc9915da531" providerId="ADAL" clId="{5F09D76C-1841-4F58-94B1-5AE3681891B6}" dt="2023-06-22T13:57:58.600" v="3437" actId="27803"/>
          <ac:spMkLst>
            <pc:docMk/>
            <pc:sldMk cId="605312590" sldId="256"/>
            <ac:spMk id="411" creationId="{23F8FECF-DF83-B9E4-ECBF-EBEEDE0D3B57}"/>
          </ac:spMkLst>
        </pc:spChg>
        <pc:spChg chg="mod">
          <ac:chgData name="Emils Zegers" userId="bd5cf22c-0e97-44c0-acad-9bc9915da531" providerId="ADAL" clId="{5F09D76C-1841-4F58-94B1-5AE3681891B6}" dt="2023-06-22T13:57:58.600" v="3437" actId="27803"/>
          <ac:spMkLst>
            <pc:docMk/>
            <pc:sldMk cId="605312590" sldId="256"/>
            <ac:spMk id="412" creationId="{94F60254-352B-1C18-C088-430C03AE26CA}"/>
          </ac:spMkLst>
        </pc:spChg>
        <pc:spChg chg="mod">
          <ac:chgData name="Emils Zegers" userId="bd5cf22c-0e97-44c0-acad-9bc9915da531" providerId="ADAL" clId="{5F09D76C-1841-4F58-94B1-5AE3681891B6}" dt="2023-06-22T13:57:58.600" v="3437" actId="27803"/>
          <ac:spMkLst>
            <pc:docMk/>
            <pc:sldMk cId="605312590" sldId="256"/>
            <ac:spMk id="413" creationId="{CD2B4B28-28B2-67C3-29F6-89D7A845F3BE}"/>
          </ac:spMkLst>
        </pc:spChg>
        <pc:spChg chg="mod">
          <ac:chgData name="Emils Zegers" userId="bd5cf22c-0e97-44c0-acad-9bc9915da531" providerId="ADAL" clId="{5F09D76C-1841-4F58-94B1-5AE3681891B6}" dt="2023-06-22T13:57:58.600" v="3437" actId="27803"/>
          <ac:spMkLst>
            <pc:docMk/>
            <pc:sldMk cId="605312590" sldId="256"/>
            <ac:spMk id="414" creationId="{629B5ACD-E555-424E-CDA8-C3E665A33206}"/>
          </ac:spMkLst>
        </pc:spChg>
        <pc:spChg chg="mod">
          <ac:chgData name="Emils Zegers" userId="bd5cf22c-0e97-44c0-acad-9bc9915da531" providerId="ADAL" clId="{5F09D76C-1841-4F58-94B1-5AE3681891B6}" dt="2023-06-22T13:57:58.600" v="3437" actId="27803"/>
          <ac:spMkLst>
            <pc:docMk/>
            <pc:sldMk cId="605312590" sldId="256"/>
            <ac:spMk id="415" creationId="{AF41AB74-6258-23C7-25C9-32D955FFBAC8}"/>
          </ac:spMkLst>
        </pc:spChg>
        <pc:spChg chg="mod">
          <ac:chgData name="Emils Zegers" userId="bd5cf22c-0e97-44c0-acad-9bc9915da531" providerId="ADAL" clId="{5F09D76C-1841-4F58-94B1-5AE3681891B6}" dt="2023-06-22T13:57:58.600" v="3437" actId="27803"/>
          <ac:spMkLst>
            <pc:docMk/>
            <pc:sldMk cId="605312590" sldId="256"/>
            <ac:spMk id="416" creationId="{25C4635F-A102-1F47-AB36-55A847C13665}"/>
          </ac:spMkLst>
        </pc:spChg>
        <pc:spChg chg="mod">
          <ac:chgData name="Emils Zegers" userId="bd5cf22c-0e97-44c0-acad-9bc9915da531" providerId="ADAL" clId="{5F09D76C-1841-4F58-94B1-5AE3681891B6}" dt="2023-06-22T13:57:58.600" v="3437" actId="27803"/>
          <ac:spMkLst>
            <pc:docMk/>
            <pc:sldMk cId="605312590" sldId="256"/>
            <ac:spMk id="417" creationId="{5C424CFD-6F9F-504B-486E-AC92CF600A23}"/>
          </ac:spMkLst>
        </pc:spChg>
        <pc:spChg chg="mod">
          <ac:chgData name="Emils Zegers" userId="bd5cf22c-0e97-44c0-acad-9bc9915da531" providerId="ADAL" clId="{5F09D76C-1841-4F58-94B1-5AE3681891B6}" dt="2023-06-22T13:57:58.600" v="3437" actId="27803"/>
          <ac:spMkLst>
            <pc:docMk/>
            <pc:sldMk cId="605312590" sldId="256"/>
            <ac:spMk id="418" creationId="{831691D9-7BB5-4141-FEDA-5FB026F504D5}"/>
          </ac:spMkLst>
        </pc:spChg>
        <pc:spChg chg="mod">
          <ac:chgData name="Emils Zegers" userId="bd5cf22c-0e97-44c0-acad-9bc9915da531" providerId="ADAL" clId="{5F09D76C-1841-4F58-94B1-5AE3681891B6}" dt="2023-06-22T13:57:58.600" v="3437" actId="27803"/>
          <ac:spMkLst>
            <pc:docMk/>
            <pc:sldMk cId="605312590" sldId="256"/>
            <ac:spMk id="419" creationId="{409A7737-0D18-CA28-2FD2-2834354C7BDC}"/>
          </ac:spMkLst>
        </pc:spChg>
        <pc:spChg chg="mod">
          <ac:chgData name="Emils Zegers" userId="bd5cf22c-0e97-44c0-acad-9bc9915da531" providerId="ADAL" clId="{5F09D76C-1841-4F58-94B1-5AE3681891B6}" dt="2023-06-22T13:57:58.600" v="3437" actId="27803"/>
          <ac:spMkLst>
            <pc:docMk/>
            <pc:sldMk cId="605312590" sldId="256"/>
            <ac:spMk id="420" creationId="{11EA8972-483F-0FE8-8567-8168218FC93E}"/>
          </ac:spMkLst>
        </pc:spChg>
        <pc:spChg chg="mod">
          <ac:chgData name="Emils Zegers" userId="bd5cf22c-0e97-44c0-acad-9bc9915da531" providerId="ADAL" clId="{5F09D76C-1841-4F58-94B1-5AE3681891B6}" dt="2023-06-22T13:57:58.600" v="3437" actId="27803"/>
          <ac:spMkLst>
            <pc:docMk/>
            <pc:sldMk cId="605312590" sldId="256"/>
            <ac:spMk id="421" creationId="{219D76C0-66A8-ED9E-B813-74B0AD08842E}"/>
          </ac:spMkLst>
        </pc:spChg>
        <pc:spChg chg="mod">
          <ac:chgData name="Emils Zegers" userId="bd5cf22c-0e97-44c0-acad-9bc9915da531" providerId="ADAL" clId="{5F09D76C-1841-4F58-94B1-5AE3681891B6}" dt="2023-06-22T13:57:58.600" v="3437" actId="27803"/>
          <ac:spMkLst>
            <pc:docMk/>
            <pc:sldMk cId="605312590" sldId="256"/>
            <ac:spMk id="422" creationId="{C79E983D-9BEA-F986-2557-C214F055B4C7}"/>
          </ac:spMkLst>
        </pc:spChg>
        <pc:spChg chg="mod">
          <ac:chgData name="Emils Zegers" userId="bd5cf22c-0e97-44c0-acad-9bc9915da531" providerId="ADAL" clId="{5F09D76C-1841-4F58-94B1-5AE3681891B6}" dt="2023-06-22T13:57:58.600" v="3437" actId="27803"/>
          <ac:spMkLst>
            <pc:docMk/>
            <pc:sldMk cId="605312590" sldId="256"/>
            <ac:spMk id="423" creationId="{098E4033-2DEA-CCBF-611C-4C09C36CDC7D}"/>
          </ac:spMkLst>
        </pc:spChg>
        <pc:spChg chg="mod">
          <ac:chgData name="Emils Zegers" userId="bd5cf22c-0e97-44c0-acad-9bc9915da531" providerId="ADAL" clId="{5F09D76C-1841-4F58-94B1-5AE3681891B6}" dt="2023-06-22T13:57:58.600" v="3437" actId="27803"/>
          <ac:spMkLst>
            <pc:docMk/>
            <pc:sldMk cId="605312590" sldId="256"/>
            <ac:spMk id="424" creationId="{B0D6530B-51A4-48E2-00D0-7AECBE3E18ED}"/>
          </ac:spMkLst>
        </pc:spChg>
        <pc:spChg chg="mod">
          <ac:chgData name="Emils Zegers" userId="bd5cf22c-0e97-44c0-acad-9bc9915da531" providerId="ADAL" clId="{5F09D76C-1841-4F58-94B1-5AE3681891B6}" dt="2023-06-22T13:57:58.600" v="3437" actId="27803"/>
          <ac:spMkLst>
            <pc:docMk/>
            <pc:sldMk cId="605312590" sldId="256"/>
            <ac:spMk id="425" creationId="{100B5C97-2735-22D8-28A1-BBABDD5F6449}"/>
          </ac:spMkLst>
        </pc:spChg>
        <pc:spChg chg="mod">
          <ac:chgData name="Emils Zegers" userId="bd5cf22c-0e97-44c0-acad-9bc9915da531" providerId="ADAL" clId="{5F09D76C-1841-4F58-94B1-5AE3681891B6}" dt="2023-06-22T13:57:58.600" v="3437" actId="27803"/>
          <ac:spMkLst>
            <pc:docMk/>
            <pc:sldMk cId="605312590" sldId="256"/>
            <ac:spMk id="426" creationId="{7C615CE5-7D6A-E006-C047-68457B109588}"/>
          </ac:spMkLst>
        </pc:spChg>
        <pc:spChg chg="mod">
          <ac:chgData name="Emils Zegers" userId="bd5cf22c-0e97-44c0-acad-9bc9915da531" providerId="ADAL" clId="{5F09D76C-1841-4F58-94B1-5AE3681891B6}" dt="2023-06-22T13:57:58.600" v="3437" actId="27803"/>
          <ac:spMkLst>
            <pc:docMk/>
            <pc:sldMk cId="605312590" sldId="256"/>
            <ac:spMk id="427" creationId="{D6FFF151-C501-A2BE-5300-1C6699A41483}"/>
          </ac:spMkLst>
        </pc:spChg>
        <pc:spChg chg="mod">
          <ac:chgData name="Emils Zegers" userId="bd5cf22c-0e97-44c0-acad-9bc9915da531" providerId="ADAL" clId="{5F09D76C-1841-4F58-94B1-5AE3681891B6}" dt="2023-06-22T13:57:58.600" v="3437" actId="27803"/>
          <ac:spMkLst>
            <pc:docMk/>
            <pc:sldMk cId="605312590" sldId="256"/>
            <ac:spMk id="428" creationId="{B13A63FE-8E8F-824F-A258-EDBD1301BB0F}"/>
          </ac:spMkLst>
        </pc:spChg>
        <pc:spChg chg="mod">
          <ac:chgData name="Emils Zegers" userId="bd5cf22c-0e97-44c0-acad-9bc9915da531" providerId="ADAL" clId="{5F09D76C-1841-4F58-94B1-5AE3681891B6}" dt="2023-06-22T13:57:58.600" v="3437" actId="27803"/>
          <ac:spMkLst>
            <pc:docMk/>
            <pc:sldMk cId="605312590" sldId="256"/>
            <ac:spMk id="429" creationId="{73146907-5FD6-94E1-8017-34BEB0F0588E}"/>
          </ac:spMkLst>
        </pc:spChg>
        <pc:spChg chg="mod">
          <ac:chgData name="Emils Zegers" userId="bd5cf22c-0e97-44c0-acad-9bc9915da531" providerId="ADAL" clId="{5F09D76C-1841-4F58-94B1-5AE3681891B6}" dt="2023-06-22T13:57:58.600" v="3437" actId="27803"/>
          <ac:spMkLst>
            <pc:docMk/>
            <pc:sldMk cId="605312590" sldId="256"/>
            <ac:spMk id="430" creationId="{9415C6EA-1734-94CA-40EF-477ABB9B6E89}"/>
          </ac:spMkLst>
        </pc:spChg>
        <pc:spChg chg="mod">
          <ac:chgData name="Emils Zegers" userId="bd5cf22c-0e97-44c0-acad-9bc9915da531" providerId="ADAL" clId="{5F09D76C-1841-4F58-94B1-5AE3681891B6}" dt="2023-06-22T13:57:58.600" v="3437" actId="27803"/>
          <ac:spMkLst>
            <pc:docMk/>
            <pc:sldMk cId="605312590" sldId="256"/>
            <ac:spMk id="431" creationId="{0A8EBBB8-82BA-FB70-439B-10045B4556FA}"/>
          </ac:spMkLst>
        </pc:spChg>
        <pc:spChg chg="mod">
          <ac:chgData name="Emils Zegers" userId="bd5cf22c-0e97-44c0-acad-9bc9915da531" providerId="ADAL" clId="{5F09D76C-1841-4F58-94B1-5AE3681891B6}" dt="2023-06-22T13:57:58.600" v="3437" actId="27803"/>
          <ac:spMkLst>
            <pc:docMk/>
            <pc:sldMk cId="605312590" sldId="256"/>
            <ac:spMk id="432" creationId="{5EF97583-7298-9104-94B5-669A1E030184}"/>
          </ac:spMkLst>
        </pc:spChg>
        <pc:spChg chg="mod">
          <ac:chgData name="Emils Zegers" userId="bd5cf22c-0e97-44c0-acad-9bc9915da531" providerId="ADAL" clId="{5F09D76C-1841-4F58-94B1-5AE3681891B6}" dt="2023-06-22T13:57:58.600" v="3437" actId="27803"/>
          <ac:spMkLst>
            <pc:docMk/>
            <pc:sldMk cId="605312590" sldId="256"/>
            <ac:spMk id="433" creationId="{5AF109D3-840B-2085-55E4-FCC350503077}"/>
          </ac:spMkLst>
        </pc:spChg>
        <pc:spChg chg="mod">
          <ac:chgData name="Emils Zegers" userId="bd5cf22c-0e97-44c0-acad-9bc9915da531" providerId="ADAL" clId="{5F09D76C-1841-4F58-94B1-5AE3681891B6}" dt="2023-06-22T13:57:58.600" v="3437" actId="27803"/>
          <ac:spMkLst>
            <pc:docMk/>
            <pc:sldMk cId="605312590" sldId="256"/>
            <ac:spMk id="434" creationId="{5B53C8F8-DB93-9AD5-ABB8-037E22A65298}"/>
          </ac:spMkLst>
        </pc:spChg>
        <pc:spChg chg="mod">
          <ac:chgData name="Emils Zegers" userId="bd5cf22c-0e97-44c0-acad-9bc9915da531" providerId="ADAL" clId="{5F09D76C-1841-4F58-94B1-5AE3681891B6}" dt="2023-06-22T13:57:58.600" v="3437" actId="27803"/>
          <ac:spMkLst>
            <pc:docMk/>
            <pc:sldMk cId="605312590" sldId="256"/>
            <ac:spMk id="435" creationId="{F6A3D438-6E40-9085-5E68-2B63508FFACE}"/>
          </ac:spMkLst>
        </pc:spChg>
        <pc:spChg chg="mod">
          <ac:chgData name="Emils Zegers" userId="bd5cf22c-0e97-44c0-acad-9bc9915da531" providerId="ADAL" clId="{5F09D76C-1841-4F58-94B1-5AE3681891B6}" dt="2023-06-22T13:57:58.600" v="3437" actId="27803"/>
          <ac:spMkLst>
            <pc:docMk/>
            <pc:sldMk cId="605312590" sldId="256"/>
            <ac:spMk id="436" creationId="{CEC99687-27E8-AD76-AC84-4EEA40860BE1}"/>
          </ac:spMkLst>
        </pc:spChg>
        <pc:spChg chg="mod">
          <ac:chgData name="Emils Zegers" userId="bd5cf22c-0e97-44c0-acad-9bc9915da531" providerId="ADAL" clId="{5F09D76C-1841-4F58-94B1-5AE3681891B6}" dt="2023-06-22T13:57:58.600" v="3437" actId="27803"/>
          <ac:spMkLst>
            <pc:docMk/>
            <pc:sldMk cId="605312590" sldId="256"/>
            <ac:spMk id="437" creationId="{3B7C7F83-1680-A622-C322-1D8F694F00CE}"/>
          </ac:spMkLst>
        </pc:spChg>
        <pc:spChg chg="mod">
          <ac:chgData name="Emils Zegers" userId="bd5cf22c-0e97-44c0-acad-9bc9915da531" providerId="ADAL" clId="{5F09D76C-1841-4F58-94B1-5AE3681891B6}" dt="2023-06-22T13:57:58.600" v="3437" actId="27803"/>
          <ac:spMkLst>
            <pc:docMk/>
            <pc:sldMk cId="605312590" sldId="256"/>
            <ac:spMk id="438" creationId="{6CDDD863-E958-3C97-EAF4-F71EC69E1570}"/>
          </ac:spMkLst>
        </pc:spChg>
        <pc:spChg chg="mod">
          <ac:chgData name="Emils Zegers" userId="bd5cf22c-0e97-44c0-acad-9bc9915da531" providerId="ADAL" clId="{5F09D76C-1841-4F58-94B1-5AE3681891B6}" dt="2023-06-22T13:57:58.600" v="3437" actId="27803"/>
          <ac:spMkLst>
            <pc:docMk/>
            <pc:sldMk cId="605312590" sldId="256"/>
            <ac:spMk id="439" creationId="{BD54AE15-F76D-B735-17DD-C130E87275F8}"/>
          </ac:spMkLst>
        </pc:spChg>
        <pc:spChg chg="mod">
          <ac:chgData name="Emils Zegers" userId="bd5cf22c-0e97-44c0-acad-9bc9915da531" providerId="ADAL" clId="{5F09D76C-1841-4F58-94B1-5AE3681891B6}" dt="2023-06-22T13:57:58.600" v="3437" actId="27803"/>
          <ac:spMkLst>
            <pc:docMk/>
            <pc:sldMk cId="605312590" sldId="256"/>
            <ac:spMk id="440" creationId="{72966F02-023D-EEF0-DFFD-C49BAD04FCEE}"/>
          </ac:spMkLst>
        </pc:spChg>
        <pc:spChg chg="mod">
          <ac:chgData name="Emils Zegers" userId="bd5cf22c-0e97-44c0-acad-9bc9915da531" providerId="ADAL" clId="{5F09D76C-1841-4F58-94B1-5AE3681891B6}" dt="2023-06-22T13:57:58.600" v="3437" actId="27803"/>
          <ac:spMkLst>
            <pc:docMk/>
            <pc:sldMk cId="605312590" sldId="256"/>
            <ac:spMk id="441" creationId="{B81A7FB0-DE85-648D-3716-892DDCBF0828}"/>
          </ac:spMkLst>
        </pc:spChg>
        <pc:spChg chg="mod">
          <ac:chgData name="Emils Zegers" userId="bd5cf22c-0e97-44c0-acad-9bc9915da531" providerId="ADAL" clId="{5F09D76C-1841-4F58-94B1-5AE3681891B6}" dt="2023-06-22T13:57:58.600" v="3437" actId="27803"/>
          <ac:spMkLst>
            <pc:docMk/>
            <pc:sldMk cId="605312590" sldId="256"/>
            <ac:spMk id="442" creationId="{B1A5E17E-EA9A-2C54-31B2-A785726BDC8C}"/>
          </ac:spMkLst>
        </pc:spChg>
        <pc:spChg chg="mod">
          <ac:chgData name="Emils Zegers" userId="bd5cf22c-0e97-44c0-acad-9bc9915da531" providerId="ADAL" clId="{5F09D76C-1841-4F58-94B1-5AE3681891B6}" dt="2023-06-22T13:57:58.600" v="3437" actId="27803"/>
          <ac:spMkLst>
            <pc:docMk/>
            <pc:sldMk cId="605312590" sldId="256"/>
            <ac:spMk id="443" creationId="{12518EDA-F05B-5ADE-6F2E-DD1C682308CD}"/>
          </ac:spMkLst>
        </pc:spChg>
        <pc:spChg chg="mod">
          <ac:chgData name="Emils Zegers" userId="bd5cf22c-0e97-44c0-acad-9bc9915da531" providerId="ADAL" clId="{5F09D76C-1841-4F58-94B1-5AE3681891B6}" dt="2023-06-22T13:57:58.600" v="3437" actId="27803"/>
          <ac:spMkLst>
            <pc:docMk/>
            <pc:sldMk cId="605312590" sldId="256"/>
            <ac:spMk id="444" creationId="{6E8A46DE-095E-3849-3DD1-04B582A91A82}"/>
          </ac:spMkLst>
        </pc:spChg>
        <pc:spChg chg="mod">
          <ac:chgData name="Emils Zegers" userId="bd5cf22c-0e97-44c0-acad-9bc9915da531" providerId="ADAL" clId="{5F09D76C-1841-4F58-94B1-5AE3681891B6}" dt="2023-06-22T13:57:58.600" v="3437" actId="27803"/>
          <ac:spMkLst>
            <pc:docMk/>
            <pc:sldMk cId="605312590" sldId="256"/>
            <ac:spMk id="445" creationId="{62FE9B3A-223E-D355-BBA0-E7C47A085552}"/>
          </ac:spMkLst>
        </pc:spChg>
        <pc:spChg chg="mod">
          <ac:chgData name="Emils Zegers" userId="bd5cf22c-0e97-44c0-acad-9bc9915da531" providerId="ADAL" clId="{5F09D76C-1841-4F58-94B1-5AE3681891B6}" dt="2023-06-22T13:57:58.600" v="3437" actId="27803"/>
          <ac:spMkLst>
            <pc:docMk/>
            <pc:sldMk cId="605312590" sldId="256"/>
            <ac:spMk id="446" creationId="{B02E1338-CADB-7B0B-AB2C-58CC34A0A0DF}"/>
          </ac:spMkLst>
        </pc:spChg>
        <pc:spChg chg="mod">
          <ac:chgData name="Emils Zegers" userId="bd5cf22c-0e97-44c0-acad-9bc9915da531" providerId="ADAL" clId="{5F09D76C-1841-4F58-94B1-5AE3681891B6}" dt="2023-06-22T13:57:58.600" v="3437" actId="27803"/>
          <ac:spMkLst>
            <pc:docMk/>
            <pc:sldMk cId="605312590" sldId="256"/>
            <ac:spMk id="447" creationId="{726693BD-2223-5870-DCEF-A97C64DD2549}"/>
          </ac:spMkLst>
        </pc:spChg>
        <pc:spChg chg="mod">
          <ac:chgData name="Emils Zegers" userId="bd5cf22c-0e97-44c0-acad-9bc9915da531" providerId="ADAL" clId="{5F09D76C-1841-4F58-94B1-5AE3681891B6}" dt="2023-06-22T13:57:58.600" v="3437" actId="27803"/>
          <ac:spMkLst>
            <pc:docMk/>
            <pc:sldMk cId="605312590" sldId="256"/>
            <ac:spMk id="448" creationId="{A02C3B3D-6E9B-33C8-390E-1A4E36339953}"/>
          </ac:spMkLst>
        </pc:spChg>
        <pc:spChg chg="mod">
          <ac:chgData name="Emils Zegers" userId="bd5cf22c-0e97-44c0-acad-9bc9915da531" providerId="ADAL" clId="{5F09D76C-1841-4F58-94B1-5AE3681891B6}" dt="2023-06-22T13:57:58.600" v="3437" actId="27803"/>
          <ac:spMkLst>
            <pc:docMk/>
            <pc:sldMk cId="605312590" sldId="256"/>
            <ac:spMk id="449" creationId="{4D80045F-FA0C-6438-4150-E67A9BAD6DF1}"/>
          </ac:spMkLst>
        </pc:spChg>
        <pc:spChg chg="mod">
          <ac:chgData name="Emils Zegers" userId="bd5cf22c-0e97-44c0-acad-9bc9915da531" providerId="ADAL" clId="{5F09D76C-1841-4F58-94B1-5AE3681891B6}" dt="2023-06-22T13:57:58.600" v="3437" actId="27803"/>
          <ac:spMkLst>
            <pc:docMk/>
            <pc:sldMk cId="605312590" sldId="256"/>
            <ac:spMk id="450" creationId="{BD390871-81AE-3ACA-41A9-FE8BFE88CA0D}"/>
          </ac:spMkLst>
        </pc:spChg>
        <pc:spChg chg="mod">
          <ac:chgData name="Emils Zegers" userId="bd5cf22c-0e97-44c0-acad-9bc9915da531" providerId="ADAL" clId="{5F09D76C-1841-4F58-94B1-5AE3681891B6}" dt="2023-06-22T13:57:58.600" v="3437" actId="27803"/>
          <ac:spMkLst>
            <pc:docMk/>
            <pc:sldMk cId="605312590" sldId="256"/>
            <ac:spMk id="451" creationId="{99A230B5-B479-6F22-0209-6D4FA326D6F5}"/>
          </ac:spMkLst>
        </pc:spChg>
        <pc:spChg chg="mod">
          <ac:chgData name="Emils Zegers" userId="bd5cf22c-0e97-44c0-acad-9bc9915da531" providerId="ADAL" clId="{5F09D76C-1841-4F58-94B1-5AE3681891B6}" dt="2023-06-22T13:57:58.600" v="3437" actId="27803"/>
          <ac:spMkLst>
            <pc:docMk/>
            <pc:sldMk cId="605312590" sldId="256"/>
            <ac:spMk id="452" creationId="{1B0E7748-90F0-D945-E559-D3152C68720C}"/>
          </ac:spMkLst>
        </pc:spChg>
        <pc:spChg chg="mod">
          <ac:chgData name="Emils Zegers" userId="bd5cf22c-0e97-44c0-acad-9bc9915da531" providerId="ADAL" clId="{5F09D76C-1841-4F58-94B1-5AE3681891B6}" dt="2023-06-22T13:57:58.600" v="3437" actId="27803"/>
          <ac:spMkLst>
            <pc:docMk/>
            <pc:sldMk cId="605312590" sldId="256"/>
            <ac:spMk id="453" creationId="{BA22D631-D020-C7A9-9FDA-9942598C1670}"/>
          </ac:spMkLst>
        </pc:spChg>
        <pc:spChg chg="mod">
          <ac:chgData name="Emils Zegers" userId="bd5cf22c-0e97-44c0-acad-9bc9915da531" providerId="ADAL" clId="{5F09D76C-1841-4F58-94B1-5AE3681891B6}" dt="2023-06-22T13:57:58.600" v="3437" actId="27803"/>
          <ac:spMkLst>
            <pc:docMk/>
            <pc:sldMk cId="605312590" sldId="256"/>
            <ac:spMk id="454" creationId="{57ABDF88-D973-3AC2-6FC1-378F6DC44A75}"/>
          </ac:spMkLst>
        </pc:spChg>
        <pc:spChg chg="mod">
          <ac:chgData name="Emils Zegers" userId="bd5cf22c-0e97-44c0-acad-9bc9915da531" providerId="ADAL" clId="{5F09D76C-1841-4F58-94B1-5AE3681891B6}" dt="2023-06-22T13:57:58.600" v="3437" actId="27803"/>
          <ac:spMkLst>
            <pc:docMk/>
            <pc:sldMk cId="605312590" sldId="256"/>
            <ac:spMk id="455" creationId="{F9112227-B122-2B55-9A30-F12EB33B539C}"/>
          </ac:spMkLst>
        </pc:spChg>
        <pc:spChg chg="mod">
          <ac:chgData name="Emils Zegers" userId="bd5cf22c-0e97-44c0-acad-9bc9915da531" providerId="ADAL" clId="{5F09D76C-1841-4F58-94B1-5AE3681891B6}" dt="2023-06-22T13:57:58.600" v="3437" actId="27803"/>
          <ac:spMkLst>
            <pc:docMk/>
            <pc:sldMk cId="605312590" sldId="256"/>
            <ac:spMk id="456" creationId="{8197DACA-93E0-4924-F2E6-28A4EAF1F505}"/>
          </ac:spMkLst>
        </pc:spChg>
        <pc:spChg chg="mod">
          <ac:chgData name="Emils Zegers" userId="bd5cf22c-0e97-44c0-acad-9bc9915da531" providerId="ADAL" clId="{5F09D76C-1841-4F58-94B1-5AE3681891B6}" dt="2023-06-22T13:57:58.600" v="3437" actId="27803"/>
          <ac:spMkLst>
            <pc:docMk/>
            <pc:sldMk cId="605312590" sldId="256"/>
            <ac:spMk id="457" creationId="{0F5862B3-163E-245C-5302-6482C71FFCA7}"/>
          </ac:spMkLst>
        </pc:spChg>
        <pc:spChg chg="mod">
          <ac:chgData name="Emils Zegers" userId="bd5cf22c-0e97-44c0-acad-9bc9915da531" providerId="ADAL" clId="{5F09D76C-1841-4F58-94B1-5AE3681891B6}" dt="2023-06-22T13:57:58.600" v="3437" actId="27803"/>
          <ac:spMkLst>
            <pc:docMk/>
            <pc:sldMk cId="605312590" sldId="256"/>
            <ac:spMk id="458" creationId="{2887F67F-781C-30AA-ADC3-E1A1079CD927}"/>
          </ac:spMkLst>
        </pc:spChg>
        <pc:spChg chg="mod">
          <ac:chgData name="Emils Zegers" userId="bd5cf22c-0e97-44c0-acad-9bc9915da531" providerId="ADAL" clId="{5F09D76C-1841-4F58-94B1-5AE3681891B6}" dt="2023-06-22T13:57:58.600" v="3437" actId="27803"/>
          <ac:spMkLst>
            <pc:docMk/>
            <pc:sldMk cId="605312590" sldId="256"/>
            <ac:spMk id="459" creationId="{9EC4634F-606C-F3B5-01A8-4A910051A861}"/>
          </ac:spMkLst>
        </pc:spChg>
        <pc:spChg chg="mod">
          <ac:chgData name="Emils Zegers" userId="bd5cf22c-0e97-44c0-acad-9bc9915da531" providerId="ADAL" clId="{5F09D76C-1841-4F58-94B1-5AE3681891B6}" dt="2023-06-22T13:57:58.600" v="3437" actId="27803"/>
          <ac:spMkLst>
            <pc:docMk/>
            <pc:sldMk cId="605312590" sldId="256"/>
            <ac:spMk id="460" creationId="{6DB25CC1-E848-4248-2990-C180EB4F85FC}"/>
          </ac:spMkLst>
        </pc:spChg>
        <pc:spChg chg="mod">
          <ac:chgData name="Emils Zegers" userId="bd5cf22c-0e97-44c0-acad-9bc9915da531" providerId="ADAL" clId="{5F09D76C-1841-4F58-94B1-5AE3681891B6}" dt="2023-06-22T13:57:58.600" v="3437" actId="27803"/>
          <ac:spMkLst>
            <pc:docMk/>
            <pc:sldMk cId="605312590" sldId="256"/>
            <ac:spMk id="461" creationId="{A0D7DDC2-0606-D9AB-2461-49D7948151A2}"/>
          </ac:spMkLst>
        </pc:spChg>
        <pc:spChg chg="mod">
          <ac:chgData name="Emils Zegers" userId="bd5cf22c-0e97-44c0-acad-9bc9915da531" providerId="ADAL" clId="{5F09D76C-1841-4F58-94B1-5AE3681891B6}" dt="2023-06-22T13:57:58.600" v="3437" actId="27803"/>
          <ac:spMkLst>
            <pc:docMk/>
            <pc:sldMk cId="605312590" sldId="256"/>
            <ac:spMk id="462" creationId="{528EE71D-B7A3-3DBC-761D-FB27AA50059E}"/>
          </ac:spMkLst>
        </pc:spChg>
        <pc:spChg chg="mod">
          <ac:chgData name="Emils Zegers" userId="bd5cf22c-0e97-44c0-acad-9bc9915da531" providerId="ADAL" clId="{5F09D76C-1841-4F58-94B1-5AE3681891B6}" dt="2023-06-22T13:57:58.600" v="3437" actId="27803"/>
          <ac:spMkLst>
            <pc:docMk/>
            <pc:sldMk cId="605312590" sldId="256"/>
            <ac:spMk id="463" creationId="{481A3382-6AF1-F788-9DFA-5F320DB14702}"/>
          </ac:spMkLst>
        </pc:spChg>
        <pc:spChg chg="mod">
          <ac:chgData name="Emils Zegers" userId="bd5cf22c-0e97-44c0-acad-9bc9915da531" providerId="ADAL" clId="{5F09D76C-1841-4F58-94B1-5AE3681891B6}" dt="2023-06-22T13:57:58.600" v="3437" actId="27803"/>
          <ac:spMkLst>
            <pc:docMk/>
            <pc:sldMk cId="605312590" sldId="256"/>
            <ac:spMk id="464" creationId="{07D23A7F-399E-EE5D-519C-D926BFD6C010}"/>
          </ac:spMkLst>
        </pc:spChg>
        <pc:spChg chg="mod">
          <ac:chgData name="Emils Zegers" userId="bd5cf22c-0e97-44c0-acad-9bc9915da531" providerId="ADAL" clId="{5F09D76C-1841-4F58-94B1-5AE3681891B6}" dt="2023-06-22T13:57:58.600" v="3437" actId="27803"/>
          <ac:spMkLst>
            <pc:docMk/>
            <pc:sldMk cId="605312590" sldId="256"/>
            <ac:spMk id="465" creationId="{27508F18-2B79-3330-C284-7264D5630E4E}"/>
          </ac:spMkLst>
        </pc:spChg>
        <pc:spChg chg="mod">
          <ac:chgData name="Emils Zegers" userId="bd5cf22c-0e97-44c0-acad-9bc9915da531" providerId="ADAL" clId="{5F09D76C-1841-4F58-94B1-5AE3681891B6}" dt="2023-06-22T13:57:58.600" v="3437" actId="27803"/>
          <ac:spMkLst>
            <pc:docMk/>
            <pc:sldMk cId="605312590" sldId="256"/>
            <ac:spMk id="466" creationId="{DCB63082-7D52-DA4C-BB98-7331B3D7211A}"/>
          </ac:spMkLst>
        </pc:spChg>
        <pc:spChg chg="mod">
          <ac:chgData name="Emils Zegers" userId="bd5cf22c-0e97-44c0-acad-9bc9915da531" providerId="ADAL" clId="{5F09D76C-1841-4F58-94B1-5AE3681891B6}" dt="2023-06-22T13:57:58.600" v="3437" actId="27803"/>
          <ac:spMkLst>
            <pc:docMk/>
            <pc:sldMk cId="605312590" sldId="256"/>
            <ac:spMk id="467" creationId="{EC2F9A8A-673E-7E01-F557-DA5A05968074}"/>
          </ac:spMkLst>
        </pc:spChg>
        <pc:spChg chg="mod">
          <ac:chgData name="Emils Zegers" userId="bd5cf22c-0e97-44c0-acad-9bc9915da531" providerId="ADAL" clId="{5F09D76C-1841-4F58-94B1-5AE3681891B6}" dt="2023-06-22T13:57:58.600" v="3437" actId="27803"/>
          <ac:spMkLst>
            <pc:docMk/>
            <pc:sldMk cId="605312590" sldId="256"/>
            <ac:spMk id="468" creationId="{D86BAF06-7C5E-F406-F2DC-8D31850F26EB}"/>
          </ac:spMkLst>
        </pc:spChg>
        <pc:spChg chg="mod">
          <ac:chgData name="Emils Zegers" userId="bd5cf22c-0e97-44c0-acad-9bc9915da531" providerId="ADAL" clId="{5F09D76C-1841-4F58-94B1-5AE3681891B6}" dt="2023-06-22T13:57:58.600" v="3437" actId="27803"/>
          <ac:spMkLst>
            <pc:docMk/>
            <pc:sldMk cId="605312590" sldId="256"/>
            <ac:spMk id="469" creationId="{8519EA12-48DC-9478-E53F-AF0177EDB861}"/>
          </ac:spMkLst>
        </pc:spChg>
        <pc:spChg chg="mod">
          <ac:chgData name="Emils Zegers" userId="bd5cf22c-0e97-44c0-acad-9bc9915da531" providerId="ADAL" clId="{5F09D76C-1841-4F58-94B1-5AE3681891B6}" dt="2023-06-22T13:57:58.600" v="3437" actId="27803"/>
          <ac:spMkLst>
            <pc:docMk/>
            <pc:sldMk cId="605312590" sldId="256"/>
            <ac:spMk id="470" creationId="{6B4C5A3D-A7CE-E5EE-A2AA-ACCE8BDC62D3}"/>
          </ac:spMkLst>
        </pc:spChg>
        <pc:spChg chg="mod">
          <ac:chgData name="Emils Zegers" userId="bd5cf22c-0e97-44c0-acad-9bc9915da531" providerId="ADAL" clId="{5F09D76C-1841-4F58-94B1-5AE3681891B6}" dt="2023-06-22T13:57:58.600" v="3437" actId="27803"/>
          <ac:spMkLst>
            <pc:docMk/>
            <pc:sldMk cId="605312590" sldId="256"/>
            <ac:spMk id="471" creationId="{CD820169-5582-BCEF-DE3E-5EC56147B849}"/>
          </ac:spMkLst>
        </pc:spChg>
        <pc:spChg chg="mod">
          <ac:chgData name="Emils Zegers" userId="bd5cf22c-0e97-44c0-acad-9bc9915da531" providerId="ADAL" clId="{5F09D76C-1841-4F58-94B1-5AE3681891B6}" dt="2023-06-22T13:57:58.600" v="3437" actId="27803"/>
          <ac:spMkLst>
            <pc:docMk/>
            <pc:sldMk cId="605312590" sldId="256"/>
            <ac:spMk id="472" creationId="{EF966690-D59D-1E27-E902-DA063F8EA452}"/>
          </ac:spMkLst>
        </pc:spChg>
        <pc:spChg chg="mod">
          <ac:chgData name="Emils Zegers" userId="bd5cf22c-0e97-44c0-acad-9bc9915da531" providerId="ADAL" clId="{5F09D76C-1841-4F58-94B1-5AE3681891B6}" dt="2023-06-22T13:57:58.600" v="3437" actId="27803"/>
          <ac:spMkLst>
            <pc:docMk/>
            <pc:sldMk cId="605312590" sldId="256"/>
            <ac:spMk id="473" creationId="{FDFF357F-4040-26CD-FA4B-8FC05B36AF01}"/>
          </ac:spMkLst>
        </pc:spChg>
        <pc:spChg chg="mod">
          <ac:chgData name="Emils Zegers" userId="bd5cf22c-0e97-44c0-acad-9bc9915da531" providerId="ADAL" clId="{5F09D76C-1841-4F58-94B1-5AE3681891B6}" dt="2023-06-22T13:57:58.600" v="3437" actId="27803"/>
          <ac:spMkLst>
            <pc:docMk/>
            <pc:sldMk cId="605312590" sldId="256"/>
            <ac:spMk id="474" creationId="{572CC349-5B8A-F591-2621-E007C4BD7A68}"/>
          </ac:spMkLst>
        </pc:spChg>
        <pc:spChg chg="mod">
          <ac:chgData name="Emils Zegers" userId="bd5cf22c-0e97-44c0-acad-9bc9915da531" providerId="ADAL" clId="{5F09D76C-1841-4F58-94B1-5AE3681891B6}" dt="2023-06-22T13:57:58.600" v="3437" actId="27803"/>
          <ac:spMkLst>
            <pc:docMk/>
            <pc:sldMk cId="605312590" sldId="256"/>
            <ac:spMk id="475" creationId="{8F3D6CA3-0EAD-58C5-10F4-06EAE3E77D59}"/>
          </ac:spMkLst>
        </pc:spChg>
        <pc:spChg chg="mod">
          <ac:chgData name="Emils Zegers" userId="bd5cf22c-0e97-44c0-acad-9bc9915da531" providerId="ADAL" clId="{5F09D76C-1841-4F58-94B1-5AE3681891B6}" dt="2023-06-22T13:57:58.600" v="3437" actId="27803"/>
          <ac:spMkLst>
            <pc:docMk/>
            <pc:sldMk cId="605312590" sldId="256"/>
            <ac:spMk id="476" creationId="{AF99B360-9795-886A-19CC-993C0D31C8A6}"/>
          </ac:spMkLst>
        </pc:spChg>
        <pc:spChg chg="mod">
          <ac:chgData name="Emils Zegers" userId="bd5cf22c-0e97-44c0-acad-9bc9915da531" providerId="ADAL" clId="{5F09D76C-1841-4F58-94B1-5AE3681891B6}" dt="2023-06-22T13:57:58.600" v="3437" actId="27803"/>
          <ac:spMkLst>
            <pc:docMk/>
            <pc:sldMk cId="605312590" sldId="256"/>
            <ac:spMk id="477" creationId="{99753441-2450-C414-C5D6-E880563D8CF6}"/>
          </ac:spMkLst>
        </pc:spChg>
        <pc:spChg chg="mod">
          <ac:chgData name="Emils Zegers" userId="bd5cf22c-0e97-44c0-acad-9bc9915da531" providerId="ADAL" clId="{5F09D76C-1841-4F58-94B1-5AE3681891B6}" dt="2023-06-22T13:57:58.600" v="3437" actId="27803"/>
          <ac:spMkLst>
            <pc:docMk/>
            <pc:sldMk cId="605312590" sldId="256"/>
            <ac:spMk id="478" creationId="{8E60CC9F-0CA3-D15C-B2B0-9B4602464A3E}"/>
          </ac:spMkLst>
        </pc:spChg>
        <pc:spChg chg="mod">
          <ac:chgData name="Emils Zegers" userId="bd5cf22c-0e97-44c0-acad-9bc9915da531" providerId="ADAL" clId="{5F09D76C-1841-4F58-94B1-5AE3681891B6}" dt="2023-06-22T13:57:58.600" v="3437" actId="27803"/>
          <ac:spMkLst>
            <pc:docMk/>
            <pc:sldMk cId="605312590" sldId="256"/>
            <ac:spMk id="479" creationId="{55E7A4AC-FD0B-CA9C-9855-A2E6175BD886}"/>
          </ac:spMkLst>
        </pc:spChg>
        <pc:spChg chg="mod">
          <ac:chgData name="Emils Zegers" userId="bd5cf22c-0e97-44c0-acad-9bc9915da531" providerId="ADAL" clId="{5F09D76C-1841-4F58-94B1-5AE3681891B6}" dt="2023-06-22T13:57:58.600" v="3437" actId="27803"/>
          <ac:spMkLst>
            <pc:docMk/>
            <pc:sldMk cId="605312590" sldId="256"/>
            <ac:spMk id="480" creationId="{0F585484-7147-D03E-8E3F-A7681EC531D2}"/>
          </ac:spMkLst>
        </pc:spChg>
        <pc:spChg chg="mod">
          <ac:chgData name="Emils Zegers" userId="bd5cf22c-0e97-44c0-acad-9bc9915da531" providerId="ADAL" clId="{5F09D76C-1841-4F58-94B1-5AE3681891B6}" dt="2023-06-22T13:57:58.600" v="3437" actId="27803"/>
          <ac:spMkLst>
            <pc:docMk/>
            <pc:sldMk cId="605312590" sldId="256"/>
            <ac:spMk id="481" creationId="{1290454A-880E-6A50-EC48-1405A08D7968}"/>
          </ac:spMkLst>
        </pc:spChg>
        <pc:spChg chg="mod">
          <ac:chgData name="Emils Zegers" userId="bd5cf22c-0e97-44c0-acad-9bc9915da531" providerId="ADAL" clId="{5F09D76C-1841-4F58-94B1-5AE3681891B6}" dt="2023-06-22T13:57:58.600" v="3437" actId="27803"/>
          <ac:spMkLst>
            <pc:docMk/>
            <pc:sldMk cId="605312590" sldId="256"/>
            <ac:spMk id="482" creationId="{67AC85AC-6027-7D86-FC51-73CE552C96A7}"/>
          </ac:spMkLst>
        </pc:spChg>
        <pc:spChg chg="mod">
          <ac:chgData name="Emils Zegers" userId="bd5cf22c-0e97-44c0-acad-9bc9915da531" providerId="ADAL" clId="{5F09D76C-1841-4F58-94B1-5AE3681891B6}" dt="2023-06-22T13:57:58.600" v="3437" actId="27803"/>
          <ac:spMkLst>
            <pc:docMk/>
            <pc:sldMk cId="605312590" sldId="256"/>
            <ac:spMk id="483" creationId="{B724C54D-581F-BABF-494D-383B0BD7DD6A}"/>
          </ac:spMkLst>
        </pc:spChg>
        <pc:spChg chg="mod">
          <ac:chgData name="Emils Zegers" userId="bd5cf22c-0e97-44c0-acad-9bc9915da531" providerId="ADAL" clId="{5F09D76C-1841-4F58-94B1-5AE3681891B6}" dt="2023-06-22T13:57:58.600" v="3437" actId="27803"/>
          <ac:spMkLst>
            <pc:docMk/>
            <pc:sldMk cId="605312590" sldId="256"/>
            <ac:spMk id="484" creationId="{FF173D18-D90D-D688-232D-A403225B0D5F}"/>
          </ac:spMkLst>
        </pc:spChg>
        <pc:spChg chg="mod">
          <ac:chgData name="Emils Zegers" userId="bd5cf22c-0e97-44c0-acad-9bc9915da531" providerId="ADAL" clId="{5F09D76C-1841-4F58-94B1-5AE3681891B6}" dt="2023-06-22T13:57:58.600" v="3437" actId="27803"/>
          <ac:spMkLst>
            <pc:docMk/>
            <pc:sldMk cId="605312590" sldId="256"/>
            <ac:spMk id="485" creationId="{F89CBDC4-495F-4849-A701-092305E761B2}"/>
          </ac:spMkLst>
        </pc:spChg>
        <pc:spChg chg="mod">
          <ac:chgData name="Emils Zegers" userId="bd5cf22c-0e97-44c0-acad-9bc9915da531" providerId="ADAL" clId="{5F09D76C-1841-4F58-94B1-5AE3681891B6}" dt="2023-06-22T13:57:58.600" v="3437" actId="27803"/>
          <ac:spMkLst>
            <pc:docMk/>
            <pc:sldMk cId="605312590" sldId="256"/>
            <ac:spMk id="486" creationId="{7F500D4F-7C1A-DF68-49BA-B85DC81C923E}"/>
          </ac:spMkLst>
        </pc:spChg>
        <pc:spChg chg="mod">
          <ac:chgData name="Emils Zegers" userId="bd5cf22c-0e97-44c0-acad-9bc9915da531" providerId="ADAL" clId="{5F09D76C-1841-4F58-94B1-5AE3681891B6}" dt="2023-06-22T13:57:58.600" v="3437" actId="27803"/>
          <ac:spMkLst>
            <pc:docMk/>
            <pc:sldMk cId="605312590" sldId="256"/>
            <ac:spMk id="487" creationId="{E11FD38B-577D-AC74-2E88-C56D5BFB96EA}"/>
          </ac:spMkLst>
        </pc:spChg>
        <pc:spChg chg="mod">
          <ac:chgData name="Emils Zegers" userId="bd5cf22c-0e97-44c0-acad-9bc9915da531" providerId="ADAL" clId="{5F09D76C-1841-4F58-94B1-5AE3681891B6}" dt="2023-06-22T13:57:58.600" v="3437" actId="27803"/>
          <ac:spMkLst>
            <pc:docMk/>
            <pc:sldMk cId="605312590" sldId="256"/>
            <ac:spMk id="488" creationId="{0A9F9629-1E60-3DC3-F8BB-F2D7DA1435FF}"/>
          </ac:spMkLst>
        </pc:spChg>
        <pc:spChg chg="mod">
          <ac:chgData name="Emils Zegers" userId="bd5cf22c-0e97-44c0-acad-9bc9915da531" providerId="ADAL" clId="{5F09D76C-1841-4F58-94B1-5AE3681891B6}" dt="2023-06-22T13:57:58.600" v="3437" actId="27803"/>
          <ac:spMkLst>
            <pc:docMk/>
            <pc:sldMk cId="605312590" sldId="256"/>
            <ac:spMk id="489" creationId="{2DF06E6B-73AD-C811-E488-C66D2C03960D}"/>
          </ac:spMkLst>
        </pc:spChg>
        <pc:spChg chg="mod">
          <ac:chgData name="Emils Zegers" userId="bd5cf22c-0e97-44c0-acad-9bc9915da531" providerId="ADAL" clId="{5F09D76C-1841-4F58-94B1-5AE3681891B6}" dt="2023-06-22T13:57:58.600" v="3437" actId="27803"/>
          <ac:spMkLst>
            <pc:docMk/>
            <pc:sldMk cId="605312590" sldId="256"/>
            <ac:spMk id="490" creationId="{D92D72D3-2EFE-AA5D-001F-C6059B6B96DE}"/>
          </ac:spMkLst>
        </pc:spChg>
        <pc:spChg chg="mod">
          <ac:chgData name="Emils Zegers" userId="bd5cf22c-0e97-44c0-acad-9bc9915da531" providerId="ADAL" clId="{5F09D76C-1841-4F58-94B1-5AE3681891B6}" dt="2023-06-22T13:57:58.600" v="3437" actId="27803"/>
          <ac:spMkLst>
            <pc:docMk/>
            <pc:sldMk cId="605312590" sldId="256"/>
            <ac:spMk id="491" creationId="{4A996B7B-C4A3-7EE5-4442-2084A403526B}"/>
          </ac:spMkLst>
        </pc:spChg>
        <pc:spChg chg="mod">
          <ac:chgData name="Emils Zegers" userId="bd5cf22c-0e97-44c0-acad-9bc9915da531" providerId="ADAL" clId="{5F09D76C-1841-4F58-94B1-5AE3681891B6}" dt="2023-06-22T13:57:58.600" v="3437" actId="27803"/>
          <ac:spMkLst>
            <pc:docMk/>
            <pc:sldMk cId="605312590" sldId="256"/>
            <ac:spMk id="492" creationId="{4F03C19F-12FC-DE14-1B36-DE03043E3DDD}"/>
          </ac:spMkLst>
        </pc:spChg>
        <pc:spChg chg="mod">
          <ac:chgData name="Emils Zegers" userId="bd5cf22c-0e97-44c0-acad-9bc9915da531" providerId="ADAL" clId="{5F09D76C-1841-4F58-94B1-5AE3681891B6}" dt="2023-06-22T13:57:58.600" v="3437" actId="27803"/>
          <ac:spMkLst>
            <pc:docMk/>
            <pc:sldMk cId="605312590" sldId="256"/>
            <ac:spMk id="493" creationId="{DA718215-67A2-38A7-1D6B-7E9066944E19}"/>
          </ac:spMkLst>
        </pc:spChg>
        <pc:spChg chg="mod">
          <ac:chgData name="Emils Zegers" userId="bd5cf22c-0e97-44c0-acad-9bc9915da531" providerId="ADAL" clId="{5F09D76C-1841-4F58-94B1-5AE3681891B6}" dt="2023-06-22T13:57:58.600" v="3437" actId="27803"/>
          <ac:spMkLst>
            <pc:docMk/>
            <pc:sldMk cId="605312590" sldId="256"/>
            <ac:spMk id="494" creationId="{E3955207-0733-BF8C-AB08-72DF197EF4E9}"/>
          </ac:spMkLst>
        </pc:spChg>
        <pc:spChg chg="mod">
          <ac:chgData name="Emils Zegers" userId="bd5cf22c-0e97-44c0-acad-9bc9915da531" providerId="ADAL" clId="{5F09D76C-1841-4F58-94B1-5AE3681891B6}" dt="2023-06-22T13:57:58.600" v="3437" actId="27803"/>
          <ac:spMkLst>
            <pc:docMk/>
            <pc:sldMk cId="605312590" sldId="256"/>
            <ac:spMk id="495" creationId="{9EA79332-095D-34ED-2D84-57D81BD0326B}"/>
          </ac:spMkLst>
        </pc:spChg>
        <pc:spChg chg="mod">
          <ac:chgData name="Emils Zegers" userId="bd5cf22c-0e97-44c0-acad-9bc9915da531" providerId="ADAL" clId="{5F09D76C-1841-4F58-94B1-5AE3681891B6}" dt="2023-06-22T13:57:58.600" v="3437" actId="27803"/>
          <ac:spMkLst>
            <pc:docMk/>
            <pc:sldMk cId="605312590" sldId="256"/>
            <ac:spMk id="496" creationId="{B88CE1DC-CCCC-6B5A-7756-F30DC1CEC00E}"/>
          </ac:spMkLst>
        </pc:spChg>
        <pc:spChg chg="mod">
          <ac:chgData name="Emils Zegers" userId="bd5cf22c-0e97-44c0-acad-9bc9915da531" providerId="ADAL" clId="{5F09D76C-1841-4F58-94B1-5AE3681891B6}" dt="2023-06-22T13:57:58.600" v="3437" actId="27803"/>
          <ac:spMkLst>
            <pc:docMk/>
            <pc:sldMk cId="605312590" sldId="256"/>
            <ac:spMk id="497" creationId="{1CDADF6C-A732-41EC-87A7-B6013CFAEA79}"/>
          </ac:spMkLst>
        </pc:spChg>
        <pc:spChg chg="mod">
          <ac:chgData name="Emils Zegers" userId="bd5cf22c-0e97-44c0-acad-9bc9915da531" providerId="ADAL" clId="{5F09D76C-1841-4F58-94B1-5AE3681891B6}" dt="2023-06-22T13:57:58.600" v="3437" actId="27803"/>
          <ac:spMkLst>
            <pc:docMk/>
            <pc:sldMk cId="605312590" sldId="256"/>
            <ac:spMk id="498" creationId="{05B7FC69-4B5E-F375-5260-989BC5CF18A7}"/>
          </ac:spMkLst>
        </pc:spChg>
        <pc:spChg chg="mod">
          <ac:chgData name="Emils Zegers" userId="bd5cf22c-0e97-44c0-acad-9bc9915da531" providerId="ADAL" clId="{5F09D76C-1841-4F58-94B1-5AE3681891B6}" dt="2023-06-22T13:57:58.600" v="3437" actId="27803"/>
          <ac:spMkLst>
            <pc:docMk/>
            <pc:sldMk cId="605312590" sldId="256"/>
            <ac:spMk id="499" creationId="{25D4AEE4-C134-0361-2146-BA9C77CD5757}"/>
          </ac:spMkLst>
        </pc:spChg>
        <pc:spChg chg="mod">
          <ac:chgData name="Emils Zegers" userId="bd5cf22c-0e97-44c0-acad-9bc9915da531" providerId="ADAL" clId="{5F09D76C-1841-4F58-94B1-5AE3681891B6}" dt="2023-06-22T13:57:58.600" v="3437" actId="27803"/>
          <ac:spMkLst>
            <pc:docMk/>
            <pc:sldMk cId="605312590" sldId="256"/>
            <ac:spMk id="500" creationId="{9BC2437C-1B7E-233D-CD6C-A4B28AC9100D}"/>
          </ac:spMkLst>
        </pc:spChg>
        <pc:spChg chg="mod">
          <ac:chgData name="Emils Zegers" userId="bd5cf22c-0e97-44c0-acad-9bc9915da531" providerId="ADAL" clId="{5F09D76C-1841-4F58-94B1-5AE3681891B6}" dt="2023-06-22T13:57:58.600" v="3437" actId="27803"/>
          <ac:spMkLst>
            <pc:docMk/>
            <pc:sldMk cId="605312590" sldId="256"/>
            <ac:spMk id="501" creationId="{F3A696AF-6E13-593F-002B-CE37840F4B39}"/>
          </ac:spMkLst>
        </pc:spChg>
        <pc:spChg chg="mod">
          <ac:chgData name="Emils Zegers" userId="bd5cf22c-0e97-44c0-acad-9bc9915da531" providerId="ADAL" clId="{5F09D76C-1841-4F58-94B1-5AE3681891B6}" dt="2023-06-22T13:57:58.600" v="3437" actId="27803"/>
          <ac:spMkLst>
            <pc:docMk/>
            <pc:sldMk cId="605312590" sldId="256"/>
            <ac:spMk id="502" creationId="{B0756C06-00D2-130E-71F7-4541ABB54BB0}"/>
          </ac:spMkLst>
        </pc:spChg>
        <pc:spChg chg="mod">
          <ac:chgData name="Emils Zegers" userId="bd5cf22c-0e97-44c0-acad-9bc9915da531" providerId="ADAL" clId="{5F09D76C-1841-4F58-94B1-5AE3681891B6}" dt="2023-06-22T13:57:58.600" v="3437" actId="27803"/>
          <ac:spMkLst>
            <pc:docMk/>
            <pc:sldMk cId="605312590" sldId="256"/>
            <ac:spMk id="503" creationId="{0F797F63-6968-E14F-F19F-832C06D1140E}"/>
          </ac:spMkLst>
        </pc:spChg>
        <pc:spChg chg="mod">
          <ac:chgData name="Emils Zegers" userId="bd5cf22c-0e97-44c0-acad-9bc9915da531" providerId="ADAL" clId="{5F09D76C-1841-4F58-94B1-5AE3681891B6}" dt="2023-06-22T13:57:58.600" v="3437" actId="27803"/>
          <ac:spMkLst>
            <pc:docMk/>
            <pc:sldMk cId="605312590" sldId="256"/>
            <ac:spMk id="504" creationId="{E8E26803-7DB3-198C-0775-11D9FDE6397D}"/>
          </ac:spMkLst>
        </pc:spChg>
        <pc:spChg chg="mod">
          <ac:chgData name="Emils Zegers" userId="bd5cf22c-0e97-44c0-acad-9bc9915da531" providerId="ADAL" clId="{5F09D76C-1841-4F58-94B1-5AE3681891B6}" dt="2023-06-22T13:57:58.600" v="3437" actId="27803"/>
          <ac:spMkLst>
            <pc:docMk/>
            <pc:sldMk cId="605312590" sldId="256"/>
            <ac:spMk id="505" creationId="{D2030564-C93D-B97F-B748-F6F954B2EFA5}"/>
          </ac:spMkLst>
        </pc:spChg>
        <pc:spChg chg="mod">
          <ac:chgData name="Emils Zegers" userId="bd5cf22c-0e97-44c0-acad-9bc9915da531" providerId="ADAL" clId="{5F09D76C-1841-4F58-94B1-5AE3681891B6}" dt="2023-06-22T13:57:58.600" v="3437" actId="27803"/>
          <ac:spMkLst>
            <pc:docMk/>
            <pc:sldMk cId="605312590" sldId="256"/>
            <ac:spMk id="506" creationId="{BD91DCFE-2894-6C4E-9C98-E036B86A53A6}"/>
          </ac:spMkLst>
        </pc:spChg>
        <pc:spChg chg="mod">
          <ac:chgData name="Emils Zegers" userId="bd5cf22c-0e97-44c0-acad-9bc9915da531" providerId="ADAL" clId="{5F09D76C-1841-4F58-94B1-5AE3681891B6}" dt="2023-06-22T13:57:58.600" v="3437" actId="27803"/>
          <ac:spMkLst>
            <pc:docMk/>
            <pc:sldMk cId="605312590" sldId="256"/>
            <ac:spMk id="507" creationId="{7A3589EB-7A41-234A-B316-5B159FA95BF8}"/>
          </ac:spMkLst>
        </pc:spChg>
        <pc:spChg chg="mod">
          <ac:chgData name="Emils Zegers" userId="bd5cf22c-0e97-44c0-acad-9bc9915da531" providerId="ADAL" clId="{5F09D76C-1841-4F58-94B1-5AE3681891B6}" dt="2023-06-22T13:57:58.600" v="3437" actId="27803"/>
          <ac:spMkLst>
            <pc:docMk/>
            <pc:sldMk cId="605312590" sldId="256"/>
            <ac:spMk id="508" creationId="{079BE714-6090-E59B-B142-DCE9F17F9613}"/>
          </ac:spMkLst>
        </pc:spChg>
        <pc:spChg chg="mod">
          <ac:chgData name="Emils Zegers" userId="bd5cf22c-0e97-44c0-acad-9bc9915da531" providerId="ADAL" clId="{5F09D76C-1841-4F58-94B1-5AE3681891B6}" dt="2023-06-22T13:57:58.600" v="3437" actId="27803"/>
          <ac:spMkLst>
            <pc:docMk/>
            <pc:sldMk cId="605312590" sldId="256"/>
            <ac:spMk id="509" creationId="{54CD52D7-76B9-BDB6-55AA-737142EB92AC}"/>
          </ac:spMkLst>
        </pc:spChg>
        <pc:spChg chg="mod">
          <ac:chgData name="Emils Zegers" userId="bd5cf22c-0e97-44c0-acad-9bc9915da531" providerId="ADAL" clId="{5F09D76C-1841-4F58-94B1-5AE3681891B6}" dt="2023-06-22T13:57:58.600" v="3437" actId="27803"/>
          <ac:spMkLst>
            <pc:docMk/>
            <pc:sldMk cId="605312590" sldId="256"/>
            <ac:spMk id="510" creationId="{09C7637A-1700-69F6-5938-3E87B5ED939E}"/>
          </ac:spMkLst>
        </pc:spChg>
        <pc:spChg chg="mod">
          <ac:chgData name="Emils Zegers" userId="bd5cf22c-0e97-44c0-acad-9bc9915da531" providerId="ADAL" clId="{5F09D76C-1841-4F58-94B1-5AE3681891B6}" dt="2023-06-22T13:57:58.600" v="3437" actId="27803"/>
          <ac:spMkLst>
            <pc:docMk/>
            <pc:sldMk cId="605312590" sldId="256"/>
            <ac:spMk id="511" creationId="{C31C53A8-F877-01F4-B68A-9D19F00C2DF5}"/>
          </ac:spMkLst>
        </pc:spChg>
        <pc:spChg chg="mod">
          <ac:chgData name="Emils Zegers" userId="bd5cf22c-0e97-44c0-acad-9bc9915da531" providerId="ADAL" clId="{5F09D76C-1841-4F58-94B1-5AE3681891B6}" dt="2023-06-22T13:57:58.600" v="3437" actId="27803"/>
          <ac:spMkLst>
            <pc:docMk/>
            <pc:sldMk cId="605312590" sldId="256"/>
            <ac:spMk id="512" creationId="{BD39FF0F-0817-4E12-B890-F5B3E915F78A}"/>
          </ac:spMkLst>
        </pc:spChg>
        <pc:spChg chg="mod">
          <ac:chgData name="Emils Zegers" userId="bd5cf22c-0e97-44c0-acad-9bc9915da531" providerId="ADAL" clId="{5F09D76C-1841-4F58-94B1-5AE3681891B6}" dt="2023-06-22T13:57:58.600" v="3437" actId="27803"/>
          <ac:spMkLst>
            <pc:docMk/>
            <pc:sldMk cId="605312590" sldId="256"/>
            <ac:spMk id="513" creationId="{D9BEC8E4-095D-13BA-0852-C9F75B324A74}"/>
          </ac:spMkLst>
        </pc:spChg>
        <pc:spChg chg="mod">
          <ac:chgData name="Emils Zegers" userId="bd5cf22c-0e97-44c0-acad-9bc9915da531" providerId="ADAL" clId="{5F09D76C-1841-4F58-94B1-5AE3681891B6}" dt="2023-06-22T13:57:58.600" v="3437" actId="27803"/>
          <ac:spMkLst>
            <pc:docMk/>
            <pc:sldMk cId="605312590" sldId="256"/>
            <ac:spMk id="514" creationId="{9922DE7C-920A-9A89-E372-6C7E0125AEAC}"/>
          </ac:spMkLst>
        </pc:spChg>
        <pc:spChg chg="mod">
          <ac:chgData name="Emils Zegers" userId="bd5cf22c-0e97-44c0-acad-9bc9915da531" providerId="ADAL" clId="{5F09D76C-1841-4F58-94B1-5AE3681891B6}" dt="2023-06-22T13:57:58.600" v="3437" actId="27803"/>
          <ac:spMkLst>
            <pc:docMk/>
            <pc:sldMk cId="605312590" sldId="256"/>
            <ac:spMk id="515" creationId="{1C70EA42-75B3-4A25-A6AF-F4851546071A}"/>
          </ac:spMkLst>
        </pc:spChg>
        <pc:spChg chg="mod">
          <ac:chgData name="Emils Zegers" userId="bd5cf22c-0e97-44c0-acad-9bc9915da531" providerId="ADAL" clId="{5F09D76C-1841-4F58-94B1-5AE3681891B6}" dt="2023-06-22T13:57:58.600" v="3437" actId="27803"/>
          <ac:spMkLst>
            <pc:docMk/>
            <pc:sldMk cId="605312590" sldId="256"/>
            <ac:spMk id="516" creationId="{87F296AD-ED49-5FC2-DB5C-99EA467400CB}"/>
          </ac:spMkLst>
        </pc:spChg>
        <pc:spChg chg="mod">
          <ac:chgData name="Emils Zegers" userId="bd5cf22c-0e97-44c0-acad-9bc9915da531" providerId="ADAL" clId="{5F09D76C-1841-4F58-94B1-5AE3681891B6}" dt="2023-06-22T13:57:58.600" v="3437" actId="27803"/>
          <ac:spMkLst>
            <pc:docMk/>
            <pc:sldMk cId="605312590" sldId="256"/>
            <ac:spMk id="517" creationId="{F887477F-AF14-C63B-AAD5-D426369A059F}"/>
          </ac:spMkLst>
        </pc:spChg>
        <pc:spChg chg="mod">
          <ac:chgData name="Emils Zegers" userId="bd5cf22c-0e97-44c0-acad-9bc9915da531" providerId="ADAL" clId="{5F09D76C-1841-4F58-94B1-5AE3681891B6}" dt="2023-06-22T13:57:58.600" v="3437" actId="27803"/>
          <ac:spMkLst>
            <pc:docMk/>
            <pc:sldMk cId="605312590" sldId="256"/>
            <ac:spMk id="518" creationId="{D4D4DD61-4113-B512-0DE9-619EC48C45CA}"/>
          </ac:spMkLst>
        </pc:spChg>
        <pc:spChg chg="mod">
          <ac:chgData name="Emils Zegers" userId="bd5cf22c-0e97-44c0-acad-9bc9915da531" providerId="ADAL" clId="{5F09D76C-1841-4F58-94B1-5AE3681891B6}" dt="2023-06-22T13:57:58.600" v="3437" actId="27803"/>
          <ac:spMkLst>
            <pc:docMk/>
            <pc:sldMk cId="605312590" sldId="256"/>
            <ac:spMk id="519" creationId="{E13EE1BE-D344-C146-B393-0201254DD883}"/>
          </ac:spMkLst>
        </pc:spChg>
        <pc:spChg chg="mod">
          <ac:chgData name="Emils Zegers" userId="bd5cf22c-0e97-44c0-acad-9bc9915da531" providerId="ADAL" clId="{5F09D76C-1841-4F58-94B1-5AE3681891B6}" dt="2023-06-22T13:57:58.600" v="3437" actId="27803"/>
          <ac:spMkLst>
            <pc:docMk/>
            <pc:sldMk cId="605312590" sldId="256"/>
            <ac:spMk id="520" creationId="{19C57179-AD51-6DEB-629D-9B12D3EB7DD7}"/>
          </ac:spMkLst>
        </pc:spChg>
        <pc:spChg chg="mod">
          <ac:chgData name="Emils Zegers" userId="bd5cf22c-0e97-44c0-acad-9bc9915da531" providerId="ADAL" clId="{5F09D76C-1841-4F58-94B1-5AE3681891B6}" dt="2023-06-22T13:57:58.600" v="3437" actId="27803"/>
          <ac:spMkLst>
            <pc:docMk/>
            <pc:sldMk cId="605312590" sldId="256"/>
            <ac:spMk id="521" creationId="{DF9E8F5B-2995-017D-EF5F-758EE9DA2229}"/>
          </ac:spMkLst>
        </pc:spChg>
        <pc:spChg chg="mod">
          <ac:chgData name="Emils Zegers" userId="bd5cf22c-0e97-44c0-acad-9bc9915da531" providerId="ADAL" clId="{5F09D76C-1841-4F58-94B1-5AE3681891B6}" dt="2023-06-22T13:57:58.600" v="3437" actId="27803"/>
          <ac:spMkLst>
            <pc:docMk/>
            <pc:sldMk cId="605312590" sldId="256"/>
            <ac:spMk id="522" creationId="{E7F5E818-7DEB-8CA0-18F9-DB3552406D7B}"/>
          </ac:spMkLst>
        </pc:spChg>
        <pc:spChg chg="mod">
          <ac:chgData name="Emils Zegers" userId="bd5cf22c-0e97-44c0-acad-9bc9915da531" providerId="ADAL" clId="{5F09D76C-1841-4F58-94B1-5AE3681891B6}" dt="2023-06-22T13:57:58.600" v="3437" actId="27803"/>
          <ac:spMkLst>
            <pc:docMk/>
            <pc:sldMk cId="605312590" sldId="256"/>
            <ac:spMk id="523" creationId="{16980C6B-5D7A-486A-C77A-A9AEDDEF9F78}"/>
          </ac:spMkLst>
        </pc:spChg>
        <pc:spChg chg="mod">
          <ac:chgData name="Emils Zegers" userId="bd5cf22c-0e97-44c0-acad-9bc9915da531" providerId="ADAL" clId="{5F09D76C-1841-4F58-94B1-5AE3681891B6}" dt="2023-06-22T13:57:58.600" v="3437" actId="27803"/>
          <ac:spMkLst>
            <pc:docMk/>
            <pc:sldMk cId="605312590" sldId="256"/>
            <ac:spMk id="524" creationId="{9E336568-1150-0A08-CA4D-B437568FCD24}"/>
          </ac:spMkLst>
        </pc:spChg>
        <pc:spChg chg="mod">
          <ac:chgData name="Emils Zegers" userId="bd5cf22c-0e97-44c0-acad-9bc9915da531" providerId="ADAL" clId="{5F09D76C-1841-4F58-94B1-5AE3681891B6}" dt="2023-06-22T13:57:58.600" v="3437" actId="27803"/>
          <ac:spMkLst>
            <pc:docMk/>
            <pc:sldMk cId="605312590" sldId="256"/>
            <ac:spMk id="525" creationId="{7F58E083-CCBD-9886-8238-14776CF5A24E}"/>
          </ac:spMkLst>
        </pc:spChg>
        <pc:spChg chg="mod">
          <ac:chgData name="Emils Zegers" userId="bd5cf22c-0e97-44c0-acad-9bc9915da531" providerId="ADAL" clId="{5F09D76C-1841-4F58-94B1-5AE3681891B6}" dt="2023-06-22T13:57:58.600" v="3437" actId="27803"/>
          <ac:spMkLst>
            <pc:docMk/>
            <pc:sldMk cId="605312590" sldId="256"/>
            <ac:spMk id="526" creationId="{A3CCE6AF-7FC4-D443-5377-3FDFC28ACF8D}"/>
          </ac:spMkLst>
        </pc:spChg>
        <pc:spChg chg="mod">
          <ac:chgData name="Emils Zegers" userId="bd5cf22c-0e97-44c0-acad-9bc9915da531" providerId="ADAL" clId="{5F09D76C-1841-4F58-94B1-5AE3681891B6}" dt="2023-06-22T13:57:58.600" v="3437" actId="27803"/>
          <ac:spMkLst>
            <pc:docMk/>
            <pc:sldMk cId="605312590" sldId="256"/>
            <ac:spMk id="527" creationId="{53828B58-F997-8AE6-D944-1E3DDDF31B97}"/>
          </ac:spMkLst>
        </pc:spChg>
        <pc:spChg chg="mod">
          <ac:chgData name="Emils Zegers" userId="bd5cf22c-0e97-44c0-acad-9bc9915da531" providerId="ADAL" clId="{5F09D76C-1841-4F58-94B1-5AE3681891B6}" dt="2023-06-22T13:57:58.600" v="3437" actId="27803"/>
          <ac:spMkLst>
            <pc:docMk/>
            <pc:sldMk cId="605312590" sldId="256"/>
            <ac:spMk id="528" creationId="{C4E18D1E-43A3-088B-4643-A6509FB16FF0}"/>
          </ac:spMkLst>
        </pc:spChg>
        <pc:spChg chg="mod">
          <ac:chgData name="Emils Zegers" userId="bd5cf22c-0e97-44c0-acad-9bc9915da531" providerId="ADAL" clId="{5F09D76C-1841-4F58-94B1-5AE3681891B6}" dt="2023-06-22T13:57:58.600" v="3437" actId="27803"/>
          <ac:spMkLst>
            <pc:docMk/>
            <pc:sldMk cId="605312590" sldId="256"/>
            <ac:spMk id="529" creationId="{C7E85EEB-6418-3C02-4107-DC459630BFC0}"/>
          </ac:spMkLst>
        </pc:spChg>
        <pc:spChg chg="mod">
          <ac:chgData name="Emils Zegers" userId="bd5cf22c-0e97-44c0-acad-9bc9915da531" providerId="ADAL" clId="{5F09D76C-1841-4F58-94B1-5AE3681891B6}" dt="2023-06-22T13:57:58.600" v="3437" actId="27803"/>
          <ac:spMkLst>
            <pc:docMk/>
            <pc:sldMk cId="605312590" sldId="256"/>
            <ac:spMk id="530" creationId="{218AC029-DD1F-14CA-04AB-8D04EC8670BE}"/>
          </ac:spMkLst>
        </pc:spChg>
        <pc:spChg chg="mod">
          <ac:chgData name="Emils Zegers" userId="bd5cf22c-0e97-44c0-acad-9bc9915da531" providerId="ADAL" clId="{5F09D76C-1841-4F58-94B1-5AE3681891B6}" dt="2023-06-22T13:57:58.600" v="3437" actId="27803"/>
          <ac:spMkLst>
            <pc:docMk/>
            <pc:sldMk cId="605312590" sldId="256"/>
            <ac:spMk id="531" creationId="{7E681C62-7CF8-ABD0-8283-AD57CF0CC5D6}"/>
          </ac:spMkLst>
        </pc:spChg>
        <pc:spChg chg="mod">
          <ac:chgData name="Emils Zegers" userId="bd5cf22c-0e97-44c0-acad-9bc9915da531" providerId="ADAL" clId="{5F09D76C-1841-4F58-94B1-5AE3681891B6}" dt="2023-06-22T13:57:58.600" v="3437" actId="27803"/>
          <ac:spMkLst>
            <pc:docMk/>
            <pc:sldMk cId="605312590" sldId="256"/>
            <ac:spMk id="532" creationId="{6A2BE8FB-9E9F-5BB3-E3BC-09A32FCE8247}"/>
          </ac:spMkLst>
        </pc:spChg>
        <pc:spChg chg="mod">
          <ac:chgData name="Emils Zegers" userId="bd5cf22c-0e97-44c0-acad-9bc9915da531" providerId="ADAL" clId="{5F09D76C-1841-4F58-94B1-5AE3681891B6}" dt="2023-06-22T13:57:58.600" v="3437" actId="27803"/>
          <ac:spMkLst>
            <pc:docMk/>
            <pc:sldMk cId="605312590" sldId="256"/>
            <ac:spMk id="533" creationId="{741BFEBC-0F58-C1E0-9760-89BBBC9184CA}"/>
          </ac:spMkLst>
        </pc:spChg>
        <pc:spChg chg="mod">
          <ac:chgData name="Emils Zegers" userId="bd5cf22c-0e97-44c0-acad-9bc9915da531" providerId="ADAL" clId="{5F09D76C-1841-4F58-94B1-5AE3681891B6}" dt="2023-06-22T13:57:58.600" v="3437" actId="27803"/>
          <ac:spMkLst>
            <pc:docMk/>
            <pc:sldMk cId="605312590" sldId="256"/>
            <ac:spMk id="534" creationId="{E4650790-3807-4598-5870-41DBBA99145B}"/>
          </ac:spMkLst>
        </pc:spChg>
        <pc:spChg chg="mod">
          <ac:chgData name="Emils Zegers" userId="bd5cf22c-0e97-44c0-acad-9bc9915da531" providerId="ADAL" clId="{5F09D76C-1841-4F58-94B1-5AE3681891B6}" dt="2023-06-22T13:57:58.600" v="3437" actId="27803"/>
          <ac:spMkLst>
            <pc:docMk/>
            <pc:sldMk cId="605312590" sldId="256"/>
            <ac:spMk id="535" creationId="{42C15FAD-6740-94C1-08EB-B84B6687601A}"/>
          </ac:spMkLst>
        </pc:spChg>
        <pc:spChg chg="mod">
          <ac:chgData name="Emils Zegers" userId="bd5cf22c-0e97-44c0-acad-9bc9915da531" providerId="ADAL" clId="{5F09D76C-1841-4F58-94B1-5AE3681891B6}" dt="2023-06-22T13:57:58.600" v="3437" actId="27803"/>
          <ac:spMkLst>
            <pc:docMk/>
            <pc:sldMk cId="605312590" sldId="256"/>
            <ac:spMk id="536" creationId="{0ED6CC94-900C-6E1D-BEC4-93B013E6E257}"/>
          </ac:spMkLst>
        </pc:spChg>
        <pc:spChg chg="mod">
          <ac:chgData name="Emils Zegers" userId="bd5cf22c-0e97-44c0-acad-9bc9915da531" providerId="ADAL" clId="{5F09D76C-1841-4F58-94B1-5AE3681891B6}" dt="2023-06-22T13:57:58.600" v="3437" actId="27803"/>
          <ac:spMkLst>
            <pc:docMk/>
            <pc:sldMk cId="605312590" sldId="256"/>
            <ac:spMk id="537" creationId="{7C0B6163-1174-51A4-D707-C0723D2F7B3E}"/>
          </ac:spMkLst>
        </pc:spChg>
        <pc:spChg chg="mod">
          <ac:chgData name="Emils Zegers" userId="bd5cf22c-0e97-44c0-acad-9bc9915da531" providerId="ADAL" clId="{5F09D76C-1841-4F58-94B1-5AE3681891B6}" dt="2023-06-22T13:57:58.600" v="3437" actId="27803"/>
          <ac:spMkLst>
            <pc:docMk/>
            <pc:sldMk cId="605312590" sldId="256"/>
            <ac:spMk id="538" creationId="{AF20B4A0-2CEF-1A99-49D7-9595C9927263}"/>
          </ac:spMkLst>
        </pc:spChg>
        <pc:spChg chg="mod">
          <ac:chgData name="Emils Zegers" userId="bd5cf22c-0e97-44c0-acad-9bc9915da531" providerId="ADAL" clId="{5F09D76C-1841-4F58-94B1-5AE3681891B6}" dt="2023-06-22T13:57:58.600" v="3437" actId="27803"/>
          <ac:spMkLst>
            <pc:docMk/>
            <pc:sldMk cId="605312590" sldId="256"/>
            <ac:spMk id="539" creationId="{C7261DFE-9073-1828-056F-6CC4B290DB3A}"/>
          </ac:spMkLst>
        </pc:spChg>
        <pc:spChg chg="mod">
          <ac:chgData name="Emils Zegers" userId="bd5cf22c-0e97-44c0-acad-9bc9915da531" providerId="ADAL" clId="{5F09D76C-1841-4F58-94B1-5AE3681891B6}" dt="2023-06-22T13:57:58.600" v="3437" actId="27803"/>
          <ac:spMkLst>
            <pc:docMk/>
            <pc:sldMk cId="605312590" sldId="256"/>
            <ac:spMk id="540" creationId="{03977CAE-3133-06F9-FD4B-3CFEFF7D6BDB}"/>
          </ac:spMkLst>
        </pc:spChg>
        <pc:spChg chg="mod">
          <ac:chgData name="Emils Zegers" userId="bd5cf22c-0e97-44c0-acad-9bc9915da531" providerId="ADAL" clId="{5F09D76C-1841-4F58-94B1-5AE3681891B6}" dt="2023-06-22T13:57:58.600" v="3437" actId="27803"/>
          <ac:spMkLst>
            <pc:docMk/>
            <pc:sldMk cId="605312590" sldId="256"/>
            <ac:spMk id="541" creationId="{1DB45127-C523-83B3-2584-94ECC65D2EEC}"/>
          </ac:spMkLst>
        </pc:spChg>
        <pc:spChg chg="mod">
          <ac:chgData name="Emils Zegers" userId="bd5cf22c-0e97-44c0-acad-9bc9915da531" providerId="ADAL" clId="{5F09D76C-1841-4F58-94B1-5AE3681891B6}" dt="2023-06-22T13:57:58.600" v="3437" actId="27803"/>
          <ac:spMkLst>
            <pc:docMk/>
            <pc:sldMk cId="605312590" sldId="256"/>
            <ac:spMk id="542" creationId="{C40CD934-CB85-96E7-FE9B-E0C62E97F8FE}"/>
          </ac:spMkLst>
        </pc:spChg>
        <pc:spChg chg="mod">
          <ac:chgData name="Emils Zegers" userId="bd5cf22c-0e97-44c0-acad-9bc9915da531" providerId="ADAL" clId="{5F09D76C-1841-4F58-94B1-5AE3681891B6}" dt="2023-06-22T13:57:58.600" v="3437" actId="27803"/>
          <ac:spMkLst>
            <pc:docMk/>
            <pc:sldMk cId="605312590" sldId="256"/>
            <ac:spMk id="543" creationId="{782A63AE-16C7-AB3E-BA47-736DD284F0EF}"/>
          </ac:spMkLst>
        </pc:spChg>
        <pc:spChg chg="mod">
          <ac:chgData name="Emils Zegers" userId="bd5cf22c-0e97-44c0-acad-9bc9915da531" providerId="ADAL" clId="{5F09D76C-1841-4F58-94B1-5AE3681891B6}" dt="2023-06-22T13:57:58.600" v="3437" actId="27803"/>
          <ac:spMkLst>
            <pc:docMk/>
            <pc:sldMk cId="605312590" sldId="256"/>
            <ac:spMk id="544" creationId="{766D47A4-F390-4E57-E648-972F049D8C87}"/>
          </ac:spMkLst>
        </pc:spChg>
        <pc:spChg chg="mod">
          <ac:chgData name="Emils Zegers" userId="bd5cf22c-0e97-44c0-acad-9bc9915da531" providerId="ADAL" clId="{5F09D76C-1841-4F58-94B1-5AE3681891B6}" dt="2023-06-22T13:57:58.600" v="3437" actId="27803"/>
          <ac:spMkLst>
            <pc:docMk/>
            <pc:sldMk cId="605312590" sldId="256"/>
            <ac:spMk id="545" creationId="{069E6A31-BB0D-1CA0-C062-8526870092A2}"/>
          </ac:spMkLst>
        </pc:spChg>
        <pc:spChg chg="mod">
          <ac:chgData name="Emils Zegers" userId="bd5cf22c-0e97-44c0-acad-9bc9915da531" providerId="ADAL" clId="{5F09D76C-1841-4F58-94B1-5AE3681891B6}" dt="2023-06-22T13:57:58.600" v="3437" actId="27803"/>
          <ac:spMkLst>
            <pc:docMk/>
            <pc:sldMk cId="605312590" sldId="256"/>
            <ac:spMk id="546" creationId="{AF5FEAFB-D0DC-DEAC-88DC-AE14AEA03F85}"/>
          </ac:spMkLst>
        </pc:spChg>
        <pc:spChg chg="mod">
          <ac:chgData name="Emils Zegers" userId="bd5cf22c-0e97-44c0-acad-9bc9915da531" providerId="ADAL" clId="{5F09D76C-1841-4F58-94B1-5AE3681891B6}" dt="2023-06-22T13:57:58.600" v="3437" actId="27803"/>
          <ac:spMkLst>
            <pc:docMk/>
            <pc:sldMk cId="605312590" sldId="256"/>
            <ac:spMk id="547" creationId="{4767487A-1978-A1B0-9795-355E427816AA}"/>
          </ac:spMkLst>
        </pc:spChg>
        <pc:spChg chg="mod">
          <ac:chgData name="Emils Zegers" userId="bd5cf22c-0e97-44c0-acad-9bc9915da531" providerId="ADAL" clId="{5F09D76C-1841-4F58-94B1-5AE3681891B6}" dt="2023-06-22T13:57:58.600" v="3437" actId="27803"/>
          <ac:spMkLst>
            <pc:docMk/>
            <pc:sldMk cId="605312590" sldId="256"/>
            <ac:spMk id="548" creationId="{9ADC4063-EEA3-A065-A892-869CE88AD63D}"/>
          </ac:spMkLst>
        </pc:spChg>
        <pc:spChg chg="mod">
          <ac:chgData name="Emils Zegers" userId="bd5cf22c-0e97-44c0-acad-9bc9915da531" providerId="ADAL" clId="{5F09D76C-1841-4F58-94B1-5AE3681891B6}" dt="2023-06-22T13:57:58.600" v="3437" actId="27803"/>
          <ac:spMkLst>
            <pc:docMk/>
            <pc:sldMk cId="605312590" sldId="256"/>
            <ac:spMk id="549" creationId="{2B181404-07C8-266D-83DB-9BF4DC84366D}"/>
          </ac:spMkLst>
        </pc:spChg>
        <pc:spChg chg="mod">
          <ac:chgData name="Emils Zegers" userId="bd5cf22c-0e97-44c0-acad-9bc9915da531" providerId="ADAL" clId="{5F09D76C-1841-4F58-94B1-5AE3681891B6}" dt="2023-06-22T13:57:58.600" v="3437" actId="27803"/>
          <ac:spMkLst>
            <pc:docMk/>
            <pc:sldMk cId="605312590" sldId="256"/>
            <ac:spMk id="550" creationId="{5B946347-7F1F-4D47-D27E-B2FB4F18EA24}"/>
          </ac:spMkLst>
        </pc:spChg>
        <pc:spChg chg="mod">
          <ac:chgData name="Emils Zegers" userId="bd5cf22c-0e97-44c0-acad-9bc9915da531" providerId="ADAL" clId="{5F09D76C-1841-4F58-94B1-5AE3681891B6}" dt="2023-06-22T13:57:58.600" v="3437" actId="27803"/>
          <ac:spMkLst>
            <pc:docMk/>
            <pc:sldMk cId="605312590" sldId="256"/>
            <ac:spMk id="551" creationId="{1580D393-DBAC-21A2-0219-F333C41708D1}"/>
          </ac:spMkLst>
        </pc:spChg>
        <pc:spChg chg="mod">
          <ac:chgData name="Emils Zegers" userId="bd5cf22c-0e97-44c0-acad-9bc9915da531" providerId="ADAL" clId="{5F09D76C-1841-4F58-94B1-5AE3681891B6}" dt="2023-06-22T13:57:58.600" v="3437" actId="27803"/>
          <ac:spMkLst>
            <pc:docMk/>
            <pc:sldMk cId="605312590" sldId="256"/>
            <ac:spMk id="552" creationId="{92B9DF85-D6BA-ADC9-86DD-73590E650C1E}"/>
          </ac:spMkLst>
        </pc:spChg>
        <pc:spChg chg="mod">
          <ac:chgData name="Emils Zegers" userId="bd5cf22c-0e97-44c0-acad-9bc9915da531" providerId="ADAL" clId="{5F09D76C-1841-4F58-94B1-5AE3681891B6}" dt="2023-06-22T13:57:58.600" v="3437" actId="27803"/>
          <ac:spMkLst>
            <pc:docMk/>
            <pc:sldMk cId="605312590" sldId="256"/>
            <ac:spMk id="553" creationId="{2CFC68F8-1471-9341-F48D-309DEF36A0B8}"/>
          </ac:spMkLst>
        </pc:spChg>
        <pc:spChg chg="mod">
          <ac:chgData name="Emils Zegers" userId="bd5cf22c-0e97-44c0-acad-9bc9915da531" providerId="ADAL" clId="{5F09D76C-1841-4F58-94B1-5AE3681891B6}" dt="2023-06-22T13:57:58.600" v="3437" actId="27803"/>
          <ac:spMkLst>
            <pc:docMk/>
            <pc:sldMk cId="605312590" sldId="256"/>
            <ac:spMk id="554" creationId="{E4959A9E-268B-19CA-4CDE-003D0FDAFFEE}"/>
          </ac:spMkLst>
        </pc:spChg>
        <pc:spChg chg="mod">
          <ac:chgData name="Emils Zegers" userId="bd5cf22c-0e97-44c0-acad-9bc9915da531" providerId="ADAL" clId="{5F09D76C-1841-4F58-94B1-5AE3681891B6}" dt="2023-06-22T13:57:58.600" v="3437" actId="27803"/>
          <ac:spMkLst>
            <pc:docMk/>
            <pc:sldMk cId="605312590" sldId="256"/>
            <ac:spMk id="555" creationId="{4DBB757B-2560-6259-5A7A-0A50E93187B8}"/>
          </ac:spMkLst>
        </pc:spChg>
        <pc:spChg chg="mod">
          <ac:chgData name="Emils Zegers" userId="bd5cf22c-0e97-44c0-acad-9bc9915da531" providerId="ADAL" clId="{5F09D76C-1841-4F58-94B1-5AE3681891B6}" dt="2023-06-22T13:57:58.600" v="3437" actId="27803"/>
          <ac:spMkLst>
            <pc:docMk/>
            <pc:sldMk cId="605312590" sldId="256"/>
            <ac:spMk id="556" creationId="{B3820B9B-B99A-A0D6-5B08-C75799C4111D}"/>
          </ac:spMkLst>
        </pc:spChg>
        <pc:spChg chg="mod">
          <ac:chgData name="Emils Zegers" userId="bd5cf22c-0e97-44c0-acad-9bc9915da531" providerId="ADAL" clId="{5F09D76C-1841-4F58-94B1-5AE3681891B6}" dt="2023-06-22T13:57:58.600" v="3437" actId="27803"/>
          <ac:spMkLst>
            <pc:docMk/>
            <pc:sldMk cId="605312590" sldId="256"/>
            <ac:spMk id="557" creationId="{249CB593-E563-7A9C-5DFD-347CC5E26A3D}"/>
          </ac:spMkLst>
        </pc:spChg>
        <pc:spChg chg="mod">
          <ac:chgData name="Emils Zegers" userId="bd5cf22c-0e97-44c0-acad-9bc9915da531" providerId="ADAL" clId="{5F09D76C-1841-4F58-94B1-5AE3681891B6}" dt="2023-06-22T13:57:58.600" v="3437" actId="27803"/>
          <ac:spMkLst>
            <pc:docMk/>
            <pc:sldMk cId="605312590" sldId="256"/>
            <ac:spMk id="558" creationId="{0335CB77-501D-3045-3524-68DB968970F9}"/>
          </ac:spMkLst>
        </pc:spChg>
        <pc:spChg chg="mod">
          <ac:chgData name="Emils Zegers" userId="bd5cf22c-0e97-44c0-acad-9bc9915da531" providerId="ADAL" clId="{5F09D76C-1841-4F58-94B1-5AE3681891B6}" dt="2023-06-22T13:57:58.600" v="3437" actId="27803"/>
          <ac:spMkLst>
            <pc:docMk/>
            <pc:sldMk cId="605312590" sldId="256"/>
            <ac:spMk id="559" creationId="{C12F8133-DF8E-58BA-2C87-47A439C1ABE7}"/>
          </ac:spMkLst>
        </pc:spChg>
        <pc:spChg chg="mod">
          <ac:chgData name="Emils Zegers" userId="bd5cf22c-0e97-44c0-acad-9bc9915da531" providerId="ADAL" clId="{5F09D76C-1841-4F58-94B1-5AE3681891B6}" dt="2023-06-22T13:57:58.600" v="3437" actId="27803"/>
          <ac:spMkLst>
            <pc:docMk/>
            <pc:sldMk cId="605312590" sldId="256"/>
            <ac:spMk id="560" creationId="{D92DBF58-540E-0BDA-61EC-BF161D5822FE}"/>
          </ac:spMkLst>
        </pc:spChg>
        <pc:spChg chg="mod">
          <ac:chgData name="Emils Zegers" userId="bd5cf22c-0e97-44c0-acad-9bc9915da531" providerId="ADAL" clId="{5F09D76C-1841-4F58-94B1-5AE3681891B6}" dt="2023-06-22T13:57:58.600" v="3437" actId="27803"/>
          <ac:spMkLst>
            <pc:docMk/>
            <pc:sldMk cId="605312590" sldId="256"/>
            <ac:spMk id="561" creationId="{19D5C8B7-81C2-10C5-1DA3-423A73049CDA}"/>
          </ac:spMkLst>
        </pc:spChg>
        <pc:spChg chg="mod">
          <ac:chgData name="Emils Zegers" userId="bd5cf22c-0e97-44c0-acad-9bc9915da531" providerId="ADAL" clId="{5F09D76C-1841-4F58-94B1-5AE3681891B6}" dt="2023-06-22T13:57:58.600" v="3437" actId="27803"/>
          <ac:spMkLst>
            <pc:docMk/>
            <pc:sldMk cId="605312590" sldId="256"/>
            <ac:spMk id="562" creationId="{F4CF9259-8BCD-DD90-C038-3C793F353F42}"/>
          </ac:spMkLst>
        </pc:spChg>
        <pc:spChg chg="mod">
          <ac:chgData name="Emils Zegers" userId="bd5cf22c-0e97-44c0-acad-9bc9915da531" providerId="ADAL" clId="{5F09D76C-1841-4F58-94B1-5AE3681891B6}" dt="2023-06-22T13:57:58.600" v="3437" actId="27803"/>
          <ac:spMkLst>
            <pc:docMk/>
            <pc:sldMk cId="605312590" sldId="256"/>
            <ac:spMk id="563" creationId="{22EFA74D-D624-221A-1616-1D0C3D41C5AE}"/>
          </ac:spMkLst>
        </pc:spChg>
        <pc:spChg chg="mod">
          <ac:chgData name="Emils Zegers" userId="bd5cf22c-0e97-44c0-acad-9bc9915da531" providerId="ADAL" clId="{5F09D76C-1841-4F58-94B1-5AE3681891B6}" dt="2023-06-22T13:57:58.600" v="3437" actId="27803"/>
          <ac:spMkLst>
            <pc:docMk/>
            <pc:sldMk cId="605312590" sldId="256"/>
            <ac:spMk id="564" creationId="{073B04EB-6CEB-572E-082C-DE18DEAAD7B6}"/>
          </ac:spMkLst>
        </pc:spChg>
        <pc:spChg chg="mod">
          <ac:chgData name="Emils Zegers" userId="bd5cf22c-0e97-44c0-acad-9bc9915da531" providerId="ADAL" clId="{5F09D76C-1841-4F58-94B1-5AE3681891B6}" dt="2023-06-22T13:57:58.600" v="3437" actId="27803"/>
          <ac:spMkLst>
            <pc:docMk/>
            <pc:sldMk cId="605312590" sldId="256"/>
            <ac:spMk id="565" creationId="{0B6FCBA7-8FBE-370B-3325-2212948D4D9E}"/>
          </ac:spMkLst>
        </pc:spChg>
        <pc:spChg chg="mod">
          <ac:chgData name="Emils Zegers" userId="bd5cf22c-0e97-44c0-acad-9bc9915da531" providerId="ADAL" clId="{5F09D76C-1841-4F58-94B1-5AE3681891B6}" dt="2023-06-22T13:57:58.600" v="3437" actId="27803"/>
          <ac:spMkLst>
            <pc:docMk/>
            <pc:sldMk cId="605312590" sldId="256"/>
            <ac:spMk id="566" creationId="{7614C4AB-0772-3219-2C4F-4205189D45D1}"/>
          </ac:spMkLst>
        </pc:spChg>
        <pc:spChg chg="mod">
          <ac:chgData name="Emils Zegers" userId="bd5cf22c-0e97-44c0-acad-9bc9915da531" providerId="ADAL" clId="{5F09D76C-1841-4F58-94B1-5AE3681891B6}" dt="2023-06-22T13:57:58.600" v="3437" actId="27803"/>
          <ac:spMkLst>
            <pc:docMk/>
            <pc:sldMk cId="605312590" sldId="256"/>
            <ac:spMk id="567" creationId="{2BBA4609-CBEB-7E4C-07EC-5B66D600DDB6}"/>
          </ac:spMkLst>
        </pc:spChg>
        <pc:spChg chg="mod">
          <ac:chgData name="Emils Zegers" userId="bd5cf22c-0e97-44c0-acad-9bc9915da531" providerId="ADAL" clId="{5F09D76C-1841-4F58-94B1-5AE3681891B6}" dt="2023-06-22T13:57:58.600" v="3437" actId="27803"/>
          <ac:spMkLst>
            <pc:docMk/>
            <pc:sldMk cId="605312590" sldId="256"/>
            <ac:spMk id="568" creationId="{DBA15529-EF45-B761-199B-AEDE91869DF3}"/>
          </ac:spMkLst>
        </pc:spChg>
        <pc:spChg chg="mod">
          <ac:chgData name="Emils Zegers" userId="bd5cf22c-0e97-44c0-acad-9bc9915da531" providerId="ADAL" clId="{5F09D76C-1841-4F58-94B1-5AE3681891B6}" dt="2023-06-22T13:57:58.600" v="3437" actId="27803"/>
          <ac:spMkLst>
            <pc:docMk/>
            <pc:sldMk cId="605312590" sldId="256"/>
            <ac:spMk id="569" creationId="{73458C02-DF2F-2B64-D6EB-B5BBDCD8E0B2}"/>
          </ac:spMkLst>
        </pc:spChg>
        <pc:spChg chg="mod">
          <ac:chgData name="Emils Zegers" userId="bd5cf22c-0e97-44c0-acad-9bc9915da531" providerId="ADAL" clId="{5F09D76C-1841-4F58-94B1-5AE3681891B6}" dt="2023-06-22T13:57:58.600" v="3437" actId="27803"/>
          <ac:spMkLst>
            <pc:docMk/>
            <pc:sldMk cId="605312590" sldId="256"/>
            <ac:spMk id="570" creationId="{79256D7D-0875-F23A-A08D-DD4C82DE8FFE}"/>
          </ac:spMkLst>
        </pc:spChg>
        <pc:spChg chg="mod">
          <ac:chgData name="Emils Zegers" userId="bd5cf22c-0e97-44c0-acad-9bc9915da531" providerId="ADAL" clId="{5F09D76C-1841-4F58-94B1-5AE3681891B6}" dt="2023-06-22T13:57:58.600" v="3437" actId="27803"/>
          <ac:spMkLst>
            <pc:docMk/>
            <pc:sldMk cId="605312590" sldId="256"/>
            <ac:spMk id="571" creationId="{D9407E23-9094-D232-5E5F-9FD441D25F30}"/>
          </ac:spMkLst>
        </pc:spChg>
        <pc:spChg chg="mod">
          <ac:chgData name="Emils Zegers" userId="bd5cf22c-0e97-44c0-acad-9bc9915da531" providerId="ADAL" clId="{5F09D76C-1841-4F58-94B1-5AE3681891B6}" dt="2023-06-22T13:57:58.600" v="3437" actId="27803"/>
          <ac:spMkLst>
            <pc:docMk/>
            <pc:sldMk cId="605312590" sldId="256"/>
            <ac:spMk id="572" creationId="{1270EDFB-F157-61CC-2DDA-5B4013B31445}"/>
          </ac:spMkLst>
        </pc:spChg>
        <pc:spChg chg="mod">
          <ac:chgData name="Emils Zegers" userId="bd5cf22c-0e97-44c0-acad-9bc9915da531" providerId="ADAL" clId="{5F09D76C-1841-4F58-94B1-5AE3681891B6}" dt="2023-06-22T13:57:58.600" v="3437" actId="27803"/>
          <ac:spMkLst>
            <pc:docMk/>
            <pc:sldMk cId="605312590" sldId="256"/>
            <ac:spMk id="573" creationId="{060D80B7-611E-872A-B23B-A340590A8657}"/>
          </ac:spMkLst>
        </pc:spChg>
        <pc:spChg chg="mod">
          <ac:chgData name="Emils Zegers" userId="bd5cf22c-0e97-44c0-acad-9bc9915da531" providerId="ADAL" clId="{5F09D76C-1841-4F58-94B1-5AE3681891B6}" dt="2023-06-22T13:57:58.600" v="3437" actId="27803"/>
          <ac:spMkLst>
            <pc:docMk/>
            <pc:sldMk cId="605312590" sldId="256"/>
            <ac:spMk id="574" creationId="{FC7FEE99-F0E1-A84C-B421-CD15025CD99B}"/>
          </ac:spMkLst>
        </pc:spChg>
        <pc:spChg chg="mod">
          <ac:chgData name="Emils Zegers" userId="bd5cf22c-0e97-44c0-acad-9bc9915da531" providerId="ADAL" clId="{5F09D76C-1841-4F58-94B1-5AE3681891B6}" dt="2023-06-22T13:57:58.600" v="3437" actId="27803"/>
          <ac:spMkLst>
            <pc:docMk/>
            <pc:sldMk cId="605312590" sldId="256"/>
            <ac:spMk id="575" creationId="{69A17CE4-0C76-D01B-ED38-199087EDB1D0}"/>
          </ac:spMkLst>
        </pc:spChg>
        <pc:spChg chg="mod">
          <ac:chgData name="Emils Zegers" userId="bd5cf22c-0e97-44c0-acad-9bc9915da531" providerId="ADAL" clId="{5F09D76C-1841-4F58-94B1-5AE3681891B6}" dt="2023-06-22T13:57:58.600" v="3437" actId="27803"/>
          <ac:spMkLst>
            <pc:docMk/>
            <pc:sldMk cId="605312590" sldId="256"/>
            <ac:spMk id="576" creationId="{85A47618-C68D-8283-3917-707B816ABEC9}"/>
          </ac:spMkLst>
        </pc:spChg>
        <pc:spChg chg="mod">
          <ac:chgData name="Emils Zegers" userId="bd5cf22c-0e97-44c0-acad-9bc9915da531" providerId="ADAL" clId="{5F09D76C-1841-4F58-94B1-5AE3681891B6}" dt="2023-06-22T13:57:58.600" v="3437" actId="27803"/>
          <ac:spMkLst>
            <pc:docMk/>
            <pc:sldMk cId="605312590" sldId="256"/>
            <ac:spMk id="577" creationId="{31D70FB9-8E79-3C28-D2A8-819E8BF5C9A9}"/>
          </ac:spMkLst>
        </pc:spChg>
        <pc:spChg chg="mod">
          <ac:chgData name="Emils Zegers" userId="bd5cf22c-0e97-44c0-acad-9bc9915da531" providerId="ADAL" clId="{5F09D76C-1841-4F58-94B1-5AE3681891B6}" dt="2023-06-22T13:57:58.600" v="3437" actId="27803"/>
          <ac:spMkLst>
            <pc:docMk/>
            <pc:sldMk cId="605312590" sldId="256"/>
            <ac:spMk id="578" creationId="{E04571AE-7F13-13E0-D361-452766666A3E}"/>
          </ac:spMkLst>
        </pc:spChg>
        <pc:spChg chg="mod">
          <ac:chgData name="Emils Zegers" userId="bd5cf22c-0e97-44c0-acad-9bc9915da531" providerId="ADAL" clId="{5F09D76C-1841-4F58-94B1-5AE3681891B6}" dt="2023-06-22T13:57:58.600" v="3437" actId="27803"/>
          <ac:spMkLst>
            <pc:docMk/>
            <pc:sldMk cId="605312590" sldId="256"/>
            <ac:spMk id="579" creationId="{174C359F-6590-B68C-C20E-7784E5E5358C}"/>
          </ac:spMkLst>
        </pc:spChg>
        <pc:spChg chg="mod">
          <ac:chgData name="Emils Zegers" userId="bd5cf22c-0e97-44c0-acad-9bc9915da531" providerId="ADAL" clId="{5F09D76C-1841-4F58-94B1-5AE3681891B6}" dt="2023-06-22T13:57:58.600" v="3437" actId="27803"/>
          <ac:spMkLst>
            <pc:docMk/>
            <pc:sldMk cId="605312590" sldId="256"/>
            <ac:spMk id="580" creationId="{E7E1A66B-6578-A174-A382-94C01831419C}"/>
          </ac:spMkLst>
        </pc:spChg>
        <pc:spChg chg="mod">
          <ac:chgData name="Emils Zegers" userId="bd5cf22c-0e97-44c0-acad-9bc9915da531" providerId="ADAL" clId="{5F09D76C-1841-4F58-94B1-5AE3681891B6}" dt="2023-06-22T13:57:58.600" v="3437" actId="27803"/>
          <ac:spMkLst>
            <pc:docMk/>
            <pc:sldMk cId="605312590" sldId="256"/>
            <ac:spMk id="581" creationId="{E7635CA1-2579-5482-8ED8-72DDCE1E729F}"/>
          </ac:spMkLst>
        </pc:spChg>
        <pc:spChg chg="mod">
          <ac:chgData name="Emils Zegers" userId="bd5cf22c-0e97-44c0-acad-9bc9915da531" providerId="ADAL" clId="{5F09D76C-1841-4F58-94B1-5AE3681891B6}" dt="2023-06-22T13:57:58.600" v="3437" actId="27803"/>
          <ac:spMkLst>
            <pc:docMk/>
            <pc:sldMk cId="605312590" sldId="256"/>
            <ac:spMk id="582" creationId="{24DD4B16-AE75-37FC-B488-551DC39C229D}"/>
          </ac:spMkLst>
        </pc:spChg>
        <pc:spChg chg="mod">
          <ac:chgData name="Emils Zegers" userId="bd5cf22c-0e97-44c0-acad-9bc9915da531" providerId="ADAL" clId="{5F09D76C-1841-4F58-94B1-5AE3681891B6}" dt="2023-06-22T13:57:58.600" v="3437" actId="27803"/>
          <ac:spMkLst>
            <pc:docMk/>
            <pc:sldMk cId="605312590" sldId="256"/>
            <ac:spMk id="583" creationId="{DCA738B2-F761-E0CA-5C8D-B50CBA314FF7}"/>
          </ac:spMkLst>
        </pc:spChg>
        <pc:spChg chg="mod">
          <ac:chgData name="Emils Zegers" userId="bd5cf22c-0e97-44c0-acad-9bc9915da531" providerId="ADAL" clId="{5F09D76C-1841-4F58-94B1-5AE3681891B6}" dt="2023-06-22T13:57:58.600" v="3437" actId="27803"/>
          <ac:spMkLst>
            <pc:docMk/>
            <pc:sldMk cId="605312590" sldId="256"/>
            <ac:spMk id="584" creationId="{09ED472F-F18F-4455-D1E6-D857B8F8A708}"/>
          </ac:spMkLst>
        </pc:spChg>
        <pc:spChg chg="mod">
          <ac:chgData name="Emils Zegers" userId="bd5cf22c-0e97-44c0-acad-9bc9915da531" providerId="ADAL" clId="{5F09D76C-1841-4F58-94B1-5AE3681891B6}" dt="2023-06-22T13:57:58.600" v="3437" actId="27803"/>
          <ac:spMkLst>
            <pc:docMk/>
            <pc:sldMk cId="605312590" sldId="256"/>
            <ac:spMk id="585" creationId="{5D6E2829-8AE2-9E64-86DA-41073A1CAFD1}"/>
          </ac:spMkLst>
        </pc:spChg>
        <pc:spChg chg="mod">
          <ac:chgData name="Emils Zegers" userId="bd5cf22c-0e97-44c0-acad-9bc9915da531" providerId="ADAL" clId="{5F09D76C-1841-4F58-94B1-5AE3681891B6}" dt="2023-06-22T13:57:58.600" v="3437" actId="27803"/>
          <ac:spMkLst>
            <pc:docMk/>
            <pc:sldMk cId="605312590" sldId="256"/>
            <ac:spMk id="586" creationId="{5B1D20F7-5557-FB9D-8E5D-A9B1F6F5CF7D}"/>
          </ac:spMkLst>
        </pc:spChg>
        <pc:spChg chg="mod">
          <ac:chgData name="Emils Zegers" userId="bd5cf22c-0e97-44c0-acad-9bc9915da531" providerId="ADAL" clId="{5F09D76C-1841-4F58-94B1-5AE3681891B6}" dt="2023-06-22T13:57:58.600" v="3437" actId="27803"/>
          <ac:spMkLst>
            <pc:docMk/>
            <pc:sldMk cId="605312590" sldId="256"/>
            <ac:spMk id="587" creationId="{2279C2A3-F23F-003B-F16C-52889B6CCDF5}"/>
          </ac:spMkLst>
        </pc:spChg>
        <pc:spChg chg="mod">
          <ac:chgData name="Emils Zegers" userId="bd5cf22c-0e97-44c0-acad-9bc9915da531" providerId="ADAL" clId="{5F09D76C-1841-4F58-94B1-5AE3681891B6}" dt="2023-06-22T13:57:58.600" v="3437" actId="27803"/>
          <ac:spMkLst>
            <pc:docMk/>
            <pc:sldMk cId="605312590" sldId="256"/>
            <ac:spMk id="588" creationId="{40BC2D9D-081B-D852-945C-F442D559D5DC}"/>
          </ac:spMkLst>
        </pc:spChg>
        <pc:spChg chg="mod">
          <ac:chgData name="Emils Zegers" userId="bd5cf22c-0e97-44c0-acad-9bc9915da531" providerId="ADAL" clId="{5F09D76C-1841-4F58-94B1-5AE3681891B6}" dt="2023-06-22T13:57:58.600" v="3437" actId="27803"/>
          <ac:spMkLst>
            <pc:docMk/>
            <pc:sldMk cId="605312590" sldId="256"/>
            <ac:spMk id="589" creationId="{F60DD638-881B-9CB8-A064-AA1588445FA0}"/>
          </ac:spMkLst>
        </pc:spChg>
        <pc:spChg chg="mod">
          <ac:chgData name="Emils Zegers" userId="bd5cf22c-0e97-44c0-acad-9bc9915da531" providerId="ADAL" clId="{5F09D76C-1841-4F58-94B1-5AE3681891B6}" dt="2023-06-22T13:57:58.600" v="3437" actId="27803"/>
          <ac:spMkLst>
            <pc:docMk/>
            <pc:sldMk cId="605312590" sldId="256"/>
            <ac:spMk id="590" creationId="{A62DD608-D4F1-FF52-B9FD-350F51BD7522}"/>
          </ac:spMkLst>
        </pc:spChg>
        <pc:spChg chg="mod">
          <ac:chgData name="Emils Zegers" userId="bd5cf22c-0e97-44c0-acad-9bc9915da531" providerId="ADAL" clId="{5F09D76C-1841-4F58-94B1-5AE3681891B6}" dt="2023-06-22T13:57:58.600" v="3437" actId="27803"/>
          <ac:spMkLst>
            <pc:docMk/>
            <pc:sldMk cId="605312590" sldId="256"/>
            <ac:spMk id="591" creationId="{516F53F8-F2C8-4DA9-82A4-1848C0D79187}"/>
          </ac:spMkLst>
        </pc:spChg>
        <pc:spChg chg="mod">
          <ac:chgData name="Emils Zegers" userId="bd5cf22c-0e97-44c0-acad-9bc9915da531" providerId="ADAL" clId="{5F09D76C-1841-4F58-94B1-5AE3681891B6}" dt="2023-06-22T13:57:58.600" v="3437" actId="27803"/>
          <ac:spMkLst>
            <pc:docMk/>
            <pc:sldMk cId="605312590" sldId="256"/>
            <ac:spMk id="592" creationId="{FC0572AF-30EF-31D3-3CD8-B5A58C32D88D}"/>
          </ac:spMkLst>
        </pc:spChg>
        <pc:spChg chg="mod">
          <ac:chgData name="Emils Zegers" userId="bd5cf22c-0e97-44c0-acad-9bc9915da531" providerId="ADAL" clId="{5F09D76C-1841-4F58-94B1-5AE3681891B6}" dt="2023-06-22T13:57:58.600" v="3437" actId="27803"/>
          <ac:spMkLst>
            <pc:docMk/>
            <pc:sldMk cId="605312590" sldId="256"/>
            <ac:spMk id="593" creationId="{EA971ACD-6B39-DDBA-D7C4-9BC2452D2F16}"/>
          </ac:spMkLst>
        </pc:spChg>
        <pc:spChg chg="mod">
          <ac:chgData name="Emils Zegers" userId="bd5cf22c-0e97-44c0-acad-9bc9915da531" providerId="ADAL" clId="{5F09D76C-1841-4F58-94B1-5AE3681891B6}" dt="2023-06-22T13:57:58.600" v="3437" actId="27803"/>
          <ac:spMkLst>
            <pc:docMk/>
            <pc:sldMk cId="605312590" sldId="256"/>
            <ac:spMk id="594" creationId="{5346B45A-6D2E-C726-2D6B-CB398D220592}"/>
          </ac:spMkLst>
        </pc:spChg>
        <pc:spChg chg="mod">
          <ac:chgData name="Emils Zegers" userId="bd5cf22c-0e97-44c0-acad-9bc9915da531" providerId="ADAL" clId="{5F09D76C-1841-4F58-94B1-5AE3681891B6}" dt="2023-06-22T13:57:58.600" v="3437" actId="27803"/>
          <ac:spMkLst>
            <pc:docMk/>
            <pc:sldMk cId="605312590" sldId="256"/>
            <ac:spMk id="595" creationId="{D8A718A3-0E3D-9093-0940-E06A0D056FDD}"/>
          </ac:spMkLst>
        </pc:spChg>
        <pc:spChg chg="mod">
          <ac:chgData name="Emils Zegers" userId="bd5cf22c-0e97-44c0-acad-9bc9915da531" providerId="ADAL" clId="{5F09D76C-1841-4F58-94B1-5AE3681891B6}" dt="2023-06-22T13:57:58.600" v="3437" actId="27803"/>
          <ac:spMkLst>
            <pc:docMk/>
            <pc:sldMk cId="605312590" sldId="256"/>
            <ac:spMk id="596" creationId="{D19C8281-A247-78AC-C0A6-704DE2FE3645}"/>
          </ac:spMkLst>
        </pc:spChg>
        <pc:spChg chg="mod">
          <ac:chgData name="Emils Zegers" userId="bd5cf22c-0e97-44c0-acad-9bc9915da531" providerId="ADAL" clId="{5F09D76C-1841-4F58-94B1-5AE3681891B6}" dt="2023-06-22T13:57:58.600" v="3437" actId="27803"/>
          <ac:spMkLst>
            <pc:docMk/>
            <pc:sldMk cId="605312590" sldId="256"/>
            <ac:spMk id="597" creationId="{4FCF53C3-6095-9F86-CC3A-1011F65BBC13}"/>
          </ac:spMkLst>
        </pc:spChg>
        <pc:spChg chg="mod">
          <ac:chgData name="Emils Zegers" userId="bd5cf22c-0e97-44c0-acad-9bc9915da531" providerId="ADAL" clId="{5F09D76C-1841-4F58-94B1-5AE3681891B6}" dt="2023-06-22T13:57:58.600" v="3437" actId="27803"/>
          <ac:spMkLst>
            <pc:docMk/>
            <pc:sldMk cId="605312590" sldId="256"/>
            <ac:spMk id="598" creationId="{5E521F7E-89B7-8D51-3AF4-011D61FB5585}"/>
          </ac:spMkLst>
        </pc:spChg>
        <pc:spChg chg="mod">
          <ac:chgData name="Emils Zegers" userId="bd5cf22c-0e97-44c0-acad-9bc9915da531" providerId="ADAL" clId="{5F09D76C-1841-4F58-94B1-5AE3681891B6}" dt="2023-06-22T13:57:58.600" v="3437" actId="27803"/>
          <ac:spMkLst>
            <pc:docMk/>
            <pc:sldMk cId="605312590" sldId="256"/>
            <ac:spMk id="599" creationId="{F7E4D926-6C51-AE51-9378-8797F8764C87}"/>
          </ac:spMkLst>
        </pc:spChg>
        <pc:spChg chg="mod">
          <ac:chgData name="Emils Zegers" userId="bd5cf22c-0e97-44c0-acad-9bc9915da531" providerId="ADAL" clId="{5F09D76C-1841-4F58-94B1-5AE3681891B6}" dt="2023-06-22T13:57:58.600" v="3437" actId="27803"/>
          <ac:spMkLst>
            <pc:docMk/>
            <pc:sldMk cId="605312590" sldId="256"/>
            <ac:spMk id="600" creationId="{B0E04A2D-6D37-F4AA-5636-217A274128F6}"/>
          </ac:spMkLst>
        </pc:spChg>
        <pc:spChg chg="mod">
          <ac:chgData name="Emils Zegers" userId="bd5cf22c-0e97-44c0-acad-9bc9915da531" providerId="ADAL" clId="{5F09D76C-1841-4F58-94B1-5AE3681891B6}" dt="2023-06-22T13:57:58.600" v="3437" actId="27803"/>
          <ac:spMkLst>
            <pc:docMk/>
            <pc:sldMk cId="605312590" sldId="256"/>
            <ac:spMk id="601" creationId="{6989591F-F5D1-1871-556A-C761B56ABF97}"/>
          </ac:spMkLst>
        </pc:spChg>
        <pc:spChg chg="mod">
          <ac:chgData name="Emils Zegers" userId="bd5cf22c-0e97-44c0-acad-9bc9915da531" providerId="ADAL" clId="{5F09D76C-1841-4F58-94B1-5AE3681891B6}" dt="2023-06-22T13:57:58.600" v="3437" actId="27803"/>
          <ac:spMkLst>
            <pc:docMk/>
            <pc:sldMk cId="605312590" sldId="256"/>
            <ac:spMk id="602" creationId="{17E7F43A-1C65-E3D2-9B7A-2262860EFF1F}"/>
          </ac:spMkLst>
        </pc:spChg>
        <pc:spChg chg="mod">
          <ac:chgData name="Emils Zegers" userId="bd5cf22c-0e97-44c0-acad-9bc9915da531" providerId="ADAL" clId="{5F09D76C-1841-4F58-94B1-5AE3681891B6}" dt="2023-06-22T13:57:58.600" v="3437" actId="27803"/>
          <ac:spMkLst>
            <pc:docMk/>
            <pc:sldMk cId="605312590" sldId="256"/>
            <ac:spMk id="603" creationId="{B72D1D6D-1D51-11FD-D3E4-C23F1668A589}"/>
          </ac:spMkLst>
        </pc:spChg>
        <pc:spChg chg="mod">
          <ac:chgData name="Emils Zegers" userId="bd5cf22c-0e97-44c0-acad-9bc9915da531" providerId="ADAL" clId="{5F09D76C-1841-4F58-94B1-5AE3681891B6}" dt="2023-06-22T13:57:58.600" v="3437" actId="27803"/>
          <ac:spMkLst>
            <pc:docMk/>
            <pc:sldMk cId="605312590" sldId="256"/>
            <ac:spMk id="604" creationId="{2519D735-44FD-EBF5-5621-E5B2355968C9}"/>
          </ac:spMkLst>
        </pc:spChg>
        <pc:spChg chg="mod">
          <ac:chgData name="Emils Zegers" userId="bd5cf22c-0e97-44c0-acad-9bc9915da531" providerId="ADAL" clId="{5F09D76C-1841-4F58-94B1-5AE3681891B6}" dt="2023-06-22T13:57:58.600" v="3437" actId="27803"/>
          <ac:spMkLst>
            <pc:docMk/>
            <pc:sldMk cId="605312590" sldId="256"/>
            <ac:spMk id="605" creationId="{F70EC08B-9ABC-DD24-922B-1BA72B730C87}"/>
          </ac:spMkLst>
        </pc:spChg>
        <pc:spChg chg="mod">
          <ac:chgData name="Emils Zegers" userId="bd5cf22c-0e97-44c0-acad-9bc9915da531" providerId="ADAL" clId="{5F09D76C-1841-4F58-94B1-5AE3681891B6}" dt="2023-06-22T13:57:58.600" v="3437" actId="27803"/>
          <ac:spMkLst>
            <pc:docMk/>
            <pc:sldMk cId="605312590" sldId="256"/>
            <ac:spMk id="606" creationId="{35FCB542-74D0-572F-96EF-1393A28CA53B}"/>
          </ac:spMkLst>
        </pc:spChg>
        <pc:spChg chg="mod">
          <ac:chgData name="Emils Zegers" userId="bd5cf22c-0e97-44c0-acad-9bc9915da531" providerId="ADAL" clId="{5F09D76C-1841-4F58-94B1-5AE3681891B6}" dt="2023-06-22T13:57:58.600" v="3437" actId="27803"/>
          <ac:spMkLst>
            <pc:docMk/>
            <pc:sldMk cId="605312590" sldId="256"/>
            <ac:spMk id="607" creationId="{3F6F5FB2-5441-87D6-BB79-F53FA7A345C7}"/>
          </ac:spMkLst>
        </pc:spChg>
        <pc:spChg chg="mod">
          <ac:chgData name="Emils Zegers" userId="bd5cf22c-0e97-44c0-acad-9bc9915da531" providerId="ADAL" clId="{5F09D76C-1841-4F58-94B1-5AE3681891B6}" dt="2023-06-22T13:57:58.600" v="3437" actId="27803"/>
          <ac:spMkLst>
            <pc:docMk/>
            <pc:sldMk cId="605312590" sldId="256"/>
            <ac:spMk id="608" creationId="{1490D7C1-4988-7D46-D902-DC266ACC16EE}"/>
          </ac:spMkLst>
        </pc:spChg>
        <pc:spChg chg="mod">
          <ac:chgData name="Emils Zegers" userId="bd5cf22c-0e97-44c0-acad-9bc9915da531" providerId="ADAL" clId="{5F09D76C-1841-4F58-94B1-5AE3681891B6}" dt="2023-06-22T13:57:58.600" v="3437" actId="27803"/>
          <ac:spMkLst>
            <pc:docMk/>
            <pc:sldMk cId="605312590" sldId="256"/>
            <ac:spMk id="609" creationId="{5212C6D0-6CD1-9376-C44C-9750EA22CF4E}"/>
          </ac:spMkLst>
        </pc:spChg>
        <pc:spChg chg="mod">
          <ac:chgData name="Emils Zegers" userId="bd5cf22c-0e97-44c0-acad-9bc9915da531" providerId="ADAL" clId="{5F09D76C-1841-4F58-94B1-5AE3681891B6}" dt="2023-06-22T13:57:58.600" v="3437" actId="27803"/>
          <ac:spMkLst>
            <pc:docMk/>
            <pc:sldMk cId="605312590" sldId="256"/>
            <ac:spMk id="610" creationId="{555415C5-7E56-104A-D376-38E8E177C798}"/>
          </ac:spMkLst>
        </pc:spChg>
        <pc:spChg chg="mod">
          <ac:chgData name="Emils Zegers" userId="bd5cf22c-0e97-44c0-acad-9bc9915da531" providerId="ADAL" clId="{5F09D76C-1841-4F58-94B1-5AE3681891B6}" dt="2023-06-22T13:57:58.600" v="3437" actId="27803"/>
          <ac:spMkLst>
            <pc:docMk/>
            <pc:sldMk cId="605312590" sldId="256"/>
            <ac:spMk id="611" creationId="{77E40266-0AEB-1799-F6E5-4E7DFAAD423B}"/>
          </ac:spMkLst>
        </pc:spChg>
        <pc:spChg chg="mod">
          <ac:chgData name="Emils Zegers" userId="bd5cf22c-0e97-44c0-acad-9bc9915da531" providerId="ADAL" clId="{5F09D76C-1841-4F58-94B1-5AE3681891B6}" dt="2023-06-22T13:57:58.600" v="3437" actId="27803"/>
          <ac:spMkLst>
            <pc:docMk/>
            <pc:sldMk cId="605312590" sldId="256"/>
            <ac:spMk id="612" creationId="{E294FD85-6CBB-F632-5DCD-FFFA75F7B589}"/>
          </ac:spMkLst>
        </pc:spChg>
        <pc:spChg chg="mod">
          <ac:chgData name="Emils Zegers" userId="bd5cf22c-0e97-44c0-acad-9bc9915da531" providerId="ADAL" clId="{5F09D76C-1841-4F58-94B1-5AE3681891B6}" dt="2023-06-22T13:57:58.600" v="3437" actId="27803"/>
          <ac:spMkLst>
            <pc:docMk/>
            <pc:sldMk cId="605312590" sldId="256"/>
            <ac:spMk id="613" creationId="{ADA635CE-C10E-E95D-3C52-9AF86E31B6BE}"/>
          </ac:spMkLst>
        </pc:spChg>
        <pc:spChg chg="mod">
          <ac:chgData name="Emils Zegers" userId="bd5cf22c-0e97-44c0-acad-9bc9915da531" providerId="ADAL" clId="{5F09D76C-1841-4F58-94B1-5AE3681891B6}" dt="2023-06-22T13:57:58.600" v="3437" actId="27803"/>
          <ac:spMkLst>
            <pc:docMk/>
            <pc:sldMk cId="605312590" sldId="256"/>
            <ac:spMk id="614" creationId="{26DC3DB7-4B8B-447A-D8C0-3398D037927C}"/>
          </ac:spMkLst>
        </pc:spChg>
        <pc:spChg chg="mod">
          <ac:chgData name="Emils Zegers" userId="bd5cf22c-0e97-44c0-acad-9bc9915da531" providerId="ADAL" clId="{5F09D76C-1841-4F58-94B1-5AE3681891B6}" dt="2023-06-22T13:57:58.600" v="3437" actId="27803"/>
          <ac:spMkLst>
            <pc:docMk/>
            <pc:sldMk cId="605312590" sldId="256"/>
            <ac:spMk id="615" creationId="{F03269AA-CC19-DFFB-768C-B730B0CA91E7}"/>
          </ac:spMkLst>
        </pc:spChg>
        <pc:spChg chg="mod">
          <ac:chgData name="Emils Zegers" userId="bd5cf22c-0e97-44c0-acad-9bc9915da531" providerId="ADAL" clId="{5F09D76C-1841-4F58-94B1-5AE3681891B6}" dt="2023-06-22T13:57:58.600" v="3437" actId="27803"/>
          <ac:spMkLst>
            <pc:docMk/>
            <pc:sldMk cId="605312590" sldId="256"/>
            <ac:spMk id="616" creationId="{D2D4D182-3FE8-6EA4-B1AF-DD5182C905B6}"/>
          </ac:spMkLst>
        </pc:spChg>
        <pc:spChg chg="mod">
          <ac:chgData name="Emils Zegers" userId="bd5cf22c-0e97-44c0-acad-9bc9915da531" providerId="ADAL" clId="{5F09D76C-1841-4F58-94B1-5AE3681891B6}" dt="2023-06-22T13:57:58.600" v="3437" actId="27803"/>
          <ac:spMkLst>
            <pc:docMk/>
            <pc:sldMk cId="605312590" sldId="256"/>
            <ac:spMk id="617" creationId="{83A2CA3A-7ED7-944D-45A4-4AF26252B326}"/>
          </ac:spMkLst>
        </pc:spChg>
        <pc:spChg chg="mod">
          <ac:chgData name="Emils Zegers" userId="bd5cf22c-0e97-44c0-acad-9bc9915da531" providerId="ADAL" clId="{5F09D76C-1841-4F58-94B1-5AE3681891B6}" dt="2023-06-22T13:57:58.600" v="3437" actId="27803"/>
          <ac:spMkLst>
            <pc:docMk/>
            <pc:sldMk cId="605312590" sldId="256"/>
            <ac:spMk id="618" creationId="{8ADF5533-254B-7D09-F60E-41C583DAB3F7}"/>
          </ac:spMkLst>
        </pc:spChg>
        <pc:spChg chg="mod">
          <ac:chgData name="Emils Zegers" userId="bd5cf22c-0e97-44c0-acad-9bc9915da531" providerId="ADAL" clId="{5F09D76C-1841-4F58-94B1-5AE3681891B6}" dt="2023-06-22T13:57:58.600" v="3437" actId="27803"/>
          <ac:spMkLst>
            <pc:docMk/>
            <pc:sldMk cId="605312590" sldId="256"/>
            <ac:spMk id="619" creationId="{1AED65FD-A66A-1AFE-8525-909B35916098}"/>
          </ac:spMkLst>
        </pc:spChg>
        <pc:spChg chg="mod">
          <ac:chgData name="Emils Zegers" userId="bd5cf22c-0e97-44c0-acad-9bc9915da531" providerId="ADAL" clId="{5F09D76C-1841-4F58-94B1-5AE3681891B6}" dt="2023-06-22T13:57:58.600" v="3437" actId="27803"/>
          <ac:spMkLst>
            <pc:docMk/>
            <pc:sldMk cId="605312590" sldId="256"/>
            <ac:spMk id="620" creationId="{2C4CC678-E141-9485-9064-4C1E263D1E52}"/>
          </ac:spMkLst>
        </pc:spChg>
        <pc:spChg chg="mod">
          <ac:chgData name="Emils Zegers" userId="bd5cf22c-0e97-44c0-acad-9bc9915da531" providerId="ADAL" clId="{5F09D76C-1841-4F58-94B1-5AE3681891B6}" dt="2023-06-22T13:57:58.600" v="3437" actId="27803"/>
          <ac:spMkLst>
            <pc:docMk/>
            <pc:sldMk cId="605312590" sldId="256"/>
            <ac:spMk id="621" creationId="{D9599BE6-74E8-512F-1136-2ADC835386DE}"/>
          </ac:spMkLst>
        </pc:spChg>
        <pc:spChg chg="mod">
          <ac:chgData name="Emils Zegers" userId="bd5cf22c-0e97-44c0-acad-9bc9915da531" providerId="ADAL" clId="{5F09D76C-1841-4F58-94B1-5AE3681891B6}" dt="2023-06-22T13:57:58.600" v="3437" actId="27803"/>
          <ac:spMkLst>
            <pc:docMk/>
            <pc:sldMk cId="605312590" sldId="256"/>
            <ac:spMk id="622" creationId="{BD90363D-BB2F-BD19-99FC-95D43471971B}"/>
          </ac:spMkLst>
        </pc:spChg>
        <pc:spChg chg="mod">
          <ac:chgData name="Emils Zegers" userId="bd5cf22c-0e97-44c0-acad-9bc9915da531" providerId="ADAL" clId="{5F09D76C-1841-4F58-94B1-5AE3681891B6}" dt="2023-06-22T13:57:58.600" v="3437" actId="27803"/>
          <ac:spMkLst>
            <pc:docMk/>
            <pc:sldMk cId="605312590" sldId="256"/>
            <ac:spMk id="623" creationId="{A266826E-0B92-6EA5-2925-27CD1B11C519}"/>
          </ac:spMkLst>
        </pc:spChg>
        <pc:spChg chg="mod">
          <ac:chgData name="Emils Zegers" userId="bd5cf22c-0e97-44c0-acad-9bc9915da531" providerId="ADAL" clId="{5F09D76C-1841-4F58-94B1-5AE3681891B6}" dt="2023-06-22T13:57:58.600" v="3437" actId="27803"/>
          <ac:spMkLst>
            <pc:docMk/>
            <pc:sldMk cId="605312590" sldId="256"/>
            <ac:spMk id="624" creationId="{208D3BC5-CAAA-13ED-CDE3-6B06E04ECF45}"/>
          </ac:spMkLst>
        </pc:spChg>
        <pc:spChg chg="mod">
          <ac:chgData name="Emils Zegers" userId="bd5cf22c-0e97-44c0-acad-9bc9915da531" providerId="ADAL" clId="{5F09D76C-1841-4F58-94B1-5AE3681891B6}" dt="2023-06-22T13:57:58.600" v="3437" actId="27803"/>
          <ac:spMkLst>
            <pc:docMk/>
            <pc:sldMk cId="605312590" sldId="256"/>
            <ac:spMk id="625" creationId="{F8B2DFA8-4A56-4D0D-0BD6-78145B47C1FE}"/>
          </ac:spMkLst>
        </pc:spChg>
        <pc:spChg chg="mod">
          <ac:chgData name="Emils Zegers" userId="bd5cf22c-0e97-44c0-acad-9bc9915da531" providerId="ADAL" clId="{5F09D76C-1841-4F58-94B1-5AE3681891B6}" dt="2023-06-22T13:57:58.600" v="3437" actId="27803"/>
          <ac:spMkLst>
            <pc:docMk/>
            <pc:sldMk cId="605312590" sldId="256"/>
            <ac:spMk id="626" creationId="{E8CA8C81-6899-25B7-9337-2F288CD239DD}"/>
          </ac:spMkLst>
        </pc:spChg>
        <pc:spChg chg="mod">
          <ac:chgData name="Emils Zegers" userId="bd5cf22c-0e97-44c0-acad-9bc9915da531" providerId="ADAL" clId="{5F09D76C-1841-4F58-94B1-5AE3681891B6}" dt="2023-06-22T13:57:58.600" v="3437" actId="27803"/>
          <ac:spMkLst>
            <pc:docMk/>
            <pc:sldMk cId="605312590" sldId="256"/>
            <ac:spMk id="627" creationId="{BE71A0D5-D6E9-B24B-B6D6-DA3C4A9084D4}"/>
          </ac:spMkLst>
        </pc:spChg>
        <pc:spChg chg="mod">
          <ac:chgData name="Emils Zegers" userId="bd5cf22c-0e97-44c0-acad-9bc9915da531" providerId="ADAL" clId="{5F09D76C-1841-4F58-94B1-5AE3681891B6}" dt="2023-06-22T13:57:58.600" v="3437" actId="27803"/>
          <ac:spMkLst>
            <pc:docMk/>
            <pc:sldMk cId="605312590" sldId="256"/>
            <ac:spMk id="628" creationId="{72E19452-3FE7-EA9C-85A2-866CBE937CC2}"/>
          </ac:spMkLst>
        </pc:spChg>
        <pc:spChg chg="mod">
          <ac:chgData name="Emils Zegers" userId="bd5cf22c-0e97-44c0-acad-9bc9915da531" providerId="ADAL" clId="{5F09D76C-1841-4F58-94B1-5AE3681891B6}" dt="2023-06-22T13:57:58.600" v="3437" actId="27803"/>
          <ac:spMkLst>
            <pc:docMk/>
            <pc:sldMk cId="605312590" sldId="256"/>
            <ac:spMk id="629" creationId="{830B1200-D507-EDC4-09EF-4C9EC6EB7713}"/>
          </ac:spMkLst>
        </pc:spChg>
        <pc:spChg chg="mod">
          <ac:chgData name="Emils Zegers" userId="bd5cf22c-0e97-44c0-acad-9bc9915da531" providerId="ADAL" clId="{5F09D76C-1841-4F58-94B1-5AE3681891B6}" dt="2023-06-22T13:57:58.600" v="3437" actId="27803"/>
          <ac:spMkLst>
            <pc:docMk/>
            <pc:sldMk cId="605312590" sldId="256"/>
            <ac:spMk id="630" creationId="{6B25CCFA-AC7B-20CD-5BD1-07539A4F1A8B}"/>
          </ac:spMkLst>
        </pc:spChg>
        <pc:spChg chg="mod">
          <ac:chgData name="Emils Zegers" userId="bd5cf22c-0e97-44c0-acad-9bc9915da531" providerId="ADAL" clId="{5F09D76C-1841-4F58-94B1-5AE3681891B6}" dt="2023-06-22T13:57:58.600" v="3437" actId="27803"/>
          <ac:spMkLst>
            <pc:docMk/>
            <pc:sldMk cId="605312590" sldId="256"/>
            <ac:spMk id="631" creationId="{73B6A977-E8E7-6FC9-81BB-4190023C92E7}"/>
          </ac:spMkLst>
        </pc:spChg>
        <pc:spChg chg="mod">
          <ac:chgData name="Emils Zegers" userId="bd5cf22c-0e97-44c0-acad-9bc9915da531" providerId="ADAL" clId="{5F09D76C-1841-4F58-94B1-5AE3681891B6}" dt="2023-06-22T13:57:58.600" v="3437" actId="27803"/>
          <ac:spMkLst>
            <pc:docMk/>
            <pc:sldMk cId="605312590" sldId="256"/>
            <ac:spMk id="632" creationId="{800D55E8-8CB7-4AC1-B692-4FF9613F4E5E}"/>
          </ac:spMkLst>
        </pc:spChg>
        <pc:spChg chg="mod">
          <ac:chgData name="Emils Zegers" userId="bd5cf22c-0e97-44c0-acad-9bc9915da531" providerId="ADAL" clId="{5F09D76C-1841-4F58-94B1-5AE3681891B6}" dt="2023-06-22T13:57:58.600" v="3437" actId="27803"/>
          <ac:spMkLst>
            <pc:docMk/>
            <pc:sldMk cId="605312590" sldId="256"/>
            <ac:spMk id="633" creationId="{595143C0-CEDC-159F-FB04-8BCA5F37BE80}"/>
          </ac:spMkLst>
        </pc:spChg>
        <pc:spChg chg="mod">
          <ac:chgData name="Emils Zegers" userId="bd5cf22c-0e97-44c0-acad-9bc9915da531" providerId="ADAL" clId="{5F09D76C-1841-4F58-94B1-5AE3681891B6}" dt="2023-06-22T13:57:58.600" v="3437" actId="27803"/>
          <ac:spMkLst>
            <pc:docMk/>
            <pc:sldMk cId="605312590" sldId="256"/>
            <ac:spMk id="634" creationId="{B2D0A446-3922-463F-AA42-585B88F34A0E}"/>
          </ac:spMkLst>
        </pc:spChg>
        <pc:spChg chg="mod">
          <ac:chgData name="Emils Zegers" userId="bd5cf22c-0e97-44c0-acad-9bc9915da531" providerId="ADAL" clId="{5F09D76C-1841-4F58-94B1-5AE3681891B6}" dt="2023-06-22T13:57:58.600" v="3437" actId="27803"/>
          <ac:spMkLst>
            <pc:docMk/>
            <pc:sldMk cId="605312590" sldId="256"/>
            <ac:spMk id="635" creationId="{308D7863-DC7B-843D-6391-4561ABA2AFC4}"/>
          </ac:spMkLst>
        </pc:spChg>
        <pc:spChg chg="mod">
          <ac:chgData name="Emils Zegers" userId="bd5cf22c-0e97-44c0-acad-9bc9915da531" providerId="ADAL" clId="{5F09D76C-1841-4F58-94B1-5AE3681891B6}" dt="2023-06-22T13:57:58.600" v="3437" actId="27803"/>
          <ac:spMkLst>
            <pc:docMk/>
            <pc:sldMk cId="605312590" sldId="256"/>
            <ac:spMk id="636" creationId="{54E47A86-2BD1-5813-56AE-7237420DD7C9}"/>
          </ac:spMkLst>
        </pc:spChg>
        <pc:spChg chg="mod">
          <ac:chgData name="Emils Zegers" userId="bd5cf22c-0e97-44c0-acad-9bc9915da531" providerId="ADAL" clId="{5F09D76C-1841-4F58-94B1-5AE3681891B6}" dt="2023-06-22T13:57:58.600" v="3437" actId="27803"/>
          <ac:spMkLst>
            <pc:docMk/>
            <pc:sldMk cId="605312590" sldId="256"/>
            <ac:spMk id="637" creationId="{8A86753B-D5BE-9B9F-4AA3-31818FB4EE1F}"/>
          </ac:spMkLst>
        </pc:spChg>
        <pc:spChg chg="mod">
          <ac:chgData name="Emils Zegers" userId="bd5cf22c-0e97-44c0-acad-9bc9915da531" providerId="ADAL" clId="{5F09D76C-1841-4F58-94B1-5AE3681891B6}" dt="2023-06-22T13:57:58.600" v="3437" actId="27803"/>
          <ac:spMkLst>
            <pc:docMk/>
            <pc:sldMk cId="605312590" sldId="256"/>
            <ac:spMk id="638" creationId="{B5148B28-4BBA-4B41-33B4-ABE3B29AE583}"/>
          </ac:spMkLst>
        </pc:spChg>
        <pc:spChg chg="mod">
          <ac:chgData name="Emils Zegers" userId="bd5cf22c-0e97-44c0-acad-9bc9915da531" providerId="ADAL" clId="{5F09D76C-1841-4F58-94B1-5AE3681891B6}" dt="2023-06-22T13:57:58.600" v="3437" actId="27803"/>
          <ac:spMkLst>
            <pc:docMk/>
            <pc:sldMk cId="605312590" sldId="256"/>
            <ac:spMk id="639" creationId="{B6082B2C-FDEC-3964-9778-08EAE24AE3DD}"/>
          </ac:spMkLst>
        </pc:spChg>
        <pc:spChg chg="mod">
          <ac:chgData name="Emils Zegers" userId="bd5cf22c-0e97-44c0-acad-9bc9915da531" providerId="ADAL" clId="{5F09D76C-1841-4F58-94B1-5AE3681891B6}" dt="2023-06-22T13:57:58.600" v="3437" actId="27803"/>
          <ac:spMkLst>
            <pc:docMk/>
            <pc:sldMk cId="605312590" sldId="256"/>
            <ac:spMk id="640" creationId="{FB650113-E01A-A83D-7BDE-6B673BA5B77E}"/>
          </ac:spMkLst>
        </pc:spChg>
        <pc:spChg chg="mod">
          <ac:chgData name="Emils Zegers" userId="bd5cf22c-0e97-44c0-acad-9bc9915da531" providerId="ADAL" clId="{5F09D76C-1841-4F58-94B1-5AE3681891B6}" dt="2023-06-22T13:57:58.600" v="3437" actId="27803"/>
          <ac:spMkLst>
            <pc:docMk/>
            <pc:sldMk cId="605312590" sldId="256"/>
            <ac:spMk id="641" creationId="{0497D2AC-E92D-6C8B-103A-B87236A673CB}"/>
          </ac:spMkLst>
        </pc:spChg>
        <pc:spChg chg="mod">
          <ac:chgData name="Emils Zegers" userId="bd5cf22c-0e97-44c0-acad-9bc9915da531" providerId="ADAL" clId="{5F09D76C-1841-4F58-94B1-5AE3681891B6}" dt="2023-06-22T13:57:58.600" v="3437" actId="27803"/>
          <ac:spMkLst>
            <pc:docMk/>
            <pc:sldMk cId="605312590" sldId="256"/>
            <ac:spMk id="642" creationId="{8109690E-C9C3-3000-B182-2C226EAAB730}"/>
          </ac:spMkLst>
        </pc:spChg>
        <pc:spChg chg="mod">
          <ac:chgData name="Emils Zegers" userId="bd5cf22c-0e97-44c0-acad-9bc9915da531" providerId="ADAL" clId="{5F09D76C-1841-4F58-94B1-5AE3681891B6}" dt="2023-06-22T13:57:58.600" v="3437" actId="27803"/>
          <ac:spMkLst>
            <pc:docMk/>
            <pc:sldMk cId="605312590" sldId="256"/>
            <ac:spMk id="643" creationId="{104A76A1-5CB7-E01D-5E4A-AB4B8514B11F}"/>
          </ac:spMkLst>
        </pc:spChg>
        <pc:spChg chg="mod">
          <ac:chgData name="Emils Zegers" userId="bd5cf22c-0e97-44c0-acad-9bc9915da531" providerId="ADAL" clId="{5F09D76C-1841-4F58-94B1-5AE3681891B6}" dt="2023-06-22T13:57:58.600" v="3437" actId="27803"/>
          <ac:spMkLst>
            <pc:docMk/>
            <pc:sldMk cId="605312590" sldId="256"/>
            <ac:spMk id="644" creationId="{054F0E7A-6FD3-A71E-44B7-142F59042DA6}"/>
          </ac:spMkLst>
        </pc:spChg>
        <pc:spChg chg="mod">
          <ac:chgData name="Emils Zegers" userId="bd5cf22c-0e97-44c0-acad-9bc9915da531" providerId="ADAL" clId="{5F09D76C-1841-4F58-94B1-5AE3681891B6}" dt="2023-06-22T13:57:58.600" v="3437" actId="27803"/>
          <ac:spMkLst>
            <pc:docMk/>
            <pc:sldMk cId="605312590" sldId="256"/>
            <ac:spMk id="645" creationId="{BD888925-8EA1-F930-CAB0-4DF6B9C345E0}"/>
          </ac:spMkLst>
        </pc:spChg>
        <pc:spChg chg="mod">
          <ac:chgData name="Emils Zegers" userId="bd5cf22c-0e97-44c0-acad-9bc9915da531" providerId="ADAL" clId="{5F09D76C-1841-4F58-94B1-5AE3681891B6}" dt="2023-06-22T13:57:58.600" v="3437" actId="27803"/>
          <ac:spMkLst>
            <pc:docMk/>
            <pc:sldMk cId="605312590" sldId="256"/>
            <ac:spMk id="646" creationId="{CDFCB3D9-3633-F627-E33D-7CD1490B8F01}"/>
          </ac:spMkLst>
        </pc:spChg>
        <pc:spChg chg="mod">
          <ac:chgData name="Emils Zegers" userId="bd5cf22c-0e97-44c0-acad-9bc9915da531" providerId="ADAL" clId="{5F09D76C-1841-4F58-94B1-5AE3681891B6}" dt="2023-06-22T13:57:58.600" v="3437" actId="27803"/>
          <ac:spMkLst>
            <pc:docMk/>
            <pc:sldMk cId="605312590" sldId="256"/>
            <ac:spMk id="647" creationId="{C6B674E8-0A2E-6652-9CF1-780ADC16F93C}"/>
          </ac:spMkLst>
        </pc:spChg>
        <pc:spChg chg="mod">
          <ac:chgData name="Emils Zegers" userId="bd5cf22c-0e97-44c0-acad-9bc9915da531" providerId="ADAL" clId="{5F09D76C-1841-4F58-94B1-5AE3681891B6}" dt="2023-06-22T13:57:58.600" v="3437" actId="27803"/>
          <ac:spMkLst>
            <pc:docMk/>
            <pc:sldMk cId="605312590" sldId="256"/>
            <ac:spMk id="648" creationId="{4E09443F-E5CF-A633-FFE3-D2A68BF456FF}"/>
          </ac:spMkLst>
        </pc:spChg>
        <pc:spChg chg="mod">
          <ac:chgData name="Emils Zegers" userId="bd5cf22c-0e97-44c0-acad-9bc9915da531" providerId="ADAL" clId="{5F09D76C-1841-4F58-94B1-5AE3681891B6}" dt="2023-06-22T13:57:58.600" v="3437" actId="27803"/>
          <ac:spMkLst>
            <pc:docMk/>
            <pc:sldMk cId="605312590" sldId="256"/>
            <ac:spMk id="649" creationId="{A281E1C8-9C41-EB9C-12C3-53D21E35EEB4}"/>
          </ac:spMkLst>
        </pc:spChg>
        <pc:spChg chg="mod">
          <ac:chgData name="Emils Zegers" userId="bd5cf22c-0e97-44c0-acad-9bc9915da531" providerId="ADAL" clId="{5F09D76C-1841-4F58-94B1-5AE3681891B6}" dt="2023-06-22T13:57:58.600" v="3437" actId="27803"/>
          <ac:spMkLst>
            <pc:docMk/>
            <pc:sldMk cId="605312590" sldId="256"/>
            <ac:spMk id="650" creationId="{DF29EB1F-6CB7-3FD3-4E68-894AA673E49B}"/>
          </ac:spMkLst>
        </pc:spChg>
        <pc:spChg chg="mod">
          <ac:chgData name="Emils Zegers" userId="bd5cf22c-0e97-44c0-acad-9bc9915da531" providerId="ADAL" clId="{5F09D76C-1841-4F58-94B1-5AE3681891B6}" dt="2023-06-22T13:57:58.600" v="3437" actId="27803"/>
          <ac:spMkLst>
            <pc:docMk/>
            <pc:sldMk cId="605312590" sldId="256"/>
            <ac:spMk id="651" creationId="{0994CFE4-EB9A-505C-43D9-DB3D8694BCCA}"/>
          </ac:spMkLst>
        </pc:spChg>
        <pc:spChg chg="mod">
          <ac:chgData name="Emils Zegers" userId="bd5cf22c-0e97-44c0-acad-9bc9915da531" providerId="ADAL" clId="{5F09D76C-1841-4F58-94B1-5AE3681891B6}" dt="2023-06-22T13:57:58.600" v="3437" actId="27803"/>
          <ac:spMkLst>
            <pc:docMk/>
            <pc:sldMk cId="605312590" sldId="256"/>
            <ac:spMk id="652" creationId="{25A186E2-E458-FCAE-B35B-EE5525B22DDD}"/>
          </ac:spMkLst>
        </pc:spChg>
        <pc:spChg chg="mod">
          <ac:chgData name="Emils Zegers" userId="bd5cf22c-0e97-44c0-acad-9bc9915da531" providerId="ADAL" clId="{5F09D76C-1841-4F58-94B1-5AE3681891B6}" dt="2023-06-22T13:57:58.600" v="3437" actId="27803"/>
          <ac:spMkLst>
            <pc:docMk/>
            <pc:sldMk cId="605312590" sldId="256"/>
            <ac:spMk id="653" creationId="{31B9427F-B5F8-FD5B-63BF-E2BD369E351E}"/>
          </ac:spMkLst>
        </pc:spChg>
        <pc:spChg chg="mod">
          <ac:chgData name="Emils Zegers" userId="bd5cf22c-0e97-44c0-acad-9bc9915da531" providerId="ADAL" clId="{5F09D76C-1841-4F58-94B1-5AE3681891B6}" dt="2023-06-22T13:57:58.600" v="3437" actId="27803"/>
          <ac:spMkLst>
            <pc:docMk/>
            <pc:sldMk cId="605312590" sldId="256"/>
            <ac:spMk id="654" creationId="{8E602A46-516F-FAEA-33DD-3E3E6029CBDE}"/>
          </ac:spMkLst>
        </pc:spChg>
        <pc:spChg chg="mod">
          <ac:chgData name="Emils Zegers" userId="bd5cf22c-0e97-44c0-acad-9bc9915da531" providerId="ADAL" clId="{5F09D76C-1841-4F58-94B1-5AE3681891B6}" dt="2023-06-22T13:57:58.600" v="3437" actId="27803"/>
          <ac:spMkLst>
            <pc:docMk/>
            <pc:sldMk cId="605312590" sldId="256"/>
            <ac:spMk id="655" creationId="{2A600840-F428-1892-FA05-C8A1E3AD97A1}"/>
          </ac:spMkLst>
        </pc:spChg>
        <pc:spChg chg="mod">
          <ac:chgData name="Emils Zegers" userId="bd5cf22c-0e97-44c0-acad-9bc9915da531" providerId="ADAL" clId="{5F09D76C-1841-4F58-94B1-5AE3681891B6}" dt="2023-06-22T13:57:58.600" v="3437" actId="27803"/>
          <ac:spMkLst>
            <pc:docMk/>
            <pc:sldMk cId="605312590" sldId="256"/>
            <ac:spMk id="656" creationId="{57C10415-E6C8-3A13-B9DB-B9C827567CC5}"/>
          </ac:spMkLst>
        </pc:spChg>
        <pc:spChg chg="mod">
          <ac:chgData name="Emils Zegers" userId="bd5cf22c-0e97-44c0-acad-9bc9915da531" providerId="ADAL" clId="{5F09D76C-1841-4F58-94B1-5AE3681891B6}" dt="2023-06-22T13:57:58.600" v="3437" actId="27803"/>
          <ac:spMkLst>
            <pc:docMk/>
            <pc:sldMk cId="605312590" sldId="256"/>
            <ac:spMk id="657" creationId="{96637B36-2EDE-4E67-B0E9-C64079BFC7CF}"/>
          </ac:spMkLst>
        </pc:spChg>
        <pc:spChg chg="mod">
          <ac:chgData name="Emils Zegers" userId="bd5cf22c-0e97-44c0-acad-9bc9915da531" providerId="ADAL" clId="{5F09D76C-1841-4F58-94B1-5AE3681891B6}" dt="2023-06-22T13:57:58.600" v="3437" actId="27803"/>
          <ac:spMkLst>
            <pc:docMk/>
            <pc:sldMk cId="605312590" sldId="256"/>
            <ac:spMk id="658" creationId="{CD408FEE-BEBA-67E0-C7BF-1EC433E0FAB5}"/>
          </ac:spMkLst>
        </pc:spChg>
        <pc:spChg chg="mod">
          <ac:chgData name="Emils Zegers" userId="bd5cf22c-0e97-44c0-acad-9bc9915da531" providerId="ADAL" clId="{5F09D76C-1841-4F58-94B1-5AE3681891B6}" dt="2023-06-22T13:57:58.600" v="3437" actId="27803"/>
          <ac:spMkLst>
            <pc:docMk/>
            <pc:sldMk cId="605312590" sldId="256"/>
            <ac:spMk id="659" creationId="{7E70F1A2-B358-2AB0-979C-454AC9DEA97E}"/>
          </ac:spMkLst>
        </pc:spChg>
        <pc:spChg chg="mod">
          <ac:chgData name="Emils Zegers" userId="bd5cf22c-0e97-44c0-acad-9bc9915da531" providerId="ADAL" clId="{5F09D76C-1841-4F58-94B1-5AE3681891B6}" dt="2023-06-22T13:57:58.600" v="3437" actId="27803"/>
          <ac:spMkLst>
            <pc:docMk/>
            <pc:sldMk cId="605312590" sldId="256"/>
            <ac:spMk id="660" creationId="{B4ADAEDE-C7B9-5AAF-D280-B862175D2E24}"/>
          </ac:spMkLst>
        </pc:spChg>
        <pc:spChg chg="mod">
          <ac:chgData name="Emils Zegers" userId="bd5cf22c-0e97-44c0-acad-9bc9915da531" providerId="ADAL" clId="{5F09D76C-1841-4F58-94B1-5AE3681891B6}" dt="2023-06-22T13:57:58.600" v="3437" actId="27803"/>
          <ac:spMkLst>
            <pc:docMk/>
            <pc:sldMk cId="605312590" sldId="256"/>
            <ac:spMk id="661" creationId="{B7F22526-1FBD-8F35-20B3-280F65526F05}"/>
          </ac:spMkLst>
        </pc:spChg>
        <pc:spChg chg="mod">
          <ac:chgData name="Emils Zegers" userId="bd5cf22c-0e97-44c0-acad-9bc9915da531" providerId="ADAL" clId="{5F09D76C-1841-4F58-94B1-5AE3681891B6}" dt="2023-06-22T13:57:58.600" v="3437" actId="27803"/>
          <ac:spMkLst>
            <pc:docMk/>
            <pc:sldMk cId="605312590" sldId="256"/>
            <ac:spMk id="662" creationId="{3163D935-3CCC-0629-C3AF-1B7CD3DC177E}"/>
          </ac:spMkLst>
        </pc:spChg>
        <pc:spChg chg="mod">
          <ac:chgData name="Emils Zegers" userId="bd5cf22c-0e97-44c0-acad-9bc9915da531" providerId="ADAL" clId="{5F09D76C-1841-4F58-94B1-5AE3681891B6}" dt="2023-06-22T13:57:58.600" v="3437" actId="27803"/>
          <ac:spMkLst>
            <pc:docMk/>
            <pc:sldMk cId="605312590" sldId="256"/>
            <ac:spMk id="663" creationId="{94281DD1-8655-B6AD-D267-D36B024262C6}"/>
          </ac:spMkLst>
        </pc:spChg>
        <pc:spChg chg="mod">
          <ac:chgData name="Emils Zegers" userId="bd5cf22c-0e97-44c0-acad-9bc9915da531" providerId="ADAL" clId="{5F09D76C-1841-4F58-94B1-5AE3681891B6}" dt="2023-06-22T13:57:58.600" v="3437" actId="27803"/>
          <ac:spMkLst>
            <pc:docMk/>
            <pc:sldMk cId="605312590" sldId="256"/>
            <ac:spMk id="664" creationId="{1FAB48D1-2C4E-81B9-6C6F-4977F67195F2}"/>
          </ac:spMkLst>
        </pc:spChg>
        <pc:spChg chg="mod">
          <ac:chgData name="Emils Zegers" userId="bd5cf22c-0e97-44c0-acad-9bc9915da531" providerId="ADAL" clId="{5F09D76C-1841-4F58-94B1-5AE3681891B6}" dt="2023-06-22T13:57:58.600" v="3437" actId="27803"/>
          <ac:spMkLst>
            <pc:docMk/>
            <pc:sldMk cId="605312590" sldId="256"/>
            <ac:spMk id="665" creationId="{10341E5A-0A09-89D1-7694-6C56BC4AC783}"/>
          </ac:spMkLst>
        </pc:spChg>
        <pc:spChg chg="mod">
          <ac:chgData name="Emils Zegers" userId="bd5cf22c-0e97-44c0-acad-9bc9915da531" providerId="ADAL" clId="{5F09D76C-1841-4F58-94B1-5AE3681891B6}" dt="2023-06-22T13:57:58.600" v="3437" actId="27803"/>
          <ac:spMkLst>
            <pc:docMk/>
            <pc:sldMk cId="605312590" sldId="256"/>
            <ac:spMk id="666" creationId="{620E7330-77D3-824E-7544-44D63F8FAF59}"/>
          </ac:spMkLst>
        </pc:spChg>
        <pc:spChg chg="mod">
          <ac:chgData name="Emils Zegers" userId="bd5cf22c-0e97-44c0-acad-9bc9915da531" providerId="ADAL" clId="{5F09D76C-1841-4F58-94B1-5AE3681891B6}" dt="2023-06-22T13:57:58.600" v="3437" actId="27803"/>
          <ac:spMkLst>
            <pc:docMk/>
            <pc:sldMk cId="605312590" sldId="256"/>
            <ac:spMk id="667" creationId="{2A13DE6B-2A39-7245-8DE9-255FAE6E2DBB}"/>
          </ac:spMkLst>
        </pc:spChg>
        <pc:spChg chg="mod">
          <ac:chgData name="Emils Zegers" userId="bd5cf22c-0e97-44c0-acad-9bc9915da531" providerId="ADAL" clId="{5F09D76C-1841-4F58-94B1-5AE3681891B6}" dt="2023-06-22T13:57:58.600" v="3437" actId="27803"/>
          <ac:spMkLst>
            <pc:docMk/>
            <pc:sldMk cId="605312590" sldId="256"/>
            <ac:spMk id="668" creationId="{7386036E-486D-1C7A-5A1D-CF646F0E602E}"/>
          </ac:spMkLst>
        </pc:spChg>
        <pc:spChg chg="mod">
          <ac:chgData name="Emils Zegers" userId="bd5cf22c-0e97-44c0-acad-9bc9915da531" providerId="ADAL" clId="{5F09D76C-1841-4F58-94B1-5AE3681891B6}" dt="2023-06-22T13:57:58.600" v="3437" actId="27803"/>
          <ac:spMkLst>
            <pc:docMk/>
            <pc:sldMk cId="605312590" sldId="256"/>
            <ac:spMk id="669" creationId="{83C9812F-E911-A14B-8CDB-742E100C7486}"/>
          </ac:spMkLst>
        </pc:spChg>
        <pc:spChg chg="mod">
          <ac:chgData name="Emils Zegers" userId="bd5cf22c-0e97-44c0-acad-9bc9915da531" providerId="ADAL" clId="{5F09D76C-1841-4F58-94B1-5AE3681891B6}" dt="2023-06-22T13:57:58.600" v="3437" actId="27803"/>
          <ac:spMkLst>
            <pc:docMk/>
            <pc:sldMk cId="605312590" sldId="256"/>
            <ac:spMk id="670" creationId="{C28F1196-B153-3FA9-8A9E-FA52B4C8F5D7}"/>
          </ac:spMkLst>
        </pc:spChg>
        <pc:spChg chg="mod">
          <ac:chgData name="Emils Zegers" userId="bd5cf22c-0e97-44c0-acad-9bc9915da531" providerId="ADAL" clId="{5F09D76C-1841-4F58-94B1-5AE3681891B6}" dt="2023-06-22T13:57:58.600" v="3437" actId="27803"/>
          <ac:spMkLst>
            <pc:docMk/>
            <pc:sldMk cId="605312590" sldId="256"/>
            <ac:spMk id="671" creationId="{EE990411-07A4-52D8-76B8-EF0FB074A544}"/>
          </ac:spMkLst>
        </pc:spChg>
        <pc:spChg chg="mod">
          <ac:chgData name="Emils Zegers" userId="bd5cf22c-0e97-44c0-acad-9bc9915da531" providerId="ADAL" clId="{5F09D76C-1841-4F58-94B1-5AE3681891B6}" dt="2023-06-22T13:57:58.600" v="3437" actId="27803"/>
          <ac:spMkLst>
            <pc:docMk/>
            <pc:sldMk cId="605312590" sldId="256"/>
            <ac:spMk id="672" creationId="{226A8D1A-8C2C-7FDD-CE16-3659CFB0E159}"/>
          </ac:spMkLst>
        </pc:spChg>
        <pc:spChg chg="mod">
          <ac:chgData name="Emils Zegers" userId="bd5cf22c-0e97-44c0-acad-9bc9915da531" providerId="ADAL" clId="{5F09D76C-1841-4F58-94B1-5AE3681891B6}" dt="2023-06-22T13:57:58.600" v="3437" actId="27803"/>
          <ac:spMkLst>
            <pc:docMk/>
            <pc:sldMk cId="605312590" sldId="256"/>
            <ac:spMk id="673" creationId="{0C32FFBB-CA14-862A-8BC2-15367E59828F}"/>
          </ac:spMkLst>
        </pc:spChg>
        <pc:spChg chg="mod">
          <ac:chgData name="Emils Zegers" userId="bd5cf22c-0e97-44c0-acad-9bc9915da531" providerId="ADAL" clId="{5F09D76C-1841-4F58-94B1-5AE3681891B6}" dt="2023-06-22T13:57:58.600" v="3437" actId="27803"/>
          <ac:spMkLst>
            <pc:docMk/>
            <pc:sldMk cId="605312590" sldId="256"/>
            <ac:spMk id="674" creationId="{E83B78CB-B387-1113-AA2F-2AD1CE4A8C49}"/>
          </ac:spMkLst>
        </pc:spChg>
        <pc:spChg chg="mod">
          <ac:chgData name="Emils Zegers" userId="bd5cf22c-0e97-44c0-acad-9bc9915da531" providerId="ADAL" clId="{5F09D76C-1841-4F58-94B1-5AE3681891B6}" dt="2023-06-22T13:57:58.600" v="3437" actId="27803"/>
          <ac:spMkLst>
            <pc:docMk/>
            <pc:sldMk cId="605312590" sldId="256"/>
            <ac:spMk id="675" creationId="{55A38C74-77C1-33B0-FF43-A57DDF79230C}"/>
          </ac:spMkLst>
        </pc:spChg>
        <pc:spChg chg="mod">
          <ac:chgData name="Emils Zegers" userId="bd5cf22c-0e97-44c0-acad-9bc9915da531" providerId="ADAL" clId="{5F09D76C-1841-4F58-94B1-5AE3681891B6}" dt="2023-06-22T13:57:58.600" v="3437" actId="27803"/>
          <ac:spMkLst>
            <pc:docMk/>
            <pc:sldMk cId="605312590" sldId="256"/>
            <ac:spMk id="676" creationId="{BABA9645-B79D-4CEB-1BE3-B3939759F5BE}"/>
          </ac:spMkLst>
        </pc:spChg>
        <pc:spChg chg="mod">
          <ac:chgData name="Emils Zegers" userId="bd5cf22c-0e97-44c0-acad-9bc9915da531" providerId="ADAL" clId="{5F09D76C-1841-4F58-94B1-5AE3681891B6}" dt="2023-06-22T13:57:58.600" v="3437" actId="27803"/>
          <ac:spMkLst>
            <pc:docMk/>
            <pc:sldMk cId="605312590" sldId="256"/>
            <ac:spMk id="677" creationId="{6441CBE9-C429-E909-EE8B-1D06253955A0}"/>
          </ac:spMkLst>
        </pc:spChg>
        <pc:spChg chg="mod">
          <ac:chgData name="Emils Zegers" userId="bd5cf22c-0e97-44c0-acad-9bc9915da531" providerId="ADAL" clId="{5F09D76C-1841-4F58-94B1-5AE3681891B6}" dt="2023-06-22T13:57:58.600" v="3437" actId="27803"/>
          <ac:spMkLst>
            <pc:docMk/>
            <pc:sldMk cId="605312590" sldId="256"/>
            <ac:spMk id="678" creationId="{217D5B0F-8615-609A-5C25-20DC9BCA6FF3}"/>
          </ac:spMkLst>
        </pc:spChg>
        <pc:spChg chg="mod">
          <ac:chgData name="Emils Zegers" userId="bd5cf22c-0e97-44c0-acad-9bc9915da531" providerId="ADAL" clId="{5F09D76C-1841-4F58-94B1-5AE3681891B6}" dt="2023-06-22T13:57:58.600" v="3437" actId="27803"/>
          <ac:spMkLst>
            <pc:docMk/>
            <pc:sldMk cId="605312590" sldId="256"/>
            <ac:spMk id="679" creationId="{90237152-B737-8803-EBED-DC529893AFB5}"/>
          </ac:spMkLst>
        </pc:spChg>
        <pc:spChg chg="mod">
          <ac:chgData name="Emils Zegers" userId="bd5cf22c-0e97-44c0-acad-9bc9915da531" providerId="ADAL" clId="{5F09D76C-1841-4F58-94B1-5AE3681891B6}" dt="2023-06-22T13:57:58.600" v="3437" actId="27803"/>
          <ac:spMkLst>
            <pc:docMk/>
            <pc:sldMk cId="605312590" sldId="256"/>
            <ac:spMk id="680" creationId="{2D7912D5-9F5B-939C-7806-0E1CF4089351}"/>
          </ac:spMkLst>
        </pc:spChg>
        <pc:spChg chg="mod">
          <ac:chgData name="Emils Zegers" userId="bd5cf22c-0e97-44c0-acad-9bc9915da531" providerId="ADAL" clId="{5F09D76C-1841-4F58-94B1-5AE3681891B6}" dt="2023-06-22T13:57:58.600" v="3437" actId="27803"/>
          <ac:spMkLst>
            <pc:docMk/>
            <pc:sldMk cId="605312590" sldId="256"/>
            <ac:spMk id="681" creationId="{1F8EC51F-60E7-E89E-8949-F07BC8251CB7}"/>
          </ac:spMkLst>
        </pc:spChg>
        <pc:spChg chg="mod">
          <ac:chgData name="Emils Zegers" userId="bd5cf22c-0e97-44c0-acad-9bc9915da531" providerId="ADAL" clId="{5F09D76C-1841-4F58-94B1-5AE3681891B6}" dt="2023-06-22T13:57:58.600" v="3437" actId="27803"/>
          <ac:spMkLst>
            <pc:docMk/>
            <pc:sldMk cId="605312590" sldId="256"/>
            <ac:spMk id="682" creationId="{8ECA33B5-762F-3C20-5D21-3C8E057A85B0}"/>
          </ac:spMkLst>
        </pc:spChg>
        <pc:spChg chg="mod">
          <ac:chgData name="Emils Zegers" userId="bd5cf22c-0e97-44c0-acad-9bc9915da531" providerId="ADAL" clId="{5F09D76C-1841-4F58-94B1-5AE3681891B6}" dt="2023-06-22T13:57:58.600" v="3437" actId="27803"/>
          <ac:spMkLst>
            <pc:docMk/>
            <pc:sldMk cId="605312590" sldId="256"/>
            <ac:spMk id="683" creationId="{11005A08-D716-0DF8-45B0-989937831535}"/>
          </ac:spMkLst>
        </pc:spChg>
        <pc:spChg chg="mod">
          <ac:chgData name="Emils Zegers" userId="bd5cf22c-0e97-44c0-acad-9bc9915da531" providerId="ADAL" clId="{5F09D76C-1841-4F58-94B1-5AE3681891B6}" dt="2023-06-22T13:57:58.600" v="3437" actId="27803"/>
          <ac:spMkLst>
            <pc:docMk/>
            <pc:sldMk cId="605312590" sldId="256"/>
            <ac:spMk id="684" creationId="{379C8E4A-4B3E-C226-184C-3981C40151BE}"/>
          </ac:spMkLst>
        </pc:spChg>
        <pc:spChg chg="mod">
          <ac:chgData name="Emils Zegers" userId="bd5cf22c-0e97-44c0-acad-9bc9915da531" providerId="ADAL" clId="{5F09D76C-1841-4F58-94B1-5AE3681891B6}" dt="2023-06-22T13:57:58.600" v="3437" actId="27803"/>
          <ac:spMkLst>
            <pc:docMk/>
            <pc:sldMk cId="605312590" sldId="256"/>
            <ac:spMk id="685" creationId="{3A6A3FD9-476D-F5F5-845D-3210389E28E1}"/>
          </ac:spMkLst>
        </pc:spChg>
        <pc:spChg chg="mod">
          <ac:chgData name="Emils Zegers" userId="bd5cf22c-0e97-44c0-acad-9bc9915da531" providerId="ADAL" clId="{5F09D76C-1841-4F58-94B1-5AE3681891B6}" dt="2023-06-22T13:57:58.600" v="3437" actId="27803"/>
          <ac:spMkLst>
            <pc:docMk/>
            <pc:sldMk cId="605312590" sldId="256"/>
            <ac:spMk id="686" creationId="{88088E9F-E0EE-D5EB-90D6-78F7A6EA8881}"/>
          </ac:spMkLst>
        </pc:spChg>
        <pc:spChg chg="mod">
          <ac:chgData name="Emils Zegers" userId="bd5cf22c-0e97-44c0-acad-9bc9915da531" providerId="ADAL" clId="{5F09D76C-1841-4F58-94B1-5AE3681891B6}" dt="2023-06-22T13:57:58.600" v="3437" actId="27803"/>
          <ac:spMkLst>
            <pc:docMk/>
            <pc:sldMk cId="605312590" sldId="256"/>
            <ac:spMk id="687" creationId="{B52C5E08-CC1D-6C77-0990-1E007F99F222}"/>
          </ac:spMkLst>
        </pc:spChg>
        <pc:spChg chg="mod">
          <ac:chgData name="Emils Zegers" userId="bd5cf22c-0e97-44c0-acad-9bc9915da531" providerId="ADAL" clId="{5F09D76C-1841-4F58-94B1-5AE3681891B6}" dt="2023-06-22T13:57:58.600" v="3437" actId="27803"/>
          <ac:spMkLst>
            <pc:docMk/>
            <pc:sldMk cId="605312590" sldId="256"/>
            <ac:spMk id="688" creationId="{757D393D-3180-10CC-C83F-5CE409781668}"/>
          </ac:spMkLst>
        </pc:spChg>
        <pc:spChg chg="mod">
          <ac:chgData name="Emils Zegers" userId="bd5cf22c-0e97-44c0-acad-9bc9915da531" providerId="ADAL" clId="{5F09D76C-1841-4F58-94B1-5AE3681891B6}" dt="2023-06-22T13:57:58.600" v="3437" actId="27803"/>
          <ac:spMkLst>
            <pc:docMk/>
            <pc:sldMk cId="605312590" sldId="256"/>
            <ac:spMk id="689" creationId="{E1DA6D8B-E9CE-1264-93BF-AA59EDABA4F2}"/>
          </ac:spMkLst>
        </pc:spChg>
        <pc:spChg chg="mod">
          <ac:chgData name="Emils Zegers" userId="bd5cf22c-0e97-44c0-acad-9bc9915da531" providerId="ADAL" clId="{5F09D76C-1841-4F58-94B1-5AE3681891B6}" dt="2023-06-22T13:57:58.600" v="3437" actId="27803"/>
          <ac:spMkLst>
            <pc:docMk/>
            <pc:sldMk cId="605312590" sldId="256"/>
            <ac:spMk id="690" creationId="{68E5755E-05B8-6BFE-EE29-E0CC98C6303C}"/>
          </ac:spMkLst>
        </pc:spChg>
        <pc:spChg chg="mod">
          <ac:chgData name="Emils Zegers" userId="bd5cf22c-0e97-44c0-acad-9bc9915da531" providerId="ADAL" clId="{5F09D76C-1841-4F58-94B1-5AE3681891B6}" dt="2023-06-22T13:57:58.600" v="3437" actId="27803"/>
          <ac:spMkLst>
            <pc:docMk/>
            <pc:sldMk cId="605312590" sldId="256"/>
            <ac:spMk id="691" creationId="{D94FABAB-8A69-6BE9-3A9B-CD560DD75A7E}"/>
          </ac:spMkLst>
        </pc:spChg>
        <pc:spChg chg="mod">
          <ac:chgData name="Emils Zegers" userId="bd5cf22c-0e97-44c0-acad-9bc9915da531" providerId="ADAL" clId="{5F09D76C-1841-4F58-94B1-5AE3681891B6}" dt="2023-06-22T13:57:58.600" v="3437" actId="27803"/>
          <ac:spMkLst>
            <pc:docMk/>
            <pc:sldMk cId="605312590" sldId="256"/>
            <ac:spMk id="692" creationId="{1AB3EE62-0942-081C-240F-5846717AC0F5}"/>
          </ac:spMkLst>
        </pc:spChg>
        <pc:spChg chg="mod">
          <ac:chgData name="Emils Zegers" userId="bd5cf22c-0e97-44c0-acad-9bc9915da531" providerId="ADAL" clId="{5F09D76C-1841-4F58-94B1-5AE3681891B6}" dt="2023-06-22T13:57:58.600" v="3437" actId="27803"/>
          <ac:spMkLst>
            <pc:docMk/>
            <pc:sldMk cId="605312590" sldId="256"/>
            <ac:spMk id="693" creationId="{5D606C6B-9895-6B43-1FF2-B91E6243D2DE}"/>
          </ac:spMkLst>
        </pc:spChg>
        <pc:spChg chg="mod">
          <ac:chgData name="Emils Zegers" userId="bd5cf22c-0e97-44c0-acad-9bc9915da531" providerId="ADAL" clId="{5F09D76C-1841-4F58-94B1-5AE3681891B6}" dt="2023-06-22T13:57:58.600" v="3437" actId="27803"/>
          <ac:spMkLst>
            <pc:docMk/>
            <pc:sldMk cId="605312590" sldId="256"/>
            <ac:spMk id="694" creationId="{2540C85F-5E22-85CD-1F66-C2CB6C9740E7}"/>
          </ac:spMkLst>
        </pc:spChg>
        <pc:spChg chg="mod">
          <ac:chgData name="Emils Zegers" userId="bd5cf22c-0e97-44c0-acad-9bc9915da531" providerId="ADAL" clId="{5F09D76C-1841-4F58-94B1-5AE3681891B6}" dt="2023-06-22T13:57:58.600" v="3437" actId="27803"/>
          <ac:spMkLst>
            <pc:docMk/>
            <pc:sldMk cId="605312590" sldId="256"/>
            <ac:spMk id="695" creationId="{58CF37F8-FFA6-555C-AF3A-899073BA6437}"/>
          </ac:spMkLst>
        </pc:spChg>
        <pc:spChg chg="mod">
          <ac:chgData name="Emils Zegers" userId="bd5cf22c-0e97-44c0-acad-9bc9915da531" providerId="ADAL" clId="{5F09D76C-1841-4F58-94B1-5AE3681891B6}" dt="2023-06-22T13:57:58.600" v="3437" actId="27803"/>
          <ac:spMkLst>
            <pc:docMk/>
            <pc:sldMk cId="605312590" sldId="256"/>
            <ac:spMk id="696" creationId="{94271C5D-CFA0-C671-09B1-FB8D09AFDFA5}"/>
          </ac:spMkLst>
        </pc:spChg>
        <pc:spChg chg="mod">
          <ac:chgData name="Emils Zegers" userId="bd5cf22c-0e97-44c0-acad-9bc9915da531" providerId="ADAL" clId="{5F09D76C-1841-4F58-94B1-5AE3681891B6}" dt="2023-06-22T13:57:58.600" v="3437" actId="27803"/>
          <ac:spMkLst>
            <pc:docMk/>
            <pc:sldMk cId="605312590" sldId="256"/>
            <ac:spMk id="697" creationId="{0565C242-6C92-807A-AB8E-DA2D7F9E92A1}"/>
          </ac:spMkLst>
        </pc:spChg>
        <pc:spChg chg="mod">
          <ac:chgData name="Emils Zegers" userId="bd5cf22c-0e97-44c0-acad-9bc9915da531" providerId="ADAL" clId="{5F09D76C-1841-4F58-94B1-5AE3681891B6}" dt="2023-06-22T13:57:58.600" v="3437" actId="27803"/>
          <ac:spMkLst>
            <pc:docMk/>
            <pc:sldMk cId="605312590" sldId="256"/>
            <ac:spMk id="698" creationId="{43BCAD0F-E14B-C342-6433-9A834796A448}"/>
          </ac:spMkLst>
        </pc:spChg>
        <pc:spChg chg="mod">
          <ac:chgData name="Emils Zegers" userId="bd5cf22c-0e97-44c0-acad-9bc9915da531" providerId="ADAL" clId="{5F09D76C-1841-4F58-94B1-5AE3681891B6}" dt="2023-06-22T13:57:58.600" v="3437" actId="27803"/>
          <ac:spMkLst>
            <pc:docMk/>
            <pc:sldMk cId="605312590" sldId="256"/>
            <ac:spMk id="699" creationId="{80614FE7-5A39-ED32-9354-47178E9544FB}"/>
          </ac:spMkLst>
        </pc:spChg>
        <pc:spChg chg="mod">
          <ac:chgData name="Emils Zegers" userId="bd5cf22c-0e97-44c0-acad-9bc9915da531" providerId="ADAL" clId="{5F09D76C-1841-4F58-94B1-5AE3681891B6}" dt="2023-06-22T13:57:58.600" v="3437" actId="27803"/>
          <ac:spMkLst>
            <pc:docMk/>
            <pc:sldMk cId="605312590" sldId="256"/>
            <ac:spMk id="700" creationId="{E9F36D4C-4D37-4487-24EA-B3833D99E4D4}"/>
          </ac:spMkLst>
        </pc:spChg>
        <pc:spChg chg="mod">
          <ac:chgData name="Emils Zegers" userId="bd5cf22c-0e97-44c0-acad-9bc9915da531" providerId="ADAL" clId="{5F09D76C-1841-4F58-94B1-5AE3681891B6}" dt="2023-06-22T13:57:58.600" v="3437" actId="27803"/>
          <ac:spMkLst>
            <pc:docMk/>
            <pc:sldMk cId="605312590" sldId="256"/>
            <ac:spMk id="701" creationId="{0F030207-4932-3FCC-E375-7251C5ACB4E1}"/>
          </ac:spMkLst>
        </pc:spChg>
        <pc:spChg chg="mod">
          <ac:chgData name="Emils Zegers" userId="bd5cf22c-0e97-44c0-acad-9bc9915da531" providerId="ADAL" clId="{5F09D76C-1841-4F58-94B1-5AE3681891B6}" dt="2023-06-22T13:57:58.600" v="3437" actId="27803"/>
          <ac:spMkLst>
            <pc:docMk/>
            <pc:sldMk cId="605312590" sldId="256"/>
            <ac:spMk id="702" creationId="{91036C5D-A282-1F05-C108-BC3646209D20}"/>
          </ac:spMkLst>
        </pc:spChg>
        <pc:spChg chg="mod">
          <ac:chgData name="Emils Zegers" userId="bd5cf22c-0e97-44c0-acad-9bc9915da531" providerId="ADAL" clId="{5F09D76C-1841-4F58-94B1-5AE3681891B6}" dt="2023-06-22T13:57:58.600" v="3437" actId="27803"/>
          <ac:spMkLst>
            <pc:docMk/>
            <pc:sldMk cId="605312590" sldId="256"/>
            <ac:spMk id="703" creationId="{B4070A49-0B80-A801-D810-9E2BB2F64D77}"/>
          </ac:spMkLst>
        </pc:spChg>
        <pc:spChg chg="mod">
          <ac:chgData name="Emils Zegers" userId="bd5cf22c-0e97-44c0-acad-9bc9915da531" providerId="ADAL" clId="{5F09D76C-1841-4F58-94B1-5AE3681891B6}" dt="2023-06-22T13:57:58.600" v="3437" actId="27803"/>
          <ac:spMkLst>
            <pc:docMk/>
            <pc:sldMk cId="605312590" sldId="256"/>
            <ac:spMk id="704" creationId="{5AD8BBC3-5AEA-028C-5AB8-20321964F41A}"/>
          </ac:spMkLst>
        </pc:spChg>
        <pc:spChg chg="mod">
          <ac:chgData name="Emils Zegers" userId="bd5cf22c-0e97-44c0-acad-9bc9915da531" providerId="ADAL" clId="{5F09D76C-1841-4F58-94B1-5AE3681891B6}" dt="2023-06-22T13:57:58.600" v="3437" actId="27803"/>
          <ac:spMkLst>
            <pc:docMk/>
            <pc:sldMk cId="605312590" sldId="256"/>
            <ac:spMk id="705" creationId="{3F0005F2-FE08-C1BE-DEEB-4583C3D367C1}"/>
          </ac:spMkLst>
        </pc:spChg>
        <pc:spChg chg="mod">
          <ac:chgData name="Emils Zegers" userId="bd5cf22c-0e97-44c0-acad-9bc9915da531" providerId="ADAL" clId="{5F09D76C-1841-4F58-94B1-5AE3681891B6}" dt="2023-06-22T13:57:58.600" v="3437" actId="27803"/>
          <ac:spMkLst>
            <pc:docMk/>
            <pc:sldMk cId="605312590" sldId="256"/>
            <ac:spMk id="706" creationId="{9D9B8126-A6BD-C0AA-2276-94CC4219DB01}"/>
          </ac:spMkLst>
        </pc:spChg>
        <pc:spChg chg="mod">
          <ac:chgData name="Emils Zegers" userId="bd5cf22c-0e97-44c0-acad-9bc9915da531" providerId="ADAL" clId="{5F09D76C-1841-4F58-94B1-5AE3681891B6}" dt="2023-06-22T13:57:58.600" v="3437" actId="27803"/>
          <ac:spMkLst>
            <pc:docMk/>
            <pc:sldMk cId="605312590" sldId="256"/>
            <ac:spMk id="707" creationId="{3ABEAD2E-15BC-6144-790D-45F365435F86}"/>
          </ac:spMkLst>
        </pc:spChg>
        <pc:spChg chg="mod">
          <ac:chgData name="Emils Zegers" userId="bd5cf22c-0e97-44c0-acad-9bc9915da531" providerId="ADAL" clId="{5F09D76C-1841-4F58-94B1-5AE3681891B6}" dt="2023-06-22T13:57:58.600" v="3437" actId="27803"/>
          <ac:spMkLst>
            <pc:docMk/>
            <pc:sldMk cId="605312590" sldId="256"/>
            <ac:spMk id="708" creationId="{3F49ABAF-1A79-FBE9-1E01-B3A41884581F}"/>
          </ac:spMkLst>
        </pc:spChg>
        <pc:spChg chg="mod">
          <ac:chgData name="Emils Zegers" userId="bd5cf22c-0e97-44c0-acad-9bc9915da531" providerId="ADAL" clId="{5F09D76C-1841-4F58-94B1-5AE3681891B6}" dt="2023-06-22T13:57:58.600" v="3437" actId="27803"/>
          <ac:spMkLst>
            <pc:docMk/>
            <pc:sldMk cId="605312590" sldId="256"/>
            <ac:spMk id="709" creationId="{0157AA1B-1C6B-51DA-EABA-EAFCA8FBA70B}"/>
          </ac:spMkLst>
        </pc:spChg>
        <pc:spChg chg="mod">
          <ac:chgData name="Emils Zegers" userId="bd5cf22c-0e97-44c0-acad-9bc9915da531" providerId="ADAL" clId="{5F09D76C-1841-4F58-94B1-5AE3681891B6}" dt="2023-06-22T13:57:58.600" v="3437" actId="27803"/>
          <ac:spMkLst>
            <pc:docMk/>
            <pc:sldMk cId="605312590" sldId="256"/>
            <ac:spMk id="710" creationId="{655CE199-E773-2B76-4BE3-7D1FC94A4553}"/>
          </ac:spMkLst>
        </pc:spChg>
        <pc:spChg chg="mod">
          <ac:chgData name="Emils Zegers" userId="bd5cf22c-0e97-44c0-acad-9bc9915da531" providerId="ADAL" clId="{5F09D76C-1841-4F58-94B1-5AE3681891B6}" dt="2023-06-22T13:57:58.600" v="3437" actId="27803"/>
          <ac:spMkLst>
            <pc:docMk/>
            <pc:sldMk cId="605312590" sldId="256"/>
            <ac:spMk id="711" creationId="{B7EE5EE1-D585-7AB3-8286-0A46FE69ED8D}"/>
          </ac:spMkLst>
        </pc:spChg>
        <pc:spChg chg="mod">
          <ac:chgData name="Emils Zegers" userId="bd5cf22c-0e97-44c0-acad-9bc9915da531" providerId="ADAL" clId="{5F09D76C-1841-4F58-94B1-5AE3681891B6}" dt="2023-06-22T13:57:58.600" v="3437" actId="27803"/>
          <ac:spMkLst>
            <pc:docMk/>
            <pc:sldMk cId="605312590" sldId="256"/>
            <ac:spMk id="712" creationId="{65BBBECB-F767-8DA3-3F7E-BA25683D930F}"/>
          </ac:spMkLst>
        </pc:spChg>
        <pc:spChg chg="mod">
          <ac:chgData name="Emils Zegers" userId="bd5cf22c-0e97-44c0-acad-9bc9915da531" providerId="ADAL" clId="{5F09D76C-1841-4F58-94B1-5AE3681891B6}" dt="2023-06-22T13:57:58.600" v="3437" actId="27803"/>
          <ac:spMkLst>
            <pc:docMk/>
            <pc:sldMk cId="605312590" sldId="256"/>
            <ac:spMk id="713" creationId="{79103578-91C3-F94E-0673-8AAF6095938A}"/>
          </ac:spMkLst>
        </pc:spChg>
        <pc:spChg chg="mod">
          <ac:chgData name="Emils Zegers" userId="bd5cf22c-0e97-44c0-acad-9bc9915da531" providerId="ADAL" clId="{5F09D76C-1841-4F58-94B1-5AE3681891B6}" dt="2023-06-22T13:57:58.600" v="3437" actId="27803"/>
          <ac:spMkLst>
            <pc:docMk/>
            <pc:sldMk cId="605312590" sldId="256"/>
            <ac:spMk id="714" creationId="{129662E0-41CA-5578-122A-3508F3F15FD6}"/>
          </ac:spMkLst>
        </pc:spChg>
        <pc:spChg chg="mod">
          <ac:chgData name="Emils Zegers" userId="bd5cf22c-0e97-44c0-acad-9bc9915da531" providerId="ADAL" clId="{5F09D76C-1841-4F58-94B1-5AE3681891B6}" dt="2023-06-22T13:57:58.600" v="3437" actId="27803"/>
          <ac:spMkLst>
            <pc:docMk/>
            <pc:sldMk cId="605312590" sldId="256"/>
            <ac:spMk id="715" creationId="{51E412A0-300B-2DBA-8AFE-AFC54954469C}"/>
          </ac:spMkLst>
        </pc:spChg>
        <pc:spChg chg="mod">
          <ac:chgData name="Emils Zegers" userId="bd5cf22c-0e97-44c0-acad-9bc9915da531" providerId="ADAL" clId="{5F09D76C-1841-4F58-94B1-5AE3681891B6}" dt="2023-06-22T13:57:58.600" v="3437" actId="27803"/>
          <ac:spMkLst>
            <pc:docMk/>
            <pc:sldMk cId="605312590" sldId="256"/>
            <ac:spMk id="716" creationId="{E66A7908-C625-A429-FF4F-36E6BC61B1D2}"/>
          </ac:spMkLst>
        </pc:spChg>
        <pc:spChg chg="mod">
          <ac:chgData name="Emils Zegers" userId="bd5cf22c-0e97-44c0-acad-9bc9915da531" providerId="ADAL" clId="{5F09D76C-1841-4F58-94B1-5AE3681891B6}" dt="2023-06-22T13:57:58.600" v="3437" actId="27803"/>
          <ac:spMkLst>
            <pc:docMk/>
            <pc:sldMk cId="605312590" sldId="256"/>
            <ac:spMk id="717" creationId="{29B1D43A-AC33-B448-A4DA-A15839DD28D8}"/>
          </ac:spMkLst>
        </pc:spChg>
        <pc:spChg chg="mod">
          <ac:chgData name="Emils Zegers" userId="bd5cf22c-0e97-44c0-acad-9bc9915da531" providerId="ADAL" clId="{5F09D76C-1841-4F58-94B1-5AE3681891B6}" dt="2023-06-22T13:57:58.600" v="3437" actId="27803"/>
          <ac:spMkLst>
            <pc:docMk/>
            <pc:sldMk cId="605312590" sldId="256"/>
            <ac:spMk id="718" creationId="{907550E6-D4CF-EEEB-D2C9-B47FE93F393A}"/>
          </ac:spMkLst>
        </pc:spChg>
        <pc:spChg chg="mod">
          <ac:chgData name="Emils Zegers" userId="bd5cf22c-0e97-44c0-acad-9bc9915da531" providerId="ADAL" clId="{5F09D76C-1841-4F58-94B1-5AE3681891B6}" dt="2023-06-22T13:57:58.600" v="3437" actId="27803"/>
          <ac:spMkLst>
            <pc:docMk/>
            <pc:sldMk cId="605312590" sldId="256"/>
            <ac:spMk id="719" creationId="{819495A9-5B12-3694-9A0E-448BB9C36390}"/>
          </ac:spMkLst>
        </pc:spChg>
        <pc:spChg chg="mod">
          <ac:chgData name="Emils Zegers" userId="bd5cf22c-0e97-44c0-acad-9bc9915da531" providerId="ADAL" clId="{5F09D76C-1841-4F58-94B1-5AE3681891B6}" dt="2023-06-22T13:57:58.600" v="3437" actId="27803"/>
          <ac:spMkLst>
            <pc:docMk/>
            <pc:sldMk cId="605312590" sldId="256"/>
            <ac:spMk id="720" creationId="{41C3989B-8BDC-176B-71B5-C9D42A89F08B}"/>
          </ac:spMkLst>
        </pc:spChg>
        <pc:spChg chg="mod">
          <ac:chgData name="Emils Zegers" userId="bd5cf22c-0e97-44c0-acad-9bc9915da531" providerId="ADAL" clId="{5F09D76C-1841-4F58-94B1-5AE3681891B6}" dt="2023-06-22T13:57:58.600" v="3437" actId="27803"/>
          <ac:spMkLst>
            <pc:docMk/>
            <pc:sldMk cId="605312590" sldId="256"/>
            <ac:spMk id="721" creationId="{6A91AE55-2336-8FE8-9322-C145CA7DFDF7}"/>
          </ac:spMkLst>
        </pc:spChg>
        <pc:spChg chg="mod">
          <ac:chgData name="Emils Zegers" userId="bd5cf22c-0e97-44c0-acad-9bc9915da531" providerId="ADAL" clId="{5F09D76C-1841-4F58-94B1-5AE3681891B6}" dt="2023-06-22T13:57:58.600" v="3437" actId="27803"/>
          <ac:spMkLst>
            <pc:docMk/>
            <pc:sldMk cId="605312590" sldId="256"/>
            <ac:spMk id="722" creationId="{456E93F7-47E7-3680-69ED-DEF6717CCFA2}"/>
          </ac:spMkLst>
        </pc:spChg>
        <pc:spChg chg="mod">
          <ac:chgData name="Emils Zegers" userId="bd5cf22c-0e97-44c0-acad-9bc9915da531" providerId="ADAL" clId="{5F09D76C-1841-4F58-94B1-5AE3681891B6}" dt="2023-06-22T13:57:58.600" v="3437" actId="27803"/>
          <ac:spMkLst>
            <pc:docMk/>
            <pc:sldMk cId="605312590" sldId="256"/>
            <ac:spMk id="723" creationId="{A6F3B765-36DE-9C49-3541-A4EC53C71D41}"/>
          </ac:spMkLst>
        </pc:spChg>
        <pc:spChg chg="mod">
          <ac:chgData name="Emils Zegers" userId="bd5cf22c-0e97-44c0-acad-9bc9915da531" providerId="ADAL" clId="{5F09D76C-1841-4F58-94B1-5AE3681891B6}" dt="2023-06-22T13:57:58.600" v="3437" actId="27803"/>
          <ac:spMkLst>
            <pc:docMk/>
            <pc:sldMk cId="605312590" sldId="256"/>
            <ac:spMk id="724" creationId="{ED1B2546-4E5D-DB86-0F6C-1FAC11440766}"/>
          </ac:spMkLst>
        </pc:spChg>
        <pc:spChg chg="mod">
          <ac:chgData name="Emils Zegers" userId="bd5cf22c-0e97-44c0-acad-9bc9915da531" providerId="ADAL" clId="{5F09D76C-1841-4F58-94B1-5AE3681891B6}" dt="2023-06-22T13:57:58.600" v="3437" actId="27803"/>
          <ac:spMkLst>
            <pc:docMk/>
            <pc:sldMk cId="605312590" sldId="256"/>
            <ac:spMk id="725" creationId="{F889E694-97CA-0808-DBF3-15E833F0076E}"/>
          </ac:spMkLst>
        </pc:spChg>
        <pc:spChg chg="mod">
          <ac:chgData name="Emils Zegers" userId="bd5cf22c-0e97-44c0-acad-9bc9915da531" providerId="ADAL" clId="{5F09D76C-1841-4F58-94B1-5AE3681891B6}" dt="2023-06-22T13:57:58.600" v="3437" actId="27803"/>
          <ac:spMkLst>
            <pc:docMk/>
            <pc:sldMk cId="605312590" sldId="256"/>
            <ac:spMk id="726" creationId="{E35419C6-C5F1-AA1E-578A-2CB4583B9D11}"/>
          </ac:spMkLst>
        </pc:spChg>
        <pc:spChg chg="mod">
          <ac:chgData name="Emils Zegers" userId="bd5cf22c-0e97-44c0-acad-9bc9915da531" providerId="ADAL" clId="{5F09D76C-1841-4F58-94B1-5AE3681891B6}" dt="2023-06-22T13:57:58.600" v="3437" actId="27803"/>
          <ac:spMkLst>
            <pc:docMk/>
            <pc:sldMk cId="605312590" sldId="256"/>
            <ac:spMk id="727" creationId="{B03C5696-35F0-106F-9D08-E6D4FAE17F92}"/>
          </ac:spMkLst>
        </pc:spChg>
        <pc:spChg chg="mod">
          <ac:chgData name="Emils Zegers" userId="bd5cf22c-0e97-44c0-acad-9bc9915da531" providerId="ADAL" clId="{5F09D76C-1841-4F58-94B1-5AE3681891B6}" dt="2023-06-22T13:57:58.600" v="3437" actId="27803"/>
          <ac:spMkLst>
            <pc:docMk/>
            <pc:sldMk cId="605312590" sldId="256"/>
            <ac:spMk id="728" creationId="{C5FD1003-9D79-9EFE-D041-760E12E12F38}"/>
          </ac:spMkLst>
        </pc:spChg>
        <pc:spChg chg="mod">
          <ac:chgData name="Emils Zegers" userId="bd5cf22c-0e97-44c0-acad-9bc9915da531" providerId="ADAL" clId="{5F09D76C-1841-4F58-94B1-5AE3681891B6}" dt="2023-06-22T13:57:58.600" v="3437" actId="27803"/>
          <ac:spMkLst>
            <pc:docMk/>
            <pc:sldMk cId="605312590" sldId="256"/>
            <ac:spMk id="729" creationId="{111D6A10-F099-89BC-41EB-E746094B80F5}"/>
          </ac:spMkLst>
        </pc:spChg>
        <pc:spChg chg="mod">
          <ac:chgData name="Emils Zegers" userId="bd5cf22c-0e97-44c0-acad-9bc9915da531" providerId="ADAL" clId="{5F09D76C-1841-4F58-94B1-5AE3681891B6}" dt="2023-06-22T13:57:58.600" v="3437" actId="27803"/>
          <ac:spMkLst>
            <pc:docMk/>
            <pc:sldMk cId="605312590" sldId="256"/>
            <ac:spMk id="730" creationId="{1DED42C2-8EAA-FD55-2F5B-BEE7A1DE6536}"/>
          </ac:spMkLst>
        </pc:spChg>
        <pc:spChg chg="mod">
          <ac:chgData name="Emils Zegers" userId="bd5cf22c-0e97-44c0-acad-9bc9915da531" providerId="ADAL" clId="{5F09D76C-1841-4F58-94B1-5AE3681891B6}" dt="2023-06-22T13:57:58.600" v="3437" actId="27803"/>
          <ac:spMkLst>
            <pc:docMk/>
            <pc:sldMk cId="605312590" sldId="256"/>
            <ac:spMk id="731" creationId="{4BD7ABF0-A28F-2C7F-DFDC-74B27BBCD3DB}"/>
          </ac:spMkLst>
        </pc:spChg>
        <pc:spChg chg="mod">
          <ac:chgData name="Emils Zegers" userId="bd5cf22c-0e97-44c0-acad-9bc9915da531" providerId="ADAL" clId="{5F09D76C-1841-4F58-94B1-5AE3681891B6}" dt="2023-06-22T13:57:58.600" v="3437" actId="27803"/>
          <ac:spMkLst>
            <pc:docMk/>
            <pc:sldMk cId="605312590" sldId="256"/>
            <ac:spMk id="732" creationId="{74D7B4F7-8BD1-03B5-ED7A-27ADF604483A}"/>
          </ac:spMkLst>
        </pc:spChg>
        <pc:spChg chg="mod">
          <ac:chgData name="Emils Zegers" userId="bd5cf22c-0e97-44c0-acad-9bc9915da531" providerId="ADAL" clId="{5F09D76C-1841-4F58-94B1-5AE3681891B6}" dt="2023-06-22T13:57:58.600" v="3437" actId="27803"/>
          <ac:spMkLst>
            <pc:docMk/>
            <pc:sldMk cId="605312590" sldId="256"/>
            <ac:spMk id="733" creationId="{0FF9D32B-BA21-4109-236B-2F4A9523E204}"/>
          </ac:spMkLst>
        </pc:spChg>
        <pc:spChg chg="mod">
          <ac:chgData name="Emils Zegers" userId="bd5cf22c-0e97-44c0-acad-9bc9915da531" providerId="ADAL" clId="{5F09D76C-1841-4F58-94B1-5AE3681891B6}" dt="2023-06-22T13:57:58.600" v="3437" actId="27803"/>
          <ac:spMkLst>
            <pc:docMk/>
            <pc:sldMk cId="605312590" sldId="256"/>
            <ac:spMk id="734" creationId="{A347D253-C516-A95D-0606-9781F16B6433}"/>
          </ac:spMkLst>
        </pc:spChg>
        <pc:spChg chg="mod">
          <ac:chgData name="Emils Zegers" userId="bd5cf22c-0e97-44c0-acad-9bc9915da531" providerId="ADAL" clId="{5F09D76C-1841-4F58-94B1-5AE3681891B6}" dt="2023-06-22T13:57:58.600" v="3437" actId="27803"/>
          <ac:spMkLst>
            <pc:docMk/>
            <pc:sldMk cId="605312590" sldId="256"/>
            <ac:spMk id="735" creationId="{9502BE24-C935-7177-A801-4E7B9D4E1AAA}"/>
          </ac:spMkLst>
        </pc:spChg>
        <pc:spChg chg="mod">
          <ac:chgData name="Emils Zegers" userId="bd5cf22c-0e97-44c0-acad-9bc9915da531" providerId="ADAL" clId="{5F09D76C-1841-4F58-94B1-5AE3681891B6}" dt="2023-06-22T13:57:58.600" v="3437" actId="27803"/>
          <ac:spMkLst>
            <pc:docMk/>
            <pc:sldMk cId="605312590" sldId="256"/>
            <ac:spMk id="736" creationId="{66094EAB-27FE-7D18-D240-7D2CEF67DF63}"/>
          </ac:spMkLst>
        </pc:spChg>
        <pc:spChg chg="mod">
          <ac:chgData name="Emils Zegers" userId="bd5cf22c-0e97-44c0-acad-9bc9915da531" providerId="ADAL" clId="{5F09D76C-1841-4F58-94B1-5AE3681891B6}" dt="2023-06-22T13:57:58.600" v="3437" actId="27803"/>
          <ac:spMkLst>
            <pc:docMk/>
            <pc:sldMk cId="605312590" sldId="256"/>
            <ac:spMk id="737" creationId="{8C73730D-12CA-BE09-1A90-59DE50144B71}"/>
          </ac:spMkLst>
        </pc:spChg>
        <pc:spChg chg="mod">
          <ac:chgData name="Emils Zegers" userId="bd5cf22c-0e97-44c0-acad-9bc9915da531" providerId="ADAL" clId="{5F09D76C-1841-4F58-94B1-5AE3681891B6}" dt="2023-06-22T13:57:58.600" v="3437" actId="27803"/>
          <ac:spMkLst>
            <pc:docMk/>
            <pc:sldMk cId="605312590" sldId="256"/>
            <ac:spMk id="738" creationId="{E0CCF2C2-2120-CFDB-B198-A758B238C303}"/>
          </ac:spMkLst>
        </pc:spChg>
        <pc:spChg chg="mod">
          <ac:chgData name="Emils Zegers" userId="bd5cf22c-0e97-44c0-acad-9bc9915da531" providerId="ADAL" clId="{5F09D76C-1841-4F58-94B1-5AE3681891B6}" dt="2023-06-22T13:57:58.600" v="3437" actId="27803"/>
          <ac:spMkLst>
            <pc:docMk/>
            <pc:sldMk cId="605312590" sldId="256"/>
            <ac:spMk id="739" creationId="{50A26807-0A5A-931F-E2E0-51BDE8D56BB6}"/>
          </ac:spMkLst>
        </pc:spChg>
        <pc:spChg chg="mod">
          <ac:chgData name="Emils Zegers" userId="bd5cf22c-0e97-44c0-acad-9bc9915da531" providerId="ADAL" clId="{5F09D76C-1841-4F58-94B1-5AE3681891B6}" dt="2023-06-22T13:57:58.600" v="3437" actId="27803"/>
          <ac:spMkLst>
            <pc:docMk/>
            <pc:sldMk cId="605312590" sldId="256"/>
            <ac:spMk id="740" creationId="{95DBD4CE-83D3-2327-C27F-FB699B29A482}"/>
          </ac:spMkLst>
        </pc:spChg>
        <pc:spChg chg="mod">
          <ac:chgData name="Emils Zegers" userId="bd5cf22c-0e97-44c0-acad-9bc9915da531" providerId="ADAL" clId="{5F09D76C-1841-4F58-94B1-5AE3681891B6}" dt="2023-06-22T13:57:58.600" v="3437" actId="27803"/>
          <ac:spMkLst>
            <pc:docMk/>
            <pc:sldMk cId="605312590" sldId="256"/>
            <ac:spMk id="741" creationId="{B22B0A76-6BFB-ECBA-355F-91CA83D2BCDE}"/>
          </ac:spMkLst>
        </pc:spChg>
        <pc:spChg chg="mod">
          <ac:chgData name="Emils Zegers" userId="bd5cf22c-0e97-44c0-acad-9bc9915da531" providerId="ADAL" clId="{5F09D76C-1841-4F58-94B1-5AE3681891B6}" dt="2023-06-22T13:57:58.600" v="3437" actId="27803"/>
          <ac:spMkLst>
            <pc:docMk/>
            <pc:sldMk cId="605312590" sldId="256"/>
            <ac:spMk id="742" creationId="{7024468B-EEEB-E3D6-A42E-A46A54E41DAF}"/>
          </ac:spMkLst>
        </pc:spChg>
        <pc:spChg chg="mod">
          <ac:chgData name="Emils Zegers" userId="bd5cf22c-0e97-44c0-acad-9bc9915da531" providerId="ADAL" clId="{5F09D76C-1841-4F58-94B1-5AE3681891B6}" dt="2023-06-22T13:57:58.600" v="3437" actId="27803"/>
          <ac:spMkLst>
            <pc:docMk/>
            <pc:sldMk cId="605312590" sldId="256"/>
            <ac:spMk id="743" creationId="{DB3FB1E2-E5E3-D92D-DD1C-BE619197F2D2}"/>
          </ac:spMkLst>
        </pc:spChg>
        <pc:spChg chg="mod">
          <ac:chgData name="Emils Zegers" userId="bd5cf22c-0e97-44c0-acad-9bc9915da531" providerId="ADAL" clId="{5F09D76C-1841-4F58-94B1-5AE3681891B6}" dt="2023-06-22T13:57:58.600" v="3437" actId="27803"/>
          <ac:spMkLst>
            <pc:docMk/>
            <pc:sldMk cId="605312590" sldId="256"/>
            <ac:spMk id="744" creationId="{696ED46D-4D9F-BFE0-023E-953166A3D1FA}"/>
          </ac:spMkLst>
        </pc:spChg>
        <pc:spChg chg="mod">
          <ac:chgData name="Emils Zegers" userId="bd5cf22c-0e97-44c0-acad-9bc9915da531" providerId="ADAL" clId="{5F09D76C-1841-4F58-94B1-5AE3681891B6}" dt="2023-06-22T13:57:58.600" v="3437" actId="27803"/>
          <ac:spMkLst>
            <pc:docMk/>
            <pc:sldMk cId="605312590" sldId="256"/>
            <ac:spMk id="745" creationId="{EEF825EA-C314-99FC-9226-3EC2B43AF6C6}"/>
          </ac:spMkLst>
        </pc:spChg>
        <pc:spChg chg="mod">
          <ac:chgData name="Emils Zegers" userId="bd5cf22c-0e97-44c0-acad-9bc9915da531" providerId="ADAL" clId="{5F09D76C-1841-4F58-94B1-5AE3681891B6}" dt="2023-06-22T13:57:58.600" v="3437" actId="27803"/>
          <ac:spMkLst>
            <pc:docMk/>
            <pc:sldMk cId="605312590" sldId="256"/>
            <ac:spMk id="746" creationId="{6475E4D8-F8FD-B913-C818-94CF1A5B6A14}"/>
          </ac:spMkLst>
        </pc:spChg>
        <pc:spChg chg="mod">
          <ac:chgData name="Emils Zegers" userId="bd5cf22c-0e97-44c0-acad-9bc9915da531" providerId="ADAL" clId="{5F09D76C-1841-4F58-94B1-5AE3681891B6}" dt="2023-06-22T13:57:58.600" v="3437" actId="27803"/>
          <ac:spMkLst>
            <pc:docMk/>
            <pc:sldMk cId="605312590" sldId="256"/>
            <ac:spMk id="747" creationId="{642F7CE3-BC77-9DEE-2C24-F84131029C8D}"/>
          </ac:spMkLst>
        </pc:spChg>
        <pc:spChg chg="mod">
          <ac:chgData name="Emils Zegers" userId="bd5cf22c-0e97-44c0-acad-9bc9915da531" providerId="ADAL" clId="{5F09D76C-1841-4F58-94B1-5AE3681891B6}" dt="2023-06-22T13:57:58.600" v="3437" actId="27803"/>
          <ac:spMkLst>
            <pc:docMk/>
            <pc:sldMk cId="605312590" sldId="256"/>
            <ac:spMk id="748" creationId="{28FE9D4A-CB52-AA38-2ABA-955812FC98C4}"/>
          </ac:spMkLst>
        </pc:spChg>
        <pc:spChg chg="mod">
          <ac:chgData name="Emils Zegers" userId="bd5cf22c-0e97-44c0-acad-9bc9915da531" providerId="ADAL" clId="{5F09D76C-1841-4F58-94B1-5AE3681891B6}" dt="2023-06-22T13:57:58.600" v="3437" actId="27803"/>
          <ac:spMkLst>
            <pc:docMk/>
            <pc:sldMk cId="605312590" sldId="256"/>
            <ac:spMk id="749" creationId="{10B2612C-00E7-F642-9046-A7AB6ECDC8CD}"/>
          </ac:spMkLst>
        </pc:spChg>
        <pc:spChg chg="mod">
          <ac:chgData name="Emils Zegers" userId="bd5cf22c-0e97-44c0-acad-9bc9915da531" providerId="ADAL" clId="{5F09D76C-1841-4F58-94B1-5AE3681891B6}" dt="2023-06-22T13:57:58.600" v="3437" actId="27803"/>
          <ac:spMkLst>
            <pc:docMk/>
            <pc:sldMk cId="605312590" sldId="256"/>
            <ac:spMk id="750" creationId="{451550B6-40B1-0139-F585-7199C3C0FA7C}"/>
          </ac:spMkLst>
        </pc:spChg>
        <pc:spChg chg="mod">
          <ac:chgData name="Emils Zegers" userId="bd5cf22c-0e97-44c0-acad-9bc9915da531" providerId="ADAL" clId="{5F09D76C-1841-4F58-94B1-5AE3681891B6}" dt="2023-06-22T13:57:58.600" v="3437" actId="27803"/>
          <ac:spMkLst>
            <pc:docMk/>
            <pc:sldMk cId="605312590" sldId="256"/>
            <ac:spMk id="751" creationId="{187C4696-BD4D-D119-0552-33AA6326B5F0}"/>
          </ac:spMkLst>
        </pc:spChg>
        <pc:spChg chg="mod">
          <ac:chgData name="Emils Zegers" userId="bd5cf22c-0e97-44c0-acad-9bc9915da531" providerId="ADAL" clId="{5F09D76C-1841-4F58-94B1-5AE3681891B6}" dt="2023-06-22T13:57:58.600" v="3437" actId="27803"/>
          <ac:spMkLst>
            <pc:docMk/>
            <pc:sldMk cId="605312590" sldId="256"/>
            <ac:spMk id="752" creationId="{22A6D2DA-569B-3949-F640-7D0CAA1FCF39}"/>
          </ac:spMkLst>
        </pc:spChg>
        <pc:spChg chg="mod">
          <ac:chgData name="Emils Zegers" userId="bd5cf22c-0e97-44c0-acad-9bc9915da531" providerId="ADAL" clId="{5F09D76C-1841-4F58-94B1-5AE3681891B6}" dt="2023-06-22T13:57:58.600" v="3437" actId="27803"/>
          <ac:spMkLst>
            <pc:docMk/>
            <pc:sldMk cId="605312590" sldId="256"/>
            <ac:spMk id="753" creationId="{88B7EFA0-820A-8469-38AD-C201B771BC1A}"/>
          </ac:spMkLst>
        </pc:spChg>
        <pc:spChg chg="mod">
          <ac:chgData name="Emils Zegers" userId="bd5cf22c-0e97-44c0-acad-9bc9915da531" providerId="ADAL" clId="{5F09D76C-1841-4F58-94B1-5AE3681891B6}" dt="2023-06-22T13:57:58.600" v="3437" actId="27803"/>
          <ac:spMkLst>
            <pc:docMk/>
            <pc:sldMk cId="605312590" sldId="256"/>
            <ac:spMk id="754" creationId="{AE4C91F9-F86E-0BA5-794D-2C195368B972}"/>
          </ac:spMkLst>
        </pc:spChg>
        <pc:spChg chg="mod">
          <ac:chgData name="Emils Zegers" userId="bd5cf22c-0e97-44c0-acad-9bc9915da531" providerId="ADAL" clId="{5F09D76C-1841-4F58-94B1-5AE3681891B6}" dt="2023-06-22T13:57:58.600" v="3437" actId="27803"/>
          <ac:spMkLst>
            <pc:docMk/>
            <pc:sldMk cId="605312590" sldId="256"/>
            <ac:spMk id="755" creationId="{C60E19DA-8499-C167-3AA0-FA6C1D526EE2}"/>
          </ac:spMkLst>
        </pc:spChg>
        <pc:spChg chg="mod">
          <ac:chgData name="Emils Zegers" userId="bd5cf22c-0e97-44c0-acad-9bc9915da531" providerId="ADAL" clId="{5F09D76C-1841-4F58-94B1-5AE3681891B6}" dt="2023-06-22T13:57:58.600" v="3437" actId="27803"/>
          <ac:spMkLst>
            <pc:docMk/>
            <pc:sldMk cId="605312590" sldId="256"/>
            <ac:spMk id="756" creationId="{9316C1B4-366A-62F8-C890-B670A384C92B}"/>
          </ac:spMkLst>
        </pc:spChg>
        <pc:spChg chg="mod">
          <ac:chgData name="Emils Zegers" userId="bd5cf22c-0e97-44c0-acad-9bc9915da531" providerId="ADAL" clId="{5F09D76C-1841-4F58-94B1-5AE3681891B6}" dt="2023-06-22T13:57:58.600" v="3437" actId="27803"/>
          <ac:spMkLst>
            <pc:docMk/>
            <pc:sldMk cId="605312590" sldId="256"/>
            <ac:spMk id="757" creationId="{9BC6EF07-E0CC-ED84-DE9D-E92DCCF8A49D}"/>
          </ac:spMkLst>
        </pc:spChg>
        <pc:spChg chg="mod">
          <ac:chgData name="Emils Zegers" userId="bd5cf22c-0e97-44c0-acad-9bc9915da531" providerId="ADAL" clId="{5F09D76C-1841-4F58-94B1-5AE3681891B6}" dt="2023-06-22T13:57:58.600" v="3437" actId="27803"/>
          <ac:spMkLst>
            <pc:docMk/>
            <pc:sldMk cId="605312590" sldId="256"/>
            <ac:spMk id="758" creationId="{FE8F79BF-8DBE-F6E7-1F8B-94FFE60F702E}"/>
          </ac:spMkLst>
        </pc:spChg>
        <pc:spChg chg="mod">
          <ac:chgData name="Emils Zegers" userId="bd5cf22c-0e97-44c0-acad-9bc9915da531" providerId="ADAL" clId="{5F09D76C-1841-4F58-94B1-5AE3681891B6}" dt="2023-06-22T13:57:58.600" v="3437" actId="27803"/>
          <ac:spMkLst>
            <pc:docMk/>
            <pc:sldMk cId="605312590" sldId="256"/>
            <ac:spMk id="759" creationId="{560D4E4D-CE2A-3EF8-74DD-45A87A8ABA40}"/>
          </ac:spMkLst>
        </pc:spChg>
        <pc:spChg chg="mod">
          <ac:chgData name="Emils Zegers" userId="bd5cf22c-0e97-44c0-acad-9bc9915da531" providerId="ADAL" clId="{5F09D76C-1841-4F58-94B1-5AE3681891B6}" dt="2023-06-22T13:57:58.600" v="3437" actId="27803"/>
          <ac:spMkLst>
            <pc:docMk/>
            <pc:sldMk cId="605312590" sldId="256"/>
            <ac:spMk id="760" creationId="{FF9557DF-B299-800F-C2CB-E1B455B6D747}"/>
          </ac:spMkLst>
        </pc:spChg>
        <pc:spChg chg="mod">
          <ac:chgData name="Emils Zegers" userId="bd5cf22c-0e97-44c0-acad-9bc9915da531" providerId="ADAL" clId="{5F09D76C-1841-4F58-94B1-5AE3681891B6}" dt="2023-06-22T13:57:58.600" v="3437" actId="27803"/>
          <ac:spMkLst>
            <pc:docMk/>
            <pc:sldMk cId="605312590" sldId="256"/>
            <ac:spMk id="761" creationId="{CCA3F19D-93E8-AD3F-EAE3-6DB29500119E}"/>
          </ac:spMkLst>
        </pc:spChg>
        <pc:spChg chg="mod">
          <ac:chgData name="Emils Zegers" userId="bd5cf22c-0e97-44c0-acad-9bc9915da531" providerId="ADAL" clId="{5F09D76C-1841-4F58-94B1-5AE3681891B6}" dt="2023-06-22T13:57:58.600" v="3437" actId="27803"/>
          <ac:spMkLst>
            <pc:docMk/>
            <pc:sldMk cId="605312590" sldId="256"/>
            <ac:spMk id="762" creationId="{00C997F5-01AA-9B41-9C89-DF08680D6023}"/>
          </ac:spMkLst>
        </pc:spChg>
        <pc:spChg chg="mod">
          <ac:chgData name="Emils Zegers" userId="bd5cf22c-0e97-44c0-acad-9bc9915da531" providerId="ADAL" clId="{5F09D76C-1841-4F58-94B1-5AE3681891B6}" dt="2023-06-22T13:57:58.600" v="3437" actId="27803"/>
          <ac:spMkLst>
            <pc:docMk/>
            <pc:sldMk cId="605312590" sldId="256"/>
            <ac:spMk id="763" creationId="{BF6C48FA-C403-0C48-4BDA-B4FCEA7B1E45}"/>
          </ac:spMkLst>
        </pc:spChg>
        <pc:spChg chg="mod">
          <ac:chgData name="Emils Zegers" userId="bd5cf22c-0e97-44c0-acad-9bc9915da531" providerId="ADAL" clId="{5F09D76C-1841-4F58-94B1-5AE3681891B6}" dt="2023-06-22T13:57:58.600" v="3437" actId="27803"/>
          <ac:spMkLst>
            <pc:docMk/>
            <pc:sldMk cId="605312590" sldId="256"/>
            <ac:spMk id="764" creationId="{76460934-A9B0-5BCB-EA77-98DDB39E1EF3}"/>
          </ac:spMkLst>
        </pc:spChg>
        <pc:spChg chg="mod">
          <ac:chgData name="Emils Zegers" userId="bd5cf22c-0e97-44c0-acad-9bc9915da531" providerId="ADAL" clId="{5F09D76C-1841-4F58-94B1-5AE3681891B6}" dt="2023-06-22T13:57:58.600" v="3437" actId="27803"/>
          <ac:spMkLst>
            <pc:docMk/>
            <pc:sldMk cId="605312590" sldId="256"/>
            <ac:spMk id="765" creationId="{FC5F6F0C-F820-FB40-944A-F99E4453E4E1}"/>
          </ac:spMkLst>
        </pc:spChg>
        <pc:spChg chg="mod">
          <ac:chgData name="Emils Zegers" userId="bd5cf22c-0e97-44c0-acad-9bc9915da531" providerId="ADAL" clId="{5F09D76C-1841-4F58-94B1-5AE3681891B6}" dt="2023-06-22T13:57:58.600" v="3437" actId="27803"/>
          <ac:spMkLst>
            <pc:docMk/>
            <pc:sldMk cId="605312590" sldId="256"/>
            <ac:spMk id="766" creationId="{E73BC436-4B55-69D4-A0C8-96D3E88361FC}"/>
          </ac:spMkLst>
        </pc:spChg>
        <pc:spChg chg="mod">
          <ac:chgData name="Emils Zegers" userId="bd5cf22c-0e97-44c0-acad-9bc9915da531" providerId="ADAL" clId="{5F09D76C-1841-4F58-94B1-5AE3681891B6}" dt="2023-06-22T13:57:58.600" v="3437" actId="27803"/>
          <ac:spMkLst>
            <pc:docMk/>
            <pc:sldMk cId="605312590" sldId="256"/>
            <ac:spMk id="767" creationId="{525D0C33-39EA-8F5B-7150-2D039424BED5}"/>
          </ac:spMkLst>
        </pc:spChg>
        <pc:spChg chg="mod">
          <ac:chgData name="Emils Zegers" userId="bd5cf22c-0e97-44c0-acad-9bc9915da531" providerId="ADAL" clId="{5F09D76C-1841-4F58-94B1-5AE3681891B6}" dt="2023-06-22T13:57:58.600" v="3437" actId="27803"/>
          <ac:spMkLst>
            <pc:docMk/>
            <pc:sldMk cId="605312590" sldId="256"/>
            <ac:spMk id="768" creationId="{58BA533B-D2FA-D5CD-15BA-629C4C659F93}"/>
          </ac:spMkLst>
        </pc:spChg>
        <pc:spChg chg="mod">
          <ac:chgData name="Emils Zegers" userId="bd5cf22c-0e97-44c0-acad-9bc9915da531" providerId="ADAL" clId="{5F09D76C-1841-4F58-94B1-5AE3681891B6}" dt="2023-06-22T13:57:58.600" v="3437" actId="27803"/>
          <ac:spMkLst>
            <pc:docMk/>
            <pc:sldMk cId="605312590" sldId="256"/>
            <ac:spMk id="769" creationId="{DDF91C03-F462-0FB2-BECE-8C7E28B05123}"/>
          </ac:spMkLst>
        </pc:spChg>
        <pc:spChg chg="mod">
          <ac:chgData name="Emils Zegers" userId="bd5cf22c-0e97-44c0-acad-9bc9915da531" providerId="ADAL" clId="{5F09D76C-1841-4F58-94B1-5AE3681891B6}" dt="2023-06-22T13:57:58.600" v="3437" actId="27803"/>
          <ac:spMkLst>
            <pc:docMk/>
            <pc:sldMk cId="605312590" sldId="256"/>
            <ac:spMk id="770" creationId="{41E1F43A-3703-9E85-7EFD-D7FB23303F18}"/>
          </ac:spMkLst>
        </pc:spChg>
        <pc:spChg chg="mod">
          <ac:chgData name="Emils Zegers" userId="bd5cf22c-0e97-44c0-acad-9bc9915da531" providerId="ADAL" clId="{5F09D76C-1841-4F58-94B1-5AE3681891B6}" dt="2023-06-22T13:57:58.600" v="3437" actId="27803"/>
          <ac:spMkLst>
            <pc:docMk/>
            <pc:sldMk cId="605312590" sldId="256"/>
            <ac:spMk id="771" creationId="{63E13FDF-CBF9-740C-029F-9A8E7DD8B22F}"/>
          </ac:spMkLst>
        </pc:spChg>
        <pc:spChg chg="mod">
          <ac:chgData name="Emils Zegers" userId="bd5cf22c-0e97-44c0-acad-9bc9915da531" providerId="ADAL" clId="{5F09D76C-1841-4F58-94B1-5AE3681891B6}" dt="2023-06-22T13:57:58.600" v="3437" actId="27803"/>
          <ac:spMkLst>
            <pc:docMk/>
            <pc:sldMk cId="605312590" sldId="256"/>
            <ac:spMk id="772" creationId="{987DB866-05DD-D047-0CF4-D8155A3FD6B5}"/>
          </ac:spMkLst>
        </pc:spChg>
        <pc:spChg chg="mod">
          <ac:chgData name="Emils Zegers" userId="bd5cf22c-0e97-44c0-acad-9bc9915da531" providerId="ADAL" clId="{5F09D76C-1841-4F58-94B1-5AE3681891B6}" dt="2023-06-22T13:57:58.600" v="3437" actId="27803"/>
          <ac:spMkLst>
            <pc:docMk/>
            <pc:sldMk cId="605312590" sldId="256"/>
            <ac:spMk id="773" creationId="{6E78A4B2-B525-8553-5065-ED21C126387D}"/>
          </ac:spMkLst>
        </pc:spChg>
        <pc:spChg chg="mod">
          <ac:chgData name="Emils Zegers" userId="bd5cf22c-0e97-44c0-acad-9bc9915da531" providerId="ADAL" clId="{5F09D76C-1841-4F58-94B1-5AE3681891B6}" dt="2023-06-22T13:57:58.600" v="3437" actId="27803"/>
          <ac:spMkLst>
            <pc:docMk/>
            <pc:sldMk cId="605312590" sldId="256"/>
            <ac:spMk id="774" creationId="{20D47858-C6F7-C81A-6CF2-0F6495AD19A2}"/>
          </ac:spMkLst>
        </pc:spChg>
        <pc:spChg chg="mod">
          <ac:chgData name="Emils Zegers" userId="bd5cf22c-0e97-44c0-acad-9bc9915da531" providerId="ADAL" clId="{5F09D76C-1841-4F58-94B1-5AE3681891B6}" dt="2023-06-22T13:57:58.600" v="3437" actId="27803"/>
          <ac:spMkLst>
            <pc:docMk/>
            <pc:sldMk cId="605312590" sldId="256"/>
            <ac:spMk id="775" creationId="{CEC7B9E6-55BE-0446-BDEC-818B5936E3D7}"/>
          </ac:spMkLst>
        </pc:spChg>
        <pc:spChg chg="mod">
          <ac:chgData name="Emils Zegers" userId="bd5cf22c-0e97-44c0-acad-9bc9915da531" providerId="ADAL" clId="{5F09D76C-1841-4F58-94B1-5AE3681891B6}" dt="2023-06-22T13:57:58.600" v="3437" actId="27803"/>
          <ac:spMkLst>
            <pc:docMk/>
            <pc:sldMk cId="605312590" sldId="256"/>
            <ac:spMk id="776" creationId="{D99A645F-B34D-60EC-8144-35BDDBF1D163}"/>
          </ac:spMkLst>
        </pc:spChg>
        <pc:spChg chg="mod">
          <ac:chgData name="Emils Zegers" userId="bd5cf22c-0e97-44c0-acad-9bc9915da531" providerId="ADAL" clId="{5F09D76C-1841-4F58-94B1-5AE3681891B6}" dt="2023-06-22T13:57:58.600" v="3437" actId="27803"/>
          <ac:spMkLst>
            <pc:docMk/>
            <pc:sldMk cId="605312590" sldId="256"/>
            <ac:spMk id="777" creationId="{156FCA98-F1AE-875E-84ED-D03BC0C86C21}"/>
          </ac:spMkLst>
        </pc:spChg>
        <pc:spChg chg="mod">
          <ac:chgData name="Emils Zegers" userId="bd5cf22c-0e97-44c0-acad-9bc9915da531" providerId="ADAL" clId="{5F09D76C-1841-4F58-94B1-5AE3681891B6}" dt="2023-06-22T13:57:58.600" v="3437" actId="27803"/>
          <ac:spMkLst>
            <pc:docMk/>
            <pc:sldMk cId="605312590" sldId="256"/>
            <ac:spMk id="778" creationId="{C6C8A800-0905-8F9F-9EFD-04C27A0F97DD}"/>
          </ac:spMkLst>
        </pc:spChg>
        <pc:spChg chg="mod">
          <ac:chgData name="Emils Zegers" userId="bd5cf22c-0e97-44c0-acad-9bc9915da531" providerId="ADAL" clId="{5F09D76C-1841-4F58-94B1-5AE3681891B6}" dt="2023-06-22T13:57:58.600" v="3437" actId="27803"/>
          <ac:spMkLst>
            <pc:docMk/>
            <pc:sldMk cId="605312590" sldId="256"/>
            <ac:spMk id="779" creationId="{C95D4E78-56A8-948F-95F4-0604C6E1B130}"/>
          </ac:spMkLst>
        </pc:spChg>
        <pc:spChg chg="mod">
          <ac:chgData name="Emils Zegers" userId="bd5cf22c-0e97-44c0-acad-9bc9915da531" providerId="ADAL" clId="{5F09D76C-1841-4F58-94B1-5AE3681891B6}" dt="2023-06-22T13:57:58.600" v="3437" actId="27803"/>
          <ac:spMkLst>
            <pc:docMk/>
            <pc:sldMk cId="605312590" sldId="256"/>
            <ac:spMk id="780" creationId="{D106FD66-35E8-CE0E-24D7-A4C40A5D5C4A}"/>
          </ac:spMkLst>
        </pc:spChg>
        <pc:spChg chg="mod">
          <ac:chgData name="Emils Zegers" userId="bd5cf22c-0e97-44c0-acad-9bc9915da531" providerId="ADAL" clId="{5F09D76C-1841-4F58-94B1-5AE3681891B6}" dt="2023-06-22T13:57:58.600" v="3437" actId="27803"/>
          <ac:spMkLst>
            <pc:docMk/>
            <pc:sldMk cId="605312590" sldId="256"/>
            <ac:spMk id="781" creationId="{2FEFBBD6-5CF8-6EE8-712B-C244A0962501}"/>
          </ac:spMkLst>
        </pc:spChg>
        <pc:spChg chg="mod">
          <ac:chgData name="Emils Zegers" userId="bd5cf22c-0e97-44c0-acad-9bc9915da531" providerId="ADAL" clId="{5F09D76C-1841-4F58-94B1-5AE3681891B6}" dt="2023-06-22T13:57:58.600" v="3437" actId="27803"/>
          <ac:spMkLst>
            <pc:docMk/>
            <pc:sldMk cId="605312590" sldId="256"/>
            <ac:spMk id="782" creationId="{D2B63524-2B25-4F31-2356-661E8C089D1A}"/>
          </ac:spMkLst>
        </pc:spChg>
        <pc:spChg chg="mod">
          <ac:chgData name="Emils Zegers" userId="bd5cf22c-0e97-44c0-acad-9bc9915da531" providerId="ADAL" clId="{5F09D76C-1841-4F58-94B1-5AE3681891B6}" dt="2023-06-22T13:57:58.600" v="3437" actId="27803"/>
          <ac:spMkLst>
            <pc:docMk/>
            <pc:sldMk cId="605312590" sldId="256"/>
            <ac:spMk id="783" creationId="{C0021646-1FA3-95DC-ABB3-1AA9CEE20983}"/>
          </ac:spMkLst>
        </pc:spChg>
        <pc:spChg chg="mod">
          <ac:chgData name="Emils Zegers" userId="bd5cf22c-0e97-44c0-acad-9bc9915da531" providerId="ADAL" clId="{5F09D76C-1841-4F58-94B1-5AE3681891B6}" dt="2023-06-22T13:57:58.600" v="3437" actId="27803"/>
          <ac:spMkLst>
            <pc:docMk/>
            <pc:sldMk cId="605312590" sldId="256"/>
            <ac:spMk id="784" creationId="{9EE0A243-C8F0-F8AA-13AD-596113270216}"/>
          </ac:spMkLst>
        </pc:spChg>
        <pc:spChg chg="mod">
          <ac:chgData name="Emils Zegers" userId="bd5cf22c-0e97-44c0-acad-9bc9915da531" providerId="ADAL" clId="{5F09D76C-1841-4F58-94B1-5AE3681891B6}" dt="2023-06-22T13:57:58.600" v="3437" actId="27803"/>
          <ac:spMkLst>
            <pc:docMk/>
            <pc:sldMk cId="605312590" sldId="256"/>
            <ac:spMk id="785" creationId="{A8DF2CBC-9252-C19E-E7DB-D8A40529E132}"/>
          </ac:spMkLst>
        </pc:spChg>
        <pc:spChg chg="mod">
          <ac:chgData name="Emils Zegers" userId="bd5cf22c-0e97-44c0-acad-9bc9915da531" providerId="ADAL" clId="{5F09D76C-1841-4F58-94B1-5AE3681891B6}" dt="2023-06-22T13:57:58.600" v="3437" actId="27803"/>
          <ac:spMkLst>
            <pc:docMk/>
            <pc:sldMk cId="605312590" sldId="256"/>
            <ac:spMk id="786" creationId="{DEF3B062-3021-68AB-F48E-41244A1C894A}"/>
          </ac:spMkLst>
        </pc:spChg>
        <pc:spChg chg="mod">
          <ac:chgData name="Emils Zegers" userId="bd5cf22c-0e97-44c0-acad-9bc9915da531" providerId="ADAL" clId="{5F09D76C-1841-4F58-94B1-5AE3681891B6}" dt="2023-06-22T13:57:58.600" v="3437" actId="27803"/>
          <ac:spMkLst>
            <pc:docMk/>
            <pc:sldMk cId="605312590" sldId="256"/>
            <ac:spMk id="787" creationId="{4327CCA9-A2CA-DBC4-3BC6-B1048A553072}"/>
          </ac:spMkLst>
        </pc:spChg>
        <pc:spChg chg="mod">
          <ac:chgData name="Emils Zegers" userId="bd5cf22c-0e97-44c0-acad-9bc9915da531" providerId="ADAL" clId="{5F09D76C-1841-4F58-94B1-5AE3681891B6}" dt="2023-06-22T13:57:58.600" v="3437" actId="27803"/>
          <ac:spMkLst>
            <pc:docMk/>
            <pc:sldMk cId="605312590" sldId="256"/>
            <ac:spMk id="788" creationId="{F3C65F4A-9286-C96B-B173-1AAC341D4361}"/>
          </ac:spMkLst>
        </pc:spChg>
        <pc:spChg chg="mod">
          <ac:chgData name="Emils Zegers" userId="bd5cf22c-0e97-44c0-acad-9bc9915da531" providerId="ADAL" clId="{5F09D76C-1841-4F58-94B1-5AE3681891B6}" dt="2023-06-22T13:57:58.600" v="3437" actId="27803"/>
          <ac:spMkLst>
            <pc:docMk/>
            <pc:sldMk cId="605312590" sldId="256"/>
            <ac:spMk id="789" creationId="{DF911EC6-EA86-21D1-ADE9-2AD830B6E806}"/>
          </ac:spMkLst>
        </pc:spChg>
        <pc:spChg chg="mod">
          <ac:chgData name="Emils Zegers" userId="bd5cf22c-0e97-44c0-acad-9bc9915da531" providerId="ADAL" clId="{5F09D76C-1841-4F58-94B1-5AE3681891B6}" dt="2023-06-22T13:57:58.600" v="3437" actId="27803"/>
          <ac:spMkLst>
            <pc:docMk/>
            <pc:sldMk cId="605312590" sldId="256"/>
            <ac:spMk id="790" creationId="{1CE5EB7E-F839-4169-2959-679909F7527D}"/>
          </ac:spMkLst>
        </pc:spChg>
        <pc:spChg chg="mod">
          <ac:chgData name="Emils Zegers" userId="bd5cf22c-0e97-44c0-acad-9bc9915da531" providerId="ADAL" clId="{5F09D76C-1841-4F58-94B1-5AE3681891B6}" dt="2023-06-22T13:57:58.600" v="3437" actId="27803"/>
          <ac:spMkLst>
            <pc:docMk/>
            <pc:sldMk cId="605312590" sldId="256"/>
            <ac:spMk id="791" creationId="{1C48D5C7-2C8E-565C-2A56-9400D9184F48}"/>
          </ac:spMkLst>
        </pc:spChg>
        <pc:spChg chg="mod">
          <ac:chgData name="Emils Zegers" userId="bd5cf22c-0e97-44c0-acad-9bc9915da531" providerId="ADAL" clId="{5F09D76C-1841-4F58-94B1-5AE3681891B6}" dt="2023-06-22T13:57:58.600" v="3437" actId="27803"/>
          <ac:spMkLst>
            <pc:docMk/>
            <pc:sldMk cId="605312590" sldId="256"/>
            <ac:spMk id="792" creationId="{3110AA10-AE8F-F970-04A9-1EFBBA94CDA1}"/>
          </ac:spMkLst>
        </pc:spChg>
        <pc:spChg chg="mod">
          <ac:chgData name="Emils Zegers" userId="bd5cf22c-0e97-44c0-acad-9bc9915da531" providerId="ADAL" clId="{5F09D76C-1841-4F58-94B1-5AE3681891B6}" dt="2023-06-22T13:57:58.600" v="3437" actId="27803"/>
          <ac:spMkLst>
            <pc:docMk/>
            <pc:sldMk cId="605312590" sldId="256"/>
            <ac:spMk id="793" creationId="{C0D7A5E0-9333-018C-6EBE-91F08420B8C0}"/>
          </ac:spMkLst>
        </pc:spChg>
        <pc:spChg chg="mod">
          <ac:chgData name="Emils Zegers" userId="bd5cf22c-0e97-44c0-acad-9bc9915da531" providerId="ADAL" clId="{5F09D76C-1841-4F58-94B1-5AE3681891B6}" dt="2023-06-22T13:57:58.600" v="3437" actId="27803"/>
          <ac:spMkLst>
            <pc:docMk/>
            <pc:sldMk cId="605312590" sldId="256"/>
            <ac:spMk id="794" creationId="{2F579CAC-58EF-E1D2-D061-B36A3FF73537}"/>
          </ac:spMkLst>
        </pc:spChg>
        <pc:spChg chg="mod">
          <ac:chgData name="Emils Zegers" userId="bd5cf22c-0e97-44c0-acad-9bc9915da531" providerId="ADAL" clId="{5F09D76C-1841-4F58-94B1-5AE3681891B6}" dt="2023-06-22T13:57:58.600" v="3437" actId="27803"/>
          <ac:spMkLst>
            <pc:docMk/>
            <pc:sldMk cId="605312590" sldId="256"/>
            <ac:spMk id="795" creationId="{6E0ACEE1-A133-730F-9649-351A2BD2ED5C}"/>
          </ac:spMkLst>
        </pc:spChg>
        <pc:spChg chg="mod">
          <ac:chgData name="Emils Zegers" userId="bd5cf22c-0e97-44c0-acad-9bc9915da531" providerId="ADAL" clId="{5F09D76C-1841-4F58-94B1-5AE3681891B6}" dt="2023-06-22T13:57:58.600" v="3437" actId="27803"/>
          <ac:spMkLst>
            <pc:docMk/>
            <pc:sldMk cId="605312590" sldId="256"/>
            <ac:spMk id="796" creationId="{44B5BBDE-CE00-5579-7EA4-37F3686C5F10}"/>
          </ac:spMkLst>
        </pc:spChg>
        <pc:spChg chg="mod">
          <ac:chgData name="Emils Zegers" userId="bd5cf22c-0e97-44c0-acad-9bc9915da531" providerId="ADAL" clId="{5F09D76C-1841-4F58-94B1-5AE3681891B6}" dt="2023-06-22T13:57:58.600" v="3437" actId="27803"/>
          <ac:spMkLst>
            <pc:docMk/>
            <pc:sldMk cId="605312590" sldId="256"/>
            <ac:spMk id="797" creationId="{3164BAAD-47E5-0035-6F64-E61E3F590624}"/>
          </ac:spMkLst>
        </pc:spChg>
        <pc:spChg chg="mod">
          <ac:chgData name="Emils Zegers" userId="bd5cf22c-0e97-44c0-acad-9bc9915da531" providerId="ADAL" clId="{5F09D76C-1841-4F58-94B1-5AE3681891B6}" dt="2023-06-22T13:57:58.600" v="3437" actId="27803"/>
          <ac:spMkLst>
            <pc:docMk/>
            <pc:sldMk cId="605312590" sldId="256"/>
            <ac:spMk id="798" creationId="{E5276627-3D45-6642-90E0-7927B9907A8B}"/>
          </ac:spMkLst>
        </pc:spChg>
        <pc:spChg chg="mod">
          <ac:chgData name="Emils Zegers" userId="bd5cf22c-0e97-44c0-acad-9bc9915da531" providerId="ADAL" clId="{5F09D76C-1841-4F58-94B1-5AE3681891B6}" dt="2023-06-22T13:57:58.600" v="3437" actId="27803"/>
          <ac:spMkLst>
            <pc:docMk/>
            <pc:sldMk cId="605312590" sldId="256"/>
            <ac:spMk id="799" creationId="{97B72A28-94AB-B5D4-838C-BCC09A1C984B}"/>
          </ac:spMkLst>
        </pc:spChg>
        <pc:spChg chg="mod">
          <ac:chgData name="Emils Zegers" userId="bd5cf22c-0e97-44c0-acad-9bc9915da531" providerId="ADAL" clId="{5F09D76C-1841-4F58-94B1-5AE3681891B6}" dt="2023-06-22T13:57:58.600" v="3437" actId="27803"/>
          <ac:spMkLst>
            <pc:docMk/>
            <pc:sldMk cId="605312590" sldId="256"/>
            <ac:spMk id="800" creationId="{AB5098AB-87B5-9D72-338D-4121147892B8}"/>
          </ac:spMkLst>
        </pc:spChg>
        <pc:spChg chg="mod">
          <ac:chgData name="Emils Zegers" userId="bd5cf22c-0e97-44c0-acad-9bc9915da531" providerId="ADAL" clId="{5F09D76C-1841-4F58-94B1-5AE3681891B6}" dt="2023-06-22T13:57:58.600" v="3437" actId="27803"/>
          <ac:spMkLst>
            <pc:docMk/>
            <pc:sldMk cId="605312590" sldId="256"/>
            <ac:spMk id="801" creationId="{3201FD99-DEEF-C626-57BF-252F30C5B5B6}"/>
          </ac:spMkLst>
        </pc:spChg>
        <pc:spChg chg="mod">
          <ac:chgData name="Emils Zegers" userId="bd5cf22c-0e97-44c0-acad-9bc9915da531" providerId="ADAL" clId="{5F09D76C-1841-4F58-94B1-5AE3681891B6}" dt="2023-06-22T13:57:58.600" v="3437" actId="27803"/>
          <ac:spMkLst>
            <pc:docMk/>
            <pc:sldMk cId="605312590" sldId="256"/>
            <ac:spMk id="802" creationId="{58B8D626-E2B1-AC63-A641-8D853F8033A6}"/>
          </ac:spMkLst>
        </pc:spChg>
        <pc:spChg chg="mod">
          <ac:chgData name="Emils Zegers" userId="bd5cf22c-0e97-44c0-acad-9bc9915da531" providerId="ADAL" clId="{5F09D76C-1841-4F58-94B1-5AE3681891B6}" dt="2023-06-22T13:57:58.600" v="3437" actId="27803"/>
          <ac:spMkLst>
            <pc:docMk/>
            <pc:sldMk cId="605312590" sldId="256"/>
            <ac:spMk id="803" creationId="{B170A280-7DCD-BD5F-6D3B-E0DCA1D4CEB5}"/>
          </ac:spMkLst>
        </pc:spChg>
        <pc:spChg chg="mod">
          <ac:chgData name="Emils Zegers" userId="bd5cf22c-0e97-44c0-acad-9bc9915da531" providerId="ADAL" clId="{5F09D76C-1841-4F58-94B1-5AE3681891B6}" dt="2023-06-22T13:57:58.600" v="3437" actId="27803"/>
          <ac:spMkLst>
            <pc:docMk/>
            <pc:sldMk cId="605312590" sldId="256"/>
            <ac:spMk id="804" creationId="{E4E4653A-4BC3-1FE7-44BF-D7FE49128A25}"/>
          </ac:spMkLst>
        </pc:spChg>
        <pc:spChg chg="mod">
          <ac:chgData name="Emils Zegers" userId="bd5cf22c-0e97-44c0-acad-9bc9915da531" providerId="ADAL" clId="{5F09D76C-1841-4F58-94B1-5AE3681891B6}" dt="2023-06-22T13:57:58.600" v="3437" actId="27803"/>
          <ac:spMkLst>
            <pc:docMk/>
            <pc:sldMk cId="605312590" sldId="256"/>
            <ac:spMk id="805" creationId="{C6675625-D23D-9569-DBAA-2943FDD710BC}"/>
          </ac:spMkLst>
        </pc:spChg>
        <pc:spChg chg="mod">
          <ac:chgData name="Emils Zegers" userId="bd5cf22c-0e97-44c0-acad-9bc9915da531" providerId="ADAL" clId="{5F09D76C-1841-4F58-94B1-5AE3681891B6}" dt="2023-06-22T13:57:58.600" v="3437" actId="27803"/>
          <ac:spMkLst>
            <pc:docMk/>
            <pc:sldMk cId="605312590" sldId="256"/>
            <ac:spMk id="806" creationId="{B1198292-773B-91E8-613F-64138E34C90F}"/>
          </ac:spMkLst>
        </pc:spChg>
        <pc:spChg chg="mod">
          <ac:chgData name="Emils Zegers" userId="bd5cf22c-0e97-44c0-acad-9bc9915da531" providerId="ADAL" clId="{5F09D76C-1841-4F58-94B1-5AE3681891B6}" dt="2023-06-22T13:57:58.600" v="3437" actId="27803"/>
          <ac:spMkLst>
            <pc:docMk/>
            <pc:sldMk cId="605312590" sldId="256"/>
            <ac:spMk id="807" creationId="{8A3E7D92-0DB6-00F0-F4EE-0BFCA9AF2614}"/>
          </ac:spMkLst>
        </pc:spChg>
        <pc:spChg chg="mod">
          <ac:chgData name="Emils Zegers" userId="bd5cf22c-0e97-44c0-acad-9bc9915da531" providerId="ADAL" clId="{5F09D76C-1841-4F58-94B1-5AE3681891B6}" dt="2023-06-22T13:57:58.600" v="3437" actId="27803"/>
          <ac:spMkLst>
            <pc:docMk/>
            <pc:sldMk cId="605312590" sldId="256"/>
            <ac:spMk id="808" creationId="{B5C56250-3B05-227E-2654-9DC43E5D5B01}"/>
          </ac:spMkLst>
        </pc:spChg>
        <pc:spChg chg="mod">
          <ac:chgData name="Emils Zegers" userId="bd5cf22c-0e97-44c0-acad-9bc9915da531" providerId="ADAL" clId="{5F09D76C-1841-4F58-94B1-5AE3681891B6}" dt="2023-06-22T13:57:58.600" v="3437" actId="27803"/>
          <ac:spMkLst>
            <pc:docMk/>
            <pc:sldMk cId="605312590" sldId="256"/>
            <ac:spMk id="809" creationId="{86D9CD80-562E-D599-9ABC-7309B5086272}"/>
          </ac:spMkLst>
        </pc:spChg>
        <pc:spChg chg="mod">
          <ac:chgData name="Emils Zegers" userId="bd5cf22c-0e97-44c0-acad-9bc9915da531" providerId="ADAL" clId="{5F09D76C-1841-4F58-94B1-5AE3681891B6}" dt="2023-06-22T13:57:58.600" v="3437" actId="27803"/>
          <ac:spMkLst>
            <pc:docMk/>
            <pc:sldMk cId="605312590" sldId="256"/>
            <ac:spMk id="810" creationId="{F12466EF-61D8-EF6C-8574-B9886A48CFC5}"/>
          </ac:spMkLst>
        </pc:spChg>
        <pc:spChg chg="mod">
          <ac:chgData name="Emils Zegers" userId="bd5cf22c-0e97-44c0-acad-9bc9915da531" providerId="ADAL" clId="{5F09D76C-1841-4F58-94B1-5AE3681891B6}" dt="2023-06-22T13:57:58.600" v="3437" actId="27803"/>
          <ac:spMkLst>
            <pc:docMk/>
            <pc:sldMk cId="605312590" sldId="256"/>
            <ac:spMk id="811" creationId="{6247F7E9-BA02-10D8-E40D-E908F18181B8}"/>
          </ac:spMkLst>
        </pc:spChg>
        <pc:spChg chg="mod">
          <ac:chgData name="Emils Zegers" userId="bd5cf22c-0e97-44c0-acad-9bc9915da531" providerId="ADAL" clId="{5F09D76C-1841-4F58-94B1-5AE3681891B6}" dt="2023-06-22T13:57:58.600" v="3437" actId="27803"/>
          <ac:spMkLst>
            <pc:docMk/>
            <pc:sldMk cId="605312590" sldId="256"/>
            <ac:spMk id="812" creationId="{06AFBDC2-B833-96C4-4B46-30F39A6431EB}"/>
          </ac:spMkLst>
        </pc:spChg>
        <pc:spChg chg="mod">
          <ac:chgData name="Emils Zegers" userId="bd5cf22c-0e97-44c0-acad-9bc9915da531" providerId="ADAL" clId="{5F09D76C-1841-4F58-94B1-5AE3681891B6}" dt="2023-06-22T13:57:58.600" v="3437" actId="27803"/>
          <ac:spMkLst>
            <pc:docMk/>
            <pc:sldMk cId="605312590" sldId="256"/>
            <ac:spMk id="813" creationId="{FAC00ECC-0F54-FA05-0ED4-E87F5FE11613}"/>
          </ac:spMkLst>
        </pc:spChg>
        <pc:spChg chg="mod">
          <ac:chgData name="Emils Zegers" userId="bd5cf22c-0e97-44c0-acad-9bc9915da531" providerId="ADAL" clId="{5F09D76C-1841-4F58-94B1-5AE3681891B6}" dt="2023-06-22T13:57:58.600" v="3437" actId="27803"/>
          <ac:spMkLst>
            <pc:docMk/>
            <pc:sldMk cId="605312590" sldId="256"/>
            <ac:spMk id="814" creationId="{5692BF4D-1308-9FE6-68DF-8D4EFA664691}"/>
          </ac:spMkLst>
        </pc:spChg>
        <pc:spChg chg="mod">
          <ac:chgData name="Emils Zegers" userId="bd5cf22c-0e97-44c0-acad-9bc9915da531" providerId="ADAL" clId="{5F09D76C-1841-4F58-94B1-5AE3681891B6}" dt="2023-06-22T13:57:58.600" v="3437" actId="27803"/>
          <ac:spMkLst>
            <pc:docMk/>
            <pc:sldMk cId="605312590" sldId="256"/>
            <ac:spMk id="815" creationId="{725AB977-123B-009C-15B5-AE3660E897F7}"/>
          </ac:spMkLst>
        </pc:spChg>
        <pc:spChg chg="mod">
          <ac:chgData name="Emils Zegers" userId="bd5cf22c-0e97-44c0-acad-9bc9915da531" providerId="ADAL" clId="{5F09D76C-1841-4F58-94B1-5AE3681891B6}" dt="2023-06-22T13:57:58.600" v="3437" actId="27803"/>
          <ac:spMkLst>
            <pc:docMk/>
            <pc:sldMk cId="605312590" sldId="256"/>
            <ac:spMk id="816" creationId="{82E05896-7557-CE0E-5564-5B02C41412C3}"/>
          </ac:spMkLst>
        </pc:spChg>
        <pc:spChg chg="mod">
          <ac:chgData name="Emils Zegers" userId="bd5cf22c-0e97-44c0-acad-9bc9915da531" providerId="ADAL" clId="{5F09D76C-1841-4F58-94B1-5AE3681891B6}" dt="2023-06-22T13:57:58.600" v="3437" actId="27803"/>
          <ac:spMkLst>
            <pc:docMk/>
            <pc:sldMk cId="605312590" sldId="256"/>
            <ac:spMk id="817" creationId="{34C87537-DBA3-4BF9-AB18-9DA4A1253569}"/>
          </ac:spMkLst>
        </pc:spChg>
        <pc:spChg chg="mod">
          <ac:chgData name="Emils Zegers" userId="bd5cf22c-0e97-44c0-acad-9bc9915da531" providerId="ADAL" clId="{5F09D76C-1841-4F58-94B1-5AE3681891B6}" dt="2023-06-22T13:57:58.600" v="3437" actId="27803"/>
          <ac:spMkLst>
            <pc:docMk/>
            <pc:sldMk cId="605312590" sldId="256"/>
            <ac:spMk id="818" creationId="{C69C0585-46F5-1984-2E87-A164DBFE8F91}"/>
          </ac:spMkLst>
        </pc:spChg>
        <pc:spChg chg="mod">
          <ac:chgData name="Emils Zegers" userId="bd5cf22c-0e97-44c0-acad-9bc9915da531" providerId="ADAL" clId="{5F09D76C-1841-4F58-94B1-5AE3681891B6}" dt="2023-06-22T13:57:58.600" v="3437" actId="27803"/>
          <ac:spMkLst>
            <pc:docMk/>
            <pc:sldMk cId="605312590" sldId="256"/>
            <ac:spMk id="819" creationId="{9930C275-52D8-211D-F734-E4F0744DA26A}"/>
          </ac:spMkLst>
        </pc:spChg>
        <pc:spChg chg="mod">
          <ac:chgData name="Emils Zegers" userId="bd5cf22c-0e97-44c0-acad-9bc9915da531" providerId="ADAL" clId="{5F09D76C-1841-4F58-94B1-5AE3681891B6}" dt="2023-06-22T13:57:58.600" v="3437" actId="27803"/>
          <ac:spMkLst>
            <pc:docMk/>
            <pc:sldMk cId="605312590" sldId="256"/>
            <ac:spMk id="820" creationId="{61FDF033-D8F9-D638-9504-E2402ED2FEE4}"/>
          </ac:spMkLst>
        </pc:spChg>
        <pc:spChg chg="mod">
          <ac:chgData name="Emils Zegers" userId="bd5cf22c-0e97-44c0-acad-9bc9915da531" providerId="ADAL" clId="{5F09D76C-1841-4F58-94B1-5AE3681891B6}" dt="2023-06-22T13:57:58.600" v="3437" actId="27803"/>
          <ac:spMkLst>
            <pc:docMk/>
            <pc:sldMk cId="605312590" sldId="256"/>
            <ac:spMk id="821" creationId="{D6A61C29-C8CF-18DC-9AD9-7A5B10A6F1BA}"/>
          </ac:spMkLst>
        </pc:spChg>
        <pc:spChg chg="mod">
          <ac:chgData name="Emils Zegers" userId="bd5cf22c-0e97-44c0-acad-9bc9915da531" providerId="ADAL" clId="{5F09D76C-1841-4F58-94B1-5AE3681891B6}" dt="2023-06-22T13:57:58.600" v="3437" actId="27803"/>
          <ac:spMkLst>
            <pc:docMk/>
            <pc:sldMk cId="605312590" sldId="256"/>
            <ac:spMk id="822" creationId="{8F927363-C0D6-CD7E-0CF3-8EED3AA4082B}"/>
          </ac:spMkLst>
        </pc:spChg>
        <pc:spChg chg="mod">
          <ac:chgData name="Emils Zegers" userId="bd5cf22c-0e97-44c0-acad-9bc9915da531" providerId="ADAL" clId="{5F09D76C-1841-4F58-94B1-5AE3681891B6}" dt="2023-06-22T13:57:58.600" v="3437" actId="27803"/>
          <ac:spMkLst>
            <pc:docMk/>
            <pc:sldMk cId="605312590" sldId="256"/>
            <ac:spMk id="823" creationId="{6142AB96-9883-C68C-0419-C4EB3555D00B}"/>
          </ac:spMkLst>
        </pc:spChg>
        <pc:spChg chg="mod">
          <ac:chgData name="Emils Zegers" userId="bd5cf22c-0e97-44c0-acad-9bc9915da531" providerId="ADAL" clId="{5F09D76C-1841-4F58-94B1-5AE3681891B6}" dt="2023-06-22T13:57:58.600" v="3437" actId="27803"/>
          <ac:spMkLst>
            <pc:docMk/>
            <pc:sldMk cId="605312590" sldId="256"/>
            <ac:spMk id="824" creationId="{010412AB-D3A9-0A1F-DFB4-261D6B2FC333}"/>
          </ac:spMkLst>
        </pc:spChg>
        <pc:spChg chg="mod">
          <ac:chgData name="Emils Zegers" userId="bd5cf22c-0e97-44c0-acad-9bc9915da531" providerId="ADAL" clId="{5F09D76C-1841-4F58-94B1-5AE3681891B6}" dt="2023-06-22T13:57:58.600" v="3437" actId="27803"/>
          <ac:spMkLst>
            <pc:docMk/>
            <pc:sldMk cId="605312590" sldId="256"/>
            <ac:spMk id="825" creationId="{E26649CE-05F0-29C3-AB2C-1FA40B3A228D}"/>
          </ac:spMkLst>
        </pc:spChg>
        <pc:spChg chg="mod">
          <ac:chgData name="Emils Zegers" userId="bd5cf22c-0e97-44c0-acad-9bc9915da531" providerId="ADAL" clId="{5F09D76C-1841-4F58-94B1-5AE3681891B6}" dt="2023-06-22T13:57:58.600" v="3437" actId="27803"/>
          <ac:spMkLst>
            <pc:docMk/>
            <pc:sldMk cId="605312590" sldId="256"/>
            <ac:spMk id="826" creationId="{FA14D0FE-6972-AD9F-362A-E6DCA994EEFD}"/>
          </ac:spMkLst>
        </pc:spChg>
        <pc:spChg chg="mod">
          <ac:chgData name="Emils Zegers" userId="bd5cf22c-0e97-44c0-acad-9bc9915da531" providerId="ADAL" clId="{5F09D76C-1841-4F58-94B1-5AE3681891B6}" dt="2023-06-22T13:57:58.600" v="3437" actId="27803"/>
          <ac:spMkLst>
            <pc:docMk/>
            <pc:sldMk cId="605312590" sldId="256"/>
            <ac:spMk id="827" creationId="{BEE8E5AE-0140-B19D-F2AA-5904EA16821B}"/>
          </ac:spMkLst>
        </pc:spChg>
        <pc:spChg chg="mod">
          <ac:chgData name="Emils Zegers" userId="bd5cf22c-0e97-44c0-acad-9bc9915da531" providerId="ADAL" clId="{5F09D76C-1841-4F58-94B1-5AE3681891B6}" dt="2023-06-22T13:57:58.600" v="3437" actId="27803"/>
          <ac:spMkLst>
            <pc:docMk/>
            <pc:sldMk cId="605312590" sldId="256"/>
            <ac:spMk id="828" creationId="{707063F3-F110-2D67-7A6C-413257C5C5EB}"/>
          </ac:spMkLst>
        </pc:spChg>
        <pc:spChg chg="mod">
          <ac:chgData name="Emils Zegers" userId="bd5cf22c-0e97-44c0-acad-9bc9915da531" providerId="ADAL" clId="{5F09D76C-1841-4F58-94B1-5AE3681891B6}" dt="2023-06-22T13:57:58.600" v="3437" actId="27803"/>
          <ac:spMkLst>
            <pc:docMk/>
            <pc:sldMk cId="605312590" sldId="256"/>
            <ac:spMk id="829" creationId="{D06B03E4-6AE0-240A-715B-974DE3F93A8A}"/>
          </ac:spMkLst>
        </pc:spChg>
        <pc:spChg chg="mod">
          <ac:chgData name="Emils Zegers" userId="bd5cf22c-0e97-44c0-acad-9bc9915da531" providerId="ADAL" clId="{5F09D76C-1841-4F58-94B1-5AE3681891B6}" dt="2023-06-22T13:57:58.600" v="3437" actId="27803"/>
          <ac:spMkLst>
            <pc:docMk/>
            <pc:sldMk cId="605312590" sldId="256"/>
            <ac:spMk id="830" creationId="{DE027B00-2720-0429-5A0D-E748B68FEBE5}"/>
          </ac:spMkLst>
        </pc:spChg>
        <pc:spChg chg="mod">
          <ac:chgData name="Emils Zegers" userId="bd5cf22c-0e97-44c0-acad-9bc9915da531" providerId="ADAL" clId="{5F09D76C-1841-4F58-94B1-5AE3681891B6}" dt="2023-06-22T13:57:58.600" v="3437" actId="27803"/>
          <ac:spMkLst>
            <pc:docMk/>
            <pc:sldMk cId="605312590" sldId="256"/>
            <ac:spMk id="831" creationId="{8D0BE68F-5FA7-F4C1-2054-97421410BBA4}"/>
          </ac:spMkLst>
        </pc:spChg>
        <pc:spChg chg="mod">
          <ac:chgData name="Emils Zegers" userId="bd5cf22c-0e97-44c0-acad-9bc9915da531" providerId="ADAL" clId="{5F09D76C-1841-4F58-94B1-5AE3681891B6}" dt="2023-06-22T13:57:58.600" v="3437" actId="27803"/>
          <ac:spMkLst>
            <pc:docMk/>
            <pc:sldMk cId="605312590" sldId="256"/>
            <ac:spMk id="832" creationId="{295CCA47-ED0F-63CE-123D-F51055732EA0}"/>
          </ac:spMkLst>
        </pc:spChg>
        <pc:spChg chg="mod">
          <ac:chgData name="Emils Zegers" userId="bd5cf22c-0e97-44c0-acad-9bc9915da531" providerId="ADAL" clId="{5F09D76C-1841-4F58-94B1-5AE3681891B6}" dt="2023-06-22T13:57:58.600" v="3437" actId="27803"/>
          <ac:spMkLst>
            <pc:docMk/>
            <pc:sldMk cId="605312590" sldId="256"/>
            <ac:spMk id="833" creationId="{650C11C6-B75A-7BCF-6A99-60A0A55FDAFB}"/>
          </ac:spMkLst>
        </pc:spChg>
        <pc:spChg chg="mod">
          <ac:chgData name="Emils Zegers" userId="bd5cf22c-0e97-44c0-acad-9bc9915da531" providerId="ADAL" clId="{5F09D76C-1841-4F58-94B1-5AE3681891B6}" dt="2023-06-22T13:57:58.600" v="3437" actId="27803"/>
          <ac:spMkLst>
            <pc:docMk/>
            <pc:sldMk cId="605312590" sldId="256"/>
            <ac:spMk id="834" creationId="{5D7D46D3-D3BD-0DEB-CBA4-A8934A28D06E}"/>
          </ac:spMkLst>
        </pc:spChg>
        <pc:spChg chg="mod">
          <ac:chgData name="Emils Zegers" userId="bd5cf22c-0e97-44c0-acad-9bc9915da531" providerId="ADAL" clId="{5F09D76C-1841-4F58-94B1-5AE3681891B6}" dt="2023-06-22T13:57:58.600" v="3437" actId="27803"/>
          <ac:spMkLst>
            <pc:docMk/>
            <pc:sldMk cId="605312590" sldId="256"/>
            <ac:spMk id="835" creationId="{3CF2E0F9-ADFD-8112-D665-95FD4B71B0F5}"/>
          </ac:spMkLst>
        </pc:spChg>
        <pc:spChg chg="mod">
          <ac:chgData name="Emils Zegers" userId="bd5cf22c-0e97-44c0-acad-9bc9915da531" providerId="ADAL" clId="{5F09D76C-1841-4F58-94B1-5AE3681891B6}" dt="2023-06-22T13:57:58.600" v="3437" actId="27803"/>
          <ac:spMkLst>
            <pc:docMk/>
            <pc:sldMk cId="605312590" sldId="256"/>
            <ac:spMk id="836" creationId="{4D301831-DECE-BF4D-14C7-D508E0FA4C54}"/>
          </ac:spMkLst>
        </pc:spChg>
        <pc:spChg chg="mod">
          <ac:chgData name="Emils Zegers" userId="bd5cf22c-0e97-44c0-acad-9bc9915da531" providerId="ADAL" clId="{5F09D76C-1841-4F58-94B1-5AE3681891B6}" dt="2023-06-22T13:57:58.600" v="3437" actId="27803"/>
          <ac:spMkLst>
            <pc:docMk/>
            <pc:sldMk cId="605312590" sldId="256"/>
            <ac:spMk id="837" creationId="{90D93791-8D5B-DF5C-93AA-9CEF3C391DF4}"/>
          </ac:spMkLst>
        </pc:spChg>
        <pc:spChg chg="mod">
          <ac:chgData name="Emils Zegers" userId="bd5cf22c-0e97-44c0-acad-9bc9915da531" providerId="ADAL" clId="{5F09D76C-1841-4F58-94B1-5AE3681891B6}" dt="2023-06-22T13:57:58.600" v="3437" actId="27803"/>
          <ac:spMkLst>
            <pc:docMk/>
            <pc:sldMk cId="605312590" sldId="256"/>
            <ac:spMk id="838" creationId="{681154C5-F833-55B2-6A74-5464803D12B0}"/>
          </ac:spMkLst>
        </pc:spChg>
        <pc:spChg chg="mod">
          <ac:chgData name="Emils Zegers" userId="bd5cf22c-0e97-44c0-acad-9bc9915da531" providerId="ADAL" clId="{5F09D76C-1841-4F58-94B1-5AE3681891B6}" dt="2023-06-22T13:57:58.600" v="3437" actId="27803"/>
          <ac:spMkLst>
            <pc:docMk/>
            <pc:sldMk cId="605312590" sldId="256"/>
            <ac:spMk id="839" creationId="{DDCB46E2-1097-5D8D-436F-0135DEAC0916}"/>
          </ac:spMkLst>
        </pc:spChg>
        <pc:spChg chg="mod">
          <ac:chgData name="Emils Zegers" userId="bd5cf22c-0e97-44c0-acad-9bc9915da531" providerId="ADAL" clId="{5F09D76C-1841-4F58-94B1-5AE3681891B6}" dt="2023-06-22T13:57:58.600" v="3437" actId="27803"/>
          <ac:spMkLst>
            <pc:docMk/>
            <pc:sldMk cId="605312590" sldId="256"/>
            <ac:spMk id="840" creationId="{E1CED7FF-15C0-7B66-08EB-C7FCF6B62F71}"/>
          </ac:spMkLst>
        </pc:spChg>
        <pc:spChg chg="mod">
          <ac:chgData name="Emils Zegers" userId="bd5cf22c-0e97-44c0-acad-9bc9915da531" providerId="ADAL" clId="{5F09D76C-1841-4F58-94B1-5AE3681891B6}" dt="2023-06-22T13:57:58.600" v="3437" actId="27803"/>
          <ac:spMkLst>
            <pc:docMk/>
            <pc:sldMk cId="605312590" sldId="256"/>
            <ac:spMk id="841" creationId="{2DDBEBFB-7AE8-9E76-868A-C732E7F23BCE}"/>
          </ac:spMkLst>
        </pc:spChg>
        <pc:spChg chg="mod">
          <ac:chgData name="Emils Zegers" userId="bd5cf22c-0e97-44c0-acad-9bc9915da531" providerId="ADAL" clId="{5F09D76C-1841-4F58-94B1-5AE3681891B6}" dt="2023-06-22T13:57:58.600" v="3437" actId="27803"/>
          <ac:spMkLst>
            <pc:docMk/>
            <pc:sldMk cId="605312590" sldId="256"/>
            <ac:spMk id="842" creationId="{9DA3E25D-0ABD-82C6-E6AD-C16B3CE201EF}"/>
          </ac:spMkLst>
        </pc:spChg>
        <pc:spChg chg="mod">
          <ac:chgData name="Emils Zegers" userId="bd5cf22c-0e97-44c0-acad-9bc9915da531" providerId="ADAL" clId="{5F09D76C-1841-4F58-94B1-5AE3681891B6}" dt="2023-06-22T13:57:58.600" v="3437" actId="27803"/>
          <ac:spMkLst>
            <pc:docMk/>
            <pc:sldMk cId="605312590" sldId="256"/>
            <ac:spMk id="843" creationId="{B0E8EAF7-05FD-C9A8-951D-6DA9957FC280}"/>
          </ac:spMkLst>
        </pc:spChg>
        <pc:spChg chg="mod">
          <ac:chgData name="Emils Zegers" userId="bd5cf22c-0e97-44c0-acad-9bc9915da531" providerId="ADAL" clId="{5F09D76C-1841-4F58-94B1-5AE3681891B6}" dt="2023-06-22T13:57:58.600" v="3437" actId="27803"/>
          <ac:spMkLst>
            <pc:docMk/>
            <pc:sldMk cId="605312590" sldId="256"/>
            <ac:spMk id="844" creationId="{88B9E896-FF82-9067-F1C0-FD388E44B7E7}"/>
          </ac:spMkLst>
        </pc:spChg>
        <pc:spChg chg="mod">
          <ac:chgData name="Emils Zegers" userId="bd5cf22c-0e97-44c0-acad-9bc9915da531" providerId="ADAL" clId="{5F09D76C-1841-4F58-94B1-5AE3681891B6}" dt="2023-06-22T13:57:58.600" v="3437" actId="27803"/>
          <ac:spMkLst>
            <pc:docMk/>
            <pc:sldMk cId="605312590" sldId="256"/>
            <ac:spMk id="845" creationId="{4E0DF48D-A879-EC8F-4055-ECD83F6A32D0}"/>
          </ac:spMkLst>
        </pc:spChg>
        <pc:spChg chg="mod">
          <ac:chgData name="Emils Zegers" userId="bd5cf22c-0e97-44c0-acad-9bc9915da531" providerId="ADAL" clId="{5F09D76C-1841-4F58-94B1-5AE3681891B6}" dt="2023-06-22T13:57:58.600" v="3437" actId="27803"/>
          <ac:spMkLst>
            <pc:docMk/>
            <pc:sldMk cId="605312590" sldId="256"/>
            <ac:spMk id="846" creationId="{4AF6E064-6044-3C02-9485-1B952F2BC85F}"/>
          </ac:spMkLst>
        </pc:spChg>
        <pc:spChg chg="mod">
          <ac:chgData name="Emils Zegers" userId="bd5cf22c-0e97-44c0-acad-9bc9915da531" providerId="ADAL" clId="{5F09D76C-1841-4F58-94B1-5AE3681891B6}" dt="2023-06-22T13:57:58.600" v="3437" actId="27803"/>
          <ac:spMkLst>
            <pc:docMk/>
            <pc:sldMk cId="605312590" sldId="256"/>
            <ac:spMk id="847" creationId="{5039AEA3-6F96-792F-74C1-35F7249A7B7B}"/>
          </ac:spMkLst>
        </pc:spChg>
        <pc:spChg chg="mod">
          <ac:chgData name="Emils Zegers" userId="bd5cf22c-0e97-44c0-acad-9bc9915da531" providerId="ADAL" clId="{5F09D76C-1841-4F58-94B1-5AE3681891B6}" dt="2023-06-22T13:57:58.600" v="3437" actId="27803"/>
          <ac:spMkLst>
            <pc:docMk/>
            <pc:sldMk cId="605312590" sldId="256"/>
            <ac:spMk id="848" creationId="{C1915618-D4ED-36D3-ADD5-BC04833F0219}"/>
          </ac:spMkLst>
        </pc:spChg>
        <pc:spChg chg="mod">
          <ac:chgData name="Emils Zegers" userId="bd5cf22c-0e97-44c0-acad-9bc9915da531" providerId="ADAL" clId="{5F09D76C-1841-4F58-94B1-5AE3681891B6}" dt="2023-06-22T13:57:58.600" v="3437" actId="27803"/>
          <ac:spMkLst>
            <pc:docMk/>
            <pc:sldMk cId="605312590" sldId="256"/>
            <ac:spMk id="849" creationId="{0FB7CE04-C574-89C5-4D1E-1C6FB0E7055C}"/>
          </ac:spMkLst>
        </pc:spChg>
        <pc:spChg chg="mod">
          <ac:chgData name="Emils Zegers" userId="bd5cf22c-0e97-44c0-acad-9bc9915da531" providerId="ADAL" clId="{5F09D76C-1841-4F58-94B1-5AE3681891B6}" dt="2023-06-22T13:57:58.600" v="3437" actId="27803"/>
          <ac:spMkLst>
            <pc:docMk/>
            <pc:sldMk cId="605312590" sldId="256"/>
            <ac:spMk id="850" creationId="{86889AE4-1774-9789-48B6-4A7ADF620365}"/>
          </ac:spMkLst>
        </pc:spChg>
        <pc:spChg chg="mod">
          <ac:chgData name="Emils Zegers" userId="bd5cf22c-0e97-44c0-acad-9bc9915da531" providerId="ADAL" clId="{5F09D76C-1841-4F58-94B1-5AE3681891B6}" dt="2023-06-22T13:57:58.600" v="3437" actId="27803"/>
          <ac:spMkLst>
            <pc:docMk/>
            <pc:sldMk cId="605312590" sldId="256"/>
            <ac:spMk id="851" creationId="{6362ABB0-C726-CCC7-9038-F6EF8D16D9A4}"/>
          </ac:spMkLst>
        </pc:spChg>
        <pc:spChg chg="mod">
          <ac:chgData name="Emils Zegers" userId="bd5cf22c-0e97-44c0-acad-9bc9915da531" providerId="ADAL" clId="{5F09D76C-1841-4F58-94B1-5AE3681891B6}" dt="2023-06-22T13:57:58.600" v="3437" actId="27803"/>
          <ac:spMkLst>
            <pc:docMk/>
            <pc:sldMk cId="605312590" sldId="256"/>
            <ac:spMk id="852" creationId="{6CCA2DE9-2239-4EAC-E545-DB8C38A7E1A6}"/>
          </ac:spMkLst>
        </pc:spChg>
        <pc:spChg chg="mod">
          <ac:chgData name="Emils Zegers" userId="bd5cf22c-0e97-44c0-acad-9bc9915da531" providerId="ADAL" clId="{5F09D76C-1841-4F58-94B1-5AE3681891B6}" dt="2023-06-22T13:57:58.600" v="3437" actId="27803"/>
          <ac:spMkLst>
            <pc:docMk/>
            <pc:sldMk cId="605312590" sldId="256"/>
            <ac:spMk id="853" creationId="{1B92EBAE-0366-BC92-81D6-94A0B13B6BF9}"/>
          </ac:spMkLst>
        </pc:spChg>
        <pc:spChg chg="mod">
          <ac:chgData name="Emils Zegers" userId="bd5cf22c-0e97-44c0-acad-9bc9915da531" providerId="ADAL" clId="{5F09D76C-1841-4F58-94B1-5AE3681891B6}" dt="2023-06-22T13:57:58.600" v="3437" actId="27803"/>
          <ac:spMkLst>
            <pc:docMk/>
            <pc:sldMk cId="605312590" sldId="256"/>
            <ac:spMk id="854" creationId="{9408E119-3C91-F829-4F8F-E6EBE62AAFCB}"/>
          </ac:spMkLst>
        </pc:spChg>
        <pc:spChg chg="mod">
          <ac:chgData name="Emils Zegers" userId="bd5cf22c-0e97-44c0-acad-9bc9915da531" providerId="ADAL" clId="{5F09D76C-1841-4F58-94B1-5AE3681891B6}" dt="2023-06-22T13:57:58.600" v="3437" actId="27803"/>
          <ac:spMkLst>
            <pc:docMk/>
            <pc:sldMk cId="605312590" sldId="256"/>
            <ac:spMk id="855" creationId="{5950B009-00AB-14E7-0021-44F1F5B6175E}"/>
          </ac:spMkLst>
        </pc:spChg>
        <pc:spChg chg="mod">
          <ac:chgData name="Emils Zegers" userId="bd5cf22c-0e97-44c0-acad-9bc9915da531" providerId="ADAL" clId="{5F09D76C-1841-4F58-94B1-5AE3681891B6}" dt="2023-06-22T13:57:58.600" v="3437" actId="27803"/>
          <ac:spMkLst>
            <pc:docMk/>
            <pc:sldMk cId="605312590" sldId="256"/>
            <ac:spMk id="856" creationId="{21A84E49-0F4B-1AF7-B040-8799A5523D55}"/>
          </ac:spMkLst>
        </pc:spChg>
        <pc:spChg chg="mod">
          <ac:chgData name="Emils Zegers" userId="bd5cf22c-0e97-44c0-acad-9bc9915da531" providerId="ADAL" clId="{5F09D76C-1841-4F58-94B1-5AE3681891B6}" dt="2023-06-22T13:57:58.600" v="3437" actId="27803"/>
          <ac:spMkLst>
            <pc:docMk/>
            <pc:sldMk cId="605312590" sldId="256"/>
            <ac:spMk id="857" creationId="{05091A95-9479-D946-BC17-712180623C10}"/>
          </ac:spMkLst>
        </pc:spChg>
        <pc:spChg chg="mod">
          <ac:chgData name="Emils Zegers" userId="bd5cf22c-0e97-44c0-acad-9bc9915da531" providerId="ADAL" clId="{5F09D76C-1841-4F58-94B1-5AE3681891B6}" dt="2023-06-22T13:57:58.600" v="3437" actId="27803"/>
          <ac:spMkLst>
            <pc:docMk/>
            <pc:sldMk cId="605312590" sldId="256"/>
            <ac:spMk id="858" creationId="{9FDAACAC-75A6-13A7-C0A0-039AE86BF3B8}"/>
          </ac:spMkLst>
        </pc:spChg>
        <pc:spChg chg="mod">
          <ac:chgData name="Emils Zegers" userId="bd5cf22c-0e97-44c0-acad-9bc9915da531" providerId="ADAL" clId="{5F09D76C-1841-4F58-94B1-5AE3681891B6}" dt="2023-06-22T13:57:58.600" v="3437" actId="27803"/>
          <ac:spMkLst>
            <pc:docMk/>
            <pc:sldMk cId="605312590" sldId="256"/>
            <ac:spMk id="859" creationId="{DC3694D6-6261-C41F-F292-EAA077DB80AD}"/>
          </ac:spMkLst>
        </pc:spChg>
        <pc:spChg chg="mod">
          <ac:chgData name="Emils Zegers" userId="bd5cf22c-0e97-44c0-acad-9bc9915da531" providerId="ADAL" clId="{5F09D76C-1841-4F58-94B1-5AE3681891B6}" dt="2023-06-22T13:57:58.600" v="3437" actId="27803"/>
          <ac:spMkLst>
            <pc:docMk/>
            <pc:sldMk cId="605312590" sldId="256"/>
            <ac:spMk id="860" creationId="{ED6D6AD4-93DE-391B-F379-9C941C064CE9}"/>
          </ac:spMkLst>
        </pc:spChg>
        <pc:spChg chg="mod">
          <ac:chgData name="Emils Zegers" userId="bd5cf22c-0e97-44c0-acad-9bc9915da531" providerId="ADAL" clId="{5F09D76C-1841-4F58-94B1-5AE3681891B6}" dt="2023-06-22T13:57:58.600" v="3437" actId="27803"/>
          <ac:spMkLst>
            <pc:docMk/>
            <pc:sldMk cId="605312590" sldId="256"/>
            <ac:spMk id="861" creationId="{96879540-BA19-5EE8-3FF4-E5B92E4710DF}"/>
          </ac:spMkLst>
        </pc:spChg>
        <pc:spChg chg="mod">
          <ac:chgData name="Emils Zegers" userId="bd5cf22c-0e97-44c0-acad-9bc9915da531" providerId="ADAL" clId="{5F09D76C-1841-4F58-94B1-5AE3681891B6}" dt="2023-06-22T13:57:58.600" v="3437" actId="27803"/>
          <ac:spMkLst>
            <pc:docMk/>
            <pc:sldMk cId="605312590" sldId="256"/>
            <ac:spMk id="862" creationId="{58AE6171-2788-0BD0-AF84-32BE01EEF286}"/>
          </ac:spMkLst>
        </pc:spChg>
        <pc:spChg chg="mod">
          <ac:chgData name="Emils Zegers" userId="bd5cf22c-0e97-44c0-acad-9bc9915da531" providerId="ADAL" clId="{5F09D76C-1841-4F58-94B1-5AE3681891B6}" dt="2023-06-22T13:57:58.600" v="3437" actId="27803"/>
          <ac:spMkLst>
            <pc:docMk/>
            <pc:sldMk cId="605312590" sldId="256"/>
            <ac:spMk id="863" creationId="{EC30BF90-1365-7F21-7C25-CB92A888F53C}"/>
          </ac:spMkLst>
        </pc:spChg>
        <pc:spChg chg="mod">
          <ac:chgData name="Emils Zegers" userId="bd5cf22c-0e97-44c0-acad-9bc9915da531" providerId="ADAL" clId="{5F09D76C-1841-4F58-94B1-5AE3681891B6}" dt="2023-06-22T13:57:58.600" v="3437" actId="27803"/>
          <ac:spMkLst>
            <pc:docMk/>
            <pc:sldMk cId="605312590" sldId="256"/>
            <ac:spMk id="864" creationId="{5752DB0E-C5AB-2473-D777-C271D66EFAC6}"/>
          </ac:spMkLst>
        </pc:spChg>
        <pc:spChg chg="mod">
          <ac:chgData name="Emils Zegers" userId="bd5cf22c-0e97-44c0-acad-9bc9915da531" providerId="ADAL" clId="{5F09D76C-1841-4F58-94B1-5AE3681891B6}" dt="2023-06-22T13:57:58.600" v="3437" actId="27803"/>
          <ac:spMkLst>
            <pc:docMk/>
            <pc:sldMk cId="605312590" sldId="256"/>
            <ac:spMk id="865" creationId="{57759670-C9E6-50EB-569B-4462C6F3EC3C}"/>
          </ac:spMkLst>
        </pc:spChg>
        <pc:spChg chg="mod">
          <ac:chgData name="Emils Zegers" userId="bd5cf22c-0e97-44c0-acad-9bc9915da531" providerId="ADAL" clId="{5F09D76C-1841-4F58-94B1-5AE3681891B6}" dt="2023-06-22T13:57:58.600" v="3437" actId="27803"/>
          <ac:spMkLst>
            <pc:docMk/>
            <pc:sldMk cId="605312590" sldId="256"/>
            <ac:spMk id="866" creationId="{5012FEF7-C19D-B232-5E8C-785E448CCB75}"/>
          </ac:spMkLst>
        </pc:spChg>
        <pc:spChg chg="mod">
          <ac:chgData name="Emils Zegers" userId="bd5cf22c-0e97-44c0-acad-9bc9915da531" providerId="ADAL" clId="{5F09D76C-1841-4F58-94B1-5AE3681891B6}" dt="2023-06-22T13:57:58.600" v="3437" actId="27803"/>
          <ac:spMkLst>
            <pc:docMk/>
            <pc:sldMk cId="605312590" sldId="256"/>
            <ac:spMk id="867" creationId="{C01D5C51-2A1B-D39E-19D4-994047F52C12}"/>
          </ac:spMkLst>
        </pc:spChg>
        <pc:spChg chg="mod">
          <ac:chgData name="Emils Zegers" userId="bd5cf22c-0e97-44c0-acad-9bc9915da531" providerId="ADAL" clId="{5F09D76C-1841-4F58-94B1-5AE3681891B6}" dt="2023-06-22T13:57:58.600" v="3437" actId="27803"/>
          <ac:spMkLst>
            <pc:docMk/>
            <pc:sldMk cId="605312590" sldId="256"/>
            <ac:spMk id="868" creationId="{A07FBAF9-6B3A-653F-4D28-43917AE50D9B}"/>
          </ac:spMkLst>
        </pc:spChg>
        <pc:spChg chg="mod">
          <ac:chgData name="Emils Zegers" userId="bd5cf22c-0e97-44c0-acad-9bc9915da531" providerId="ADAL" clId="{5F09D76C-1841-4F58-94B1-5AE3681891B6}" dt="2023-06-22T13:57:58.600" v="3437" actId="27803"/>
          <ac:spMkLst>
            <pc:docMk/>
            <pc:sldMk cId="605312590" sldId="256"/>
            <ac:spMk id="869" creationId="{F3D3DBE4-3B3C-D574-B0BE-C64725FCD632}"/>
          </ac:spMkLst>
        </pc:spChg>
        <pc:spChg chg="mod">
          <ac:chgData name="Emils Zegers" userId="bd5cf22c-0e97-44c0-acad-9bc9915da531" providerId="ADAL" clId="{5F09D76C-1841-4F58-94B1-5AE3681891B6}" dt="2023-06-22T13:57:58.600" v="3437" actId="27803"/>
          <ac:spMkLst>
            <pc:docMk/>
            <pc:sldMk cId="605312590" sldId="256"/>
            <ac:spMk id="870" creationId="{DB51E4D7-A906-9119-AEB5-2B924436E1F3}"/>
          </ac:spMkLst>
        </pc:spChg>
        <pc:spChg chg="mod">
          <ac:chgData name="Emils Zegers" userId="bd5cf22c-0e97-44c0-acad-9bc9915da531" providerId="ADAL" clId="{5F09D76C-1841-4F58-94B1-5AE3681891B6}" dt="2023-06-22T13:57:58.600" v="3437" actId="27803"/>
          <ac:spMkLst>
            <pc:docMk/>
            <pc:sldMk cId="605312590" sldId="256"/>
            <ac:spMk id="871" creationId="{067CF25C-AD8E-79E7-251A-B2A1E2DCABDC}"/>
          </ac:spMkLst>
        </pc:spChg>
        <pc:spChg chg="mod">
          <ac:chgData name="Emils Zegers" userId="bd5cf22c-0e97-44c0-acad-9bc9915da531" providerId="ADAL" clId="{5F09D76C-1841-4F58-94B1-5AE3681891B6}" dt="2023-06-22T13:57:58.600" v="3437" actId="27803"/>
          <ac:spMkLst>
            <pc:docMk/>
            <pc:sldMk cId="605312590" sldId="256"/>
            <ac:spMk id="872" creationId="{4069F2B0-8E63-6BA8-B3C1-EDC6D40C460D}"/>
          </ac:spMkLst>
        </pc:spChg>
        <pc:spChg chg="mod">
          <ac:chgData name="Emils Zegers" userId="bd5cf22c-0e97-44c0-acad-9bc9915da531" providerId="ADAL" clId="{5F09D76C-1841-4F58-94B1-5AE3681891B6}" dt="2023-06-22T13:57:58.600" v="3437" actId="27803"/>
          <ac:spMkLst>
            <pc:docMk/>
            <pc:sldMk cId="605312590" sldId="256"/>
            <ac:spMk id="873" creationId="{2DA6052B-98AC-4ECA-2CD4-EF0810F00F37}"/>
          </ac:spMkLst>
        </pc:spChg>
        <pc:spChg chg="mod">
          <ac:chgData name="Emils Zegers" userId="bd5cf22c-0e97-44c0-acad-9bc9915da531" providerId="ADAL" clId="{5F09D76C-1841-4F58-94B1-5AE3681891B6}" dt="2023-06-22T13:57:58.600" v="3437" actId="27803"/>
          <ac:spMkLst>
            <pc:docMk/>
            <pc:sldMk cId="605312590" sldId="256"/>
            <ac:spMk id="874" creationId="{A2B50633-58B4-43C4-5227-326268E75115}"/>
          </ac:spMkLst>
        </pc:spChg>
        <pc:spChg chg="mod">
          <ac:chgData name="Emils Zegers" userId="bd5cf22c-0e97-44c0-acad-9bc9915da531" providerId="ADAL" clId="{5F09D76C-1841-4F58-94B1-5AE3681891B6}" dt="2023-06-22T13:57:58.600" v="3437" actId="27803"/>
          <ac:spMkLst>
            <pc:docMk/>
            <pc:sldMk cId="605312590" sldId="256"/>
            <ac:spMk id="875" creationId="{DD5275FD-5167-9D68-637F-1663FEC6452A}"/>
          </ac:spMkLst>
        </pc:spChg>
        <pc:spChg chg="mod">
          <ac:chgData name="Emils Zegers" userId="bd5cf22c-0e97-44c0-acad-9bc9915da531" providerId="ADAL" clId="{5F09D76C-1841-4F58-94B1-5AE3681891B6}" dt="2023-06-22T13:57:58.600" v="3437" actId="27803"/>
          <ac:spMkLst>
            <pc:docMk/>
            <pc:sldMk cId="605312590" sldId="256"/>
            <ac:spMk id="876" creationId="{9C1611EB-F214-AEDC-D70D-9C9EFA80A6AF}"/>
          </ac:spMkLst>
        </pc:spChg>
        <pc:spChg chg="mod">
          <ac:chgData name="Emils Zegers" userId="bd5cf22c-0e97-44c0-acad-9bc9915da531" providerId="ADAL" clId="{5F09D76C-1841-4F58-94B1-5AE3681891B6}" dt="2023-06-22T13:57:58.600" v="3437" actId="27803"/>
          <ac:spMkLst>
            <pc:docMk/>
            <pc:sldMk cId="605312590" sldId="256"/>
            <ac:spMk id="877" creationId="{3030E469-C089-A75A-489B-9C003120E493}"/>
          </ac:spMkLst>
        </pc:spChg>
        <pc:spChg chg="mod">
          <ac:chgData name="Emils Zegers" userId="bd5cf22c-0e97-44c0-acad-9bc9915da531" providerId="ADAL" clId="{5F09D76C-1841-4F58-94B1-5AE3681891B6}" dt="2023-06-22T13:57:58.600" v="3437" actId="27803"/>
          <ac:spMkLst>
            <pc:docMk/>
            <pc:sldMk cId="605312590" sldId="256"/>
            <ac:spMk id="878" creationId="{D5EC441A-0C77-3209-0BD3-E3CF577010F6}"/>
          </ac:spMkLst>
        </pc:spChg>
        <pc:spChg chg="mod">
          <ac:chgData name="Emils Zegers" userId="bd5cf22c-0e97-44c0-acad-9bc9915da531" providerId="ADAL" clId="{5F09D76C-1841-4F58-94B1-5AE3681891B6}" dt="2023-06-22T13:57:58.600" v="3437" actId="27803"/>
          <ac:spMkLst>
            <pc:docMk/>
            <pc:sldMk cId="605312590" sldId="256"/>
            <ac:spMk id="879" creationId="{147394C2-2830-F2A7-FE90-6F056E5388B4}"/>
          </ac:spMkLst>
        </pc:spChg>
        <pc:spChg chg="mod">
          <ac:chgData name="Emils Zegers" userId="bd5cf22c-0e97-44c0-acad-9bc9915da531" providerId="ADAL" clId="{5F09D76C-1841-4F58-94B1-5AE3681891B6}" dt="2023-06-22T13:57:58.600" v="3437" actId="27803"/>
          <ac:spMkLst>
            <pc:docMk/>
            <pc:sldMk cId="605312590" sldId="256"/>
            <ac:spMk id="880" creationId="{A4D3D86D-60E7-FBD8-31C3-A40B5E71E08B}"/>
          </ac:spMkLst>
        </pc:spChg>
        <pc:spChg chg="mod">
          <ac:chgData name="Emils Zegers" userId="bd5cf22c-0e97-44c0-acad-9bc9915da531" providerId="ADAL" clId="{5F09D76C-1841-4F58-94B1-5AE3681891B6}" dt="2023-06-22T13:57:58.600" v="3437" actId="27803"/>
          <ac:spMkLst>
            <pc:docMk/>
            <pc:sldMk cId="605312590" sldId="256"/>
            <ac:spMk id="881" creationId="{B3D909F2-1929-2458-51D8-ECA57580B7B4}"/>
          </ac:spMkLst>
        </pc:spChg>
        <pc:spChg chg="mod">
          <ac:chgData name="Emils Zegers" userId="bd5cf22c-0e97-44c0-acad-9bc9915da531" providerId="ADAL" clId="{5F09D76C-1841-4F58-94B1-5AE3681891B6}" dt="2023-06-22T13:57:58.600" v="3437" actId="27803"/>
          <ac:spMkLst>
            <pc:docMk/>
            <pc:sldMk cId="605312590" sldId="256"/>
            <ac:spMk id="882" creationId="{7BDFC1C3-65B7-619B-763C-02120EC3EE54}"/>
          </ac:spMkLst>
        </pc:spChg>
        <pc:spChg chg="mod">
          <ac:chgData name="Emils Zegers" userId="bd5cf22c-0e97-44c0-acad-9bc9915da531" providerId="ADAL" clId="{5F09D76C-1841-4F58-94B1-5AE3681891B6}" dt="2023-06-22T13:57:58.600" v="3437" actId="27803"/>
          <ac:spMkLst>
            <pc:docMk/>
            <pc:sldMk cId="605312590" sldId="256"/>
            <ac:spMk id="883" creationId="{CE507E61-48C6-CE78-3F38-D3345015B41E}"/>
          </ac:spMkLst>
        </pc:spChg>
        <pc:spChg chg="mod">
          <ac:chgData name="Emils Zegers" userId="bd5cf22c-0e97-44c0-acad-9bc9915da531" providerId="ADAL" clId="{5F09D76C-1841-4F58-94B1-5AE3681891B6}" dt="2023-06-22T13:57:58.600" v="3437" actId="27803"/>
          <ac:spMkLst>
            <pc:docMk/>
            <pc:sldMk cId="605312590" sldId="256"/>
            <ac:spMk id="884" creationId="{2B146414-56D3-87AB-61FE-40D13AE00504}"/>
          </ac:spMkLst>
        </pc:spChg>
        <pc:spChg chg="mod">
          <ac:chgData name="Emils Zegers" userId="bd5cf22c-0e97-44c0-acad-9bc9915da531" providerId="ADAL" clId="{5F09D76C-1841-4F58-94B1-5AE3681891B6}" dt="2023-06-22T13:57:58.600" v="3437" actId="27803"/>
          <ac:spMkLst>
            <pc:docMk/>
            <pc:sldMk cId="605312590" sldId="256"/>
            <ac:spMk id="885" creationId="{9AF9AD75-9C0F-30BA-BDDA-72E7E35F1A75}"/>
          </ac:spMkLst>
        </pc:spChg>
        <pc:spChg chg="mod">
          <ac:chgData name="Emils Zegers" userId="bd5cf22c-0e97-44c0-acad-9bc9915da531" providerId="ADAL" clId="{5F09D76C-1841-4F58-94B1-5AE3681891B6}" dt="2023-06-22T13:57:58.600" v="3437" actId="27803"/>
          <ac:spMkLst>
            <pc:docMk/>
            <pc:sldMk cId="605312590" sldId="256"/>
            <ac:spMk id="886" creationId="{19633A07-933F-D9C5-B05E-A1823A065FBE}"/>
          </ac:spMkLst>
        </pc:spChg>
        <pc:spChg chg="mod">
          <ac:chgData name="Emils Zegers" userId="bd5cf22c-0e97-44c0-acad-9bc9915da531" providerId="ADAL" clId="{5F09D76C-1841-4F58-94B1-5AE3681891B6}" dt="2023-06-22T13:57:58.600" v="3437" actId="27803"/>
          <ac:spMkLst>
            <pc:docMk/>
            <pc:sldMk cId="605312590" sldId="256"/>
            <ac:spMk id="887" creationId="{455168DB-46E7-07E3-2B63-F9FF90DDFE48}"/>
          </ac:spMkLst>
        </pc:spChg>
        <pc:spChg chg="mod">
          <ac:chgData name="Emils Zegers" userId="bd5cf22c-0e97-44c0-acad-9bc9915da531" providerId="ADAL" clId="{5F09D76C-1841-4F58-94B1-5AE3681891B6}" dt="2023-06-22T13:57:58.600" v="3437" actId="27803"/>
          <ac:spMkLst>
            <pc:docMk/>
            <pc:sldMk cId="605312590" sldId="256"/>
            <ac:spMk id="888" creationId="{70E8A295-0219-EE99-1597-991E5607C194}"/>
          </ac:spMkLst>
        </pc:spChg>
        <pc:spChg chg="mod">
          <ac:chgData name="Emils Zegers" userId="bd5cf22c-0e97-44c0-acad-9bc9915da531" providerId="ADAL" clId="{5F09D76C-1841-4F58-94B1-5AE3681891B6}" dt="2023-06-22T13:57:58.600" v="3437" actId="27803"/>
          <ac:spMkLst>
            <pc:docMk/>
            <pc:sldMk cId="605312590" sldId="256"/>
            <ac:spMk id="889" creationId="{D4EFEEDA-1B8D-D1B9-928D-B490B18D4212}"/>
          </ac:spMkLst>
        </pc:spChg>
        <pc:spChg chg="mod">
          <ac:chgData name="Emils Zegers" userId="bd5cf22c-0e97-44c0-acad-9bc9915da531" providerId="ADAL" clId="{5F09D76C-1841-4F58-94B1-5AE3681891B6}" dt="2023-06-22T13:57:58.600" v="3437" actId="27803"/>
          <ac:spMkLst>
            <pc:docMk/>
            <pc:sldMk cId="605312590" sldId="256"/>
            <ac:spMk id="890" creationId="{CFF9F371-514B-2BB3-77CC-2C7E18C50AF8}"/>
          </ac:spMkLst>
        </pc:spChg>
        <pc:spChg chg="mod">
          <ac:chgData name="Emils Zegers" userId="bd5cf22c-0e97-44c0-acad-9bc9915da531" providerId="ADAL" clId="{5F09D76C-1841-4F58-94B1-5AE3681891B6}" dt="2023-06-22T13:57:58.600" v="3437" actId="27803"/>
          <ac:spMkLst>
            <pc:docMk/>
            <pc:sldMk cId="605312590" sldId="256"/>
            <ac:spMk id="891" creationId="{4903D1BB-49BE-8615-5735-604CF348F7B4}"/>
          </ac:spMkLst>
        </pc:spChg>
        <pc:spChg chg="mod">
          <ac:chgData name="Emils Zegers" userId="bd5cf22c-0e97-44c0-acad-9bc9915da531" providerId="ADAL" clId="{5F09D76C-1841-4F58-94B1-5AE3681891B6}" dt="2023-06-22T13:57:58.600" v="3437" actId="27803"/>
          <ac:spMkLst>
            <pc:docMk/>
            <pc:sldMk cId="605312590" sldId="256"/>
            <ac:spMk id="892" creationId="{CFF64E6C-B50F-F78C-D1D9-48FE77045E21}"/>
          </ac:spMkLst>
        </pc:spChg>
        <pc:spChg chg="mod">
          <ac:chgData name="Emils Zegers" userId="bd5cf22c-0e97-44c0-acad-9bc9915da531" providerId="ADAL" clId="{5F09D76C-1841-4F58-94B1-5AE3681891B6}" dt="2023-06-22T13:57:58.600" v="3437" actId="27803"/>
          <ac:spMkLst>
            <pc:docMk/>
            <pc:sldMk cId="605312590" sldId="256"/>
            <ac:spMk id="893" creationId="{746EAB6C-F08F-FB2B-C909-B0F2A908B5AA}"/>
          </ac:spMkLst>
        </pc:spChg>
        <pc:spChg chg="mod">
          <ac:chgData name="Emils Zegers" userId="bd5cf22c-0e97-44c0-acad-9bc9915da531" providerId="ADAL" clId="{5F09D76C-1841-4F58-94B1-5AE3681891B6}" dt="2023-06-22T13:57:58.600" v="3437" actId="27803"/>
          <ac:spMkLst>
            <pc:docMk/>
            <pc:sldMk cId="605312590" sldId="256"/>
            <ac:spMk id="894" creationId="{728A6391-608E-4D92-CF90-FE1EBC39F2C0}"/>
          </ac:spMkLst>
        </pc:spChg>
        <pc:spChg chg="mod">
          <ac:chgData name="Emils Zegers" userId="bd5cf22c-0e97-44c0-acad-9bc9915da531" providerId="ADAL" clId="{5F09D76C-1841-4F58-94B1-5AE3681891B6}" dt="2023-06-22T13:57:58.600" v="3437" actId="27803"/>
          <ac:spMkLst>
            <pc:docMk/>
            <pc:sldMk cId="605312590" sldId="256"/>
            <ac:spMk id="895" creationId="{990EE0C7-BA31-AF28-5B46-ED11B729646E}"/>
          </ac:spMkLst>
        </pc:spChg>
        <pc:spChg chg="mod">
          <ac:chgData name="Emils Zegers" userId="bd5cf22c-0e97-44c0-acad-9bc9915da531" providerId="ADAL" clId="{5F09D76C-1841-4F58-94B1-5AE3681891B6}" dt="2023-06-22T13:57:58.600" v="3437" actId="27803"/>
          <ac:spMkLst>
            <pc:docMk/>
            <pc:sldMk cId="605312590" sldId="256"/>
            <ac:spMk id="896" creationId="{8B08E691-DBEE-B432-01B1-637200E93DF5}"/>
          </ac:spMkLst>
        </pc:spChg>
        <pc:spChg chg="mod">
          <ac:chgData name="Emils Zegers" userId="bd5cf22c-0e97-44c0-acad-9bc9915da531" providerId="ADAL" clId="{5F09D76C-1841-4F58-94B1-5AE3681891B6}" dt="2023-06-22T13:57:58.600" v="3437" actId="27803"/>
          <ac:spMkLst>
            <pc:docMk/>
            <pc:sldMk cId="605312590" sldId="256"/>
            <ac:spMk id="897" creationId="{F6DB5E96-2262-814E-6848-D9ABD92776DF}"/>
          </ac:spMkLst>
        </pc:spChg>
        <pc:spChg chg="mod">
          <ac:chgData name="Emils Zegers" userId="bd5cf22c-0e97-44c0-acad-9bc9915da531" providerId="ADAL" clId="{5F09D76C-1841-4F58-94B1-5AE3681891B6}" dt="2023-06-22T13:57:58.600" v="3437" actId="27803"/>
          <ac:spMkLst>
            <pc:docMk/>
            <pc:sldMk cId="605312590" sldId="256"/>
            <ac:spMk id="898" creationId="{A1C2CCD3-126E-46DC-B83A-0D3A6A80728F}"/>
          </ac:spMkLst>
        </pc:spChg>
        <pc:spChg chg="mod">
          <ac:chgData name="Emils Zegers" userId="bd5cf22c-0e97-44c0-acad-9bc9915da531" providerId="ADAL" clId="{5F09D76C-1841-4F58-94B1-5AE3681891B6}" dt="2023-06-22T13:57:58.600" v="3437" actId="27803"/>
          <ac:spMkLst>
            <pc:docMk/>
            <pc:sldMk cId="605312590" sldId="256"/>
            <ac:spMk id="899" creationId="{6908CA48-2704-905B-FCF2-C6CCB254B8E0}"/>
          </ac:spMkLst>
        </pc:spChg>
        <pc:spChg chg="mod">
          <ac:chgData name="Emils Zegers" userId="bd5cf22c-0e97-44c0-acad-9bc9915da531" providerId="ADAL" clId="{5F09D76C-1841-4F58-94B1-5AE3681891B6}" dt="2023-06-22T13:57:58.600" v="3437" actId="27803"/>
          <ac:spMkLst>
            <pc:docMk/>
            <pc:sldMk cId="605312590" sldId="256"/>
            <ac:spMk id="900" creationId="{35ABB74D-A209-8660-3FC3-2D358810C2E5}"/>
          </ac:spMkLst>
        </pc:spChg>
        <pc:spChg chg="mod">
          <ac:chgData name="Emils Zegers" userId="bd5cf22c-0e97-44c0-acad-9bc9915da531" providerId="ADAL" clId="{5F09D76C-1841-4F58-94B1-5AE3681891B6}" dt="2023-06-22T13:57:58.600" v="3437" actId="27803"/>
          <ac:spMkLst>
            <pc:docMk/>
            <pc:sldMk cId="605312590" sldId="256"/>
            <ac:spMk id="901" creationId="{16FC4D48-0030-E559-26D2-36CA60427BBE}"/>
          </ac:spMkLst>
        </pc:spChg>
        <pc:spChg chg="mod">
          <ac:chgData name="Emils Zegers" userId="bd5cf22c-0e97-44c0-acad-9bc9915da531" providerId="ADAL" clId="{5F09D76C-1841-4F58-94B1-5AE3681891B6}" dt="2023-06-22T13:57:58.600" v="3437" actId="27803"/>
          <ac:spMkLst>
            <pc:docMk/>
            <pc:sldMk cId="605312590" sldId="256"/>
            <ac:spMk id="902" creationId="{49D0B59A-0B29-4FD1-B34E-909609D3AF23}"/>
          </ac:spMkLst>
        </pc:spChg>
        <pc:spChg chg="mod">
          <ac:chgData name="Emils Zegers" userId="bd5cf22c-0e97-44c0-acad-9bc9915da531" providerId="ADAL" clId="{5F09D76C-1841-4F58-94B1-5AE3681891B6}" dt="2023-06-22T13:57:58.600" v="3437" actId="27803"/>
          <ac:spMkLst>
            <pc:docMk/>
            <pc:sldMk cId="605312590" sldId="256"/>
            <ac:spMk id="903" creationId="{0627F3FB-EE41-0EB9-A77A-CC7F8749DD94}"/>
          </ac:spMkLst>
        </pc:spChg>
        <pc:spChg chg="mod">
          <ac:chgData name="Emils Zegers" userId="bd5cf22c-0e97-44c0-acad-9bc9915da531" providerId="ADAL" clId="{5F09D76C-1841-4F58-94B1-5AE3681891B6}" dt="2023-06-22T13:57:58.600" v="3437" actId="27803"/>
          <ac:spMkLst>
            <pc:docMk/>
            <pc:sldMk cId="605312590" sldId="256"/>
            <ac:spMk id="904" creationId="{F67EED04-5F40-7662-D78A-D97973556D59}"/>
          </ac:spMkLst>
        </pc:spChg>
        <pc:spChg chg="mod">
          <ac:chgData name="Emils Zegers" userId="bd5cf22c-0e97-44c0-acad-9bc9915da531" providerId="ADAL" clId="{5F09D76C-1841-4F58-94B1-5AE3681891B6}" dt="2023-06-22T13:57:58.600" v="3437" actId="27803"/>
          <ac:spMkLst>
            <pc:docMk/>
            <pc:sldMk cId="605312590" sldId="256"/>
            <ac:spMk id="905" creationId="{A1CDD9C9-E0AE-8F0B-F50E-93F1B2EDAFE6}"/>
          </ac:spMkLst>
        </pc:spChg>
        <pc:spChg chg="mod">
          <ac:chgData name="Emils Zegers" userId="bd5cf22c-0e97-44c0-acad-9bc9915da531" providerId="ADAL" clId="{5F09D76C-1841-4F58-94B1-5AE3681891B6}" dt="2023-06-22T13:57:58.600" v="3437" actId="27803"/>
          <ac:spMkLst>
            <pc:docMk/>
            <pc:sldMk cId="605312590" sldId="256"/>
            <ac:spMk id="906" creationId="{CE201E36-C8B8-BF0F-BD96-7B9469B10217}"/>
          </ac:spMkLst>
        </pc:spChg>
        <pc:spChg chg="mod">
          <ac:chgData name="Emils Zegers" userId="bd5cf22c-0e97-44c0-acad-9bc9915da531" providerId="ADAL" clId="{5F09D76C-1841-4F58-94B1-5AE3681891B6}" dt="2023-06-22T13:57:58.600" v="3437" actId="27803"/>
          <ac:spMkLst>
            <pc:docMk/>
            <pc:sldMk cId="605312590" sldId="256"/>
            <ac:spMk id="907" creationId="{6911063C-61E1-E446-D1BB-61775320B751}"/>
          </ac:spMkLst>
        </pc:spChg>
        <pc:spChg chg="mod">
          <ac:chgData name="Emils Zegers" userId="bd5cf22c-0e97-44c0-acad-9bc9915da531" providerId="ADAL" clId="{5F09D76C-1841-4F58-94B1-5AE3681891B6}" dt="2023-06-22T13:57:58.600" v="3437" actId="27803"/>
          <ac:spMkLst>
            <pc:docMk/>
            <pc:sldMk cId="605312590" sldId="256"/>
            <ac:spMk id="908" creationId="{F442C722-F494-E7BC-19DD-CB3A4243E60E}"/>
          </ac:spMkLst>
        </pc:spChg>
        <pc:spChg chg="mod">
          <ac:chgData name="Emils Zegers" userId="bd5cf22c-0e97-44c0-acad-9bc9915da531" providerId="ADAL" clId="{5F09D76C-1841-4F58-94B1-5AE3681891B6}" dt="2023-06-22T13:57:58.600" v="3437" actId="27803"/>
          <ac:spMkLst>
            <pc:docMk/>
            <pc:sldMk cId="605312590" sldId="256"/>
            <ac:spMk id="909" creationId="{C093C0E5-BD93-42B3-E04C-DA3148E83CAC}"/>
          </ac:spMkLst>
        </pc:spChg>
        <pc:spChg chg="mod">
          <ac:chgData name="Emils Zegers" userId="bd5cf22c-0e97-44c0-acad-9bc9915da531" providerId="ADAL" clId="{5F09D76C-1841-4F58-94B1-5AE3681891B6}" dt="2023-06-22T13:57:58.600" v="3437" actId="27803"/>
          <ac:spMkLst>
            <pc:docMk/>
            <pc:sldMk cId="605312590" sldId="256"/>
            <ac:spMk id="910" creationId="{4742C052-2306-99B2-3D02-6A6835AF0A9A}"/>
          </ac:spMkLst>
        </pc:spChg>
        <pc:spChg chg="mod">
          <ac:chgData name="Emils Zegers" userId="bd5cf22c-0e97-44c0-acad-9bc9915da531" providerId="ADAL" clId="{5F09D76C-1841-4F58-94B1-5AE3681891B6}" dt="2023-06-22T13:57:58.600" v="3437" actId="27803"/>
          <ac:spMkLst>
            <pc:docMk/>
            <pc:sldMk cId="605312590" sldId="256"/>
            <ac:spMk id="911" creationId="{1400E103-60EB-73E8-CAFF-D823FBDEBF4F}"/>
          </ac:spMkLst>
        </pc:spChg>
        <pc:spChg chg="mod">
          <ac:chgData name="Emils Zegers" userId="bd5cf22c-0e97-44c0-acad-9bc9915da531" providerId="ADAL" clId="{5F09D76C-1841-4F58-94B1-5AE3681891B6}" dt="2023-06-22T13:57:58.600" v="3437" actId="27803"/>
          <ac:spMkLst>
            <pc:docMk/>
            <pc:sldMk cId="605312590" sldId="256"/>
            <ac:spMk id="912" creationId="{39377681-96E4-E5FB-2CC4-D807C2521DC6}"/>
          </ac:spMkLst>
        </pc:spChg>
        <pc:spChg chg="mod">
          <ac:chgData name="Emils Zegers" userId="bd5cf22c-0e97-44c0-acad-9bc9915da531" providerId="ADAL" clId="{5F09D76C-1841-4F58-94B1-5AE3681891B6}" dt="2023-06-22T13:57:58.600" v="3437" actId="27803"/>
          <ac:spMkLst>
            <pc:docMk/>
            <pc:sldMk cId="605312590" sldId="256"/>
            <ac:spMk id="913" creationId="{C7532643-2D2C-26E3-B3FC-EED1F9B215B7}"/>
          </ac:spMkLst>
        </pc:spChg>
        <pc:spChg chg="mod">
          <ac:chgData name="Emils Zegers" userId="bd5cf22c-0e97-44c0-acad-9bc9915da531" providerId="ADAL" clId="{5F09D76C-1841-4F58-94B1-5AE3681891B6}" dt="2023-06-22T13:57:58.600" v="3437" actId="27803"/>
          <ac:spMkLst>
            <pc:docMk/>
            <pc:sldMk cId="605312590" sldId="256"/>
            <ac:spMk id="914" creationId="{739A408A-9BD1-B4EC-8D58-8073483B1DAD}"/>
          </ac:spMkLst>
        </pc:spChg>
        <pc:spChg chg="mod">
          <ac:chgData name="Emils Zegers" userId="bd5cf22c-0e97-44c0-acad-9bc9915da531" providerId="ADAL" clId="{5F09D76C-1841-4F58-94B1-5AE3681891B6}" dt="2023-06-22T13:57:58.600" v="3437" actId="27803"/>
          <ac:spMkLst>
            <pc:docMk/>
            <pc:sldMk cId="605312590" sldId="256"/>
            <ac:spMk id="915" creationId="{4C1D529F-C276-8417-C8AA-1561CAF617D6}"/>
          </ac:spMkLst>
        </pc:spChg>
        <pc:spChg chg="mod">
          <ac:chgData name="Emils Zegers" userId="bd5cf22c-0e97-44c0-acad-9bc9915da531" providerId="ADAL" clId="{5F09D76C-1841-4F58-94B1-5AE3681891B6}" dt="2023-06-22T13:57:58.600" v="3437" actId="27803"/>
          <ac:spMkLst>
            <pc:docMk/>
            <pc:sldMk cId="605312590" sldId="256"/>
            <ac:spMk id="916" creationId="{A40C8BEF-E9E2-8641-842B-E8FFB266233A}"/>
          </ac:spMkLst>
        </pc:spChg>
        <pc:spChg chg="mod">
          <ac:chgData name="Emils Zegers" userId="bd5cf22c-0e97-44c0-acad-9bc9915da531" providerId="ADAL" clId="{5F09D76C-1841-4F58-94B1-5AE3681891B6}" dt="2023-06-22T13:57:58.600" v="3437" actId="27803"/>
          <ac:spMkLst>
            <pc:docMk/>
            <pc:sldMk cId="605312590" sldId="256"/>
            <ac:spMk id="917" creationId="{38EAF3F0-F98F-A7A2-EE80-447374D718C5}"/>
          </ac:spMkLst>
        </pc:spChg>
        <pc:spChg chg="mod">
          <ac:chgData name="Emils Zegers" userId="bd5cf22c-0e97-44c0-acad-9bc9915da531" providerId="ADAL" clId="{5F09D76C-1841-4F58-94B1-5AE3681891B6}" dt="2023-06-22T13:57:58.600" v="3437" actId="27803"/>
          <ac:spMkLst>
            <pc:docMk/>
            <pc:sldMk cId="605312590" sldId="256"/>
            <ac:spMk id="918" creationId="{FDEAE3DE-8FF1-A8A2-5FA9-B42B0E583A34}"/>
          </ac:spMkLst>
        </pc:spChg>
        <pc:spChg chg="mod">
          <ac:chgData name="Emils Zegers" userId="bd5cf22c-0e97-44c0-acad-9bc9915da531" providerId="ADAL" clId="{5F09D76C-1841-4F58-94B1-5AE3681891B6}" dt="2023-06-22T13:57:58.600" v="3437" actId="27803"/>
          <ac:spMkLst>
            <pc:docMk/>
            <pc:sldMk cId="605312590" sldId="256"/>
            <ac:spMk id="919" creationId="{17C28867-1FEF-07B7-596B-7B49B8948758}"/>
          </ac:spMkLst>
        </pc:spChg>
        <pc:spChg chg="mod">
          <ac:chgData name="Emils Zegers" userId="bd5cf22c-0e97-44c0-acad-9bc9915da531" providerId="ADAL" clId="{5F09D76C-1841-4F58-94B1-5AE3681891B6}" dt="2023-06-22T13:57:58.600" v="3437" actId="27803"/>
          <ac:spMkLst>
            <pc:docMk/>
            <pc:sldMk cId="605312590" sldId="256"/>
            <ac:spMk id="920" creationId="{10A97098-6622-907B-4523-9F00EC2F4762}"/>
          </ac:spMkLst>
        </pc:spChg>
        <pc:spChg chg="mod">
          <ac:chgData name="Emils Zegers" userId="bd5cf22c-0e97-44c0-acad-9bc9915da531" providerId="ADAL" clId="{5F09D76C-1841-4F58-94B1-5AE3681891B6}" dt="2023-06-22T13:57:58.600" v="3437" actId="27803"/>
          <ac:spMkLst>
            <pc:docMk/>
            <pc:sldMk cId="605312590" sldId="256"/>
            <ac:spMk id="921" creationId="{BC8FC919-C7BB-6C8F-628A-D8FFDAC2AD63}"/>
          </ac:spMkLst>
        </pc:spChg>
        <pc:spChg chg="mod">
          <ac:chgData name="Emils Zegers" userId="bd5cf22c-0e97-44c0-acad-9bc9915da531" providerId="ADAL" clId="{5F09D76C-1841-4F58-94B1-5AE3681891B6}" dt="2023-06-22T13:57:58.600" v="3437" actId="27803"/>
          <ac:spMkLst>
            <pc:docMk/>
            <pc:sldMk cId="605312590" sldId="256"/>
            <ac:spMk id="922" creationId="{586A1381-DCBE-7A9F-D957-F6884B2C68F5}"/>
          </ac:spMkLst>
        </pc:spChg>
        <pc:spChg chg="mod">
          <ac:chgData name="Emils Zegers" userId="bd5cf22c-0e97-44c0-acad-9bc9915da531" providerId="ADAL" clId="{5F09D76C-1841-4F58-94B1-5AE3681891B6}" dt="2023-06-22T13:57:58.600" v="3437" actId="27803"/>
          <ac:spMkLst>
            <pc:docMk/>
            <pc:sldMk cId="605312590" sldId="256"/>
            <ac:spMk id="923" creationId="{3733636C-B62E-3202-27A5-85DF10D2C794}"/>
          </ac:spMkLst>
        </pc:spChg>
        <pc:spChg chg="mod">
          <ac:chgData name="Emils Zegers" userId="bd5cf22c-0e97-44c0-acad-9bc9915da531" providerId="ADAL" clId="{5F09D76C-1841-4F58-94B1-5AE3681891B6}" dt="2023-06-22T13:57:58.600" v="3437" actId="27803"/>
          <ac:spMkLst>
            <pc:docMk/>
            <pc:sldMk cId="605312590" sldId="256"/>
            <ac:spMk id="924" creationId="{70DEF399-5B27-016C-298F-606D3DA72F8B}"/>
          </ac:spMkLst>
        </pc:spChg>
        <pc:spChg chg="mod">
          <ac:chgData name="Emils Zegers" userId="bd5cf22c-0e97-44c0-acad-9bc9915da531" providerId="ADAL" clId="{5F09D76C-1841-4F58-94B1-5AE3681891B6}" dt="2023-06-22T13:57:58.600" v="3437" actId="27803"/>
          <ac:spMkLst>
            <pc:docMk/>
            <pc:sldMk cId="605312590" sldId="256"/>
            <ac:spMk id="925" creationId="{ED49C6D9-517F-DCF3-6D19-8401FF9C78F1}"/>
          </ac:spMkLst>
        </pc:spChg>
        <pc:spChg chg="mod">
          <ac:chgData name="Emils Zegers" userId="bd5cf22c-0e97-44c0-acad-9bc9915da531" providerId="ADAL" clId="{5F09D76C-1841-4F58-94B1-5AE3681891B6}" dt="2023-06-22T13:57:58.600" v="3437" actId="27803"/>
          <ac:spMkLst>
            <pc:docMk/>
            <pc:sldMk cId="605312590" sldId="256"/>
            <ac:spMk id="926" creationId="{F1C0194E-7A52-2CA0-C031-A902FF5D5038}"/>
          </ac:spMkLst>
        </pc:spChg>
        <pc:spChg chg="mod">
          <ac:chgData name="Emils Zegers" userId="bd5cf22c-0e97-44c0-acad-9bc9915da531" providerId="ADAL" clId="{5F09D76C-1841-4F58-94B1-5AE3681891B6}" dt="2023-06-22T13:57:58.600" v="3437" actId="27803"/>
          <ac:spMkLst>
            <pc:docMk/>
            <pc:sldMk cId="605312590" sldId="256"/>
            <ac:spMk id="927" creationId="{A56255D0-AC2C-E498-034E-6F4F516E3AF5}"/>
          </ac:spMkLst>
        </pc:spChg>
        <pc:spChg chg="mod">
          <ac:chgData name="Emils Zegers" userId="bd5cf22c-0e97-44c0-acad-9bc9915da531" providerId="ADAL" clId="{5F09D76C-1841-4F58-94B1-5AE3681891B6}" dt="2023-06-22T13:57:58.600" v="3437" actId="27803"/>
          <ac:spMkLst>
            <pc:docMk/>
            <pc:sldMk cId="605312590" sldId="256"/>
            <ac:spMk id="928" creationId="{5905DD5A-B56F-1EFC-3BBC-61154B165774}"/>
          </ac:spMkLst>
        </pc:spChg>
        <pc:spChg chg="mod">
          <ac:chgData name="Emils Zegers" userId="bd5cf22c-0e97-44c0-acad-9bc9915da531" providerId="ADAL" clId="{5F09D76C-1841-4F58-94B1-5AE3681891B6}" dt="2023-06-22T13:57:58.600" v="3437" actId="27803"/>
          <ac:spMkLst>
            <pc:docMk/>
            <pc:sldMk cId="605312590" sldId="256"/>
            <ac:spMk id="929" creationId="{EE9DE7C7-CBD0-27B5-B5CA-CB3CA7BDC0F8}"/>
          </ac:spMkLst>
        </pc:spChg>
        <pc:spChg chg="mod">
          <ac:chgData name="Emils Zegers" userId="bd5cf22c-0e97-44c0-acad-9bc9915da531" providerId="ADAL" clId="{5F09D76C-1841-4F58-94B1-5AE3681891B6}" dt="2023-06-22T13:57:58.600" v="3437" actId="27803"/>
          <ac:spMkLst>
            <pc:docMk/>
            <pc:sldMk cId="605312590" sldId="256"/>
            <ac:spMk id="930" creationId="{965E243A-C177-4CC8-867C-64F5B3CD80A3}"/>
          </ac:spMkLst>
        </pc:spChg>
        <pc:spChg chg="mod">
          <ac:chgData name="Emils Zegers" userId="bd5cf22c-0e97-44c0-acad-9bc9915da531" providerId="ADAL" clId="{5F09D76C-1841-4F58-94B1-5AE3681891B6}" dt="2023-06-22T13:57:58.600" v="3437" actId="27803"/>
          <ac:spMkLst>
            <pc:docMk/>
            <pc:sldMk cId="605312590" sldId="256"/>
            <ac:spMk id="931" creationId="{3357C6CC-E197-8B76-8B53-B8C182BC8DE3}"/>
          </ac:spMkLst>
        </pc:spChg>
        <pc:spChg chg="mod">
          <ac:chgData name="Emils Zegers" userId="bd5cf22c-0e97-44c0-acad-9bc9915da531" providerId="ADAL" clId="{5F09D76C-1841-4F58-94B1-5AE3681891B6}" dt="2023-06-22T13:57:58.600" v="3437" actId="27803"/>
          <ac:spMkLst>
            <pc:docMk/>
            <pc:sldMk cId="605312590" sldId="256"/>
            <ac:spMk id="932" creationId="{EA0F8A38-DCA7-0C86-ED9C-594570E03832}"/>
          </ac:spMkLst>
        </pc:spChg>
        <pc:spChg chg="mod">
          <ac:chgData name="Emils Zegers" userId="bd5cf22c-0e97-44c0-acad-9bc9915da531" providerId="ADAL" clId="{5F09D76C-1841-4F58-94B1-5AE3681891B6}" dt="2023-06-22T13:57:58.600" v="3437" actId="27803"/>
          <ac:spMkLst>
            <pc:docMk/>
            <pc:sldMk cId="605312590" sldId="256"/>
            <ac:spMk id="933" creationId="{F77573D7-4098-AF32-3BD1-20D7D515BC9E}"/>
          </ac:spMkLst>
        </pc:spChg>
        <pc:spChg chg="mod">
          <ac:chgData name="Emils Zegers" userId="bd5cf22c-0e97-44c0-acad-9bc9915da531" providerId="ADAL" clId="{5F09D76C-1841-4F58-94B1-5AE3681891B6}" dt="2023-06-22T13:57:58.600" v="3437" actId="27803"/>
          <ac:spMkLst>
            <pc:docMk/>
            <pc:sldMk cId="605312590" sldId="256"/>
            <ac:spMk id="934" creationId="{ADA106C9-BD5B-992C-3269-E8860ED92DE8}"/>
          </ac:spMkLst>
        </pc:spChg>
        <pc:spChg chg="mod">
          <ac:chgData name="Emils Zegers" userId="bd5cf22c-0e97-44c0-acad-9bc9915da531" providerId="ADAL" clId="{5F09D76C-1841-4F58-94B1-5AE3681891B6}" dt="2023-06-22T13:57:58.600" v="3437" actId="27803"/>
          <ac:spMkLst>
            <pc:docMk/>
            <pc:sldMk cId="605312590" sldId="256"/>
            <ac:spMk id="935" creationId="{4E44D9AE-98C9-48B4-9B50-38F0BCD75C83}"/>
          </ac:spMkLst>
        </pc:spChg>
        <pc:spChg chg="mod">
          <ac:chgData name="Emils Zegers" userId="bd5cf22c-0e97-44c0-acad-9bc9915da531" providerId="ADAL" clId="{5F09D76C-1841-4F58-94B1-5AE3681891B6}" dt="2023-06-22T13:57:58.600" v="3437" actId="27803"/>
          <ac:spMkLst>
            <pc:docMk/>
            <pc:sldMk cId="605312590" sldId="256"/>
            <ac:spMk id="936" creationId="{C8616E83-B778-1FB8-E340-B39F73B94FD9}"/>
          </ac:spMkLst>
        </pc:spChg>
        <pc:spChg chg="mod">
          <ac:chgData name="Emils Zegers" userId="bd5cf22c-0e97-44c0-acad-9bc9915da531" providerId="ADAL" clId="{5F09D76C-1841-4F58-94B1-5AE3681891B6}" dt="2023-06-22T13:57:58.600" v="3437" actId="27803"/>
          <ac:spMkLst>
            <pc:docMk/>
            <pc:sldMk cId="605312590" sldId="256"/>
            <ac:spMk id="937" creationId="{BEE99EE5-3A07-13EC-ABFD-814BB64DF472}"/>
          </ac:spMkLst>
        </pc:spChg>
        <pc:spChg chg="mod">
          <ac:chgData name="Emils Zegers" userId="bd5cf22c-0e97-44c0-acad-9bc9915da531" providerId="ADAL" clId="{5F09D76C-1841-4F58-94B1-5AE3681891B6}" dt="2023-06-22T13:57:58.600" v="3437" actId="27803"/>
          <ac:spMkLst>
            <pc:docMk/>
            <pc:sldMk cId="605312590" sldId="256"/>
            <ac:spMk id="938" creationId="{38535AC7-DD6E-47A7-1BF1-B98BF3F53A79}"/>
          </ac:spMkLst>
        </pc:spChg>
        <pc:spChg chg="mod">
          <ac:chgData name="Emils Zegers" userId="bd5cf22c-0e97-44c0-acad-9bc9915da531" providerId="ADAL" clId="{5F09D76C-1841-4F58-94B1-5AE3681891B6}" dt="2023-06-22T13:57:58.600" v="3437" actId="27803"/>
          <ac:spMkLst>
            <pc:docMk/>
            <pc:sldMk cId="605312590" sldId="256"/>
            <ac:spMk id="939" creationId="{F6FAA74C-48C7-9CA9-F909-3B67071B83E1}"/>
          </ac:spMkLst>
        </pc:spChg>
        <pc:spChg chg="mod">
          <ac:chgData name="Emils Zegers" userId="bd5cf22c-0e97-44c0-acad-9bc9915da531" providerId="ADAL" clId="{5F09D76C-1841-4F58-94B1-5AE3681891B6}" dt="2023-06-22T13:57:58.600" v="3437" actId="27803"/>
          <ac:spMkLst>
            <pc:docMk/>
            <pc:sldMk cId="605312590" sldId="256"/>
            <ac:spMk id="940" creationId="{3955AD47-AA58-CB87-BE33-88DA39267495}"/>
          </ac:spMkLst>
        </pc:spChg>
        <pc:spChg chg="mod">
          <ac:chgData name="Emils Zegers" userId="bd5cf22c-0e97-44c0-acad-9bc9915da531" providerId="ADAL" clId="{5F09D76C-1841-4F58-94B1-5AE3681891B6}" dt="2023-06-22T13:57:58.600" v="3437" actId="27803"/>
          <ac:spMkLst>
            <pc:docMk/>
            <pc:sldMk cId="605312590" sldId="256"/>
            <ac:spMk id="941" creationId="{36CA4704-98AA-D76B-B3E9-8A49C1A7FC04}"/>
          </ac:spMkLst>
        </pc:spChg>
        <pc:spChg chg="mod">
          <ac:chgData name="Emils Zegers" userId="bd5cf22c-0e97-44c0-acad-9bc9915da531" providerId="ADAL" clId="{5F09D76C-1841-4F58-94B1-5AE3681891B6}" dt="2023-06-22T13:57:58.600" v="3437" actId="27803"/>
          <ac:spMkLst>
            <pc:docMk/>
            <pc:sldMk cId="605312590" sldId="256"/>
            <ac:spMk id="942" creationId="{B8C70EEA-56C5-3875-A43C-85E0078B41DA}"/>
          </ac:spMkLst>
        </pc:spChg>
        <pc:spChg chg="mod">
          <ac:chgData name="Emils Zegers" userId="bd5cf22c-0e97-44c0-acad-9bc9915da531" providerId="ADAL" clId="{5F09D76C-1841-4F58-94B1-5AE3681891B6}" dt="2023-06-22T13:57:58.600" v="3437" actId="27803"/>
          <ac:spMkLst>
            <pc:docMk/>
            <pc:sldMk cId="605312590" sldId="256"/>
            <ac:spMk id="943" creationId="{01D8EB84-7D92-D65D-B26F-F3C1B51686C7}"/>
          </ac:spMkLst>
        </pc:spChg>
        <pc:spChg chg="mod">
          <ac:chgData name="Emils Zegers" userId="bd5cf22c-0e97-44c0-acad-9bc9915da531" providerId="ADAL" clId="{5F09D76C-1841-4F58-94B1-5AE3681891B6}" dt="2023-06-22T13:57:58.600" v="3437" actId="27803"/>
          <ac:spMkLst>
            <pc:docMk/>
            <pc:sldMk cId="605312590" sldId="256"/>
            <ac:spMk id="944" creationId="{2625CBE1-993E-3F48-17BC-507007A7AEF7}"/>
          </ac:spMkLst>
        </pc:spChg>
        <pc:spChg chg="mod">
          <ac:chgData name="Emils Zegers" userId="bd5cf22c-0e97-44c0-acad-9bc9915da531" providerId="ADAL" clId="{5F09D76C-1841-4F58-94B1-5AE3681891B6}" dt="2023-06-22T13:57:58.600" v="3437" actId="27803"/>
          <ac:spMkLst>
            <pc:docMk/>
            <pc:sldMk cId="605312590" sldId="256"/>
            <ac:spMk id="945" creationId="{76B2BB26-221B-C19C-6B21-29016A36DAF9}"/>
          </ac:spMkLst>
        </pc:spChg>
        <pc:spChg chg="mod">
          <ac:chgData name="Emils Zegers" userId="bd5cf22c-0e97-44c0-acad-9bc9915da531" providerId="ADAL" clId="{5F09D76C-1841-4F58-94B1-5AE3681891B6}" dt="2023-06-22T13:57:58.600" v="3437" actId="27803"/>
          <ac:spMkLst>
            <pc:docMk/>
            <pc:sldMk cId="605312590" sldId="256"/>
            <ac:spMk id="946" creationId="{26E322AE-0EDC-469E-C662-E1533A8DDE8B}"/>
          </ac:spMkLst>
        </pc:spChg>
        <pc:spChg chg="mod">
          <ac:chgData name="Emils Zegers" userId="bd5cf22c-0e97-44c0-acad-9bc9915da531" providerId="ADAL" clId="{5F09D76C-1841-4F58-94B1-5AE3681891B6}" dt="2023-06-22T13:57:58.600" v="3437" actId="27803"/>
          <ac:spMkLst>
            <pc:docMk/>
            <pc:sldMk cId="605312590" sldId="256"/>
            <ac:spMk id="947" creationId="{4B0EA6DA-BEDC-CCD5-3923-063145035B8A}"/>
          </ac:spMkLst>
        </pc:spChg>
        <pc:spChg chg="mod">
          <ac:chgData name="Emils Zegers" userId="bd5cf22c-0e97-44c0-acad-9bc9915da531" providerId="ADAL" clId="{5F09D76C-1841-4F58-94B1-5AE3681891B6}" dt="2023-06-22T13:57:58.600" v="3437" actId="27803"/>
          <ac:spMkLst>
            <pc:docMk/>
            <pc:sldMk cId="605312590" sldId="256"/>
            <ac:spMk id="948" creationId="{B93F63DF-5239-AC38-C428-615A02AF7B06}"/>
          </ac:spMkLst>
        </pc:spChg>
        <pc:spChg chg="mod">
          <ac:chgData name="Emils Zegers" userId="bd5cf22c-0e97-44c0-acad-9bc9915da531" providerId="ADAL" clId="{5F09D76C-1841-4F58-94B1-5AE3681891B6}" dt="2023-06-22T13:57:58.600" v="3437" actId="27803"/>
          <ac:spMkLst>
            <pc:docMk/>
            <pc:sldMk cId="605312590" sldId="256"/>
            <ac:spMk id="949" creationId="{1E8E3FFE-1143-9C71-D2F1-8FD0BFC6423F}"/>
          </ac:spMkLst>
        </pc:spChg>
        <pc:spChg chg="mod">
          <ac:chgData name="Emils Zegers" userId="bd5cf22c-0e97-44c0-acad-9bc9915da531" providerId="ADAL" clId="{5F09D76C-1841-4F58-94B1-5AE3681891B6}" dt="2023-06-22T13:57:58.600" v="3437" actId="27803"/>
          <ac:spMkLst>
            <pc:docMk/>
            <pc:sldMk cId="605312590" sldId="256"/>
            <ac:spMk id="950" creationId="{AF5147E1-1E94-E61B-525F-87DEF76B2CA2}"/>
          </ac:spMkLst>
        </pc:spChg>
        <pc:spChg chg="mod">
          <ac:chgData name="Emils Zegers" userId="bd5cf22c-0e97-44c0-acad-9bc9915da531" providerId="ADAL" clId="{5F09D76C-1841-4F58-94B1-5AE3681891B6}" dt="2023-06-22T13:57:58.600" v="3437" actId="27803"/>
          <ac:spMkLst>
            <pc:docMk/>
            <pc:sldMk cId="605312590" sldId="256"/>
            <ac:spMk id="951" creationId="{7A48483A-5B39-1CA5-1814-E89EA338209D}"/>
          </ac:spMkLst>
        </pc:spChg>
        <pc:spChg chg="mod">
          <ac:chgData name="Emils Zegers" userId="bd5cf22c-0e97-44c0-acad-9bc9915da531" providerId="ADAL" clId="{5F09D76C-1841-4F58-94B1-5AE3681891B6}" dt="2023-06-22T13:57:58.600" v="3437" actId="27803"/>
          <ac:spMkLst>
            <pc:docMk/>
            <pc:sldMk cId="605312590" sldId="256"/>
            <ac:spMk id="952" creationId="{B114B0A8-D88C-225D-D1A5-C4BD5C0A1394}"/>
          </ac:spMkLst>
        </pc:spChg>
        <pc:spChg chg="mod">
          <ac:chgData name="Emils Zegers" userId="bd5cf22c-0e97-44c0-acad-9bc9915da531" providerId="ADAL" clId="{5F09D76C-1841-4F58-94B1-5AE3681891B6}" dt="2023-06-22T13:57:58.600" v="3437" actId="27803"/>
          <ac:spMkLst>
            <pc:docMk/>
            <pc:sldMk cId="605312590" sldId="256"/>
            <ac:spMk id="953" creationId="{2598D6B0-1F15-778B-B18F-5E9931812A04}"/>
          </ac:spMkLst>
        </pc:spChg>
        <pc:spChg chg="mod">
          <ac:chgData name="Emils Zegers" userId="bd5cf22c-0e97-44c0-acad-9bc9915da531" providerId="ADAL" clId="{5F09D76C-1841-4F58-94B1-5AE3681891B6}" dt="2023-06-22T13:57:58.600" v="3437" actId="27803"/>
          <ac:spMkLst>
            <pc:docMk/>
            <pc:sldMk cId="605312590" sldId="256"/>
            <ac:spMk id="954" creationId="{946A6885-95D0-4059-3FA5-86BF1FFCD861}"/>
          </ac:spMkLst>
        </pc:spChg>
        <pc:spChg chg="mod">
          <ac:chgData name="Emils Zegers" userId="bd5cf22c-0e97-44c0-acad-9bc9915da531" providerId="ADAL" clId="{5F09D76C-1841-4F58-94B1-5AE3681891B6}" dt="2023-06-22T13:57:58.600" v="3437" actId="27803"/>
          <ac:spMkLst>
            <pc:docMk/>
            <pc:sldMk cId="605312590" sldId="256"/>
            <ac:spMk id="955" creationId="{87971DD4-8CD0-EE22-D57D-96FEE6D40727}"/>
          </ac:spMkLst>
        </pc:spChg>
        <pc:spChg chg="mod">
          <ac:chgData name="Emils Zegers" userId="bd5cf22c-0e97-44c0-acad-9bc9915da531" providerId="ADAL" clId="{5F09D76C-1841-4F58-94B1-5AE3681891B6}" dt="2023-06-22T13:57:58.600" v="3437" actId="27803"/>
          <ac:spMkLst>
            <pc:docMk/>
            <pc:sldMk cId="605312590" sldId="256"/>
            <ac:spMk id="956" creationId="{CD0E18A9-F888-06FE-78D8-5E653EBA8002}"/>
          </ac:spMkLst>
        </pc:spChg>
        <pc:spChg chg="mod">
          <ac:chgData name="Emils Zegers" userId="bd5cf22c-0e97-44c0-acad-9bc9915da531" providerId="ADAL" clId="{5F09D76C-1841-4F58-94B1-5AE3681891B6}" dt="2023-06-22T13:57:58.600" v="3437" actId="27803"/>
          <ac:spMkLst>
            <pc:docMk/>
            <pc:sldMk cId="605312590" sldId="256"/>
            <ac:spMk id="957" creationId="{0D197690-FC6B-709B-B10F-1EB6D9F1C7C2}"/>
          </ac:spMkLst>
        </pc:spChg>
        <pc:spChg chg="mod">
          <ac:chgData name="Emils Zegers" userId="bd5cf22c-0e97-44c0-acad-9bc9915da531" providerId="ADAL" clId="{5F09D76C-1841-4F58-94B1-5AE3681891B6}" dt="2023-06-22T13:57:58.600" v="3437" actId="27803"/>
          <ac:spMkLst>
            <pc:docMk/>
            <pc:sldMk cId="605312590" sldId="256"/>
            <ac:spMk id="958" creationId="{D5260571-76E9-D5EC-406F-D0F5593BCCD2}"/>
          </ac:spMkLst>
        </pc:spChg>
        <pc:spChg chg="mod">
          <ac:chgData name="Emils Zegers" userId="bd5cf22c-0e97-44c0-acad-9bc9915da531" providerId="ADAL" clId="{5F09D76C-1841-4F58-94B1-5AE3681891B6}" dt="2023-06-22T13:57:58.600" v="3437" actId="27803"/>
          <ac:spMkLst>
            <pc:docMk/>
            <pc:sldMk cId="605312590" sldId="256"/>
            <ac:spMk id="959" creationId="{C91ECCA7-9543-8367-9298-EEE78179C1C9}"/>
          </ac:spMkLst>
        </pc:spChg>
        <pc:spChg chg="mod">
          <ac:chgData name="Emils Zegers" userId="bd5cf22c-0e97-44c0-acad-9bc9915da531" providerId="ADAL" clId="{5F09D76C-1841-4F58-94B1-5AE3681891B6}" dt="2023-06-22T13:57:58.600" v="3437" actId="27803"/>
          <ac:spMkLst>
            <pc:docMk/>
            <pc:sldMk cId="605312590" sldId="256"/>
            <ac:spMk id="960" creationId="{65C92DC3-0F44-6CCD-F31F-E28ABB90B690}"/>
          </ac:spMkLst>
        </pc:spChg>
        <pc:spChg chg="mod">
          <ac:chgData name="Emils Zegers" userId="bd5cf22c-0e97-44c0-acad-9bc9915da531" providerId="ADAL" clId="{5F09D76C-1841-4F58-94B1-5AE3681891B6}" dt="2023-06-22T13:57:58.600" v="3437" actId="27803"/>
          <ac:spMkLst>
            <pc:docMk/>
            <pc:sldMk cId="605312590" sldId="256"/>
            <ac:spMk id="961" creationId="{2B589453-05DF-950B-2793-1DEC15B58F63}"/>
          </ac:spMkLst>
        </pc:spChg>
        <pc:spChg chg="mod">
          <ac:chgData name="Emils Zegers" userId="bd5cf22c-0e97-44c0-acad-9bc9915da531" providerId="ADAL" clId="{5F09D76C-1841-4F58-94B1-5AE3681891B6}" dt="2023-06-22T13:57:58.600" v="3437" actId="27803"/>
          <ac:spMkLst>
            <pc:docMk/>
            <pc:sldMk cId="605312590" sldId="256"/>
            <ac:spMk id="962" creationId="{C6564C31-872A-DD91-024B-0156D5304359}"/>
          </ac:spMkLst>
        </pc:spChg>
        <pc:spChg chg="mod">
          <ac:chgData name="Emils Zegers" userId="bd5cf22c-0e97-44c0-acad-9bc9915da531" providerId="ADAL" clId="{5F09D76C-1841-4F58-94B1-5AE3681891B6}" dt="2023-06-22T13:57:58.600" v="3437" actId="27803"/>
          <ac:spMkLst>
            <pc:docMk/>
            <pc:sldMk cId="605312590" sldId="256"/>
            <ac:spMk id="963" creationId="{36B954B8-56AD-1241-A875-E30CBE981092}"/>
          </ac:spMkLst>
        </pc:spChg>
        <pc:spChg chg="mod">
          <ac:chgData name="Emils Zegers" userId="bd5cf22c-0e97-44c0-acad-9bc9915da531" providerId="ADAL" clId="{5F09D76C-1841-4F58-94B1-5AE3681891B6}" dt="2023-06-22T13:57:58.600" v="3437" actId="27803"/>
          <ac:spMkLst>
            <pc:docMk/>
            <pc:sldMk cId="605312590" sldId="256"/>
            <ac:spMk id="964" creationId="{9575CFB9-42A5-3300-3398-1086D718DD35}"/>
          </ac:spMkLst>
        </pc:spChg>
        <pc:spChg chg="mod">
          <ac:chgData name="Emils Zegers" userId="bd5cf22c-0e97-44c0-acad-9bc9915da531" providerId="ADAL" clId="{5F09D76C-1841-4F58-94B1-5AE3681891B6}" dt="2023-06-22T13:57:58.600" v="3437" actId="27803"/>
          <ac:spMkLst>
            <pc:docMk/>
            <pc:sldMk cId="605312590" sldId="256"/>
            <ac:spMk id="965" creationId="{7D02CD7B-BFDE-9294-B9BF-C222C393856F}"/>
          </ac:spMkLst>
        </pc:spChg>
        <pc:spChg chg="mod">
          <ac:chgData name="Emils Zegers" userId="bd5cf22c-0e97-44c0-acad-9bc9915da531" providerId="ADAL" clId="{5F09D76C-1841-4F58-94B1-5AE3681891B6}" dt="2023-06-22T13:57:58.600" v="3437" actId="27803"/>
          <ac:spMkLst>
            <pc:docMk/>
            <pc:sldMk cId="605312590" sldId="256"/>
            <ac:spMk id="966" creationId="{4AF3EF05-B289-7041-1A05-84D3EBC71032}"/>
          </ac:spMkLst>
        </pc:spChg>
        <pc:spChg chg="mod">
          <ac:chgData name="Emils Zegers" userId="bd5cf22c-0e97-44c0-acad-9bc9915da531" providerId="ADAL" clId="{5F09D76C-1841-4F58-94B1-5AE3681891B6}" dt="2023-06-22T13:57:58.600" v="3437" actId="27803"/>
          <ac:spMkLst>
            <pc:docMk/>
            <pc:sldMk cId="605312590" sldId="256"/>
            <ac:spMk id="967" creationId="{E87CF23E-C646-CB2F-CC3E-E2DB1A0E11C2}"/>
          </ac:spMkLst>
        </pc:spChg>
        <pc:spChg chg="mod">
          <ac:chgData name="Emils Zegers" userId="bd5cf22c-0e97-44c0-acad-9bc9915da531" providerId="ADAL" clId="{5F09D76C-1841-4F58-94B1-5AE3681891B6}" dt="2023-06-22T13:57:58.600" v="3437" actId="27803"/>
          <ac:spMkLst>
            <pc:docMk/>
            <pc:sldMk cId="605312590" sldId="256"/>
            <ac:spMk id="968" creationId="{E7FC5C7A-F7D7-883C-5601-98B13499F530}"/>
          </ac:spMkLst>
        </pc:spChg>
        <pc:spChg chg="mod">
          <ac:chgData name="Emils Zegers" userId="bd5cf22c-0e97-44c0-acad-9bc9915da531" providerId="ADAL" clId="{5F09D76C-1841-4F58-94B1-5AE3681891B6}" dt="2023-06-22T13:57:58.600" v="3437" actId="27803"/>
          <ac:spMkLst>
            <pc:docMk/>
            <pc:sldMk cId="605312590" sldId="256"/>
            <ac:spMk id="969" creationId="{387506A3-FE7D-48C1-B82B-C4C056B0650E}"/>
          </ac:spMkLst>
        </pc:spChg>
        <pc:spChg chg="mod">
          <ac:chgData name="Emils Zegers" userId="bd5cf22c-0e97-44c0-acad-9bc9915da531" providerId="ADAL" clId="{5F09D76C-1841-4F58-94B1-5AE3681891B6}" dt="2023-06-22T13:57:58.600" v="3437" actId="27803"/>
          <ac:spMkLst>
            <pc:docMk/>
            <pc:sldMk cId="605312590" sldId="256"/>
            <ac:spMk id="970" creationId="{8AA372C6-1205-A627-DBC3-F12636FCFF43}"/>
          </ac:spMkLst>
        </pc:spChg>
        <pc:spChg chg="mod">
          <ac:chgData name="Emils Zegers" userId="bd5cf22c-0e97-44c0-acad-9bc9915da531" providerId="ADAL" clId="{5F09D76C-1841-4F58-94B1-5AE3681891B6}" dt="2023-06-22T13:57:58.600" v="3437" actId="27803"/>
          <ac:spMkLst>
            <pc:docMk/>
            <pc:sldMk cId="605312590" sldId="256"/>
            <ac:spMk id="971" creationId="{0E4A7C20-1042-8B34-DB18-9E827A51EEAD}"/>
          </ac:spMkLst>
        </pc:spChg>
        <pc:spChg chg="mod">
          <ac:chgData name="Emils Zegers" userId="bd5cf22c-0e97-44c0-acad-9bc9915da531" providerId="ADAL" clId="{5F09D76C-1841-4F58-94B1-5AE3681891B6}" dt="2023-06-22T13:57:58.600" v="3437" actId="27803"/>
          <ac:spMkLst>
            <pc:docMk/>
            <pc:sldMk cId="605312590" sldId="256"/>
            <ac:spMk id="972" creationId="{2BA79CA2-0599-4B43-CC33-CF31C7956C47}"/>
          </ac:spMkLst>
        </pc:spChg>
        <pc:spChg chg="mod">
          <ac:chgData name="Emils Zegers" userId="bd5cf22c-0e97-44c0-acad-9bc9915da531" providerId="ADAL" clId="{5F09D76C-1841-4F58-94B1-5AE3681891B6}" dt="2023-06-22T13:57:58.600" v="3437" actId="27803"/>
          <ac:spMkLst>
            <pc:docMk/>
            <pc:sldMk cId="605312590" sldId="256"/>
            <ac:spMk id="973" creationId="{CEA2D88D-B154-935B-5CE5-9B289D147A5B}"/>
          </ac:spMkLst>
        </pc:spChg>
        <pc:spChg chg="mod">
          <ac:chgData name="Emils Zegers" userId="bd5cf22c-0e97-44c0-acad-9bc9915da531" providerId="ADAL" clId="{5F09D76C-1841-4F58-94B1-5AE3681891B6}" dt="2023-06-22T13:57:58.600" v="3437" actId="27803"/>
          <ac:spMkLst>
            <pc:docMk/>
            <pc:sldMk cId="605312590" sldId="256"/>
            <ac:spMk id="974" creationId="{419CF8AB-CE35-B8D3-873D-01E5689C41DD}"/>
          </ac:spMkLst>
        </pc:spChg>
        <pc:spChg chg="mod">
          <ac:chgData name="Emils Zegers" userId="bd5cf22c-0e97-44c0-acad-9bc9915da531" providerId="ADAL" clId="{5F09D76C-1841-4F58-94B1-5AE3681891B6}" dt="2023-06-22T13:57:58.600" v="3437" actId="27803"/>
          <ac:spMkLst>
            <pc:docMk/>
            <pc:sldMk cId="605312590" sldId="256"/>
            <ac:spMk id="975" creationId="{B3E3A32D-EE1E-93F7-214E-6086C4FA12D9}"/>
          </ac:spMkLst>
        </pc:spChg>
        <pc:spChg chg="mod">
          <ac:chgData name="Emils Zegers" userId="bd5cf22c-0e97-44c0-acad-9bc9915da531" providerId="ADAL" clId="{5F09D76C-1841-4F58-94B1-5AE3681891B6}" dt="2023-06-22T13:57:58.600" v="3437" actId="27803"/>
          <ac:spMkLst>
            <pc:docMk/>
            <pc:sldMk cId="605312590" sldId="256"/>
            <ac:spMk id="976" creationId="{C3959683-AC3C-540C-0716-84215E4E500E}"/>
          </ac:spMkLst>
        </pc:spChg>
        <pc:spChg chg="mod">
          <ac:chgData name="Emils Zegers" userId="bd5cf22c-0e97-44c0-acad-9bc9915da531" providerId="ADAL" clId="{5F09D76C-1841-4F58-94B1-5AE3681891B6}" dt="2023-06-22T13:57:58.600" v="3437" actId="27803"/>
          <ac:spMkLst>
            <pc:docMk/>
            <pc:sldMk cId="605312590" sldId="256"/>
            <ac:spMk id="977" creationId="{C1AD7F08-1A66-9FF0-1172-1B26744A5B6F}"/>
          </ac:spMkLst>
        </pc:spChg>
        <pc:spChg chg="mod">
          <ac:chgData name="Emils Zegers" userId="bd5cf22c-0e97-44c0-acad-9bc9915da531" providerId="ADAL" clId="{5F09D76C-1841-4F58-94B1-5AE3681891B6}" dt="2023-06-22T13:57:58.600" v="3437" actId="27803"/>
          <ac:spMkLst>
            <pc:docMk/>
            <pc:sldMk cId="605312590" sldId="256"/>
            <ac:spMk id="978" creationId="{927D734F-FDF3-34DC-4195-47B2F83BBBDE}"/>
          </ac:spMkLst>
        </pc:spChg>
        <pc:spChg chg="mod">
          <ac:chgData name="Emils Zegers" userId="bd5cf22c-0e97-44c0-acad-9bc9915da531" providerId="ADAL" clId="{5F09D76C-1841-4F58-94B1-5AE3681891B6}" dt="2023-06-22T13:57:58.600" v="3437" actId="27803"/>
          <ac:spMkLst>
            <pc:docMk/>
            <pc:sldMk cId="605312590" sldId="256"/>
            <ac:spMk id="979" creationId="{CB115178-D716-2926-E068-963595102525}"/>
          </ac:spMkLst>
        </pc:spChg>
        <pc:spChg chg="mod">
          <ac:chgData name="Emils Zegers" userId="bd5cf22c-0e97-44c0-acad-9bc9915da531" providerId="ADAL" clId="{5F09D76C-1841-4F58-94B1-5AE3681891B6}" dt="2023-06-22T13:57:58.600" v="3437" actId="27803"/>
          <ac:spMkLst>
            <pc:docMk/>
            <pc:sldMk cId="605312590" sldId="256"/>
            <ac:spMk id="980" creationId="{0A20057A-F8D2-40C8-75B4-430DAF299739}"/>
          </ac:spMkLst>
        </pc:spChg>
        <pc:spChg chg="mod">
          <ac:chgData name="Emils Zegers" userId="bd5cf22c-0e97-44c0-acad-9bc9915da531" providerId="ADAL" clId="{5F09D76C-1841-4F58-94B1-5AE3681891B6}" dt="2023-06-22T13:57:58.600" v="3437" actId="27803"/>
          <ac:spMkLst>
            <pc:docMk/>
            <pc:sldMk cId="605312590" sldId="256"/>
            <ac:spMk id="981" creationId="{91C9A952-0C1F-35F6-7438-CD2A8001F70A}"/>
          </ac:spMkLst>
        </pc:spChg>
        <pc:spChg chg="mod">
          <ac:chgData name="Emils Zegers" userId="bd5cf22c-0e97-44c0-acad-9bc9915da531" providerId="ADAL" clId="{5F09D76C-1841-4F58-94B1-5AE3681891B6}" dt="2023-06-22T13:57:58.600" v="3437" actId="27803"/>
          <ac:spMkLst>
            <pc:docMk/>
            <pc:sldMk cId="605312590" sldId="256"/>
            <ac:spMk id="982" creationId="{E2CBA021-D91D-2FBB-77B0-9E9771A3C330}"/>
          </ac:spMkLst>
        </pc:spChg>
        <pc:spChg chg="mod">
          <ac:chgData name="Emils Zegers" userId="bd5cf22c-0e97-44c0-acad-9bc9915da531" providerId="ADAL" clId="{5F09D76C-1841-4F58-94B1-5AE3681891B6}" dt="2023-06-22T13:57:58.600" v="3437" actId="27803"/>
          <ac:spMkLst>
            <pc:docMk/>
            <pc:sldMk cId="605312590" sldId="256"/>
            <ac:spMk id="983" creationId="{7173AC33-739E-F08A-213C-B1FC147A9FEF}"/>
          </ac:spMkLst>
        </pc:spChg>
        <pc:spChg chg="mod">
          <ac:chgData name="Emils Zegers" userId="bd5cf22c-0e97-44c0-acad-9bc9915da531" providerId="ADAL" clId="{5F09D76C-1841-4F58-94B1-5AE3681891B6}" dt="2023-06-22T13:57:58.600" v="3437" actId="27803"/>
          <ac:spMkLst>
            <pc:docMk/>
            <pc:sldMk cId="605312590" sldId="256"/>
            <ac:spMk id="984" creationId="{D3DD2D9F-D02F-EACA-0148-B56D3C552D77}"/>
          </ac:spMkLst>
        </pc:spChg>
        <pc:spChg chg="mod">
          <ac:chgData name="Emils Zegers" userId="bd5cf22c-0e97-44c0-acad-9bc9915da531" providerId="ADAL" clId="{5F09D76C-1841-4F58-94B1-5AE3681891B6}" dt="2023-06-22T13:57:58.600" v="3437" actId="27803"/>
          <ac:spMkLst>
            <pc:docMk/>
            <pc:sldMk cId="605312590" sldId="256"/>
            <ac:spMk id="985" creationId="{E0B895C5-4F66-3A39-75DD-CFA7BBF53720}"/>
          </ac:spMkLst>
        </pc:spChg>
        <pc:spChg chg="mod">
          <ac:chgData name="Emils Zegers" userId="bd5cf22c-0e97-44c0-acad-9bc9915da531" providerId="ADAL" clId="{5F09D76C-1841-4F58-94B1-5AE3681891B6}" dt="2023-06-22T13:57:58.600" v="3437" actId="27803"/>
          <ac:spMkLst>
            <pc:docMk/>
            <pc:sldMk cId="605312590" sldId="256"/>
            <ac:spMk id="986" creationId="{3FE73F9E-195A-E8BF-B152-C13B852177AF}"/>
          </ac:spMkLst>
        </pc:spChg>
        <pc:spChg chg="mod">
          <ac:chgData name="Emils Zegers" userId="bd5cf22c-0e97-44c0-acad-9bc9915da531" providerId="ADAL" clId="{5F09D76C-1841-4F58-94B1-5AE3681891B6}" dt="2023-06-22T13:57:58.600" v="3437" actId="27803"/>
          <ac:spMkLst>
            <pc:docMk/>
            <pc:sldMk cId="605312590" sldId="256"/>
            <ac:spMk id="987" creationId="{A9E5ECF8-245A-8CD6-ECF3-A97A46FEB301}"/>
          </ac:spMkLst>
        </pc:spChg>
        <pc:spChg chg="mod">
          <ac:chgData name="Emils Zegers" userId="bd5cf22c-0e97-44c0-acad-9bc9915da531" providerId="ADAL" clId="{5F09D76C-1841-4F58-94B1-5AE3681891B6}" dt="2023-06-22T13:57:58.600" v="3437" actId="27803"/>
          <ac:spMkLst>
            <pc:docMk/>
            <pc:sldMk cId="605312590" sldId="256"/>
            <ac:spMk id="988" creationId="{19573B81-F1E1-049D-CD3A-B613BA22F8F6}"/>
          </ac:spMkLst>
        </pc:spChg>
        <pc:spChg chg="mod">
          <ac:chgData name="Emils Zegers" userId="bd5cf22c-0e97-44c0-acad-9bc9915da531" providerId="ADAL" clId="{5F09D76C-1841-4F58-94B1-5AE3681891B6}" dt="2023-06-22T13:57:58.600" v="3437" actId="27803"/>
          <ac:spMkLst>
            <pc:docMk/>
            <pc:sldMk cId="605312590" sldId="256"/>
            <ac:spMk id="989" creationId="{96E73C4F-658B-C417-07E8-2585F72F02BB}"/>
          </ac:spMkLst>
        </pc:spChg>
        <pc:spChg chg="mod">
          <ac:chgData name="Emils Zegers" userId="bd5cf22c-0e97-44c0-acad-9bc9915da531" providerId="ADAL" clId="{5F09D76C-1841-4F58-94B1-5AE3681891B6}" dt="2023-06-22T13:57:58.600" v="3437" actId="27803"/>
          <ac:spMkLst>
            <pc:docMk/>
            <pc:sldMk cId="605312590" sldId="256"/>
            <ac:spMk id="990" creationId="{E3FBE69F-2A99-CA99-C660-B38A8DC24E1C}"/>
          </ac:spMkLst>
        </pc:spChg>
        <pc:spChg chg="mod">
          <ac:chgData name="Emils Zegers" userId="bd5cf22c-0e97-44c0-acad-9bc9915da531" providerId="ADAL" clId="{5F09D76C-1841-4F58-94B1-5AE3681891B6}" dt="2023-06-22T13:57:58.600" v="3437" actId="27803"/>
          <ac:spMkLst>
            <pc:docMk/>
            <pc:sldMk cId="605312590" sldId="256"/>
            <ac:spMk id="991" creationId="{A8F22EE6-AD0C-BF0D-669C-E822680CB751}"/>
          </ac:spMkLst>
        </pc:spChg>
        <pc:spChg chg="mod">
          <ac:chgData name="Emils Zegers" userId="bd5cf22c-0e97-44c0-acad-9bc9915da531" providerId="ADAL" clId="{5F09D76C-1841-4F58-94B1-5AE3681891B6}" dt="2023-06-22T13:57:58.600" v="3437" actId="27803"/>
          <ac:spMkLst>
            <pc:docMk/>
            <pc:sldMk cId="605312590" sldId="256"/>
            <ac:spMk id="992" creationId="{E7720F8B-01D0-A21B-137C-EBFC454AA578}"/>
          </ac:spMkLst>
        </pc:spChg>
        <pc:spChg chg="mod">
          <ac:chgData name="Emils Zegers" userId="bd5cf22c-0e97-44c0-acad-9bc9915da531" providerId="ADAL" clId="{5F09D76C-1841-4F58-94B1-5AE3681891B6}" dt="2023-06-22T13:57:58.600" v="3437" actId="27803"/>
          <ac:spMkLst>
            <pc:docMk/>
            <pc:sldMk cId="605312590" sldId="256"/>
            <ac:spMk id="993" creationId="{F97754A6-25FE-4490-CE1C-D2259A1BEE00}"/>
          </ac:spMkLst>
        </pc:spChg>
        <pc:spChg chg="mod">
          <ac:chgData name="Emils Zegers" userId="bd5cf22c-0e97-44c0-acad-9bc9915da531" providerId="ADAL" clId="{5F09D76C-1841-4F58-94B1-5AE3681891B6}" dt="2023-06-22T13:57:58.600" v="3437" actId="27803"/>
          <ac:spMkLst>
            <pc:docMk/>
            <pc:sldMk cId="605312590" sldId="256"/>
            <ac:spMk id="994" creationId="{781425DC-7BB8-92A0-942F-ECD8A759FE1E}"/>
          </ac:spMkLst>
        </pc:spChg>
        <pc:spChg chg="mod">
          <ac:chgData name="Emils Zegers" userId="bd5cf22c-0e97-44c0-acad-9bc9915da531" providerId="ADAL" clId="{5F09D76C-1841-4F58-94B1-5AE3681891B6}" dt="2023-06-22T13:57:58.600" v="3437" actId="27803"/>
          <ac:spMkLst>
            <pc:docMk/>
            <pc:sldMk cId="605312590" sldId="256"/>
            <ac:spMk id="995" creationId="{9CB464EE-3D2C-29FE-928D-A02B3E60B805}"/>
          </ac:spMkLst>
        </pc:spChg>
        <pc:spChg chg="mod">
          <ac:chgData name="Emils Zegers" userId="bd5cf22c-0e97-44c0-acad-9bc9915da531" providerId="ADAL" clId="{5F09D76C-1841-4F58-94B1-5AE3681891B6}" dt="2023-06-22T13:57:58.600" v="3437" actId="27803"/>
          <ac:spMkLst>
            <pc:docMk/>
            <pc:sldMk cId="605312590" sldId="256"/>
            <ac:spMk id="996" creationId="{4857A012-EE52-7B12-6D7E-15E59F6B2ED9}"/>
          </ac:spMkLst>
        </pc:spChg>
        <pc:spChg chg="mod">
          <ac:chgData name="Emils Zegers" userId="bd5cf22c-0e97-44c0-acad-9bc9915da531" providerId="ADAL" clId="{5F09D76C-1841-4F58-94B1-5AE3681891B6}" dt="2023-06-22T13:57:58.600" v="3437" actId="27803"/>
          <ac:spMkLst>
            <pc:docMk/>
            <pc:sldMk cId="605312590" sldId="256"/>
            <ac:spMk id="997" creationId="{848AADF4-826A-6A01-0B97-6BC6486F4BC2}"/>
          </ac:spMkLst>
        </pc:spChg>
        <pc:spChg chg="mod">
          <ac:chgData name="Emils Zegers" userId="bd5cf22c-0e97-44c0-acad-9bc9915da531" providerId="ADAL" clId="{5F09D76C-1841-4F58-94B1-5AE3681891B6}" dt="2023-06-22T13:57:58.600" v="3437" actId="27803"/>
          <ac:spMkLst>
            <pc:docMk/>
            <pc:sldMk cId="605312590" sldId="256"/>
            <ac:spMk id="998" creationId="{2BF969AE-DFD4-52B0-954F-C77ADBE0245C}"/>
          </ac:spMkLst>
        </pc:spChg>
        <pc:spChg chg="mod">
          <ac:chgData name="Emils Zegers" userId="bd5cf22c-0e97-44c0-acad-9bc9915da531" providerId="ADAL" clId="{5F09D76C-1841-4F58-94B1-5AE3681891B6}" dt="2023-06-22T13:57:58.600" v="3437" actId="27803"/>
          <ac:spMkLst>
            <pc:docMk/>
            <pc:sldMk cId="605312590" sldId="256"/>
            <ac:spMk id="999" creationId="{DA620E47-CD3A-0D4E-546F-1E1739D7C89E}"/>
          </ac:spMkLst>
        </pc:spChg>
        <pc:spChg chg="mod">
          <ac:chgData name="Emils Zegers" userId="bd5cf22c-0e97-44c0-acad-9bc9915da531" providerId="ADAL" clId="{5F09D76C-1841-4F58-94B1-5AE3681891B6}" dt="2023-06-22T13:57:58.600" v="3437" actId="27803"/>
          <ac:spMkLst>
            <pc:docMk/>
            <pc:sldMk cId="605312590" sldId="256"/>
            <ac:spMk id="1000" creationId="{8F6AD32F-FFDD-68EC-FBA2-FF474D7848B3}"/>
          </ac:spMkLst>
        </pc:spChg>
        <pc:spChg chg="mod">
          <ac:chgData name="Emils Zegers" userId="bd5cf22c-0e97-44c0-acad-9bc9915da531" providerId="ADAL" clId="{5F09D76C-1841-4F58-94B1-5AE3681891B6}" dt="2023-06-22T13:57:58.600" v="3437" actId="27803"/>
          <ac:spMkLst>
            <pc:docMk/>
            <pc:sldMk cId="605312590" sldId="256"/>
            <ac:spMk id="1001" creationId="{F40ECEA0-5F56-DF21-9139-E57DF73AB6BA}"/>
          </ac:spMkLst>
        </pc:spChg>
        <pc:spChg chg="mod">
          <ac:chgData name="Emils Zegers" userId="bd5cf22c-0e97-44c0-acad-9bc9915da531" providerId="ADAL" clId="{5F09D76C-1841-4F58-94B1-5AE3681891B6}" dt="2023-06-22T13:57:58.600" v="3437" actId="27803"/>
          <ac:spMkLst>
            <pc:docMk/>
            <pc:sldMk cId="605312590" sldId="256"/>
            <ac:spMk id="1002" creationId="{5569021B-82CB-2228-7AAD-53AB6AAF2522}"/>
          </ac:spMkLst>
        </pc:spChg>
        <pc:spChg chg="mod">
          <ac:chgData name="Emils Zegers" userId="bd5cf22c-0e97-44c0-acad-9bc9915da531" providerId="ADAL" clId="{5F09D76C-1841-4F58-94B1-5AE3681891B6}" dt="2023-06-22T13:57:58.600" v="3437" actId="27803"/>
          <ac:spMkLst>
            <pc:docMk/>
            <pc:sldMk cId="605312590" sldId="256"/>
            <ac:spMk id="1003" creationId="{AC9BF4E6-24FD-242D-D47F-4BBDEC189727}"/>
          </ac:spMkLst>
        </pc:spChg>
        <pc:spChg chg="mod">
          <ac:chgData name="Emils Zegers" userId="bd5cf22c-0e97-44c0-acad-9bc9915da531" providerId="ADAL" clId="{5F09D76C-1841-4F58-94B1-5AE3681891B6}" dt="2023-06-22T13:57:58.600" v="3437" actId="27803"/>
          <ac:spMkLst>
            <pc:docMk/>
            <pc:sldMk cId="605312590" sldId="256"/>
            <ac:spMk id="1004" creationId="{836C6B44-99E7-3859-5772-14EAC92D9810}"/>
          </ac:spMkLst>
        </pc:spChg>
        <pc:spChg chg="mod">
          <ac:chgData name="Emils Zegers" userId="bd5cf22c-0e97-44c0-acad-9bc9915da531" providerId="ADAL" clId="{5F09D76C-1841-4F58-94B1-5AE3681891B6}" dt="2023-06-22T13:57:58.600" v="3437" actId="27803"/>
          <ac:spMkLst>
            <pc:docMk/>
            <pc:sldMk cId="605312590" sldId="256"/>
            <ac:spMk id="1005" creationId="{B1B8B8BE-C8C5-714F-2D35-F341E288D409}"/>
          </ac:spMkLst>
        </pc:spChg>
        <pc:spChg chg="mod">
          <ac:chgData name="Emils Zegers" userId="bd5cf22c-0e97-44c0-acad-9bc9915da531" providerId="ADAL" clId="{5F09D76C-1841-4F58-94B1-5AE3681891B6}" dt="2023-06-22T13:57:58.600" v="3437" actId="27803"/>
          <ac:spMkLst>
            <pc:docMk/>
            <pc:sldMk cId="605312590" sldId="256"/>
            <ac:spMk id="1006" creationId="{5B5D9388-D147-0A41-53CA-AAD467AC2337}"/>
          </ac:spMkLst>
        </pc:spChg>
        <pc:spChg chg="mod">
          <ac:chgData name="Emils Zegers" userId="bd5cf22c-0e97-44c0-acad-9bc9915da531" providerId="ADAL" clId="{5F09D76C-1841-4F58-94B1-5AE3681891B6}" dt="2023-06-22T13:57:58.600" v="3437" actId="27803"/>
          <ac:spMkLst>
            <pc:docMk/>
            <pc:sldMk cId="605312590" sldId="256"/>
            <ac:spMk id="1007" creationId="{8795EEA9-C4CD-F25B-72BB-9C0A82B99BC2}"/>
          </ac:spMkLst>
        </pc:spChg>
        <pc:spChg chg="mod">
          <ac:chgData name="Emils Zegers" userId="bd5cf22c-0e97-44c0-acad-9bc9915da531" providerId="ADAL" clId="{5F09D76C-1841-4F58-94B1-5AE3681891B6}" dt="2023-06-22T13:57:58.600" v="3437" actId="27803"/>
          <ac:spMkLst>
            <pc:docMk/>
            <pc:sldMk cId="605312590" sldId="256"/>
            <ac:spMk id="1008" creationId="{D21B7E6A-6111-1345-617E-FAF9CAA49E95}"/>
          </ac:spMkLst>
        </pc:spChg>
        <pc:spChg chg="mod">
          <ac:chgData name="Emils Zegers" userId="bd5cf22c-0e97-44c0-acad-9bc9915da531" providerId="ADAL" clId="{5F09D76C-1841-4F58-94B1-5AE3681891B6}" dt="2023-06-22T13:57:58.600" v="3437" actId="27803"/>
          <ac:spMkLst>
            <pc:docMk/>
            <pc:sldMk cId="605312590" sldId="256"/>
            <ac:spMk id="1009" creationId="{383A6533-EC79-6E35-059F-29EB32AE7D1E}"/>
          </ac:spMkLst>
        </pc:spChg>
        <pc:spChg chg="mod">
          <ac:chgData name="Emils Zegers" userId="bd5cf22c-0e97-44c0-acad-9bc9915da531" providerId="ADAL" clId="{5F09D76C-1841-4F58-94B1-5AE3681891B6}" dt="2023-06-22T13:57:58.600" v="3437" actId="27803"/>
          <ac:spMkLst>
            <pc:docMk/>
            <pc:sldMk cId="605312590" sldId="256"/>
            <ac:spMk id="1010" creationId="{759E1440-0522-68B0-E8B4-5AF6925FD303}"/>
          </ac:spMkLst>
        </pc:spChg>
        <pc:spChg chg="mod">
          <ac:chgData name="Emils Zegers" userId="bd5cf22c-0e97-44c0-acad-9bc9915da531" providerId="ADAL" clId="{5F09D76C-1841-4F58-94B1-5AE3681891B6}" dt="2023-06-22T13:57:58.600" v="3437" actId="27803"/>
          <ac:spMkLst>
            <pc:docMk/>
            <pc:sldMk cId="605312590" sldId="256"/>
            <ac:spMk id="1011" creationId="{7675E27A-B5E8-7B61-20D6-429E89D614EA}"/>
          </ac:spMkLst>
        </pc:spChg>
        <pc:spChg chg="mod">
          <ac:chgData name="Emils Zegers" userId="bd5cf22c-0e97-44c0-acad-9bc9915da531" providerId="ADAL" clId="{5F09D76C-1841-4F58-94B1-5AE3681891B6}" dt="2023-06-22T13:57:58.600" v="3437" actId="27803"/>
          <ac:spMkLst>
            <pc:docMk/>
            <pc:sldMk cId="605312590" sldId="256"/>
            <ac:spMk id="1012" creationId="{9A20AA99-2773-A080-C9A2-ACC24679C8E0}"/>
          </ac:spMkLst>
        </pc:spChg>
        <pc:spChg chg="mod">
          <ac:chgData name="Emils Zegers" userId="bd5cf22c-0e97-44c0-acad-9bc9915da531" providerId="ADAL" clId="{5F09D76C-1841-4F58-94B1-5AE3681891B6}" dt="2023-06-22T13:57:58.600" v="3437" actId="27803"/>
          <ac:spMkLst>
            <pc:docMk/>
            <pc:sldMk cId="605312590" sldId="256"/>
            <ac:spMk id="1013" creationId="{CBB73B2F-CB80-F5C5-DFA5-D4FBF9E3FC33}"/>
          </ac:spMkLst>
        </pc:spChg>
        <pc:spChg chg="mod">
          <ac:chgData name="Emils Zegers" userId="bd5cf22c-0e97-44c0-acad-9bc9915da531" providerId="ADAL" clId="{5F09D76C-1841-4F58-94B1-5AE3681891B6}" dt="2023-06-22T13:57:58.600" v="3437" actId="27803"/>
          <ac:spMkLst>
            <pc:docMk/>
            <pc:sldMk cId="605312590" sldId="256"/>
            <ac:spMk id="1014" creationId="{9B31801A-AA32-5315-65AB-B74162412F49}"/>
          </ac:spMkLst>
        </pc:spChg>
        <pc:spChg chg="mod">
          <ac:chgData name="Emils Zegers" userId="bd5cf22c-0e97-44c0-acad-9bc9915da531" providerId="ADAL" clId="{5F09D76C-1841-4F58-94B1-5AE3681891B6}" dt="2023-06-22T13:57:58.600" v="3437" actId="27803"/>
          <ac:spMkLst>
            <pc:docMk/>
            <pc:sldMk cId="605312590" sldId="256"/>
            <ac:spMk id="1015" creationId="{28D97A23-66A7-7E81-2873-67142FD4058E}"/>
          </ac:spMkLst>
        </pc:spChg>
        <pc:spChg chg="mod">
          <ac:chgData name="Emils Zegers" userId="bd5cf22c-0e97-44c0-acad-9bc9915da531" providerId="ADAL" clId="{5F09D76C-1841-4F58-94B1-5AE3681891B6}" dt="2023-06-22T13:57:58.600" v="3437" actId="27803"/>
          <ac:spMkLst>
            <pc:docMk/>
            <pc:sldMk cId="605312590" sldId="256"/>
            <ac:spMk id="1016" creationId="{161F55A9-EA38-ABDE-E408-F3AA9C46835D}"/>
          </ac:spMkLst>
        </pc:spChg>
        <pc:spChg chg="mod">
          <ac:chgData name="Emils Zegers" userId="bd5cf22c-0e97-44c0-acad-9bc9915da531" providerId="ADAL" clId="{5F09D76C-1841-4F58-94B1-5AE3681891B6}" dt="2023-06-22T13:57:58.600" v="3437" actId="27803"/>
          <ac:spMkLst>
            <pc:docMk/>
            <pc:sldMk cId="605312590" sldId="256"/>
            <ac:spMk id="1017" creationId="{DA2E202F-7F3E-A91B-85A2-7C6008639130}"/>
          </ac:spMkLst>
        </pc:spChg>
        <pc:spChg chg="mod">
          <ac:chgData name="Emils Zegers" userId="bd5cf22c-0e97-44c0-acad-9bc9915da531" providerId="ADAL" clId="{5F09D76C-1841-4F58-94B1-5AE3681891B6}" dt="2023-06-22T13:57:58.600" v="3437" actId="27803"/>
          <ac:spMkLst>
            <pc:docMk/>
            <pc:sldMk cId="605312590" sldId="256"/>
            <ac:spMk id="1018" creationId="{078F9570-A1EA-2840-D45D-D8AF12DDAEAE}"/>
          </ac:spMkLst>
        </pc:spChg>
        <pc:spChg chg="mod">
          <ac:chgData name="Emils Zegers" userId="bd5cf22c-0e97-44c0-acad-9bc9915da531" providerId="ADAL" clId="{5F09D76C-1841-4F58-94B1-5AE3681891B6}" dt="2023-06-22T13:57:58.600" v="3437" actId="27803"/>
          <ac:spMkLst>
            <pc:docMk/>
            <pc:sldMk cId="605312590" sldId="256"/>
            <ac:spMk id="1019" creationId="{A4E47F00-D6B6-7A95-1E68-AED23059BE13}"/>
          </ac:spMkLst>
        </pc:spChg>
        <pc:spChg chg="mod">
          <ac:chgData name="Emils Zegers" userId="bd5cf22c-0e97-44c0-acad-9bc9915da531" providerId="ADAL" clId="{5F09D76C-1841-4F58-94B1-5AE3681891B6}" dt="2023-06-22T13:57:58.600" v="3437" actId="27803"/>
          <ac:spMkLst>
            <pc:docMk/>
            <pc:sldMk cId="605312590" sldId="256"/>
            <ac:spMk id="1020" creationId="{F190B720-2CD6-7D6E-3405-96147E6D54E5}"/>
          </ac:spMkLst>
        </pc:spChg>
        <pc:spChg chg="mod">
          <ac:chgData name="Emils Zegers" userId="bd5cf22c-0e97-44c0-acad-9bc9915da531" providerId="ADAL" clId="{5F09D76C-1841-4F58-94B1-5AE3681891B6}" dt="2023-06-22T13:57:58.600" v="3437" actId="27803"/>
          <ac:spMkLst>
            <pc:docMk/>
            <pc:sldMk cId="605312590" sldId="256"/>
            <ac:spMk id="1021" creationId="{C87CC93F-0F43-F03F-6E43-E527746BDF47}"/>
          </ac:spMkLst>
        </pc:spChg>
        <pc:spChg chg="mod">
          <ac:chgData name="Emils Zegers" userId="bd5cf22c-0e97-44c0-acad-9bc9915da531" providerId="ADAL" clId="{5F09D76C-1841-4F58-94B1-5AE3681891B6}" dt="2023-06-22T13:57:58.600" v="3437" actId="27803"/>
          <ac:spMkLst>
            <pc:docMk/>
            <pc:sldMk cId="605312590" sldId="256"/>
            <ac:spMk id="1022" creationId="{3708B4E0-4333-A6ED-9CD4-3FF774C264F5}"/>
          </ac:spMkLst>
        </pc:spChg>
        <pc:spChg chg="mod">
          <ac:chgData name="Emils Zegers" userId="bd5cf22c-0e97-44c0-acad-9bc9915da531" providerId="ADAL" clId="{5F09D76C-1841-4F58-94B1-5AE3681891B6}" dt="2023-06-22T13:57:58.600" v="3437" actId="27803"/>
          <ac:spMkLst>
            <pc:docMk/>
            <pc:sldMk cId="605312590" sldId="256"/>
            <ac:spMk id="1023" creationId="{CBA003ED-0203-24A5-54B2-78568FC74700}"/>
          </ac:spMkLst>
        </pc:spChg>
        <pc:spChg chg="mod">
          <ac:chgData name="Emils Zegers" userId="bd5cf22c-0e97-44c0-acad-9bc9915da531" providerId="ADAL" clId="{5F09D76C-1841-4F58-94B1-5AE3681891B6}" dt="2023-06-22T13:57:58.600" v="3437" actId="27803"/>
          <ac:spMkLst>
            <pc:docMk/>
            <pc:sldMk cId="605312590" sldId="256"/>
            <ac:spMk id="1024" creationId="{A0918D79-8CC5-31AA-6409-410EEEB72723}"/>
          </ac:spMkLst>
        </pc:spChg>
        <pc:spChg chg="mod">
          <ac:chgData name="Emils Zegers" userId="bd5cf22c-0e97-44c0-acad-9bc9915da531" providerId="ADAL" clId="{5F09D76C-1841-4F58-94B1-5AE3681891B6}" dt="2023-06-22T13:57:58.600" v="3437" actId="27803"/>
          <ac:spMkLst>
            <pc:docMk/>
            <pc:sldMk cId="605312590" sldId="256"/>
            <ac:spMk id="1025" creationId="{AF12783F-30F6-3CF9-FB9F-17D24BBADD67}"/>
          </ac:spMkLst>
        </pc:spChg>
        <pc:spChg chg="mod">
          <ac:chgData name="Emils Zegers" userId="bd5cf22c-0e97-44c0-acad-9bc9915da531" providerId="ADAL" clId="{5F09D76C-1841-4F58-94B1-5AE3681891B6}" dt="2023-06-22T13:57:58.600" v="3437" actId="27803"/>
          <ac:spMkLst>
            <pc:docMk/>
            <pc:sldMk cId="605312590" sldId="256"/>
            <ac:spMk id="1026" creationId="{27CCBA79-E663-E633-95C1-4289021CC017}"/>
          </ac:spMkLst>
        </pc:spChg>
        <pc:spChg chg="mod">
          <ac:chgData name="Emils Zegers" userId="bd5cf22c-0e97-44c0-acad-9bc9915da531" providerId="ADAL" clId="{5F09D76C-1841-4F58-94B1-5AE3681891B6}" dt="2023-06-22T13:57:58.600" v="3437" actId="27803"/>
          <ac:spMkLst>
            <pc:docMk/>
            <pc:sldMk cId="605312590" sldId="256"/>
            <ac:spMk id="1027" creationId="{D12281A4-4455-B325-5A74-09D595BC00A7}"/>
          </ac:spMkLst>
        </pc:spChg>
        <pc:spChg chg="mod">
          <ac:chgData name="Emils Zegers" userId="bd5cf22c-0e97-44c0-acad-9bc9915da531" providerId="ADAL" clId="{5F09D76C-1841-4F58-94B1-5AE3681891B6}" dt="2023-06-22T13:57:58.600" v="3437" actId="27803"/>
          <ac:spMkLst>
            <pc:docMk/>
            <pc:sldMk cId="605312590" sldId="256"/>
            <ac:spMk id="1028" creationId="{6349E8AB-B2D7-CAFC-8BE5-44B5B770681A}"/>
          </ac:spMkLst>
        </pc:spChg>
        <pc:spChg chg="mod">
          <ac:chgData name="Emils Zegers" userId="bd5cf22c-0e97-44c0-acad-9bc9915da531" providerId="ADAL" clId="{5F09D76C-1841-4F58-94B1-5AE3681891B6}" dt="2023-06-22T13:57:58.600" v="3437" actId="27803"/>
          <ac:spMkLst>
            <pc:docMk/>
            <pc:sldMk cId="605312590" sldId="256"/>
            <ac:spMk id="1029" creationId="{3469D526-B99E-32E9-B64E-F04D22742C38}"/>
          </ac:spMkLst>
        </pc:spChg>
        <pc:spChg chg="mod">
          <ac:chgData name="Emils Zegers" userId="bd5cf22c-0e97-44c0-acad-9bc9915da531" providerId="ADAL" clId="{5F09D76C-1841-4F58-94B1-5AE3681891B6}" dt="2023-06-22T13:57:58.600" v="3437" actId="27803"/>
          <ac:spMkLst>
            <pc:docMk/>
            <pc:sldMk cId="605312590" sldId="256"/>
            <ac:spMk id="1030" creationId="{E059B003-38D5-BED6-7A71-74220EF03FCE}"/>
          </ac:spMkLst>
        </pc:spChg>
        <pc:spChg chg="mod">
          <ac:chgData name="Emils Zegers" userId="bd5cf22c-0e97-44c0-acad-9bc9915da531" providerId="ADAL" clId="{5F09D76C-1841-4F58-94B1-5AE3681891B6}" dt="2023-06-22T13:57:58.600" v="3437" actId="27803"/>
          <ac:spMkLst>
            <pc:docMk/>
            <pc:sldMk cId="605312590" sldId="256"/>
            <ac:spMk id="1031" creationId="{3FA9AB13-1302-8958-7A3A-60C47A8D0A31}"/>
          </ac:spMkLst>
        </pc:spChg>
        <pc:spChg chg="mod">
          <ac:chgData name="Emils Zegers" userId="bd5cf22c-0e97-44c0-acad-9bc9915da531" providerId="ADAL" clId="{5F09D76C-1841-4F58-94B1-5AE3681891B6}" dt="2023-06-22T13:57:58.600" v="3437" actId="27803"/>
          <ac:spMkLst>
            <pc:docMk/>
            <pc:sldMk cId="605312590" sldId="256"/>
            <ac:spMk id="1032" creationId="{2A5F200B-E455-2534-66BE-76C1E6556836}"/>
          </ac:spMkLst>
        </pc:spChg>
        <pc:spChg chg="mod">
          <ac:chgData name="Emils Zegers" userId="bd5cf22c-0e97-44c0-acad-9bc9915da531" providerId="ADAL" clId="{5F09D76C-1841-4F58-94B1-5AE3681891B6}" dt="2023-06-22T13:57:58.600" v="3437" actId="27803"/>
          <ac:spMkLst>
            <pc:docMk/>
            <pc:sldMk cId="605312590" sldId="256"/>
            <ac:spMk id="1033" creationId="{2C486071-35C2-4B08-FD5B-C0652A7FE762}"/>
          </ac:spMkLst>
        </pc:spChg>
        <pc:spChg chg="mod">
          <ac:chgData name="Emils Zegers" userId="bd5cf22c-0e97-44c0-acad-9bc9915da531" providerId="ADAL" clId="{5F09D76C-1841-4F58-94B1-5AE3681891B6}" dt="2023-06-22T13:57:58.600" v="3437" actId="27803"/>
          <ac:spMkLst>
            <pc:docMk/>
            <pc:sldMk cId="605312590" sldId="256"/>
            <ac:spMk id="1034" creationId="{55096B6E-DA18-84A4-DB66-6EF04AFEAA4A}"/>
          </ac:spMkLst>
        </pc:spChg>
        <pc:spChg chg="mod">
          <ac:chgData name="Emils Zegers" userId="bd5cf22c-0e97-44c0-acad-9bc9915da531" providerId="ADAL" clId="{5F09D76C-1841-4F58-94B1-5AE3681891B6}" dt="2023-06-22T13:57:58.600" v="3437" actId="27803"/>
          <ac:spMkLst>
            <pc:docMk/>
            <pc:sldMk cId="605312590" sldId="256"/>
            <ac:spMk id="1035" creationId="{97F22FDC-5C00-E7E9-08CB-F41FA5D6432C}"/>
          </ac:spMkLst>
        </pc:spChg>
        <pc:spChg chg="mod">
          <ac:chgData name="Emils Zegers" userId="bd5cf22c-0e97-44c0-acad-9bc9915da531" providerId="ADAL" clId="{5F09D76C-1841-4F58-94B1-5AE3681891B6}" dt="2023-06-22T13:57:58.600" v="3437" actId="27803"/>
          <ac:spMkLst>
            <pc:docMk/>
            <pc:sldMk cId="605312590" sldId="256"/>
            <ac:spMk id="1036" creationId="{EBBB3677-9981-E2B9-FAE8-C26EEBF60EF2}"/>
          </ac:spMkLst>
        </pc:spChg>
        <pc:spChg chg="mod">
          <ac:chgData name="Emils Zegers" userId="bd5cf22c-0e97-44c0-acad-9bc9915da531" providerId="ADAL" clId="{5F09D76C-1841-4F58-94B1-5AE3681891B6}" dt="2023-06-22T13:57:58.600" v="3437" actId="27803"/>
          <ac:spMkLst>
            <pc:docMk/>
            <pc:sldMk cId="605312590" sldId="256"/>
            <ac:spMk id="1037" creationId="{4A7CBA2D-B06A-439A-BA2B-62EF8F4EE48F}"/>
          </ac:spMkLst>
        </pc:spChg>
        <pc:spChg chg="mod">
          <ac:chgData name="Emils Zegers" userId="bd5cf22c-0e97-44c0-acad-9bc9915da531" providerId="ADAL" clId="{5F09D76C-1841-4F58-94B1-5AE3681891B6}" dt="2023-06-22T13:57:58.600" v="3437" actId="27803"/>
          <ac:spMkLst>
            <pc:docMk/>
            <pc:sldMk cId="605312590" sldId="256"/>
            <ac:spMk id="1038" creationId="{8E8E2BBA-8D0D-D685-D829-B2BF2FBAE65A}"/>
          </ac:spMkLst>
        </pc:spChg>
        <pc:spChg chg="mod">
          <ac:chgData name="Emils Zegers" userId="bd5cf22c-0e97-44c0-acad-9bc9915da531" providerId="ADAL" clId="{5F09D76C-1841-4F58-94B1-5AE3681891B6}" dt="2023-06-22T13:57:58.600" v="3437" actId="27803"/>
          <ac:spMkLst>
            <pc:docMk/>
            <pc:sldMk cId="605312590" sldId="256"/>
            <ac:spMk id="1039" creationId="{5A09BCDF-49DE-7639-85C1-FC60ACF59634}"/>
          </ac:spMkLst>
        </pc:spChg>
        <pc:spChg chg="mod">
          <ac:chgData name="Emils Zegers" userId="bd5cf22c-0e97-44c0-acad-9bc9915da531" providerId="ADAL" clId="{5F09D76C-1841-4F58-94B1-5AE3681891B6}" dt="2023-06-22T13:57:58.600" v="3437" actId="27803"/>
          <ac:spMkLst>
            <pc:docMk/>
            <pc:sldMk cId="605312590" sldId="256"/>
            <ac:spMk id="1040" creationId="{10B863D9-569F-8D6E-85BB-E1A8046C6683}"/>
          </ac:spMkLst>
        </pc:spChg>
        <pc:spChg chg="mod">
          <ac:chgData name="Emils Zegers" userId="bd5cf22c-0e97-44c0-acad-9bc9915da531" providerId="ADAL" clId="{5F09D76C-1841-4F58-94B1-5AE3681891B6}" dt="2023-06-22T13:57:58.600" v="3437" actId="27803"/>
          <ac:spMkLst>
            <pc:docMk/>
            <pc:sldMk cId="605312590" sldId="256"/>
            <ac:spMk id="1041" creationId="{09476C9B-2F19-C0C5-2290-A46846BCB8D2}"/>
          </ac:spMkLst>
        </pc:spChg>
        <pc:spChg chg="mod">
          <ac:chgData name="Emils Zegers" userId="bd5cf22c-0e97-44c0-acad-9bc9915da531" providerId="ADAL" clId="{5F09D76C-1841-4F58-94B1-5AE3681891B6}" dt="2023-06-22T13:57:58.600" v="3437" actId="27803"/>
          <ac:spMkLst>
            <pc:docMk/>
            <pc:sldMk cId="605312590" sldId="256"/>
            <ac:spMk id="1042" creationId="{8686DF06-0658-2835-EDCC-87578996E804}"/>
          </ac:spMkLst>
        </pc:spChg>
        <pc:spChg chg="mod">
          <ac:chgData name="Emils Zegers" userId="bd5cf22c-0e97-44c0-acad-9bc9915da531" providerId="ADAL" clId="{5F09D76C-1841-4F58-94B1-5AE3681891B6}" dt="2023-06-22T13:57:58.600" v="3437" actId="27803"/>
          <ac:spMkLst>
            <pc:docMk/>
            <pc:sldMk cId="605312590" sldId="256"/>
            <ac:spMk id="1043" creationId="{A1083A5D-5607-B244-76FD-DE3B9B575D5A}"/>
          </ac:spMkLst>
        </pc:spChg>
        <pc:spChg chg="mod">
          <ac:chgData name="Emils Zegers" userId="bd5cf22c-0e97-44c0-acad-9bc9915da531" providerId="ADAL" clId="{5F09D76C-1841-4F58-94B1-5AE3681891B6}" dt="2023-06-22T13:57:58.600" v="3437" actId="27803"/>
          <ac:spMkLst>
            <pc:docMk/>
            <pc:sldMk cId="605312590" sldId="256"/>
            <ac:spMk id="1044" creationId="{DB590A46-6836-23D7-4A2A-DECC87FD9CD4}"/>
          </ac:spMkLst>
        </pc:spChg>
        <pc:spChg chg="mod">
          <ac:chgData name="Emils Zegers" userId="bd5cf22c-0e97-44c0-acad-9bc9915da531" providerId="ADAL" clId="{5F09D76C-1841-4F58-94B1-5AE3681891B6}" dt="2023-06-22T13:57:58.600" v="3437" actId="27803"/>
          <ac:spMkLst>
            <pc:docMk/>
            <pc:sldMk cId="605312590" sldId="256"/>
            <ac:spMk id="1045" creationId="{5670CC21-9D33-5F6A-603B-9EB38DB05D0A}"/>
          </ac:spMkLst>
        </pc:spChg>
        <pc:spChg chg="mod">
          <ac:chgData name="Emils Zegers" userId="bd5cf22c-0e97-44c0-acad-9bc9915da531" providerId="ADAL" clId="{5F09D76C-1841-4F58-94B1-5AE3681891B6}" dt="2023-06-22T13:57:58.600" v="3437" actId="27803"/>
          <ac:spMkLst>
            <pc:docMk/>
            <pc:sldMk cId="605312590" sldId="256"/>
            <ac:spMk id="1046" creationId="{198000FD-298F-40AF-01BD-E6D7B403F46D}"/>
          </ac:spMkLst>
        </pc:spChg>
        <pc:spChg chg="mod">
          <ac:chgData name="Emils Zegers" userId="bd5cf22c-0e97-44c0-acad-9bc9915da531" providerId="ADAL" clId="{5F09D76C-1841-4F58-94B1-5AE3681891B6}" dt="2023-06-22T13:57:58.600" v="3437" actId="27803"/>
          <ac:spMkLst>
            <pc:docMk/>
            <pc:sldMk cId="605312590" sldId="256"/>
            <ac:spMk id="1047" creationId="{45BD80A8-8D70-80BA-E517-991C0C738332}"/>
          </ac:spMkLst>
        </pc:spChg>
        <pc:spChg chg="mod">
          <ac:chgData name="Emils Zegers" userId="bd5cf22c-0e97-44c0-acad-9bc9915da531" providerId="ADAL" clId="{5F09D76C-1841-4F58-94B1-5AE3681891B6}" dt="2023-06-22T13:57:58.600" v="3437" actId="27803"/>
          <ac:spMkLst>
            <pc:docMk/>
            <pc:sldMk cId="605312590" sldId="256"/>
            <ac:spMk id="1048" creationId="{448947AC-CEDB-E2E0-673A-7B5E884A46DB}"/>
          </ac:spMkLst>
        </pc:spChg>
        <pc:spChg chg="mod">
          <ac:chgData name="Emils Zegers" userId="bd5cf22c-0e97-44c0-acad-9bc9915da531" providerId="ADAL" clId="{5F09D76C-1841-4F58-94B1-5AE3681891B6}" dt="2023-06-22T13:57:58.600" v="3437" actId="27803"/>
          <ac:spMkLst>
            <pc:docMk/>
            <pc:sldMk cId="605312590" sldId="256"/>
            <ac:spMk id="1049" creationId="{CC63ED1A-BC38-37A2-1451-A4B3594511EC}"/>
          </ac:spMkLst>
        </pc:spChg>
        <pc:spChg chg="mod">
          <ac:chgData name="Emils Zegers" userId="bd5cf22c-0e97-44c0-acad-9bc9915da531" providerId="ADAL" clId="{5F09D76C-1841-4F58-94B1-5AE3681891B6}" dt="2023-06-22T13:57:58.600" v="3437" actId="27803"/>
          <ac:spMkLst>
            <pc:docMk/>
            <pc:sldMk cId="605312590" sldId="256"/>
            <ac:spMk id="1050" creationId="{EDE9D620-9C92-C24B-A6C9-14FE2FF6B811}"/>
          </ac:spMkLst>
        </pc:spChg>
        <pc:spChg chg="mod">
          <ac:chgData name="Emils Zegers" userId="bd5cf22c-0e97-44c0-acad-9bc9915da531" providerId="ADAL" clId="{5F09D76C-1841-4F58-94B1-5AE3681891B6}" dt="2023-06-22T13:57:58.600" v="3437" actId="27803"/>
          <ac:spMkLst>
            <pc:docMk/>
            <pc:sldMk cId="605312590" sldId="256"/>
            <ac:spMk id="1051" creationId="{60E20719-851F-A54A-3503-208D3D8F0DC6}"/>
          </ac:spMkLst>
        </pc:spChg>
        <pc:spChg chg="mod">
          <ac:chgData name="Emils Zegers" userId="bd5cf22c-0e97-44c0-acad-9bc9915da531" providerId="ADAL" clId="{5F09D76C-1841-4F58-94B1-5AE3681891B6}" dt="2023-06-22T13:57:58.600" v="3437" actId="27803"/>
          <ac:spMkLst>
            <pc:docMk/>
            <pc:sldMk cId="605312590" sldId="256"/>
            <ac:spMk id="1052" creationId="{988B4779-1C9B-AB17-AF08-3A8E917023D2}"/>
          </ac:spMkLst>
        </pc:spChg>
        <pc:spChg chg="mod">
          <ac:chgData name="Emils Zegers" userId="bd5cf22c-0e97-44c0-acad-9bc9915da531" providerId="ADAL" clId="{5F09D76C-1841-4F58-94B1-5AE3681891B6}" dt="2023-06-22T13:57:58.600" v="3437" actId="27803"/>
          <ac:spMkLst>
            <pc:docMk/>
            <pc:sldMk cId="605312590" sldId="256"/>
            <ac:spMk id="1053" creationId="{7F623B89-C455-0648-AFCF-96CB5F6249E5}"/>
          </ac:spMkLst>
        </pc:spChg>
        <pc:spChg chg="mod">
          <ac:chgData name="Emils Zegers" userId="bd5cf22c-0e97-44c0-acad-9bc9915da531" providerId="ADAL" clId="{5F09D76C-1841-4F58-94B1-5AE3681891B6}" dt="2023-06-22T13:57:58.600" v="3437" actId="27803"/>
          <ac:spMkLst>
            <pc:docMk/>
            <pc:sldMk cId="605312590" sldId="256"/>
            <ac:spMk id="1054" creationId="{13A4C678-5EFC-4A71-0AF1-4B88D4514B4A}"/>
          </ac:spMkLst>
        </pc:spChg>
        <pc:spChg chg="mod">
          <ac:chgData name="Emils Zegers" userId="bd5cf22c-0e97-44c0-acad-9bc9915da531" providerId="ADAL" clId="{5F09D76C-1841-4F58-94B1-5AE3681891B6}" dt="2023-06-22T13:57:58.600" v="3437" actId="27803"/>
          <ac:spMkLst>
            <pc:docMk/>
            <pc:sldMk cId="605312590" sldId="256"/>
            <ac:spMk id="1055" creationId="{95D362B7-9C11-2B24-A8E6-2FB35A7CB521}"/>
          </ac:spMkLst>
        </pc:spChg>
        <pc:spChg chg="mod">
          <ac:chgData name="Emils Zegers" userId="bd5cf22c-0e97-44c0-acad-9bc9915da531" providerId="ADAL" clId="{5F09D76C-1841-4F58-94B1-5AE3681891B6}" dt="2023-06-22T13:57:58.600" v="3437" actId="27803"/>
          <ac:spMkLst>
            <pc:docMk/>
            <pc:sldMk cId="605312590" sldId="256"/>
            <ac:spMk id="1056" creationId="{F2988EC6-AB69-F227-B655-4592ABA89EDA}"/>
          </ac:spMkLst>
        </pc:spChg>
        <pc:spChg chg="mod">
          <ac:chgData name="Emils Zegers" userId="bd5cf22c-0e97-44c0-acad-9bc9915da531" providerId="ADAL" clId="{5F09D76C-1841-4F58-94B1-5AE3681891B6}" dt="2023-06-22T13:57:58.600" v="3437" actId="27803"/>
          <ac:spMkLst>
            <pc:docMk/>
            <pc:sldMk cId="605312590" sldId="256"/>
            <ac:spMk id="1057" creationId="{B5DE3EFB-2B81-A33E-DBB7-212FF006105D}"/>
          </ac:spMkLst>
        </pc:spChg>
        <pc:spChg chg="mod">
          <ac:chgData name="Emils Zegers" userId="bd5cf22c-0e97-44c0-acad-9bc9915da531" providerId="ADAL" clId="{5F09D76C-1841-4F58-94B1-5AE3681891B6}" dt="2023-06-22T13:57:58.600" v="3437" actId="27803"/>
          <ac:spMkLst>
            <pc:docMk/>
            <pc:sldMk cId="605312590" sldId="256"/>
            <ac:spMk id="1058" creationId="{B6CC6D4E-A72E-13D2-1C3F-9FE20630AFFA}"/>
          </ac:spMkLst>
        </pc:spChg>
        <pc:spChg chg="mod">
          <ac:chgData name="Emils Zegers" userId="bd5cf22c-0e97-44c0-acad-9bc9915da531" providerId="ADAL" clId="{5F09D76C-1841-4F58-94B1-5AE3681891B6}" dt="2023-06-22T13:57:58.600" v="3437" actId="27803"/>
          <ac:spMkLst>
            <pc:docMk/>
            <pc:sldMk cId="605312590" sldId="256"/>
            <ac:spMk id="1059" creationId="{E62BAF10-E8F0-AD1A-2716-97A1F8908017}"/>
          </ac:spMkLst>
        </pc:spChg>
        <pc:spChg chg="mod">
          <ac:chgData name="Emils Zegers" userId="bd5cf22c-0e97-44c0-acad-9bc9915da531" providerId="ADAL" clId="{5F09D76C-1841-4F58-94B1-5AE3681891B6}" dt="2023-06-22T13:57:58.600" v="3437" actId="27803"/>
          <ac:spMkLst>
            <pc:docMk/>
            <pc:sldMk cId="605312590" sldId="256"/>
            <ac:spMk id="1060" creationId="{192EB958-8278-767A-D66A-EC35068011F5}"/>
          </ac:spMkLst>
        </pc:spChg>
        <pc:spChg chg="mod">
          <ac:chgData name="Emils Zegers" userId="bd5cf22c-0e97-44c0-acad-9bc9915da531" providerId="ADAL" clId="{5F09D76C-1841-4F58-94B1-5AE3681891B6}" dt="2023-06-22T13:57:58.600" v="3437" actId="27803"/>
          <ac:spMkLst>
            <pc:docMk/>
            <pc:sldMk cId="605312590" sldId="256"/>
            <ac:spMk id="1061" creationId="{D66A1D8E-132A-5667-75AF-243C40C9F799}"/>
          </ac:spMkLst>
        </pc:spChg>
        <pc:spChg chg="mod">
          <ac:chgData name="Emils Zegers" userId="bd5cf22c-0e97-44c0-acad-9bc9915da531" providerId="ADAL" clId="{5F09D76C-1841-4F58-94B1-5AE3681891B6}" dt="2023-06-22T13:57:58.600" v="3437" actId="27803"/>
          <ac:spMkLst>
            <pc:docMk/>
            <pc:sldMk cId="605312590" sldId="256"/>
            <ac:spMk id="1062" creationId="{72DCD640-39AF-7711-379E-1456583CC787}"/>
          </ac:spMkLst>
        </pc:spChg>
        <pc:spChg chg="mod">
          <ac:chgData name="Emils Zegers" userId="bd5cf22c-0e97-44c0-acad-9bc9915da531" providerId="ADAL" clId="{5F09D76C-1841-4F58-94B1-5AE3681891B6}" dt="2023-06-22T13:57:58.600" v="3437" actId="27803"/>
          <ac:spMkLst>
            <pc:docMk/>
            <pc:sldMk cId="605312590" sldId="256"/>
            <ac:spMk id="1063" creationId="{FC6F5BEA-73CC-206B-9680-33E194A09910}"/>
          </ac:spMkLst>
        </pc:spChg>
        <pc:spChg chg="mod">
          <ac:chgData name="Emils Zegers" userId="bd5cf22c-0e97-44c0-acad-9bc9915da531" providerId="ADAL" clId="{5F09D76C-1841-4F58-94B1-5AE3681891B6}" dt="2023-06-22T13:57:58.600" v="3437" actId="27803"/>
          <ac:spMkLst>
            <pc:docMk/>
            <pc:sldMk cId="605312590" sldId="256"/>
            <ac:spMk id="1064" creationId="{E6B5F96E-14D2-530B-5000-CB37E8335308}"/>
          </ac:spMkLst>
        </pc:spChg>
        <pc:spChg chg="mod">
          <ac:chgData name="Emils Zegers" userId="bd5cf22c-0e97-44c0-acad-9bc9915da531" providerId="ADAL" clId="{5F09D76C-1841-4F58-94B1-5AE3681891B6}" dt="2023-06-22T13:57:58.600" v="3437" actId="27803"/>
          <ac:spMkLst>
            <pc:docMk/>
            <pc:sldMk cId="605312590" sldId="256"/>
            <ac:spMk id="1065" creationId="{E31C9087-A81B-EE6C-3B2B-F2693A04A061}"/>
          </ac:spMkLst>
        </pc:spChg>
        <pc:spChg chg="mod">
          <ac:chgData name="Emils Zegers" userId="bd5cf22c-0e97-44c0-acad-9bc9915da531" providerId="ADAL" clId="{5F09D76C-1841-4F58-94B1-5AE3681891B6}" dt="2023-06-22T13:57:58.600" v="3437" actId="27803"/>
          <ac:spMkLst>
            <pc:docMk/>
            <pc:sldMk cId="605312590" sldId="256"/>
            <ac:spMk id="1066" creationId="{BF6A16C7-6EBD-6233-628E-EDACD4DB926F}"/>
          </ac:spMkLst>
        </pc:spChg>
        <pc:spChg chg="mod">
          <ac:chgData name="Emils Zegers" userId="bd5cf22c-0e97-44c0-acad-9bc9915da531" providerId="ADAL" clId="{5F09D76C-1841-4F58-94B1-5AE3681891B6}" dt="2023-06-22T13:57:58.600" v="3437" actId="27803"/>
          <ac:spMkLst>
            <pc:docMk/>
            <pc:sldMk cId="605312590" sldId="256"/>
            <ac:spMk id="1067" creationId="{07983C86-60C5-73D7-832E-B9FA7E429917}"/>
          </ac:spMkLst>
        </pc:spChg>
        <pc:spChg chg="mod">
          <ac:chgData name="Emils Zegers" userId="bd5cf22c-0e97-44c0-acad-9bc9915da531" providerId="ADAL" clId="{5F09D76C-1841-4F58-94B1-5AE3681891B6}" dt="2023-06-22T13:57:58.600" v="3437" actId="27803"/>
          <ac:spMkLst>
            <pc:docMk/>
            <pc:sldMk cId="605312590" sldId="256"/>
            <ac:spMk id="1068" creationId="{EA8C8243-98AB-E80F-EB66-B068DDDE4B5E}"/>
          </ac:spMkLst>
        </pc:spChg>
        <pc:spChg chg="mod">
          <ac:chgData name="Emils Zegers" userId="bd5cf22c-0e97-44c0-acad-9bc9915da531" providerId="ADAL" clId="{5F09D76C-1841-4F58-94B1-5AE3681891B6}" dt="2023-06-22T13:57:58.600" v="3437" actId="27803"/>
          <ac:spMkLst>
            <pc:docMk/>
            <pc:sldMk cId="605312590" sldId="256"/>
            <ac:spMk id="1069" creationId="{D0187550-7C54-BC5A-E860-3701799CC10A}"/>
          </ac:spMkLst>
        </pc:spChg>
        <pc:spChg chg="mod">
          <ac:chgData name="Emils Zegers" userId="bd5cf22c-0e97-44c0-acad-9bc9915da531" providerId="ADAL" clId="{5F09D76C-1841-4F58-94B1-5AE3681891B6}" dt="2023-06-22T13:57:58.600" v="3437" actId="27803"/>
          <ac:spMkLst>
            <pc:docMk/>
            <pc:sldMk cId="605312590" sldId="256"/>
            <ac:spMk id="1070" creationId="{72036C3A-667D-ED26-5A84-2965907CBDC2}"/>
          </ac:spMkLst>
        </pc:spChg>
        <pc:spChg chg="mod">
          <ac:chgData name="Emils Zegers" userId="bd5cf22c-0e97-44c0-acad-9bc9915da531" providerId="ADAL" clId="{5F09D76C-1841-4F58-94B1-5AE3681891B6}" dt="2023-06-22T13:57:58.600" v="3437" actId="27803"/>
          <ac:spMkLst>
            <pc:docMk/>
            <pc:sldMk cId="605312590" sldId="256"/>
            <ac:spMk id="1071" creationId="{E025B6C1-9DE8-8D66-F06F-F3926ED0F69E}"/>
          </ac:spMkLst>
        </pc:spChg>
        <pc:spChg chg="mod">
          <ac:chgData name="Emils Zegers" userId="bd5cf22c-0e97-44c0-acad-9bc9915da531" providerId="ADAL" clId="{5F09D76C-1841-4F58-94B1-5AE3681891B6}" dt="2023-06-22T13:57:58.600" v="3437" actId="27803"/>
          <ac:spMkLst>
            <pc:docMk/>
            <pc:sldMk cId="605312590" sldId="256"/>
            <ac:spMk id="1072" creationId="{9DAB2884-F69C-8E5D-5CD3-D49E39978505}"/>
          </ac:spMkLst>
        </pc:spChg>
        <pc:spChg chg="mod">
          <ac:chgData name="Emils Zegers" userId="bd5cf22c-0e97-44c0-acad-9bc9915da531" providerId="ADAL" clId="{5F09D76C-1841-4F58-94B1-5AE3681891B6}" dt="2023-06-22T13:57:58.600" v="3437" actId="27803"/>
          <ac:spMkLst>
            <pc:docMk/>
            <pc:sldMk cId="605312590" sldId="256"/>
            <ac:spMk id="1073" creationId="{395EED75-145A-665D-AD11-3D80172ECF07}"/>
          </ac:spMkLst>
        </pc:spChg>
        <pc:spChg chg="mod">
          <ac:chgData name="Emils Zegers" userId="bd5cf22c-0e97-44c0-acad-9bc9915da531" providerId="ADAL" clId="{5F09D76C-1841-4F58-94B1-5AE3681891B6}" dt="2023-06-22T13:57:58.600" v="3437" actId="27803"/>
          <ac:spMkLst>
            <pc:docMk/>
            <pc:sldMk cId="605312590" sldId="256"/>
            <ac:spMk id="1074" creationId="{5010DF26-E032-08D9-5559-834ED310D0F2}"/>
          </ac:spMkLst>
        </pc:spChg>
        <pc:spChg chg="mod">
          <ac:chgData name="Emils Zegers" userId="bd5cf22c-0e97-44c0-acad-9bc9915da531" providerId="ADAL" clId="{5F09D76C-1841-4F58-94B1-5AE3681891B6}" dt="2023-06-22T13:57:58.600" v="3437" actId="27803"/>
          <ac:spMkLst>
            <pc:docMk/>
            <pc:sldMk cId="605312590" sldId="256"/>
            <ac:spMk id="1075" creationId="{E14C0C94-0AFE-5959-2A4A-459D8FB5939D}"/>
          </ac:spMkLst>
        </pc:spChg>
        <pc:spChg chg="mod">
          <ac:chgData name="Emils Zegers" userId="bd5cf22c-0e97-44c0-acad-9bc9915da531" providerId="ADAL" clId="{5F09D76C-1841-4F58-94B1-5AE3681891B6}" dt="2023-06-22T13:57:58.600" v="3437" actId="27803"/>
          <ac:spMkLst>
            <pc:docMk/>
            <pc:sldMk cId="605312590" sldId="256"/>
            <ac:spMk id="1076" creationId="{E41FEAE9-9909-E72F-23D6-085F2527A37F}"/>
          </ac:spMkLst>
        </pc:spChg>
        <pc:spChg chg="mod">
          <ac:chgData name="Emils Zegers" userId="bd5cf22c-0e97-44c0-acad-9bc9915da531" providerId="ADAL" clId="{5F09D76C-1841-4F58-94B1-5AE3681891B6}" dt="2023-06-22T13:57:58.600" v="3437" actId="27803"/>
          <ac:spMkLst>
            <pc:docMk/>
            <pc:sldMk cId="605312590" sldId="256"/>
            <ac:spMk id="1077" creationId="{6357227C-D560-DC35-B953-BBA5331D67B3}"/>
          </ac:spMkLst>
        </pc:spChg>
        <pc:spChg chg="mod">
          <ac:chgData name="Emils Zegers" userId="bd5cf22c-0e97-44c0-acad-9bc9915da531" providerId="ADAL" clId="{5F09D76C-1841-4F58-94B1-5AE3681891B6}" dt="2023-06-22T13:57:58.600" v="3437" actId="27803"/>
          <ac:spMkLst>
            <pc:docMk/>
            <pc:sldMk cId="605312590" sldId="256"/>
            <ac:spMk id="1078" creationId="{E6051F64-8F23-2E8C-F15F-9ABE12B5A3F7}"/>
          </ac:spMkLst>
        </pc:spChg>
        <pc:spChg chg="mod">
          <ac:chgData name="Emils Zegers" userId="bd5cf22c-0e97-44c0-acad-9bc9915da531" providerId="ADAL" clId="{5F09D76C-1841-4F58-94B1-5AE3681891B6}" dt="2023-06-22T13:57:58.600" v="3437" actId="27803"/>
          <ac:spMkLst>
            <pc:docMk/>
            <pc:sldMk cId="605312590" sldId="256"/>
            <ac:spMk id="1079" creationId="{9CAC7BCC-55AA-42F7-C85D-A1D2A2059665}"/>
          </ac:spMkLst>
        </pc:spChg>
        <pc:spChg chg="mod">
          <ac:chgData name="Emils Zegers" userId="bd5cf22c-0e97-44c0-acad-9bc9915da531" providerId="ADAL" clId="{5F09D76C-1841-4F58-94B1-5AE3681891B6}" dt="2023-06-22T13:57:58.600" v="3437" actId="27803"/>
          <ac:spMkLst>
            <pc:docMk/>
            <pc:sldMk cId="605312590" sldId="256"/>
            <ac:spMk id="1080" creationId="{E75153F7-99AC-6CDB-E6B7-C130486149E8}"/>
          </ac:spMkLst>
        </pc:spChg>
        <pc:spChg chg="mod">
          <ac:chgData name="Emils Zegers" userId="bd5cf22c-0e97-44c0-acad-9bc9915da531" providerId="ADAL" clId="{5F09D76C-1841-4F58-94B1-5AE3681891B6}" dt="2023-06-22T13:57:58.600" v="3437" actId="27803"/>
          <ac:spMkLst>
            <pc:docMk/>
            <pc:sldMk cId="605312590" sldId="256"/>
            <ac:spMk id="1081" creationId="{7D6CFD7D-88FD-AC51-DAE0-D18940892955}"/>
          </ac:spMkLst>
        </pc:spChg>
        <pc:spChg chg="mod">
          <ac:chgData name="Emils Zegers" userId="bd5cf22c-0e97-44c0-acad-9bc9915da531" providerId="ADAL" clId="{5F09D76C-1841-4F58-94B1-5AE3681891B6}" dt="2023-06-22T13:57:58.600" v="3437" actId="27803"/>
          <ac:spMkLst>
            <pc:docMk/>
            <pc:sldMk cId="605312590" sldId="256"/>
            <ac:spMk id="1082" creationId="{8886A350-8992-7A65-A4CB-FA4C72B89C78}"/>
          </ac:spMkLst>
        </pc:spChg>
        <pc:spChg chg="mod">
          <ac:chgData name="Emils Zegers" userId="bd5cf22c-0e97-44c0-acad-9bc9915da531" providerId="ADAL" clId="{5F09D76C-1841-4F58-94B1-5AE3681891B6}" dt="2023-06-22T13:57:58.600" v="3437" actId="27803"/>
          <ac:spMkLst>
            <pc:docMk/>
            <pc:sldMk cId="605312590" sldId="256"/>
            <ac:spMk id="1083" creationId="{FBE54878-C58F-F264-0ECB-DCAF2663E078}"/>
          </ac:spMkLst>
        </pc:spChg>
        <pc:spChg chg="mod">
          <ac:chgData name="Emils Zegers" userId="bd5cf22c-0e97-44c0-acad-9bc9915da531" providerId="ADAL" clId="{5F09D76C-1841-4F58-94B1-5AE3681891B6}" dt="2023-06-22T13:57:58.600" v="3437" actId="27803"/>
          <ac:spMkLst>
            <pc:docMk/>
            <pc:sldMk cId="605312590" sldId="256"/>
            <ac:spMk id="1084" creationId="{4EF8C955-84A3-A7B4-4611-B201BBF2762E}"/>
          </ac:spMkLst>
        </pc:spChg>
        <pc:spChg chg="mod">
          <ac:chgData name="Emils Zegers" userId="bd5cf22c-0e97-44c0-acad-9bc9915da531" providerId="ADAL" clId="{5F09D76C-1841-4F58-94B1-5AE3681891B6}" dt="2023-06-22T13:57:58.600" v="3437" actId="27803"/>
          <ac:spMkLst>
            <pc:docMk/>
            <pc:sldMk cId="605312590" sldId="256"/>
            <ac:spMk id="1085" creationId="{729E1A9C-451E-AE03-7CAA-218D9449020D}"/>
          </ac:spMkLst>
        </pc:spChg>
        <pc:spChg chg="mod">
          <ac:chgData name="Emils Zegers" userId="bd5cf22c-0e97-44c0-acad-9bc9915da531" providerId="ADAL" clId="{5F09D76C-1841-4F58-94B1-5AE3681891B6}" dt="2023-06-22T13:57:58.600" v="3437" actId="27803"/>
          <ac:spMkLst>
            <pc:docMk/>
            <pc:sldMk cId="605312590" sldId="256"/>
            <ac:spMk id="1086" creationId="{6BA560AC-B898-B4FC-7523-7519472141DA}"/>
          </ac:spMkLst>
        </pc:spChg>
        <pc:spChg chg="mod">
          <ac:chgData name="Emils Zegers" userId="bd5cf22c-0e97-44c0-acad-9bc9915da531" providerId="ADAL" clId="{5F09D76C-1841-4F58-94B1-5AE3681891B6}" dt="2023-06-22T13:57:58.600" v="3437" actId="27803"/>
          <ac:spMkLst>
            <pc:docMk/>
            <pc:sldMk cId="605312590" sldId="256"/>
            <ac:spMk id="1087" creationId="{A9E4FB7B-A9E9-02C4-1A9A-251C33B310A1}"/>
          </ac:spMkLst>
        </pc:spChg>
        <pc:spChg chg="mod">
          <ac:chgData name="Emils Zegers" userId="bd5cf22c-0e97-44c0-acad-9bc9915da531" providerId="ADAL" clId="{5F09D76C-1841-4F58-94B1-5AE3681891B6}" dt="2023-06-22T13:57:58.600" v="3437" actId="27803"/>
          <ac:spMkLst>
            <pc:docMk/>
            <pc:sldMk cId="605312590" sldId="256"/>
            <ac:spMk id="1088" creationId="{E3BF98C2-E592-692A-AD35-513BBD21422B}"/>
          </ac:spMkLst>
        </pc:spChg>
        <pc:spChg chg="mod">
          <ac:chgData name="Emils Zegers" userId="bd5cf22c-0e97-44c0-acad-9bc9915da531" providerId="ADAL" clId="{5F09D76C-1841-4F58-94B1-5AE3681891B6}" dt="2023-06-22T13:57:58.600" v="3437" actId="27803"/>
          <ac:spMkLst>
            <pc:docMk/>
            <pc:sldMk cId="605312590" sldId="256"/>
            <ac:spMk id="1089" creationId="{38AAFBCC-4215-E899-BC27-BAEA31F0F1FC}"/>
          </ac:spMkLst>
        </pc:spChg>
        <pc:spChg chg="mod">
          <ac:chgData name="Emils Zegers" userId="bd5cf22c-0e97-44c0-acad-9bc9915da531" providerId="ADAL" clId="{5F09D76C-1841-4F58-94B1-5AE3681891B6}" dt="2023-06-22T13:57:58.600" v="3437" actId="27803"/>
          <ac:spMkLst>
            <pc:docMk/>
            <pc:sldMk cId="605312590" sldId="256"/>
            <ac:spMk id="1090" creationId="{E17FC90E-DF2F-1D27-D151-2F30BD8B4ECC}"/>
          </ac:spMkLst>
        </pc:spChg>
        <pc:spChg chg="mod">
          <ac:chgData name="Emils Zegers" userId="bd5cf22c-0e97-44c0-acad-9bc9915da531" providerId="ADAL" clId="{5F09D76C-1841-4F58-94B1-5AE3681891B6}" dt="2023-06-22T13:57:58.600" v="3437" actId="27803"/>
          <ac:spMkLst>
            <pc:docMk/>
            <pc:sldMk cId="605312590" sldId="256"/>
            <ac:spMk id="1091" creationId="{343E76EC-7442-6891-760F-49DDF20AB1B8}"/>
          </ac:spMkLst>
        </pc:spChg>
        <pc:spChg chg="mod">
          <ac:chgData name="Emils Zegers" userId="bd5cf22c-0e97-44c0-acad-9bc9915da531" providerId="ADAL" clId="{5F09D76C-1841-4F58-94B1-5AE3681891B6}" dt="2023-06-22T13:57:58.600" v="3437" actId="27803"/>
          <ac:spMkLst>
            <pc:docMk/>
            <pc:sldMk cId="605312590" sldId="256"/>
            <ac:spMk id="1092" creationId="{7D4CD426-7AFD-6EF4-4FCE-A608D5E71274}"/>
          </ac:spMkLst>
        </pc:spChg>
        <pc:spChg chg="mod">
          <ac:chgData name="Emils Zegers" userId="bd5cf22c-0e97-44c0-acad-9bc9915da531" providerId="ADAL" clId="{5F09D76C-1841-4F58-94B1-5AE3681891B6}" dt="2023-06-22T13:57:58.600" v="3437" actId="27803"/>
          <ac:spMkLst>
            <pc:docMk/>
            <pc:sldMk cId="605312590" sldId="256"/>
            <ac:spMk id="1093" creationId="{07637CAD-24CF-E0B2-B38B-D9065BFCFFB3}"/>
          </ac:spMkLst>
        </pc:spChg>
        <pc:spChg chg="mod">
          <ac:chgData name="Emils Zegers" userId="bd5cf22c-0e97-44c0-acad-9bc9915da531" providerId="ADAL" clId="{5F09D76C-1841-4F58-94B1-5AE3681891B6}" dt="2023-06-22T13:57:58.600" v="3437" actId="27803"/>
          <ac:spMkLst>
            <pc:docMk/>
            <pc:sldMk cId="605312590" sldId="256"/>
            <ac:spMk id="1094" creationId="{C262D837-AC37-66DA-494B-BCFBA0A5FFAF}"/>
          </ac:spMkLst>
        </pc:spChg>
        <pc:spChg chg="mod">
          <ac:chgData name="Emils Zegers" userId="bd5cf22c-0e97-44c0-acad-9bc9915da531" providerId="ADAL" clId="{5F09D76C-1841-4F58-94B1-5AE3681891B6}" dt="2023-06-22T13:57:58.600" v="3437" actId="27803"/>
          <ac:spMkLst>
            <pc:docMk/>
            <pc:sldMk cId="605312590" sldId="256"/>
            <ac:spMk id="1095" creationId="{9ACC795D-CE07-DE69-8178-80D4C2C2B0CA}"/>
          </ac:spMkLst>
        </pc:spChg>
        <pc:spChg chg="mod">
          <ac:chgData name="Emils Zegers" userId="bd5cf22c-0e97-44c0-acad-9bc9915da531" providerId="ADAL" clId="{5F09D76C-1841-4F58-94B1-5AE3681891B6}" dt="2023-06-22T13:57:58.600" v="3437" actId="27803"/>
          <ac:spMkLst>
            <pc:docMk/>
            <pc:sldMk cId="605312590" sldId="256"/>
            <ac:spMk id="1096" creationId="{1027A2BB-EDA9-8CEC-A860-6DB0795BAE92}"/>
          </ac:spMkLst>
        </pc:spChg>
        <pc:spChg chg="mod">
          <ac:chgData name="Emils Zegers" userId="bd5cf22c-0e97-44c0-acad-9bc9915da531" providerId="ADAL" clId="{5F09D76C-1841-4F58-94B1-5AE3681891B6}" dt="2023-06-22T13:57:58.600" v="3437" actId="27803"/>
          <ac:spMkLst>
            <pc:docMk/>
            <pc:sldMk cId="605312590" sldId="256"/>
            <ac:spMk id="1097" creationId="{96BADD1B-D874-F762-EE3B-45924D258B7E}"/>
          </ac:spMkLst>
        </pc:spChg>
        <pc:spChg chg="mod">
          <ac:chgData name="Emils Zegers" userId="bd5cf22c-0e97-44c0-acad-9bc9915da531" providerId="ADAL" clId="{5F09D76C-1841-4F58-94B1-5AE3681891B6}" dt="2023-06-22T13:57:58.600" v="3437" actId="27803"/>
          <ac:spMkLst>
            <pc:docMk/>
            <pc:sldMk cId="605312590" sldId="256"/>
            <ac:spMk id="1098" creationId="{A5D10DC2-FA2B-8FB1-9ECF-F2A905134E37}"/>
          </ac:spMkLst>
        </pc:spChg>
        <pc:spChg chg="mod">
          <ac:chgData name="Emils Zegers" userId="bd5cf22c-0e97-44c0-acad-9bc9915da531" providerId="ADAL" clId="{5F09D76C-1841-4F58-94B1-5AE3681891B6}" dt="2023-06-22T13:57:58.600" v="3437" actId="27803"/>
          <ac:spMkLst>
            <pc:docMk/>
            <pc:sldMk cId="605312590" sldId="256"/>
            <ac:spMk id="1099" creationId="{070ACFB4-8710-AD37-2865-5DB2318EBAEB}"/>
          </ac:spMkLst>
        </pc:spChg>
        <pc:spChg chg="mod">
          <ac:chgData name="Emils Zegers" userId="bd5cf22c-0e97-44c0-acad-9bc9915da531" providerId="ADAL" clId="{5F09D76C-1841-4F58-94B1-5AE3681891B6}" dt="2023-06-22T13:57:58.600" v="3437" actId="27803"/>
          <ac:spMkLst>
            <pc:docMk/>
            <pc:sldMk cId="605312590" sldId="256"/>
            <ac:spMk id="1100" creationId="{AD92E199-BC1C-165E-A027-E1B7BDD1D6B6}"/>
          </ac:spMkLst>
        </pc:spChg>
        <pc:spChg chg="mod">
          <ac:chgData name="Emils Zegers" userId="bd5cf22c-0e97-44c0-acad-9bc9915da531" providerId="ADAL" clId="{5F09D76C-1841-4F58-94B1-5AE3681891B6}" dt="2023-06-22T13:57:58.600" v="3437" actId="27803"/>
          <ac:spMkLst>
            <pc:docMk/>
            <pc:sldMk cId="605312590" sldId="256"/>
            <ac:spMk id="1101" creationId="{D6B733DB-68F1-7A5D-154F-857192BA9B1A}"/>
          </ac:spMkLst>
        </pc:spChg>
        <pc:spChg chg="mod">
          <ac:chgData name="Emils Zegers" userId="bd5cf22c-0e97-44c0-acad-9bc9915da531" providerId="ADAL" clId="{5F09D76C-1841-4F58-94B1-5AE3681891B6}" dt="2023-06-22T13:57:58.600" v="3437" actId="27803"/>
          <ac:spMkLst>
            <pc:docMk/>
            <pc:sldMk cId="605312590" sldId="256"/>
            <ac:spMk id="1102" creationId="{8D35234C-F41E-ED5E-9176-67A81A3ABBE2}"/>
          </ac:spMkLst>
        </pc:spChg>
        <pc:spChg chg="mod">
          <ac:chgData name="Emils Zegers" userId="bd5cf22c-0e97-44c0-acad-9bc9915da531" providerId="ADAL" clId="{5F09D76C-1841-4F58-94B1-5AE3681891B6}" dt="2023-06-22T13:57:58.600" v="3437" actId="27803"/>
          <ac:spMkLst>
            <pc:docMk/>
            <pc:sldMk cId="605312590" sldId="256"/>
            <ac:spMk id="1103" creationId="{FA482364-9479-CA53-BDB2-1904A9FEC72F}"/>
          </ac:spMkLst>
        </pc:spChg>
        <pc:spChg chg="mod">
          <ac:chgData name="Emils Zegers" userId="bd5cf22c-0e97-44c0-acad-9bc9915da531" providerId="ADAL" clId="{5F09D76C-1841-4F58-94B1-5AE3681891B6}" dt="2023-06-22T13:57:58.600" v="3437" actId="27803"/>
          <ac:spMkLst>
            <pc:docMk/>
            <pc:sldMk cId="605312590" sldId="256"/>
            <ac:spMk id="1104" creationId="{3C76AA27-1C0F-5B76-DCC7-29485D47EB75}"/>
          </ac:spMkLst>
        </pc:spChg>
        <pc:spChg chg="mod">
          <ac:chgData name="Emils Zegers" userId="bd5cf22c-0e97-44c0-acad-9bc9915da531" providerId="ADAL" clId="{5F09D76C-1841-4F58-94B1-5AE3681891B6}" dt="2023-06-22T13:57:58.600" v="3437" actId="27803"/>
          <ac:spMkLst>
            <pc:docMk/>
            <pc:sldMk cId="605312590" sldId="256"/>
            <ac:spMk id="1105" creationId="{53AF64E4-4720-F3B3-B831-F3991D73FA8A}"/>
          </ac:spMkLst>
        </pc:spChg>
        <pc:spChg chg="mod">
          <ac:chgData name="Emils Zegers" userId="bd5cf22c-0e97-44c0-acad-9bc9915da531" providerId="ADAL" clId="{5F09D76C-1841-4F58-94B1-5AE3681891B6}" dt="2023-06-22T13:57:58.600" v="3437" actId="27803"/>
          <ac:spMkLst>
            <pc:docMk/>
            <pc:sldMk cId="605312590" sldId="256"/>
            <ac:spMk id="1106" creationId="{18499B73-C0FA-0921-DEA9-4D959EFA3E26}"/>
          </ac:spMkLst>
        </pc:spChg>
        <pc:spChg chg="mod">
          <ac:chgData name="Emils Zegers" userId="bd5cf22c-0e97-44c0-acad-9bc9915da531" providerId="ADAL" clId="{5F09D76C-1841-4F58-94B1-5AE3681891B6}" dt="2023-06-22T13:57:58.600" v="3437" actId="27803"/>
          <ac:spMkLst>
            <pc:docMk/>
            <pc:sldMk cId="605312590" sldId="256"/>
            <ac:spMk id="1107" creationId="{D0E42BEE-3634-4F0A-A577-6A7A9C13A8E9}"/>
          </ac:spMkLst>
        </pc:spChg>
        <pc:spChg chg="mod">
          <ac:chgData name="Emils Zegers" userId="bd5cf22c-0e97-44c0-acad-9bc9915da531" providerId="ADAL" clId="{5F09D76C-1841-4F58-94B1-5AE3681891B6}" dt="2023-06-22T13:57:58.600" v="3437" actId="27803"/>
          <ac:spMkLst>
            <pc:docMk/>
            <pc:sldMk cId="605312590" sldId="256"/>
            <ac:spMk id="1108" creationId="{FB18570E-E9D3-C277-B1F8-E42C9AE28DB5}"/>
          </ac:spMkLst>
        </pc:spChg>
        <pc:spChg chg="mod">
          <ac:chgData name="Emils Zegers" userId="bd5cf22c-0e97-44c0-acad-9bc9915da531" providerId="ADAL" clId="{5F09D76C-1841-4F58-94B1-5AE3681891B6}" dt="2023-06-22T13:57:58.600" v="3437" actId="27803"/>
          <ac:spMkLst>
            <pc:docMk/>
            <pc:sldMk cId="605312590" sldId="256"/>
            <ac:spMk id="1109" creationId="{FEEEB84F-296B-062F-133A-0E7F2D24F82C}"/>
          </ac:spMkLst>
        </pc:spChg>
        <pc:spChg chg="mod">
          <ac:chgData name="Emils Zegers" userId="bd5cf22c-0e97-44c0-acad-9bc9915da531" providerId="ADAL" clId="{5F09D76C-1841-4F58-94B1-5AE3681891B6}" dt="2023-06-22T13:57:58.600" v="3437" actId="27803"/>
          <ac:spMkLst>
            <pc:docMk/>
            <pc:sldMk cId="605312590" sldId="256"/>
            <ac:spMk id="1110" creationId="{315CB9D4-DAE4-EF04-9A56-624907049DD9}"/>
          </ac:spMkLst>
        </pc:spChg>
        <pc:spChg chg="mod">
          <ac:chgData name="Emils Zegers" userId="bd5cf22c-0e97-44c0-acad-9bc9915da531" providerId="ADAL" clId="{5F09D76C-1841-4F58-94B1-5AE3681891B6}" dt="2023-06-22T13:57:58.600" v="3437" actId="27803"/>
          <ac:spMkLst>
            <pc:docMk/>
            <pc:sldMk cId="605312590" sldId="256"/>
            <ac:spMk id="1111" creationId="{655F5617-B9B2-3F39-A6E3-32F15697DF28}"/>
          </ac:spMkLst>
        </pc:spChg>
        <pc:spChg chg="mod">
          <ac:chgData name="Emils Zegers" userId="bd5cf22c-0e97-44c0-acad-9bc9915da531" providerId="ADAL" clId="{5F09D76C-1841-4F58-94B1-5AE3681891B6}" dt="2023-06-22T13:57:58.600" v="3437" actId="27803"/>
          <ac:spMkLst>
            <pc:docMk/>
            <pc:sldMk cId="605312590" sldId="256"/>
            <ac:spMk id="1112" creationId="{6D0F02F7-5997-8ADC-57AB-34368593CCA5}"/>
          </ac:spMkLst>
        </pc:spChg>
        <pc:spChg chg="mod">
          <ac:chgData name="Emils Zegers" userId="bd5cf22c-0e97-44c0-acad-9bc9915da531" providerId="ADAL" clId="{5F09D76C-1841-4F58-94B1-5AE3681891B6}" dt="2023-06-22T13:57:58.600" v="3437" actId="27803"/>
          <ac:spMkLst>
            <pc:docMk/>
            <pc:sldMk cId="605312590" sldId="256"/>
            <ac:spMk id="1113" creationId="{5B210F8C-8846-8785-C28E-341E5B87FCA0}"/>
          </ac:spMkLst>
        </pc:spChg>
        <pc:spChg chg="mod">
          <ac:chgData name="Emils Zegers" userId="bd5cf22c-0e97-44c0-acad-9bc9915da531" providerId="ADAL" clId="{5F09D76C-1841-4F58-94B1-5AE3681891B6}" dt="2023-06-22T13:57:58.600" v="3437" actId="27803"/>
          <ac:spMkLst>
            <pc:docMk/>
            <pc:sldMk cId="605312590" sldId="256"/>
            <ac:spMk id="1114" creationId="{DE8E1A04-3BB0-3B26-4B82-A26111CBB162}"/>
          </ac:spMkLst>
        </pc:spChg>
        <pc:spChg chg="mod">
          <ac:chgData name="Emils Zegers" userId="bd5cf22c-0e97-44c0-acad-9bc9915da531" providerId="ADAL" clId="{5F09D76C-1841-4F58-94B1-5AE3681891B6}" dt="2023-06-22T13:57:58.600" v="3437" actId="27803"/>
          <ac:spMkLst>
            <pc:docMk/>
            <pc:sldMk cId="605312590" sldId="256"/>
            <ac:spMk id="1115" creationId="{8B6454A1-9778-1F49-E0BD-2D1D2007E82B}"/>
          </ac:spMkLst>
        </pc:spChg>
        <pc:spChg chg="mod">
          <ac:chgData name="Emils Zegers" userId="bd5cf22c-0e97-44c0-acad-9bc9915da531" providerId="ADAL" clId="{5F09D76C-1841-4F58-94B1-5AE3681891B6}" dt="2023-06-22T13:57:58.600" v="3437" actId="27803"/>
          <ac:spMkLst>
            <pc:docMk/>
            <pc:sldMk cId="605312590" sldId="256"/>
            <ac:spMk id="1116" creationId="{7AAEBB79-BA6E-04E2-8B7B-3DC69696EBB0}"/>
          </ac:spMkLst>
        </pc:spChg>
        <pc:spChg chg="mod">
          <ac:chgData name="Emils Zegers" userId="bd5cf22c-0e97-44c0-acad-9bc9915da531" providerId="ADAL" clId="{5F09D76C-1841-4F58-94B1-5AE3681891B6}" dt="2023-06-22T13:57:58.600" v="3437" actId="27803"/>
          <ac:spMkLst>
            <pc:docMk/>
            <pc:sldMk cId="605312590" sldId="256"/>
            <ac:spMk id="1117" creationId="{C6C61328-9F5C-355A-1CF0-9C3F5A13C810}"/>
          </ac:spMkLst>
        </pc:spChg>
        <pc:spChg chg="mod">
          <ac:chgData name="Emils Zegers" userId="bd5cf22c-0e97-44c0-acad-9bc9915da531" providerId="ADAL" clId="{5F09D76C-1841-4F58-94B1-5AE3681891B6}" dt="2023-06-22T13:57:58.600" v="3437" actId="27803"/>
          <ac:spMkLst>
            <pc:docMk/>
            <pc:sldMk cId="605312590" sldId="256"/>
            <ac:spMk id="1118" creationId="{CCB7FB11-79A4-31B5-945D-B14F6DAE3894}"/>
          </ac:spMkLst>
        </pc:spChg>
        <pc:spChg chg="mod">
          <ac:chgData name="Emils Zegers" userId="bd5cf22c-0e97-44c0-acad-9bc9915da531" providerId="ADAL" clId="{5F09D76C-1841-4F58-94B1-5AE3681891B6}" dt="2023-06-22T13:57:58.600" v="3437" actId="27803"/>
          <ac:spMkLst>
            <pc:docMk/>
            <pc:sldMk cId="605312590" sldId="256"/>
            <ac:spMk id="1119" creationId="{37175EBD-0F14-250F-3295-A49B3B51468A}"/>
          </ac:spMkLst>
        </pc:spChg>
        <pc:spChg chg="mod">
          <ac:chgData name="Emils Zegers" userId="bd5cf22c-0e97-44c0-acad-9bc9915da531" providerId="ADAL" clId="{5F09D76C-1841-4F58-94B1-5AE3681891B6}" dt="2023-06-22T13:57:58.600" v="3437" actId="27803"/>
          <ac:spMkLst>
            <pc:docMk/>
            <pc:sldMk cId="605312590" sldId="256"/>
            <ac:spMk id="1120" creationId="{34D29523-24E6-BC29-229C-0D87AAB3BE32}"/>
          </ac:spMkLst>
        </pc:spChg>
        <pc:spChg chg="mod">
          <ac:chgData name="Emils Zegers" userId="bd5cf22c-0e97-44c0-acad-9bc9915da531" providerId="ADAL" clId="{5F09D76C-1841-4F58-94B1-5AE3681891B6}" dt="2023-06-22T13:57:58.600" v="3437" actId="27803"/>
          <ac:spMkLst>
            <pc:docMk/>
            <pc:sldMk cId="605312590" sldId="256"/>
            <ac:spMk id="1121" creationId="{B76887C9-FE87-C441-7332-ABB569D09F34}"/>
          </ac:spMkLst>
        </pc:spChg>
        <pc:spChg chg="mod">
          <ac:chgData name="Emils Zegers" userId="bd5cf22c-0e97-44c0-acad-9bc9915da531" providerId="ADAL" clId="{5F09D76C-1841-4F58-94B1-5AE3681891B6}" dt="2023-06-22T13:57:58.600" v="3437" actId="27803"/>
          <ac:spMkLst>
            <pc:docMk/>
            <pc:sldMk cId="605312590" sldId="256"/>
            <ac:spMk id="1122" creationId="{F440DD4C-C525-8D78-6C4A-56F3720D44AB}"/>
          </ac:spMkLst>
        </pc:spChg>
        <pc:spChg chg="mod">
          <ac:chgData name="Emils Zegers" userId="bd5cf22c-0e97-44c0-acad-9bc9915da531" providerId="ADAL" clId="{5F09D76C-1841-4F58-94B1-5AE3681891B6}" dt="2023-06-22T13:57:58.600" v="3437" actId="27803"/>
          <ac:spMkLst>
            <pc:docMk/>
            <pc:sldMk cId="605312590" sldId="256"/>
            <ac:spMk id="1123" creationId="{F6F396BB-AAD3-C795-9E03-093DC8ABB1E3}"/>
          </ac:spMkLst>
        </pc:spChg>
        <pc:spChg chg="mod">
          <ac:chgData name="Emils Zegers" userId="bd5cf22c-0e97-44c0-acad-9bc9915da531" providerId="ADAL" clId="{5F09D76C-1841-4F58-94B1-5AE3681891B6}" dt="2023-06-22T13:57:58.600" v="3437" actId="27803"/>
          <ac:spMkLst>
            <pc:docMk/>
            <pc:sldMk cId="605312590" sldId="256"/>
            <ac:spMk id="1124" creationId="{15171D27-3EBC-FC5F-D413-F20727D249C9}"/>
          </ac:spMkLst>
        </pc:spChg>
        <pc:spChg chg="mod">
          <ac:chgData name="Emils Zegers" userId="bd5cf22c-0e97-44c0-acad-9bc9915da531" providerId="ADAL" clId="{5F09D76C-1841-4F58-94B1-5AE3681891B6}" dt="2023-06-22T13:57:58.600" v="3437" actId="27803"/>
          <ac:spMkLst>
            <pc:docMk/>
            <pc:sldMk cId="605312590" sldId="256"/>
            <ac:spMk id="1125" creationId="{7848DD2F-A93C-3AAB-7BC2-59A2386E7C3B}"/>
          </ac:spMkLst>
        </pc:spChg>
        <pc:spChg chg="mod">
          <ac:chgData name="Emils Zegers" userId="bd5cf22c-0e97-44c0-acad-9bc9915da531" providerId="ADAL" clId="{5F09D76C-1841-4F58-94B1-5AE3681891B6}" dt="2023-06-22T13:57:58.600" v="3437" actId="27803"/>
          <ac:spMkLst>
            <pc:docMk/>
            <pc:sldMk cId="605312590" sldId="256"/>
            <ac:spMk id="1126" creationId="{20B48DFF-9684-8E4A-348C-B16BF8F7BB61}"/>
          </ac:spMkLst>
        </pc:spChg>
        <pc:spChg chg="mod">
          <ac:chgData name="Emils Zegers" userId="bd5cf22c-0e97-44c0-acad-9bc9915da531" providerId="ADAL" clId="{5F09D76C-1841-4F58-94B1-5AE3681891B6}" dt="2023-06-22T13:57:58.600" v="3437" actId="27803"/>
          <ac:spMkLst>
            <pc:docMk/>
            <pc:sldMk cId="605312590" sldId="256"/>
            <ac:spMk id="1127" creationId="{9DE897D0-43D9-0058-1C6C-95EB37FBA87E}"/>
          </ac:spMkLst>
        </pc:spChg>
        <pc:spChg chg="mod">
          <ac:chgData name="Emils Zegers" userId="bd5cf22c-0e97-44c0-acad-9bc9915da531" providerId="ADAL" clId="{5F09D76C-1841-4F58-94B1-5AE3681891B6}" dt="2023-06-22T13:57:58.600" v="3437" actId="27803"/>
          <ac:spMkLst>
            <pc:docMk/>
            <pc:sldMk cId="605312590" sldId="256"/>
            <ac:spMk id="1128" creationId="{AEE64067-0B9D-D633-5D13-A6106DB60B2C}"/>
          </ac:spMkLst>
        </pc:spChg>
        <pc:spChg chg="mod">
          <ac:chgData name="Emils Zegers" userId="bd5cf22c-0e97-44c0-acad-9bc9915da531" providerId="ADAL" clId="{5F09D76C-1841-4F58-94B1-5AE3681891B6}" dt="2023-06-22T13:57:58.600" v="3437" actId="27803"/>
          <ac:spMkLst>
            <pc:docMk/>
            <pc:sldMk cId="605312590" sldId="256"/>
            <ac:spMk id="1129" creationId="{78D1AA26-219C-A0DA-64BE-737FF2B77968}"/>
          </ac:spMkLst>
        </pc:spChg>
        <pc:spChg chg="mod">
          <ac:chgData name="Emils Zegers" userId="bd5cf22c-0e97-44c0-acad-9bc9915da531" providerId="ADAL" clId="{5F09D76C-1841-4F58-94B1-5AE3681891B6}" dt="2023-06-22T13:57:58.600" v="3437" actId="27803"/>
          <ac:spMkLst>
            <pc:docMk/>
            <pc:sldMk cId="605312590" sldId="256"/>
            <ac:spMk id="1130" creationId="{D00EB85E-25E5-C48D-4CDE-460804274A87}"/>
          </ac:spMkLst>
        </pc:spChg>
        <pc:spChg chg="mod">
          <ac:chgData name="Emils Zegers" userId="bd5cf22c-0e97-44c0-acad-9bc9915da531" providerId="ADAL" clId="{5F09D76C-1841-4F58-94B1-5AE3681891B6}" dt="2023-06-22T13:57:58.600" v="3437" actId="27803"/>
          <ac:spMkLst>
            <pc:docMk/>
            <pc:sldMk cId="605312590" sldId="256"/>
            <ac:spMk id="1131" creationId="{C63BF646-55F4-D859-461E-C87C7DBBB3E9}"/>
          </ac:spMkLst>
        </pc:spChg>
        <pc:spChg chg="mod">
          <ac:chgData name="Emils Zegers" userId="bd5cf22c-0e97-44c0-acad-9bc9915da531" providerId="ADAL" clId="{5F09D76C-1841-4F58-94B1-5AE3681891B6}" dt="2023-06-22T13:57:58.600" v="3437" actId="27803"/>
          <ac:spMkLst>
            <pc:docMk/>
            <pc:sldMk cId="605312590" sldId="256"/>
            <ac:spMk id="1132" creationId="{FD56BBC3-C37E-C111-34E4-360C2F5D5426}"/>
          </ac:spMkLst>
        </pc:spChg>
        <pc:spChg chg="mod">
          <ac:chgData name="Emils Zegers" userId="bd5cf22c-0e97-44c0-acad-9bc9915da531" providerId="ADAL" clId="{5F09D76C-1841-4F58-94B1-5AE3681891B6}" dt="2023-06-22T13:57:58.600" v="3437" actId="27803"/>
          <ac:spMkLst>
            <pc:docMk/>
            <pc:sldMk cId="605312590" sldId="256"/>
            <ac:spMk id="1133" creationId="{C424E75A-5508-9854-A2AB-F8A4886ABD24}"/>
          </ac:spMkLst>
        </pc:spChg>
        <pc:spChg chg="mod">
          <ac:chgData name="Emils Zegers" userId="bd5cf22c-0e97-44c0-acad-9bc9915da531" providerId="ADAL" clId="{5F09D76C-1841-4F58-94B1-5AE3681891B6}" dt="2023-06-22T13:57:58.600" v="3437" actId="27803"/>
          <ac:spMkLst>
            <pc:docMk/>
            <pc:sldMk cId="605312590" sldId="256"/>
            <ac:spMk id="1134" creationId="{F68AA2E7-CA76-A6F8-04E8-0F02593D85FE}"/>
          </ac:spMkLst>
        </pc:spChg>
        <pc:spChg chg="mod">
          <ac:chgData name="Emils Zegers" userId="bd5cf22c-0e97-44c0-acad-9bc9915da531" providerId="ADAL" clId="{5F09D76C-1841-4F58-94B1-5AE3681891B6}" dt="2023-06-22T13:57:58.600" v="3437" actId="27803"/>
          <ac:spMkLst>
            <pc:docMk/>
            <pc:sldMk cId="605312590" sldId="256"/>
            <ac:spMk id="1135" creationId="{FD164BFC-166E-F2EF-9F92-D12EDA33F1F4}"/>
          </ac:spMkLst>
        </pc:spChg>
        <pc:spChg chg="mod">
          <ac:chgData name="Emils Zegers" userId="bd5cf22c-0e97-44c0-acad-9bc9915da531" providerId="ADAL" clId="{5F09D76C-1841-4F58-94B1-5AE3681891B6}" dt="2023-06-22T13:57:58.600" v="3437" actId="27803"/>
          <ac:spMkLst>
            <pc:docMk/>
            <pc:sldMk cId="605312590" sldId="256"/>
            <ac:spMk id="1136" creationId="{CBB4DDAE-9363-C135-3CBE-9988AA9C1B4C}"/>
          </ac:spMkLst>
        </pc:spChg>
        <pc:spChg chg="mod">
          <ac:chgData name="Emils Zegers" userId="bd5cf22c-0e97-44c0-acad-9bc9915da531" providerId="ADAL" clId="{5F09D76C-1841-4F58-94B1-5AE3681891B6}" dt="2023-06-22T13:57:58.600" v="3437" actId="27803"/>
          <ac:spMkLst>
            <pc:docMk/>
            <pc:sldMk cId="605312590" sldId="256"/>
            <ac:spMk id="1137" creationId="{17D03B52-3935-31A4-CDE3-00324C999E07}"/>
          </ac:spMkLst>
        </pc:spChg>
        <pc:spChg chg="mod">
          <ac:chgData name="Emils Zegers" userId="bd5cf22c-0e97-44c0-acad-9bc9915da531" providerId="ADAL" clId="{5F09D76C-1841-4F58-94B1-5AE3681891B6}" dt="2023-06-22T13:57:58.600" v="3437" actId="27803"/>
          <ac:spMkLst>
            <pc:docMk/>
            <pc:sldMk cId="605312590" sldId="256"/>
            <ac:spMk id="1138" creationId="{19349282-FABF-5C4E-1E00-F689FF58D09B}"/>
          </ac:spMkLst>
        </pc:spChg>
        <pc:spChg chg="mod">
          <ac:chgData name="Emils Zegers" userId="bd5cf22c-0e97-44c0-acad-9bc9915da531" providerId="ADAL" clId="{5F09D76C-1841-4F58-94B1-5AE3681891B6}" dt="2023-06-22T13:57:58.600" v="3437" actId="27803"/>
          <ac:spMkLst>
            <pc:docMk/>
            <pc:sldMk cId="605312590" sldId="256"/>
            <ac:spMk id="1139" creationId="{3EC588FB-0506-D009-ABCF-B1BCD0CA8F0B}"/>
          </ac:spMkLst>
        </pc:spChg>
        <pc:spChg chg="mod">
          <ac:chgData name="Emils Zegers" userId="bd5cf22c-0e97-44c0-acad-9bc9915da531" providerId="ADAL" clId="{5F09D76C-1841-4F58-94B1-5AE3681891B6}" dt="2023-06-22T13:57:58.600" v="3437" actId="27803"/>
          <ac:spMkLst>
            <pc:docMk/>
            <pc:sldMk cId="605312590" sldId="256"/>
            <ac:spMk id="1140" creationId="{F2374E6C-A80B-3510-F230-CA9333D978FE}"/>
          </ac:spMkLst>
        </pc:spChg>
        <pc:spChg chg="mod">
          <ac:chgData name="Emils Zegers" userId="bd5cf22c-0e97-44c0-acad-9bc9915da531" providerId="ADAL" clId="{5F09D76C-1841-4F58-94B1-5AE3681891B6}" dt="2023-06-22T13:57:58.600" v="3437" actId="27803"/>
          <ac:spMkLst>
            <pc:docMk/>
            <pc:sldMk cId="605312590" sldId="256"/>
            <ac:spMk id="1141" creationId="{3A2EA55C-20F3-D52C-DC7F-EF8C8D3AB6B4}"/>
          </ac:spMkLst>
        </pc:spChg>
        <pc:spChg chg="mod">
          <ac:chgData name="Emils Zegers" userId="bd5cf22c-0e97-44c0-acad-9bc9915da531" providerId="ADAL" clId="{5F09D76C-1841-4F58-94B1-5AE3681891B6}" dt="2023-06-22T13:57:58.600" v="3437" actId="27803"/>
          <ac:spMkLst>
            <pc:docMk/>
            <pc:sldMk cId="605312590" sldId="256"/>
            <ac:spMk id="1142" creationId="{BD15A56D-C49B-D8B6-2376-D10BF5229F24}"/>
          </ac:spMkLst>
        </pc:spChg>
        <pc:spChg chg="mod">
          <ac:chgData name="Emils Zegers" userId="bd5cf22c-0e97-44c0-acad-9bc9915da531" providerId="ADAL" clId="{5F09D76C-1841-4F58-94B1-5AE3681891B6}" dt="2023-06-22T13:57:58.600" v="3437" actId="27803"/>
          <ac:spMkLst>
            <pc:docMk/>
            <pc:sldMk cId="605312590" sldId="256"/>
            <ac:spMk id="1143" creationId="{241AB619-F394-3352-8380-4AB43AD25FA3}"/>
          </ac:spMkLst>
        </pc:spChg>
        <pc:spChg chg="mod">
          <ac:chgData name="Emils Zegers" userId="bd5cf22c-0e97-44c0-acad-9bc9915da531" providerId="ADAL" clId="{5F09D76C-1841-4F58-94B1-5AE3681891B6}" dt="2023-06-22T13:57:58.600" v="3437" actId="27803"/>
          <ac:spMkLst>
            <pc:docMk/>
            <pc:sldMk cId="605312590" sldId="256"/>
            <ac:spMk id="1144" creationId="{ACA1039A-E116-EC72-7244-86B3862834DC}"/>
          </ac:spMkLst>
        </pc:spChg>
        <pc:spChg chg="mod">
          <ac:chgData name="Emils Zegers" userId="bd5cf22c-0e97-44c0-acad-9bc9915da531" providerId="ADAL" clId="{5F09D76C-1841-4F58-94B1-5AE3681891B6}" dt="2023-06-22T13:57:58.600" v="3437" actId="27803"/>
          <ac:spMkLst>
            <pc:docMk/>
            <pc:sldMk cId="605312590" sldId="256"/>
            <ac:spMk id="1145" creationId="{B6ABCA60-815D-38B7-689A-6327515C8441}"/>
          </ac:spMkLst>
        </pc:spChg>
        <pc:spChg chg="mod">
          <ac:chgData name="Emils Zegers" userId="bd5cf22c-0e97-44c0-acad-9bc9915da531" providerId="ADAL" clId="{5F09D76C-1841-4F58-94B1-5AE3681891B6}" dt="2023-06-22T13:57:58.600" v="3437" actId="27803"/>
          <ac:spMkLst>
            <pc:docMk/>
            <pc:sldMk cId="605312590" sldId="256"/>
            <ac:spMk id="1146" creationId="{9AB17DCC-5856-14D0-9447-A9C67A8100DA}"/>
          </ac:spMkLst>
        </pc:spChg>
        <pc:spChg chg="mod">
          <ac:chgData name="Emils Zegers" userId="bd5cf22c-0e97-44c0-acad-9bc9915da531" providerId="ADAL" clId="{5F09D76C-1841-4F58-94B1-5AE3681891B6}" dt="2023-06-22T13:57:58.600" v="3437" actId="27803"/>
          <ac:spMkLst>
            <pc:docMk/>
            <pc:sldMk cId="605312590" sldId="256"/>
            <ac:spMk id="1147" creationId="{B568ADE8-224E-45F5-7B96-C6B84EBED5DD}"/>
          </ac:spMkLst>
        </pc:spChg>
        <pc:spChg chg="mod">
          <ac:chgData name="Emils Zegers" userId="bd5cf22c-0e97-44c0-acad-9bc9915da531" providerId="ADAL" clId="{5F09D76C-1841-4F58-94B1-5AE3681891B6}" dt="2023-06-22T13:57:58.600" v="3437" actId="27803"/>
          <ac:spMkLst>
            <pc:docMk/>
            <pc:sldMk cId="605312590" sldId="256"/>
            <ac:spMk id="1148" creationId="{CDCD405C-0EA4-AA04-5397-1CB27DDC33F9}"/>
          </ac:spMkLst>
        </pc:spChg>
        <pc:spChg chg="mod">
          <ac:chgData name="Emils Zegers" userId="bd5cf22c-0e97-44c0-acad-9bc9915da531" providerId="ADAL" clId="{5F09D76C-1841-4F58-94B1-5AE3681891B6}" dt="2023-06-22T13:57:58.600" v="3437" actId="27803"/>
          <ac:spMkLst>
            <pc:docMk/>
            <pc:sldMk cId="605312590" sldId="256"/>
            <ac:spMk id="1149" creationId="{D0FD50AA-0F8E-3B89-4B9F-37DC9BFB2EC1}"/>
          </ac:spMkLst>
        </pc:spChg>
        <pc:spChg chg="mod">
          <ac:chgData name="Emils Zegers" userId="bd5cf22c-0e97-44c0-acad-9bc9915da531" providerId="ADAL" clId="{5F09D76C-1841-4F58-94B1-5AE3681891B6}" dt="2023-06-22T13:57:58.600" v="3437" actId="27803"/>
          <ac:spMkLst>
            <pc:docMk/>
            <pc:sldMk cId="605312590" sldId="256"/>
            <ac:spMk id="1150" creationId="{DC21A4BE-4845-8A45-90DC-7E99AB58F7A2}"/>
          </ac:spMkLst>
        </pc:spChg>
        <pc:spChg chg="mod">
          <ac:chgData name="Emils Zegers" userId="bd5cf22c-0e97-44c0-acad-9bc9915da531" providerId="ADAL" clId="{5F09D76C-1841-4F58-94B1-5AE3681891B6}" dt="2023-06-22T13:57:58.600" v="3437" actId="27803"/>
          <ac:spMkLst>
            <pc:docMk/>
            <pc:sldMk cId="605312590" sldId="256"/>
            <ac:spMk id="1151" creationId="{348D50D4-8886-67D8-5FBB-63596D80FDD5}"/>
          </ac:spMkLst>
        </pc:spChg>
        <pc:spChg chg="mod">
          <ac:chgData name="Emils Zegers" userId="bd5cf22c-0e97-44c0-acad-9bc9915da531" providerId="ADAL" clId="{5F09D76C-1841-4F58-94B1-5AE3681891B6}" dt="2023-06-22T13:57:58.600" v="3437" actId="27803"/>
          <ac:spMkLst>
            <pc:docMk/>
            <pc:sldMk cId="605312590" sldId="256"/>
            <ac:spMk id="1152" creationId="{E22500B3-BB5B-87C5-5D7E-B68783393C47}"/>
          </ac:spMkLst>
        </pc:spChg>
        <pc:spChg chg="mod">
          <ac:chgData name="Emils Zegers" userId="bd5cf22c-0e97-44c0-acad-9bc9915da531" providerId="ADAL" clId="{5F09D76C-1841-4F58-94B1-5AE3681891B6}" dt="2023-06-22T13:57:58.600" v="3437" actId="27803"/>
          <ac:spMkLst>
            <pc:docMk/>
            <pc:sldMk cId="605312590" sldId="256"/>
            <ac:spMk id="1153" creationId="{F74711F6-FF9F-7022-960E-F5120DB9F68E}"/>
          </ac:spMkLst>
        </pc:spChg>
        <pc:spChg chg="mod">
          <ac:chgData name="Emils Zegers" userId="bd5cf22c-0e97-44c0-acad-9bc9915da531" providerId="ADAL" clId="{5F09D76C-1841-4F58-94B1-5AE3681891B6}" dt="2023-06-22T13:57:58.600" v="3437" actId="27803"/>
          <ac:spMkLst>
            <pc:docMk/>
            <pc:sldMk cId="605312590" sldId="256"/>
            <ac:spMk id="1154" creationId="{40544A57-355E-DA81-FD76-DFE6AC11A9C1}"/>
          </ac:spMkLst>
        </pc:spChg>
        <pc:spChg chg="mod">
          <ac:chgData name="Emils Zegers" userId="bd5cf22c-0e97-44c0-acad-9bc9915da531" providerId="ADAL" clId="{5F09D76C-1841-4F58-94B1-5AE3681891B6}" dt="2023-06-22T13:57:58.600" v="3437" actId="27803"/>
          <ac:spMkLst>
            <pc:docMk/>
            <pc:sldMk cId="605312590" sldId="256"/>
            <ac:spMk id="1155" creationId="{EEB60DAF-088B-49DC-7D1B-085ED42F384E}"/>
          </ac:spMkLst>
        </pc:spChg>
        <pc:spChg chg="mod">
          <ac:chgData name="Emils Zegers" userId="bd5cf22c-0e97-44c0-acad-9bc9915da531" providerId="ADAL" clId="{5F09D76C-1841-4F58-94B1-5AE3681891B6}" dt="2023-06-22T13:57:58.600" v="3437" actId="27803"/>
          <ac:spMkLst>
            <pc:docMk/>
            <pc:sldMk cId="605312590" sldId="256"/>
            <ac:spMk id="1156" creationId="{5488CBDB-6BDC-0A27-23BE-A5502C9EBFFD}"/>
          </ac:spMkLst>
        </pc:spChg>
        <pc:spChg chg="mod">
          <ac:chgData name="Emils Zegers" userId="bd5cf22c-0e97-44c0-acad-9bc9915da531" providerId="ADAL" clId="{5F09D76C-1841-4F58-94B1-5AE3681891B6}" dt="2023-06-22T13:57:58.600" v="3437" actId="27803"/>
          <ac:spMkLst>
            <pc:docMk/>
            <pc:sldMk cId="605312590" sldId="256"/>
            <ac:spMk id="1157" creationId="{6E32676F-CBB9-4EC1-040B-2DFA04482E24}"/>
          </ac:spMkLst>
        </pc:spChg>
        <pc:spChg chg="mod">
          <ac:chgData name="Emils Zegers" userId="bd5cf22c-0e97-44c0-acad-9bc9915da531" providerId="ADAL" clId="{5F09D76C-1841-4F58-94B1-5AE3681891B6}" dt="2023-06-22T13:57:58.600" v="3437" actId="27803"/>
          <ac:spMkLst>
            <pc:docMk/>
            <pc:sldMk cId="605312590" sldId="256"/>
            <ac:spMk id="1158" creationId="{C83A9415-74E8-F05E-B6E5-DDD3DBBD8C42}"/>
          </ac:spMkLst>
        </pc:spChg>
        <pc:spChg chg="mod">
          <ac:chgData name="Emils Zegers" userId="bd5cf22c-0e97-44c0-acad-9bc9915da531" providerId="ADAL" clId="{5F09D76C-1841-4F58-94B1-5AE3681891B6}" dt="2023-06-22T13:57:58.600" v="3437" actId="27803"/>
          <ac:spMkLst>
            <pc:docMk/>
            <pc:sldMk cId="605312590" sldId="256"/>
            <ac:spMk id="1159" creationId="{39816A83-D535-4DA7-1C16-427B2B9886AB}"/>
          </ac:spMkLst>
        </pc:spChg>
        <pc:spChg chg="mod">
          <ac:chgData name="Emils Zegers" userId="bd5cf22c-0e97-44c0-acad-9bc9915da531" providerId="ADAL" clId="{5F09D76C-1841-4F58-94B1-5AE3681891B6}" dt="2023-06-22T13:57:58.600" v="3437" actId="27803"/>
          <ac:spMkLst>
            <pc:docMk/>
            <pc:sldMk cId="605312590" sldId="256"/>
            <ac:spMk id="1160" creationId="{0676C323-C04F-33F1-8779-857A636522AE}"/>
          </ac:spMkLst>
        </pc:spChg>
        <pc:spChg chg="mod">
          <ac:chgData name="Emils Zegers" userId="bd5cf22c-0e97-44c0-acad-9bc9915da531" providerId="ADAL" clId="{5F09D76C-1841-4F58-94B1-5AE3681891B6}" dt="2023-06-22T13:57:58.600" v="3437" actId="27803"/>
          <ac:spMkLst>
            <pc:docMk/>
            <pc:sldMk cId="605312590" sldId="256"/>
            <ac:spMk id="1161" creationId="{9535B8EE-4079-3317-9177-F4EB5E5D3B43}"/>
          </ac:spMkLst>
        </pc:spChg>
        <pc:spChg chg="mod">
          <ac:chgData name="Emils Zegers" userId="bd5cf22c-0e97-44c0-acad-9bc9915da531" providerId="ADAL" clId="{5F09D76C-1841-4F58-94B1-5AE3681891B6}" dt="2023-06-22T13:57:58.600" v="3437" actId="27803"/>
          <ac:spMkLst>
            <pc:docMk/>
            <pc:sldMk cId="605312590" sldId="256"/>
            <ac:spMk id="1162" creationId="{F419F821-48D3-5542-8E04-A1BFE2EC7773}"/>
          </ac:spMkLst>
        </pc:spChg>
        <pc:spChg chg="mod">
          <ac:chgData name="Emils Zegers" userId="bd5cf22c-0e97-44c0-acad-9bc9915da531" providerId="ADAL" clId="{5F09D76C-1841-4F58-94B1-5AE3681891B6}" dt="2023-06-22T13:57:58.600" v="3437" actId="27803"/>
          <ac:spMkLst>
            <pc:docMk/>
            <pc:sldMk cId="605312590" sldId="256"/>
            <ac:spMk id="1163" creationId="{A7DA72F1-7971-1A9C-640C-B4680DE13C00}"/>
          </ac:spMkLst>
        </pc:spChg>
        <pc:spChg chg="mod">
          <ac:chgData name="Emils Zegers" userId="bd5cf22c-0e97-44c0-acad-9bc9915da531" providerId="ADAL" clId="{5F09D76C-1841-4F58-94B1-5AE3681891B6}" dt="2023-06-22T13:57:58.600" v="3437" actId="27803"/>
          <ac:spMkLst>
            <pc:docMk/>
            <pc:sldMk cId="605312590" sldId="256"/>
            <ac:spMk id="1164" creationId="{D21AA788-8775-F632-D24F-CAB03F183F75}"/>
          </ac:spMkLst>
        </pc:spChg>
        <pc:spChg chg="mod">
          <ac:chgData name="Emils Zegers" userId="bd5cf22c-0e97-44c0-acad-9bc9915da531" providerId="ADAL" clId="{5F09D76C-1841-4F58-94B1-5AE3681891B6}" dt="2023-06-22T13:57:58.600" v="3437" actId="27803"/>
          <ac:spMkLst>
            <pc:docMk/>
            <pc:sldMk cId="605312590" sldId="256"/>
            <ac:spMk id="1165" creationId="{79C9CDD7-67B6-A9BA-D2FC-52780DC19C88}"/>
          </ac:spMkLst>
        </pc:spChg>
        <pc:spChg chg="mod">
          <ac:chgData name="Emils Zegers" userId="bd5cf22c-0e97-44c0-acad-9bc9915da531" providerId="ADAL" clId="{5F09D76C-1841-4F58-94B1-5AE3681891B6}" dt="2023-06-22T13:57:58.600" v="3437" actId="27803"/>
          <ac:spMkLst>
            <pc:docMk/>
            <pc:sldMk cId="605312590" sldId="256"/>
            <ac:spMk id="1166" creationId="{E61E41C8-5A08-BAC9-65E2-D708EFD8C2CF}"/>
          </ac:spMkLst>
        </pc:spChg>
        <pc:spChg chg="mod">
          <ac:chgData name="Emils Zegers" userId="bd5cf22c-0e97-44c0-acad-9bc9915da531" providerId="ADAL" clId="{5F09D76C-1841-4F58-94B1-5AE3681891B6}" dt="2023-06-22T13:57:58.600" v="3437" actId="27803"/>
          <ac:spMkLst>
            <pc:docMk/>
            <pc:sldMk cId="605312590" sldId="256"/>
            <ac:spMk id="1167" creationId="{D9607CDB-9267-C266-66E8-9F90C173CDF5}"/>
          </ac:spMkLst>
        </pc:spChg>
        <pc:spChg chg="mod">
          <ac:chgData name="Emils Zegers" userId="bd5cf22c-0e97-44c0-acad-9bc9915da531" providerId="ADAL" clId="{5F09D76C-1841-4F58-94B1-5AE3681891B6}" dt="2023-06-22T13:57:58.600" v="3437" actId="27803"/>
          <ac:spMkLst>
            <pc:docMk/>
            <pc:sldMk cId="605312590" sldId="256"/>
            <ac:spMk id="1168" creationId="{EBBD1073-674E-2763-F5FB-7ACF54EAACE5}"/>
          </ac:spMkLst>
        </pc:spChg>
        <pc:spChg chg="mod">
          <ac:chgData name="Emils Zegers" userId="bd5cf22c-0e97-44c0-acad-9bc9915da531" providerId="ADAL" clId="{5F09D76C-1841-4F58-94B1-5AE3681891B6}" dt="2023-06-22T13:57:58.600" v="3437" actId="27803"/>
          <ac:spMkLst>
            <pc:docMk/>
            <pc:sldMk cId="605312590" sldId="256"/>
            <ac:spMk id="1169" creationId="{7BAC6FBA-BF17-44A6-2414-A1092E59C5E8}"/>
          </ac:spMkLst>
        </pc:spChg>
        <pc:spChg chg="mod">
          <ac:chgData name="Emils Zegers" userId="bd5cf22c-0e97-44c0-acad-9bc9915da531" providerId="ADAL" clId="{5F09D76C-1841-4F58-94B1-5AE3681891B6}" dt="2023-06-22T13:57:58.600" v="3437" actId="27803"/>
          <ac:spMkLst>
            <pc:docMk/>
            <pc:sldMk cId="605312590" sldId="256"/>
            <ac:spMk id="1170" creationId="{218D9CBD-269B-BD0D-BFD9-AD52218106FE}"/>
          </ac:spMkLst>
        </pc:spChg>
        <pc:spChg chg="mod">
          <ac:chgData name="Emils Zegers" userId="bd5cf22c-0e97-44c0-acad-9bc9915da531" providerId="ADAL" clId="{5F09D76C-1841-4F58-94B1-5AE3681891B6}" dt="2023-06-22T13:57:58.600" v="3437" actId="27803"/>
          <ac:spMkLst>
            <pc:docMk/>
            <pc:sldMk cId="605312590" sldId="256"/>
            <ac:spMk id="1171" creationId="{712E9B28-8628-5805-B413-434773E05A9A}"/>
          </ac:spMkLst>
        </pc:spChg>
        <pc:spChg chg="mod">
          <ac:chgData name="Emils Zegers" userId="bd5cf22c-0e97-44c0-acad-9bc9915da531" providerId="ADAL" clId="{5F09D76C-1841-4F58-94B1-5AE3681891B6}" dt="2023-06-22T13:57:58.600" v="3437" actId="27803"/>
          <ac:spMkLst>
            <pc:docMk/>
            <pc:sldMk cId="605312590" sldId="256"/>
            <ac:spMk id="1172" creationId="{2C645472-FC18-B011-E6FB-7C58CDAA8BF7}"/>
          </ac:spMkLst>
        </pc:spChg>
        <pc:spChg chg="mod">
          <ac:chgData name="Emils Zegers" userId="bd5cf22c-0e97-44c0-acad-9bc9915da531" providerId="ADAL" clId="{5F09D76C-1841-4F58-94B1-5AE3681891B6}" dt="2023-06-22T13:57:58.600" v="3437" actId="27803"/>
          <ac:spMkLst>
            <pc:docMk/>
            <pc:sldMk cId="605312590" sldId="256"/>
            <ac:spMk id="1173" creationId="{4EA43C4E-53E7-AA2A-336C-AA0C5C4C6E96}"/>
          </ac:spMkLst>
        </pc:spChg>
        <pc:spChg chg="mod">
          <ac:chgData name="Emils Zegers" userId="bd5cf22c-0e97-44c0-acad-9bc9915da531" providerId="ADAL" clId="{5F09D76C-1841-4F58-94B1-5AE3681891B6}" dt="2023-06-22T13:57:58.600" v="3437" actId="27803"/>
          <ac:spMkLst>
            <pc:docMk/>
            <pc:sldMk cId="605312590" sldId="256"/>
            <ac:spMk id="1174" creationId="{35955023-ADE1-4A02-B6CA-680D029AD078}"/>
          </ac:spMkLst>
        </pc:spChg>
        <pc:spChg chg="mod">
          <ac:chgData name="Emils Zegers" userId="bd5cf22c-0e97-44c0-acad-9bc9915da531" providerId="ADAL" clId="{5F09D76C-1841-4F58-94B1-5AE3681891B6}" dt="2023-06-22T13:57:58.600" v="3437" actId="27803"/>
          <ac:spMkLst>
            <pc:docMk/>
            <pc:sldMk cId="605312590" sldId="256"/>
            <ac:spMk id="1175" creationId="{0036BCA1-3CF9-1E2C-2A02-5DF559AC81FE}"/>
          </ac:spMkLst>
        </pc:spChg>
        <pc:spChg chg="mod">
          <ac:chgData name="Emils Zegers" userId="bd5cf22c-0e97-44c0-acad-9bc9915da531" providerId="ADAL" clId="{5F09D76C-1841-4F58-94B1-5AE3681891B6}" dt="2023-06-22T13:57:58.600" v="3437" actId="27803"/>
          <ac:spMkLst>
            <pc:docMk/>
            <pc:sldMk cId="605312590" sldId="256"/>
            <ac:spMk id="1176" creationId="{BED3C8ED-5DB7-809D-646F-091042A5BF7B}"/>
          </ac:spMkLst>
        </pc:spChg>
        <pc:spChg chg="mod">
          <ac:chgData name="Emils Zegers" userId="bd5cf22c-0e97-44c0-acad-9bc9915da531" providerId="ADAL" clId="{5F09D76C-1841-4F58-94B1-5AE3681891B6}" dt="2023-06-22T13:57:58.600" v="3437" actId="27803"/>
          <ac:spMkLst>
            <pc:docMk/>
            <pc:sldMk cId="605312590" sldId="256"/>
            <ac:spMk id="1177" creationId="{2E3E7263-B974-82FD-9230-99DED1262478}"/>
          </ac:spMkLst>
        </pc:spChg>
        <pc:spChg chg="mod">
          <ac:chgData name="Emils Zegers" userId="bd5cf22c-0e97-44c0-acad-9bc9915da531" providerId="ADAL" clId="{5F09D76C-1841-4F58-94B1-5AE3681891B6}" dt="2023-06-22T13:57:58.600" v="3437" actId="27803"/>
          <ac:spMkLst>
            <pc:docMk/>
            <pc:sldMk cId="605312590" sldId="256"/>
            <ac:spMk id="1178" creationId="{681A1DCE-8963-8C86-63B2-CB8706A2CA97}"/>
          </ac:spMkLst>
        </pc:spChg>
        <pc:spChg chg="mod">
          <ac:chgData name="Emils Zegers" userId="bd5cf22c-0e97-44c0-acad-9bc9915da531" providerId="ADAL" clId="{5F09D76C-1841-4F58-94B1-5AE3681891B6}" dt="2023-06-22T13:57:58.600" v="3437" actId="27803"/>
          <ac:spMkLst>
            <pc:docMk/>
            <pc:sldMk cId="605312590" sldId="256"/>
            <ac:spMk id="1179" creationId="{E7C837E3-A6C2-834F-87D9-35137BB60AD0}"/>
          </ac:spMkLst>
        </pc:spChg>
        <pc:spChg chg="mod">
          <ac:chgData name="Emils Zegers" userId="bd5cf22c-0e97-44c0-acad-9bc9915da531" providerId="ADAL" clId="{5F09D76C-1841-4F58-94B1-5AE3681891B6}" dt="2023-06-22T13:57:58.600" v="3437" actId="27803"/>
          <ac:spMkLst>
            <pc:docMk/>
            <pc:sldMk cId="605312590" sldId="256"/>
            <ac:spMk id="1180" creationId="{7CB09A49-B673-EE4B-E0F0-E67B1B327D97}"/>
          </ac:spMkLst>
        </pc:spChg>
        <pc:spChg chg="mod">
          <ac:chgData name="Emils Zegers" userId="bd5cf22c-0e97-44c0-acad-9bc9915da531" providerId="ADAL" clId="{5F09D76C-1841-4F58-94B1-5AE3681891B6}" dt="2023-06-22T13:57:58.600" v="3437" actId="27803"/>
          <ac:spMkLst>
            <pc:docMk/>
            <pc:sldMk cId="605312590" sldId="256"/>
            <ac:spMk id="1181" creationId="{7A148F86-7532-A3BC-1579-65C46EAF03A9}"/>
          </ac:spMkLst>
        </pc:spChg>
        <pc:spChg chg="mod">
          <ac:chgData name="Emils Zegers" userId="bd5cf22c-0e97-44c0-acad-9bc9915da531" providerId="ADAL" clId="{5F09D76C-1841-4F58-94B1-5AE3681891B6}" dt="2023-06-22T13:57:58.600" v="3437" actId="27803"/>
          <ac:spMkLst>
            <pc:docMk/>
            <pc:sldMk cId="605312590" sldId="256"/>
            <ac:spMk id="1182" creationId="{A08D7347-24DF-A90F-2037-65C2DA7751EF}"/>
          </ac:spMkLst>
        </pc:spChg>
        <pc:spChg chg="mod">
          <ac:chgData name="Emils Zegers" userId="bd5cf22c-0e97-44c0-acad-9bc9915da531" providerId="ADAL" clId="{5F09D76C-1841-4F58-94B1-5AE3681891B6}" dt="2023-06-22T13:57:58.600" v="3437" actId="27803"/>
          <ac:spMkLst>
            <pc:docMk/>
            <pc:sldMk cId="605312590" sldId="256"/>
            <ac:spMk id="1183" creationId="{D98B9E97-6E0A-5DA2-04DD-77520E578117}"/>
          </ac:spMkLst>
        </pc:spChg>
        <pc:spChg chg="mod">
          <ac:chgData name="Emils Zegers" userId="bd5cf22c-0e97-44c0-acad-9bc9915da531" providerId="ADAL" clId="{5F09D76C-1841-4F58-94B1-5AE3681891B6}" dt="2023-06-22T13:57:58.600" v="3437" actId="27803"/>
          <ac:spMkLst>
            <pc:docMk/>
            <pc:sldMk cId="605312590" sldId="256"/>
            <ac:spMk id="1184" creationId="{8F298171-CB93-8226-5F0E-6C2862B8472F}"/>
          </ac:spMkLst>
        </pc:spChg>
        <pc:spChg chg="mod">
          <ac:chgData name="Emils Zegers" userId="bd5cf22c-0e97-44c0-acad-9bc9915da531" providerId="ADAL" clId="{5F09D76C-1841-4F58-94B1-5AE3681891B6}" dt="2023-06-22T13:57:58.600" v="3437" actId="27803"/>
          <ac:spMkLst>
            <pc:docMk/>
            <pc:sldMk cId="605312590" sldId="256"/>
            <ac:spMk id="1185" creationId="{CE4AA3EC-472D-6A3C-56F6-0EF08286FB6B}"/>
          </ac:spMkLst>
        </pc:spChg>
        <pc:spChg chg="mod">
          <ac:chgData name="Emils Zegers" userId="bd5cf22c-0e97-44c0-acad-9bc9915da531" providerId="ADAL" clId="{5F09D76C-1841-4F58-94B1-5AE3681891B6}" dt="2023-06-22T13:57:58.600" v="3437" actId="27803"/>
          <ac:spMkLst>
            <pc:docMk/>
            <pc:sldMk cId="605312590" sldId="256"/>
            <ac:spMk id="1186" creationId="{BDCF29FD-8073-5437-7693-0E7F0E7003DB}"/>
          </ac:spMkLst>
        </pc:spChg>
        <pc:spChg chg="mod">
          <ac:chgData name="Emils Zegers" userId="bd5cf22c-0e97-44c0-acad-9bc9915da531" providerId="ADAL" clId="{5F09D76C-1841-4F58-94B1-5AE3681891B6}" dt="2023-06-22T13:57:58.600" v="3437" actId="27803"/>
          <ac:spMkLst>
            <pc:docMk/>
            <pc:sldMk cId="605312590" sldId="256"/>
            <ac:spMk id="1187" creationId="{11D539C8-41E9-4A23-DA5C-118A7573669D}"/>
          </ac:spMkLst>
        </pc:spChg>
        <pc:spChg chg="mod">
          <ac:chgData name="Emils Zegers" userId="bd5cf22c-0e97-44c0-acad-9bc9915da531" providerId="ADAL" clId="{5F09D76C-1841-4F58-94B1-5AE3681891B6}" dt="2023-06-22T13:57:58.600" v="3437" actId="27803"/>
          <ac:spMkLst>
            <pc:docMk/>
            <pc:sldMk cId="605312590" sldId="256"/>
            <ac:spMk id="1188" creationId="{CB79C083-3AE5-79A5-3BAC-9D49BB4CD8E7}"/>
          </ac:spMkLst>
        </pc:spChg>
        <pc:spChg chg="mod">
          <ac:chgData name="Emils Zegers" userId="bd5cf22c-0e97-44c0-acad-9bc9915da531" providerId="ADAL" clId="{5F09D76C-1841-4F58-94B1-5AE3681891B6}" dt="2023-06-22T13:57:58.600" v="3437" actId="27803"/>
          <ac:spMkLst>
            <pc:docMk/>
            <pc:sldMk cId="605312590" sldId="256"/>
            <ac:spMk id="1189" creationId="{5A548B7A-E17F-77C5-9F0C-3D0850ED7645}"/>
          </ac:spMkLst>
        </pc:spChg>
        <pc:spChg chg="mod">
          <ac:chgData name="Emils Zegers" userId="bd5cf22c-0e97-44c0-acad-9bc9915da531" providerId="ADAL" clId="{5F09D76C-1841-4F58-94B1-5AE3681891B6}" dt="2023-06-22T13:57:58.600" v="3437" actId="27803"/>
          <ac:spMkLst>
            <pc:docMk/>
            <pc:sldMk cId="605312590" sldId="256"/>
            <ac:spMk id="1190" creationId="{24B1838C-4987-C547-24BA-4760A7E09A72}"/>
          </ac:spMkLst>
        </pc:spChg>
        <pc:spChg chg="mod">
          <ac:chgData name="Emils Zegers" userId="bd5cf22c-0e97-44c0-acad-9bc9915da531" providerId="ADAL" clId="{5F09D76C-1841-4F58-94B1-5AE3681891B6}" dt="2023-06-22T13:57:58.600" v="3437" actId="27803"/>
          <ac:spMkLst>
            <pc:docMk/>
            <pc:sldMk cId="605312590" sldId="256"/>
            <ac:spMk id="1191" creationId="{E94AC093-F957-BBFC-7246-64172D73486B}"/>
          </ac:spMkLst>
        </pc:spChg>
        <pc:spChg chg="mod">
          <ac:chgData name="Emils Zegers" userId="bd5cf22c-0e97-44c0-acad-9bc9915da531" providerId="ADAL" clId="{5F09D76C-1841-4F58-94B1-5AE3681891B6}" dt="2023-06-22T13:57:58.600" v="3437" actId="27803"/>
          <ac:spMkLst>
            <pc:docMk/>
            <pc:sldMk cId="605312590" sldId="256"/>
            <ac:spMk id="1192" creationId="{71827F1D-2989-08AA-8379-E4EA2D60FCF8}"/>
          </ac:spMkLst>
        </pc:spChg>
        <pc:spChg chg="mod">
          <ac:chgData name="Emils Zegers" userId="bd5cf22c-0e97-44c0-acad-9bc9915da531" providerId="ADAL" clId="{5F09D76C-1841-4F58-94B1-5AE3681891B6}" dt="2023-06-22T13:57:58.600" v="3437" actId="27803"/>
          <ac:spMkLst>
            <pc:docMk/>
            <pc:sldMk cId="605312590" sldId="256"/>
            <ac:spMk id="1193" creationId="{ED65DCBE-4A90-6490-E9D2-61C7B12C2D2D}"/>
          </ac:spMkLst>
        </pc:spChg>
        <pc:spChg chg="mod">
          <ac:chgData name="Emils Zegers" userId="bd5cf22c-0e97-44c0-acad-9bc9915da531" providerId="ADAL" clId="{5F09D76C-1841-4F58-94B1-5AE3681891B6}" dt="2023-06-22T13:57:58.600" v="3437" actId="27803"/>
          <ac:spMkLst>
            <pc:docMk/>
            <pc:sldMk cId="605312590" sldId="256"/>
            <ac:spMk id="1194" creationId="{C241519A-9504-3320-2113-7495B6D071DA}"/>
          </ac:spMkLst>
        </pc:spChg>
        <pc:spChg chg="mod">
          <ac:chgData name="Emils Zegers" userId="bd5cf22c-0e97-44c0-acad-9bc9915da531" providerId="ADAL" clId="{5F09D76C-1841-4F58-94B1-5AE3681891B6}" dt="2023-06-22T13:57:58.600" v="3437" actId="27803"/>
          <ac:spMkLst>
            <pc:docMk/>
            <pc:sldMk cId="605312590" sldId="256"/>
            <ac:spMk id="1195" creationId="{448121CB-D41C-4C89-8434-B7F3EB2C7121}"/>
          </ac:spMkLst>
        </pc:spChg>
        <pc:spChg chg="mod">
          <ac:chgData name="Emils Zegers" userId="bd5cf22c-0e97-44c0-acad-9bc9915da531" providerId="ADAL" clId="{5F09D76C-1841-4F58-94B1-5AE3681891B6}" dt="2023-06-22T13:57:58.600" v="3437" actId="27803"/>
          <ac:spMkLst>
            <pc:docMk/>
            <pc:sldMk cId="605312590" sldId="256"/>
            <ac:spMk id="1196" creationId="{E3CCA763-F5A2-A86C-5C29-C8FFFB19A726}"/>
          </ac:spMkLst>
        </pc:spChg>
        <pc:spChg chg="mod">
          <ac:chgData name="Emils Zegers" userId="bd5cf22c-0e97-44c0-acad-9bc9915da531" providerId="ADAL" clId="{5F09D76C-1841-4F58-94B1-5AE3681891B6}" dt="2023-06-22T13:57:58.600" v="3437" actId="27803"/>
          <ac:spMkLst>
            <pc:docMk/>
            <pc:sldMk cId="605312590" sldId="256"/>
            <ac:spMk id="1197" creationId="{6F0DB4A9-707A-1F73-38D5-1C98C378B2D1}"/>
          </ac:spMkLst>
        </pc:spChg>
        <pc:spChg chg="mod">
          <ac:chgData name="Emils Zegers" userId="bd5cf22c-0e97-44c0-acad-9bc9915da531" providerId="ADAL" clId="{5F09D76C-1841-4F58-94B1-5AE3681891B6}" dt="2023-06-22T13:57:58.600" v="3437" actId="27803"/>
          <ac:spMkLst>
            <pc:docMk/>
            <pc:sldMk cId="605312590" sldId="256"/>
            <ac:spMk id="1198" creationId="{5598EBA9-5029-6783-94FE-844D416A8F97}"/>
          </ac:spMkLst>
        </pc:spChg>
        <pc:spChg chg="mod">
          <ac:chgData name="Emils Zegers" userId="bd5cf22c-0e97-44c0-acad-9bc9915da531" providerId="ADAL" clId="{5F09D76C-1841-4F58-94B1-5AE3681891B6}" dt="2023-06-22T13:57:58.600" v="3437" actId="27803"/>
          <ac:spMkLst>
            <pc:docMk/>
            <pc:sldMk cId="605312590" sldId="256"/>
            <ac:spMk id="1199" creationId="{5E6878BD-147B-4CD8-D5DE-E848AF69F62F}"/>
          </ac:spMkLst>
        </pc:spChg>
        <pc:spChg chg="mod">
          <ac:chgData name="Emils Zegers" userId="bd5cf22c-0e97-44c0-acad-9bc9915da531" providerId="ADAL" clId="{5F09D76C-1841-4F58-94B1-5AE3681891B6}" dt="2023-06-22T13:57:58.600" v="3437" actId="27803"/>
          <ac:spMkLst>
            <pc:docMk/>
            <pc:sldMk cId="605312590" sldId="256"/>
            <ac:spMk id="1200" creationId="{95CE0B55-845D-7901-CA73-5E1A5599F0A6}"/>
          </ac:spMkLst>
        </pc:spChg>
        <pc:spChg chg="mod">
          <ac:chgData name="Emils Zegers" userId="bd5cf22c-0e97-44c0-acad-9bc9915da531" providerId="ADAL" clId="{5F09D76C-1841-4F58-94B1-5AE3681891B6}" dt="2023-06-22T13:57:58.600" v="3437" actId="27803"/>
          <ac:spMkLst>
            <pc:docMk/>
            <pc:sldMk cId="605312590" sldId="256"/>
            <ac:spMk id="1201" creationId="{5E37D812-C837-FBE4-9E0E-6E21C639AE3D}"/>
          </ac:spMkLst>
        </pc:spChg>
        <pc:spChg chg="mod">
          <ac:chgData name="Emils Zegers" userId="bd5cf22c-0e97-44c0-acad-9bc9915da531" providerId="ADAL" clId="{5F09D76C-1841-4F58-94B1-5AE3681891B6}" dt="2023-06-22T13:57:58.600" v="3437" actId="27803"/>
          <ac:spMkLst>
            <pc:docMk/>
            <pc:sldMk cId="605312590" sldId="256"/>
            <ac:spMk id="1202" creationId="{CB296A3B-8FD1-993E-2435-576E4E1EF4E0}"/>
          </ac:spMkLst>
        </pc:spChg>
        <pc:spChg chg="mod">
          <ac:chgData name="Emils Zegers" userId="bd5cf22c-0e97-44c0-acad-9bc9915da531" providerId="ADAL" clId="{5F09D76C-1841-4F58-94B1-5AE3681891B6}" dt="2023-06-22T13:57:58.600" v="3437" actId="27803"/>
          <ac:spMkLst>
            <pc:docMk/>
            <pc:sldMk cId="605312590" sldId="256"/>
            <ac:spMk id="1203" creationId="{82FE7D15-42E9-4A09-6299-79861879FD6B}"/>
          </ac:spMkLst>
        </pc:spChg>
        <pc:spChg chg="mod">
          <ac:chgData name="Emils Zegers" userId="bd5cf22c-0e97-44c0-acad-9bc9915da531" providerId="ADAL" clId="{5F09D76C-1841-4F58-94B1-5AE3681891B6}" dt="2023-06-22T13:57:58.600" v="3437" actId="27803"/>
          <ac:spMkLst>
            <pc:docMk/>
            <pc:sldMk cId="605312590" sldId="256"/>
            <ac:spMk id="1204" creationId="{DA51F2C4-6F0E-0179-21A4-A4974E036EFA}"/>
          </ac:spMkLst>
        </pc:spChg>
        <pc:spChg chg="mod">
          <ac:chgData name="Emils Zegers" userId="bd5cf22c-0e97-44c0-acad-9bc9915da531" providerId="ADAL" clId="{5F09D76C-1841-4F58-94B1-5AE3681891B6}" dt="2023-06-22T13:57:58.600" v="3437" actId="27803"/>
          <ac:spMkLst>
            <pc:docMk/>
            <pc:sldMk cId="605312590" sldId="256"/>
            <ac:spMk id="1205" creationId="{BC7AE867-1958-60A8-EF2B-CD178C43303C}"/>
          </ac:spMkLst>
        </pc:spChg>
        <pc:spChg chg="mod">
          <ac:chgData name="Emils Zegers" userId="bd5cf22c-0e97-44c0-acad-9bc9915da531" providerId="ADAL" clId="{5F09D76C-1841-4F58-94B1-5AE3681891B6}" dt="2023-06-22T13:57:58.600" v="3437" actId="27803"/>
          <ac:spMkLst>
            <pc:docMk/>
            <pc:sldMk cId="605312590" sldId="256"/>
            <ac:spMk id="1206" creationId="{9916A5CB-5523-C412-92EB-24AEBCE9F424}"/>
          </ac:spMkLst>
        </pc:spChg>
        <pc:spChg chg="mod">
          <ac:chgData name="Emils Zegers" userId="bd5cf22c-0e97-44c0-acad-9bc9915da531" providerId="ADAL" clId="{5F09D76C-1841-4F58-94B1-5AE3681891B6}" dt="2023-06-22T13:57:58.600" v="3437" actId="27803"/>
          <ac:spMkLst>
            <pc:docMk/>
            <pc:sldMk cId="605312590" sldId="256"/>
            <ac:spMk id="1207" creationId="{7E23651E-4C9D-0A09-9B85-53B299D186F0}"/>
          </ac:spMkLst>
        </pc:spChg>
        <pc:spChg chg="mod">
          <ac:chgData name="Emils Zegers" userId="bd5cf22c-0e97-44c0-acad-9bc9915da531" providerId="ADAL" clId="{5F09D76C-1841-4F58-94B1-5AE3681891B6}" dt="2023-06-22T13:57:58.600" v="3437" actId="27803"/>
          <ac:spMkLst>
            <pc:docMk/>
            <pc:sldMk cId="605312590" sldId="256"/>
            <ac:spMk id="1208" creationId="{A67FB4B9-9429-9D6E-3B9D-16B137892839}"/>
          </ac:spMkLst>
        </pc:spChg>
        <pc:spChg chg="mod">
          <ac:chgData name="Emils Zegers" userId="bd5cf22c-0e97-44c0-acad-9bc9915da531" providerId="ADAL" clId="{5F09D76C-1841-4F58-94B1-5AE3681891B6}" dt="2023-06-22T13:57:58.600" v="3437" actId="27803"/>
          <ac:spMkLst>
            <pc:docMk/>
            <pc:sldMk cId="605312590" sldId="256"/>
            <ac:spMk id="1209" creationId="{B7D20F29-5E07-F2FA-A05E-0DDD4E0FF849}"/>
          </ac:spMkLst>
        </pc:spChg>
        <pc:spChg chg="mod">
          <ac:chgData name="Emils Zegers" userId="bd5cf22c-0e97-44c0-acad-9bc9915da531" providerId="ADAL" clId="{5F09D76C-1841-4F58-94B1-5AE3681891B6}" dt="2023-06-22T13:57:58.600" v="3437" actId="27803"/>
          <ac:spMkLst>
            <pc:docMk/>
            <pc:sldMk cId="605312590" sldId="256"/>
            <ac:spMk id="1210" creationId="{8CB0CEE3-84B3-F08A-9A77-6ABA71192664}"/>
          </ac:spMkLst>
        </pc:spChg>
        <pc:spChg chg="mod">
          <ac:chgData name="Emils Zegers" userId="bd5cf22c-0e97-44c0-acad-9bc9915da531" providerId="ADAL" clId="{5F09D76C-1841-4F58-94B1-5AE3681891B6}" dt="2023-06-22T13:57:58.600" v="3437" actId="27803"/>
          <ac:spMkLst>
            <pc:docMk/>
            <pc:sldMk cId="605312590" sldId="256"/>
            <ac:spMk id="1211" creationId="{9B5F0D8E-EBC6-B2AF-E3BD-6E8334AC3973}"/>
          </ac:spMkLst>
        </pc:spChg>
        <pc:spChg chg="mod">
          <ac:chgData name="Emils Zegers" userId="bd5cf22c-0e97-44c0-acad-9bc9915da531" providerId="ADAL" clId="{5F09D76C-1841-4F58-94B1-5AE3681891B6}" dt="2023-06-22T13:57:58.600" v="3437" actId="27803"/>
          <ac:spMkLst>
            <pc:docMk/>
            <pc:sldMk cId="605312590" sldId="256"/>
            <ac:spMk id="1212" creationId="{9E428377-737A-6DD0-FD41-2E77A3B261A1}"/>
          </ac:spMkLst>
        </pc:spChg>
        <pc:spChg chg="mod">
          <ac:chgData name="Emils Zegers" userId="bd5cf22c-0e97-44c0-acad-9bc9915da531" providerId="ADAL" clId="{5F09D76C-1841-4F58-94B1-5AE3681891B6}" dt="2023-06-22T13:57:58.600" v="3437" actId="27803"/>
          <ac:spMkLst>
            <pc:docMk/>
            <pc:sldMk cId="605312590" sldId="256"/>
            <ac:spMk id="1213" creationId="{F94F4360-8044-1D00-3E5B-E95907B41BC3}"/>
          </ac:spMkLst>
        </pc:spChg>
        <pc:spChg chg="mod">
          <ac:chgData name="Emils Zegers" userId="bd5cf22c-0e97-44c0-acad-9bc9915da531" providerId="ADAL" clId="{5F09D76C-1841-4F58-94B1-5AE3681891B6}" dt="2023-06-22T13:57:58.600" v="3437" actId="27803"/>
          <ac:spMkLst>
            <pc:docMk/>
            <pc:sldMk cId="605312590" sldId="256"/>
            <ac:spMk id="1214" creationId="{535B0B63-F307-0FCE-B28F-9CBD0B203CD0}"/>
          </ac:spMkLst>
        </pc:spChg>
        <pc:spChg chg="mod">
          <ac:chgData name="Emils Zegers" userId="bd5cf22c-0e97-44c0-acad-9bc9915da531" providerId="ADAL" clId="{5F09D76C-1841-4F58-94B1-5AE3681891B6}" dt="2023-06-22T13:57:58.600" v="3437" actId="27803"/>
          <ac:spMkLst>
            <pc:docMk/>
            <pc:sldMk cId="605312590" sldId="256"/>
            <ac:spMk id="1215" creationId="{247629CC-35F0-86B0-A513-633231EE1A72}"/>
          </ac:spMkLst>
        </pc:spChg>
        <pc:spChg chg="mod">
          <ac:chgData name="Emils Zegers" userId="bd5cf22c-0e97-44c0-acad-9bc9915da531" providerId="ADAL" clId="{5F09D76C-1841-4F58-94B1-5AE3681891B6}" dt="2023-06-22T13:57:58.600" v="3437" actId="27803"/>
          <ac:spMkLst>
            <pc:docMk/>
            <pc:sldMk cId="605312590" sldId="256"/>
            <ac:spMk id="1216" creationId="{E63C64D4-2E61-560F-2EDE-5BCA397FB674}"/>
          </ac:spMkLst>
        </pc:spChg>
        <pc:spChg chg="mod">
          <ac:chgData name="Emils Zegers" userId="bd5cf22c-0e97-44c0-acad-9bc9915da531" providerId="ADAL" clId="{5F09D76C-1841-4F58-94B1-5AE3681891B6}" dt="2023-06-22T13:57:58.600" v="3437" actId="27803"/>
          <ac:spMkLst>
            <pc:docMk/>
            <pc:sldMk cId="605312590" sldId="256"/>
            <ac:spMk id="1217" creationId="{6AA05FCB-6F34-0DBF-6F84-1EBE61532FB0}"/>
          </ac:spMkLst>
        </pc:spChg>
        <pc:spChg chg="mod">
          <ac:chgData name="Emils Zegers" userId="bd5cf22c-0e97-44c0-acad-9bc9915da531" providerId="ADAL" clId="{5F09D76C-1841-4F58-94B1-5AE3681891B6}" dt="2023-06-22T13:57:58.600" v="3437" actId="27803"/>
          <ac:spMkLst>
            <pc:docMk/>
            <pc:sldMk cId="605312590" sldId="256"/>
            <ac:spMk id="1218" creationId="{CFC15352-0B03-12AB-54DF-9E623CAC3724}"/>
          </ac:spMkLst>
        </pc:spChg>
        <pc:spChg chg="mod">
          <ac:chgData name="Emils Zegers" userId="bd5cf22c-0e97-44c0-acad-9bc9915da531" providerId="ADAL" clId="{5F09D76C-1841-4F58-94B1-5AE3681891B6}" dt="2023-06-22T13:57:58.600" v="3437" actId="27803"/>
          <ac:spMkLst>
            <pc:docMk/>
            <pc:sldMk cId="605312590" sldId="256"/>
            <ac:spMk id="1219" creationId="{D4705EF6-C10A-2170-1921-A5FE010400F9}"/>
          </ac:spMkLst>
        </pc:spChg>
        <pc:spChg chg="mod">
          <ac:chgData name="Emils Zegers" userId="bd5cf22c-0e97-44c0-acad-9bc9915da531" providerId="ADAL" clId="{5F09D76C-1841-4F58-94B1-5AE3681891B6}" dt="2023-06-22T13:57:58.600" v="3437" actId="27803"/>
          <ac:spMkLst>
            <pc:docMk/>
            <pc:sldMk cId="605312590" sldId="256"/>
            <ac:spMk id="1220" creationId="{B9487086-974B-503A-F80A-871CD3F8B765}"/>
          </ac:spMkLst>
        </pc:spChg>
        <pc:spChg chg="mod">
          <ac:chgData name="Emils Zegers" userId="bd5cf22c-0e97-44c0-acad-9bc9915da531" providerId="ADAL" clId="{5F09D76C-1841-4F58-94B1-5AE3681891B6}" dt="2023-06-22T13:57:58.600" v="3437" actId="27803"/>
          <ac:spMkLst>
            <pc:docMk/>
            <pc:sldMk cId="605312590" sldId="256"/>
            <ac:spMk id="1221" creationId="{92A4D587-939D-4395-6AF2-4EB2C5060468}"/>
          </ac:spMkLst>
        </pc:spChg>
        <pc:spChg chg="mod">
          <ac:chgData name="Emils Zegers" userId="bd5cf22c-0e97-44c0-acad-9bc9915da531" providerId="ADAL" clId="{5F09D76C-1841-4F58-94B1-5AE3681891B6}" dt="2023-06-22T13:57:58.600" v="3437" actId="27803"/>
          <ac:spMkLst>
            <pc:docMk/>
            <pc:sldMk cId="605312590" sldId="256"/>
            <ac:spMk id="1222" creationId="{154B41B9-1D2F-8496-4658-5B83AA42A151}"/>
          </ac:spMkLst>
        </pc:spChg>
        <pc:spChg chg="mod">
          <ac:chgData name="Emils Zegers" userId="bd5cf22c-0e97-44c0-acad-9bc9915da531" providerId="ADAL" clId="{5F09D76C-1841-4F58-94B1-5AE3681891B6}" dt="2023-06-22T13:57:58.600" v="3437" actId="27803"/>
          <ac:spMkLst>
            <pc:docMk/>
            <pc:sldMk cId="605312590" sldId="256"/>
            <ac:spMk id="1223" creationId="{4C06939F-7477-5726-43D7-743AC3BE7D82}"/>
          </ac:spMkLst>
        </pc:spChg>
        <pc:spChg chg="mod">
          <ac:chgData name="Emils Zegers" userId="bd5cf22c-0e97-44c0-acad-9bc9915da531" providerId="ADAL" clId="{5F09D76C-1841-4F58-94B1-5AE3681891B6}" dt="2023-06-22T13:57:58.600" v="3437" actId="27803"/>
          <ac:spMkLst>
            <pc:docMk/>
            <pc:sldMk cId="605312590" sldId="256"/>
            <ac:spMk id="1224" creationId="{F2D8A6FC-FE5F-E7F6-3C3E-F90FFD21CD23}"/>
          </ac:spMkLst>
        </pc:spChg>
        <pc:spChg chg="mod">
          <ac:chgData name="Emils Zegers" userId="bd5cf22c-0e97-44c0-acad-9bc9915da531" providerId="ADAL" clId="{5F09D76C-1841-4F58-94B1-5AE3681891B6}" dt="2023-06-22T13:57:58.600" v="3437" actId="27803"/>
          <ac:spMkLst>
            <pc:docMk/>
            <pc:sldMk cId="605312590" sldId="256"/>
            <ac:spMk id="1225" creationId="{0F439CD0-8DE7-EB50-6AC2-826D24C9994E}"/>
          </ac:spMkLst>
        </pc:spChg>
        <pc:spChg chg="mod">
          <ac:chgData name="Emils Zegers" userId="bd5cf22c-0e97-44c0-acad-9bc9915da531" providerId="ADAL" clId="{5F09D76C-1841-4F58-94B1-5AE3681891B6}" dt="2023-06-22T13:57:58.600" v="3437" actId="27803"/>
          <ac:spMkLst>
            <pc:docMk/>
            <pc:sldMk cId="605312590" sldId="256"/>
            <ac:spMk id="1226" creationId="{7CB4830F-5713-9C9D-57E2-D36C986809B1}"/>
          </ac:spMkLst>
        </pc:spChg>
        <pc:spChg chg="mod">
          <ac:chgData name="Emils Zegers" userId="bd5cf22c-0e97-44c0-acad-9bc9915da531" providerId="ADAL" clId="{5F09D76C-1841-4F58-94B1-5AE3681891B6}" dt="2023-06-22T13:57:58.600" v="3437" actId="27803"/>
          <ac:spMkLst>
            <pc:docMk/>
            <pc:sldMk cId="605312590" sldId="256"/>
            <ac:spMk id="1227" creationId="{91E96A6F-4FBA-9DD3-5458-2E5E6624D0B1}"/>
          </ac:spMkLst>
        </pc:spChg>
        <pc:spChg chg="mod">
          <ac:chgData name="Emils Zegers" userId="bd5cf22c-0e97-44c0-acad-9bc9915da531" providerId="ADAL" clId="{5F09D76C-1841-4F58-94B1-5AE3681891B6}" dt="2023-06-22T13:57:58.600" v="3437" actId="27803"/>
          <ac:spMkLst>
            <pc:docMk/>
            <pc:sldMk cId="605312590" sldId="256"/>
            <ac:spMk id="1228" creationId="{DE9B6736-BC85-BE78-AE92-1F6FE7F313E2}"/>
          </ac:spMkLst>
        </pc:spChg>
        <pc:spChg chg="mod">
          <ac:chgData name="Emils Zegers" userId="bd5cf22c-0e97-44c0-acad-9bc9915da531" providerId="ADAL" clId="{5F09D76C-1841-4F58-94B1-5AE3681891B6}" dt="2023-06-22T13:57:58.600" v="3437" actId="27803"/>
          <ac:spMkLst>
            <pc:docMk/>
            <pc:sldMk cId="605312590" sldId="256"/>
            <ac:spMk id="1229" creationId="{63F42130-EA16-2A32-EF25-263E65C8BF46}"/>
          </ac:spMkLst>
        </pc:spChg>
        <pc:spChg chg="mod">
          <ac:chgData name="Emils Zegers" userId="bd5cf22c-0e97-44c0-acad-9bc9915da531" providerId="ADAL" clId="{5F09D76C-1841-4F58-94B1-5AE3681891B6}" dt="2023-06-22T13:57:58.600" v="3437" actId="27803"/>
          <ac:spMkLst>
            <pc:docMk/>
            <pc:sldMk cId="605312590" sldId="256"/>
            <ac:spMk id="1230" creationId="{BDA64D74-B030-DF7D-369C-FF5B2C969E9D}"/>
          </ac:spMkLst>
        </pc:spChg>
        <pc:spChg chg="mod">
          <ac:chgData name="Emils Zegers" userId="bd5cf22c-0e97-44c0-acad-9bc9915da531" providerId="ADAL" clId="{5F09D76C-1841-4F58-94B1-5AE3681891B6}" dt="2023-06-22T13:57:58.600" v="3437" actId="27803"/>
          <ac:spMkLst>
            <pc:docMk/>
            <pc:sldMk cId="605312590" sldId="256"/>
            <ac:spMk id="1231" creationId="{F8D2EF9A-406F-103F-57F6-70AFD9084542}"/>
          </ac:spMkLst>
        </pc:spChg>
        <pc:spChg chg="mod">
          <ac:chgData name="Emils Zegers" userId="bd5cf22c-0e97-44c0-acad-9bc9915da531" providerId="ADAL" clId="{5F09D76C-1841-4F58-94B1-5AE3681891B6}" dt="2023-06-22T13:57:58.600" v="3437" actId="27803"/>
          <ac:spMkLst>
            <pc:docMk/>
            <pc:sldMk cId="605312590" sldId="256"/>
            <ac:spMk id="1232" creationId="{9DB956E6-0F23-9DE0-2949-453A9BE1FD69}"/>
          </ac:spMkLst>
        </pc:spChg>
        <pc:spChg chg="mod">
          <ac:chgData name="Emils Zegers" userId="bd5cf22c-0e97-44c0-acad-9bc9915da531" providerId="ADAL" clId="{5F09D76C-1841-4F58-94B1-5AE3681891B6}" dt="2023-06-22T13:57:58.600" v="3437" actId="27803"/>
          <ac:spMkLst>
            <pc:docMk/>
            <pc:sldMk cId="605312590" sldId="256"/>
            <ac:spMk id="1233" creationId="{C0E59650-4EBB-C3EC-19DC-DE1768C64EB0}"/>
          </ac:spMkLst>
        </pc:spChg>
        <pc:spChg chg="mod">
          <ac:chgData name="Emils Zegers" userId="bd5cf22c-0e97-44c0-acad-9bc9915da531" providerId="ADAL" clId="{5F09D76C-1841-4F58-94B1-5AE3681891B6}" dt="2023-06-22T13:57:58.600" v="3437" actId="27803"/>
          <ac:spMkLst>
            <pc:docMk/>
            <pc:sldMk cId="605312590" sldId="256"/>
            <ac:spMk id="1234" creationId="{611EC21C-1B9F-9A78-7CEF-517E91DAFB0B}"/>
          </ac:spMkLst>
        </pc:spChg>
        <pc:spChg chg="mod">
          <ac:chgData name="Emils Zegers" userId="bd5cf22c-0e97-44c0-acad-9bc9915da531" providerId="ADAL" clId="{5F09D76C-1841-4F58-94B1-5AE3681891B6}" dt="2023-06-22T13:57:58.600" v="3437" actId="27803"/>
          <ac:spMkLst>
            <pc:docMk/>
            <pc:sldMk cId="605312590" sldId="256"/>
            <ac:spMk id="1235" creationId="{7AA7A0FB-DBDB-88EB-FF2E-77ED45A2BB6F}"/>
          </ac:spMkLst>
        </pc:spChg>
        <pc:spChg chg="mod">
          <ac:chgData name="Emils Zegers" userId="bd5cf22c-0e97-44c0-acad-9bc9915da531" providerId="ADAL" clId="{5F09D76C-1841-4F58-94B1-5AE3681891B6}" dt="2023-06-22T13:57:58.600" v="3437" actId="27803"/>
          <ac:spMkLst>
            <pc:docMk/>
            <pc:sldMk cId="605312590" sldId="256"/>
            <ac:spMk id="1236" creationId="{93FCC471-FE53-B776-AA28-A06A979CB16B}"/>
          </ac:spMkLst>
        </pc:spChg>
        <pc:spChg chg="mod">
          <ac:chgData name="Emils Zegers" userId="bd5cf22c-0e97-44c0-acad-9bc9915da531" providerId="ADAL" clId="{5F09D76C-1841-4F58-94B1-5AE3681891B6}" dt="2023-06-22T13:57:58.600" v="3437" actId="27803"/>
          <ac:spMkLst>
            <pc:docMk/>
            <pc:sldMk cId="605312590" sldId="256"/>
            <ac:spMk id="1237" creationId="{B12F4DAE-B5D9-8F3F-84AC-F961DF8FA8C3}"/>
          </ac:spMkLst>
        </pc:spChg>
        <pc:spChg chg="mod">
          <ac:chgData name="Emils Zegers" userId="bd5cf22c-0e97-44c0-acad-9bc9915da531" providerId="ADAL" clId="{5F09D76C-1841-4F58-94B1-5AE3681891B6}" dt="2023-06-22T13:57:58.600" v="3437" actId="27803"/>
          <ac:spMkLst>
            <pc:docMk/>
            <pc:sldMk cId="605312590" sldId="256"/>
            <ac:spMk id="1238" creationId="{7637F524-E253-EBBD-6B2A-21C3C8DED9F9}"/>
          </ac:spMkLst>
        </pc:spChg>
        <pc:spChg chg="mod">
          <ac:chgData name="Emils Zegers" userId="bd5cf22c-0e97-44c0-acad-9bc9915da531" providerId="ADAL" clId="{5F09D76C-1841-4F58-94B1-5AE3681891B6}" dt="2023-06-22T13:57:58.600" v="3437" actId="27803"/>
          <ac:spMkLst>
            <pc:docMk/>
            <pc:sldMk cId="605312590" sldId="256"/>
            <ac:spMk id="1239" creationId="{05465797-9B66-E285-1B4D-D721C82210F2}"/>
          </ac:spMkLst>
        </pc:spChg>
        <pc:spChg chg="mod">
          <ac:chgData name="Emils Zegers" userId="bd5cf22c-0e97-44c0-acad-9bc9915da531" providerId="ADAL" clId="{5F09D76C-1841-4F58-94B1-5AE3681891B6}" dt="2023-06-22T13:57:58.600" v="3437" actId="27803"/>
          <ac:spMkLst>
            <pc:docMk/>
            <pc:sldMk cId="605312590" sldId="256"/>
            <ac:spMk id="1240" creationId="{5297C653-5CA2-FC4B-E97E-7F813304CD38}"/>
          </ac:spMkLst>
        </pc:spChg>
        <pc:spChg chg="mod">
          <ac:chgData name="Emils Zegers" userId="bd5cf22c-0e97-44c0-acad-9bc9915da531" providerId="ADAL" clId="{5F09D76C-1841-4F58-94B1-5AE3681891B6}" dt="2023-06-22T13:57:58.600" v="3437" actId="27803"/>
          <ac:spMkLst>
            <pc:docMk/>
            <pc:sldMk cId="605312590" sldId="256"/>
            <ac:spMk id="1241" creationId="{0DAE521F-2E8C-ED63-D9AB-89A00EB1D30D}"/>
          </ac:spMkLst>
        </pc:spChg>
        <pc:spChg chg="mod">
          <ac:chgData name="Emils Zegers" userId="bd5cf22c-0e97-44c0-acad-9bc9915da531" providerId="ADAL" clId="{5F09D76C-1841-4F58-94B1-5AE3681891B6}" dt="2023-06-22T13:57:58.600" v="3437" actId="27803"/>
          <ac:spMkLst>
            <pc:docMk/>
            <pc:sldMk cId="605312590" sldId="256"/>
            <ac:spMk id="1242" creationId="{65F3A5AD-FB6C-D24D-3298-DB7A56E956C9}"/>
          </ac:spMkLst>
        </pc:spChg>
        <pc:spChg chg="mod">
          <ac:chgData name="Emils Zegers" userId="bd5cf22c-0e97-44c0-acad-9bc9915da531" providerId="ADAL" clId="{5F09D76C-1841-4F58-94B1-5AE3681891B6}" dt="2023-06-22T13:57:58.600" v="3437" actId="27803"/>
          <ac:spMkLst>
            <pc:docMk/>
            <pc:sldMk cId="605312590" sldId="256"/>
            <ac:spMk id="1243" creationId="{84241FE2-FDD8-035C-43F0-029E317A05C7}"/>
          </ac:spMkLst>
        </pc:spChg>
        <pc:spChg chg="mod">
          <ac:chgData name="Emils Zegers" userId="bd5cf22c-0e97-44c0-acad-9bc9915da531" providerId="ADAL" clId="{5F09D76C-1841-4F58-94B1-5AE3681891B6}" dt="2023-06-22T13:57:58.600" v="3437" actId="27803"/>
          <ac:spMkLst>
            <pc:docMk/>
            <pc:sldMk cId="605312590" sldId="256"/>
            <ac:spMk id="1244" creationId="{BDC6F6B7-0EA9-3A05-45B8-07E9605A6882}"/>
          </ac:spMkLst>
        </pc:spChg>
        <pc:spChg chg="mod">
          <ac:chgData name="Emils Zegers" userId="bd5cf22c-0e97-44c0-acad-9bc9915da531" providerId="ADAL" clId="{5F09D76C-1841-4F58-94B1-5AE3681891B6}" dt="2023-06-22T13:57:58.600" v="3437" actId="27803"/>
          <ac:spMkLst>
            <pc:docMk/>
            <pc:sldMk cId="605312590" sldId="256"/>
            <ac:spMk id="1245" creationId="{8D998FC6-EA38-FA78-E337-0C6647B3D186}"/>
          </ac:spMkLst>
        </pc:spChg>
        <pc:spChg chg="mod">
          <ac:chgData name="Emils Zegers" userId="bd5cf22c-0e97-44c0-acad-9bc9915da531" providerId="ADAL" clId="{5F09D76C-1841-4F58-94B1-5AE3681891B6}" dt="2023-06-22T13:57:58.600" v="3437" actId="27803"/>
          <ac:spMkLst>
            <pc:docMk/>
            <pc:sldMk cId="605312590" sldId="256"/>
            <ac:spMk id="1246" creationId="{25BE8022-867C-A72C-7D69-B3408F585532}"/>
          </ac:spMkLst>
        </pc:spChg>
        <pc:spChg chg="mod">
          <ac:chgData name="Emils Zegers" userId="bd5cf22c-0e97-44c0-acad-9bc9915da531" providerId="ADAL" clId="{5F09D76C-1841-4F58-94B1-5AE3681891B6}" dt="2023-06-22T13:57:58.600" v="3437" actId="27803"/>
          <ac:spMkLst>
            <pc:docMk/>
            <pc:sldMk cId="605312590" sldId="256"/>
            <ac:spMk id="1247" creationId="{B66A5E14-1E8F-C935-F690-09897B6B5AD6}"/>
          </ac:spMkLst>
        </pc:spChg>
        <pc:spChg chg="mod">
          <ac:chgData name="Emils Zegers" userId="bd5cf22c-0e97-44c0-acad-9bc9915da531" providerId="ADAL" clId="{5F09D76C-1841-4F58-94B1-5AE3681891B6}" dt="2023-06-22T13:57:58.600" v="3437" actId="27803"/>
          <ac:spMkLst>
            <pc:docMk/>
            <pc:sldMk cId="605312590" sldId="256"/>
            <ac:spMk id="1248" creationId="{108D52D9-B455-98D5-F9B6-31F7D6DCC925}"/>
          </ac:spMkLst>
        </pc:spChg>
        <pc:spChg chg="mod">
          <ac:chgData name="Emils Zegers" userId="bd5cf22c-0e97-44c0-acad-9bc9915da531" providerId="ADAL" clId="{5F09D76C-1841-4F58-94B1-5AE3681891B6}" dt="2023-06-22T13:57:58.600" v="3437" actId="27803"/>
          <ac:spMkLst>
            <pc:docMk/>
            <pc:sldMk cId="605312590" sldId="256"/>
            <ac:spMk id="1249" creationId="{DFF3D9E8-5633-59DD-B627-3B24AEEB6F00}"/>
          </ac:spMkLst>
        </pc:spChg>
        <pc:spChg chg="mod">
          <ac:chgData name="Emils Zegers" userId="bd5cf22c-0e97-44c0-acad-9bc9915da531" providerId="ADAL" clId="{5F09D76C-1841-4F58-94B1-5AE3681891B6}" dt="2023-06-22T13:57:58.600" v="3437" actId="27803"/>
          <ac:spMkLst>
            <pc:docMk/>
            <pc:sldMk cId="605312590" sldId="256"/>
            <ac:spMk id="1250" creationId="{38888286-B732-1D04-B2D9-9A822711096E}"/>
          </ac:spMkLst>
        </pc:spChg>
        <pc:spChg chg="mod">
          <ac:chgData name="Emils Zegers" userId="bd5cf22c-0e97-44c0-acad-9bc9915da531" providerId="ADAL" clId="{5F09D76C-1841-4F58-94B1-5AE3681891B6}" dt="2023-06-22T13:57:58.600" v="3437" actId="27803"/>
          <ac:spMkLst>
            <pc:docMk/>
            <pc:sldMk cId="605312590" sldId="256"/>
            <ac:spMk id="1251" creationId="{5866AFCB-2265-E7A2-8AD9-DA2ABBD6D5D1}"/>
          </ac:spMkLst>
        </pc:spChg>
        <pc:spChg chg="mod">
          <ac:chgData name="Emils Zegers" userId="bd5cf22c-0e97-44c0-acad-9bc9915da531" providerId="ADAL" clId="{5F09D76C-1841-4F58-94B1-5AE3681891B6}" dt="2023-06-22T13:57:58.600" v="3437" actId="27803"/>
          <ac:spMkLst>
            <pc:docMk/>
            <pc:sldMk cId="605312590" sldId="256"/>
            <ac:spMk id="1252" creationId="{BFEFB107-3102-25AE-1AB2-54D76B1FF341}"/>
          </ac:spMkLst>
        </pc:spChg>
        <pc:spChg chg="mod">
          <ac:chgData name="Emils Zegers" userId="bd5cf22c-0e97-44c0-acad-9bc9915da531" providerId="ADAL" clId="{5F09D76C-1841-4F58-94B1-5AE3681891B6}" dt="2023-06-22T13:57:58.600" v="3437" actId="27803"/>
          <ac:spMkLst>
            <pc:docMk/>
            <pc:sldMk cId="605312590" sldId="256"/>
            <ac:spMk id="1253" creationId="{531BF7F0-C68F-3579-C7CA-DDF6A908B7FF}"/>
          </ac:spMkLst>
        </pc:spChg>
        <pc:spChg chg="mod">
          <ac:chgData name="Emils Zegers" userId="bd5cf22c-0e97-44c0-acad-9bc9915da531" providerId="ADAL" clId="{5F09D76C-1841-4F58-94B1-5AE3681891B6}" dt="2023-06-22T13:57:58.600" v="3437" actId="27803"/>
          <ac:spMkLst>
            <pc:docMk/>
            <pc:sldMk cId="605312590" sldId="256"/>
            <ac:spMk id="1254" creationId="{06ADC5DD-8FB9-5910-7CFD-4050A825A2BA}"/>
          </ac:spMkLst>
        </pc:spChg>
        <pc:spChg chg="mod">
          <ac:chgData name="Emils Zegers" userId="bd5cf22c-0e97-44c0-acad-9bc9915da531" providerId="ADAL" clId="{5F09D76C-1841-4F58-94B1-5AE3681891B6}" dt="2023-06-22T13:57:58.600" v="3437" actId="27803"/>
          <ac:spMkLst>
            <pc:docMk/>
            <pc:sldMk cId="605312590" sldId="256"/>
            <ac:spMk id="1255" creationId="{05FAC333-F43C-AE9B-CEF1-7284D3C2DF57}"/>
          </ac:spMkLst>
        </pc:spChg>
        <pc:spChg chg="mod">
          <ac:chgData name="Emils Zegers" userId="bd5cf22c-0e97-44c0-acad-9bc9915da531" providerId="ADAL" clId="{5F09D76C-1841-4F58-94B1-5AE3681891B6}" dt="2023-06-22T13:57:58.600" v="3437" actId="27803"/>
          <ac:spMkLst>
            <pc:docMk/>
            <pc:sldMk cId="605312590" sldId="256"/>
            <ac:spMk id="1256" creationId="{5E66E29C-351C-1FE7-FFD4-7ABCE209AF30}"/>
          </ac:spMkLst>
        </pc:spChg>
        <pc:spChg chg="mod">
          <ac:chgData name="Emils Zegers" userId="bd5cf22c-0e97-44c0-acad-9bc9915da531" providerId="ADAL" clId="{5F09D76C-1841-4F58-94B1-5AE3681891B6}" dt="2023-06-22T13:57:58.600" v="3437" actId="27803"/>
          <ac:spMkLst>
            <pc:docMk/>
            <pc:sldMk cId="605312590" sldId="256"/>
            <ac:spMk id="1257" creationId="{776B8B01-D88B-ACFE-C3B3-F57D18E86025}"/>
          </ac:spMkLst>
        </pc:spChg>
        <pc:spChg chg="mod">
          <ac:chgData name="Emils Zegers" userId="bd5cf22c-0e97-44c0-acad-9bc9915da531" providerId="ADAL" clId="{5F09D76C-1841-4F58-94B1-5AE3681891B6}" dt="2023-06-22T13:57:58.600" v="3437" actId="27803"/>
          <ac:spMkLst>
            <pc:docMk/>
            <pc:sldMk cId="605312590" sldId="256"/>
            <ac:spMk id="1258" creationId="{1B0E70A2-171D-727A-ED95-EC31DE40D921}"/>
          </ac:spMkLst>
        </pc:spChg>
        <pc:spChg chg="mod">
          <ac:chgData name="Emils Zegers" userId="bd5cf22c-0e97-44c0-acad-9bc9915da531" providerId="ADAL" clId="{5F09D76C-1841-4F58-94B1-5AE3681891B6}" dt="2023-06-22T13:57:58.600" v="3437" actId="27803"/>
          <ac:spMkLst>
            <pc:docMk/>
            <pc:sldMk cId="605312590" sldId="256"/>
            <ac:spMk id="1259" creationId="{43D893F7-7510-2734-748E-CB2ABE541A8A}"/>
          </ac:spMkLst>
        </pc:spChg>
        <pc:spChg chg="mod">
          <ac:chgData name="Emils Zegers" userId="bd5cf22c-0e97-44c0-acad-9bc9915da531" providerId="ADAL" clId="{5F09D76C-1841-4F58-94B1-5AE3681891B6}" dt="2023-06-22T13:57:58.600" v="3437" actId="27803"/>
          <ac:spMkLst>
            <pc:docMk/>
            <pc:sldMk cId="605312590" sldId="256"/>
            <ac:spMk id="1260" creationId="{E64EEF96-B238-0FDD-ED92-C0D89A6539A4}"/>
          </ac:spMkLst>
        </pc:spChg>
        <pc:spChg chg="mod">
          <ac:chgData name="Emils Zegers" userId="bd5cf22c-0e97-44c0-acad-9bc9915da531" providerId="ADAL" clId="{5F09D76C-1841-4F58-94B1-5AE3681891B6}" dt="2023-06-22T13:57:58.600" v="3437" actId="27803"/>
          <ac:spMkLst>
            <pc:docMk/>
            <pc:sldMk cId="605312590" sldId="256"/>
            <ac:spMk id="1261" creationId="{325BEABD-DA53-74C8-EFB8-36AE10217D3D}"/>
          </ac:spMkLst>
        </pc:spChg>
        <pc:spChg chg="mod">
          <ac:chgData name="Emils Zegers" userId="bd5cf22c-0e97-44c0-acad-9bc9915da531" providerId="ADAL" clId="{5F09D76C-1841-4F58-94B1-5AE3681891B6}" dt="2023-06-22T13:57:58.600" v="3437" actId="27803"/>
          <ac:spMkLst>
            <pc:docMk/>
            <pc:sldMk cId="605312590" sldId="256"/>
            <ac:spMk id="1262" creationId="{DA6226B8-E3C6-6796-0B60-8C676BE1D634}"/>
          </ac:spMkLst>
        </pc:spChg>
        <pc:spChg chg="mod">
          <ac:chgData name="Emils Zegers" userId="bd5cf22c-0e97-44c0-acad-9bc9915da531" providerId="ADAL" clId="{5F09D76C-1841-4F58-94B1-5AE3681891B6}" dt="2023-06-22T13:57:58.600" v="3437" actId="27803"/>
          <ac:spMkLst>
            <pc:docMk/>
            <pc:sldMk cId="605312590" sldId="256"/>
            <ac:spMk id="1263" creationId="{7872932D-C60F-32F7-4FDF-68621F810F35}"/>
          </ac:spMkLst>
        </pc:spChg>
        <pc:spChg chg="mod">
          <ac:chgData name="Emils Zegers" userId="bd5cf22c-0e97-44c0-acad-9bc9915da531" providerId="ADAL" clId="{5F09D76C-1841-4F58-94B1-5AE3681891B6}" dt="2023-06-22T13:57:58.600" v="3437" actId="27803"/>
          <ac:spMkLst>
            <pc:docMk/>
            <pc:sldMk cId="605312590" sldId="256"/>
            <ac:spMk id="1264" creationId="{81188797-D65F-DF31-1693-A1042C1D5B7C}"/>
          </ac:spMkLst>
        </pc:spChg>
        <pc:spChg chg="mod">
          <ac:chgData name="Emils Zegers" userId="bd5cf22c-0e97-44c0-acad-9bc9915da531" providerId="ADAL" clId="{5F09D76C-1841-4F58-94B1-5AE3681891B6}" dt="2023-06-22T13:57:58.600" v="3437" actId="27803"/>
          <ac:spMkLst>
            <pc:docMk/>
            <pc:sldMk cId="605312590" sldId="256"/>
            <ac:spMk id="1265" creationId="{47CB670E-A619-0EE2-0B46-E2EC2A4A13C1}"/>
          </ac:spMkLst>
        </pc:spChg>
        <pc:spChg chg="mod">
          <ac:chgData name="Emils Zegers" userId="bd5cf22c-0e97-44c0-acad-9bc9915da531" providerId="ADAL" clId="{5F09D76C-1841-4F58-94B1-5AE3681891B6}" dt="2023-06-22T13:57:58.600" v="3437" actId="27803"/>
          <ac:spMkLst>
            <pc:docMk/>
            <pc:sldMk cId="605312590" sldId="256"/>
            <ac:spMk id="1266" creationId="{0BD21D6F-03B5-AC67-30EB-9F80A42B18E1}"/>
          </ac:spMkLst>
        </pc:spChg>
        <pc:spChg chg="mod">
          <ac:chgData name="Emils Zegers" userId="bd5cf22c-0e97-44c0-acad-9bc9915da531" providerId="ADAL" clId="{5F09D76C-1841-4F58-94B1-5AE3681891B6}" dt="2023-06-22T13:57:58.600" v="3437" actId="27803"/>
          <ac:spMkLst>
            <pc:docMk/>
            <pc:sldMk cId="605312590" sldId="256"/>
            <ac:spMk id="1267" creationId="{7BC5703F-69A7-7439-ADFE-94B09FD08217}"/>
          </ac:spMkLst>
        </pc:spChg>
        <pc:spChg chg="mod">
          <ac:chgData name="Emils Zegers" userId="bd5cf22c-0e97-44c0-acad-9bc9915da531" providerId="ADAL" clId="{5F09D76C-1841-4F58-94B1-5AE3681891B6}" dt="2023-06-22T13:57:58.600" v="3437" actId="27803"/>
          <ac:spMkLst>
            <pc:docMk/>
            <pc:sldMk cId="605312590" sldId="256"/>
            <ac:spMk id="1268" creationId="{40D13903-635E-BB7E-2500-2765ACC92598}"/>
          </ac:spMkLst>
        </pc:spChg>
        <pc:spChg chg="mod">
          <ac:chgData name="Emils Zegers" userId="bd5cf22c-0e97-44c0-acad-9bc9915da531" providerId="ADAL" clId="{5F09D76C-1841-4F58-94B1-5AE3681891B6}" dt="2023-06-22T13:57:58.600" v="3437" actId="27803"/>
          <ac:spMkLst>
            <pc:docMk/>
            <pc:sldMk cId="605312590" sldId="256"/>
            <ac:spMk id="1269" creationId="{8E59B4E7-5DCD-642A-335E-6414C0C6B6CA}"/>
          </ac:spMkLst>
        </pc:spChg>
        <pc:spChg chg="mod">
          <ac:chgData name="Emils Zegers" userId="bd5cf22c-0e97-44c0-acad-9bc9915da531" providerId="ADAL" clId="{5F09D76C-1841-4F58-94B1-5AE3681891B6}" dt="2023-06-22T13:57:58.600" v="3437" actId="27803"/>
          <ac:spMkLst>
            <pc:docMk/>
            <pc:sldMk cId="605312590" sldId="256"/>
            <ac:spMk id="1270" creationId="{AEE9A82C-2295-D3E2-6AF5-8382EAF2E011}"/>
          </ac:spMkLst>
        </pc:spChg>
        <pc:spChg chg="mod">
          <ac:chgData name="Emils Zegers" userId="bd5cf22c-0e97-44c0-acad-9bc9915da531" providerId="ADAL" clId="{5F09D76C-1841-4F58-94B1-5AE3681891B6}" dt="2023-06-22T13:57:58.600" v="3437" actId="27803"/>
          <ac:spMkLst>
            <pc:docMk/>
            <pc:sldMk cId="605312590" sldId="256"/>
            <ac:spMk id="1271" creationId="{4A6D2697-9250-4A77-16C3-48F68E59D823}"/>
          </ac:spMkLst>
        </pc:spChg>
        <pc:spChg chg="mod">
          <ac:chgData name="Emils Zegers" userId="bd5cf22c-0e97-44c0-acad-9bc9915da531" providerId="ADAL" clId="{5F09D76C-1841-4F58-94B1-5AE3681891B6}" dt="2023-06-22T13:57:58.600" v="3437" actId="27803"/>
          <ac:spMkLst>
            <pc:docMk/>
            <pc:sldMk cId="605312590" sldId="256"/>
            <ac:spMk id="1272" creationId="{BD253E17-40F4-EFB8-CA59-A397C820134A}"/>
          </ac:spMkLst>
        </pc:spChg>
        <pc:spChg chg="mod">
          <ac:chgData name="Emils Zegers" userId="bd5cf22c-0e97-44c0-acad-9bc9915da531" providerId="ADAL" clId="{5F09D76C-1841-4F58-94B1-5AE3681891B6}" dt="2023-06-22T13:57:58.600" v="3437" actId="27803"/>
          <ac:spMkLst>
            <pc:docMk/>
            <pc:sldMk cId="605312590" sldId="256"/>
            <ac:spMk id="1273" creationId="{E3057F9B-5D64-18D0-0D70-EFC3E9EE04D6}"/>
          </ac:spMkLst>
        </pc:spChg>
        <pc:spChg chg="mod">
          <ac:chgData name="Emils Zegers" userId="bd5cf22c-0e97-44c0-acad-9bc9915da531" providerId="ADAL" clId="{5F09D76C-1841-4F58-94B1-5AE3681891B6}" dt="2023-06-22T13:57:58.600" v="3437" actId="27803"/>
          <ac:spMkLst>
            <pc:docMk/>
            <pc:sldMk cId="605312590" sldId="256"/>
            <ac:spMk id="1274" creationId="{D34EF273-3794-B435-1FE4-283C735D095D}"/>
          </ac:spMkLst>
        </pc:spChg>
        <pc:spChg chg="mod">
          <ac:chgData name="Emils Zegers" userId="bd5cf22c-0e97-44c0-acad-9bc9915da531" providerId="ADAL" clId="{5F09D76C-1841-4F58-94B1-5AE3681891B6}" dt="2023-06-22T13:57:58.600" v="3437" actId="27803"/>
          <ac:spMkLst>
            <pc:docMk/>
            <pc:sldMk cId="605312590" sldId="256"/>
            <ac:spMk id="1275" creationId="{E7F8B94C-E64F-37C2-9A10-E5D92492EB17}"/>
          </ac:spMkLst>
        </pc:spChg>
        <pc:spChg chg="mod">
          <ac:chgData name="Emils Zegers" userId="bd5cf22c-0e97-44c0-acad-9bc9915da531" providerId="ADAL" clId="{5F09D76C-1841-4F58-94B1-5AE3681891B6}" dt="2023-06-22T13:57:58.600" v="3437" actId="27803"/>
          <ac:spMkLst>
            <pc:docMk/>
            <pc:sldMk cId="605312590" sldId="256"/>
            <ac:spMk id="1276" creationId="{DC792147-FC42-6AC5-3648-687D1FE2094B}"/>
          </ac:spMkLst>
        </pc:spChg>
        <pc:spChg chg="mod">
          <ac:chgData name="Emils Zegers" userId="bd5cf22c-0e97-44c0-acad-9bc9915da531" providerId="ADAL" clId="{5F09D76C-1841-4F58-94B1-5AE3681891B6}" dt="2023-06-22T13:57:58.600" v="3437" actId="27803"/>
          <ac:spMkLst>
            <pc:docMk/>
            <pc:sldMk cId="605312590" sldId="256"/>
            <ac:spMk id="1277" creationId="{5740FE80-5063-4613-E447-BDA39735AD44}"/>
          </ac:spMkLst>
        </pc:spChg>
        <pc:spChg chg="mod">
          <ac:chgData name="Emils Zegers" userId="bd5cf22c-0e97-44c0-acad-9bc9915da531" providerId="ADAL" clId="{5F09D76C-1841-4F58-94B1-5AE3681891B6}" dt="2023-06-22T13:57:58.600" v="3437" actId="27803"/>
          <ac:spMkLst>
            <pc:docMk/>
            <pc:sldMk cId="605312590" sldId="256"/>
            <ac:spMk id="1278" creationId="{9F81862A-57EB-E92A-DA0B-7221C22E2F81}"/>
          </ac:spMkLst>
        </pc:spChg>
        <pc:spChg chg="mod">
          <ac:chgData name="Emils Zegers" userId="bd5cf22c-0e97-44c0-acad-9bc9915da531" providerId="ADAL" clId="{5F09D76C-1841-4F58-94B1-5AE3681891B6}" dt="2023-06-22T13:57:58.600" v="3437" actId="27803"/>
          <ac:spMkLst>
            <pc:docMk/>
            <pc:sldMk cId="605312590" sldId="256"/>
            <ac:spMk id="1279" creationId="{CE689FEB-141E-7F2E-93EE-EF390EEBC4A5}"/>
          </ac:spMkLst>
        </pc:spChg>
        <pc:spChg chg="mod">
          <ac:chgData name="Emils Zegers" userId="bd5cf22c-0e97-44c0-acad-9bc9915da531" providerId="ADAL" clId="{5F09D76C-1841-4F58-94B1-5AE3681891B6}" dt="2023-06-22T13:57:58.600" v="3437" actId="27803"/>
          <ac:spMkLst>
            <pc:docMk/>
            <pc:sldMk cId="605312590" sldId="256"/>
            <ac:spMk id="1280" creationId="{81E65CA5-E7A9-0488-F7D6-5F6F75F844E1}"/>
          </ac:spMkLst>
        </pc:spChg>
        <pc:spChg chg="mod">
          <ac:chgData name="Emils Zegers" userId="bd5cf22c-0e97-44c0-acad-9bc9915da531" providerId="ADAL" clId="{5F09D76C-1841-4F58-94B1-5AE3681891B6}" dt="2023-06-22T13:57:58.600" v="3437" actId="27803"/>
          <ac:spMkLst>
            <pc:docMk/>
            <pc:sldMk cId="605312590" sldId="256"/>
            <ac:spMk id="1281" creationId="{65411532-3B0A-0328-1E47-7D6186C99596}"/>
          </ac:spMkLst>
        </pc:spChg>
        <pc:spChg chg="mod">
          <ac:chgData name="Emils Zegers" userId="bd5cf22c-0e97-44c0-acad-9bc9915da531" providerId="ADAL" clId="{5F09D76C-1841-4F58-94B1-5AE3681891B6}" dt="2023-06-22T13:57:58.600" v="3437" actId="27803"/>
          <ac:spMkLst>
            <pc:docMk/>
            <pc:sldMk cId="605312590" sldId="256"/>
            <ac:spMk id="1282" creationId="{61018B01-44B9-E13D-463D-DA65FCE3A690}"/>
          </ac:spMkLst>
        </pc:spChg>
        <pc:spChg chg="mod">
          <ac:chgData name="Emils Zegers" userId="bd5cf22c-0e97-44c0-acad-9bc9915da531" providerId="ADAL" clId="{5F09D76C-1841-4F58-94B1-5AE3681891B6}" dt="2023-06-22T13:57:58.600" v="3437" actId="27803"/>
          <ac:spMkLst>
            <pc:docMk/>
            <pc:sldMk cId="605312590" sldId="256"/>
            <ac:spMk id="1283" creationId="{384C1825-CC4A-B767-9D58-6B237296CC7C}"/>
          </ac:spMkLst>
        </pc:spChg>
        <pc:spChg chg="mod">
          <ac:chgData name="Emils Zegers" userId="bd5cf22c-0e97-44c0-acad-9bc9915da531" providerId="ADAL" clId="{5F09D76C-1841-4F58-94B1-5AE3681891B6}" dt="2023-06-22T13:57:58.600" v="3437" actId="27803"/>
          <ac:spMkLst>
            <pc:docMk/>
            <pc:sldMk cId="605312590" sldId="256"/>
            <ac:spMk id="1284" creationId="{71264DC0-8F1F-E332-AE70-FB0F37123A4E}"/>
          </ac:spMkLst>
        </pc:spChg>
        <pc:spChg chg="mod">
          <ac:chgData name="Emils Zegers" userId="bd5cf22c-0e97-44c0-acad-9bc9915da531" providerId="ADAL" clId="{5F09D76C-1841-4F58-94B1-5AE3681891B6}" dt="2023-06-22T13:57:58.600" v="3437" actId="27803"/>
          <ac:spMkLst>
            <pc:docMk/>
            <pc:sldMk cId="605312590" sldId="256"/>
            <ac:spMk id="1285" creationId="{2D8E82A6-6453-6D9D-6E3F-A54594CEA8C2}"/>
          </ac:spMkLst>
        </pc:spChg>
        <pc:spChg chg="mod">
          <ac:chgData name="Emils Zegers" userId="bd5cf22c-0e97-44c0-acad-9bc9915da531" providerId="ADAL" clId="{5F09D76C-1841-4F58-94B1-5AE3681891B6}" dt="2023-06-22T13:57:58.600" v="3437" actId="27803"/>
          <ac:spMkLst>
            <pc:docMk/>
            <pc:sldMk cId="605312590" sldId="256"/>
            <ac:spMk id="1286" creationId="{023FECB5-A193-07D9-BAAC-541C10CB184E}"/>
          </ac:spMkLst>
        </pc:spChg>
        <pc:spChg chg="mod">
          <ac:chgData name="Emils Zegers" userId="bd5cf22c-0e97-44c0-acad-9bc9915da531" providerId="ADAL" clId="{5F09D76C-1841-4F58-94B1-5AE3681891B6}" dt="2023-06-22T13:57:58.600" v="3437" actId="27803"/>
          <ac:spMkLst>
            <pc:docMk/>
            <pc:sldMk cId="605312590" sldId="256"/>
            <ac:spMk id="1287" creationId="{B9075FE9-55A7-5345-89F5-5987929B691D}"/>
          </ac:spMkLst>
        </pc:spChg>
        <pc:spChg chg="mod">
          <ac:chgData name="Emils Zegers" userId="bd5cf22c-0e97-44c0-acad-9bc9915da531" providerId="ADAL" clId="{5F09D76C-1841-4F58-94B1-5AE3681891B6}" dt="2023-06-22T13:57:58.600" v="3437" actId="27803"/>
          <ac:spMkLst>
            <pc:docMk/>
            <pc:sldMk cId="605312590" sldId="256"/>
            <ac:spMk id="1288" creationId="{DD7937F0-DAA7-71E8-D841-3B2DB870F391}"/>
          </ac:spMkLst>
        </pc:spChg>
        <pc:spChg chg="mod">
          <ac:chgData name="Emils Zegers" userId="bd5cf22c-0e97-44c0-acad-9bc9915da531" providerId="ADAL" clId="{5F09D76C-1841-4F58-94B1-5AE3681891B6}" dt="2023-06-22T13:57:58.600" v="3437" actId="27803"/>
          <ac:spMkLst>
            <pc:docMk/>
            <pc:sldMk cId="605312590" sldId="256"/>
            <ac:spMk id="1289" creationId="{BE11DDB1-8B03-7F01-069C-3747ABDCA521}"/>
          </ac:spMkLst>
        </pc:spChg>
        <pc:spChg chg="mod">
          <ac:chgData name="Emils Zegers" userId="bd5cf22c-0e97-44c0-acad-9bc9915da531" providerId="ADAL" clId="{5F09D76C-1841-4F58-94B1-5AE3681891B6}" dt="2023-06-22T13:57:58.600" v="3437" actId="27803"/>
          <ac:spMkLst>
            <pc:docMk/>
            <pc:sldMk cId="605312590" sldId="256"/>
            <ac:spMk id="1290" creationId="{DC1AE9BB-8DA6-DAEF-FA1B-33D2E8B9BD1A}"/>
          </ac:spMkLst>
        </pc:spChg>
        <pc:spChg chg="mod">
          <ac:chgData name="Emils Zegers" userId="bd5cf22c-0e97-44c0-acad-9bc9915da531" providerId="ADAL" clId="{5F09D76C-1841-4F58-94B1-5AE3681891B6}" dt="2023-06-22T13:57:58.600" v="3437" actId="27803"/>
          <ac:spMkLst>
            <pc:docMk/>
            <pc:sldMk cId="605312590" sldId="256"/>
            <ac:spMk id="1291" creationId="{F770BAE8-CE81-98D7-3859-344FC5F41F69}"/>
          </ac:spMkLst>
        </pc:spChg>
        <pc:spChg chg="mod">
          <ac:chgData name="Emils Zegers" userId="bd5cf22c-0e97-44c0-acad-9bc9915da531" providerId="ADAL" clId="{5F09D76C-1841-4F58-94B1-5AE3681891B6}" dt="2023-06-22T13:57:58.600" v="3437" actId="27803"/>
          <ac:spMkLst>
            <pc:docMk/>
            <pc:sldMk cId="605312590" sldId="256"/>
            <ac:spMk id="1292" creationId="{6F28198E-17C3-5B18-86C6-DB35916B73DF}"/>
          </ac:spMkLst>
        </pc:spChg>
        <pc:spChg chg="mod">
          <ac:chgData name="Emils Zegers" userId="bd5cf22c-0e97-44c0-acad-9bc9915da531" providerId="ADAL" clId="{5F09D76C-1841-4F58-94B1-5AE3681891B6}" dt="2023-06-22T13:57:58.600" v="3437" actId="27803"/>
          <ac:spMkLst>
            <pc:docMk/>
            <pc:sldMk cId="605312590" sldId="256"/>
            <ac:spMk id="1293" creationId="{5E9675F2-2179-DEAF-3A19-99DF70498018}"/>
          </ac:spMkLst>
        </pc:spChg>
        <pc:spChg chg="mod">
          <ac:chgData name="Emils Zegers" userId="bd5cf22c-0e97-44c0-acad-9bc9915da531" providerId="ADAL" clId="{5F09D76C-1841-4F58-94B1-5AE3681891B6}" dt="2023-06-22T13:57:58.600" v="3437" actId="27803"/>
          <ac:spMkLst>
            <pc:docMk/>
            <pc:sldMk cId="605312590" sldId="256"/>
            <ac:spMk id="1294" creationId="{5C029E9D-1859-9C02-2ACF-F9C83A0FDA01}"/>
          </ac:spMkLst>
        </pc:spChg>
        <pc:spChg chg="mod">
          <ac:chgData name="Emils Zegers" userId="bd5cf22c-0e97-44c0-acad-9bc9915da531" providerId="ADAL" clId="{5F09D76C-1841-4F58-94B1-5AE3681891B6}" dt="2023-06-22T13:57:58.600" v="3437" actId="27803"/>
          <ac:spMkLst>
            <pc:docMk/>
            <pc:sldMk cId="605312590" sldId="256"/>
            <ac:spMk id="1295" creationId="{84AC8DE7-251A-7DBC-61DB-A88F1B262918}"/>
          </ac:spMkLst>
        </pc:spChg>
        <pc:spChg chg="mod">
          <ac:chgData name="Emils Zegers" userId="bd5cf22c-0e97-44c0-acad-9bc9915da531" providerId="ADAL" clId="{5F09D76C-1841-4F58-94B1-5AE3681891B6}" dt="2023-06-22T13:57:58.600" v="3437" actId="27803"/>
          <ac:spMkLst>
            <pc:docMk/>
            <pc:sldMk cId="605312590" sldId="256"/>
            <ac:spMk id="1296" creationId="{04601514-1A69-49CE-ECB8-8F2D42525A5A}"/>
          </ac:spMkLst>
        </pc:spChg>
        <pc:spChg chg="mod">
          <ac:chgData name="Emils Zegers" userId="bd5cf22c-0e97-44c0-acad-9bc9915da531" providerId="ADAL" clId="{5F09D76C-1841-4F58-94B1-5AE3681891B6}" dt="2023-06-22T13:57:58.600" v="3437" actId="27803"/>
          <ac:spMkLst>
            <pc:docMk/>
            <pc:sldMk cId="605312590" sldId="256"/>
            <ac:spMk id="1297" creationId="{5D838C39-FB16-CB90-8719-5A248FF5A53A}"/>
          </ac:spMkLst>
        </pc:spChg>
        <pc:spChg chg="mod">
          <ac:chgData name="Emils Zegers" userId="bd5cf22c-0e97-44c0-acad-9bc9915da531" providerId="ADAL" clId="{5F09D76C-1841-4F58-94B1-5AE3681891B6}" dt="2023-06-22T13:57:58.600" v="3437" actId="27803"/>
          <ac:spMkLst>
            <pc:docMk/>
            <pc:sldMk cId="605312590" sldId="256"/>
            <ac:spMk id="1298" creationId="{27FD5936-7DE0-B621-73B2-02482B45F0FB}"/>
          </ac:spMkLst>
        </pc:spChg>
        <pc:spChg chg="mod">
          <ac:chgData name="Emils Zegers" userId="bd5cf22c-0e97-44c0-acad-9bc9915da531" providerId="ADAL" clId="{5F09D76C-1841-4F58-94B1-5AE3681891B6}" dt="2023-06-22T13:57:58.600" v="3437" actId="27803"/>
          <ac:spMkLst>
            <pc:docMk/>
            <pc:sldMk cId="605312590" sldId="256"/>
            <ac:spMk id="1299" creationId="{B6BE605B-97D7-D741-2736-C83DC152E87A}"/>
          </ac:spMkLst>
        </pc:spChg>
        <pc:spChg chg="mod">
          <ac:chgData name="Emils Zegers" userId="bd5cf22c-0e97-44c0-acad-9bc9915da531" providerId="ADAL" clId="{5F09D76C-1841-4F58-94B1-5AE3681891B6}" dt="2023-06-22T13:57:58.600" v="3437" actId="27803"/>
          <ac:spMkLst>
            <pc:docMk/>
            <pc:sldMk cId="605312590" sldId="256"/>
            <ac:spMk id="1300" creationId="{CB32C707-D7EE-EA2B-6A23-D37186CCA807}"/>
          </ac:spMkLst>
        </pc:spChg>
        <pc:spChg chg="mod">
          <ac:chgData name="Emils Zegers" userId="bd5cf22c-0e97-44c0-acad-9bc9915da531" providerId="ADAL" clId="{5F09D76C-1841-4F58-94B1-5AE3681891B6}" dt="2023-06-22T13:57:58.600" v="3437" actId="27803"/>
          <ac:spMkLst>
            <pc:docMk/>
            <pc:sldMk cId="605312590" sldId="256"/>
            <ac:spMk id="1301" creationId="{01C85CE9-0AF6-9C04-7E79-2338EC1081DE}"/>
          </ac:spMkLst>
        </pc:spChg>
        <pc:spChg chg="mod">
          <ac:chgData name="Emils Zegers" userId="bd5cf22c-0e97-44c0-acad-9bc9915da531" providerId="ADAL" clId="{5F09D76C-1841-4F58-94B1-5AE3681891B6}" dt="2023-06-22T13:57:58.600" v="3437" actId="27803"/>
          <ac:spMkLst>
            <pc:docMk/>
            <pc:sldMk cId="605312590" sldId="256"/>
            <ac:spMk id="1302" creationId="{3F2A5D5C-199B-03EE-0514-84E24B31C864}"/>
          </ac:spMkLst>
        </pc:spChg>
        <pc:spChg chg="mod">
          <ac:chgData name="Emils Zegers" userId="bd5cf22c-0e97-44c0-acad-9bc9915da531" providerId="ADAL" clId="{5F09D76C-1841-4F58-94B1-5AE3681891B6}" dt="2023-06-22T13:57:58.600" v="3437" actId="27803"/>
          <ac:spMkLst>
            <pc:docMk/>
            <pc:sldMk cId="605312590" sldId="256"/>
            <ac:spMk id="1303" creationId="{31D2C6A0-A139-C4B3-7D24-218BE3867CC2}"/>
          </ac:spMkLst>
        </pc:spChg>
        <pc:spChg chg="mod">
          <ac:chgData name="Emils Zegers" userId="bd5cf22c-0e97-44c0-acad-9bc9915da531" providerId="ADAL" clId="{5F09D76C-1841-4F58-94B1-5AE3681891B6}" dt="2023-06-22T13:57:58.600" v="3437" actId="27803"/>
          <ac:spMkLst>
            <pc:docMk/>
            <pc:sldMk cId="605312590" sldId="256"/>
            <ac:spMk id="1304" creationId="{E486499A-EB8A-CDC5-91D3-1348B72CFFC8}"/>
          </ac:spMkLst>
        </pc:spChg>
        <pc:spChg chg="mod">
          <ac:chgData name="Emils Zegers" userId="bd5cf22c-0e97-44c0-acad-9bc9915da531" providerId="ADAL" clId="{5F09D76C-1841-4F58-94B1-5AE3681891B6}" dt="2023-06-22T13:57:58.600" v="3437" actId="27803"/>
          <ac:spMkLst>
            <pc:docMk/>
            <pc:sldMk cId="605312590" sldId="256"/>
            <ac:spMk id="1305" creationId="{7B402309-275D-47CF-885F-69D35947D4CB}"/>
          </ac:spMkLst>
        </pc:spChg>
        <pc:spChg chg="mod">
          <ac:chgData name="Emils Zegers" userId="bd5cf22c-0e97-44c0-acad-9bc9915da531" providerId="ADAL" clId="{5F09D76C-1841-4F58-94B1-5AE3681891B6}" dt="2023-06-22T13:57:58.600" v="3437" actId="27803"/>
          <ac:spMkLst>
            <pc:docMk/>
            <pc:sldMk cId="605312590" sldId="256"/>
            <ac:spMk id="1306" creationId="{7B465230-A4BA-5664-66BA-9AF7EBDA161C}"/>
          </ac:spMkLst>
        </pc:spChg>
        <pc:spChg chg="mod">
          <ac:chgData name="Emils Zegers" userId="bd5cf22c-0e97-44c0-acad-9bc9915da531" providerId="ADAL" clId="{5F09D76C-1841-4F58-94B1-5AE3681891B6}" dt="2023-06-22T13:57:58.600" v="3437" actId="27803"/>
          <ac:spMkLst>
            <pc:docMk/>
            <pc:sldMk cId="605312590" sldId="256"/>
            <ac:spMk id="1307" creationId="{CDFE0380-AA9D-A97E-B3A9-BAC032C74906}"/>
          </ac:spMkLst>
        </pc:spChg>
        <pc:spChg chg="mod">
          <ac:chgData name="Emils Zegers" userId="bd5cf22c-0e97-44c0-acad-9bc9915da531" providerId="ADAL" clId="{5F09D76C-1841-4F58-94B1-5AE3681891B6}" dt="2023-06-22T13:57:58.600" v="3437" actId="27803"/>
          <ac:spMkLst>
            <pc:docMk/>
            <pc:sldMk cId="605312590" sldId="256"/>
            <ac:spMk id="1308" creationId="{964EDCB4-4AF2-0F26-122D-D454E329AB6A}"/>
          </ac:spMkLst>
        </pc:spChg>
        <pc:spChg chg="mod">
          <ac:chgData name="Emils Zegers" userId="bd5cf22c-0e97-44c0-acad-9bc9915da531" providerId="ADAL" clId="{5F09D76C-1841-4F58-94B1-5AE3681891B6}" dt="2023-06-22T13:57:58.600" v="3437" actId="27803"/>
          <ac:spMkLst>
            <pc:docMk/>
            <pc:sldMk cId="605312590" sldId="256"/>
            <ac:spMk id="1309" creationId="{F2F16838-0C4E-AD24-524C-FCE0BE604EBE}"/>
          </ac:spMkLst>
        </pc:spChg>
        <pc:spChg chg="mod">
          <ac:chgData name="Emils Zegers" userId="bd5cf22c-0e97-44c0-acad-9bc9915da531" providerId="ADAL" clId="{5F09D76C-1841-4F58-94B1-5AE3681891B6}" dt="2023-06-22T13:57:58.600" v="3437" actId="27803"/>
          <ac:spMkLst>
            <pc:docMk/>
            <pc:sldMk cId="605312590" sldId="256"/>
            <ac:spMk id="1310" creationId="{CE296589-F79E-8CB8-20ED-4E7773C42833}"/>
          </ac:spMkLst>
        </pc:spChg>
        <pc:spChg chg="mod">
          <ac:chgData name="Emils Zegers" userId="bd5cf22c-0e97-44c0-acad-9bc9915da531" providerId="ADAL" clId="{5F09D76C-1841-4F58-94B1-5AE3681891B6}" dt="2023-06-22T13:57:58.600" v="3437" actId="27803"/>
          <ac:spMkLst>
            <pc:docMk/>
            <pc:sldMk cId="605312590" sldId="256"/>
            <ac:spMk id="1311" creationId="{3C9549C4-C222-0DF6-DDB6-87A87E9ABF27}"/>
          </ac:spMkLst>
        </pc:spChg>
        <pc:spChg chg="mod">
          <ac:chgData name="Emils Zegers" userId="bd5cf22c-0e97-44c0-acad-9bc9915da531" providerId="ADAL" clId="{5F09D76C-1841-4F58-94B1-5AE3681891B6}" dt="2023-06-22T13:57:58.600" v="3437" actId="27803"/>
          <ac:spMkLst>
            <pc:docMk/>
            <pc:sldMk cId="605312590" sldId="256"/>
            <ac:spMk id="1312" creationId="{060C8AFC-7600-78AC-36BD-FBAF7FF36543}"/>
          </ac:spMkLst>
        </pc:spChg>
        <pc:spChg chg="mod">
          <ac:chgData name="Emils Zegers" userId="bd5cf22c-0e97-44c0-acad-9bc9915da531" providerId="ADAL" clId="{5F09D76C-1841-4F58-94B1-5AE3681891B6}" dt="2023-06-22T13:57:58.600" v="3437" actId="27803"/>
          <ac:spMkLst>
            <pc:docMk/>
            <pc:sldMk cId="605312590" sldId="256"/>
            <ac:spMk id="1313" creationId="{4C42EACC-F027-EDF3-9F8C-4BEB63DA3210}"/>
          </ac:spMkLst>
        </pc:spChg>
        <pc:spChg chg="mod">
          <ac:chgData name="Emils Zegers" userId="bd5cf22c-0e97-44c0-acad-9bc9915da531" providerId="ADAL" clId="{5F09D76C-1841-4F58-94B1-5AE3681891B6}" dt="2023-06-22T13:57:58.600" v="3437" actId="27803"/>
          <ac:spMkLst>
            <pc:docMk/>
            <pc:sldMk cId="605312590" sldId="256"/>
            <ac:spMk id="1314" creationId="{A671229B-B46E-E7D3-97AF-2CCDC9CBC326}"/>
          </ac:spMkLst>
        </pc:spChg>
        <pc:spChg chg="mod">
          <ac:chgData name="Emils Zegers" userId="bd5cf22c-0e97-44c0-acad-9bc9915da531" providerId="ADAL" clId="{5F09D76C-1841-4F58-94B1-5AE3681891B6}" dt="2023-06-22T13:57:58.600" v="3437" actId="27803"/>
          <ac:spMkLst>
            <pc:docMk/>
            <pc:sldMk cId="605312590" sldId="256"/>
            <ac:spMk id="1315" creationId="{482D6396-8179-5E01-0BFD-3AD0FAA9BF90}"/>
          </ac:spMkLst>
        </pc:spChg>
        <pc:spChg chg="mod">
          <ac:chgData name="Emils Zegers" userId="bd5cf22c-0e97-44c0-acad-9bc9915da531" providerId="ADAL" clId="{5F09D76C-1841-4F58-94B1-5AE3681891B6}" dt="2023-06-22T13:57:58.600" v="3437" actId="27803"/>
          <ac:spMkLst>
            <pc:docMk/>
            <pc:sldMk cId="605312590" sldId="256"/>
            <ac:spMk id="1316" creationId="{6265D1D7-87DA-FAE2-A2B2-E312E0ED13E8}"/>
          </ac:spMkLst>
        </pc:spChg>
        <pc:spChg chg="mod">
          <ac:chgData name="Emils Zegers" userId="bd5cf22c-0e97-44c0-acad-9bc9915da531" providerId="ADAL" clId="{5F09D76C-1841-4F58-94B1-5AE3681891B6}" dt="2023-06-22T13:57:58.600" v="3437" actId="27803"/>
          <ac:spMkLst>
            <pc:docMk/>
            <pc:sldMk cId="605312590" sldId="256"/>
            <ac:spMk id="1317" creationId="{78FFE2FC-F22E-82CB-7D64-B45AAC0247C5}"/>
          </ac:spMkLst>
        </pc:spChg>
        <pc:spChg chg="mod">
          <ac:chgData name="Emils Zegers" userId="bd5cf22c-0e97-44c0-acad-9bc9915da531" providerId="ADAL" clId="{5F09D76C-1841-4F58-94B1-5AE3681891B6}" dt="2023-06-22T13:57:58.600" v="3437" actId="27803"/>
          <ac:spMkLst>
            <pc:docMk/>
            <pc:sldMk cId="605312590" sldId="256"/>
            <ac:spMk id="1318" creationId="{D26B4B4F-85DE-28E8-7072-9FAB68B295EA}"/>
          </ac:spMkLst>
        </pc:spChg>
        <pc:spChg chg="mod">
          <ac:chgData name="Emils Zegers" userId="bd5cf22c-0e97-44c0-acad-9bc9915da531" providerId="ADAL" clId="{5F09D76C-1841-4F58-94B1-5AE3681891B6}" dt="2023-06-22T13:57:58.600" v="3437" actId="27803"/>
          <ac:spMkLst>
            <pc:docMk/>
            <pc:sldMk cId="605312590" sldId="256"/>
            <ac:spMk id="1319" creationId="{251F5AD3-A4DB-A04D-11A1-74E7F779140E}"/>
          </ac:spMkLst>
        </pc:spChg>
        <pc:spChg chg="mod">
          <ac:chgData name="Emils Zegers" userId="bd5cf22c-0e97-44c0-acad-9bc9915da531" providerId="ADAL" clId="{5F09D76C-1841-4F58-94B1-5AE3681891B6}" dt="2023-06-22T13:57:58.600" v="3437" actId="27803"/>
          <ac:spMkLst>
            <pc:docMk/>
            <pc:sldMk cId="605312590" sldId="256"/>
            <ac:spMk id="1320" creationId="{DCD4AA6E-E45F-2382-00B3-BCF317576DF0}"/>
          </ac:spMkLst>
        </pc:spChg>
        <pc:spChg chg="mod">
          <ac:chgData name="Emils Zegers" userId="bd5cf22c-0e97-44c0-acad-9bc9915da531" providerId="ADAL" clId="{5F09D76C-1841-4F58-94B1-5AE3681891B6}" dt="2023-06-22T13:57:58.600" v="3437" actId="27803"/>
          <ac:spMkLst>
            <pc:docMk/>
            <pc:sldMk cId="605312590" sldId="256"/>
            <ac:spMk id="1321" creationId="{B62106C7-2C51-8FD4-04A2-293DD095CB7A}"/>
          </ac:spMkLst>
        </pc:spChg>
        <pc:spChg chg="mod">
          <ac:chgData name="Emils Zegers" userId="bd5cf22c-0e97-44c0-acad-9bc9915da531" providerId="ADAL" clId="{5F09D76C-1841-4F58-94B1-5AE3681891B6}" dt="2023-06-22T13:57:58.600" v="3437" actId="27803"/>
          <ac:spMkLst>
            <pc:docMk/>
            <pc:sldMk cId="605312590" sldId="256"/>
            <ac:spMk id="1322" creationId="{65E7F614-1D81-AFFB-0FF8-25EAA7C4B0AA}"/>
          </ac:spMkLst>
        </pc:spChg>
        <pc:spChg chg="mod">
          <ac:chgData name="Emils Zegers" userId="bd5cf22c-0e97-44c0-acad-9bc9915da531" providerId="ADAL" clId="{5F09D76C-1841-4F58-94B1-5AE3681891B6}" dt="2023-06-22T13:57:58.600" v="3437" actId="27803"/>
          <ac:spMkLst>
            <pc:docMk/>
            <pc:sldMk cId="605312590" sldId="256"/>
            <ac:spMk id="1323" creationId="{44F9F583-6076-8F4E-916A-2DCA418F79D6}"/>
          </ac:spMkLst>
        </pc:spChg>
        <pc:spChg chg="mod">
          <ac:chgData name="Emils Zegers" userId="bd5cf22c-0e97-44c0-acad-9bc9915da531" providerId="ADAL" clId="{5F09D76C-1841-4F58-94B1-5AE3681891B6}" dt="2023-06-22T13:57:58.600" v="3437" actId="27803"/>
          <ac:spMkLst>
            <pc:docMk/>
            <pc:sldMk cId="605312590" sldId="256"/>
            <ac:spMk id="1324" creationId="{3D825FA4-4074-114C-7AA0-05A88595698C}"/>
          </ac:spMkLst>
        </pc:spChg>
        <pc:spChg chg="mod">
          <ac:chgData name="Emils Zegers" userId="bd5cf22c-0e97-44c0-acad-9bc9915da531" providerId="ADAL" clId="{5F09D76C-1841-4F58-94B1-5AE3681891B6}" dt="2023-06-22T13:57:58.600" v="3437" actId="27803"/>
          <ac:spMkLst>
            <pc:docMk/>
            <pc:sldMk cId="605312590" sldId="256"/>
            <ac:spMk id="1325" creationId="{87CE1015-35A6-EC8F-9D8F-A01586FF4CD5}"/>
          </ac:spMkLst>
        </pc:spChg>
        <pc:spChg chg="mod">
          <ac:chgData name="Emils Zegers" userId="bd5cf22c-0e97-44c0-acad-9bc9915da531" providerId="ADAL" clId="{5F09D76C-1841-4F58-94B1-5AE3681891B6}" dt="2023-06-22T13:57:58.600" v="3437" actId="27803"/>
          <ac:spMkLst>
            <pc:docMk/>
            <pc:sldMk cId="605312590" sldId="256"/>
            <ac:spMk id="1326" creationId="{2523629C-19F8-58E6-2EDF-A37AFA07313F}"/>
          </ac:spMkLst>
        </pc:spChg>
        <pc:spChg chg="mod">
          <ac:chgData name="Emils Zegers" userId="bd5cf22c-0e97-44c0-acad-9bc9915da531" providerId="ADAL" clId="{5F09D76C-1841-4F58-94B1-5AE3681891B6}" dt="2023-06-22T13:57:58.600" v="3437" actId="27803"/>
          <ac:spMkLst>
            <pc:docMk/>
            <pc:sldMk cId="605312590" sldId="256"/>
            <ac:spMk id="1327" creationId="{C97E9A49-5029-D08A-CC96-0332A8FF5853}"/>
          </ac:spMkLst>
        </pc:spChg>
        <pc:spChg chg="mod">
          <ac:chgData name="Emils Zegers" userId="bd5cf22c-0e97-44c0-acad-9bc9915da531" providerId="ADAL" clId="{5F09D76C-1841-4F58-94B1-5AE3681891B6}" dt="2023-06-22T13:57:58.600" v="3437" actId="27803"/>
          <ac:spMkLst>
            <pc:docMk/>
            <pc:sldMk cId="605312590" sldId="256"/>
            <ac:spMk id="1328" creationId="{01B43898-97D5-75E3-5BF3-41E46F705B94}"/>
          </ac:spMkLst>
        </pc:spChg>
        <pc:spChg chg="mod">
          <ac:chgData name="Emils Zegers" userId="bd5cf22c-0e97-44c0-acad-9bc9915da531" providerId="ADAL" clId="{5F09D76C-1841-4F58-94B1-5AE3681891B6}" dt="2023-06-22T13:57:58.600" v="3437" actId="27803"/>
          <ac:spMkLst>
            <pc:docMk/>
            <pc:sldMk cId="605312590" sldId="256"/>
            <ac:spMk id="1329" creationId="{0EE254DE-F5F4-069B-4DBF-DFA079700943}"/>
          </ac:spMkLst>
        </pc:spChg>
        <pc:spChg chg="mod">
          <ac:chgData name="Emils Zegers" userId="bd5cf22c-0e97-44c0-acad-9bc9915da531" providerId="ADAL" clId="{5F09D76C-1841-4F58-94B1-5AE3681891B6}" dt="2023-06-22T13:57:58.600" v="3437" actId="27803"/>
          <ac:spMkLst>
            <pc:docMk/>
            <pc:sldMk cId="605312590" sldId="256"/>
            <ac:spMk id="1330" creationId="{87852AC4-857E-0224-DFCE-5D9EA2CCC5A2}"/>
          </ac:spMkLst>
        </pc:spChg>
        <pc:spChg chg="mod">
          <ac:chgData name="Emils Zegers" userId="bd5cf22c-0e97-44c0-acad-9bc9915da531" providerId="ADAL" clId="{5F09D76C-1841-4F58-94B1-5AE3681891B6}" dt="2023-06-22T13:57:58.600" v="3437" actId="27803"/>
          <ac:spMkLst>
            <pc:docMk/>
            <pc:sldMk cId="605312590" sldId="256"/>
            <ac:spMk id="1331" creationId="{E8AADB2B-1143-72AD-CE8D-FE4F915AE915}"/>
          </ac:spMkLst>
        </pc:spChg>
        <pc:spChg chg="mod">
          <ac:chgData name="Emils Zegers" userId="bd5cf22c-0e97-44c0-acad-9bc9915da531" providerId="ADAL" clId="{5F09D76C-1841-4F58-94B1-5AE3681891B6}" dt="2023-06-22T13:57:58.600" v="3437" actId="27803"/>
          <ac:spMkLst>
            <pc:docMk/>
            <pc:sldMk cId="605312590" sldId="256"/>
            <ac:spMk id="1332" creationId="{A2BC21FC-DC86-FC4F-554C-6C041731FB46}"/>
          </ac:spMkLst>
        </pc:spChg>
        <pc:spChg chg="mod">
          <ac:chgData name="Emils Zegers" userId="bd5cf22c-0e97-44c0-acad-9bc9915da531" providerId="ADAL" clId="{5F09D76C-1841-4F58-94B1-5AE3681891B6}" dt="2023-06-22T13:57:58.600" v="3437" actId="27803"/>
          <ac:spMkLst>
            <pc:docMk/>
            <pc:sldMk cId="605312590" sldId="256"/>
            <ac:spMk id="1333" creationId="{5333FAD2-CCF7-0076-B128-AFD654B24658}"/>
          </ac:spMkLst>
        </pc:spChg>
        <pc:spChg chg="mod">
          <ac:chgData name="Emils Zegers" userId="bd5cf22c-0e97-44c0-acad-9bc9915da531" providerId="ADAL" clId="{5F09D76C-1841-4F58-94B1-5AE3681891B6}" dt="2023-06-22T13:57:58.600" v="3437" actId="27803"/>
          <ac:spMkLst>
            <pc:docMk/>
            <pc:sldMk cId="605312590" sldId="256"/>
            <ac:spMk id="1334" creationId="{279D234F-4AA4-BA35-6060-BBE17DE6860A}"/>
          </ac:spMkLst>
        </pc:spChg>
        <pc:spChg chg="mod">
          <ac:chgData name="Emils Zegers" userId="bd5cf22c-0e97-44c0-acad-9bc9915da531" providerId="ADAL" clId="{5F09D76C-1841-4F58-94B1-5AE3681891B6}" dt="2023-06-22T13:57:58.600" v="3437" actId="27803"/>
          <ac:spMkLst>
            <pc:docMk/>
            <pc:sldMk cId="605312590" sldId="256"/>
            <ac:spMk id="1335" creationId="{1F22E98C-CF4D-8114-163A-CE609BFD2958}"/>
          </ac:spMkLst>
        </pc:spChg>
        <pc:spChg chg="mod">
          <ac:chgData name="Emils Zegers" userId="bd5cf22c-0e97-44c0-acad-9bc9915da531" providerId="ADAL" clId="{5F09D76C-1841-4F58-94B1-5AE3681891B6}" dt="2023-06-22T13:57:58.600" v="3437" actId="27803"/>
          <ac:spMkLst>
            <pc:docMk/>
            <pc:sldMk cId="605312590" sldId="256"/>
            <ac:spMk id="1336" creationId="{6A1A926B-1BC2-91AB-29C6-C1EAC2F346BD}"/>
          </ac:spMkLst>
        </pc:spChg>
        <pc:spChg chg="mod">
          <ac:chgData name="Emils Zegers" userId="bd5cf22c-0e97-44c0-acad-9bc9915da531" providerId="ADAL" clId="{5F09D76C-1841-4F58-94B1-5AE3681891B6}" dt="2023-06-22T13:57:58.600" v="3437" actId="27803"/>
          <ac:spMkLst>
            <pc:docMk/>
            <pc:sldMk cId="605312590" sldId="256"/>
            <ac:spMk id="1337" creationId="{59F7001F-0829-592D-F941-EB81908D24CD}"/>
          </ac:spMkLst>
        </pc:spChg>
        <pc:spChg chg="mod">
          <ac:chgData name="Emils Zegers" userId="bd5cf22c-0e97-44c0-acad-9bc9915da531" providerId="ADAL" clId="{5F09D76C-1841-4F58-94B1-5AE3681891B6}" dt="2023-06-22T13:57:58.600" v="3437" actId="27803"/>
          <ac:spMkLst>
            <pc:docMk/>
            <pc:sldMk cId="605312590" sldId="256"/>
            <ac:spMk id="1338" creationId="{4C92639A-E8B0-9F82-B101-624329729D8A}"/>
          </ac:spMkLst>
        </pc:spChg>
        <pc:spChg chg="mod">
          <ac:chgData name="Emils Zegers" userId="bd5cf22c-0e97-44c0-acad-9bc9915da531" providerId="ADAL" clId="{5F09D76C-1841-4F58-94B1-5AE3681891B6}" dt="2023-06-22T13:57:58.600" v="3437" actId="27803"/>
          <ac:spMkLst>
            <pc:docMk/>
            <pc:sldMk cId="605312590" sldId="256"/>
            <ac:spMk id="1339" creationId="{3A60C2B5-A087-48E6-63AB-92D55A80D135}"/>
          </ac:spMkLst>
        </pc:spChg>
        <pc:spChg chg="mod">
          <ac:chgData name="Emils Zegers" userId="bd5cf22c-0e97-44c0-acad-9bc9915da531" providerId="ADAL" clId="{5F09D76C-1841-4F58-94B1-5AE3681891B6}" dt="2023-06-22T13:57:58.600" v="3437" actId="27803"/>
          <ac:spMkLst>
            <pc:docMk/>
            <pc:sldMk cId="605312590" sldId="256"/>
            <ac:spMk id="1340" creationId="{C051A20D-4C71-000B-F6CA-980773200E17}"/>
          </ac:spMkLst>
        </pc:spChg>
        <pc:spChg chg="mod">
          <ac:chgData name="Emils Zegers" userId="bd5cf22c-0e97-44c0-acad-9bc9915da531" providerId="ADAL" clId="{5F09D76C-1841-4F58-94B1-5AE3681891B6}" dt="2023-06-22T13:57:58.600" v="3437" actId="27803"/>
          <ac:spMkLst>
            <pc:docMk/>
            <pc:sldMk cId="605312590" sldId="256"/>
            <ac:spMk id="1341" creationId="{015714C5-CCE9-647A-771D-9BB7437E6B49}"/>
          </ac:spMkLst>
        </pc:spChg>
        <pc:spChg chg="mod">
          <ac:chgData name="Emils Zegers" userId="bd5cf22c-0e97-44c0-acad-9bc9915da531" providerId="ADAL" clId="{5F09D76C-1841-4F58-94B1-5AE3681891B6}" dt="2023-06-22T13:57:58.600" v="3437" actId="27803"/>
          <ac:spMkLst>
            <pc:docMk/>
            <pc:sldMk cId="605312590" sldId="256"/>
            <ac:spMk id="1342" creationId="{D681C6C3-9496-D5C4-A07F-27FE3CDA5631}"/>
          </ac:spMkLst>
        </pc:spChg>
        <pc:spChg chg="mod">
          <ac:chgData name="Emils Zegers" userId="bd5cf22c-0e97-44c0-acad-9bc9915da531" providerId="ADAL" clId="{5F09D76C-1841-4F58-94B1-5AE3681891B6}" dt="2023-06-22T13:57:58.600" v="3437" actId="27803"/>
          <ac:spMkLst>
            <pc:docMk/>
            <pc:sldMk cId="605312590" sldId="256"/>
            <ac:spMk id="1343" creationId="{4B5BD870-A354-DCB7-7460-F9C7BD4A0D71}"/>
          </ac:spMkLst>
        </pc:spChg>
        <pc:spChg chg="mod">
          <ac:chgData name="Emils Zegers" userId="bd5cf22c-0e97-44c0-acad-9bc9915da531" providerId="ADAL" clId="{5F09D76C-1841-4F58-94B1-5AE3681891B6}" dt="2023-06-22T13:57:58.600" v="3437" actId="27803"/>
          <ac:spMkLst>
            <pc:docMk/>
            <pc:sldMk cId="605312590" sldId="256"/>
            <ac:spMk id="1344" creationId="{81488C18-EE30-D944-0EC1-BCB3D03F90E1}"/>
          </ac:spMkLst>
        </pc:spChg>
        <pc:spChg chg="mod">
          <ac:chgData name="Emils Zegers" userId="bd5cf22c-0e97-44c0-acad-9bc9915da531" providerId="ADAL" clId="{5F09D76C-1841-4F58-94B1-5AE3681891B6}" dt="2023-06-22T13:57:58.600" v="3437" actId="27803"/>
          <ac:spMkLst>
            <pc:docMk/>
            <pc:sldMk cId="605312590" sldId="256"/>
            <ac:spMk id="1345" creationId="{9068A14D-151F-7DD2-F9ED-02A9589A8FFC}"/>
          </ac:spMkLst>
        </pc:spChg>
        <pc:spChg chg="mod">
          <ac:chgData name="Emils Zegers" userId="bd5cf22c-0e97-44c0-acad-9bc9915da531" providerId="ADAL" clId="{5F09D76C-1841-4F58-94B1-5AE3681891B6}" dt="2023-06-22T13:57:58.600" v="3437" actId="27803"/>
          <ac:spMkLst>
            <pc:docMk/>
            <pc:sldMk cId="605312590" sldId="256"/>
            <ac:spMk id="1346" creationId="{54CBA565-B38C-547D-4B17-AF3CC876DA88}"/>
          </ac:spMkLst>
        </pc:spChg>
        <pc:spChg chg="mod">
          <ac:chgData name="Emils Zegers" userId="bd5cf22c-0e97-44c0-acad-9bc9915da531" providerId="ADAL" clId="{5F09D76C-1841-4F58-94B1-5AE3681891B6}" dt="2023-06-22T13:57:58.600" v="3437" actId="27803"/>
          <ac:spMkLst>
            <pc:docMk/>
            <pc:sldMk cId="605312590" sldId="256"/>
            <ac:spMk id="1347" creationId="{51C224C8-529C-B5CD-A9F9-E4B6F8EF1394}"/>
          </ac:spMkLst>
        </pc:spChg>
        <pc:spChg chg="mod">
          <ac:chgData name="Emils Zegers" userId="bd5cf22c-0e97-44c0-acad-9bc9915da531" providerId="ADAL" clId="{5F09D76C-1841-4F58-94B1-5AE3681891B6}" dt="2023-06-22T13:57:58.600" v="3437" actId="27803"/>
          <ac:spMkLst>
            <pc:docMk/>
            <pc:sldMk cId="605312590" sldId="256"/>
            <ac:spMk id="1348" creationId="{802D5D9E-7F90-07E8-FB39-310936CF8590}"/>
          </ac:spMkLst>
        </pc:spChg>
        <pc:spChg chg="mod">
          <ac:chgData name="Emils Zegers" userId="bd5cf22c-0e97-44c0-acad-9bc9915da531" providerId="ADAL" clId="{5F09D76C-1841-4F58-94B1-5AE3681891B6}" dt="2023-06-22T13:57:58.600" v="3437" actId="27803"/>
          <ac:spMkLst>
            <pc:docMk/>
            <pc:sldMk cId="605312590" sldId="256"/>
            <ac:spMk id="1349" creationId="{34CCA5EE-E1EB-427A-2D93-845102497587}"/>
          </ac:spMkLst>
        </pc:spChg>
        <pc:spChg chg="mod">
          <ac:chgData name="Emils Zegers" userId="bd5cf22c-0e97-44c0-acad-9bc9915da531" providerId="ADAL" clId="{5F09D76C-1841-4F58-94B1-5AE3681891B6}" dt="2023-06-22T13:57:58.600" v="3437" actId="27803"/>
          <ac:spMkLst>
            <pc:docMk/>
            <pc:sldMk cId="605312590" sldId="256"/>
            <ac:spMk id="1350" creationId="{B07AE833-C074-4EDC-4D16-C7E52139EC02}"/>
          </ac:spMkLst>
        </pc:spChg>
        <pc:spChg chg="mod">
          <ac:chgData name="Emils Zegers" userId="bd5cf22c-0e97-44c0-acad-9bc9915da531" providerId="ADAL" clId="{5F09D76C-1841-4F58-94B1-5AE3681891B6}" dt="2023-06-22T13:57:58.600" v="3437" actId="27803"/>
          <ac:spMkLst>
            <pc:docMk/>
            <pc:sldMk cId="605312590" sldId="256"/>
            <ac:spMk id="1351" creationId="{5493B13E-AC3C-DFB5-42B3-0E65C525A142}"/>
          </ac:spMkLst>
        </pc:spChg>
        <pc:spChg chg="mod">
          <ac:chgData name="Emils Zegers" userId="bd5cf22c-0e97-44c0-acad-9bc9915da531" providerId="ADAL" clId="{5F09D76C-1841-4F58-94B1-5AE3681891B6}" dt="2023-06-22T13:57:58.600" v="3437" actId="27803"/>
          <ac:spMkLst>
            <pc:docMk/>
            <pc:sldMk cId="605312590" sldId="256"/>
            <ac:spMk id="1352" creationId="{1DEA40AC-2469-778A-D182-0654CC738863}"/>
          </ac:spMkLst>
        </pc:spChg>
        <pc:spChg chg="mod">
          <ac:chgData name="Emils Zegers" userId="bd5cf22c-0e97-44c0-acad-9bc9915da531" providerId="ADAL" clId="{5F09D76C-1841-4F58-94B1-5AE3681891B6}" dt="2023-06-22T13:57:58.600" v="3437" actId="27803"/>
          <ac:spMkLst>
            <pc:docMk/>
            <pc:sldMk cId="605312590" sldId="256"/>
            <ac:spMk id="1353" creationId="{FA908217-B098-C8AA-4D76-C63D2610963A}"/>
          </ac:spMkLst>
        </pc:spChg>
        <pc:spChg chg="mod">
          <ac:chgData name="Emils Zegers" userId="bd5cf22c-0e97-44c0-acad-9bc9915da531" providerId="ADAL" clId="{5F09D76C-1841-4F58-94B1-5AE3681891B6}" dt="2023-06-22T13:57:58.600" v="3437" actId="27803"/>
          <ac:spMkLst>
            <pc:docMk/>
            <pc:sldMk cId="605312590" sldId="256"/>
            <ac:spMk id="1354" creationId="{A1CAC7D7-2B65-A8A3-81F5-40FE44394D24}"/>
          </ac:spMkLst>
        </pc:spChg>
        <pc:spChg chg="mod">
          <ac:chgData name="Emils Zegers" userId="bd5cf22c-0e97-44c0-acad-9bc9915da531" providerId="ADAL" clId="{5F09D76C-1841-4F58-94B1-5AE3681891B6}" dt="2023-06-22T13:57:58.600" v="3437" actId="27803"/>
          <ac:spMkLst>
            <pc:docMk/>
            <pc:sldMk cId="605312590" sldId="256"/>
            <ac:spMk id="1355" creationId="{DC46D4E3-082A-C79F-2B31-03C7B7BF7CB3}"/>
          </ac:spMkLst>
        </pc:spChg>
        <pc:spChg chg="mod">
          <ac:chgData name="Emils Zegers" userId="bd5cf22c-0e97-44c0-acad-9bc9915da531" providerId="ADAL" clId="{5F09D76C-1841-4F58-94B1-5AE3681891B6}" dt="2023-06-22T13:57:58.600" v="3437" actId="27803"/>
          <ac:spMkLst>
            <pc:docMk/>
            <pc:sldMk cId="605312590" sldId="256"/>
            <ac:spMk id="1356" creationId="{F705C4D0-B754-38FC-8512-B90993C444A2}"/>
          </ac:spMkLst>
        </pc:spChg>
        <pc:spChg chg="mod">
          <ac:chgData name="Emils Zegers" userId="bd5cf22c-0e97-44c0-acad-9bc9915da531" providerId="ADAL" clId="{5F09D76C-1841-4F58-94B1-5AE3681891B6}" dt="2023-06-22T13:57:58.600" v="3437" actId="27803"/>
          <ac:spMkLst>
            <pc:docMk/>
            <pc:sldMk cId="605312590" sldId="256"/>
            <ac:spMk id="1357" creationId="{D32E7978-AF74-8D15-FAE0-EC57650BB777}"/>
          </ac:spMkLst>
        </pc:spChg>
        <pc:spChg chg="mod">
          <ac:chgData name="Emils Zegers" userId="bd5cf22c-0e97-44c0-acad-9bc9915da531" providerId="ADAL" clId="{5F09D76C-1841-4F58-94B1-5AE3681891B6}" dt="2023-06-22T13:57:58.600" v="3437" actId="27803"/>
          <ac:spMkLst>
            <pc:docMk/>
            <pc:sldMk cId="605312590" sldId="256"/>
            <ac:spMk id="1358" creationId="{49184C52-3281-7833-17BC-9607AB4A4D0C}"/>
          </ac:spMkLst>
        </pc:spChg>
        <pc:spChg chg="mod">
          <ac:chgData name="Emils Zegers" userId="bd5cf22c-0e97-44c0-acad-9bc9915da531" providerId="ADAL" clId="{5F09D76C-1841-4F58-94B1-5AE3681891B6}" dt="2023-06-22T13:57:58.600" v="3437" actId="27803"/>
          <ac:spMkLst>
            <pc:docMk/>
            <pc:sldMk cId="605312590" sldId="256"/>
            <ac:spMk id="1359" creationId="{46FECB2A-C357-5ECE-B4ED-5688B811FBFF}"/>
          </ac:spMkLst>
        </pc:spChg>
        <pc:spChg chg="mod">
          <ac:chgData name="Emils Zegers" userId="bd5cf22c-0e97-44c0-acad-9bc9915da531" providerId="ADAL" clId="{5F09D76C-1841-4F58-94B1-5AE3681891B6}" dt="2023-06-22T13:57:58.600" v="3437" actId="27803"/>
          <ac:spMkLst>
            <pc:docMk/>
            <pc:sldMk cId="605312590" sldId="256"/>
            <ac:spMk id="1360" creationId="{879CD339-8AF2-8773-EB2B-255ED8C87AA0}"/>
          </ac:spMkLst>
        </pc:spChg>
        <pc:spChg chg="mod">
          <ac:chgData name="Emils Zegers" userId="bd5cf22c-0e97-44c0-acad-9bc9915da531" providerId="ADAL" clId="{5F09D76C-1841-4F58-94B1-5AE3681891B6}" dt="2023-06-22T13:57:58.600" v="3437" actId="27803"/>
          <ac:spMkLst>
            <pc:docMk/>
            <pc:sldMk cId="605312590" sldId="256"/>
            <ac:spMk id="1361" creationId="{85FA0EE3-228E-C65E-5400-3D5F6281DBC9}"/>
          </ac:spMkLst>
        </pc:spChg>
        <pc:spChg chg="mod">
          <ac:chgData name="Emils Zegers" userId="bd5cf22c-0e97-44c0-acad-9bc9915da531" providerId="ADAL" clId="{5F09D76C-1841-4F58-94B1-5AE3681891B6}" dt="2023-06-22T13:57:58.600" v="3437" actId="27803"/>
          <ac:spMkLst>
            <pc:docMk/>
            <pc:sldMk cId="605312590" sldId="256"/>
            <ac:spMk id="1362" creationId="{EE8E11B9-0EA1-3959-34A6-2484FF07D59B}"/>
          </ac:spMkLst>
        </pc:spChg>
        <pc:spChg chg="mod">
          <ac:chgData name="Emils Zegers" userId="bd5cf22c-0e97-44c0-acad-9bc9915da531" providerId="ADAL" clId="{5F09D76C-1841-4F58-94B1-5AE3681891B6}" dt="2023-06-22T13:57:58.600" v="3437" actId="27803"/>
          <ac:spMkLst>
            <pc:docMk/>
            <pc:sldMk cId="605312590" sldId="256"/>
            <ac:spMk id="1363" creationId="{60DE594E-A105-C429-D2D1-07B1117D5C17}"/>
          </ac:spMkLst>
        </pc:spChg>
        <pc:spChg chg="mod">
          <ac:chgData name="Emils Zegers" userId="bd5cf22c-0e97-44c0-acad-9bc9915da531" providerId="ADAL" clId="{5F09D76C-1841-4F58-94B1-5AE3681891B6}" dt="2023-06-22T13:57:58.600" v="3437" actId="27803"/>
          <ac:spMkLst>
            <pc:docMk/>
            <pc:sldMk cId="605312590" sldId="256"/>
            <ac:spMk id="1364" creationId="{1920FB67-534F-715F-926F-99DBBF85FE06}"/>
          </ac:spMkLst>
        </pc:spChg>
        <pc:spChg chg="mod">
          <ac:chgData name="Emils Zegers" userId="bd5cf22c-0e97-44c0-acad-9bc9915da531" providerId="ADAL" clId="{5F09D76C-1841-4F58-94B1-5AE3681891B6}" dt="2023-06-22T13:57:58.600" v="3437" actId="27803"/>
          <ac:spMkLst>
            <pc:docMk/>
            <pc:sldMk cId="605312590" sldId="256"/>
            <ac:spMk id="1365" creationId="{7E3C8915-25EB-105F-7A29-D0A29F89578E}"/>
          </ac:spMkLst>
        </pc:spChg>
        <pc:spChg chg="mod">
          <ac:chgData name="Emils Zegers" userId="bd5cf22c-0e97-44c0-acad-9bc9915da531" providerId="ADAL" clId="{5F09D76C-1841-4F58-94B1-5AE3681891B6}" dt="2023-06-22T13:57:58.600" v="3437" actId="27803"/>
          <ac:spMkLst>
            <pc:docMk/>
            <pc:sldMk cId="605312590" sldId="256"/>
            <ac:spMk id="1366" creationId="{71BA18C0-9857-4C4B-5FBE-736F441958A2}"/>
          </ac:spMkLst>
        </pc:spChg>
        <pc:spChg chg="mod">
          <ac:chgData name="Emils Zegers" userId="bd5cf22c-0e97-44c0-acad-9bc9915da531" providerId="ADAL" clId="{5F09D76C-1841-4F58-94B1-5AE3681891B6}" dt="2023-06-22T13:57:58.600" v="3437" actId="27803"/>
          <ac:spMkLst>
            <pc:docMk/>
            <pc:sldMk cId="605312590" sldId="256"/>
            <ac:spMk id="1367" creationId="{27B78B5E-1EF1-BADE-E96B-7EA95C4D0366}"/>
          </ac:spMkLst>
        </pc:spChg>
        <pc:spChg chg="mod">
          <ac:chgData name="Emils Zegers" userId="bd5cf22c-0e97-44c0-acad-9bc9915da531" providerId="ADAL" clId="{5F09D76C-1841-4F58-94B1-5AE3681891B6}" dt="2023-06-22T13:57:58.600" v="3437" actId="27803"/>
          <ac:spMkLst>
            <pc:docMk/>
            <pc:sldMk cId="605312590" sldId="256"/>
            <ac:spMk id="1368" creationId="{BDA5480A-BDC2-4BE5-00E9-360E579B2047}"/>
          </ac:spMkLst>
        </pc:spChg>
        <pc:spChg chg="mod">
          <ac:chgData name="Emils Zegers" userId="bd5cf22c-0e97-44c0-acad-9bc9915da531" providerId="ADAL" clId="{5F09D76C-1841-4F58-94B1-5AE3681891B6}" dt="2023-06-22T13:57:58.600" v="3437" actId="27803"/>
          <ac:spMkLst>
            <pc:docMk/>
            <pc:sldMk cId="605312590" sldId="256"/>
            <ac:spMk id="1369" creationId="{DAA3E6F6-BD95-01B1-7630-AA74F5CCD1EB}"/>
          </ac:spMkLst>
        </pc:spChg>
        <pc:spChg chg="mod">
          <ac:chgData name="Emils Zegers" userId="bd5cf22c-0e97-44c0-acad-9bc9915da531" providerId="ADAL" clId="{5F09D76C-1841-4F58-94B1-5AE3681891B6}" dt="2023-06-22T13:57:58.600" v="3437" actId="27803"/>
          <ac:spMkLst>
            <pc:docMk/>
            <pc:sldMk cId="605312590" sldId="256"/>
            <ac:spMk id="1370" creationId="{07871155-D8A3-9774-9CE6-DE03E03B82A1}"/>
          </ac:spMkLst>
        </pc:spChg>
        <pc:spChg chg="mod">
          <ac:chgData name="Emils Zegers" userId="bd5cf22c-0e97-44c0-acad-9bc9915da531" providerId="ADAL" clId="{5F09D76C-1841-4F58-94B1-5AE3681891B6}" dt="2023-06-22T13:57:58.600" v="3437" actId="27803"/>
          <ac:spMkLst>
            <pc:docMk/>
            <pc:sldMk cId="605312590" sldId="256"/>
            <ac:spMk id="1371" creationId="{202E2754-4D2A-739A-8EF8-EBA4A49559FF}"/>
          </ac:spMkLst>
        </pc:spChg>
        <pc:spChg chg="mod">
          <ac:chgData name="Emils Zegers" userId="bd5cf22c-0e97-44c0-acad-9bc9915da531" providerId="ADAL" clId="{5F09D76C-1841-4F58-94B1-5AE3681891B6}" dt="2023-06-22T13:57:58.600" v="3437" actId="27803"/>
          <ac:spMkLst>
            <pc:docMk/>
            <pc:sldMk cId="605312590" sldId="256"/>
            <ac:spMk id="1372" creationId="{B9940AE7-584C-D00F-7054-1400D2303131}"/>
          </ac:spMkLst>
        </pc:spChg>
        <pc:spChg chg="mod">
          <ac:chgData name="Emils Zegers" userId="bd5cf22c-0e97-44c0-acad-9bc9915da531" providerId="ADAL" clId="{5F09D76C-1841-4F58-94B1-5AE3681891B6}" dt="2023-06-22T13:57:58.600" v="3437" actId="27803"/>
          <ac:spMkLst>
            <pc:docMk/>
            <pc:sldMk cId="605312590" sldId="256"/>
            <ac:spMk id="1373" creationId="{893E7934-D1AE-922E-57FD-643DE67BC7C1}"/>
          </ac:spMkLst>
        </pc:spChg>
        <pc:spChg chg="mod">
          <ac:chgData name="Emils Zegers" userId="bd5cf22c-0e97-44c0-acad-9bc9915da531" providerId="ADAL" clId="{5F09D76C-1841-4F58-94B1-5AE3681891B6}" dt="2023-06-22T13:57:58.600" v="3437" actId="27803"/>
          <ac:spMkLst>
            <pc:docMk/>
            <pc:sldMk cId="605312590" sldId="256"/>
            <ac:spMk id="1374" creationId="{1186E1D3-2473-5F58-E1A0-A2A00B561990}"/>
          </ac:spMkLst>
        </pc:spChg>
        <pc:spChg chg="mod">
          <ac:chgData name="Emils Zegers" userId="bd5cf22c-0e97-44c0-acad-9bc9915da531" providerId="ADAL" clId="{5F09D76C-1841-4F58-94B1-5AE3681891B6}" dt="2023-06-22T13:57:58.600" v="3437" actId="27803"/>
          <ac:spMkLst>
            <pc:docMk/>
            <pc:sldMk cId="605312590" sldId="256"/>
            <ac:spMk id="1375" creationId="{A0D5F0AC-650A-9D1F-C1F9-2000EC97A693}"/>
          </ac:spMkLst>
        </pc:spChg>
        <pc:spChg chg="mod">
          <ac:chgData name="Emils Zegers" userId="bd5cf22c-0e97-44c0-acad-9bc9915da531" providerId="ADAL" clId="{5F09D76C-1841-4F58-94B1-5AE3681891B6}" dt="2023-06-22T13:57:58.600" v="3437" actId="27803"/>
          <ac:spMkLst>
            <pc:docMk/>
            <pc:sldMk cId="605312590" sldId="256"/>
            <ac:spMk id="1376" creationId="{6F66F8E9-960F-96D9-E565-5718D9185B9D}"/>
          </ac:spMkLst>
        </pc:spChg>
        <pc:spChg chg="mod">
          <ac:chgData name="Emils Zegers" userId="bd5cf22c-0e97-44c0-acad-9bc9915da531" providerId="ADAL" clId="{5F09D76C-1841-4F58-94B1-5AE3681891B6}" dt="2023-06-22T13:57:58.600" v="3437" actId="27803"/>
          <ac:spMkLst>
            <pc:docMk/>
            <pc:sldMk cId="605312590" sldId="256"/>
            <ac:spMk id="1377" creationId="{DC47B56A-B214-6441-E193-A531E9C5ADFF}"/>
          </ac:spMkLst>
        </pc:spChg>
        <pc:spChg chg="mod">
          <ac:chgData name="Emils Zegers" userId="bd5cf22c-0e97-44c0-acad-9bc9915da531" providerId="ADAL" clId="{5F09D76C-1841-4F58-94B1-5AE3681891B6}" dt="2023-06-22T13:57:58.600" v="3437" actId="27803"/>
          <ac:spMkLst>
            <pc:docMk/>
            <pc:sldMk cId="605312590" sldId="256"/>
            <ac:spMk id="1378" creationId="{44296282-5674-BE41-81CF-F0565621789B}"/>
          </ac:spMkLst>
        </pc:spChg>
        <pc:spChg chg="mod">
          <ac:chgData name="Emils Zegers" userId="bd5cf22c-0e97-44c0-acad-9bc9915da531" providerId="ADAL" clId="{5F09D76C-1841-4F58-94B1-5AE3681891B6}" dt="2023-06-22T13:57:58.600" v="3437" actId="27803"/>
          <ac:spMkLst>
            <pc:docMk/>
            <pc:sldMk cId="605312590" sldId="256"/>
            <ac:spMk id="1379" creationId="{4BD34164-A961-1383-E65C-1CBBEEE1429A}"/>
          </ac:spMkLst>
        </pc:spChg>
        <pc:spChg chg="mod">
          <ac:chgData name="Emils Zegers" userId="bd5cf22c-0e97-44c0-acad-9bc9915da531" providerId="ADAL" clId="{5F09D76C-1841-4F58-94B1-5AE3681891B6}" dt="2023-06-22T13:57:58.600" v="3437" actId="27803"/>
          <ac:spMkLst>
            <pc:docMk/>
            <pc:sldMk cId="605312590" sldId="256"/>
            <ac:spMk id="1380" creationId="{D21D1C6E-D279-12CA-8431-549485D930FA}"/>
          </ac:spMkLst>
        </pc:spChg>
        <pc:spChg chg="mod">
          <ac:chgData name="Emils Zegers" userId="bd5cf22c-0e97-44c0-acad-9bc9915da531" providerId="ADAL" clId="{5F09D76C-1841-4F58-94B1-5AE3681891B6}" dt="2023-06-22T13:57:58.600" v="3437" actId="27803"/>
          <ac:spMkLst>
            <pc:docMk/>
            <pc:sldMk cId="605312590" sldId="256"/>
            <ac:spMk id="1381" creationId="{8CEEB020-8F14-F154-CB27-F5F4C90D03FA}"/>
          </ac:spMkLst>
        </pc:spChg>
        <pc:spChg chg="mod">
          <ac:chgData name="Emils Zegers" userId="bd5cf22c-0e97-44c0-acad-9bc9915da531" providerId="ADAL" clId="{5F09D76C-1841-4F58-94B1-5AE3681891B6}" dt="2023-06-22T13:57:58.600" v="3437" actId="27803"/>
          <ac:spMkLst>
            <pc:docMk/>
            <pc:sldMk cId="605312590" sldId="256"/>
            <ac:spMk id="1382" creationId="{10D4B123-1143-754D-2DA0-7671A13B9C4C}"/>
          </ac:spMkLst>
        </pc:spChg>
        <pc:spChg chg="mod">
          <ac:chgData name="Emils Zegers" userId="bd5cf22c-0e97-44c0-acad-9bc9915da531" providerId="ADAL" clId="{5F09D76C-1841-4F58-94B1-5AE3681891B6}" dt="2023-06-22T13:57:58.600" v="3437" actId="27803"/>
          <ac:spMkLst>
            <pc:docMk/>
            <pc:sldMk cId="605312590" sldId="256"/>
            <ac:spMk id="1383" creationId="{D15ED074-8C25-A181-8CFB-0BB1138E77FD}"/>
          </ac:spMkLst>
        </pc:spChg>
        <pc:spChg chg="mod">
          <ac:chgData name="Emils Zegers" userId="bd5cf22c-0e97-44c0-acad-9bc9915da531" providerId="ADAL" clId="{5F09D76C-1841-4F58-94B1-5AE3681891B6}" dt="2023-06-22T13:57:58.600" v="3437" actId="27803"/>
          <ac:spMkLst>
            <pc:docMk/>
            <pc:sldMk cId="605312590" sldId="256"/>
            <ac:spMk id="1384" creationId="{B58F18DE-B00C-FCD9-C9C5-848C384E5EE5}"/>
          </ac:spMkLst>
        </pc:spChg>
        <pc:spChg chg="mod">
          <ac:chgData name="Emils Zegers" userId="bd5cf22c-0e97-44c0-acad-9bc9915da531" providerId="ADAL" clId="{5F09D76C-1841-4F58-94B1-5AE3681891B6}" dt="2023-06-22T13:57:58.600" v="3437" actId="27803"/>
          <ac:spMkLst>
            <pc:docMk/>
            <pc:sldMk cId="605312590" sldId="256"/>
            <ac:spMk id="1385" creationId="{857B40C8-FB4B-30BF-CAFF-EB33E5BDA9CC}"/>
          </ac:spMkLst>
        </pc:spChg>
        <pc:spChg chg="mod">
          <ac:chgData name="Emils Zegers" userId="bd5cf22c-0e97-44c0-acad-9bc9915da531" providerId="ADAL" clId="{5F09D76C-1841-4F58-94B1-5AE3681891B6}" dt="2023-06-22T13:57:58.600" v="3437" actId="27803"/>
          <ac:spMkLst>
            <pc:docMk/>
            <pc:sldMk cId="605312590" sldId="256"/>
            <ac:spMk id="1386" creationId="{C84D8B62-B988-3BB6-572E-7BFBCFEE01C7}"/>
          </ac:spMkLst>
        </pc:spChg>
        <pc:spChg chg="mod">
          <ac:chgData name="Emils Zegers" userId="bd5cf22c-0e97-44c0-acad-9bc9915da531" providerId="ADAL" clId="{5F09D76C-1841-4F58-94B1-5AE3681891B6}" dt="2023-06-22T13:57:58.600" v="3437" actId="27803"/>
          <ac:spMkLst>
            <pc:docMk/>
            <pc:sldMk cId="605312590" sldId="256"/>
            <ac:spMk id="1387" creationId="{0BB123C0-D3A6-1750-02F0-0C29CD6ABA52}"/>
          </ac:spMkLst>
        </pc:spChg>
        <pc:spChg chg="mod">
          <ac:chgData name="Emils Zegers" userId="bd5cf22c-0e97-44c0-acad-9bc9915da531" providerId="ADAL" clId="{5F09D76C-1841-4F58-94B1-5AE3681891B6}" dt="2023-06-22T13:57:58.600" v="3437" actId="27803"/>
          <ac:spMkLst>
            <pc:docMk/>
            <pc:sldMk cId="605312590" sldId="256"/>
            <ac:spMk id="1388" creationId="{864987C9-9B29-30D9-597D-7EB903D3A954}"/>
          </ac:spMkLst>
        </pc:spChg>
        <pc:spChg chg="mod">
          <ac:chgData name="Emils Zegers" userId="bd5cf22c-0e97-44c0-acad-9bc9915da531" providerId="ADAL" clId="{5F09D76C-1841-4F58-94B1-5AE3681891B6}" dt="2023-06-22T13:57:58.600" v="3437" actId="27803"/>
          <ac:spMkLst>
            <pc:docMk/>
            <pc:sldMk cId="605312590" sldId="256"/>
            <ac:spMk id="1389" creationId="{2A6795CE-8A12-1C14-8D51-27CE1B05634B}"/>
          </ac:spMkLst>
        </pc:spChg>
        <pc:spChg chg="mod">
          <ac:chgData name="Emils Zegers" userId="bd5cf22c-0e97-44c0-acad-9bc9915da531" providerId="ADAL" clId="{5F09D76C-1841-4F58-94B1-5AE3681891B6}" dt="2023-06-22T13:57:58.600" v="3437" actId="27803"/>
          <ac:spMkLst>
            <pc:docMk/>
            <pc:sldMk cId="605312590" sldId="256"/>
            <ac:spMk id="1390" creationId="{7AD6BDFD-E333-62A4-F014-741E44A17794}"/>
          </ac:spMkLst>
        </pc:spChg>
        <pc:spChg chg="mod">
          <ac:chgData name="Emils Zegers" userId="bd5cf22c-0e97-44c0-acad-9bc9915da531" providerId="ADAL" clId="{5F09D76C-1841-4F58-94B1-5AE3681891B6}" dt="2023-06-22T13:57:58.600" v="3437" actId="27803"/>
          <ac:spMkLst>
            <pc:docMk/>
            <pc:sldMk cId="605312590" sldId="256"/>
            <ac:spMk id="1391" creationId="{673B9764-202B-ECBB-D0E3-E89E259D8B0C}"/>
          </ac:spMkLst>
        </pc:spChg>
        <pc:spChg chg="mod">
          <ac:chgData name="Emils Zegers" userId="bd5cf22c-0e97-44c0-acad-9bc9915da531" providerId="ADAL" clId="{5F09D76C-1841-4F58-94B1-5AE3681891B6}" dt="2023-06-22T13:57:58.600" v="3437" actId="27803"/>
          <ac:spMkLst>
            <pc:docMk/>
            <pc:sldMk cId="605312590" sldId="256"/>
            <ac:spMk id="1392" creationId="{E1D47957-E9BF-82E5-6965-829971F01E3C}"/>
          </ac:spMkLst>
        </pc:spChg>
        <pc:spChg chg="mod">
          <ac:chgData name="Emils Zegers" userId="bd5cf22c-0e97-44c0-acad-9bc9915da531" providerId="ADAL" clId="{5F09D76C-1841-4F58-94B1-5AE3681891B6}" dt="2023-06-22T13:57:58.600" v="3437" actId="27803"/>
          <ac:spMkLst>
            <pc:docMk/>
            <pc:sldMk cId="605312590" sldId="256"/>
            <ac:spMk id="1393" creationId="{1BAC3392-7166-E3FF-031D-7DE64535C141}"/>
          </ac:spMkLst>
        </pc:spChg>
        <pc:spChg chg="mod">
          <ac:chgData name="Emils Zegers" userId="bd5cf22c-0e97-44c0-acad-9bc9915da531" providerId="ADAL" clId="{5F09D76C-1841-4F58-94B1-5AE3681891B6}" dt="2023-06-22T13:57:58.600" v="3437" actId="27803"/>
          <ac:spMkLst>
            <pc:docMk/>
            <pc:sldMk cId="605312590" sldId="256"/>
            <ac:spMk id="1394" creationId="{0713E8B3-D95A-AF04-0301-00E38FD1D943}"/>
          </ac:spMkLst>
        </pc:spChg>
        <pc:spChg chg="mod">
          <ac:chgData name="Emils Zegers" userId="bd5cf22c-0e97-44c0-acad-9bc9915da531" providerId="ADAL" clId="{5F09D76C-1841-4F58-94B1-5AE3681891B6}" dt="2023-06-22T13:57:58.600" v="3437" actId="27803"/>
          <ac:spMkLst>
            <pc:docMk/>
            <pc:sldMk cId="605312590" sldId="256"/>
            <ac:spMk id="1395" creationId="{36DA8F8E-DED8-9754-70ED-A5B12F68EEC4}"/>
          </ac:spMkLst>
        </pc:spChg>
        <pc:spChg chg="mod">
          <ac:chgData name="Emils Zegers" userId="bd5cf22c-0e97-44c0-acad-9bc9915da531" providerId="ADAL" clId="{5F09D76C-1841-4F58-94B1-5AE3681891B6}" dt="2023-06-22T13:57:58.600" v="3437" actId="27803"/>
          <ac:spMkLst>
            <pc:docMk/>
            <pc:sldMk cId="605312590" sldId="256"/>
            <ac:spMk id="1396" creationId="{2925EE76-FF55-42F7-C4D0-FE8A0676BF4D}"/>
          </ac:spMkLst>
        </pc:spChg>
        <pc:spChg chg="mod">
          <ac:chgData name="Emils Zegers" userId="bd5cf22c-0e97-44c0-acad-9bc9915da531" providerId="ADAL" clId="{5F09D76C-1841-4F58-94B1-5AE3681891B6}" dt="2023-06-22T13:57:58.600" v="3437" actId="27803"/>
          <ac:spMkLst>
            <pc:docMk/>
            <pc:sldMk cId="605312590" sldId="256"/>
            <ac:spMk id="1397" creationId="{60C602E2-901B-E1D0-9D98-32E5C09B6769}"/>
          </ac:spMkLst>
        </pc:spChg>
        <pc:spChg chg="mod">
          <ac:chgData name="Emils Zegers" userId="bd5cf22c-0e97-44c0-acad-9bc9915da531" providerId="ADAL" clId="{5F09D76C-1841-4F58-94B1-5AE3681891B6}" dt="2023-06-22T13:57:58.600" v="3437" actId="27803"/>
          <ac:spMkLst>
            <pc:docMk/>
            <pc:sldMk cId="605312590" sldId="256"/>
            <ac:spMk id="1398" creationId="{8D71DE29-2D43-2860-27F5-B3DAFD5EC63F}"/>
          </ac:spMkLst>
        </pc:spChg>
        <pc:spChg chg="mod">
          <ac:chgData name="Emils Zegers" userId="bd5cf22c-0e97-44c0-acad-9bc9915da531" providerId="ADAL" clId="{5F09D76C-1841-4F58-94B1-5AE3681891B6}" dt="2023-06-22T13:57:58.600" v="3437" actId="27803"/>
          <ac:spMkLst>
            <pc:docMk/>
            <pc:sldMk cId="605312590" sldId="256"/>
            <ac:spMk id="1399" creationId="{F1E8EA9D-0858-6372-8165-9D3AE3FDB2BC}"/>
          </ac:spMkLst>
        </pc:spChg>
        <pc:spChg chg="mod">
          <ac:chgData name="Emils Zegers" userId="bd5cf22c-0e97-44c0-acad-9bc9915da531" providerId="ADAL" clId="{5F09D76C-1841-4F58-94B1-5AE3681891B6}" dt="2023-06-22T13:57:58.600" v="3437" actId="27803"/>
          <ac:spMkLst>
            <pc:docMk/>
            <pc:sldMk cId="605312590" sldId="256"/>
            <ac:spMk id="1400" creationId="{24853667-F501-A4B7-F0D2-1BEBF8B900A9}"/>
          </ac:spMkLst>
        </pc:spChg>
        <pc:spChg chg="mod">
          <ac:chgData name="Emils Zegers" userId="bd5cf22c-0e97-44c0-acad-9bc9915da531" providerId="ADAL" clId="{5F09D76C-1841-4F58-94B1-5AE3681891B6}" dt="2023-06-22T13:57:58.600" v="3437" actId="27803"/>
          <ac:spMkLst>
            <pc:docMk/>
            <pc:sldMk cId="605312590" sldId="256"/>
            <ac:spMk id="1401" creationId="{354B8D8A-8823-023C-8B3F-611370E085FB}"/>
          </ac:spMkLst>
        </pc:spChg>
        <pc:spChg chg="mod">
          <ac:chgData name="Emils Zegers" userId="bd5cf22c-0e97-44c0-acad-9bc9915da531" providerId="ADAL" clId="{5F09D76C-1841-4F58-94B1-5AE3681891B6}" dt="2023-06-22T13:57:58.600" v="3437" actId="27803"/>
          <ac:spMkLst>
            <pc:docMk/>
            <pc:sldMk cId="605312590" sldId="256"/>
            <ac:spMk id="1402" creationId="{F5AE1BEF-DA5E-0054-5424-11E4C8E50644}"/>
          </ac:spMkLst>
        </pc:spChg>
        <pc:spChg chg="mod">
          <ac:chgData name="Emils Zegers" userId="bd5cf22c-0e97-44c0-acad-9bc9915da531" providerId="ADAL" clId="{5F09D76C-1841-4F58-94B1-5AE3681891B6}" dt="2023-06-22T13:57:58.600" v="3437" actId="27803"/>
          <ac:spMkLst>
            <pc:docMk/>
            <pc:sldMk cId="605312590" sldId="256"/>
            <ac:spMk id="1403" creationId="{ADA18BF3-0BFC-8EE1-6AEC-2346E2BA3229}"/>
          </ac:spMkLst>
        </pc:spChg>
        <pc:spChg chg="mod">
          <ac:chgData name="Emils Zegers" userId="bd5cf22c-0e97-44c0-acad-9bc9915da531" providerId="ADAL" clId="{5F09D76C-1841-4F58-94B1-5AE3681891B6}" dt="2023-06-22T13:57:58.600" v="3437" actId="27803"/>
          <ac:spMkLst>
            <pc:docMk/>
            <pc:sldMk cId="605312590" sldId="256"/>
            <ac:spMk id="1404" creationId="{BF2362F4-175A-D499-0BDF-E3236B9D20EA}"/>
          </ac:spMkLst>
        </pc:spChg>
        <pc:spChg chg="mod">
          <ac:chgData name="Emils Zegers" userId="bd5cf22c-0e97-44c0-acad-9bc9915da531" providerId="ADAL" clId="{5F09D76C-1841-4F58-94B1-5AE3681891B6}" dt="2023-06-22T13:57:58.600" v="3437" actId="27803"/>
          <ac:spMkLst>
            <pc:docMk/>
            <pc:sldMk cId="605312590" sldId="256"/>
            <ac:spMk id="1405" creationId="{75D2A9D8-505E-7C7C-408C-BA6466F860CB}"/>
          </ac:spMkLst>
        </pc:spChg>
        <pc:spChg chg="mod">
          <ac:chgData name="Emils Zegers" userId="bd5cf22c-0e97-44c0-acad-9bc9915da531" providerId="ADAL" clId="{5F09D76C-1841-4F58-94B1-5AE3681891B6}" dt="2023-06-22T13:57:58.600" v="3437" actId="27803"/>
          <ac:spMkLst>
            <pc:docMk/>
            <pc:sldMk cId="605312590" sldId="256"/>
            <ac:spMk id="1406" creationId="{E105FA17-483A-2B73-8029-D1153154D214}"/>
          </ac:spMkLst>
        </pc:spChg>
        <pc:spChg chg="mod">
          <ac:chgData name="Emils Zegers" userId="bd5cf22c-0e97-44c0-acad-9bc9915da531" providerId="ADAL" clId="{5F09D76C-1841-4F58-94B1-5AE3681891B6}" dt="2023-06-22T13:57:58.600" v="3437" actId="27803"/>
          <ac:spMkLst>
            <pc:docMk/>
            <pc:sldMk cId="605312590" sldId="256"/>
            <ac:spMk id="1407" creationId="{9D273AC0-7D41-40AC-0132-8CF17BA219E0}"/>
          </ac:spMkLst>
        </pc:spChg>
        <pc:spChg chg="mod">
          <ac:chgData name="Emils Zegers" userId="bd5cf22c-0e97-44c0-acad-9bc9915da531" providerId="ADAL" clId="{5F09D76C-1841-4F58-94B1-5AE3681891B6}" dt="2023-06-22T13:57:58.600" v="3437" actId="27803"/>
          <ac:spMkLst>
            <pc:docMk/>
            <pc:sldMk cId="605312590" sldId="256"/>
            <ac:spMk id="1408" creationId="{7AFD0F33-343C-1628-8E21-5D4C65B65815}"/>
          </ac:spMkLst>
        </pc:spChg>
        <pc:spChg chg="mod">
          <ac:chgData name="Emils Zegers" userId="bd5cf22c-0e97-44c0-acad-9bc9915da531" providerId="ADAL" clId="{5F09D76C-1841-4F58-94B1-5AE3681891B6}" dt="2023-06-22T13:57:58.600" v="3437" actId="27803"/>
          <ac:spMkLst>
            <pc:docMk/>
            <pc:sldMk cId="605312590" sldId="256"/>
            <ac:spMk id="1409" creationId="{5B3BE298-3489-198A-1F2B-C58D8525504C}"/>
          </ac:spMkLst>
        </pc:spChg>
        <pc:spChg chg="mod">
          <ac:chgData name="Emils Zegers" userId="bd5cf22c-0e97-44c0-acad-9bc9915da531" providerId="ADAL" clId="{5F09D76C-1841-4F58-94B1-5AE3681891B6}" dt="2023-06-22T13:57:58.600" v="3437" actId="27803"/>
          <ac:spMkLst>
            <pc:docMk/>
            <pc:sldMk cId="605312590" sldId="256"/>
            <ac:spMk id="1410" creationId="{69B56FAD-76EE-CF08-FECE-C30102EAEDF8}"/>
          </ac:spMkLst>
        </pc:spChg>
        <pc:spChg chg="mod">
          <ac:chgData name="Emils Zegers" userId="bd5cf22c-0e97-44c0-acad-9bc9915da531" providerId="ADAL" clId="{5F09D76C-1841-4F58-94B1-5AE3681891B6}" dt="2023-06-22T13:57:58.600" v="3437" actId="27803"/>
          <ac:spMkLst>
            <pc:docMk/>
            <pc:sldMk cId="605312590" sldId="256"/>
            <ac:spMk id="1411" creationId="{23E0EBAB-03CD-D3BC-AB89-A3B39632B09C}"/>
          </ac:spMkLst>
        </pc:spChg>
        <pc:spChg chg="mod">
          <ac:chgData name="Emils Zegers" userId="bd5cf22c-0e97-44c0-acad-9bc9915da531" providerId="ADAL" clId="{5F09D76C-1841-4F58-94B1-5AE3681891B6}" dt="2023-06-22T13:57:58.600" v="3437" actId="27803"/>
          <ac:spMkLst>
            <pc:docMk/>
            <pc:sldMk cId="605312590" sldId="256"/>
            <ac:spMk id="1412" creationId="{52F7B788-90E8-6C77-4188-D76446E72E56}"/>
          </ac:spMkLst>
        </pc:spChg>
        <pc:spChg chg="mod">
          <ac:chgData name="Emils Zegers" userId="bd5cf22c-0e97-44c0-acad-9bc9915da531" providerId="ADAL" clId="{5F09D76C-1841-4F58-94B1-5AE3681891B6}" dt="2023-06-22T13:57:58.600" v="3437" actId="27803"/>
          <ac:spMkLst>
            <pc:docMk/>
            <pc:sldMk cId="605312590" sldId="256"/>
            <ac:spMk id="1413" creationId="{22039745-109F-ADAE-8931-C97A0F7D727B}"/>
          </ac:spMkLst>
        </pc:spChg>
        <pc:spChg chg="mod">
          <ac:chgData name="Emils Zegers" userId="bd5cf22c-0e97-44c0-acad-9bc9915da531" providerId="ADAL" clId="{5F09D76C-1841-4F58-94B1-5AE3681891B6}" dt="2023-06-22T13:57:58.600" v="3437" actId="27803"/>
          <ac:spMkLst>
            <pc:docMk/>
            <pc:sldMk cId="605312590" sldId="256"/>
            <ac:spMk id="1414" creationId="{B5B93765-3D6F-9F51-08F0-2987ECFD0FBF}"/>
          </ac:spMkLst>
        </pc:spChg>
        <pc:spChg chg="mod">
          <ac:chgData name="Emils Zegers" userId="bd5cf22c-0e97-44c0-acad-9bc9915da531" providerId="ADAL" clId="{5F09D76C-1841-4F58-94B1-5AE3681891B6}" dt="2023-06-22T13:57:58.600" v="3437" actId="27803"/>
          <ac:spMkLst>
            <pc:docMk/>
            <pc:sldMk cId="605312590" sldId="256"/>
            <ac:spMk id="1415" creationId="{A9BD17BB-A047-1B84-60F2-966291A7C0FF}"/>
          </ac:spMkLst>
        </pc:spChg>
        <pc:spChg chg="mod">
          <ac:chgData name="Emils Zegers" userId="bd5cf22c-0e97-44c0-acad-9bc9915da531" providerId="ADAL" clId="{5F09D76C-1841-4F58-94B1-5AE3681891B6}" dt="2023-06-22T13:57:58.600" v="3437" actId="27803"/>
          <ac:spMkLst>
            <pc:docMk/>
            <pc:sldMk cId="605312590" sldId="256"/>
            <ac:spMk id="1416" creationId="{389B3EB0-2EA4-AA24-C1DE-1EBA532CB817}"/>
          </ac:spMkLst>
        </pc:spChg>
        <pc:spChg chg="mod">
          <ac:chgData name="Emils Zegers" userId="bd5cf22c-0e97-44c0-acad-9bc9915da531" providerId="ADAL" clId="{5F09D76C-1841-4F58-94B1-5AE3681891B6}" dt="2023-06-22T13:57:58.600" v="3437" actId="27803"/>
          <ac:spMkLst>
            <pc:docMk/>
            <pc:sldMk cId="605312590" sldId="256"/>
            <ac:spMk id="1417" creationId="{EAC9BF48-A271-E0A4-CA21-B36F773E46D2}"/>
          </ac:spMkLst>
        </pc:spChg>
        <pc:spChg chg="mod">
          <ac:chgData name="Emils Zegers" userId="bd5cf22c-0e97-44c0-acad-9bc9915da531" providerId="ADAL" clId="{5F09D76C-1841-4F58-94B1-5AE3681891B6}" dt="2023-06-22T13:57:58.600" v="3437" actId="27803"/>
          <ac:spMkLst>
            <pc:docMk/>
            <pc:sldMk cId="605312590" sldId="256"/>
            <ac:spMk id="1418" creationId="{CBA788FC-084D-E25E-7148-726C3D170F80}"/>
          </ac:spMkLst>
        </pc:spChg>
        <pc:spChg chg="mod">
          <ac:chgData name="Emils Zegers" userId="bd5cf22c-0e97-44c0-acad-9bc9915da531" providerId="ADAL" clId="{5F09D76C-1841-4F58-94B1-5AE3681891B6}" dt="2023-06-22T13:57:58.600" v="3437" actId="27803"/>
          <ac:spMkLst>
            <pc:docMk/>
            <pc:sldMk cId="605312590" sldId="256"/>
            <ac:spMk id="1419" creationId="{68771E82-6E15-98FA-8F69-CF99B0BF42E2}"/>
          </ac:spMkLst>
        </pc:spChg>
        <pc:spChg chg="mod">
          <ac:chgData name="Emils Zegers" userId="bd5cf22c-0e97-44c0-acad-9bc9915da531" providerId="ADAL" clId="{5F09D76C-1841-4F58-94B1-5AE3681891B6}" dt="2023-06-22T13:57:58.600" v="3437" actId="27803"/>
          <ac:spMkLst>
            <pc:docMk/>
            <pc:sldMk cId="605312590" sldId="256"/>
            <ac:spMk id="1420" creationId="{1020CBB3-C915-91D6-068F-1F18536B1C08}"/>
          </ac:spMkLst>
        </pc:spChg>
        <pc:spChg chg="mod">
          <ac:chgData name="Emils Zegers" userId="bd5cf22c-0e97-44c0-acad-9bc9915da531" providerId="ADAL" clId="{5F09D76C-1841-4F58-94B1-5AE3681891B6}" dt="2023-06-22T13:57:58.600" v="3437" actId="27803"/>
          <ac:spMkLst>
            <pc:docMk/>
            <pc:sldMk cId="605312590" sldId="256"/>
            <ac:spMk id="1421" creationId="{EE78AA6B-52A4-D0D4-BBE5-76011FAB1B3C}"/>
          </ac:spMkLst>
        </pc:spChg>
        <pc:spChg chg="mod">
          <ac:chgData name="Emils Zegers" userId="bd5cf22c-0e97-44c0-acad-9bc9915da531" providerId="ADAL" clId="{5F09D76C-1841-4F58-94B1-5AE3681891B6}" dt="2023-06-22T13:57:58.600" v="3437" actId="27803"/>
          <ac:spMkLst>
            <pc:docMk/>
            <pc:sldMk cId="605312590" sldId="256"/>
            <ac:spMk id="1422" creationId="{2CB89A71-F4A9-D745-3A8A-6A2F1A199C12}"/>
          </ac:spMkLst>
        </pc:spChg>
        <pc:spChg chg="mod">
          <ac:chgData name="Emils Zegers" userId="bd5cf22c-0e97-44c0-acad-9bc9915da531" providerId="ADAL" clId="{5F09D76C-1841-4F58-94B1-5AE3681891B6}" dt="2023-06-22T13:57:58.600" v="3437" actId="27803"/>
          <ac:spMkLst>
            <pc:docMk/>
            <pc:sldMk cId="605312590" sldId="256"/>
            <ac:spMk id="1423" creationId="{6C71BFA1-AD97-1E04-6516-DAA1EA903DAE}"/>
          </ac:spMkLst>
        </pc:spChg>
        <pc:spChg chg="mod">
          <ac:chgData name="Emils Zegers" userId="bd5cf22c-0e97-44c0-acad-9bc9915da531" providerId="ADAL" clId="{5F09D76C-1841-4F58-94B1-5AE3681891B6}" dt="2023-06-22T13:57:58.600" v="3437" actId="27803"/>
          <ac:spMkLst>
            <pc:docMk/>
            <pc:sldMk cId="605312590" sldId="256"/>
            <ac:spMk id="1424" creationId="{696B7C05-1BFF-020E-FA9D-2C32B972B1DF}"/>
          </ac:spMkLst>
        </pc:spChg>
        <pc:spChg chg="mod">
          <ac:chgData name="Emils Zegers" userId="bd5cf22c-0e97-44c0-acad-9bc9915da531" providerId="ADAL" clId="{5F09D76C-1841-4F58-94B1-5AE3681891B6}" dt="2023-06-22T13:57:58.600" v="3437" actId="27803"/>
          <ac:spMkLst>
            <pc:docMk/>
            <pc:sldMk cId="605312590" sldId="256"/>
            <ac:spMk id="1425" creationId="{2C976A5A-6067-269A-46A4-E65A39E7E505}"/>
          </ac:spMkLst>
        </pc:spChg>
        <pc:spChg chg="mod">
          <ac:chgData name="Emils Zegers" userId="bd5cf22c-0e97-44c0-acad-9bc9915da531" providerId="ADAL" clId="{5F09D76C-1841-4F58-94B1-5AE3681891B6}" dt="2023-06-22T13:57:58.600" v="3437" actId="27803"/>
          <ac:spMkLst>
            <pc:docMk/>
            <pc:sldMk cId="605312590" sldId="256"/>
            <ac:spMk id="1426" creationId="{D21F2842-9DD1-C9E2-DA4E-8613F6034764}"/>
          </ac:spMkLst>
        </pc:spChg>
        <pc:spChg chg="mod">
          <ac:chgData name="Emils Zegers" userId="bd5cf22c-0e97-44c0-acad-9bc9915da531" providerId="ADAL" clId="{5F09D76C-1841-4F58-94B1-5AE3681891B6}" dt="2023-06-22T13:57:58.600" v="3437" actId="27803"/>
          <ac:spMkLst>
            <pc:docMk/>
            <pc:sldMk cId="605312590" sldId="256"/>
            <ac:spMk id="1427" creationId="{391F8F11-E692-75C5-13AD-E0EEF263E72A}"/>
          </ac:spMkLst>
        </pc:spChg>
        <pc:spChg chg="mod">
          <ac:chgData name="Emils Zegers" userId="bd5cf22c-0e97-44c0-acad-9bc9915da531" providerId="ADAL" clId="{5F09D76C-1841-4F58-94B1-5AE3681891B6}" dt="2023-06-22T13:57:58.600" v="3437" actId="27803"/>
          <ac:spMkLst>
            <pc:docMk/>
            <pc:sldMk cId="605312590" sldId="256"/>
            <ac:spMk id="1428" creationId="{A86CB0CE-0FAD-FA19-2906-5DE506A55824}"/>
          </ac:spMkLst>
        </pc:spChg>
        <pc:spChg chg="mod">
          <ac:chgData name="Emils Zegers" userId="bd5cf22c-0e97-44c0-acad-9bc9915da531" providerId="ADAL" clId="{5F09D76C-1841-4F58-94B1-5AE3681891B6}" dt="2023-06-22T13:57:58.600" v="3437" actId="27803"/>
          <ac:spMkLst>
            <pc:docMk/>
            <pc:sldMk cId="605312590" sldId="256"/>
            <ac:spMk id="1429" creationId="{C7648AE6-D83E-0135-BC94-EDE81BF45433}"/>
          </ac:spMkLst>
        </pc:spChg>
        <pc:spChg chg="mod">
          <ac:chgData name="Emils Zegers" userId="bd5cf22c-0e97-44c0-acad-9bc9915da531" providerId="ADAL" clId="{5F09D76C-1841-4F58-94B1-5AE3681891B6}" dt="2023-06-22T13:57:58.600" v="3437" actId="27803"/>
          <ac:spMkLst>
            <pc:docMk/>
            <pc:sldMk cId="605312590" sldId="256"/>
            <ac:spMk id="1430" creationId="{B570163A-7430-995B-984A-70B4FEF41202}"/>
          </ac:spMkLst>
        </pc:spChg>
        <pc:spChg chg="mod">
          <ac:chgData name="Emils Zegers" userId="bd5cf22c-0e97-44c0-acad-9bc9915da531" providerId="ADAL" clId="{5F09D76C-1841-4F58-94B1-5AE3681891B6}" dt="2023-06-22T13:57:58.600" v="3437" actId="27803"/>
          <ac:spMkLst>
            <pc:docMk/>
            <pc:sldMk cId="605312590" sldId="256"/>
            <ac:spMk id="1431" creationId="{CE70C2B9-3240-7F6D-1EFA-88D3E9ABCC5A}"/>
          </ac:spMkLst>
        </pc:spChg>
        <pc:spChg chg="mod">
          <ac:chgData name="Emils Zegers" userId="bd5cf22c-0e97-44c0-acad-9bc9915da531" providerId="ADAL" clId="{5F09D76C-1841-4F58-94B1-5AE3681891B6}" dt="2023-06-22T13:57:58.600" v="3437" actId="27803"/>
          <ac:spMkLst>
            <pc:docMk/>
            <pc:sldMk cId="605312590" sldId="256"/>
            <ac:spMk id="1432" creationId="{749B5BF3-354B-6D33-C56B-97E3DA7F06BC}"/>
          </ac:spMkLst>
        </pc:spChg>
        <pc:spChg chg="mod">
          <ac:chgData name="Emils Zegers" userId="bd5cf22c-0e97-44c0-acad-9bc9915da531" providerId="ADAL" clId="{5F09D76C-1841-4F58-94B1-5AE3681891B6}" dt="2023-06-22T13:57:58.600" v="3437" actId="27803"/>
          <ac:spMkLst>
            <pc:docMk/>
            <pc:sldMk cId="605312590" sldId="256"/>
            <ac:spMk id="1433" creationId="{00A01CBE-63BC-CE13-6D69-8FCAB1A6A8F2}"/>
          </ac:spMkLst>
        </pc:spChg>
        <pc:spChg chg="mod">
          <ac:chgData name="Emils Zegers" userId="bd5cf22c-0e97-44c0-acad-9bc9915da531" providerId="ADAL" clId="{5F09D76C-1841-4F58-94B1-5AE3681891B6}" dt="2023-06-22T13:57:58.600" v="3437" actId="27803"/>
          <ac:spMkLst>
            <pc:docMk/>
            <pc:sldMk cId="605312590" sldId="256"/>
            <ac:spMk id="1434" creationId="{EF555B0D-8CC0-0553-A4A6-42A550E8F229}"/>
          </ac:spMkLst>
        </pc:spChg>
        <pc:spChg chg="mod">
          <ac:chgData name="Emils Zegers" userId="bd5cf22c-0e97-44c0-acad-9bc9915da531" providerId="ADAL" clId="{5F09D76C-1841-4F58-94B1-5AE3681891B6}" dt="2023-06-22T13:57:58.600" v="3437" actId="27803"/>
          <ac:spMkLst>
            <pc:docMk/>
            <pc:sldMk cId="605312590" sldId="256"/>
            <ac:spMk id="1435" creationId="{264580F1-A845-23AA-2BD8-F868578B39D7}"/>
          </ac:spMkLst>
        </pc:spChg>
        <pc:spChg chg="mod">
          <ac:chgData name="Emils Zegers" userId="bd5cf22c-0e97-44c0-acad-9bc9915da531" providerId="ADAL" clId="{5F09D76C-1841-4F58-94B1-5AE3681891B6}" dt="2023-06-22T13:57:58.600" v="3437" actId="27803"/>
          <ac:spMkLst>
            <pc:docMk/>
            <pc:sldMk cId="605312590" sldId="256"/>
            <ac:spMk id="1436" creationId="{DF16775C-6D99-8FB2-6583-A9340F235103}"/>
          </ac:spMkLst>
        </pc:spChg>
        <pc:spChg chg="mod">
          <ac:chgData name="Emils Zegers" userId="bd5cf22c-0e97-44c0-acad-9bc9915da531" providerId="ADAL" clId="{5F09D76C-1841-4F58-94B1-5AE3681891B6}" dt="2023-06-22T13:57:58.600" v="3437" actId="27803"/>
          <ac:spMkLst>
            <pc:docMk/>
            <pc:sldMk cId="605312590" sldId="256"/>
            <ac:spMk id="1437" creationId="{B5835B2B-86E1-188A-59D0-45747C57DA0C}"/>
          </ac:spMkLst>
        </pc:spChg>
        <pc:spChg chg="mod">
          <ac:chgData name="Emils Zegers" userId="bd5cf22c-0e97-44c0-acad-9bc9915da531" providerId="ADAL" clId="{5F09D76C-1841-4F58-94B1-5AE3681891B6}" dt="2023-06-22T13:57:58.600" v="3437" actId="27803"/>
          <ac:spMkLst>
            <pc:docMk/>
            <pc:sldMk cId="605312590" sldId="256"/>
            <ac:spMk id="1438" creationId="{A4713F1D-2280-8738-FBB7-2E7613A877DD}"/>
          </ac:spMkLst>
        </pc:spChg>
        <pc:spChg chg="mod">
          <ac:chgData name="Emils Zegers" userId="bd5cf22c-0e97-44c0-acad-9bc9915da531" providerId="ADAL" clId="{5F09D76C-1841-4F58-94B1-5AE3681891B6}" dt="2023-06-22T13:57:58.600" v="3437" actId="27803"/>
          <ac:spMkLst>
            <pc:docMk/>
            <pc:sldMk cId="605312590" sldId="256"/>
            <ac:spMk id="1439" creationId="{BCEE762D-D673-C0E8-88AC-31B4258C40BC}"/>
          </ac:spMkLst>
        </pc:spChg>
        <pc:spChg chg="mod">
          <ac:chgData name="Emils Zegers" userId="bd5cf22c-0e97-44c0-acad-9bc9915da531" providerId="ADAL" clId="{5F09D76C-1841-4F58-94B1-5AE3681891B6}" dt="2023-06-22T13:57:58.600" v="3437" actId="27803"/>
          <ac:spMkLst>
            <pc:docMk/>
            <pc:sldMk cId="605312590" sldId="256"/>
            <ac:spMk id="1440" creationId="{9139DEA4-EA7D-E4D7-4F80-427A72476BCD}"/>
          </ac:spMkLst>
        </pc:spChg>
        <pc:spChg chg="mod">
          <ac:chgData name="Emils Zegers" userId="bd5cf22c-0e97-44c0-acad-9bc9915da531" providerId="ADAL" clId="{5F09D76C-1841-4F58-94B1-5AE3681891B6}" dt="2023-06-22T13:57:58.600" v="3437" actId="27803"/>
          <ac:spMkLst>
            <pc:docMk/>
            <pc:sldMk cId="605312590" sldId="256"/>
            <ac:spMk id="1441" creationId="{53B33FCF-464B-BADC-FF4E-09D0BC93C41B}"/>
          </ac:spMkLst>
        </pc:spChg>
        <pc:spChg chg="mod">
          <ac:chgData name="Emils Zegers" userId="bd5cf22c-0e97-44c0-acad-9bc9915da531" providerId="ADAL" clId="{5F09D76C-1841-4F58-94B1-5AE3681891B6}" dt="2023-06-22T13:57:58.600" v="3437" actId="27803"/>
          <ac:spMkLst>
            <pc:docMk/>
            <pc:sldMk cId="605312590" sldId="256"/>
            <ac:spMk id="1442" creationId="{4E388147-747C-4326-CC88-F80211E7CE1F}"/>
          </ac:spMkLst>
        </pc:spChg>
        <pc:spChg chg="mod">
          <ac:chgData name="Emils Zegers" userId="bd5cf22c-0e97-44c0-acad-9bc9915da531" providerId="ADAL" clId="{5F09D76C-1841-4F58-94B1-5AE3681891B6}" dt="2023-06-22T13:57:58.600" v="3437" actId="27803"/>
          <ac:spMkLst>
            <pc:docMk/>
            <pc:sldMk cId="605312590" sldId="256"/>
            <ac:spMk id="1443" creationId="{2E71B8C3-C454-09A4-F323-7433E3138D06}"/>
          </ac:spMkLst>
        </pc:spChg>
        <pc:spChg chg="mod">
          <ac:chgData name="Emils Zegers" userId="bd5cf22c-0e97-44c0-acad-9bc9915da531" providerId="ADAL" clId="{5F09D76C-1841-4F58-94B1-5AE3681891B6}" dt="2023-06-22T13:57:58.600" v="3437" actId="27803"/>
          <ac:spMkLst>
            <pc:docMk/>
            <pc:sldMk cId="605312590" sldId="256"/>
            <ac:spMk id="1444" creationId="{AA4C96B6-AA90-3C20-D2F9-9D3A26B1F3E4}"/>
          </ac:spMkLst>
        </pc:spChg>
        <pc:spChg chg="mod">
          <ac:chgData name="Emils Zegers" userId="bd5cf22c-0e97-44c0-acad-9bc9915da531" providerId="ADAL" clId="{5F09D76C-1841-4F58-94B1-5AE3681891B6}" dt="2023-06-22T13:57:58.600" v="3437" actId="27803"/>
          <ac:spMkLst>
            <pc:docMk/>
            <pc:sldMk cId="605312590" sldId="256"/>
            <ac:spMk id="1445" creationId="{871CE4D5-1216-D0E7-6DD0-B5C8F717574C}"/>
          </ac:spMkLst>
        </pc:spChg>
        <pc:spChg chg="mod">
          <ac:chgData name="Emils Zegers" userId="bd5cf22c-0e97-44c0-acad-9bc9915da531" providerId="ADAL" clId="{5F09D76C-1841-4F58-94B1-5AE3681891B6}" dt="2023-06-22T13:57:58.600" v="3437" actId="27803"/>
          <ac:spMkLst>
            <pc:docMk/>
            <pc:sldMk cId="605312590" sldId="256"/>
            <ac:spMk id="1446" creationId="{D4E40094-20DA-8B7A-7534-E88B05D38F70}"/>
          </ac:spMkLst>
        </pc:spChg>
        <pc:spChg chg="mod">
          <ac:chgData name="Emils Zegers" userId="bd5cf22c-0e97-44c0-acad-9bc9915da531" providerId="ADAL" clId="{5F09D76C-1841-4F58-94B1-5AE3681891B6}" dt="2023-06-22T13:57:58.600" v="3437" actId="27803"/>
          <ac:spMkLst>
            <pc:docMk/>
            <pc:sldMk cId="605312590" sldId="256"/>
            <ac:spMk id="1447" creationId="{5D189645-3161-6E20-5D36-05B6DD5CF1D8}"/>
          </ac:spMkLst>
        </pc:spChg>
        <pc:spChg chg="mod">
          <ac:chgData name="Emils Zegers" userId="bd5cf22c-0e97-44c0-acad-9bc9915da531" providerId="ADAL" clId="{5F09D76C-1841-4F58-94B1-5AE3681891B6}" dt="2023-06-22T13:57:58.600" v="3437" actId="27803"/>
          <ac:spMkLst>
            <pc:docMk/>
            <pc:sldMk cId="605312590" sldId="256"/>
            <ac:spMk id="1448" creationId="{B1DA486A-3C5D-B64A-2F3A-700C4BCE70EB}"/>
          </ac:spMkLst>
        </pc:spChg>
        <pc:spChg chg="mod">
          <ac:chgData name="Emils Zegers" userId="bd5cf22c-0e97-44c0-acad-9bc9915da531" providerId="ADAL" clId="{5F09D76C-1841-4F58-94B1-5AE3681891B6}" dt="2023-06-22T13:57:58.600" v="3437" actId="27803"/>
          <ac:spMkLst>
            <pc:docMk/>
            <pc:sldMk cId="605312590" sldId="256"/>
            <ac:spMk id="1449" creationId="{97176DE2-8F8B-C775-8B50-BA985D5FDA28}"/>
          </ac:spMkLst>
        </pc:spChg>
        <pc:spChg chg="mod">
          <ac:chgData name="Emils Zegers" userId="bd5cf22c-0e97-44c0-acad-9bc9915da531" providerId="ADAL" clId="{5F09D76C-1841-4F58-94B1-5AE3681891B6}" dt="2023-06-22T13:57:58.600" v="3437" actId="27803"/>
          <ac:spMkLst>
            <pc:docMk/>
            <pc:sldMk cId="605312590" sldId="256"/>
            <ac:spMk id="1450" creationId="{65381F72-4FFA-C8C9-B9EE-1FE17290F6D5}"/>
          </ac:spMkLst>
        </pc:spChg>
        <pc:spChg chg="mod">
          <ac:chgData name="Emils Zegers" userId="bd5cf22c-0e97-44c0-acad-9bc9915da531" providerId="ADAL" clId="{5F09D76C-1841-4F58-94B1-5AE3681891B6}" dt="2023-06-22T13:57:58.600" v="3437" actId="27803"/>
          <ac:spMkLst>
            <pc:docMk/>
            <pc:sldMk cId="605312590" sldId="256"/>
            <ac:spMk id="1451" creationId="{627E7A1E-A1EF-4CDE-78C8-E8309BC04A47}"/>
          </ac:spMkLst>
        </pc:spChg>
        <pc:spChg chg="mod">
          <ac:chgData name="Emils Zegers" userId="bd5cf22c-0e97-44c0-acad-9bc9915da531" providerId="ADAL" clId="{5F09D76C-1841-4F58-94B1-5AE3681891B6}" dt="2023-06-22T13:57:58.600" v="3437" actId="27803"/>
          <ac:spMkLst>
            <pc:docMk/>
            <pc:sldMk cId="605312590" sldId="256"/>
            <ac:spMk id="1452" creationId="{77376509-6003-397B-73C0-8196528E02B7}"/>
          </ac:spMkLst>
        </pc:spChg>
        <pc:spChg chg="mod">
          <ac:chgData name="Emils Zegers" userId="bd5cf22c-0e97-44c0-acad-9bc9915da531" providerId="ADAL" clId="{5F09D76C-1841-4F58-94B1-5AE3681891B6}" dt="2023-06-22T13:57:58.600" v="3437" actId="27803"/>
          <ac:spMkLst>
            <pc:docMk/>
            <pc:sldMk cId="605312590" sldId="256"/>
            <ac:spMk id="1453" creationId="{1F6DEE66-B14C-0333-D64F-0B0756503CCF}"/>
          </ac:spMkLst>
        </pc:spChg>
        <pc:spChg chg="mod">
          <ac:chgData name="Emils Zegers" userId="bd5cf22c-0e97-44c0-acad-9bc9915da531" providerId="ADAL" clId="{5F09D76C-1841-4F58-94B1-5AE3681891B6}" dt="2023-06-22T13:57:58.600" v="3437" actId="27803"/>
          <ac:spMkLst>
            <pc:docMk/>
            <pc:sldMk cId="605312590" sldId="256"/>
            <ac:spMk id="1454" creationId="{EE3C3D36-A782-47F1-B088-C405AD963BC5}"/>
          </ac:spMkLst>
        </pc:spChg>
        <pc:spChg chg="mod">
          <ac:chgData name="Emils Zegers" userId="bd5cf22c-0e97-44c0-acad-9bc9915da531" providerId="ADAL" clId="{5F09D76C-1841-4F58-94B1-5AE3681891B6}" dt="2023-06-22T13:57:58.600" v="3437" actId="27803"/>
          <ac:spMkLst>
            <pc:docMk/>
            <pc:sldMk cId="605312590" sldId="256"/>
            <ac:spMk id="1455" creationId="{0585E6A4-D338-0DFE-C8E7-94BC0980D3AF}"/>
          </ac:spMkLst>
        </pc:spChg>
        <pc:spChg chg="mod">
          <ac:chgData name="Emils Zegers" userId="bd5cf22c-0e97-44c0-acad-9bc9915da531" providerId="ADAL" clId="{5F09D76C-1841-4F58-94B1-5AE3681891B6}" dt="2023-06-22T13:57:58.600" v="3437" actId="27803"/>
          <ac:spMkLst>
            <pc:docMk/>
            <pc:sldMk cId="605312590" sldId="256"/>
            <ac:spMk id="1456" creationId="{3489BAA9-E99E-E36D-1E0A-E56DFAA116FC}"/>
          </ac:spMkLst>
        </pc:spChg>
        <pc:spChg chg="mod">
          <ac:chgData name="Emils Zegers" userId="bd5cf22c-0e97-44c0-acad-9bc9915da531" providerId="ADAL" clId="{5F09D76C-1841-4F58-94B1-5AE3681891B6}" dt="2023-06-22T13:57:58.600" v="3437" actId="27803"/>
          <ac:spMkLst>
            <pc:docMk/>
            <pc:sldMk cId="605312590" sldId="256"/>
            <ac:spMk id="1457" creationId="{E4716E4D-B04D-1C19-9538-2014C7A7A0F0}"/>
          </ac:spMkLst>
        </pc:spChg>
        <pc:spChg chg="mod">
          <ac:chgData name="Emils Zegers" userId="bd5cf22c-0e97-44c0-acad-9bc9915da531" providerId="ADAL" clId="{5F09D76C-1841-4F58-94B1-5AE3681891B6}" dt="2023-06-22T13:57:58.600" v="3437" actId="27803"/>
          <ac:spMkLst>
            <pc:docMk/>
            <pc:sldMk cId="605312590" sldId="256"/>
            <ac:spMk id="1458" creationId="{79E07227-B411-2E17-C81C-2E6AF3FE720D}"/>
          </ac:spMkLst>
        </pc:spChg>
        <pc:spChg chg="mod">
          <ac:chgData name="Emils Zegers" userId="bd5cf22c-0e97-44c0-acad-9bc9915da531" providerId="ADAL" clId="{5F09D76C-1841-4F58-94B1-5AE3681891B6}" dt="2023-06-22T13:57:58.600" v="3437" actId="27803"/>
          <ac:spMkLst>
            <pc:docMk/>
            <pc:sldMk cId="605312590" sldId="256"/>
            <ac:spMk id="1459" creationId="{BCA7ECE6-84F1-C8DF-3C9C-25738192BAE2}"/>
          </ac:spMkLst>
        </pc:spChg>
        <pc:spChg chg="mod">
          <ac:chgData name="Emils Zegers" userId="bd5cf22c-0e97-44c0-acad-9bc9915da531" providerId="ADAL" clId="{5F09D76C-1841-4F58-94B1-5AE3681891B6}" dt="2023-06-22T13:57:58.600" v="3437" actId="27803"/>
          <ac:spMkLst>
            <pc:docMk/>
            <pc:sldMk cId="605312590" sldId="256"/>
            <ac:spMk id="1460" creationId="{F1EEF5E0-1F9A-225B-CEA3-1A51E7B7462E}"/>
          </ac:spMkLst>
        </pc:spChg>
        <pc:spChg chg="mod">
          <ac:chgData name="Emils Zegers" userId="bd5cf22c-0e97-44c0-acad-9bc9915da531" providerId="ADAL" clId="{5F09D76C-1841-4F58-94B1-5AE3681891B6}" dt="2023-06-22T13:57:58.600" v="3437" actId="27803"/>
          <ac:spMkLst>
            <pc:docMk/>
            <pc:sldMk cId="605312590" sldId="256"/>
            <ac:spMk id="1461" creationId="{8ED87E09-B044-4483-72CD-EB41F5DFEE8E}"/>
          </ac:spMkLst>
        </pc:spChg>
        <pc:spChg chg="mod">
          <ac:chgData name="Emils Zegers" userId="bd5cf22c-0e97-44c0-acad-9bc9915da531" providerId="ADAL" clId="{5F09D76C-1841-4F58-94B1-5AE3681891B6}" dt="2023-06-22T13:57:58.600" v="3437" actId="27803"/>
          <ac:spMkLst>
            <pc:docMk/>
            <pc:sldMk cId="605312590" sldId="256"/>
            <ac:spMk id="1462" creationId="{489A24C5-BA88-264A-2482-656A8542CE52}"/>
          </ac:spMkLst>
        </pc:spChg>
        <pc:spChg chg="mod">
          <ac:chgData name="Emils Zegers" userId="bd5cf22c-0e97-44c0-acad-9bc9915da531" providerId="ADAL" clId="{5F09D76C-1841-4F58-94B1-5AE3681891B6}" dt="2023-06-22T13:57:58.600" v="3437" actId="27803"/>
          <ac:spMkLst>
            <pc:docMk/>
            <pc:sldMk cId="605312590" sldId="256"/>
            <ac:spMk id="1463" creationId="{AF6F6E99-0031-6CC2-FD7F-CDE7E1D14648}"/>
          </ac:spMkLst>
        </pc:spChg>
        <pc:spChg chg="mod">
          <ac:chgData name="Emils Zegers" userId="bd5cf22c-0e97-44c0-acad-9bc9915da531" providerId="ADAL" clId="{5F09D76C-1841-4F58-94B1-5AE3681891B6}" dt="2023-06-22T13:57:58.600" v="3437" actId="27803"/>
          <ac:spMkLst>
            <pc:docMk/>
            <pc:sldMk cId="605312590" sldId="256"/>
            <ac:spMk id="1464" creationId="{874C4CB0-BFA3-BDAE-35EB-A31FADF165B8}"/>
          </ac:spMkLst>
        </pc:spChg>
        <pc:spChg chg="mod">
          <ac:chgData name="Emils Zegers" userId="bd5cf22c-0e97-44c0-acad-9bc9915da531" providerId="ADAL" clId="{5F09D76C-1841-4F58-94B1-5AE3681891B6}" dt="2023-06-22T13:57:58.600" v="3437" actId="27803"/>
          <ac:spMkLst>
            <pc:docMk/>
            <pc:sldMk cId="605312590" sldId="256"/>
            <ac:spMk id="1465" creationId="{E3CBD4FE-A232-D4C8-3013-ABF4B7134A02}"/>
          </ac:spMkLst>
        </pc:spChg>
        <pc:spChg chg="mod">
          <ac:chgData name="Emils Zegers" userId="bd5cf22c-0e97-44c0-acad-9bc9915da531" providerId="ADAL" clId="{5F09D76C-1841-4F58-94B1-5AE3681891B6}" dt="2023-06-22T13:57:58.600" v="3437" actId="27803"/>
          <ac:spMkLst>
            <pc:docMk/>
            <pc:sldMk cId="605312590" sldId="256"/>
            <ac:spMk id="1466" creationId="{2F2893EB-F334-0F43-EB57-EBF1386B5EFD}"/>
          </ac:spMkLst>
        </pc:spChg>
        <pc:spChg chg="mod">
          <ac:chgData name="Emils Zegers" userId="bd5cf22c-0e97-44c0-acad-9bc9915da531" providerId="ADAL" clId="{5F09D76C-1841-4F58-94B1-5AE3681891B6}" dt="2023-06-22T13:57:58.600" v="3437" actId="27803"/>
          <ac:spMkLst>
            <pc:docMk/>
            <pc:sldMk cId="605312590" sldId="256"/>
            <ac:spMk id="1467" creationId="{957E847B-B3C0-1D81-04E4-8168F44CE57E}"/>
          </ac:spMkLst>
        </pc:spChg>
        <pc:spChg chg="mod">
          <ac:chgData name="Emils Zegers" userId="bd5cf22c-0e97-44c0-acad-9bc9915da531" providerId="ADAL" clId="{5F09D76C-1841-4F58-94B1-5AE3681891B6}" dt="2023-06-22T13:57:58.600" v="3437" actId="27803"/>
          <ac:spMkLst>
            <pc:docMk/>
            <pc:sldMk cId="605312590" sldId="256"/>
            <ac:spMk id="1468" creationId="{B5E303ED-E795-91AE-D7F6-FD06DCFFB142}"/>
          </ac:spMkLst>
        </pc:spChg>
        <pc:spChg chg="mod">
          <ac:chgData name="Emils Zegers" userId="bd5cf22c-0e97-44c0-acad-9bc9915da531" providerId="ADAL" clId="{5F09D76C-1841-4F58-94B1-5AE3681891B6}" dt="2023-06-22T13:57:58.600" v="3437" actId="27803"/>
          <ac:spMkLst>
            <pc:docMk/>
            <pc:sldMk cId="605312590" sldId="256"/>
            <ac:spMk id="1469" creationId="{EED697DC-2F0B-4405-B485-B13B6F508A6D}"/>
          </ac:spMkLst>
        </pc:spChg>
        <pc:spChg chg="mod">
          <ac:chgData name="Emils Zegers" userId="bd5cf22c-0e97-44c0-acad-9bc9915da531" providerId="ADAL" clId="{5F09D76C-1841-4F58-94B1-5AE3681891B6}" dt="2023-06-22T13:57:58.600" v="3437" actId="27803"/>
          <ac:spMkLst>
            <pc:docMk/>
            <pc:sldMk cId="605312590" sldId="256"/>
            <ac:spMk id="1470" creationId="{02B1B8B5-8689-A0BC-CDED-9475D12B7360}"/>
          </ac:spMkLst>
        </pc:spChg>
        <pc:spChg chg="mod">
          <ac:chgData name="Emils Zegers" userId="bd5cf22c-0e97-44c0-acad-9bc9915da531" providerId="ADAL" clId="{5F09D76C-1841-4F58-94B1-5AE3681891B6}" dt="2023-06-22T13:57:58.600" v="3437" actId="27803"/>
          <ac:spMkLst>
            <pc:docMk/>
            <pc:sldMk cId="605312590" sldId="256"/>
            <ac:spMk id="1471" creationId="{5583DEF1-CB20-12B4-095F-22A9153D4CE9}"/>
          </ac:spMkLst>
        </pc:spChg>
        <pc:spChg chg="mod">
          <ac:chgData name="Emils Zegers" userId="bd5cf22c-0e97-44c0-acad-9bc9915da531" providerId="ADAL" clId="{5F09D76C-1841-4F58-94B1-5AE3681891B6}" dt="2023-06-22T13:57:58.600" v="3437" actId="27803"/>
          <ac:spMkLst>
            <pc:docMk/>
            <pc:sldMk cId="605312590" sldId="256"/>
            <ac:spMk id="1472" creationId="{7B0F90CF-E800-980D-7F9A-55A784A337C5}"/>
          </ac:spMkLst>
        </pc:spChg>
        <pc:spChg chg="mod">
          <ac:chgData name="Emils Zegers" userId="bd5cf22c-0e97-44c0-acad-9bc9915da531" providerId="ADAL" clId="{5F09D76C-1841-4F58-94B1-5AE3681891B6}" dt="2023-06-22T13:57:58.600" v="3437" actId="27803"/>
          <ac:spMkLst>
            <pc:docMk/>
            <pc:sldMk cId="605312590" sldId="256"/>
            <ac:spMk id="1473" creationId="{EDADDE9F-EDEF-64BC-6649-F93A8768BE9D}"/>
          </ac:spMkLst>
        </pc:spChg>
        <pc:spChg chg="mod">
          <ac:chgData name="Emils Zegers" userId="bd5cf22c-0e97-44c0-acad-9bc9915da531" providerId="ADAL" clId="{5F09D76C-1841-4F58-94B1-5AE3681891B6}" dt="2023-06-22T13:57:58.600" v="3437" actId="27803"/>
          <ac:spMkLst>
            <pc:docMk/>
            <pc:sldMk cId="605312590" sldId="256"/>
            <ac:spMk id="1474" creationId="{918EE414-47C2-8154-C141-FD6C47A537F9}"/>
          </ac:spMkLst>
        </pc:spChg>
        <pc:spChg chg="mod">
          <ac:chgData name="Emils Zegers" userId="bd5cf22c-0e97-44c0-acad-9bc9915da531" providerId="ADAL" clId="{5F09D76C-1841-4F58-94B1-5AE3681891B6}" dt="2023-06-22T13:57:58.600" v="3437" actId="27803"/>
          <ac:spMkLst>
            <pc:docMk/>
            <pc:sldMk cId="605312590" sldId="256"/>
            <ac:spMk id="1475" creationId="{AA5D05F0-D6AC-C9CA-ACA4-9FF505353588}"/>
          </ac:spMkLst>
        </pc:spChg>
        <pc:spChg chg="mod">
          <ac:chgData name="Emils Zegers" userId="bd5cf22c-0e97-44c0-acad-9bc9915da531" providerId="ADAL" clId="{5F09D76C-1841-4F58-94B1-5AE3681891B6}" dt="2023-06-22T13:57:58.600" v="3437" actId="27803"/>
          <ac:spMkLst>
            <pc:docMk/>
            <pc:sldMk cId="605312590" sldId="256"/>
            <ac:spMk id="1476" creationId="{DF03517E-E5D2-0A2B-FAA0-8417A2C60D6D}"/>
          </ac:spMkLst>
        </pc:spChg>
        <pc:spChg chg="mod">
          <ac:chgData name="Emils Zegers" userId="bd5cf22c-0e97-44c0-acad-9bc9915da531" providerId="ADAL" clId="{5F09D76C-1841-4F58-94B1-5AE3681891B6}" dt="2023-06-22T13:57:58.600" v="3437" actId="27803"/>
          <ac:spMkLst>
            <pc:docMk/>
            <pc:sldMk cId="605312590" sldId="256"/>
            <ac:spMk id="1477" creationId="{863C2A99-F8CF-2AB1-E72F-6D12B0FEED2D}"/>
          </ac:spMkLst>
        </pc:spChg>
        <pc:spChg chg="mod">
          <ac:chgData name="Emils Zegers" userId="bd5cf22c-0e97-44c0-acad-9bc9915da531" providerId="ADAL" clId="{5F09D76C-1841-4F58-94B1-5AE3681891B6}" dt="2023-06-22T13:57:58.600" v="3437" actId="27803"/>
          <ac:spMkLst>
            <pc:docMk/>
            <pc:sldMk cId="605312590" sldId="256"/>
            <ac:spMk id="1478" creationId="{261AEB1C-2640-3E47-877A-16A284F202F6}"/>
          </ac:spMkLst>
        </pc:spChg>
        <pc:spChg chg="mod">
          <ac:chgData name="Emils Zegers" userId="bd5cf22c-0e97-44c0-acad-9bc9915da531" providerId="ADAL" clId="{5F09D76C-1841-4F58-94B1-5AE3681891B6}" dt="2023-06-22T13:57:58.600" v="3437" actId="27803"/>
          <ac:spMkLst>
            <pc:docMk/>
            <pc:sldMk cId="605312590" sldId="256"/>
            <ac:spMk id="1479" creationId="{BB5ED7BB-67E1-F775-2498-BD10B61ECCAB}"/>
          </ac:spMkLst>
        </pc:spChg>
        <pc:spChg chg="mod">
          <ac:chgData name="Emils Zegers" userId="bd5cf22c-0e97-44c0-acad-9bc9915da531" providerId="ADAL" clId="{5F09D76C-1841-4F58-94B1-5AE3681891B6}" dt="2023-06-22T13:57:58.600" v="3437" actId="27803"/>
          <ac:spMkLst>
            <pc:docMk/>
            <pc:sldMk cId="605312590" sldId="256"/>
            <ac:spMk id="1480" creationId="{BECC24B4-9616-C469-4A91-EF66A568A73F}"/>
          </ac:spMkLst>
        </pc:spChg>
        <pc:spChg chg="mod">
          <ac:chgData name="Emils Zegers" userId="bd5cf22c-0e97-44c0-acad-9bc9915da531" providerId="ADAL" clId="{5F09D76C-1841-4F58-94B1-5AE3681891B6}" dt="2023-06-22T13:57:58.600" v="3437" actId="27803"/>
          <ac:spMkLst>
            <pc:docMk/>
            <pc:sldMk cId="605312590" sldId="256"/>
            <ac:spMk id="1481" creationId="{65A324F6-425C-E2DD-B8D0-0EDD726860A6}"/>
          </ac:spMkLst>
        </pc:spChg>
        <pc:spChg chg="mod">
          <ac:chgData name="Emils Zegers" userId="bd5cf22c-0e97-44c0-acad-9bc9915da531" providerId="ADAL" clId="{5F09D76C-1841-4F58-94B1-5AE3681891B6}" dt="2023-06-22T13:57:58.600" v="3437" actId="27803"/>
          <ac:spMkLst>
            <pc:docMk/>
            <pc:sldMk cId="605312590" sldId="256"/>
            <ac:spMk id="1482" creationId="{E4784E7C-F13F-F8C2-A894-9375231DBB72}"/>
          </ac:spMkLst>
        </pc:spChg>
        <pc:spChg chg="mod">
          <ac:chgData name="Emils Zegers" userId="bd5cf22c-0e97-44c0-acad-9bc9915da531" providerId="ADAL" clId="{5F09D76C-1841-4F58-94B1-5AE3681891B6}" dt="2023-06-22T13:57:58.600" v="3437" actId="27803"/>
          <ac:spMkLst>
            <pc:docMk/>
            <pc:sldMk cId="605312590" sldId="256"/>
            <ac:spMk id="1483" creationId="{D6ACE220-B0F0-6927-F90C-000A6BECB870}"/>
          </ac:spMkLst>
        </pc:spChg>
        <pc:spChg chg="mod">
          <ac:chgData name="Emils Zegers" userId="bd5cf22c-0e97-44c0-acad-9bc9915da531" providerId="ADAL" clId="{5F09D76C-1841-4F58-94B1-5AE3681891B6}" dt="2023-06-22T13:57:58.600" v="3437" actId="27803"/>
          <ac:spMkLst>
            <pc:docMk/>
            <pc:sldMk cId="605312590" sldId="256"/>
            <ac:spMk id="1484" creationId="{EFEC2D7B-41BC-317A-2C45-E86C04C9CA42}"/>
          </ac:spMkLst>
        </pc:spChg>
        <pc:spChg chg="mod">
          <ac:chgData name="Emils Zegers" userId="bd5cf22c-0e97-44c0-acad-9bc9915da531" providerId="ADAL" clId="{5F09D76C-1841-4F58-94B1-5AE3681891B6}" dt="2023-06-22T13:57:58.600" v="3437" actId="27803"/>
          <ac:spMkLst>
            <pc:docMk/>
            <pc:sldMk cId="605312590" sldId="256"/>
            <ac:spMk id="1485" creationId="{3BEC02C5-21F9-4BEA-4A07-A313E79F31CA}"/>
          </ac:spMkLst>
        </pc:spChg>
        <pc:spChg chg="mod">
          <ac:chgData name="Emils Zegers" userId="bd5cf22c-0e97-44c0-acad-9bc9915da531" providerId="ADAL" clId="{5F09D76C-1841-4F58-94B1-5AE3681891B6}" dt="2023-06-22T13:57:58.600" v="3437" actId="27803"/>
          <ac:spMkLst>
            <pc:docMk/>
            <pc:sldMk cId="605312590" sldId="256"/>
            <ac:spMk id="1486" creationId="{8CDA3B61-3598-F6AC-393A-26D254770454}"/>
          </ac:spMkLst>
        </pc:spChg>
        <pc:spChg chg="mod">
          <ac:chgData name="Emils Zegers" userId="bd5cf22c-0e97-44c0-acad-9bc9915da531" providerId="ADAL" clId="{5F09D76C-1841-4F58-94B1-5AE3681891B6}" dt="2023-06-22T13:57:58.600" v="3437" actId="27803"/>
          <ac:spMkLst>
            <pc:docMk/>
            <pc:sldMk cId="605312590" sldId="256"/>
            <ac:spMk id="1487" creationId="{C6BA6CD6-BE57-922A-BD09-5F1DEEC83DCB}"/>
          </ac:spMkLst>
        </pc:spChg>
        <pc:spChg chg="mod">
          <ac:chgData name="Emils Zegers" userId="bd5cf22c-0e97-44c0-acad-9bc9915da531" providerId="ADAL" clId="{5F09D76C-1841-4F58-94B1-5AE3681891B6}" dt="2023-06-22T13:57:58.600" v="3437" actId="27803"/>
          <ac:spMkLst>
            <pc:docMk/>
            <pc:sldMk cId="605312590" sldId="256"/>
            <ac:spMk id="1488" creationId="{6919E099-80F7-3463-76F6-BD1564D633B5}"/>
          </ac:spMkLst>
        </pc:spChg>
        <pc:spChg chg="mod">
          <ac:chgData name="Emils Zegers" userId="bd5cf22c-0e97-44c0-acad-9bc9915da531" providerId="ADAL" clId="{5F09D76C-1841-4F58-94B1-5AE3681891B6}" dt="2023-06-22T13:57:58.600" v="3437" actId="27803"/>
          <ac:spMkLst>
            <pc:docMk/>
            <pc:sldMk cId="605312590" sldId="256"/>
            <ac:spMk id="1489" creationId="{743889A1-5FC8-BE4A-3EB7-A482E5840E25}"/>
          </ac:spMkLst>
        </pc:spChg>
        <pc:spChg chg="mod">
          <ac:chgData name="Emils Zegers" userId="bd5cf22c-0e97-44c0-acad-9bc9915da531" providerId="ADAL" clId="{5F09D76C-1841-4F58-94B1-5AE3681891B6}" dt="2023-06-22T13:57:58.600" v="3437" actId="27803"/>
          <ac:spMkLst>
            <pc:docMk/>
            <pc:sldMk cId="605312590" sldId="256"/>
            <ac:spMk id="1490" creationId="{E30A9A8D-5CF8-B98D-4118-0E0CCA7B51EB}"/>
          </ac:spMkLst>
        </pc:spChg>
        <pc:spChg chg="mod">
          <ac:chgData name="Emils Zegers" userId="bd5cf22c-0e97-44c0-acad-9bc9915da531" providerId="ADAL" clId="{5F09D76C-1841-4F58-94B1-5AE3681891B6}" dt="2023-06-22T13:57:58.600" v="3437" actId="27803"/>
          <ac:spMkLst>
            <pc:docMk/>
            <pc:sldMk cId="605312590" sldId="256"/>
            <ac:spMk id="1491" creationId="{268204EF-FC77-744C-0ED6-0FF12472A295}"/>
          </ac:spMkLst>
        </pc:spChg>
        <pc:spChg chg="mod">
          <ac:chgData name="Emils Zegers" userId="bd5cf22c-0e97-44c0-acad-9bc9915da531" providerId="ADAL" clId="{5F09D76C-1841-4F58-94B1-5AE3681891B6}" dt="2023-06-22T13:57:58.600" v="3437" actId="27803"/>
          <ac:spMkLst>
            <pc:docMk/>
            <pc:sldMk cId="605312590" sldId="256"/>
            <ac:spMk id="1492" creationId="{E9DA8551-EBFA-0528-AEDE-17B4D1AD27DD}"/>
          </ac:spMkLst>
        </pc:spChg>
        <pc:spChg chg="mod">
          <ac:chgData name="Emils Zegers" userId="bd5cf22c-0e97-44c0-acad-9bc9915da531" providerId="ADAL" clId="{5F09D76C-1841-4F58-94B1-5AE3681891B6}" dt="2023-06-22T13:57:58.600" v="3437" actId="27803"/>
          <ac:spMkLst>
            <pc:docMk/>
            <pc:sldMk cId="605312590" sldId="256"/>
            <ac:spMk id="1493" creationId="{28C638AA-79DF-635C-9161-838C5077978B}"/>
          </ac:spMkLst>
        </pc:spChg>
        <pc:spChg chg="mod">
          <ac:chgData name="Emils Zegers" userId="bd5cf22c-0e97-44c0-acad-9bc9915da531" providerId="ADAL" clId="{5F09D76C-1841-4F58-94B1-5AE3681891B6}" dt="2023-06-22T13:57:58.600" v="3437" actId="27803"/>
          <ac:spMkLst>
            <pc:docMk/>
            <pc:sldMk cId="605312590" sldId="256"/>
            <ac:spMk id="1494" creationId="{3BABE770-6282-B6D0-1ED2-6AE018D4DD8C}"/>
          </ac:spMkLst>
        </pc:spChg>
        <pc:spChg chg="mod">
          <ac:chgData name="Emils Zegers" userId="bd5cf22c-0e97-44c0-acad-9bc9915da531" providerId="ADAL" clId="{5F09D76C-1841-4F58-94B1-5AE3681891B6}" dt="2023-06-22T13:57:58.600" v="3437" actId="27803"/>
          <ac:spMkLst>
            <pc:docMk/>
            <pc:sldMk cId="605312590" sldId="256"/>
            <ac:spMk id="1495" creationId="{2EA9826C-1453-66D0-2A50-B3B7A521E8DD}"/>
          </ac:spMkLst>
        </pc:spChg>
        <pc:spChg chg="mod">
          <ac:chgData name="Emils Zegers" userId="bd5cf22c-0e97-44c0-acad-9bc9915da531" providerId="ADAL" clId="{5F09D76C-1841-4F58-94B1-5AE3681891B6}" dt="2023-06-22T13:57:58.600" v="3437" actId="27803"/>
          <ac:spMkLst>
            <pc:docMk/>
            <pc:sldMk cId="605312590" sldId="256"/>
            <ac:spMk id="1496" creationId="{036C2E64-8019-E8C8-0FD8-E581D413CA15}"/>
          </ac:spMkLst>
        </pc:spChg>
        <pc:spChg chg="mod">
          <ac:chgData name="Emils Zegers" userId="bd5cf22c-0e97-44c0-acad-9bc9915da531" providerId="ADAL" clId="{5F09D76C-1841-4F58-94B1-5AE3681891B6}" dt="2023-06-22T13:57:58.600" v="3437" actId="27803"/>
          <ac:spMkLst>
            <pc:docMk/>
            <pc:sldMk cId="605312590" sldId="256"/>
            <ac:spMk id="1497" creationId="{783820C2-AD50-4C3F-B268-0273C7A788EF}"/>
          </ac:spMkLst>
        </pc:spChg>
        <pc:spChg chg="mod">
          <ac:chgData name="Emils Zegers" userId="bd5cf22c-0e97-44c0-acad-9bc9915da531" providerId="ADAL" clId="{5F09D76C-1841-4F58-94B1-5AE3681891B6}" dt="2023-06-22T13:57:58.600" v="3437" actId="27803"/>
          <ac:spMkLst>
            <pc:docMk/>
            <pc:sldMk cId="605312590" sldId="256"/>
            <ac:spMk id="1498" creationId="{225CFB86-6DE9-9CE5-65FE-EB9D4087ECDB}"/>
          </ac:spMkLst>
        </pc:spChg>
        <pc:spChg chg="mod">
          <ac:chgData name="Emils Zegers" userId="bd5cf22c-0e97-44c0-acad-9bc9915da531" providerId="ADAL" clId="{5F09D76C-1841-4F58-94B1-5AE3681891B6}" dt="2023-06-22T13:57:58.600" v="3437" actId="27803"/>
          <ac:spMkLst>
            <pc:docMk/>
            <pc:sldMk cId="605312590" sldId="256"/>
            <ac:spMk id="1499" creationId="{E7F8E45A-2A6C-2272-8973-F76FEE61F89F}"/>
          </ac:spMkLst>
        </pc:spChg>
        <pc:spChg chg="mod">
          <ac:chgData name="Emils Zegers" userId="bd5cf22c-0e97-44c0-acad-9bc9915da531" providerId="ADAL" clId="{5F09D76C-1841-4F58-94B1-5AE3681891B6}" dt="2023-06-22T13:57:58.600" v="3437" actId="27803"/>
          <ac:spMkLst>
            <pc:docMk/>
            <pc:sldMk cId="605312590" sldId="256"/>
            <ac:spMk id="1500" creationId="{AD34BA43-C3A2-C84E-FEE1-4B00BEFC89AF}"/>
          </ac:spMkLst>
        </pc:spChg>
        <pc:spChg chg="mod">
          <ac:chgData name="Emils Zegers" userId="bd5cf22c-0e97-44c0-acad-9bc9915da531" providerId="ADAL" clId="{5F09D76C-1841-4F58-94B1-5AE3681891B6}" dt="2023-06-22T13:57:58.600" v="3437" actId="27803"/>
          <ac:spMkLst>
            <pc:docMk/>
            <pc:sldMk cId="605312590" sldId="256"/>
            <ac:spMk id="1501" creationId="{81079F05-6F90-3FD9-22AB-4DB224F83638}"/>
          </ac:spMkLst>
        </pc:spChg>
        <pc:spChg chg="mod">
          <ac:chgData name="Emils Zegers" userId="bd5cf22c-0e97-44c0-acad-9bc9915da531" providerId="ADAL" clId="{5F09D76C-1841-4F58-94B1-5AE3681891B6}" dt="2023-06-22T13:57:58.600" v="3437" actId="27803"/>
          <ac:spMkLst>
            <pc:docMk/>
            <pc:sldMk cId="605312590" sldId="256"/>
            <ac:spMk id="1502" creationId="{CE0DFDFD-0D57-379B-51A6-A175D3D9A12A}"/>
          </ac:spMkLst>
        </pc:spChg>
        <pc:spChg chg="mod">
          <ac:chgData name="Emils Zegers" userId="bd5cf22c-0e97-44c0-acad-9bc9915da531" providerId="ADAL" clId="{5F09D76C-1841-4F58-94B1-5AE3681891B6}" dt="2023-06-22T13:57:58.600" v="3437" actId="27803"/>
          <ac:spMkLst>
            <pc:docMk/>
            <pc:sldMk cId="605312590" sldId="256"/>
            <ac:spMk id="1503" creationId="{6E1C1EDC-CE1F-995A-62E3-AAFECE73773C}"/>
          </ac:spMkLst>
        </pc:spChg>
        <pc:spChg chg="mod">
          <ac:chgData name="Emils Zegers" userId="bd5cf22c-0e97-44c0-acad-9bc9915da531" providerId="ADAL" clId="{5F09D76C-1841-4F58-94B1-5AE3681891B6}" dt="2023-06-22T13:57:58.600" v="3437" actId="27803"/>
          <ac:spMkLst>
            <pc:docMk/>
            <pc:sldMk cId="605312590" sldId="256"/>
            <ac:spMk id="1504" creationId="{A9897993-AF50-24DC-6F57-C481DFDE104A}"/>
          </ac:spMkLst>
        </pc:spChg>
        <pc:spChg chg="mod">
          <ac:chgData name="Emils Zegers" userId="bd5cf22c-0e97-44c0-acad-9bc9915da531" providerId="ADAL" clId="{5F09D76C-1841-4F58-94B1-5AE3681891B6}" dt="2023-06-22T13:57:58.600" v="3437" actId="27803"/>
          <ac:spMkLst>
            <pc:docMk/>
            <pc:sldMk cId="605312590" sldId="256"/>
            <ac:spMk id="1505" creationId="{6812CDD8-C77A-4043-34F9-C2004BB80BA1}"/>
          </ac:spMkLst>
        </pc:spChg>
        <pc:spChg chg="mod">
          <ac:chgData name="Emils Zegers" userId="bd5cf22c-0e97-44c0-acad-9bc9915da531" providerId="ADAL" clId="{5F09D76C-1841-4F58-94B1-5AE3681891B6}" dt="2023-06-22T13:57:58.600" v="3437" actId="27803"/>
          <ac:spMkLst>
            <pc:docMk/>
            <pc:sldMk cId="605312590" sldId="256"/>
            <ac:spMk id="1506" creationId="{61B38F64-2E51-5430-A4DF-7D8568D4B9B8}"/>
          </ac:spMkLst>
        </pc:spChg>
        <pc:spChg chg="mod">
          <ac:chgData name="Emils Zegers" userId="bd5cf22c-0e97-44c0-acad-9bc9915da531" providerId="ADAL" clId="{5F09D76C-1841-4F58-94B1-5AE3681891B6}" dt="2023-06-22T13:57:58.600" v="3437" actId="27803"/>
          <ac:spMkLst>
            <pc:docMk/>
            <pc:sldMk cId="605312590" sldId="256"/>
            <ac:spMk id="1507" creationId="{2B5A66DD-BD0F-ABD6-FE7B-499B183C477C}"/>
          </ac:spMkLst>
        </pc:spChg>
        <pc:spChg chg="mod">
          <ac:chgData name="Emils Zegers" userId="bd5cf22c-0e97-44c0-acad-9bc9915da531" providerId="ADAL" clId="{5F09D76C-1841-4F58-94B1-5AE3681891B6}" dt="2023-06-22T13:57:58.600" v="3437" actId="27803"/>
          <ac:spMkLst>
            <pc:docMk/>
            <pc:sldMk cId="605312590" sldId="256"/>
            <ac:spMk id="1508" creationId="{162D98AE-BA7D-AF56-1389-188AABA4394B}"/>
          </ac:spMkLst>
        </pc:spChg>
        <pc:spChg chg="mod">
          <ac:chgData name="Emils Zegers" userId="bd5cf22c-0e97-44c0-acad-9bc9915da531" providerId="ADAL" clId="{5F09D76C-1841-4F58-94B1-5AE3681891B6}" dt="2023-06-22T13:57:58.600" v="3437" actId="27803"/>
          <ac:spMkLst>
            <pc:docMk/>
            <pc:sldMk cId="605312590" sldId="256"/>
            <ac:spMk id="1509" creationId="{DE66F088-85D1-1408-222F-D7B2FECF48D7}"/>
          </ac:spMkLst>
        </pc:spChg>
        <pc:spChg chg="mod">
          <ac:chgData name="Emils Zegers" userId="bd5cf22c-0e97-44c0-acad-9bc9915da531" providerId="ADAL" clId="{5F09D76C-1841-4F58-94B1-5AE3681891B6}" dt="2023-06-22T13:57:58.600" v="3437" actId="27803"/>
          <ac:spMkLst>
            <pc:docMk/>
            <pc:sldMk cId="605312590" sldId="256"/>
            <ac:spMk id="1510" creationId="{97BC697D-357B-6B0F-E5BF-A8363763EAE1}"/>
          </ac:spMkLst>
        </pc:spChg>
        <pc:spChg chg="mod">
          <ac:chgData name="Emils Zegers" userId="bd5cf22c-0e97-44c0-acad-9bc9915da531" providerId="ADAL" clId="{5F09D76C-1841-4F58-94B1-5AE3681891B6}" dt="2023-06-22T13:57:58.600" v="3437" actId="27803"/>
          <ac:spMkLst>
            <pc:docMk/>
            <pc:sldMk cId="605312590" sldId="256"/>
            <ac:spMk id="1511" creationId="{DF699437-CD4B-31C7-79BD-24BB9BA46C2A}"/>
          </ac:spMkLst>
        </pc:spChg>
        <pc:spChg chg="mod">
          <ac:chgData name="Emils Zegers" userId="bd5cf22c-0e97-44c0-acad-9bc9915da531" providerId="ADAL" clId="{5F09D76C-1841-4F58-94B1-5AE3681891B6}" dt="2023-06-22T13:57:58.600" v="3437" actId="27803"/>
          <ac:spMkLst>
            <pc:docMk/>
            <pc:sldMk cId="605312590" sldId="256"/>
            <ac:spMk id="1512" creationId="{CA16D90A-0CCC-D7B7-FD16-BFB00F6E2572}"/>
          </ac:spMkLst>
        </pc:spChg>
        <pc:spChg chg="mod">
          <ac:chgData name="Emils Zegers" userId="bd5cf22c-0e97-44c0-acad-9bc9915da531" providerId="ADAL" clId="{5F09D76C-1841-4F58-94B1-5AE3681891B6}" dt="2023-06-22T13:57:58.600" v="3437" actId="27803"/>
          <ac:spMkLst>
            <pc:docMk/>
            <pc:sldMk cId="605312590" sldId="256"/>
            <ac:spMk id="1513" creationId="{FA4B2C27-29B7-8061-3436-36AAFEF97034}"/>
          </ac:spMkLst>
        </pc:spChg>
        <pc:spChg chg="mod">
          <ac:chgData name="Emils Zegers" userId="bd5cf22c-0e97-44c0-acad-9bc9915da531" providerId="ADAL" clId="{5F09D76C-1841-4F58-94B1-5AE3681891B6}" dt="2023-06-22T13:57:58.600" v="3437" actId="27803"/>
          <ac:spMkLst>
            <pc:docMk/>
            <pc:sldMk cId="605312590" sldId="256"/>
            <ac:spMk id="1514" creationId="{D80834BB-BFAA-E9AB-2048-4D12F625EE84}"/>
          </ac:spMkLst>
        </pc:spChg>
        <pc:spChg chg="mod">
          <ac:chgData name="Emils Zegers" userId="bd5cf22c-0e97-44c0-acad-9bc9915da531" providerId="ADAL" clId="{5F09D76C-1841-4F58-94B1-5AE3681891B6}" dt="2023-06-22T13:57:58.600" v="3437" actId="27803"/>
          <ac:spMkLst>
            <pc:docMk/>
            <pc:sldMk cId="605312590" sldId="256"/>
            <ac:spMk id="1515" creationId="{678C1EC1-2996-D4E8-079E-1A1C1FF4DCD1}"/>
          </ac:spMkLst>
        </pc:spChg>
        <pc:spChg chg="mod">
          <ac:chgData name="Emils Zegers" userId="bd5cf22c-0e97-44c0-acad-9bc9915da531" providerId="ADAL" clId="{5F09D76C-1841-4F58-94B1-5AE3681891B6}" dt="2023-06-22T13:57:58.600" v="3437" actId="27803"/>
          <ac:spMkLst>
            <pc:docMk/>
            <pc:sldMk cId="605312590" sldId="256"/>
            <ac:spMk id="1516" creationId="{511DCFA5-3155-1B9D-5EA2-1D43EB0F7FE5}"/>
          </ac:spMkLst>
        </pc:spChg>
        <pc:spChg chg="mod">
          <ac:chgData name="Emils Zegers" userId="bd5cf22c-0e97-44c0-acad-9bc9915da531" providerId="ADAL" clId="{5F09D76C-1841-4F58-94B1-5AE3681891B6}" dt="2023-06-22T13:57:58.600" v="3437" actId="27803"/>
          <ac:spMkLst>
            <pc:docMk/>
            <pc:sldMk cId="605312590" sldId="256"/>
            <ac:spMk id="1517" creationId="{A22412ED-FDFB-60F8-FE64-C99A4BAB0249}"/>
          </ac:spMkLst>
        </pc:spChg>
        <pc:spChg chg="mod">
          <ac:chgData name="Emils Zegers" userId="bd5cf22c-0e97-44c0-acad-9bc9915da531" providerId="ADAL" clId="{5F09D76C-1841-4F58-94B1-5AE3681891B6}" dt="2023-06-22T13:57:58.600" v="3437" actId="27803"/>
          <ac:spMkLst>
            <pc:docMk/>
            <pc:sldMk cId="605312590" sldId="256"/>
            <ac:spMk id="1518" creationId="{11548F28-8FD4-61DD-1CED-34A0CB08FC26}"/>
          </ac:spMkLst>
        </pc:spChg>
        <pc:spChg chg="mod">
          <ac:chgData name="Emils Zegers" userId="bd5cf22c-0e97-44c0-acad-9bc9915da531" providerId="ADAL" clId="{5F09D76C-1841-4F58-94B1-5AE3681891B6}" dt="2023-06-22T13:57:58.600" v="3437" actId="27803"/>
          <ac:spMkLst>
            <pc:docMk/>
            <pc:sldMk cId="605312590" sldId="256"/>
            <ac:spMk id="1519" creationId="{F07DAE2D-7B85-0B57-3FB0-B0D608D5CABF}"/>
          </ac:spMkLst>
        </pc:spChg>
        <pc:spChg chg="mod">
          <ac:chgData name="Emils Zegers" userId="bd5cf22c-0e97-44c0-acad-9bc9915da531" providerId="ADAL" clId="{5F09D76C-1841-4F58-94B1-5AE3681891B6}" dt="2023-06-22T13:57:58.600" v="3437" actId="27803"/>
          <ac:spMkLst>
            <pc:docMk/>
            <pc:sldMk cId="605312590" sldId="256"/>
            <ac:spMk id="1520" creationId="{1776CFDF-1283-BAB3-E930-064DD03BACFF}"/>
          </ac:spMkLst>
        </pc:spChg>
        <pc:spChg chg="mod">
          <ac:chgData name="Emils Zegers" userId="bd5cf22c-0e97-44c0-acad-9bc9915da531" providerId="ADAL" clId="{5F09D76C-1841-4F58-94B1-5AE3681891B6}" dt="2023-06-22T13:57:58.600" v="3437" actId="27803"/>
          <ac:spMkLst>
            <pc:docMk/>
            <pc:sldMk cId="605312590" sldId="256"/>
            <ac:spMk id="1521" creationId="{97113DD5-C4A2-9EFC-A47B-3DB425C362B6}"/>
          </ac:spMkLst>
        </pc:spChg>
        <pc:spChg chg="mod">
          <ac:chgData name="Emils Zegers" userId="bd5cf22c-0e97-44c0-acad-9bc9915da531" providerId="ADAL" clId="{5F09D76C-1841-4F58-94B1-5AE3681891B6}" dt="2023-06-22T13:57:58.600" v="3437" actId="27803"/>
          <ac:spMkLst>
            <pc:docMk/>
            <pc:sldMk cId="605312590" sldId="256"/>
            <ac:spMk id="1522" creationId="{7F182F17-98C9-352B-123B-4EF5EECDEB03}"/>
          </ac:spMkLst>
        </pc:spChg>
        <pc:spChg chg="mod">
          <ac:chgData name="Emils Zegers" userId="bd5cf22c-0e97-44c0-acad-9bc9915da531" providerId="ADAL" clId="{5F09D76C-1841-4F58-94B1-5AE3681891B6}" dt="2023-06-22T13:57:58.600" v="3437" actId="27803"/>
          <ac:spMkLst>
            <pc:docMk/>
            <pc:sldMk cId="605312590" sldId="256"/>
            <ac:spMk id="1523" creationId="{F82AB7DF-BDA0-F01D-D3E2-24B0CCB70F4A}"/>
          </ac:spMkLst>
        </pc:spChg>
        <pc:spChg chg="mod">
          <ac:chgData name="Emils Zegers" userId="bd5cf22c-0e97-44c0-acad-9bc9915da531" providerId="ADAL" clId="{5F09D76C-1841-4F58-94B1-5AE3681891B6}" dt="2023-06-22T13:57:58.600" v="3437" actId="27803"/>
          <ac:spMkLst>
            <pc:docMk/>
            <pc:sldMk cId="605312590" sldId="256"/>
            <ac:spMk id="1524" creationId="{048AA7EE-19BC-0E9B-2074-A396330BC2D8}"/>
          </ac:spMkLst>
        </pc:spChg>
        <pc:spChg chg="mod">
          <ac:chgData name="Emils Zegers" userId="bd5cf22c-0e97-44c0-acad-9bc9915da531" providerId="ADAL" clId="{5F09D76C-1841-4F58-94B1-5AE3681891B6}" dt="2023-06-22T13:57:58.600" v="3437" actId="27803"/>
          <ac:spMkLst>
            <pc:docMk/>
            <pc:sldMk cId="605312590" sldId="256"/>
            <ac:spMk id="1525" creationId="{8DF1A8C9-940C-9601-690E-33BAE340B231}"/>
          </ac:spMkLst>
        </pc:spChg>
        <pc:spChg chg="mod">
          <ac:chgData name="Emils Zegers" userId="bd5cf22c-0e97-44c0-acad-9bc9915da531" providerId="ADAL" clId="{5F09D76C-1841-4F58-94B1-5AE3681891B6}" dt="2023-06-22T13:57:58.600" v="3437" actId="27803"/>
          <ac:spMkLst>
            <pc:docMk/>
            <pc:sldMk cId="605312590" sldId="256"/>
            <ac:spMk id="1526" creationId="{3D6AA932-135A-4884-B218-540F8A6BDE35}"/>
          </ac:spMkLst>
        </pc:spChg>
        <pc:spChg chg="mod">
          <ac:chgData name="Emils Zegers" userId="bd5cf22c-0e97-44c0-acad-9bc9915da531" providerId="ADAL" clId="{5F09D76C-1841-4F58-94B1-5AE3681891B6}" dt="2023-06-22T13:57:58.600" v="3437" actId="27803"/>
          <ac:spMkLst>
            <pc:docMk/>
            <pc:sldMk cId="605312590" sldId="256"/>
            <ac:spMk id="1527" creationId="{18FD267B-5753-65C9-5B1E-80D97AB8F642}"/>
          </ac:spMkLst>
        </pc:spChg>
        <pc:spChg chg="mod">
          <ac:chgData name="Emils Zegers" userId="bd5cf22c-0e97-44c0-acad-9bc9915da531" providerId="ADAL" clId="{5F09D76C-1841-4F58-94B1-5AE3681891B6}" dt="2023-06-22T13:57:58.600" v="3437" actId="27803"/>
          <ac:spMkLst>
            <pc:docMk/>
            <pc:sldMk cId="605312590" sldId="256"/>
            <ac:spMk id="1528" creationId="{38C7AD5A-3FBA-DE75-9822-80E9D686C1B0}"/>
          </ac:spMkLst>
        </pc:spChg>
        <pc:spChg chg="mod">
          <ac:chgData name="Emils Zegers" userId="bd5cf22c-0e97-44c0-acad-9bc9915da531" providerId="ADAL" clId="{5F09D76C-1841-4F58-94B1-5AE3681891B6}" dt="2023-06-22T13:57:58.600" v="3437" actId="27803"/>
          <ac:spMkLst>
            <pc:docMk/>
            <pc:sldMk cId="605312590" sldId="256"/>
            <ac:spMk id="1529" creationId="{93C9DD78-3492-43B2-6B98-9D33F476B3DF}"/>
          </ac:spMkLst>
        </pc:spChg>
        <pc:spChg chg="mod">
          <ac:chgData name="Emils Zegers" userId="bd5cf22c-0e97-44c0-acad-9bc9915da531" providerId="ADAL" clId="{5F09D76C-1841-4F58-94B1-5AE3681891B6}" dt="2023-06-22T13:57:58.600" v="3437" actId="27803"/>
          <ac:spMkLst>
            <pc:docMk/>
            <pc:sldMk cId="605312590" sldId="256"/>
            <ac:spMk id="1530" creationId="{26CEEC28-F9A2-1685-030A-7FBB37746C66}"/>
          </ac:spMkLst>
        </pc:spChg>
        <pc:spChg chg="mod">
          <ac:chgData name="Emils Zegers" userId="bd5cf22c-0e97-44c0-acad-9bc9915da531" providerId="ADAL" clId="{5F09D76C-1841-4F58-94B1-5AE3681891B6}" dt="2023-06-22T13:57:58.600" v="3437" actId="27803"/>
          <ac:spMkLst>
            <pc:docMk/>
            <pc:sldMk cId="605312590" sldId="256"/>
            <ac:spMk id="1531" creationId="{873D1FB9-FDDC-3CB1-EAB6-BDFB5419EE5C}"/>
          </ac:spMkLst>
        </pc:spChg>
        <pc:spChg chg="mod">
          <ac:chgData name="Emils Zegers" userId="bd5cf22c-0e97-44c0-acad-9bc9915da531" providerId="ADAL" clId="{5F09D76C-1841-4F58-94B1-5AE3681891B6}" dt="2023-06-22T13:57:58.600" v="3437" actId="27803"/>
          <ac:spMkLst>
            <pc:docMk/>
            <pc:sldMk cId="605312590" sldId="256"/>
            <ac:spMk id="1532" creationId="{EFCD41E3-A9E3-5EAF-869E-E39EFA44101E}"/>
          </ac:spMkLst>
        </pc:spChg>
        <pc:spChg chg="mod">
          <ac:chgData name="Emils Zegers" userId="bd5cf22c-0e97-44c0-acad-9bc9915da531" providerId="ADAL" clId="{5F09D76C-1841-4F58-94B1-5AE3681891B6}" dt="2023-06-22T13:57:58.600" v="3437" actId="27803"/>
          <ac:spMkLst>
            <pc:docMk/>
            <pc:sldMk cId="605312590" sldId="256"/>
            <ac:spMk id="1533" creationId="{2F0144DC-6B8D-7DF3-1DB8-3B76E7D2029A}"/>
          </ac:spMkLst>
        </pc:spChg>
        <pc:spChg chg="mod">
          <ac:chgData name="Emils Zegers" userId="bd5cf22c-0e97-44c0-acad-9bc9915da531" providerId="ADAL" clId="{5F09D76C-1841-4F58-94B1-5AE3681891B6}" dt="2023-06-22T13:57:58.600" v="3437" actId="27803"/>
          <ac:spMkLst>
            <pc:docMk/>
            <pc:sldMk cId="605312590" sldId="256"/>
            <ac:spMk id="1534" creationId="{5B00C147-641F-8331-C1DF-5C1F8D662C64}"/>
          </ac:spMkLst>
        </pc:spChg>
        <pc:spChg chg="mod">
          <ac:chgData name="Emils Zegers" userId="bd5cf22c-0e97-44c0-acad-9bc9915da531" providerId="ADAL" clId="{5F09D76C-1841-4F58-94B1-5AE3681891B6}" dt="2023-06-22T13:57:58.600" v="3437" actId="27803"/>
          <ac:spMkLst>
            <pc:docMk/>
            <pc:sldMk cId="605312590" sldId="256"/>
            <ac:spMk id="1535" creationId="{41AF6005-ED80-1309-1EAE-2B89F4EE19EF}"/>
          </ac:spMkLst>
        </pc:spChg>
        <pc:spChg chg="mod">
          <ac:chgData name="Emils Zegers" userId="bd5cf22c-0e97-44c0-acad-9bc9915da531" providerId="ADAL" clId="{5F09D76C-1841-4F58-94B1-5AE3681891B6}" dt="2023-06-22T13:57:58.600" v="3437" actId="27803"/>
          <ac:spMkLst>
            <pc:docMk/>
            <pc:sldMk cId="605312590" sldId="256"/>
            <ac:spMk id="1536" creationId="{BA9C8E56-F6D5-7062-8B72-4A39A0D3196F}"/>
          </ac:spMkLst>
        </pc:spChg>
        <pc:spChg chg="mod">
          <ac:chgData name="Emils Zegers" userId="bd5cf22c-0e97-44c0-acad-9bc9915da531" providerId="ADAL" clId="{5F09D76C-1841-4F58-94B1-5AE3681891B6}" dt="2023-06-22T13:57:58.600" v="3437" actId="27803"/>
          <ac:spMkLst>
            <pc:docMk/>
            <pc:sldMk cId="605312590" sldId="256"/>
            <ac:spMk id="1537" creationId="{0E9A324F-C224-C35D-C0E9-A38C101515E8}"/>
          </ac:spMkLst>
        </pc:spChg>
        <pc:spChg chg="mod">
          <ac:chgData name="Emils Zegers" userId="bd5cf22c-0e97-44c0-acad-9bc9915da531" providerId="ADAL" clId="{5F09D76C-1841-4F58-94B1-5AE3681891B6}" dt="2023-06-22T13:57:58.600" v="3437" actId="27803"/>
          <ac:spMkLst>
            <pc:docMk/>
            <pc:sldMk cId="605312590" sldId="256"/>
            <ac:spMk id="1538" creationId="{CEC109C3-5687-02D8-2B45-3960F6F2CE09}"/>
          </ac:spMkLst>
        </pc:spChg>
        <pc:spChg chg="mod">
          <ac:chgData name="Emils Zegers" userId="bd5cf22c-0e97-44c0-acad-9bc9915da531" providerId="ADAL" clId="{5F09D76C-1841-4F58-94B1-5AE3681891B6}" dt="2023-06-22T13:57:58.600" v="3437" actId="27803"/>
          <ac:spMkLst>
            <pc:docMk/>
            <pc:sldMk cId="605312590" sldId="256"/>
            <ac:spMk id="1539" creationId="{D39B1CEA-A9EA-12B5-7C90-2D8A45278817}"/>
          </ac:spMkLst>
        </pc:spChg>
        <pc:spChg chg="mod">
          <ac:chgData name="Emils Zegers" userId="bd5cf22c-0e97-44c0-acad-9bc9915da531" providerId="ADAL" clId="{5F09D76C-1841-4F58-94B1-5AE3681891B6}" dt="2023-06-22T13:57:58.600" v="3437" actId="27803"/>
          <ac:spMkLst>
            <pc:docMk/>
            <pc:sldMk cId="605312590" sldId="256"/>
            <ac:spMk id="1540" creationId="{65E3D542-EFD4-81EC-2E29-EDD63B9DFD1E}"/>
          </ac:spMkLst>
        </pc:spChg>
        <pc:spChg chg="mod">
          <ac:chgData name="Emils Zegers" userId="bd5cf22c-0e97-44c0-acad-9bc9915da531" providerId="ADAL" clId="{5F09D76C-1841-4F58-94B1-5AE3681891B6}" dt="2023-06-22T13:57:58.600" v="3437" actId="27803"/>
          <ac:spMkLst>
            <pc:docMk/>
            <pc:sldMk cId="605312590" sldId="256"/>
            <ac:spMk id="1541" creationId="{E6B1B053-2549-B587-773A-33F212856338}"/>
          </ac:spMkLst>
        </pc:spChg>
        <pc:spChg chg="mod">
          <ac:chgData name="Emils Zegers" userId="bd5cf22c-0e97-44c0-acad-9bc9915da531" providerId="ADAL" clId="{5F09D76C-1841-4F58-94B1-5AE3681891B6}" dt="2023-06-22T13:57:58.600" v="3437" actId="27803"/>
          <ac:spMkLst>
            <pc:docMk/>
            <pc:sldMk cId="605312590" sldId="256"/>
            <ac:spMk id="1542" creationId="{20AC9F51-68BC-15AE-0440-2B27DEFAF133}"/>
          </ac:spMkLst>
        </pc:spChg>
        <pc:spChg chg="mod">
          <ac:chgData name="Emils Zegers" userId="bd5cf22c-0e97-44c0-acad-9bc9915da531" providerId="ADAL" clId="{5F09D76C-1841-4F58-94B1-5AE3681891B6}" dt="2023-06-22T13:57:58.600" v="3437" actId="27803"/>
          <ac:spMkLst>
            <pc:docMk/>
            <pc:sldMk cId="605312590" sldId="256"/>
            <ac:spMk id="1543" creationId="{2E222E46-0732-3F4C-5D8C-7E25C0DD4D71}"/>
          </ac:spMkLst>
        </pc:spChg>
        <pc:spChg chg="mod">
          <ac:chgData name="Emils Zegers" userId="bd5cf22c-0e97-44c0-acad-9bc9915da531" providerId="ADAL" clId="{5F09D76C-1841-4F58-94B1-5AE3681891B6}" dt="2023-06-22T13:57:58.600" v="3437" actId="27803"/>
          <ac:spMkLst>
            <pc:docMk/>
            <pc:sldMk cId="605312590" sldId="256"/>
            <ac:spMk id="1544" creationId="{1475352D-46AF-F93D-2B95-9A0D28AEF72A}"/>
          </ac:spMkLst>
        </pc:spChg>
        <pc:spChg chg="mod">
          <ac:chgData name="Emils Zegers" userId="bd5cf22c-0e97-44c0-acad-9bc9915da531" providerId="ADAL" clId="{5F09D76C-1841-4F58-94B1-5AE3681891B6}" dt="2023-06-22T13:57:58.600" v="3437" actId="27803"/>
          <ac:spMkLst>
            <pc:docMk/>
            <pc:sldMk cId="605312590" sldId="256"/>
            <ac:spMk id="1545" creationId="{DB60BE32-51D3-2CEB-9F76-97C6F487508B}"/>
          </ac:spMkLst>
        </pc:spChg>
        <pc:spChg chg="mod">
          <ac:chgData name="Emils Zegers" userId="bd5cf22c-0e97-44c0-acad-9bc9915da531" providerId="ADAL" clId="{5F09D76C-1841-4F58-94B1-5AE3681891B6}" dt="2023-06-22T13:57:58.600" v="3437" actId="27803"/>
          <ac:spMkLst>
            <pc:docMk/>
            <pc:sldMk cId="605312590" sldId="256"/>
            <ac:spMk id="1546" creationId="{2B6CC8FD-0DF2-1121-0A0C-37E03A5EE6FE}"/>
          </ac:spMkLst>
        </pc:spChg>
        <pc:spChg chg="mod">
          <ac:chgData name="Emils Zegers" userId="bd5cf22c-0e97-44c0-acad-9bc9915da531" providerId="ADAL" clId="{5F09D76C-1841-4F58-94B1-5AE3681891B6}" dt="2023-06-22T13:57:58.600" v="3437" actId="27803"/>
          <ac:spMkLst>
            <pc:docMk/>
            <pc:sldMk cId="605312590" sldId="256"/>
            <ac:spMk id="1547" creationId="{409DE4A6-DA36-C370-CE1F-A88517DEEB87}"/>
          </ac:spMkLst>
        </pc:spChg>
        <pc:spChg chg="mod">
          <ac:chgData name="Emils Zegers" userId="bd5cf22c-0e97-44c0-acad-9bc9915da531" providerId="ADAL" clId="{5F09D76C-1841-4F58-94B1-5AE3681891B6}" dt="2023-06-22T13:57:58.600" v="3437" actId="27803"/>
          <ac:spMkLst>
            <pc:docMk/>
            <pc:sldMk cId="605312590" sldId="256"/>
            <ac:spMk id="1548" creationId="{44A2874F-D513-B3C9-86CB-2666E45590DE}"/>
          </ac:spMkLst>
        </pc:spChg>
        <pc:spChg chg="mod">
          <ac:chgData name="Emils Zegers" userId="bd5cf22c-0e97-44c0-acad-9bc9915da531" providerId="ADAL" clId="{5F09D76C-1841-4F58-94B1-5AE3681891B6}" dt="2023-06-22T13:57:58.600" v="3437" actId="27803"/>
          <ac:spMkLst>
            <pc:docMk/>
            <pc:sldMk cId="605312590" sldId="256"/>
            <ac:spMk id="1549" creationId="{A6DAFFA7-48F2-C487-4A6B-DFA448F8341B}"/>
          </ac:spMkLst>
        </pc:spChg>
        <pc:spChg chg="mod">
          <ac:chgData name="Emils Zegers" userId="bd5cf22c-0e97-44c0-acad-9bc9915da531" providerId="ADAL" clId="{5F09D76C-1841-4F58-94B1-5AE3681891B6}" dt="2023-06-22T13:57:58.600" v="3437" actId="27803"/>
          <ac:spMkLst>
            <pc:docMk/>
            <pc:sldMk cId="605312590" sldId="256"/>
            <ac:spMk id="1550" creationId="{A45A1207-BBEC-993A-8943-A63B8099E151}"/>
          </ac:spMkLst>
        </pc:spChg>
        <pc:spChg chg="mod">
          <ac:chgData name="Emils Zegers" userId="bd5cf22c-0e97-44c0-acad-9bc9915da531" providerId="ADAL" clId="{5F09D76C-1841-4F58-94B1-5AE3681891B6}" dt="2023-06-22T13:57:58.600" v="3437" actId="27803"/>
          <ac:spMkLst>
            <pc:docMk/>
            <pc:sldMk cId="605312590" sldId="256"/>
            <ac:spMk id="1551" creationId="{F8E9C7E7-49F7-D245-ADCB-5C3A0EC8975C}"/>
          </ac:spMkLst>
        </pc:spChg>
        <pc:spChg chg="mod">
          <ac:chgData name="Emils Zegers" userId="bd5cf22c-0e97-44c0-acad-9bc9915da531" providerId="ADAL" clId="{5F09D76C-1841-4F58-94B1-5AE3681891B6}" dt="2023-06-22T13:57:58.600" v="3437" actId="27803"/>
          <ac:spMkLst>
            <pc:docMk/>
            <pc:sldMk cId="605312590" sldId="256"/>
            <ac:spMk id="1552" creationId="{33B13791-369C-DFD8-A6D7-83B997A8F6C0}"/>
          </ac:spMkLst>
        </pc:spChg>
        <pc:spChg chg="mod">
          <ac:chgData name="Emils Zegers" userId="bd5cf22c-0e97-44c0-acad-9bc9915da531" providerId="ADAL" clId="{5F09D76C-1841-4F58-94B1-5AE3681891B6}" dt="2023-06-22T13:57:58.600" v="3437" actId="27803"/>
          <ac:spMkLst>
            <pc:docMk/>
            <pc:sldMk cId="605312590" sldId="256"/>
            <ac:spMk id="1553" creationId="{18CD41BE-5DC6-75F4-5E1D-1CDC6357AAA0}"/>
          </ac:spMkLst>
        </pc:spChg>
        <pc:spChg chg="mod">
          <ac:chgData name="Emils Zegers" userId="bd5cf22c-0e97-44c0-acad-9bc9915da531" providerId="ADAL" clId="{5F09D76C-1841-4F58-94B1-5AE3681891B6}" dt="2023-06-22T13:57:58.600" v="3437" actId="27803"/>
          <ac:spMkLst>
            <pc:docMk/>
            <pc:sldMk cId="605312590" sldId="256"/>
            <ac:spMk id="1554" creationId="{537DF282-49CE-70B1-70FE-8924CF15A40F}"/>
          </ac:spMkLst>
        </pc:spChg>
        <pc:spChg chg="mod">
          <ac:chgData name="Emils Zegers" userId="bd5cf22c-0e97-44c0-acad-9bc9915da531" providerId="ADAL" clId="{5F09D76C-1841-4F58-94B1-5AE3681891B6}" dt="2023-06-22T13:57:58.600" v="3437" actId="27803"/>
          <ac:spMkLst>
            <pc:docMk/>
            <pc:sldMk cId="605312590" sldId="256"/>
            <ac:spMk id="1555" creationId="{505BF1D8-55F6-E27E-B3C7-C9B2D558FB70}"/>
          </ac:spMkLst>
        </pc:spChg>
        <pc:spChg chg="mod">
          <ac:chgData name="Emils Zegers" userId="bd5cf22c-0e97-44c0-acad-9bc9915da531" providerId="ADAL" clId="{5F09D76C-1841-4F58-94B1-5AE3681891B6}" dt="2023-06-22T13:57:58.600" v="3437" actId="27803"/>
          <ac:spMkLst>
            <pc:docMk/>
            <pc:sldMk cId="605312590" sldId="256"/>
            <ac:spMk id="1556" creationId="{23A1DCFA-347D-EC15-4D7C-B6AC8149E3A5}"/>
          </ac:spMkLst>
        </pc:spChg>
        <pc:spChg chg="mod">
          <ac:chgData name="Emils Zegers" userId="bd5cf22c-0e97-44c0-acad-9bc9915da531" providerId="ADAL" clId="{5F09D76C-1841-4F58-94B1-5AE3681891B6}" dt="2023-06-22T13:57:58.600" v="3437" actId="27803"/>
          <ac:spMkLst>
            <pc:docMk/>
            <pc:sldMk cId="605312590" sldId="256"/>
            <ac:spMk id="1557" creationId="{5E736DAA-2640-3289-096A-BE0700C50149}"/>
          </ac:spMkLst>
        </pc:spChg>
        <pc:spChg chg="mod">
          <ac:chgData name="Emils Zegers" userId="bd5cf22c-0e97-44c0-acad-9bc9915da531" providerId="ADAL" clId="{5F09D76C-1841-4F58-94B1-5AE3681891B6}" dt="2023-06-22T13:57:58.600" v="3437" actId="27803"/>
          <ac:spMkLst>
            <pc:docMk/>
            <pc:sldMk cId="605312590" sldId="256"/>
            <ac:spMk id="1558" creationId="{4623FBAE-9084-22FD-4C79-4CD447C7B387}"/>
          </ac:spMkLst>
        </pc:spChg>
        <pc:spChg chg="mod">
          <ac:chgData name="Emils Zegers" userId="bd5cf22c-0e97-44c0-acad-9bc9915da531" providerId="ADAL" clId="{5F09D76C-1841-4F58-94B1-5AE3681891B6}" dt="2023-06-22T13:57:58.600" v="3437" actId="27803"/>
          <ac:spMkLst>
            <pc:docMk/>
            <pc:sldMk cId="605312590" sldId="256"/>
            <ac:spMk id="1559" creationId="{DA1CC51D-0FA4-463A-C0AF-2E865A96B9F5}"/>
          </ac:spMkLst>
        </pc:spChg>
        <pc:spChg chg="mod">
          <ac:chgData name="Emils Zegers" userId="bd5cf22c-0e97-44c0-acad-9bc9915da531" providerId="ADAL" clId="{5F09D76C-1841-4F58-94B1-5AE3681891B6}" dt="2023-06-22T13:57:58.600" v="3437" actId="27803"/>
          <ac:spMkLst>
            <pc:docMk/>
            <pc:sldMk cId="605312590" sldId="256"/>
            <ac:spMk id="1560" creationId="{5D73BA3B-2AEE-0229-D52D-43374B6E32DA}"/>
          </ac:spMkLst>
        </pc:spChg>
        <pc:spChg chg="mod">
          <ac:chgData name="Emils Zegers" userId="bd5cf22c-0e97-44c0-acad-9bc9915da531" providerId="ADAL" clId="{5F09D76C-1841-4F58-94B1-5AE3681891B6}" dt="2023-06-22T13:57:58.600" v="3437" actId="27803"/>
          <ac:spMkLst>
            <pc:docMk/>
            <pc:sldMk cId="605312590" sldId="256"/>
            <ac:spMk id="1561" creationId="{9833823F-99BE-45EE-FD89-F356B703ED28}"/>
          </ac:spMkLst>
        </pc:spChg>
        <pc:spChg chg="mod">
          <ac:chgData name="Emils Zegers" userId="bd5cf22c-0e97-44c0-acad-9bc9915da531" providerId="ADAL" clId="{5F09D76C-1841-4F58-94B1-5AE3681891B6}" dt="2023-06-22T13:57:58.600" v="3437" actId="27803"/>
          <ac:spMkLst>
            <pc:docMk/>
            <pc:sldMk cId="605312590" sldId="256"/>
            <ac:spMk id="1562" creationId="{3ACB799C-7898-603F-8353-4BA25A3072E3}"/>
          </ac:spMkLst>
        </pc:spChg>
        <pc:spChg chg="mod">
          <ac:chgData name="Emils Zegers" userId="bd5cf22c-0e97-44c0-acad-9bc9915da531" providerId="ADAL" clId="{5F09D76C-1841-4F58-94B1-5AE3681891B6}" dt="2023-06-22T13:57:58.600" v="3437" actId="27803"/>
          <ac:spMkLst>
            <pc:docMk/>
            <pc:sldMk cId="605312590" sldId="256"/>
            <ac:spMk id="1563" creationId="{3F1322D8-0A01-1117-115A-750C48F9946D}"/>
          </ac:spMkLst>
        </pc:spChg>
        <pc:spChg chg="mod">
          <ac:chgData name="Emils Zegers" userId="bd5cf22c-0e97-44c0-acad-9bc9915da531" providerId="ADAL" clId="{5F09D76C-1841-4F58-94B1-5AE3681891B6}" dt="2023-06-22T13:57:58.600" v="3437" actId="27803"/>
          <ac:spMkLst>
            <pc:docMk/>
            <pc:sldMk cId="605312590" sldId="256"/>
            <ac:spMk id="1564" creationId="{E301C144-5E5A-CA58-2FA8-58A1AA967482}"/>
          </ac:spMkLst>
        </pc:spChg>
        <pc:spChg chg="mod">
          <ac:chgData name="Emils Zegers" userId="bd5cf22c-0e97-44c0-acad-9bc9915da531" providerId="ADAL" clId="{5F09D76C-1841-4F58-94B1-5AE3681891B6}" dt="2023-06-22T13:57:58.600" v="3437" actId="27803"/>
          <ac:spMkLst>
            <pc:docMk/>
            <pc:sldMk cId="605312590" sldId="256"/>
            <ac:spMk id="1565" creationId="{BA9BFDC2-FA1F-DA96-4FEB-51DAADF8BA32}"/>
          </ac:spMkLst>
        </pc:spChg>
        <pc:spChg chg="mod">
          <ac:chgData name="Emils Zegers" userId="bd5cf22c-0e97-44c0-acad-9bc9915da531" providerId="ADAL" clId="{5F09D76C-1841-4F58-94B1-5AE3681891B6}" dt="2023-06-22T13:57:58.600" v="3437" actId="27803"/>
          <ac:spMkLst>
            <pc:docMk/>
            <pc:sldMk cId="605312590" sldId="256"/>
            <ac:spMk id="1566" creationId="{BFA0474A-4AB7-EB05-6F25-215FE20899B4}"/>
          </ac:spMkLst>
        </pc:spChg>
        <pc:spChg chg="mod">
          <ac:chgData name="Emils Zegers" userId="bd5cf22c-0e97-44c0-acad-9bc9915da531" providerId="ADAL" clId="{5F09D76C-1841-4F58-94B1-5AE3681891B6}" dt="2023-06-22T13:57:58.600" v="3437" actId="27803"/>
          <ac:spMkLst>
            <pc:docMk/>
            <pc:sldMk cId="605312590" sldId="256"/>
            <ac:spMk id="1567" creationId="{C426D5D3-B836-D3F1-A0A3-743096C45CF3}"/>
          </ac:spMkLst>
        </pc:spChg>
        <pc:spChg chg="mod">
          <ac:chgData name="Emils Zegers" userId="bd5cf22c-0e97-44c0-acad-9bc9915da531" providerId="ADAL" clId="{5F09D76C-1841-4F58-94B1-5AE3681891B6}" dt="2023-06-22T13:57:58.600" v="3437" actId="27803"/>
          <ac:spMkLst>
            <pc:docMk/>
            <pc:sldMk cId="605312590" sldId="256"/>
            <ac:spMk id="1568" creationId="{C7A68D99-E31A-A758-C7F5-99188B5E01DA}"/>
          </ac:spMkLst>
        </pc:spChg>
        <pc:spChg chg="mod">
          <ac:chgData name="Emils Zegers" userId="bd5cf22c-0e97-44c0-acad-9bc9915da531" providerId="ADAL" clId="{5F09D76C-1841-4F58-94B1-5AE3681891B6}" dt="2023-06-22T13:57:58.600" v="3437" actId="27803"/>
          <ac:spMkLst>
            <pc:docMk/>
            <pc:sldMk cId="605312590" sldId="256"/>
            <ac:spMk id="1569" creationId="{CE0A5DA3-3A12-4EE4-5747-2532C81751DA}"/>
          </ac:spMkLst>
        </pc:spChg>
        <pc:spChg chg="mod">
          <ac:chgData name="Emils Zegers" userId="bd5cf22c-0e97-44c0-acad-9bc9915da531" providerId="ADAL" clId="{5F09D76C-1841-4F58-94B1-5AE3681891B6}" dt="2023-06-22T13:57:58.600" v="3437" actId="27803"/>
          <ac:spMkLst>
            <pc:docMk/>
            <pc:sldMk cId="605312590" sldId="256"/>
            <ac:spMk id="1570" creationId="{20DD39BC-0167-7674-9EFC-1FF9C2DE3F03}"/>
          </ac:spMkLst>
        </pc:spChg>
        <pc:spChg chg="mod">
          <ac:chgData name="Emils Zegers" userId="bd5cf22c-0e97-44c0-acad-9bc9915da531" providerId="ADAL" clId="{5F09D76C-1841-4F58-94B1-5AE3681891B6}" dt="2023-06-22T13:57:58.600" v="3437" actId="27803"/>
          <ac:spMkLst>
            <pc:docMk/>
            <pc:sldMk cId="605312590" sldId="256"/>
            <ac:spMk id="1571" creationId="{E4D9226E-9F60-B3D7-D649-C8B44361ADD9}"/>
          </ac:spMkLst>
        </pc:spChg>
        <pc:spChg chg="mod">
          <ac:chgData name="Emils Zegers" userId="bd5cf22c-0e97-44c0-acad-9bc9915da531" providerId="ADAL" clId="{5F09D76C-1841-4F58-94B1-5AE3681891B6}" dt="2023-06-22T13:57:58.600" v="3437" actId="27803"/>
          <ac:spMkLst>
            <pc:docMk/>
            <pc:sldMk cId="605312590" sldId="256"/>
            <ac:spMk id="1572" creationId="{DD6B0B8B-290B-3B9A-7072-42AE03A9C641}"/>
          </ac:spMkLst>
        </pc:spChg>
        <pc:spChg chg="mod">
          <ac:chgData name="Emils Zegers" userId="bd5cf22c-0e97-44c0-acad-9bc9915da531" providerId="ADAL" clId="{5F09D76C-1841-4F58-94B1-5AE3681891B6}" dt="2023-06-22T13:57:58.600" v="3437" actId="27803"/>
          <ac:spMkLst>
            <pc:docMk/>
            <pc:sldMk cId="605312590" sldId="256"/>
            <ac:spMk id="1573" creationId="{B739A210-C19B-41E2-6106-C7DFA4BD60AC}"/>
          </ac:spMkLst>
        </pc:spChg>
        <pc:spChg chg="mod">
          <ac:chgData name="Emils Zegers" userId="bd5cf22c-0e97-44c0-acad-9bc9915da531" providerId="ADAL" clId="{5F09D76C-1841-4F58-94B1-5AE3681891B6}" dt="2023-06-22T13:57:58.600" v="3437" actId="27803"/>
          <ac:spMkLst>
            <pc:docMk/>
            <pc:sldMk cId="605312590" sldId="256"/>
            <ac:spMk id="1574" creationId="{30EF0300-857C-C62E-DA70-9CF38DC023F6}"/>
          </ac:spMkLst>
        </pc:spChg>
        <pc:spChg chg="mod">
          <ac:chgData name="Emils Zegers" userId="bd5cf22c-0e97-44c0-acad-9bc9915da531" providerId="ADAL" clId="{5F09D76C-1841-4F58-94B1-5AE3681891B6}" dt="2023-06-22T13:57:58.600" v="3437" actId="27803"/>
          <ac:spMkLst>
            <pc:docMk/>
            <pc:sldMk cId="605312590" sldId="256"/>
            <ac:spMk id="1575" creationId="{67CA4C73-712F-A114-8348-F02C3A875A2D}"/>
          </ac:spMkLst>
        </pc:spChg>
        <pc:spChg chg="mod">
          <ac:chgData name="Emils Zegers" userId="bd5cf22c-0e97-44c0-acad-9bc9915da531" providerId="ADAL" clId="{5F09D76C-1841-4F58-94B1-5AE3681891B6}" dt="2023-06-22T13:57:58.600" v="3437" actId="27803"/>
          <ac:spMkLst>
            <pc:docMk/>
            <pc:sldMk cId="605312590" sldId="256"/>
            <ac:spMk id="1576" creationId="{20CF98CC-7183-7174-7022-7EBC5EB30F65}"/>
          </ac:spMkLst>
        </pc:spChg>
        <pc:spChg chg="mod">
          <ac:chgData name="Emils Zegers" userId="bd5cf22c-0e97-44c0-acad-9bc9915da531" providerId="ADAL" clId="{5F09D76C-1841-4F58-94B1-5AE3681891B6}" dt="2023-06-22T13:57:58.600" v="3437" actId="27803"/>
          <ac:spMkLst>
            <pc:docMk/>
            <pc:sldMk cId="605312590" sldId="256"/>
            <ac:spMk id="1577" creationId="{DC5476FF-7644-F07F-36DF-009221A1E6E2}"/>
          </ac:spMkLst>
        </pc:spChg>
        <pc:spChg chg="mod">
          <ac:chgData name="Emils Zegers" userId="bd5cf22c-0e97-44c0-acad-9bc9915da531" providerId="ADAL" clId="{5F09D76C-1841-4F58-94B1-5AE3681891B6}" dt="2023-06-22T13:57:58.600" v="3437" actId="27803"/>
          <ac:spMkLst>
            <pc:docMk/>
            <pc:sldMk cId="605312590" sldId="256"/>
            <ac:spMk id="1578" creationId="{EE59CC36-D420-F3A4-ADA1-7D5D22F3D6A6}"/>
          </ac:spMkLst>
        </pc:spChg>
        <pc:spChg chg="mod">
          <ac:chgData name="Emils Zegers" userId="bd5cf22c-0e97-44c0-acad-9bc9915da531" providerId="ADAL" clId="{5F09D76C-1841-4F58-94B1-5AE3681891B6}" dt="2023-06-22T13:57:58.600" v="3437" actId="27803"/>
          <ac:spMkLst>
            <pc:docMk/>
            <pc:sldMk cId="605312590" sldId="256"/>
            <ac:spMk id="1579" creationId="{39CCDE81-EC2D-F49D-525B-2B3A80EAEB40}"/>
          </ac:spMkLst>
        </pc:spChg>
        <pc:spChg chg="mod">
          <ac:chgData name="Emils Zegers" userId="bd5cf22c-0e97-44c0-acad-9bc9915da531" providerId="ADAL" clId="{5F09D76C-1841-4F58-94B1-5AE3681891B6}" dt="2023-06-22T13:57:58.600" v="3437" actId="27803"/>
          <ac:spMkLst>
            <pc:docMk/>
            <pc:sldMk cId="605312590" sldId="256"/>
            <ac:spMk id="1580" creationId="{5696679E-F953-A074-9AB8-55E1D21DB3E4}"/>
          </ac:spMkLst>
        </pc:spChg>
        <pc:spChg chg="mod">
          <ac:chgData name="Emils Zegers" userId="bd5cf22c-0e97-44c0-acad-9bc9915da531" providerId="ADAL" clId="{5F09D76C-1841-4F58-94B1-5AE3681891B6}" dt="2023-06-22T13:57:58.600" v="3437" actId="27803"/>
          <ac:spMkLst>
            <pc:docMk/>
            <pc:sldMk cId="605312590" sldId="256"/>
            <ac:spMk id="1581" creationId="{AB134E12-8C7C-1368-4AB3-068AEE97EDD4}"/>
          </ac:spMkLst>
        </pc:spChg>
        <pc:spChg chg="mod">
          <ac:chgData name="Emils Zegers" userId="bd5cf22c-0e97-44c0-acad-9bc9915da531" providerId="ADAL" clId="{5F09D76C-1841-4F58-94B1-5AE3681891B6}" dt="2023-06-22T13:57:58.600" v="3437" actId="27803"/>
          <ac:spMkLst>
            <pc:docMk/>
            <pc:sldMk cId="605312590" sldId="256"/>
            <ac:spMk id="1582" creationId="{7CD59F67-21C3-7625-F8FD-3FF93F2F46D9}"/>
          </ac:spMkLst>
        </pc:spChg>
        <pc:spChg chg="mod">
          <ac:chgData name="Emils Zegers" userId="bd5cf22c-0e97-44c0-acad-9bc9915da531" providerId="ADAL" clId="{5F09D76C-1841-4F58-94B1-5AE3681891B6}" dt="2023-06-22T13:57:58.600" v="3437" actId="27803"/>
          <ac:spMkLst>
            <pc:docMk/>
            <pc:sldMk cId="605312590" sldId="256"/>
            <ac:spMk id="1583" creationId="{042D01A7-23DF-5495-C32C-A614B2429952}"/>
          </ac:spMkLst>
        </pc:spChg>
        <pc:spChg chg="mod">
          <ac:chgData name="Emils Zegers" userId="bd5cf22c-0e97-44c0-acad-9bc9915da531" providerId="ADAL" clId="{5F09D76C-1841-4F58-94B1-5AE3681891B6}" dt="2023-06-22T13:57:58.600" v="3437" actId="27803"/>
          <ac:spMkLst>
            <pc:docMk/>
            <pc:sldMk cId="605312590" sldId="256"/>
            <ac:spMk id="1584" creationId="{6FD3F0E5-EF99-E34B-253C-BF5A017229B7}"/>
          </ac:spMkLst>
        </pc:spChg>
        <pc:spChg chg="mod">
          <ac:chgData name="Emils Zegers" userId="bd5cf22c-0e97-44c0-acad-9bc9915da531" providerId="ADAL" clId="{5F09D76C-1841-4F58-94B1-5AE3681891B6}" dt="2023-06-22T13:57:58.600" v="3437" actId="27803"/>
          <ac:spMkLst>
            <pc:docMk/>
            <pc:sldMk cId="605312590" sldId="256"/>
            <ac:spMk id="1585" creationId="{544FE41A-6A93-0D78-735F-41B6C2037C3C}"/>
          </ac:spMkLst>
        </pc:spChg>
        <pc:spChg chg="mod">
          <ac:chgData name="Emils Zegers" userId="bd5cf22c-0e97-44c0-acad-9bc9915da531" providerId="ADAL" clId="{5F09D76C-1841-4F58-94B1-5AE3681891B6}" dt="2023-06-22T13:57:58.600" v="3437" actId="27803"/>
          <ac:spMkLst>
            <pc:docMk/>
            <pc:sldMk cId="605312590" sldId="256"/>
            <ac:spMk id="1586" creationId="{8D5C8E0B-36E3-FB78-4836-A56343F8E82D}"/>
          </ac:spMkLst>
        </pc:spChg>
        <pc:spChg chg="mod">
          <ac:chgData name="Emils Zegers" userId="bd5cf22c-0e97-44c0-acad-9bc9915da531" providerId="ADAL" clId="{5F09D76C-1841-4F58-94B1-5AE3681891B6}" dt="2023-06-22T13:57:58.600" v="3437" actId="27803"/>
          <ac:spMkLst>
            <pc:docMk/>
            <pc:sldMk cId="605312590" sldId="256"/>
            <ac:spMk id="1587" creationId="{EA61721B-658E-6752-7461-FB10073E8A26}"/>
          </ac:spMkLst>
        </pc:spChg>
        <pc:spChg chg="mod">
          <ac:chgData name="Emils Zegers" userId="bd5cf22c-0e97-44c0-acad-9bc9915da531" providerId="ADAL" clId="{5F09D76C-1841-4F58-94B1-5AE3681891B6}" dt="2023-06-22T13:57:58.600" v="3437" actId="27803"/>
          <ac:spMkLst>
            <pc:docMk/>
            <pc:sldMk cId="605312590" sldId="256"/>
            <ac:spMk id="1588" creationId="{01BCAF0D-0837-4905-867D-4330D9D687F3}"/>
          </ac:spMkLst>
        </pc:spChg>
        <pc:spChg chg="mod">
          <ac:chgData name="Emils Zegers" userId="bd5cf22c-0e97-44c0-acad-9bc9915da531" providerId="ADAL" clId="{5F09D76C-1841-4F58-94B1-5AE3681891B6}" dt="2023-06-22T13:57:58.600" v="3437" actId="27803"/>
          <ac:spMkLst>
            <pc:docMk/>
            <pc:sldMk cId="605312590" sldId="256"/>
            <ac:spMk id="1589" creationId="{7303E668-9EF7-BDAF-E3D1-8671EC12A231}"/>
          </ac:spMkLst>
        </pc:spChg>
        <pc:spChg chg="mod">
          <ac:chgData name="Emils Zegers" userId="bd5cf22c-0e97-44c0-acad-9bc9915da531" providerId="ADAL" clId="{5F09D76C-1841-4F58-94B1-5AE3681891B6}" dt="2023-06-22T13:57:58.600" v="3437" actId="27803"/>
          <ac:spMkLst>
            <pc:docMk/>
            <pc:sldMk cId="605312590" sldId="256"/>
            <ac:spMk id="1590" creationId="{34149F1D-D073-D0AA-E078-D4FD32B7CBBC}"/>
          </ac:spMkLst>
        </pc:spChg>
        <pc:spChg chg="mod">
          <ac:chgData name="Emils Zegers" userId="bd5cf22c-0e97-44c0-acad-9bc9915da531" providerId="ADAL" clId="{5F09D76C-1841-4F58-94B1-5AE3681891B6}" dt="2023-06-22T13:57:58.600" v="3437" actId="27803"/>
          <ac:spMkLst>
            <pc:docMk/>
            <pc:sldMk cId="605312590" sldId="256"/>
            <ac:spMk id="1591" creationId="{B5A72F3E-5360-8B53-0EF8-F5214C10EDF1}"/>
          </ac:spMkLst>
        </pc:spChg>
        <pc:spChg chg="mod">
          <ac:chgData name="Emils Zegers" userId="bd5cf22c-0e97-44c0-acad-9bc9915da531" providerId="ADAL" clId="{5F09D76C-1841-4F58-94B1-5AE3681891B6}" dt="2023-06-22T13:57:58.600" v="3437" actId="27803"/>
          <ac:spMkLst>
            <pc:docMk/>
            <pc:sldMk cId="605312590" sldId="256"/>
            <ac:spMk id="1592" creationId="{960DDEFC-1F14-7718-236D-8BFB9C50FFB9}"/>
          </ac:spMkLst>
        </pc:spChg>
        <pc:spChg chg="mod">
          <ac:chgData name="Emils Zegers" userId="bd5cf22c-0e97-44c0-acad-9bc9915da531" providerId="ADAL" clId="{5F09D76C-1841-4F58-94B1-5AE3681891B6}" dt="2023-06-22T13:57:58.600" v="3437" actId="27803"/>
          <ac:spMkLst>
            <pc:docMk/>
            <pc:sldMk cId="605312590" sldId="256"/>
            <ac:spMk id="1593" creationId="{DDB70659-C440-0324-6BBE-37DB0EDAEA3F}"/>
          </ac:spMkLst>
        </pc:spChg>
        <pc:spChg chg="mod">
          <ac:chgData name="Emils Zegers" userId="bd5cf22c-0e97-44c0-acad-9bc9915da531" providerId="ADAL" clId="{5F09D76C-1841-4F58-94B1-5AE3681891B6}" dt="2023-06-22T13:57:58.600" v="3437" actId="27803"/>
          <ac:spMkLst>
            <pc:docMk/>
            <pc:sldMk cId="605312590" sldId="256"/>
            <ac:spMk id="1594" creationId="{BC80447A-BD18-FB4B-9C8A-6144AEDFA151}"/>
          </ac:spMkLst>
        </pc:spChg>
        <pc:spChg chg="mod">
          <ac:chgData name="Emils Zegers" userId="bd5cf22c-0e97-44c0-acad-9bc9915da531" providerId="ADAL" clId="{5F09D76C-1841-4F58-94B1-5AE3681891B6}" dt="2023-06-22T13:57:58.600" v="3437" actId="27803"/>
          <ac:spMkLst>
            <pc:docMk/>
            <pc:sldMk cId="605312590" sldId="256"/>
            <ac:spMk id="1595" creationId="{FF2ADE32-7BC2-48FC-DCD9-47086143AD12}"/>
          </ac:spMkLst>
        </pc:spChg>
        <pc:spChg chg="mod">
          <ac:chgData name="Emils Zegers" userId="bd5cf22c-0e97-44c0-acad-9bc9915da531" providerId="ADAL" clId="{5F09D76C-1841-4F58-94B1-5AE3681891B6}" dt="2023-06-22T13:57:58.600" v="3437" actId="27803"/>
          <ac:spMkLst>
            <pc:docMk/>
            <pc:sldMk cId="605312590" sldId="256"/>
            <ac:spMk id="1596" creationId="{2C523189-50B9-2C4A-CEAE-D1BE01689985}"/>
          </ac:spMkLst>
        </pc:spChg>
        <pc:spChg chg="mod">
          <ac:chgData name="Emils Zegers" userId="bd5cf22c-0e97-44c0-acad-9bc9915da531" providerId="ADAL" clId="{5F09D76C-1841-4F58-94B1-5AE3681891B6}" dt="2023-06-22T13:57:58.600" v="3437" actId="27803"/>
          <ac:spMkLst>
            <pc:docMk/>
            <pc:sldMk cId="605312590" sldId="256"/>
            <ac:spMk id="1597" creationId="{9E82E699-C38B-176C-57B4-2AF62BE7F567}"/>
          </ac:spMkLst>
        </pc:spChg>
        <pc:spChg chg="mod">
          <ac:chgData name="Emils Zegers" userId="bd5cf22c-0e97-44c0-acad-9bc9915da531" providerId="ADAL" clId="{5F09D76C-1841-4F58-94B1-5AE3681891B6}" dt="2023-06-22T13:57:58.600" v="3437" actId="27803"/>
          <ac:spMkLst>
            <pc:docMk/>
            <pc:sldMk cId="605312590" sldId="256"/>
            <ac:spMk id="1598" creationId="{0940E2DC-7A85-85C2-1112-18AB00480B0E}"/>
          </ac:spMkLst>
        </pc:spChg>
        <pc:spChg chg="mod">
          <ac:chgData name="Emils Zegers" userId="bd5cf22c-0e97-44c0-acad-9bc9915da531" providerId="ADAL" clId="{5F09D76C-1841-4F58-94B1-5AE3681891B6}" dt="2023-06-22T13:57:58.600" v="3437" actId="27803"/>
          <ac:spMkLst>
            <pc:docMk/>
            <pc:sldMk cId="605312590" sldId="256"/>
            <ac:spMk id="1599" creationId="{B5B8EC52-D2E6-42E1-21D4-98165F7C2033}"/>
          </ac:spMkLst>
        </pc:spChg>
        <pc:spChg chg="mod">
          <ac:chgData name="Emils Zegers" userId="bd5cf22c-0e97-44c0-acad-9bc9915da531" providerId="ADAL" clId="{5F09D76C-1841-4F58-94B1-5AE3681891B6}" dt="2023-06-22T13:57:58.600" v="3437" actId="27803"/>
          <ac:spMkLst>
            <pc:docMk/>
            <pc:sldMk cId="605312590" sldId="256"/>
            <ac:spMk id="1600" creationId="{823F011E-4C49-523D-1F53-94D0A795DD7A}"/>
          </ac:spMkLst>
        </pc:spChg>
        <pc:spChg chg="mod">
          <ac:chgData name="Emils Zegers" userId="bd5cf22c-0e97-44c0-acad-9bc9915da531" providerId="ADAL" clId="{5F09D76C-1841-4F58-94B1-5AE3681891B6}" dt="2023-06-22T13:57:58.600" v="3437" actId="27803"/>
          <ac:spMkLst>
            <pc:docMk/>
            <pc:sldMk cId="605312590" sldId="256"/>
            <ac:spMk id="1601" creationId="{EBD4C4F6-1649-548C-A3A7-F876DF3FA3AF}"/>
          </ac:spMkLst>
        </pc:spChg>
        <pc:spChg chg="mod">
          <ac:chgData name="Emils Zegers" userId="bd5cf22c-0e97-44c0-acad-9bc9915da531" providerId="ADAL" clId="{5F09D76C-1841-4F58-94B1-5AE3681891B6}" dt="2023-06-22T13:57:58.600" v="3437" actId="27803"/>
          <ac:spMkLst>
            <pc:docMk/>
            <pc:sldMk cId="605312590" sldId="256"/>
            <ac:spMk id="1602" creationId="{518FC9B9-67B9-E6D2-8987-117E8474A071}"/>
          </ac:spMkLst>
        </pc:spChg>
        <pc:spChg chg="mod">
          <ac:chgData name="Emils Zegers" userId="bd5cf22c-0e97-44c0-acad-9bc9915da531" providerId="ADAL" clId="{5F09D76C-1841-4F58-94B1-5AE3681891B6}" dt="2023-06-22T13:57:58.600" v="3437" actId="27803"/>
          <ac:spMkLst>
            <pc:docMk/>
            <pc:sldMk cId="605312590" sldId="256"/>
            <ac:spMk id="1603" creationId="{56FAEC41-53A1-4D7B-62AD-036B197BE03A}"/>
          </ac:spMkLst>
        </pc:spChg>
        <pc:spChg chg="mod">
          <ac:chgData name="Emils Zegers" userId="bd5cf22c-0e97-44c0-acad-9bc9915da531" providerId="ADAL" clId="{5F09D76C-1841-4F58-94B1-5AE3681891B6}" dt="2023-06-22T13:57:58.600" v="3437" actId="27803"/>
          <ac:spMkLst>
            <pc:docMk/>
            <pc:sldMk cId="605312590" sldId="256"/>
            <ac:spMk id="1604" creationId="{B6BBFC8F-1025-3A7D-DC10-658F89E387BA}"/>
          </ac:spMkLst>
        </pc:spChg>
        <pc:spChg chg="mod">
          <ac:chgData name="Emils Zegers" userId="bd5cf22c-0e97-44c0-acad-9bc9915da531" providerId="ADAL" clId="{5F09D76C-1841-4F58-94B1-5AE3681891B6}" dt="2023-06-22T13:57:58.600" v="3437" actId="27803"/>
          <ac:spMkLst>
            <pc:docMk/>
            <pc:sldMk cId="605312590" sldId="256"/>
            <ac:spMk id="1605" creationId="{04DA75DD-74ED-40BE-80F9-2C53431F27D8}"/>
          </ac:spMkLst>
        </pc:spChg>
        <pc:spChg chg="mod">
          <ac:chgData name="Emils Zegers" userId="bd5cf22c-0e97-44c0-acad-9bc9915da531" providerId="ADAL" clId="{5F09D76C-1841-4F58-94B1-5AE3681891B6}" dt="2023-06-22T13:57:58.600" v="3437" actId="27803"/>
          <ac:spMkLst>
            <pc:docMk/>
            <pc:sldMk cId="605312590" sldId="256"/>
            <ac:spMk id="1606" creationId="{55F07987-AFA5-1DE2-EE8E-9CB8C15D01A4}"/>
          </ac:spMkLst>
        </pc:spChg>
        <pc:spChg chg="mod">
          <ac:chgData name="Emils Zegers" userId="bd5cf22c-0e97-44c0-acad-9bc9915da531" providerId="ADAL" clId="{5F09D76C-1841-4F58-94B1-5AE3681891B6}" dt="2023-06-22T13:57:58.600" v="3437" actId="27803"/>
          <ac:spMkLst>
            <pc:docMk/>
            <pc:sldMk cId="605312590" sldId="256"/>
            <ac:spMk id="1607" creationId="{40A367A0-3D0F-A4CE-F5AD-EA62816828EE}"/>
          </ac:spMkLst>
        </pc:spChg>
        <pc:spChg chg="mod">
          <ac:chgData name="Emils Zegers" userId="bd5cf22c-0e97-44c0-acad-9bc9915da531" providerId="ADAL" clId="{5F09D76C-1841-4F58-94B1-5AE3681891B6}" dt="2023-06-22T13:57:58.600" v="3437" actId="27803"/>
          <ac:spMkLst>
            <pc:docMk/>
            <pc:sldMk cId="605312590" sldId="256"/>
            <ac:spMk id="1608" creationId="{FE106270-5A19-60C1-23BC-E92E12361015}"/>
          </ac:spMkLst>
        </pc:spChg>
        <pc:spChg chg="mod">
          <ac:chgData name="Emils Zegers" userId="bd5cf22c-0e97-44c0-acad-9bc9915da531" providerId="ADAL" clId="{5F09D76C-1841-4F58-94B1-5AE3681891B6}" dt="2023-06-22T13:57:58.600" v="3437" actId="27803"/>
          <ac:spMkLst>
            <pc:docMk/>
            <pc:sldMk cId="605312590" sldId="256"/>
            <ac:spMk id="1609" creationId="{9D99D63E-7FAA-A149-6162-C31A6D236811}"/>
          </ac:spMkLst>
        </pc:spChg>
        <pc:spChg chg="mod">
          <ac:chgData name="Emils Zegers" userId="bd5cf22c-0e97-44c0-acad-9bc9915da531" providerId="ADAL" clId="{5F09D76C-1841-4F58-94B1-5AE3681891B6}" dt="2023-06-22T13:57:58.600" v="3437" actId="27803"/>
          <ac:spMkLst>
            <pc:docMk/>
            <pc:sldMk cId="605312590" sldId="256"/>
            <ac:spMk id="1610" creationId="{3772E9DC-7BD9-8E67-6ABC-7ED5E134CA97}"/>
          </ac:spMkLst>
        </pc:spChg>
        <pc:spChg chg="mod">
          <ac:chgData name="Emils Zegers" userId="bd5cf22c-0e97-44c0-acad-9bc9915da531" providerId="ADAL" clId="{5F09D76C-1841-4F58-94B1-5AE3681891B6}" dt="2023-06-22T13:57:58.600" v="3437" actId="27803"/>
          <ac:spMkLst>
            <pc:docMk/>
            <pc:sldMk cId="605312590" sldId="256"/>
            <ac:spMk id="1611" creationId="{DA3A47D1-CA4C-AC3D-6F40-9E092854F5EF}"/>
          </ac:spMkLst>
        </pc:spChg>
        <pc:spChg chg="mod">
          <ac:chgData name="Emils Zegers" userId="bd5cf22c-0e97-44c0-acad-9bc9915da531" providerId="ADAL" clId="{5F09D76C-1841-4F58-94B1-5AE3681891B6}" dt="2023-06-22T13:57:58.600" v="3437" actId="27803"/>
          <ac:spMkLst>
            <pc:docMk/>
            <pc:sldMk cId="605312590" sldId="256"/>
            <ac:spMk id="1612" creationId="{CB9044BC-6C97-0574-1055-C6CCF766075C}"/>
          </ac:spMkLst>
        </pc:spChg>
        <pc:spChg chg="mod">
          <ac:chgData name="Emils Zegers" userId="bd5cf22c-0e97-44c0-acad-9bc9915da531" providerId="ADAL" clId="{5F09D76C-1841-4F58-94B1-5AE3681891B6}" dt="2023-06-22T13:57:58.600" v="3437" actId="27803"/>
          <ac:spMkLst>
            <pc:docMk/>
            <pc:sldMk cId="605312590" sldId="256"/>
            <ac:spMk id="1613" creationId="{312786BE-C316-92F4-02EB-357568207910}"/>
          </ac:spMkLst>
        </pc:spChg>
        <pc:spChg chg="mod">
          <ac:chgData name="Emils Zegers" userId="bd5cf22c-0e97-44c0-acad-9bc9915da531" providerId="ADAL" clId="{5F09D76C-1841-4F58-94B1-5AE3681891B6}" dt="2023-06-22T13:57:58.600" v="3437" actId="27803"/>
          <ac:spMkLst>
            <pc:docMk/>
            <pc:sldMk cId="605312590" sldId="256"/>
            <ac:spMk id="1614" creationId="{F9EC3EDC-BA80-6DFB-1C60-481856E8D557}"/>
          </ac:spMkLst>
        </pc:spChg>
        <pc:spChg chg="mod">
          <ac:chgData name="Emils Zegers" userId="bd5cf22c-0e97-44c0-acad-9bc9915da531" providerId="ADAL" clId="{5F09D76C-1841-4F58-94B1-5AE3681891B6}" dt="2023-06-22T13:57:58.600" v="3437" actId="27803"/>
          <ac:spMkLst>
            <pc:docMk/>
            <pc:sldMk cId="605312590" sldId="256"/>
            <ac:spMk id="1615" creationId="{4E7E939C-9A6B-B87F-35EE-A33E10A3B51B}"/>
          </ac:spMkLst>
        </pc:spChg>
        <pc:spChg chg="mod">
          <ac:chgData name="Emils Zegers" userId="bd5cf22c-0e97-44c0-acad-9bc9915da531" providerId="ADAL" clId="{5F09D76C-1841-4F58-94B1-5AE3681891B6}" dt="2023-06-22T13:57:58.600" v="3437" actId="27803"/>
          <ac:spMkLst>
            <pc:docMk/>
            <pc:sldMk cId="605312590" sldId="256"/>
            <ac:spMk id="1616" creationId="{52788980-3495-7DD9-2D85-A3C2FE019AA3}"/>
          </ac:spMkLst>
        </pc:spChg>
        <pc:spChg chg="mod">
          <ac:chgData name="Emils Zegers" userId="bd5cf22c-0e97-44c0-acad-9bc9915da531" providerId="ADAL" clId="{5F09D76C-1841-4F58-94B1-5AE3681891B6}" dt="2023-06-22T13:57:58.600" v="3437" actId="27803"/>
          <ac:spMkLst>
            <pc:docMk/>
            <pc:sldMk cId="605312590" sldId="256"/>
            <ac:spMk id="1617" creationId="{F555FCE7-3681-2798-2722-94B7A7806E9C}"/>
          </ac:spMkLst>
        </pc:spChg>
        <pc:spChg chg="mod">
          <ac:chgData name="Emils Zegers" userId="bd5cf22c-0e97-44c0-acad-9bc9915da531" providerId="ADAL" clId="{5F09D76C-1841-4F58-94B1-5AE3681891B6}" dt="2023-06-22T13:57:58.600" v="3437" actId="27803"/>
          <ac:spMkLst>
            <pc:docMk/>
            <pc:sldMk cId="605312590" sldId="256"/>
            <ac:spMk id="1618" creationId="{33C43498-BB3C-4450-92F8-ECF808CDBA19}"/>
          </ac:spMkLst>
        </pc:spChg>
        <pc:spChg chg="mod">
          <ac:chgData name="Emils Zegers" userId="bd5cf22c-0e97-44c0-acad-9bc9915da531" providerId="ADAL" clId="{5F09D76C-1841-4F58-94B1-5AE3681891B6}" dt="2023-06-22T13:57:58.600" v="3437" actId="27803"/>
          <ac:spMkLst>
            <pc:docMk/>
            <pc:sldMk cId="605312590" sldId="256"/>
            <ac:spMk id="1619" creationId="{A8479D23-E6C0-C3A7-8314-E1D97EAEF542}"/>
          </ac:spMkLst>
        </pc:spChg>
        <pc:spChg chg="mod">
          <ac:chgData name="Emils Zegers" userId="bd5cf22c-0e97-44c0-acad-9bc9915da531" providerId="ADAL" clId="{5F09D76C-1841-4F58-94B1-5AE3681891B6}" dt="2023-06-22T13:57:58.600" v="3437" actId="27803"/>
          <ac:spMkLst>
            <pc:docMk/>
            <pc:sldMk cId="605312590" sldId="256"/>
            <ac:spMk id="1620" creationId="{18D4CC2E-5FE5-52C3-42EB-F79BCB56E975}"/>
          </ac:spMkLst>
        </pc:spChg>
        <pc:spChg chg="mod">
          <ac:chgData name="Emils Zegers" userId="bd5cf22c-0e97-44c0-acad-9bc9915da531" providerId="ADAL" clId="{5F09D76C-1841-4F58-94B1-5AE3681891B6}" dt="2023-06-22T13:57:58.600" v="3437" actId="27803"/>
          <ac:spMkLst>
            <pc:docMk/>
            <pc:sldMk cId="605312590" sldId="256"/>
            <ac:spMk id="1621" creationId="{25FBFC70-0896-497C-6A53-7EF971A52DF3}"/>
          </ac:spMkLst>
        </pc:spChg>
        <pc:spChg chg="mod">
          <ac:chgData name="Emils Zegers" userId="bd5cf22c-0e97-44c0-acad-9bc9915da531" providerId="ADAL" clId="{5F09D76C-1841-4F58-94B1-5AE3681891B6}" dt="2023-06-22T13:57:58.600" v="3437" actId="27803"/>
          <ac:spMkLst>
            <pc:docMk/>
            <pc:sldMk cId="605312590" sldId="256"/>
            <ac:spMk id="1622" creationId="{6FB2C3FA-5173-FD47-DFBF-91BA02DDEB18}"/>
          </ac:spMkLst>
        </pc:spChg>
        <pc:spChg chg="mod">
          <ac:chgData name="Emils Zegers" userId="bd5cf22c-0e97-44c0-acad-9bc9915da531" providerId="ADAL" clId="{5F09D76C-1841-4F58-94B1-5AE3681891B6}" dt="2023-06-22T13:57:58.600" v="3437" actId="27803"/>
          <ac:spMkLst>
            <pc:docMk/>
            <pc:sldMk cId="605312590" sldId="256"/>
            <ac:spMk id="1623" creationId="{05EC16C8-E17D-08FF-7D5D-86EBC59E5625}"/>
          </ac:spMkLst>
        </pc:spChg>
        <pc:spChg chg="mod">
          <ac:chgData name="Emils Zegers" userId="bd5cf22c-0e97-44c0-acad-9bc9915da531" providerId="ADAL" clId="{5F09D76C-1841-4F58-94B1-5AE3681891B6}" dt="2023-06-22T13:57:58.600" v="3437" actId="27803"/>
          <ac:spMkLst>
            <pc:docMk/>
            <pc:sldMk cId="605312590" sldId="256"/>
            <ac:spMk id="1624" creationId="{0A7A99DC-313A-BEC9-EE46-2C302005F450}"/>
          </ac:spMkLst>
        </pc:spChg>
        <pc:spChg chg="mod">
          <ac:chgData name="Emils Zegers" userId="bd5cf22c-0e97-44c0-acad-9bc9915da531" providerId="ADAL" clId="{5F09D76C-1841-4F58-94B1-5AE3681891B6}" dt="2023-06-22T13:57:58.600" v="3437" actId="27803"/>
          <ac:spMkLst>
            <pc:docMk/>
            <pc:sldMk cId="605312590" sldId="256"/>
            <ac:spMk id="1625" creationId="{ADCB115C-A34A-17C2-F1B4-309BCD689B98}"/>
          </ac:spMkLst>
        </pc:spChg>
        <pc:spChg chg="mod">
          <ac:chgData name="Emils Zegers" userId="bd5cf22c-0e97-44c0-acad-9bc9915da531" providerId="ADAL" clId="{5F09D76C-1841-4F58-94B1-5AE3681891B6}" dt="2023-06-22T13:57:58.600" v="3437" actId="27803"/>
          <ac:spMkLst>
            <pc:docMk/>
            <pc:sldMk cId="605312590" sldId="256"/>
            <ac:spMk id="1626" creationId="{8267C09D-92D9-FB8B-267E-6E867783BB8E}"/>
          </ac:spMkLst>
        </pc:spChg>
        <pc:spChg chg="mod">
          <ac:chgData name="Emils Zegers" userId="bd5cf22c-0e97-44c0-acad-9bc9915da531" providerId="ADAL" clId="{5F09D76C-1841-4F58-94B1-5AE3681891B6}" dt="2023-06-22T13:57:58.600" v="3437" actId="27803"/>
          <ac:spMkLst>
            <pc:docMk/>
            <pc:sldMk cId="605312590" sldId="256"/>
            <ac:spMk id="1627" creationId="{B743885E-67E9-1F74-E107-E1C5A72F08DB}"/>
          </ac:spMkLst>
        </pc:spChg>
        <pc:spChg chg="mod">
          <ac:chgData name="Emils Zegers" userId="bd5cf22c-0e97-44c0-acad-9bc9915da531" providerId="ADAL" clId="{5F09D76C-1841-4F58-94B1-5AE3681891B6}" dt="2023-06-22T13:57:58.600" v="3437" actId="27803"/>
          <ac:spMkLst>
            <pc:docMk/>
            <pc:sldMk cId="605312590" sldId="256"/>
            <ac:spMk id="1628" creationId="{0C0227CC-F831-281B-4FA4-C01D7529B468}"/>
          </ac:spMkLst>
        </pc:spChg>
        <pc:spChg chg="mod">
          <ac:chgData name="Emils Zegers" userId="bd5cf22c-0e97-44c0-acad-9bc9915da531" providerId="ADAL" clId="{5F09D76C-1841-4F58-94B1-5AE3681891B6}" dt="2023-06-22T13:57:58.600" v="3437" actId="27803"/>
          <ac:spMkLst>
            <pc:docMk/>
            <pc:sldMk cId="605312590" sldId="256"/>
            <ac:spMk id="1629" creationId="{9EF5A33E-D5CF-B150-90A1-2CA0619067CC}"/>
          </ac:spMkLst>
        </pc:spChg>
        <pc:spChg chg="mod">
          <ac:chgData name="Emils Zegers" userId="bd5cf22c-0e97-44c0-acad-9bc9915da531" providerId="ADAL" clId="{5F09D76C-1841-4F58-94B1-5AE3681891B6}" dt="2023-06-22T13:57:58.600" v="3437" actId="27803"/>
          <ac:spMkLst>
            <pc:docMk/>
            <pc:sldMk cId="605312590" sldId="256"/>
            <ac:spMk id="1630" creationId="{EC227027-FCD3-5B26-237F-4D63F893FF81}"/>
          </ac:spMkLst>
        </pc:spChg>
        <pc:spChg chg="mod">
          <ac:chgData name="Emils Zegers" userId="bd5cf22c-0e97-44c0-acad-9bc9915da531" providerId="ADAL" clId="{5F09D76C-1841-4F58-94B1-5AE3681891B6}" dt="2023-06-22T13:57:58.600" v="3437" actId="27803"/>
          <ac:spMkLst>
            <pc:docMk/>
            <pc:sldMk cId="605312590" sldId="256"/>
            <ac:spMk id="1631" creationId="{2C39685E-7ECD-55EB-BCA6-FE3E2560BABD}"/>
          </ac:spMkLst>
        </pc:spChg>
        <pc:spChg chg="mod">
          <ac:chgData name="Emils Zegers" userId="bd5cf22c-0e97-44c0-acad-9bc9915da531" providerId="ADAL" clId="{5F09D76C-1841-4F58-94B1-5AE3681891B6}" dt="2023-06-22T13:57:58.600" v="3437" actId="27803"/>
          <ac:spMkLst>
            <pc:docMk/>
            <pc:sldMk cId="605312590" sldId="256"/>
            <ac:spMk id="1632" creationId="{9F9C5CA9-8E67-9F15-7D05-44389B548D9D}"/>
          </ac:spMkLst>
        </pc:spChg>
        <pc:spChg chg="mod">
          <ac:chgData name="Emils Zegers" userId="bd5cf22c-0e97-44c0-acad-9bc9915da531" providerId="ADAL" clId="{5F09D76C-1841-4F58-94B1-5AE3681891B6}" dt="2023-06-22T13:57:58.600" v="3437" actId="27803"/>
          <ac:spMkLst>
            <pc:docMk/>
            <pc:sldMk cId="605312590" sldId="256"/>
            <ac:spMk id="1633" creationId="{F8E61D2D-96D7-74C0-A1A4-A8A15A76CEC5}"/>
          </ac:spMkLst>
        </pc:spChg>
        <pc:spChg chg="mod">
          <ac:chgData name="Emils Zegers" userId="bd5cf22c-0e97-44c0-acad-9bc9915da531" providerId="ADAL" clId="{5F09D76C-1841-4F58-94B1-5AE3681891B6}" dt="2023-06-22T13:57:58.600" v="3437" actId="27803"/>
          <ac:spMkLst>
            <pc:docMk/>
            <pc:sldMk cId="605312590" sldId="256"/>
            <ac:spMk id="1634" creationId="{E650DACD-E643-C818-3397-374C48609F56}"/>
          </ac:spMkLst>
        </pc:spChg>
        <pc:spChg chg="mod">
          <ac:chgData name="Emils Zegers" userId="bd5cf22c-0e97-44c0-acad-9bc9915da531" providerId="ADAL" clId="{5F09D76C-1841-4F58-94B1-5AE3681891B6}" dt="2023-06-22T13:57:58.600" v="3437" actId="27803"/>
          <ac:spMkLst>
            <pc:docMk/>
            <pc:sldMk cId="605312590" sldId="256"/>
            <ac:spMk id="1635" creationId="{4CC81DEA-56C7-DE80-05A2-43F15BF70982}"/>
          </ac:spMkLst>
        </pc:spChg>
        <pc:spChg chg="mod">
          <ac:chgData name="Emils Zegers" userId="bd5cf22c-0e97-44c0-acad-9bc9915da531" providerId="ADAL" clId="{5F09D76C-1841-4F58-94B1-5AE3681891B6}" dt="2023-06-22T13:57:58.600" v="3437" actId="27803"/>
          <ac:spMkLst>
            <pc:docMk/>
            <pc:sldMk cId="605312590" sldId="256"/>
            <ac:spMk id="1636" creationId="{213732D5-3A90-EA67-D657-1171DDEB453F}"/>
          </ac:spMkLst>
        </pc:spChg>
        <pc:spChg chg="mod">
          <ac:chgData name="Emils Zegers" userId="bd5cf22c-0e97-44c0-acad-9bc9915da531" providerId="ADAL" clId="{5F09D76C-1841-4F58-94B1-5AE3681891B6}" dt="2023-06-22T13:57:58.600" v="3437" actId="27803"/>
          <ac:spMkLst>
            <pc:docMk/>
            <pc:sldMk cId="605312590" sldId="256"/>
            <ac:spMk id="1637" creationId="{AF7E8F6C-CFB4-8B91-79CC-EA6510476B65}"/>
          </ac:spMkLst>
        </pc:spChg>
        <pc:spChg chg="mod">
          <ac:chgData name="Emils Zegers" userId="bd5cf22c-0e97-44c0-acad-9bc9915da531" providerId="ADAL" clId="{5F09D76C-1841-4F58-94B1-5AE3681891B6}" dt="2023-06-22T13:57:58.600" v="3437" actId="27803"/>
          <ac:spMkLst>
            <pc:docMk/>
            <pc:sldMk cId="605312590" sldId="256"/>
            <ac:spMk id="1638" creationId="{824CD1CA-3E58-39C8-D401-814E4F71A4D9}"/>
          </ac:spMkLst>
        </pc:spChg>
        <pc:spChg chg="mod">
          <ac:chgData name="Emils Zegers" userId="bd5cf22c-0e97-44c0-acad-9bc9915da531" providerId="ADAL" clId="{5F09D76C-1841-4F58-94B1-5AE3681891B6}" dt="2023-06-22T13:57:58.600" v="3437" actId="27803"/>
          <ac:spMkLst>
            <pc:docMk/>
            <pc:sldMk cId="605312590" sldId="256"/>
            <ac:spMk id="1639" creationId="{27D29B6C-462C-9885-2FCC-9AFBD3C2DDD8}"/>
          </ac:spMkLst>
        </pc:spChg>
        <pc:spChg chg="mod">
          <ac:chgData name="Emils Zegers" userId="bd5cf22c-0e97-44c0-acad-9bc9915da531" providerId="ADAL" clId="{5F09D76C-1841-4F58-94B1-5AE3681891B6}" dt="2023-06-22T13:57:58.600" v="3437" actId="27803"/>
          <ac:spMkLst>
            <pc:docMk/>
            <pc:sldMk cId="605312590" sldId="256"/>
            <ac:spMk id="1640" creationId="{F3939A18-86D7-BD74-FECD-AC443596A2EC}"/>
          </ac:spMkLst>
        </pc:spChg>
        <pc:spChg chg="mod">
          <ac:chgData name="Emils Zegers" userId="bd5cf22c-0e97-44c0-acad-9bc9915da531" providerId="ADAL" clId="{5F09D76C-1841-4F58-94B1-5AE3681891B6}" dt="2023-06-22T13:57:58.600" v="3437" actId="27803"/>
          <ac:spMkLst>
            <pc:docMk/>
            <pc:sldMk cId="605312590" sldId="256"/>
            <ac:spMk id="1641" creationId="{C5807A2A-1D70-230F-6A15-2317E7F4F54F}"/>
          </ac:spMkLst>
        </pc:spChg>
        <pc:spChg chg="mod">
          <ac:chgData name="Emils Zegers" userId="bd5cf22c-0e97-44c0-acad-9bc9915da531" providerId="ADAL" clId="{5F09D76C-1841-4F58-94B1-5AE3681891B6}" dt="2023-06-22T13:57:58.600" v="3437" actId="27803"/>
          <ac:spMkLst>
            <pc:docMk/>
            <pc:sldMk cId="605312590" sldId="256"/>
            <ac:spMk id="1642" creationId="{EB38CC9E-21B1-F197-4066-1ABEC42E585A}"/>
          </ac:spMkLst>
        </pc:spChg>
        <pc:spChg chg="mod">
          <ac:chgData name="Emils Zegers" userId="bd5cf22c-0e97-44c0-acad-9bc9915da531" providerId="ADAL" clId="{5F09D76C-1841-4F58-94B1-5AE3681891B6}" dt="2023-06-22T13:57:58.600" v="3437" actId="27803"/>
          <ac:spMkLst>
            <pc:docMk/>
            <pc:sldMk cId="605312590" sldId="256"/>
            <ac:spMk id="1643" creationId="{21942407-A93E-8337-5FB9-A726E30871D8}"/>
          </ac:spMkLst>
        </pc:spChg>
        <pc:spChg chg="mod">
          <ac:chgData name="Emils Zegers" userId="bd5cf22c-0e97-44c0-acad-9bc9915da531" providerId="ADAL" clId="{5F09D76C-1841-4F58-94B1-5AE3681891B6}" dt="2023-06-22T13:57:58.600" v="3437" actId="27803"/>
          <ac:spMkLst>
            <pc:docMk/>
            <pc:sldMk cId="605312590" sldId="256"/>
            <ac:spMk id="1644" creationId="{1517C1F0-B2EA-3617-AB9D-9C3B0FB387DF}"/>
          </ac:spMkLst>
        </pc:spChg>
        <pc:spChg chg="mod">
          <ac:chgData name="Emils Zegers" userId="bd5cf22c-0e97-44c0-acad-9bc9915da531" providerId="ADAL" clId="{5F09D76C-1841-4F58-94B1-5AE3681891B6}" dt="2023-06-22T13:57:58.600" v="3437" actId="27803"/>
          <ac:spMkLst>
            <pc:docMk/>
            <pc:sldMk cId="605312590" sldId="256"/>
            <ac:spMk id="1645" creationId="{FC37B55B-43C4-2367-9054-5365F7C2E02B}"/>
          </ac:spMkLst>
        </pc:spChg>
        <pc:spChg chg="mod">
          <ac:chgData name="Emils Zegers" userId="bd5cf22c-0e97-44c0-acad-9bc9915da531" providerId="ADAL" clId="{5F09D76C-1841-4F58-94B1-5AE3681891B6}" dt="2023-06-22T13:57:58.600" v="3437" actId="27803"/>
          <ac:spMkLst>
            <pc:docMk/>
            <pc:sldMk cId="605312590" sldId="256"/>
            <ac:spMk id="1646" creationId="{C0C078C0-1F68-A4C6-D2F6-E66300F266DD}"/>
          </ac:spMkLst>
        </pc:spChg>
        <pc:spChg chg="mod">
          <ac:chgData name="Emils Zegers" userId="bd5cf22c-0e97-44c0-acad-9bc9915da531" providerId="ADAL" clId="{5F09D76C-1841-4F58-94B1-5AE3681891B6}" dt="2023-06-22T13:57:58.600" v="3437" actId="27803"/>
          <ac:spMkLst>
            <pc:docMk/>
            <pc:sldMk cId="605312590" sldId="256"/>
            <ac:spMk id="1647" creationId="{14493D57-55A9-C386-C16A-3A719CE6A7E1}"/>
          </ac:spMkLst>
        </pc:spChg>
        <pc:spChg chg="mod">
          <ac:chgData name="Emils Zegers" userId="bd5cf22c-0e97-44c0-acad-9bc9915da531" providerId="ADAL" clId="{5F09D76C-1841-4F58-94B1-5AE3681891B6}" dt="2023-06-22T13:57:58.600" v="3437" actId="27803"/>
          <ac:spMkLst>
            <pc:docMk/>
            <pc:sldMk cId="605312590" sldId="256"/>
            <ac:spMk id="1648" creationId="{5E222769-36B7-DD26-78E9-C81CAA43724F}"/>
          </ac:spMkLst>
        </pc:spChg>
        <pc:spChg chg="mod">
          <ac:chgData name="Emils Zegers" userId="bd5cf22c-0e97-44c0-acad-9bc9915da531" providerId="ADAL" clId="{5F09D76C-1841-4F58-94B1-5AE3681891B6}" dt="2023-06-22T13:57:58.600" v="3437" actId="27803"/>
          <ac:spMkLst>
            <pc:docMk/>
            <pc:sldMk cId="605312590" sldId="256"/>
            <ac:spMk id="1649" creationId="{45575603-DBA3-F9B0-555E-44B05619194B}"/>
          </ac:spMkLst>
        </pc:spChg>
        <pc:spChg chg="mod">
          <ac:chgData name="Emils Zegers" userId="bd5cf22c-0e97-44c0-acad-9bc9915da531" providerId="ADAL" clId="{5F09D76C-1841-4F58-94B1-5AE3681891B6}" dt="2023-06-22T13:57:58.600" v="3437" actId="27803"/>
          <ac:spMkLst>
            <pc:docMk/>
            <pc:sldMk cId="605312590" sldId="256"/>
            <ac:spMk id="1650" creationId="{10123896-7D2E-22AB-2074-1E5E98C248CB}"/>
          </ac:spMkLst>
        </pc:spChg>
        <pc:spChg chg="mod">
          <ac:chgData name="Emils Zegers" userId="bd5cf22c-0e97-44c0-acad-9bc9915da531" providerId="ADAL" clId="{5F09D76C-1841-4F58-94B1-5AE3681891B6}" dt="2023-06-22T13:57:58.600" v="3437" actId="27803"/>
          <ac:spMkLst>
            <pc:docMk/>
            <pc:sldMk cId="605312590" sldId="256"/>
            <ac:spMk id="1651" creationId="{23B29F0A-1CD9-A287-21A1-9326B05C78F8}"/>
          </ac:spMkLst>
        </pc:spChg>
        <pc:spChg chg="mod">
          <ac:chgData name="Emils Zegers" userId="bd5cf22c-0e97-44c0-acad-9bc9915da531" providerId="ADAL" clId="{5F09D76C-1841-4F58-94B1-5AE3681891B6}" dt="2023-06-22T13:57:58.600" v="3437" actId="27803"/>
          <ac:spMkLst>
            <pc:docMk/>
            <pc:sldMk cId="605312590" sldId="256"/>
            <ac:spMk id="1652" creationId="{7B8C25AC-B987-9D30-E78C-5D2284A78D03}"/>
          </ac:spMkLst>
        </pc:spChg>
        <pc:spChg chg="mod">
          <ac:chgData name="Emils Zegers" userId="bd5cf22c-0e97-44c0-acad-9bc9915da531" providerId="ADAL" clId="{5F09D76C-1841-4F58-94B1-5AE3681891B6}" dt="2023-06-22T13:57:58.600" v="3437" actId="27803"/>
          <ac:spMkLst>
            <pc:docMk/>
            <pc:sldMk cId="605312590" sldId="256"/>
            <ac:spMk id="1653" creationId="{6F0E0BB8-E5E2-7C62-C8E3-66298B756D55}"/>
          </ac:spMkLst>
        </pc:spChg>
        <pc:spChg chg="mod">
          <ac:chgData name="Emils Zegers" userId="bd5cf22c-0e97-44c0-acad-9bc9915da531" providerId="ADAL" clId="{5F09D76C-1841-4F58-94B1-5AE3681891B6}" dt="2023-06-22T13:57:58.600" v="3437" actId="27803"/>
          <ac:spMkLst>
            <pc:docMk/>
            <pc:sldMk cId="605312590" sldId="256"/>
            <ac:spMk id="1654" creationId="{090BE73F-15DC-B92F-6CE6-1E27D315BFD6}"/>
          </ac:spMkLst>
        </pc:spChg>
        <pc:spChg chg="mod">
          <ac:chgData name="Emils Zegers" userId="bd5cf22c-0e97-44c0-acad-9bc9915da531" providerId="ADAL" clId="{5F09D76C-1841-4F58-94B1-5AE3681891B6}" dt="2023-06-22T13:57:58.600" v="3437" actId="27803"/>
          <ac:spMkLst>
            <pc:docMk/>
            <pc:sldMk cId="605312590" sldId="256"/>
            <ac:spMk id="1655" creationId="{40681D4D-8826-EB44-3A2E-FDC640976BBA}"/>
          </ac:spMkLst>
        </pc:spChg>
        <pc:spChg chg="mod">
          <ac:chgData name="Emils Zegers" userId="bd5cf22c-0e97-44c0-acad-9bc9915da531" providerId="ADAL" clId="{5F09D76C-1841-4F58-94B1-5AE3681891B6}" dt="2023-06-22T13:57:58.600" v="3437" actId="27803"/>
          <ac:spMkLst>
            <pc:docMk/>
            <pc:sldMk cId="605312590" sldId="256"/>
            <ac:spMk id="1656" creationId="{C7C98DDB-2630-9C75-5510-7BCA05953CDB}"/>
          </ac:spMkLst>
        </pc:spChg>
        <pc:spChg chg="mod">
          <ac:chgData name="Emils Zegers" userId="bd5cf22c-0e97-44c0-acad-9bc9915da531" providerId="ADAL" clId="{5F09D76C-1841-4F58-94B1-5AE3681891B6}" dt="2023-06-22T13:57:58.600" v="3437" actId="27803"/>
          <ac:spMkLst>
            <pc:docMk/>
            <pc:sldMk cId="605312590" sldId="256"/>
            <ac:spMk id="1657" creationId="{884BFCD9-1756-7CA2-2B57-D0170B6DA70C}"/>
          </ac:spMkLst>
        </pc:spChg>
        <pc:spChg chg="mod">
          <ac:chgData name="Emils Zegers" userId="bd5cf22c-0e97-44c0-acad-9bc9915da531" providerId="ADAL" clId="{5F09D76C-1841-4F58-94B1-5AE3681891B6}" dt="2023-06-22T13:57:58.600" v="3437" actId="27803"/>
          <ac:spMkLst>
            <pc:docMk/>
            <pc:sldMk cId="605312590" sldId="256"/>
            <ac:spMk id="1658" creationId="{E6A969CF-90E5-BD1B-3191-50891FC1B26C}"/>
          </ac:spMkLst>
        </pc:spChg>
        <pc:spChg chg="mod">
          <ac:chgData name="Emils Zegers" userId="bd5cf22c-0e97-44c0-acad-9bc9915da531" providerId="ADAL" clId="{5F09D76C-1841-4F58-94B1-5AE3681891B6}" dt="2023-06-22T13:57:58.600" v="3437" actId="27803"/>
          <ac:spMkLst>
            <pc:docMk/>
            <pc:sldMk cId="605312590" sldId="256"/>
            <ac:spMk id="1659" creationId="{80265D95-7007-22CA-E366-D7906E8EDFC0}"/>
          </ac:spMkLst>
        </pc:spChg>
        <pc:spChg chg="mod">
          <ac:chgData name="Emils Zegers" userId="bd5cf22c-0e97-44c0-acad-9bc9915da531" providerId="ADAL" clId="{5F09D76C-1841-4F58-94B1-5AE3681891B6}" dt="2023-06-22T13:57:58.600" v="3437" actId="27803"/>
          <ac:spMkLst>
            <pc:docMk/>
            <pc:sldMk cId="605312590" sldId="256"/>
            <ac:spMk id="1660" creationId="{A981686A-D869-3137-1608-FE1271FAE1CB}"/>
          </ac:spMkLst>
        </pc:spChg>
        <pc:spChg chg="mod">
          <ac:chgData name="Emils Zegers" userId="bd5cf22c-0e97-44c0-acad-9bc9915da531" providerId="ADAL" clId="{5F09D76C-1841-4F58-94B1-5AE3681891B6}" dt="2023-06-22T13:57:58.600" v="3437" actId="27803"/>
          <ac:spMkLst>
            <pc:docMk/>
            <pc:sldMk cId="605312590" sldId="256"/>
            <ac:spMk id="1661" creationId="{A35A882F-ED80-EDAA-DE57-1EB854B35830}"/>
          </ac:spMkLst>
        </pc:spChg>
        <pc:spChg chg="mod">
          <ac:chgData name="Emils Zegers" userId="bd5cf22c-0e97-44c0-acad-9bc9915da531" providerId="ADAL" clId="{5F09D76C-1841-4F58-94B1-5AE3681891B6}" dt="2023-06-22T13:57:58.600" v="3437" actId="27803"/>
          <ac:spMkLst>
            <pc:docMk/>
            <pc:sldMk cId="605312590" sldId="256"/>
            <ac:spMk id="1662" creationId="{3E0C2C75-885F-83B7-C8EF-4651CD452388}"/>
          </ac:spMkLst>
        </pc:spChg>
        <pc:spChg chg="mod">
          <ac:chgData name="Emils Zegers" userId="bd5cf22c-0e97-44c0-acad-9bc9915da531" providerId="ADAL" clId="{5F09D76C-1841-4F58-94B1-5AE3681891B6}" dt="2023-06-22T13:57:58.600" v="3437" actId="27803"/>
          <ac:spMkLst>
            <pc:docMk/>
            <pc:sldMk cId="605312590" sldId="256"/>
            <ac:spMk id="1663" creationId="{B95A8DED-52AF-6658-F6C5-AB394FF10EE2}"/>
          </ac:spMkLst>
        </pc:spChg>
        <pc:spChg chg="mod">
          <ac:chgData name="Emils Zegers" userId="bd5cf22c-0e97-44c0-acad-9bc9915da531" providerId="ADAL" clId="{5F09D76C-1841-4F58-94B1-5AE3681891B6}" dt="2023-06-22T13:57:58.600" v="3437" actId="27803"/>
          <ac:spMkLst>
            <pc:docMk/>
            <pc:sldMk cId="605312590" sldId="256"/>
            <ac:spMk id="1664" creationId="{33CE1E3E-E3B4-4E02-821A-2CE639179311}"/>
          </ac:spMkLst>
        </pc:spChg>
        <pc:spChg chg="mod">
          <ac:chgData name="Emils Zegers" userId="bd5cf22c-0e97-44c0-acad-9bc9915da531" providerId="ADAL" clId="{5F09D76C-1841-4F58-94B1-5AE3681891B6}" dt="2023-06-22T13:57:58.600" v="3437" actId="27803"/>
          <ac:spMkLst>
            <pc:docMk/>
            <pc:sldMk cId="605312590" sldId="256"/>
            <ac:spMk id="1665" creationId="{2770A56E-803D-FAD9-C85E-FEAF7F05E6C6}"/>
          </ac:spMkLst>
        </pc:spChg>
        <pc:spChg chg="mod">
          <ac:chgData name="Emils Zegers" userId="bd5cf22c-0e97-44c0-acad-9bc9915da531" providerId="ADAL" clId="{5F09D76C-1841-4F58-94B1-5AE3681891B6}" dt="2023-06-22T13:57:58.600" v="3437" actId="27803"/>
          <ac:spMkLst>
            <pc:docMk/>
            <pc:sldMk cId="605312590" sldId="256"/>
            <ac:spMk id="1666" creationId="{B4183AF7-CD31-6968-0661-B30AFA0EDA4F}"/>
          </ac:spMkLst>
        </pc:spChg>
        <pc:spChg chg="mod">
          <ac:chgData name="Emils Zegers" userId="bd5cf22c-0e97-44c0-acad-9bc9915da531" providerId="ADAL" clId="{5F09D76C-1841-4F58-94B1-5AE3681891B6}" dt="2023-06-22T13:57:58.600" v="3437" actId="27803"/>
          <ac:spMkLst>
            <pc:docMk/>
            <pc:sldMk cId="605312590" sldId="256"/>
            <ac:spMk id="1667" creationId="{F342D6E4-8140-39EA-72E4-1825BC908A2C}"/>
          </ac:spMkLst>
        </pc:spChg>
        <pc:spChg chg="mod">
          <ac:chgData name="Emils Zegers" userId="bd5cf22c-0e97-44c0-acad-9bc9915da531" providerId="ADAL" clId="{5F09D76C-1841-4F58-94B1-5AE3681891B6}" dt="2023-06-22T13:57:58.600" v="3437" actId="27803"/>
          <ac:spMkLst>
            <pc:docMk/>
            <pc:sldMk cId="605312590" sldId="256"/>
            <ac:spMk id="1668" creationId="{0B9D5CFB-49BC-9E68-8D69-F123AE8E0423}"/>
          </ac:spMkLst>
        </pc:spChg>
        <pc:spChg chg="mod">
          <ac:chgData name="Emils Zegers" userId="bd5cf22c-0e97-44c0-acad-9bc9915da531" providerId="ADAL" clId="{5F09D76C-1841-4F58-94B1-5AE3681891B6}" dt="2023-06-22T13:57:58.600" v="3437" actId="27803"/>
          <ac:spMkLst>
            <pc:docMk/>
            <pc:sldMk cId="605312590" sldId="256"/>
            <ac:spMk id="1669" creationId="{274106BA-C6EB-BDE5-47AA-552F4C56EAC8}"/>
          </ac:spMkLst>
        </pc:spChg>
        <pc:spChg chg="mod">
          <ac:chgData name="Emils Zegers" userId="bd5cf22c-0e97-44c0-acad-9bc9915da531" providerId="ADAL" clId="{5F09D76C-1841-4F58-94B1-5AE3681891B6}" dt="2023-06-22T13:57:58.600" v="3437" actId="27803"/>
          <ac:spMkLst>
            <pc:docMk/>
            <pc:sldMk cId="605312590" sldId="256"/>
            <ac:spMk id="1670" creationId="{DCE146DC-E220-5D5F-E752-E9D74C40E6A4}"/>
          </ac:spMkLst>
        </pc:spChg>
        <pc:spChg chg="mod">
          <ac:chgData name="Emils Zegers" userId="bd5cf22c-0e97-44c0-acad-9bc9915da531" providerId="ADAL" clId="{5F09D76C-1841-4F58-94B1-5AE3681891B6}" dt="2023-06-22T13:57:58.600" v="3437" actId="27803"/>
          <ac:spMkLst>
            <pc:docMk/>
            <pc:sldMk cId="605312590" sldId="256"/>
            <ac:spMk id="1671" creationId="{3D4A5DAB-89E3-9B96-EF2E-BAC4260D67FA}"/>
          </ac:spMkLst>
        </pc:spChg>
        <pc:spChg chg="mod">
          <ac:chgData name="Emils Zegers" userId="bd5cf22c-0e97-44c0-acad-9bc9915da531" providerId="ADAL" clId="{5F09D76C-1841-4F58-94B1-5AE3681891B6}" dt="2023-06-22T13:57:58.600" v="3437" actId="27803"/>
          <ac:spMkLst>
            <pc:docMk/>
            <pc:sldMk cId="605312590" sldId="256"/>
            <ac:spMk id="1672" creationId="{11C73069-2F43-F045-08AB-999FEFCF04C3}"/>
          </ac:spMkLst>
        </pc:spChg>
        <pc:spChg chg="mod">
          <ac:chgData name="Emils Zegers" userId="bd5cf22c-0e97-44c0-acad-9bc9915da531" providerId="ADAL" clId="{5F09D76C-1841-4F58-94B1-5AE3681891B6}" dt="2023-06-22T13:57:58.600" v="3437" actId="27803"/>
          <ac:spMkLst>
            <pc:docMk/>
            <pc:sldMk cId="605312590" sldId="256"/>
            <ac:spMk id="1673" creationId="{5327D846-1293-065B-EC64-D582CD161ED1}"/>
          </ac:spMkLst>
        </pc:spChg>
        <pc:spChg chg="mod">
          <ac:chgData name="Emils Zegers" userId="bd5cf22c-0e97-44c0-acad-9bc9915da531" providerId="ADAL" clId="{5F09D76C-1841-4F58-94B1-5AE3681891B6}" dt="2023-06-22T13:57:58.600" v="3437" actId="27803"/>
          <ac:spMkLst>
            <pc:docMk/>
            <pc:sldMk cId="605312590" sldId="256"/>
            <ac:spMk id="1674" creationId="{1BC56316-5C07-2167-FD55-FFADA082FBB4}"/>
          </ac:spMkLst>
        </pc:spChg>
        <pc:spChg chg="mod">
          <ac:chgData name="Emils Zegers" userId="bd5cf22c-0e97-44c0-acad-9bc9915da531" providerId="ADAL" clId="{5F09D76C-1841-4F58-94B1-5AE3681891B6}" dt="2023-06-22T13:57:58.600" v="3437" actId="27803"/>
          <ac:spMkLst>
            <pc:docMk/>
            <pc:sldMk cId="605312590" sldId="256"/>
            <ac:spMk id="1675" creationId="{F544D5E7-654E-B78C-1009-2A68808FC7EB}"/>
          </ac:spMkLst>
        </pc:spChg>
        <pc:spChg chg="mod">
          <ac:chgData name="Emils Zegers" userId="bd5cf22c-0e97-44c0-acad-9bc9915da531" providerId="ADAL" clId="{5F09D76C-1841-4F58-94B1-5AE3681891B6}" dt="2023-06-22T13:57:58.600" v="3437" actId="27803"/>
          <ac:spMkLst>
            <pc:docMk/>
            <pc:sldMk cId="605312590" sldId="256"/>
            <ac:spMk id="1676" creationId="{EF280EAC-D01C-79EB-C1CD-7ABA9EB38D6B}"/>
          </ac:spMkLst>
        </pc:spChg>
        <pc:spChg chg="mod">
          <ac:chgData name="Emils Zegers" userId="bd5cf22c-0e97-44c0-acad-9bc9915da531" providerId="ADAL" clId="{5F09D76C-1841-4F58-94B1-5AE3681891B6}" dt="2023-06-22T13:57:58.600" v="3437" actId="27803"/>
          <ac:spMkLst>
            <pc:docMk/>
            <pc:sldMk cId="605312590" sldId="256"/>
            <ac:spMk id="1677" creationId="{29430119-76E0-482A-C9D0-2A8B28D6B496}"/>
          </ac:spMkLst>
        </pc:spChg>
        <pc:spChg chg="mod">
          <ac:chgData name="Emils Zegers" userId="bd5cf22c-0e97-44c0-acad-9bc9915da531" providerId="ADAL" clId="{5F09D76C-1841-4F58-94B1-5AE3681891B6}" dt="2023-06-22T13:57:58.600" v="3437" actId="27803"/>
          <ac:spMkLst>
            <pc:docMk/>
            <pc:sldMk cId="605312590" sldId="256"/>
            <ac:spMk id="1678" creationId="{637164FE-5A96-AEA5-D6C8-96DB83435A1A}"/>
          </ac:spMkLst>
        </pc:spChg>
        <pc:spChg chg="mod">
          <ac:chgData name="Emils Zegers" userId="bd5cf22c-0e97-44c0-acad-9bc9915da531" providerId="ADAL" clId="{5F09D76C-1841-4F58-94B1-5AE3681891B6}" dt="2023-06-22T13:57:58.600" v="3437" actId="27803"/>
          <ac:spMkLst>
            <pc:docMk/>
            <pc:sldMk cId="605312590" sldId="256"/>
            <ac:spMk id="1679" creationId="{FA1A6117-E01D-000E-6C61-E76072F5B97E}"/>
          </ac:spMkLst>
        </pc:spChg>
        <pc:spChg chg="mod">
          <ac:chgData name="Emils Zegers" userId="bd5cf22c-0e97-44c0-acad-9bc9915da531" providerId="ADAL" clId="{5F09D76C-1841-4F58-94B1-5AE3681891B6}" dt="2023-06-22T13:57:58.600" v="3437" actId="27803"/>
          <ac:spMkLst>
            <pc:docMk/>
            <pc:sldMk cId="605312590" sldId="256"/>
            <ac:spMk id="1680" creationId="{5D202BE4-CD24-D1FF-AED3-26BEF2509398}"/>
          </ac:spMkLst>
        </pc:spChg>
        <pc:spChg chg="mod">
          <ac:chgData name="Emils Zegers" userId="bd5cf22c-0e97-44c0-acad-9bc9915da531" providerId="ADAL" clId="{5F09D76C-1841-4F58-94B1-5AE3681891B6}" dt="2023-06-22T13:57:58.600" v="3437" actId="27803"/>
          <ac:spMkLst>
            <pc:docMk/>
            <pc:sldMk cId="605312590" sldId="256"/>
            <ac:spMk id="1681" creationId="{047C8A5D-B941-8370-962D-7E6048B3F6F9}"/>
          </ac:spMkLst>
        </pc:spChg>
        <pc:spChg chg="mod">
          <ac:chgData name="Emils Zegers" userId="bd5cf22c-0e97-44c0-acad-9bc9915da531" providerId="ADAL" clId="{5F09D76C-1841-4F58-94B1-5AE3681891B6}" dt="2023-06-22T13:57:58.600" v="3437" actId="27803"/>
          <ac:spMkLst>
            <pc:docMk/>
            <pc:sldMk cId="605312590" sldId="256"/>
            <ac:spMk id="1682" creationId="{32E0AF0B-EC5A-2815-A5E6-00F7F193883B}"/>
          </ac:spMkLst>
        </pc:spChg>
        <pc:spChg chg="mod">
          <ac:chgData name="Emils Zegers" userId="bd5cf22c-0e97-44c0-acad-9bc9915da531" providerId="ADAL" clId="{5F09D76C-1841-4F58-94B1-5AE3681891B6}" dt="2023-06-22T13:57:58.600" v="3437" actId="27803"/>
          <ac:spMkLst>
            <pc:docMk/>
            <pc:sldMk cId="605312590" sldId="256"/>
            <ac:spMk id="1683" creationId="{284D2F35-BE65-B02A-56DD-4EE439FBB31E}"/>
          </ac:spMkLst>
        </pc:spChg>
        <pc:spChg chg="mod">
          <ac:chgData name="Emils Zegers" userId="bd5cf22c-0e97-44c0-acad-9bc9915da531" providerId="ADAL" clId="{5F09D76C-1841-4F58-94B1-5AE3681891B6}" dt="2023-06-22T13:57:58.600" v="3437" actId="27803"/>
          <ac:spMkLst>
            <pc:docMk/>
            <pc:sldMk cId="605312590" sldId="256"/>
            <ac:spMk id="1684" creationId="{40A0DBAC-E2ED-8FA7-12F9-BB202C3A6E6C}"/>
          </ac:spMkLst>
        </pc:spChg>
        <pc:spChg chg="mod">
          <ac:chgData name="Emils Zegers" userId="bd5cf22c-0e97-44c0-acad-9bc9915da531" providerId="ADAL" clId="{5F09D76C-1841-4F58-94B1-5AE3681891B6}" dt="2023-06-22T13:57:58.600" v="3437" actId="27803"/>
          <ac:spMkLst>
            <pc:docMk/>
            <pc:sldMk cId="605312590" sldId="256"/>
            <ac:spMk id="1685" creationId="{EB86DB9A-EBC3-7B5B-28ED-460C9F947B37}"/>
          </ac:spMkLst>
        </pc:spChg>
        <pc:spChg chg="mod">
          <ac:chgData name="Emils Zegers" userId="bd5cf22c-0e97-44c0-acad-9bc9915da531" providerId="ADAL" clId="{5F09D76C-1841-4F58-94B1-5AE3681891B6}" dt="2023-06-22T13:57:58.600" v="3437" actId="27803"/>
          <ac:spMkLst>
            <pc:docMk/>
            <pc:sldMk cId="605312590" sldId="256"/>
            <ac:spMk id="1686" creationId="{CEA2FD4F-ADED-B963-7F42-1F783871668A}"/>
          </ac:spMkLst>
        </pc:spChg>
        <pc:spChg chg="mod">
          <ac:chgData name="Emils Zegers" userId="bd5cf22c-0e97-44c0-acad-9bc9915da531" providerId="ADAL" clId="{5F09D76C-1841-4F58-94B1-5AE3681891B6}" dt="2023-06-22T13:57:58.600" v="3437" actId="27803"/>
          <ac:spMkLst>
            <pc:docMk/>
            <pc:sldMk cId="605312590" sldId="256"/>
            <ac:spMk id="1687" creationId="{F641BBEF-8A78-F9DE-15D9-2F025752CFB1}"/>
          </ac:spMkLst>
        </pc:spChg>
        <pc:spChg chg="mod">
          <ac:chgData name="Emils Zegers" userId="bd5cf22c-0e97-44c0-acad-9bc9915da531" providerId="ADAL" clId="{5F09D76C-1841-4F58-94B1-5AE3681891B6}" dt="2023-06-22T13:57:58.600" v="3437" actId="27803"/>
          <ac:spMkLst>
            <pc:docMk/>
            <pc:sldMk cId="605312590" sldId="256"/>
            <ac:spMk id="1688" creationId="{E110722C-2367-E147-EDBF-A740AB76AC4D}"/>
          </ac:spMkLst>
        </pc:spChg>
        <pc:spChg chg="mod">
          <ac:chgData name="Emils Zegers" userId="bd5cf22c-0e97-44c0-acad-9bc9915da531" providerId="ADAL" clId="{5F09D76C-1841-4F58-94B1-5AE3681891B6}" dt="2023-06-22T13:57:58.600" v="3437" actId="27803"/>
          <ac:spMkLst>
            <pc:docMk/>
            <pc:sldMk cId="605312590" sldId="256"/>
            <ac:spMk id="1689" creationId="{338244B8-2639-2D18-F8DC-7650E7B0A611}"/>
          </ac:spMkLst>
        </pc:spChg>
        <pc:spChg chg="mod">
          <ac:chgData name="Emils Zegers" userId="bd5cf22c-0e97-44c0-acad-9bc9915da531" providerId="ADAL" clId="{5F09D76C-1841-4F58-94B1-5AE3681891B6}" dt="2023-06-22T13:57:58.600" v="3437" actId="27803"/>
          <ac:spMkLst>
            <pc:docMk/>
            <pc:sldMk cId="605312590" sldId="256"/>
            <ac:spMk id="1690" creationId="{39CF4DD3-B027-5D46-BFBF-4675C85C8985}"/>
          </ac:spMkLst>
        </pc:spChg>
        <pc:spChg chg="mod">
          <ac:chgData name="Emils Zegers" userId="bd5cf22c-0e97-44c0-acad-9bc9915da531" providerId="ADAL" clId="{5F09D76C-1841-4F58-94B1-5AE3681891B6}" dt="2023-06-22T13:57:58.600" v="3437" actId="27803"/>
          <ac:spMkLst>
            <pc:docMk/>
            <pc:sldMk cId="605312590" sldId="256"/>
            <ac:spMk id="1691" creationId="{981D0EF2-0ACF-AA4B-034D-20B947418778}"/>
          </ac:spMkLst>
        </pc:spChg>
        <pc:spChg chg="mod">
          <ac:chgData name="Emils Zegers" userId="bd5cf22c-0e97-44c0-acad-9bc9915da531" providerId="ADAL" clId="{5F09D76C-1841-4F58-94B1-5AE3681891B6}" dt="2023-06-22T13:57:58.600" v="3437" actId="27803"/>
          <ac:spMkLst>
            <pc:docMk/>
            <pc:sldMk cId="605312590" sldId="256"/>
            <ac:spMk id="1692" creationId="{DCC0E172-2A6A-7BFA-6718-F98C1790B0C2}"/>
          </ac:spMkLst>
        </pc:spChg>
        <pc:spChg chg="mod">
          <ac:chgData name="Emils Zegers" userId="bd5cf22c-0e97-44c0-acad-9bc9915da531" providerId="ADAL" clId="{5F09D76C-1841-4F58-94B1-5AE3681891B6}" dt="2023-06-22T13:57:58.600" v="3437" actId="27803"/>
          <ac:spMkLst>
            <pc:docMk/>
            <pc:sldMk cId="605312590" sldId="256"/>
            <ac:spMk id="1693" creationId="{010B956B-CFE3-E065-F8E8-0077CBF683D5}"/>
          </ac:spMkLst>
        </pc:spChg>
        <pc:spChg chg="mod">
          <ac:chgData name="Emils Zegers" userId="bd5cf22c-0e97-44c0-acad-9bc9915da531" providerId="ADAL" clId="{5F09D76C-1841-4F58-94B1-5AE3681891B6}" dt="2023-06-22T13:57:58.600" v="3437" actId="27803"/>
          <ac:spMkLst>
            <pc:docMk/>
            <pc:sldMk cId="605312590" sldId="256"/>
            <ac:spMk id="1694" creationId="{5B1A4522-D2FD-31F1-542D-EFCED76FA414}"/>
          </ac:spMkLst>
        </pc:spChg>
        <pc:spChg chg="mod">
          <ac:chgData name="Emils Zegers" userId="bd5cf22c-0e97-44c0-acad-9bc9915da531" providerId="ADAL" clId="{5F09D76C-1841-4F58-94B1-5AE3681891B6}" dt="2023-06-22T13:57:58.600" v="3437" actId="27803"/>
          <ac:spMkLst>
            <pc:docMk/>
            <pc:sldMk cId="605312590" sldId="256"/>
            <ac:spMk id="1695" creationId="{58828D60-8161-476E-69D7-DC10CD1A2E7F}"/>
          </ac:spMkLst>
        </pc:spChg>
        <pc:spChg chg="mod">
          <ac:chgData name="Emils Zegers" userId="bd5cf22c-0e97-44c0-acad-9bc9915da531" providerId="ADAL" clId="{5F09D76C-1841-4F58-94B1-5AE3681891B6}" dt="2023-06-22T13:57:58.600" v="3437" actId="27803"/>
          <ac:spMkLst>
            <pc:docMk/>
            <pc:sldMk cId="605312590" sldId="256"/>
            <ac:spMk id="1696" creationId="{12B46C57-45D5-9AB3-3F6E-8FE42C4430AE}"/>
          </ac:spMkLst>
        </pc:spChg>
        <pc:spChg chg="mod">
          <ac:chgData name="Emils Zegers" userId="bd5cf22c-0e97-44c0-acad-9bc9915da531" providerId="ADAL" clId="{5F09D76C-1841-4F58-94B1-5AE3681891B6}" dt="2023-06-22T13:57:58.600" v="3437" actId="27803"/>
          <ac:spMkLst>
            <pc:docMk/>
            <pc:sldMk cId="605312590" sldId="256"/>
            <ac:spMk id="1697" creationId="{C744C96F-650A-3DCB-19DE-B97980DAE6E2}"/>
          </ac:spMkLst>
        </pc:spChg>
        <pc:spChg chg="mod">
          <ac:chgData name="Emils Zegers" userId="bd5cf22c-0e97-44c0-acad-9bc9915da531" providerId="ADAL" clId="{5F09D76C-1841-4F58-94B1-5AE3681891B6}" dt="2023-06-22T13:57:58.600" v="3437" actId="27803"/>
          <ac:spMkLst>
            <pc:docMk/>
            <pc:sldMk cId="605312590" sldId="256"/>
            <ac:spMk id="1698" creationId="{2E11DED3-C87C-A49A-EEE4-AB31D29F96A3}"/>
          </ac:spMkLst>
        </pc:spChg>
        <pc:spChg chg="mod">
          <ac:chgData name="Emils Zegers" userId="bd5cf22c-0e97-44c0-acad-9bc9915da531" providerId="ADAL" clId="{5F09D76C-1841-4F58-94B1-5AE3681891B6}" dt="2023-06-22T13:57:58.600" v="3437" actId="27803"/>
          <ac:spMkLst>
            <pc:docMk/>
            <pc:sldMk cId="605312590" sldId="256"/>
            <ac:spMk id="1699" creationId="{E934CB57-51A9-5A7A-861C-CA7ED9C22F37}"/>
          </ac:spMkLst>
        </pc:spChg>
        <pc:spChg chg="mod">
          <ac:chgData name="Emils Zegers" userId="bd5cf22c-0e97-44c0-acad-9bc9915da531" providerId="ADAL" clId="{5F09D76C-1841-4F58-94B1-5AE3681891B6}" dt="2023-06-22T13:57:58.600" v="3437" actId="27803"/>
          <ac:spMkLst>
            <pc:docMk/>
            <pc:sldMk cId="605312590" sldId="256"/>
            <ac:spMk id="1700" creationId="{BA63B543-4368-DB0C-17D0-BC8491BD28D7}"/>
          </ac:spMkLst>
        </pc:spChg>
        <pc:spChg chg="mod">
          <ac:chgData name="Emils Zegers" userId="bd5cf22c-0e97-44c0-acad-9bc9915da531" providerId="ADAL" clId="{5F09D76C-1841-4F58-94B1-5AE3681891B6}" dt="2023-06-22T13:57:58.600" v="3437" actId="27803"/>
          <ac:spMkLst>
            <pc:docMk/>
            <pc:sldMk cId="605312590" sldId="256"/>
            <ac:spMk id="1701" creationId="{7595F346-AF12-FD54-729B-3592DDF8ADCA}"/>
          </ac:spMkLst>
        </pc:spChg>
        <pc:spChg chg="mod">
          <ac:chgData name="Emils Zegers" userId="bd5cf22c-0e97-44c0-acad-9bc9915da531" providerId="ADAL" clId="{5F09D76C-1841-4F58-94B1-5AE3681891B6}" dt="2023-06-22T13:57:58.600" v="3437" actId="27803"/>
          <ac:spMkLst>
            <pc:docMk/>
            <pc:sldMk cId="605312590" sldId="256"/>
            <ac:spMk id="1702" creationId="{5E9DBB75-7D19-48E0-ECDF-6764666E7773}"/>
          </ac:spMkLst>
        </pc:spChg>
        <pc:spChg chg="mod">
          <ac:chgData name="Emils Zegers" userId="bd5cf22c-0e97-44c0-acad-9bc9915da531" providerId="ADAL" clId="{5F09D76C-1841-4F58-94B1-5AE3681891B6}" dt="2023-06-22T13:57:58.600" v="3437" actId="27803"/>
          <ac:spMkLst>
            <pc:docMk/>
            <pc:sldMk cId="605312590" sldId="256"/>
            <ac:spMk id="1703" creationId="{24E20913-8D3E-4720-28C9-AE1876CCC18F}"/>
          </ac:spMkLst>
        </pc:spChg>
        <pc:spChg chg="mod">
          <ac:chgData name="Emils Zegers" userId="bd5cf22c-0e97-44c0-acad-9bc9915da531" providerId="ADAL" clId="{5F09D76C-1841-4F58-94B1-5AE3681891B6}" dt="2023-06-22T13:57:58.600" v="3437" actId="27803"/>
          <ac:spMkLst>
            <pc:docMk/>
            <pc:sldMk cId="605312590" sldId="256"/>
            <ac:spMk id="1704" creationId="{DEDD44B6-90C3-BE0C-4C92-7AFEE70AD618}"/>
          </ac:spMkLst>
        </pc:spChg>
        <pc:spChg chg="mod">
          <ac:chgData name="Emils Zegers" userId="bd5cf22c-0e97-44c0-acad-9bc9915da531" providerId="ADAL" clId="{5F09D76C-1841-4F58-94B1-5AE3681891B6}" dt="2023-06-22T13:57:58.600" v="3437" actId="27803"/>
          <ac:spMkLst>
            <pc:docMk/>
            <pc:sldMk cId="605312590" sldId="256"/>
            <ac:spMk id="1705" creationId="{4899BD78-8257-E085-B6CC-6BE5BDDF6EB5}"/>
          </ac:spMkLst>
        </pc:spChg>
        <pc:spChg chg="mod">
          <ac:chgData name="Emils Zegers" userId="bd5cf22c-0e97-44c0-acad-9bc9915da531" providerId="ADAL" clId="{5F09D76C-1841-4F58-94B1-5AE3681891B6}" dt="2023-06-22T13:57:58.600" v="3437" actId="27803"/>
          <ac:spMkLst>
            <pc:docMk/>
            <pc:sldMk cId="605312590" sldId="256"/>
            <ac:spMk id="1706" creationId="{AFEED6B7-C644-84D9-D723-E007B41F7F2D}"/>
          </ac:spMkLst>
        </pc:spChg>
        <pc:spChg chg="mod">
          <ac:chgData name="Emils Zegers" userId="bd5cf22c-0e97-44c0-acad-9bc9915da531" providerId="ADAL" clId="{5F09D76C-1841-4F58-94B1-5AE3681891B6}" dt="2023-06-22T13:57:58.600" v="3437" actId="27803"/>
          <ac:spMkLst>
            <pc:docMk/>
            <pc:sldMk cId="605312590" sldId="256"/>
            <ac:spMk id="1707" creationId="{E369E101-3B80-9FA5-E071-F536C6CB679C}"/>
          </ac:spMkLst>
        </pc:spChg>
        <pc:spChg chg="mod">
          <ac:chgData name="Emils Zegers" userId="bd5cf22c-0e97-44c0-acad-9bc9915da531" providerId="ADAL" clId="{5F09D76C-1841-4F58-94B1-5AE3681891B6}" dt="2023-06-22T13:57:58.600" v="3437" actId="27803"/>
          <ac:spMkLst>
            <pc:docMk/>
            <pc:sldMk cId="605312590" sldId="256"/>
            <ac:spMk id="1708" creationId="{D96CCB93-0795-E392-3FD6-C3EB0F57A03C}"/>
          </ac:spMkLst>
        </pc:spChg>
        <pc:spChg chg="mod">
          <ac:chgData name="Emils Zegers" userId="bd5cf22c-0e97-44c0-acad-9bc9915da531" providerId="ADAL" clId="{5F09D76C-1841-4F58-94B1-5AE3681891B6}" dt="2023-06-22T13:57:58.600" v="3437" actId="27803"/>
          <ac:spMkLst>
            <pc:docMk/>
            <pc:sldMk cId="605312590" sldId="256"/>
            <ac:spMk id="1709" creationId="{74A0A54B-33A7-177A-B386-77AD319358F0}"/>
          </ac:spMkLst>
        </pc:spChg>
        <pc:spChg chg="mod">
          <ac:chgData name="Emils Zegers" userId="bd5cf22c-0e97-44c0-acad-9bc9915da531" providerId="ADAL" clId="{5F09D76C-1841-4F58-94B1-5AE3681891B6}" dt="2023-06-22T13:57:58.600" v="3437" actId="27803"/>
          <ac:spMkLst>
            <pc:docMk/>
            <pc:sldMk cId="605312590" sldId="256"/>
            <ac:spMk id="1710" creationId="{6CD830C0-030C-B730-7DCB-E32122634C9B}"/>
          </ac:spMkLst>
        </pc:spChg>
        <pc:spChg chg="mod">
          <ac:chgData name="Emils Zegers" userId="bd5cf22c-0e97-44c0-acad-9bc9915da531" providerId="ADAL" clId="{5F09D76C-1841-4F58-94B1-5AE3681891B6}" dt="2023-06-22T13:57:58.600" v="3437" actId="27803"/>
          <ac:spMkLst>
            <pc:docMk/>
            <pc:sldMk cId="605312590" sldId="256"/>
            <ac:spMk id="1711" creationId="{9246538E-5AE6-E082-519A-775F80B998AE}"/>
          </ac:spMkLst>
        </pc:spChg>
        <pc:spChg chg="mod">
          <ac:chgData name="Emils Zegers" userId="bd5cf22c-0e97-44c0-acad-9bc9915da531" providerId="ADAL" clId="{5F09D76C-1841-4F58-94B1-5AE3681891B6}" dt="2023-06-22T13:57:58.600" v="3437" actId="27803"/>
          <ac:spMkLst>
            <pc:docMk/>
            <pc:sldMk cId="605312590" sldId="256"/>
            <ac:spMk id="1712" creationId="{DAB577A6-D4F2-A32E-9A9B-71F5AF2FD848}"/>
          </ac:spMkLst>
        </pc:spChg>
        <pc:spChg chg="mod">
          <ac:chgData name="Emils Zegers" userId="bd5cf22c-0e97-44c0-acad-9bc9915da531" providerId="ADAL" clId="{5F09D76C-1841-4F58-94B1-5AE3681891B6}" dt="2023-06-22T13:57:58.600" v="3437" actId="27803"/>
          <ac:spMkLst>
            <pc:docMk/>
            <pc:sldMk cId="605312590" sldId="256"/>
            <ac:spMk id="1713" creationId="{38DEEE85-9D4B-CFFA-3BEB-FDDC807BE529}"/>
          </ac:spMkLst>
        </pc:spChg>
        <pc:spChg chg="mod">
          <ac:chgData name="Emils Zegers" userId="bd5cf22c-0e97-44c0-acad-9bc9915da531" providerId="ADAL" clId="{5F09D76C-1841-4F58-94B1-5AE3681891B6}" dt="2023-06-22T13:57:58.600" v="3437" actId="27803"/>
          <ac:spMkLst>
            <pc:docMk/>
            <pc:sldMk cId="605312590" sldId="256"/>
            <ac:spMk id="1714" creationId="{E8A8C3A5-75E5-8A67-3C26-B3243FFD9097}"/>
          </ac:spMkLst>
        </pc:spChg>
        <pc:spChg chg="mod">
          <ac:chgData name="Emils Zegers" userId="bd5cf22c-0e97-44c0-acad-9bc9915da531" providerId="ADAL" clId="{5F09D76C-1841-4F58-94B1-5AE3681891B6}" dt="2023-06-22T13:57:58.600" v="3437" actId="27803"/>
          <ac:spMkLst>
            <pc:docMk/>
            <pc:sldMk cId="605312590" sldId="256"/>
            <ac:spMk id="1715" creationId="{C08875B7-E825-3788-120E-C96361FC6C1E}"/>
          </ac:spMkLst>
        </pc:spChg>
        <pc:spChg chg="mod">
          <ac:chgData name="Emils Zegers" userId="bd5cf22c-0e97-44c0-acad-9bc9915da531" providerId="ADAL" clId="{5F09D76C-1841-4F58-94B1-5AE3681891B6}" dt="2023-06-22T13:57:58.600" v="3437" actId="27803"/>
          <ac:spMkLst>
            <pc:docMk/>
            <pc:sldMk cId="605312590" sldId="256"/>
            <ac:spMk id="1716" creationId="{C7A4336D-31A0-232B-8B36-7C168B2CD7E3}"/>
          </ac:spMkLst>
        </pc:spChg>
        <pc:spChg chg="mod">
          <ac:chgData name="Emils Zegers" userId="bd5cf22c-0e97-44c0-acad-9bc9915da531" providerId="ADAL" clId="{5F09D76C-1841-4F58-94B1-5AE3681891B6}" dt="2023-06-22T13:57:58.600" v="3437" actId="27803"/>
          <ac:spMkLst>
            <pc:docMk/>
            <pc:sldMk cId="605312590" sldId="256"/>
            <ac:spMk id="1717" creationId="{342EE6E2-6AAE-1633-3435-7561966B0BA7}"/>
          </ac:spMkLst>
        </pc:spChg>
        <pc:spChg chg="mod">
          <ac:chgData name="Emils Zegers" userId="bd5cf22c-0e97-44c0-acad-9bc9915da531" providerId="ADAL" clId="{5F09D76C-1841-4F58-94B1-5AE3681891B6}" dt="2023-06-22T13:57:58.600" v="3437" actId="27803"/>
          <ac:spMkLst>
            <pc:docMk/>
            <pc:sldMk cId="605312590" sldId="256"/>
            <ac:spMk id="1718" creationId="{E8F0A2D2-E282-85CD-7F2E-40CB476D0E4D}"/>
          </ac:spMkLst>
        </pc:spChg>
        <pc:spChg chg="mod">
          <ac:chgData name="Emils Zegers" userId="bd5cf22c-0e97-44c0-acad-9bc9915da531" providerId="ADAL" clId="{5F09D76C-1841-4F58-94B1-5AE3681891B6}" dt="2023-06-22T13:57:58.600" v="3437" actId="27803"/>
          <ac:spMkLst>
            <pc:docMk/>
            <pc:sldMk cId="605312590" sldId="256"/>
            <ac:spMk id="1719" creationId="{4474D4CE-D8E5-7106-D418-A47E08064216}"/>
          </ac:spMkLst>
        </pc:spChg>
        <pc:spChg chg="mod">
          <ac:chgData name="Emils Zegers" userId="bd5cf22c-0e97-44c0-acad-9bc9915da531" providerId="ADAL" clId="{5F09D76C-1841-4F58-94B1-5AE3681891B6}" dt="2023-06-22T13:57:58.600" v="3437" actId="27803"/>
          <ac:spMkLst>
            <pc:docMk/>
            <pc:sldMk cId="605312590" sldId="256"/>
            <ac:spMk id="1720" creationId="{2585D713-8446-6319-BDF4-340813A45220}"/>
          </ac:spMkLst>
        </pc:spChg>
        <pc:spChg chg="mod">
          <ac:chgData name="Emils Zegers" userId="bd5cf22c-0e97-44c0-acad-9bc9915da531" providerId="ADAL" clId="{5F09D76C-1841-4F58-94B1-5AE3681891B6}" dt="2023-06-22T13:57:58.600" v="3437" actId="27803"/>
          <ac:spMkLst>
            <pc:docMk/>
            <pc:sldMk cId="605312590" sldId="256"/>
            <ac:spMk id="1721" creationId="{414902D6-7C35-EF10-A2E0-CE4190454F46}"/>
          </ac:spMkLst>
        </pc:spChg>
        <pc:spChg chg="mod">
          <ac:chgData name="Emils Zegers" userId="bd5cf22c-0e97-44c0-acad-9bc9915da531" providerId="ADAL" clId="{5F09D76C-1841-4F58-94B1-5AE3681891B6}" dt="2023-06-22T13:57:58.600" v="3437" actId="27803"/>
          <ac:spMkLst>
            <pc:docMk/>
            <pc:sldMk cId="605312590" sldId="256"/>
            <ac:spMk id="1722" creationId="{10659B6F-4547-2D1E-0995-64810C458178}"/>
          </ac:spMkLst>
        </pc:spChg>
        <pc:spChg chg="mod">
          <ac:chgData name="Emils Zegers" userId="bd5cf22c-0e97-44c0-acad-9bc9915da531" providerId="ADAL" clId="{5F09D76C-1841-4F58-94B1-5AE3681891B6}" dt="2023-06-22T13:57:58.600" v="3437" actId="27803"/>
          <ac:spMkLst>
            <pc:docMk/>
            <pc:sldMk cId="605312590" sldId="256"/>
            <ac:spMk id="1723" creationId="{637CCDB0-3762-6E8B-0C0C-F900FF3C819F}"/>
          </ac:spMkLst>
        </pc:spChg>
        <pc:spChg chg="mod">
          <ac:chgData name="Emils Zegers" userId="bd5cf22c-0e97-44c0-acad-9bc9915da531" providerId="ADAL" clId="{5F09D76C-1841-4F58-94B1-5AE3681891B6}" dt="2023-06-22T13:57:58.600" v="3437" actId="27803"/>
          <ac:spMkLst>
            <pc:docMk/>
            <pc:sldMk cId="605312590" sldId="256"/>
            <ac:spMk id="1724" creationId="{D3C94D9A-7085-30E4-350E-3875BADA476B}"/>
          </ac:spMkLst>
        </pc:spChg>
        <pc:spChg chg="mod">
          <ac:chgData name="Emils Zegers" userId="bd5cf22c-0e97-44c0-acad-9bc9915da531" providerId="ADAL" clId="{5F09D76C-1841-4F58-94B1-5AE3681891B6}" dt="2023-06-22T13:57:58.600" v="3437" actId="27803"/>
          <ac:spMkLst>
            <pc:docMk/>
            <pc:sldMk cId="605312590" sldId="256"/>
            <ac:spMk id="1725" creationId="{C3032FF2-530A-93BA-6E66-8624E3082B4E}"/>
          </ac:spMkLst>
        </pc:spChg>
        <pc:spChg chg="mod">
          <ac:chgData name="Emils Zegers" userId="bd5cf22c-0e97-44c0-acad-9bc9915da531" providerId="ADAL" clId="{5F09D76C-1841-4F58-94B1-5AE3681891B6}" dt="2023-06-22T13:57:58.600" v="3437" actId="27803"/>
          <ac:spMkLst>
            <pc:docMk/>
            <pc:sldMk cId="605312590" sldId="256"/>
            <ac:spMk id="1726" creationId="{39FA38F1-89E8-8B6C-800B-B8FBB53BFAE2}"/>
          </ac:spMkLst>
        </pc:spChg>
        <pc:spChg chg="mod">
          <ac:chgData name="Emils Zegers" userId="bd5cf22c-0e97-44c0-acad-9bc9915da531" providerId="ADAL" clId="{5F09D76C-1841-4F58-94B1-5AE3681891B6}" dt="2023-06-22T13:57:58.600" v="3437" actId="27803"/>
          <ac:spMkLst>
            <pc:docMk/>
            <pc:sldMk cId="605312590" sldId="256"/>
            <ac:spMk id="1727" creationId="{8178B41A-7271-0473-4385-B427091ABB44}"/>
          </ac:spMkLst>
        </pc:spChg>
        <pc:spChg chg="mod">
          <ac:chgData name="Emils Zegers" userId="bd5cf22c-0e97-44c0-acad-9bc9915da531" providerId="ADAL" clId="{5F09D76C-1841-4F58-94B1-5AE3681891B6}" dt="2023-06-22T13:57:58.600" v="3437" actId="27803"/>
          <ac:spMkLst>
            <pc:docMk/>
            <pc:sldMk cId="605312590" sldId="256"/>
            <ac:spMk id="1728" creationId="{48F5A6E4-294D-00AA-41F5-FA3ACCAD01F1}"/>
          </ac:spMkLst>
        </pc:spChg>
        <pc:spChg chg="mod">
          <ac:chgData name="Emils Zegers" userId="bd5cf22c-0e97-44c0-acad-9bc9915da531" providerId="ADAL" clId="{5F09D76C-1841-4F58-94B1-5AE3681891B6}" dt="2023-06-22T13:57:58.600" v="3437" actId="27803"/>
          <ac:spMkLst>
            <pc:docMk/>
            <pc:sldMk cId="605312590" sldId="256"/>
            <ac:spMk id="1729" creationId="{B1D8F233-8EDC-1298-2FCF-D9EEB6F58877}"/>
          </ac:spMkLst>
        </pc:spChg>
        <pc:spChg chg="mod">
          <ac:chgData name="Emils Zegers" userId="bd5cf22c-0e97-44c0-acad-9bc9915da531" providerId="ADAL" clId="{5F09D76C-1841-4F58-94B1-5AE3681891B6}" dt="2023-06-22T13:57:58.600" v="3437" actId="27803"/>
          <ac:spMkLst>
            <pc:docMk/>
            <pc:sldMk cId="605312590" sldId="256"/>
            <ac:spMk id="1730" creationId="{53F23707-6DEC-1D2E-F5B4-2C1102C3E0B7}"/>
          </ac:spMkLst>
        </pc:spChg>
        <pc:spChg chg="mod">
          <ac:chgData name="Emils Zegers" userId="bd5cf22c-0e97-44c0-acad-9bc9915da531" providerId="ADAL" clId="{5F09D76C-1841-4F58-94B1-5AE3681891B6}" dt="2023-06-22T13:57:58.600" v="3437" actId="27803"/>
          <ac:spMkLst>
            <pc:docMk/>
            <pc:sldMk cId="605312590" sldId="256"/>
            <ac:spMk id="1731" creationId="{3C2A385C-3991-B7A8-1859-02D0B8854540}"/>
          </ac:spMkLst>
        </pc:spChg>
        <pc:spChg chg="mod">
          <ac:chgData name="Emils Zegers" userId="bd5cf22c-0e97-44c0-acad-9bc9915da531" providerId="ADAL" clId="{5F09D76C-1841-4F58-94B1-5AE3681891B6}" dt="2023-06-22T13:57:58.600" v="3437" actId="27803"/>
          <ac:spMkLst>
            <pc:docMk/>
            <pc:sldMk cId="605312590" sldId="256"/>
            <ac:spMk id="1732" creationId="{6BCD90A5-9460-752C-F0B6-53CB05C25E26}"/>
          </ac:spMkLst>
        </pc:spChg>
        <pc:spChg chg="mod">
          <ac:chgData name="Emils Zegers" userId="bd5cf22c-0e97-44c0-acad-9bc9915da531" providerId="ADAL" clId="{5F09D76C-1841-4F58-94B1-5AE3681891B6}" dt="2023-06-22T13:57:58.600" v="3437" actId="27803"/>
          <ac:spMkLst>
            <pc:docMk/>
            <pc:sldMk cId="605312590" sldId="256"/>
            <ac:spMk id="1733" creationId="{0DF55071-A77C-BB86-52E5-CA422A5E439E}"/>
          </ac:spMkLst>
        </pc:spChg>
        <pc:spChg chg="mod">
          <ac:chgData name="Emils Zegers" userId="bd5cf22c-0e97-44c0-acad-9bc9915da531" providerId="ADAL" clId="{5F09D76C-1841-4F58-94B1-5AE3681891B6}" dt="2023-06-22T13:57:58.600" v="3437" actId="27803"/>
          <ac:spMkLst>
            <pc:docMk/>
            <pc:sldMk cId="605312590" sldId="256"/>
            <ac:spMk id="1734" creationId="{18D03F1A-F86B-8E98-6F38-DCF323956C5D}"/>
          </ac:spMkLst>
        </pc:spChg>
        <pc:spChg chg="mod">
          <ac:chgData name="Emils Zegers" userId="bd5cf22c-0e97-44c0-acad-9bc9915da531" providerId="ADAL" clId="{5F09D76C-1841-4F58-94B1-5AE3681891B6}" dt="2023-06-22T13:57:58.600" v="3437" actId="27803"/>
          <ac:spMkLst>
            <pc:docMk/>
            <pc:sldMk cId="605312590" sldId="256"/>
            <ac:spMk id="1735" creationId="{8CEE870E-52EA-2A62-08EB-3DAA407E1897}"/>
          </ac:spMkLst>
        </pc:spChg>
        <pc:spChg chg="mod">
          <ac:chgData name="Emils Zegers" userId="bd5cf22c-0e97-44c0-acad-9bc9915da531" providerId="ADAL" clId="{5F09D76C-1841-4F58-94B1-5AE3681891B6}" dt="2023-06-22T13:57:58.600" v="3437" actId="27803"/>
          <ac:spMkLst>
            <pc:docMk/>
            <pc:sldMk cId="605312590" sldId="256"/>
            <ac:spMk id="1736" creationId="{A3863390-FF9F-D988-1DE5-F0ED9780D6B9}"/>
          </ac:spMkLst>
        </pc:spChg>
        <pc:spChg chg="mod">
          <ac:chgData name="Emils Zegers" userId="bd5cf22c-0e97-44c0-acad-9bc9915da531" providerId="ADAL" clId="{5F09D76C-1841-4F58-94B1-5AE3681891B6}" dt="2023-06-22T13:57:58.600" v="3437" actId="27803"/>
          <ac:spMkLst>
            <pc:docMk/>
            <pc:sldMk cId="605312590" sldId="256"/>
            <ac:spMk id="1737" creationId="{A300FD7B-9668-7F50-0804-6FC09C342C6F}"/>
          </ac:spMkLst>
        </pc:spChg>
        <pc:spChg chg="mod">
          <ac:chgData name="Emils Zegers" userId="bd5cf22c-0e97-44c0-acad-9bc9915da531" providerId="ADAL" clId="{5F09D76C-1841-4F58-94B1-5AE3681891B6}" dt="2023-06-22T13:57:58.600" v="3437" actId="27803"/>
          <ac:spMkLst>
            <pc:docMk/>
            <pc:sldMk cId="605312590" sldId="256"/>
            <ac:spMk id="1738" creationId="{3CCE03A8-633C-CDFB-2AC3-CBD4A47F64FC}"/>
          </ac:spMkLst>
        </pc:spChg>
        <pc:spChg chg="mod">
          <ac:chgData name="Emils Zegers" userId="bd5cf22c-0e97-44c0-acad-9bc9915da531" providerId="ADAL" clId="{5F09D76C-1841-4F58-94B1-5AE3681891B6}" dt="2023-06-22T13:57:58.600" v="3437" actId="27803"/>
          <ac:spMkLst>
            <pc:docMk/>
            <pc:sldMk cId="605312590" sldId="256"/>
            <ac:spMk id="1739" creationId="{A4631228-1898-0CC7-938C-179B0C5EFDC6}"/>
          </ac:spMkLst>
        </pc:spChg>
        <pc:spChg chg="mod">
          <ac:chgData name="Emils Zegers" userId="bd5cf22c-0e97-44c0-acad-9bc9915da531" providerId="ADAL" clId="{5F09D76C-1841-4F58-94B1-5AE3681891B6}" dt="2023-06-22T13:57:58.600" v="3437" actId="27803"/>
          <ac:spMkLst>
            <pc:docMk/>
            <pc:sldMk cId="605312590" sldId="256"/>
            <ac:spMk id="1740" creationId="{5AC1FBA7-E8BC-AFF3-6A78-A9A90A983555}"/>
          </ac:spMkLst>
        </pc:spChg>
        <pc:spChg chg="mod">
          <ac:chgData name="Emils Zegers" userId="bd5cf22c-0e97-44c0-acad-9bc9915da531" providerId="ADAL" clId="{5F09D76C-1841-4F58-94B1-5AE3681891B6}" dt="2023-06-22T13:57:58.600" v="3437" actId="27803"/>
          <ac:spMkLst>
            <pc:docMk/>
            <pc:sldMk cId="605312590" sldId="256"/>
            <ac:spMk id="1741" creationId="{6AB0B7B4-424B-67CE-E878-1BA4F5D2BFA6}"/>
          </ac:spMkLst>
        </pc:spChg>
        <pc:spChg chg="mod">
          <ac:chgData name="Emils Zegers" userId="bd5cf22c-0e97-44c0-acad-9bc9915da531" providerId="ADAL" clId="{5F09D76C-1841-4F58-94B1-5AE3681891B6}" dt="2023-06-22T13:57:58.600" v="3437" actId="27803"/>
          <ac:spMkLst>
            <pc:docMk/>
            <pc:sldMk cId="605312590" sldId="256"/>
            <ac:spMk id="1742" creationId="{D77BA933-2B05-82F6-DEFA-70F0A5409EA8}"/>
          </ac:spMkLst>
        </pc:spChg>
        <pc:spChg chg="mod">
          <ac:chgData name="Emils Zegers" userId="bd5cf22c-0e97-44c0-acad-9bc9915da531" providerId="ADAL" clId="{5F09D76C-1841-4F58-94B1-5AE3681891B6}" dt="2023-06-22T13:57:58.600" v="3437" actId="27803"/>
          <ac:spMkLst>
            <pc:docMk/>
            <pc:sldMk cId="605312590" sldId="256"/>
            <ac:spMk id="1743" creationId="{20F07477-FC2B-9240-2111-46B9B28BD3F7}"/>
          </ac:spMkLst>
        </pc:spChg>
        <pc:spChg chg="mod">
          <ac:chgData name="Emils Zegers" userId="bd5cf22c-0e97-44c0-acad-9bc9915da531" providerId="ADAL" clId="{5F09D76C-1841-4F58-94B1-5AE3681891B6}" dt="2023-06-22T13:57:58.600" v="3437" actId="27803"/>
          <ac:spMkLst>
            <pc:docMk/>
            <pc:sldMk cId="605312590" sldId="256"/>
            <ac:spMk id="1744" creationId="{6BF63C5C-67D2-51AC-D785-0B8A4753D6B1}"/>
          </ac:spMkLst>
        </pc:spChg>
        <pc:spChg chg="mod">
          <ac:chgData name="Emils Zegers" userId="bd5cf22c-0e97-44c0-acad-9bc9915da531" providerId="ADAL" clId="{5F09D76C-1841-4F58-94B1-5AE3681891B6}" dt="2023-06-22T13:57:58.600" v="3437" actId="27803"/>
          <ac:spMkLst>
            <pc:docMk/>
            <pc:sldMk cId="605312590" sldId="256"/>
            <ac:spMk id="1745" creationId="{9BE1442B-4C8F-2362-2973-451F25CD1D3B}"/>
          </ac:spMkLst>
        </pc:spChg>
        <pc:spChg chg="mod">
          <ac:chgData name="Emils Zegers" userId="bd5cf22c-0e97-44c0-acad-9bc9915da531" providerId="ADAL" clId="{5F09D76C-1841-4F58-94B1-5AE3681891B6}" dt="2023-06-22T13:57:58.600" v="3437" actId="27803"/>
          <ac:spMkLst>
            <pc:docMk/>
            <pc:sldMk cId="605312590" sldId="256"/>
            <ac:spMk id="1746" creationId="{34D9FB83-777C-DFA7-C435-EBE6F3C5D38D}"/>
          </ac:spMkLst>
        </pc:spChg>
        <pc:spChg chg="mod">
          <ac:chgData name="Emils Zegers" userId="bd5cf22c-0e97-44c0-acad-9bc9915da531" providerId="ADAL" clId="{5F09D76C-1841-4F58-94B1-5AE3681891B6}" dt="2023-06-22T13:57:58.600" v="3437" actId="27803"/>
          <ac:spMkLst>
            <pc:docMk/>
            <pc:sldMk cId="605312590" sldId="256"/>
            <ac:spMk id="1747" creationId="{7DBD96DB-131D-90BE-460A-DE25CA89AD60}"/>
          </ac:spMkLst>
        </pc:spChg>
        <pc:spChg chg="mod">
          <ac:chgData name="Emils Zegers" userId="bd5cf22c-0e97-44c0-acad-9bc9915da531" providerId="ADAL" clId="{5F09D76C-1841-4F58-94B1-5AE3681891B6}" dt="2023-06-22T13:57:58.600" v="3437" actId="27803"/>
          <ac:spMkLst>
            <pc:docMk/>
            <pc:sldMk cId="605312590" sldId="256"/>
            <ac:spMk id="1748" creationId="{CBA16DFF-C5E6-BC44-086D-BF09949D3942}"/>
          </ac:spMkLst>
        </pc:spChg>
        <pc:spChg chg="mod">
          <ac:chgData name="Emils Zegers" userId="bd5cf22c-0e97-44c0-acad-9bc9915da531" providerId="ADAL" clId="{5F09D76C-1841-4F58-94B1-5AE3681891B6}" dt="2023-06-22T13:57:58.600" v="3437" actId="27803"/>
          <ac:spMkLst>
            <pc:docMk/>
            <pc:sldMk cId="605312590" sldId="256"/>
            <ac:spMk id="1749" creationId="{FAD8404C-00D2-A4FD-1055-8CE5DD95A4A1}"/>
          </ac:spMkLst>
        </pc:spChg>
        <pc:spChg chg="mod">
          <ac:chgData name="Emils Zegers" userId="bd5cf22c-0e97-44c0-acad-9bc9915da531" providerId="ADAL" clId="{5F09D76C-1841-4F58-94B1-5AE3681891B6}" dt="2023-06-22T13:57:58.600" v="3437" actId="27803"/>
          <ac:spMkLst>
            <pc:docMk/>
            <pc:sldMk cId="605312590" sldId="256"/>
            <ac:spMk id="1750" creationId="{797292D4-5C22-7562-F7C7-5608E30306BD}"/>
          </ac:spMkLst>
        </pc:spChg>
        <pc:spChg chg="mod">
          <ac:chgData name="Emils Zegers" userId="bd5cf22c-0e97-44c0-acad-9bc9915da531" providerId="ADAL" clId="{5F09D76C-1841-4F58-94B1-5AE3681891B6}" dt="2023-06-22T13:57:58.600" v="3437" actId="27803"/>
          <ac:spMkLst>
            <pc:docMk/>
            <pc:sldMk cId="605312590" sldId="256"/>
            <ac:spMk id="1751" creationId="{CFE06ED8-2ED8-1B54-9F86-E74F8D3F7D0E}"/>
          </ac:spMkLst>
        </pc:spChg>
        <pc:spChg chg="mod">
          <ac:chgData name="Emils Zegers" userId="bd5cf22c-0e97-44c0-acad-9bc9915da531" providerId="ADAL" clId="{5F09D76C-1841-4F58-94B1-5AE3681891B6}" dt="2023-06-22T13:57:58.600" v="3437" actId="27803"/>
          <ac:spMkLst>
            <pc:docMk/>
            <pc:sldMk cId="605312590" sldId="256"/>
            <ac:spMk id="1752" creationId="{9C263611-4584-A666-6AA8-453C86EA53F6}"/>
          </ac:spMkLst>
        </pc:spChg>
        <pc:spChg chg="mod">
          <ac:chgData name="Emils Zegers" userId="bd5cf22c-0e97-44c0-acad-9bc9915da531" providerId="ADAL" clId="{5F09D76C-1841-4F58-94B1-5AE3681891B6}" dt="2023-06-22T13:57:58.600" v="3437" actId="27803"/>
          <ac:spMkLst>
            <pc:docMk/>
            <pc:sldMk cId="605312590" sldId="256"/>
            <ac:spMk id="1753" creationId="{B7DE732F-5891-AAAB-D4E0-5D06B673BC82}"/>
          </ac:spMkLst>
        </pc:spChg>
        <pc:spChg chg="mod">
          <ac:chgData name="Emils Zegers" userId="bd5cf22c-0e97-44c0-acad-9bc9915da531" providerId="ADAL" clId="{5F09D76C-1841-4F58-94B1-5AE3681891B6}" dt="2023-06-22T13:57:58.600" v="3437" actId="27803"/>
          <ac:spMkLst>
            <pc:docMk/>
            <pc:sldMk cId="605312590" sldId="256"/>
            <ac:spMk id="1754" creationId="{DF3BC489-0D64-DCB1-3AD5-ECB2F107A2F4}"/>
          </ac:spMkLst>
        </pc:spChg>
        <pc:spChg chg="mod">
          <ac:chgData name="Emils Zegers" userId="bd5cf22c-0e97-44c0-acad-9bc9915da531" providerId="ADAL" clId="{5F09D76C-1841-4F58-94B1-5AE3681891B6}" dt="2023-06-22T13:57:58.600" v="3437" actId="27803"/>
          <ac:spMkLst>
            <pc:docMk/>
            <pc:sldMk cId="605312590" sldId="256"/>
            <ac:spMk id="1755" creationId="{5E49EC66-49CB-C6CC-47CC-D6EE5D97FDCD}"/>
          </ac:spMkLst>
        </pc:spChg>
        <pc:spChg chg="mod">
          <ac:chgData name="Emils Zegers" userId="bd5cf22c-0e97-44c0-acad-9bc9915da531" providerId="ADAL" clId="{5F09D76C-1841-4F58-94B1-5AE3681891B6}" dt="2023-06-22T13:57:58.600" v="3437" actId="27803"/>
          <ac:spMkLst>
            <pc:docMk/>
            <pc:sldMk cId="605312590" sldId="256"/>
            <ac:spMk id="1756" creationId="{9E953E2B-9785-1C63-AB41-05612374AA4F}"/>
          </ac:spMkLst>
        </pc:spChg>
        <pc:spChg chg="mod">
          <ac:chgData name="Emils Zegers" userId="bd5cf22c-0e97-44c0-acad-9bc9915da531" providerId="ADAL" clId="{5F09D76C-1841-4F58-94B1-5AE3681891B6}" dt="2023-06-22T13:57:58.600" v="3437" actId="27803"/>
          <ac:spMkLst>
            <pc:docMk/>
            <pc:sldMk cId="605312590" sldId="256"/>
            <ac:spMk id="1757" creationId="{1F477BD2-1B71-FEC6-F374-7327C67DFF9A}"/>
          </ac:spMkLst>
        </pc:spChg>
        <pc:spChg chg="mod">
          <ac:chgData name="Emils Zegers" userId="bd5cf22c-0e97-44c0-acad-9bc9915da531" providerId="ADAL" clId="{5F09D76C-1841-4F58-94B1-5AE3681891B6}" dt="2023-06-22T13:57:58.600" v="3437" actId="27803"/>
          <ac:spMkLst>
            <pc:docMk/>
            <pc:sldMk cId="605312590" sldId="256"/>
            <ac:spMk id="1758" creationId="{040E32B7-0AB2-DA19-1807-8D78E37A9CAA}"/>
          </ac:spMkLst>
        </pc:spChg>
        <pc:spChg chg="mod">
          <ac:chgData name="Emils Zegers" userId="bd5cf22c-0e97-44c0-acad-9bc9915da531" providerId="ADAL" clId="{5F09D76C-1841-4F58-94B1-5AE3681891B6}" dt="2023-06-22T13:57:58.600" v="3437" actId="27803"/>
          <ac:spMkLst>
            <pc:docMk/>
            <pc:sldMk cId="605312590" sldId="256"/>
            <ac:spMk id="1759" creationId="{BA11F1E5-F4E7-5617-596E-1E5B6DC0CA0E}"/>
          </ac:spMkLst>
        </pc:spChg>
        <pc:spChg chg="mod">
          <ac:chgData name="Emils Zegers" userId="bd5cf22c-0e97-44c0-acad-9bc9915da531" providerId="ADAL" clId="{5F09D76C-1841-4F58-94B1-5AE3681891B6}" dt="2023-06-22T13:57:58.600" v="3437" actId="27803"/>
          <ac:spMkLst>
            <pc:docMk/>
            <pc:sldMk cId="605312590" sldId="256"/>
            <ac:spMk id="1760" creationId="{EE69D0A6-6564-781A-E14F-C3E34B9E6CA4}"/>
          </ac:spMkLst>
        </pc:spChg>
        <pc:spChg chg="mod">
          <ac:chgData name="Emils Zegers" userId="bd5cf22c-0e97-44c0-acad-9bc9915da531" providerId="ADAL" clId="{5F09D76C-1841-4F58-94B1-5AE3681891B6}" dt="2023-06-22T13:57:58.600" v="3437" actId="27803"/>
          <ac:spMkLst>
            <pc:docMk/>
            <pc:sldMk cId="605312590" sldId="256"/>
            <ac:spMk id="1761" creationId="{B8117606-BF58-6F33-8C13-B372DF49D1AD}"/>
          </ac:spMkLst>
        </pc:spChg>
        <pc:spChg chg="mod">
          <ac:chgData name="Emils Zegers" userId="bd5cf22c-0e97-44c0-acad-9bc9915da531" providerId="ADAL" clId="{5F09D76C-1841-4F58-94B1-5AE3681891B6}" dt="2023-06-22T13:57:58.600" v="3437" actId="27803"/>
          <ac:spMkLst>
            <pc:docMk/>
            <pc:sldMk cId="605312590" sldId="256"/>
            <ac:spMk id="1762" creationId="{75E1016F-4999-02A1-4CDF-685166204FD0}"/>
          </ac:spMkLst>
        </pc:spChg>
        <pc:spChg chg="mod">
          <ac:chgData name="Emils Zegers" userId="bd5cf22c-0e97-44c0-acad-9bc9915da531" providerId="ADAL" clId="{5F09D76C-1841-4F58-94B1-5AE3681891B6}" dt="2023-06-22T13:57:58.600" v="3437" actId="27803"/>
          <ac:spMkLst>
            <pc:docMk/>
            <pc:sldMk cId="605312590" sldId="256"/>
            <ac:spMk id="1763" creationId="{F73244C2-10E9-B886-C4E5-974F5B5B378B}"/>
          </ac:spMkLst>
        </pc:spChg>
        <pc:spChg chg="mod">
          <ac:chgData name="Emils Zegers" userId="bd5cf22c-0e97-44c0-acad-9bc9915da531" providerId="ADAL" clId="{5F09D76C-1841-4F58-94B1-5AE3681891B6}" dt="2023-06-22T13:57:58.600" v="3437" actId="27803"/>
          <ac:spMkLst>
            <pc:docMk/>
            <pc:sldMk cId="605312590" sldId="256"/>
            <ac:spMk id="1764" creationId="{1D1F4943-EF93-F8CC-6E16-2F0B68C9AF68}"/>
          </ac:spMkLst>
        </pc:spChg>
        <pc:spChg chg="mod">
          <ac:chgData name="Emils Zegers" userId="bd5cf22c-0e97-44c0-acad-9bc9915da531" providerId="ADAL" clId="{5F09D76C-1841-4F58-94B1-5AE3681891B6}" dt="2023-06-22T13:57:58.600" v="3437" actId="27803"/>
          <ac:spMkLst>
            <pc:docMk/>
            <pc:sldMk cId="605312590" sldId="256"/>
            <ac:spMk id="1765" creationId="{40F1206F-BDEB-9EDB-0313-FFE46108CBA1}"/>
          </ac:spMkLst>
        </pc:spChg>
        <pc:spChg chg="mod">
          <ac:chgData name="Emils Zegers" userId="bd5cf22c-0e97-44c0-acad-9bc9915da531" providerId="ADAL" clId="{5F09D76C-1841-4F58-94B1-5AE3681891B6}" dt="2023-06-22T13:57:58.600" v="3437" actId="27803"/>
          <ac:spMkLst>
            <pc:docMk/>
            <pc:sldMk cId="605312590" sldId="256"/>
            <ac:spMk id="1766" creationId="{F1161FFA-5A2A-2D7A-B266-075619D5011C}"/>
          </ac:spMkLst>
        </pc:spChg>
        <pc:spChg chg="mod">
          <ac:chgData name="Emils Zegers" userId="bd5cf22c-0e97-44c0-acad-9bc9915da531" providerId="ADAL" clId="{5F09D76C-1841-4F58-94B1-5AE3681891B6}" dt="2023-06-22T13:57:58.600" v="3437" actId="27803"/>
          <ac:spMkLst>
            <pc:docMk/>
            <pc:sldMk cId="605312590" sldId="256"/>
            <ac:spMk id="1767" creationId="{64F084DD-B7CF-7647-955C-6EC466067A18}"/>
          </ac:spMkLst>
        </pc:spChg>
        <pc:spChg chg="mod">
          <ac:chgData name="Emils Zegers" userId="bd5cf22c-0e97-44c0-acad-9bc9915da531" providerId="ADAL" clId="{5F09D76C-1841-4F58-94B1-5AE3681891B6}" dt="2023-06-22T13:57:58.600" v="3437" actId="27803"/>
          <ac:spMkLst>
            <pc:docMk/>
            <pc:sldMk cId="605312590" sldId="256"/>
            <ac:spMk id="1768" creationId="{5718BD4B-058B-428B-593D-E62362EA2EC0}"/>
          </ac:spMkLst>
        </pc:spChg>
        <pc:spChg chg="mod">
          <ac:chgData name="Emils Zegers" userId="bd5cf22c-0e97-44c0-acad-9bc9915da531" providerId="ADAL" clId="{5F09D76C-1841-4F58-94B1-5AE3681891B6}" dt="2023-06-22T13:57:58.600" v="3437" actId="27803"/>
          <ac:spMkLst>
            <pc:docMk/>
            <pc:sldMk cId="605312590" sldId="256"/>
            <ac:spMk id="1769" creationId="{ECE9DDDB-0ADA-07E4-A264-D7225FC359E1}"/>
          </ac:spMkLst>
        </pc:spChg>
        <pc:spChg chg="mod">
          <ac:chgData name="Emils Zegers" userId="bd5cf22c-0e97-44c0-acad-9bc9915da531" providerId="ADAL" clId="{5F09D76C-1841-4F58-94B1-5AE3681891B6}" dt="2023-06-22T13:57:58.600" v="3437" actId="27803"/>
          <ac:spMkLst>
            <pc:docMk/>
            <pc:sldMk cId="605312590" sldId="256"/>
            <ac:spMk id="1770" creationId="{852EEBDB-268E-D5B6-2ECC-4F6D78F7E74C}"/>
          </ac:spMkLst>
        </pc:spChg>
        <pc:spChg chg="mod">
          <ac:chgData name="Emils Zegers" userId="bd5cf22c-0e97-44c0-acad-9bc9915da531" providerId="ADAL" clId="{5F09D76C-1841-4F58-94B1-5AE3681891B6}" dt="2023-06-22T13:57:58.600" v="3437" actId="27803"/>
          <ac:spMkLst>
            <pc:docMk/>
            <pc:sldMk cId="605312590" sldId="256"/>
            <ac:spMk id="1771" creationId="{DC54EE2E-E854-071F-16A3-DA59971F4F7C}"/>
          </ac:spMkLst>
        </pc:spChg>
        <pc:spChg chg="mod">
          <ac:chgData name="Emils Zegers" userId="bd5cf22c-0e97-44c0-acad-9bc9915da531" providerId="ADAL" clId="{5F09D76C-1841-4F58-94B1-5AE3681891B6}" dt="2023-06-22T13:57:58.600" v="3437" actId="27803"/>
          <ac:spMkLst>
            <pc:docMk/>
            <pc:sldMk cId="605312590" sldId="256"/>
            <ac:spMk id="1772" creationId="{E999BAAD-A106-7F43-8354-5EDA1847BA03}"/>
          </ac:spMkLst>
        </pc:spChg>
        <pc:spChg chg="mod">
          <ac:chgData name="Emils Zegers" userId="bd5cf22c-0e97-44c0-acad-9bc9915da531" providerId="ADAL" clId="{5F09D76C-1841-4F58-94B1-5AE3681891B6}" dt="2023-06-22T13:57:58.600" v="3437" actId="27803"/>
          <ac:spMkLst>
            <pc:docMk/>
            <pc:sldMk cId="605312590" sldId="256"/>
            <ac:spMk id="1773" creationId="{DF7BB52B-37E0-5891-292D-D6A92D39FD2C}"/>
          </ac:spMkLst>
        </pc:spChg>
        <pc:spChg chg="mod">
          <ac:chgData name="Emils Zegers" userId="bd5cf22c-0e97-44c0-acad-9bc9915da531" providerId="ADAL" clId="{5F09D76C-1841-4F58-94B1-5AE3681891B6}" dt="2023-06-22T13:57:58.600" v="3437" actId="27803"/>
          <ac:spMkLst>
            <pc:docMk/>
            <pc:sldMk cId="605312590" sldId="256"/>
            <ac:spMk id="1774" creationId="{4F176189-F273-9FF1-5B3E-9734AD4F1F94}"/>
          </ac:spMkLst>
        </pc:spChg>
        <pc:spChg chg="mod">
          <ac:chgData name="Emils Zegers" userId="bd5cf22c-0e97-44c0-acad-9bc9915da531" providerId="ADAL" clId="{5F09D76C-1841-4F58-94B1-5AE3681891B6}" dt="2023-06-22T13:57:58.600" v="3437" actId="27803"/>
          <ac:spMkLst>
            <pc:docMk/>
            <pc:sldMk cId="605312590" sldId="256"/>
            <ac:spMk id="1775" creationId="{BAF6A562-31C4-7F09-5526-3F3A3B587CAD}"/>
          </ac:spMkLst>
        </pc:spChg>
        <pc:spChg chg="mod">
          <ac:chgData name="Emils Zegers" userId="bd5cf22c-0e97-44c0-acad-9bc9915da531" providerId="ADAL" clId="{5F09D76C-1841-4F58-94B1-5AE3681891B6}" dt="2023-06-22T13:57:58.600" v="3437" actId="27803"/>
          <ac:spMkLst>
            <pc:docMk/>
            <pc:sldMk cId="605312590" sldId="256"/>
            <ac:spMk id="1776" creationId="{E4F47ED5-9B30-D866-18C3-9AD5D05AB354}"/>
          </ac:spMkLst>
        </pc:spChg>
        <pc:spChg chg="mod">
          <ac:chgData name="Emils Zegers" userId="bd5cf22c-0e97-44c0-acad-9bc9915da531" providerId="ADAL" clId="{5F09D76C-1841-4F58-94B1-5AE3681891B6}" dt="2023-06-22T13:57:58.600" v="3437" actId="27803"/>
          <ac:spMkLst>
            <pc:docMk/>
            <pc:sldMk cId="605312590" sldId="256"/>
            <ac:spMk id="1777" creationId="{52FA0F12-3EDE-D2AD-9F0A-166A951AF9FD}"/>
          </ac:spMkLst>
        </pc:spChg>
        <pc:spChg chg="mod">
          <ac:chgData name="Emils Zegers" userId="bd5cf22c-0e97-44c0-acad-9bc9915da531" providerId="ADAL" clId="{5F09D76C-1841-4F58-94B1-5AE3681891B6}" dt="2023-06-22T13:57:58.600" v="3437" actId="27803"/>
          <ac:spMkLst>
            <pc:docMk/>
            <pc:sldMk cId="605312590" sldId="256"/>
            <ac:spMk id="1778" creationId="{01122195-B463-64BF-30B0-B9B7977FE8C1}"/>
          </ac:spMkLst>
        </pc:spChg>
        <pc:spChg chg="mod">
          <ac:chgData name="Emils Zegers" userId="bd5cf22c-0e97-44c0-acad-9bc9915da531" providerId="ADAL" clId="{5F09D76C-1841-4F58-94B1-5AE3681891B6}" dt="2023-06-22T13:57:58.600" v="3437" actId="27803"/>
          <ac:spMkLst>
            <pc:docMk/>
            <pc:sldMk cId="605312590" sldId="256"/>
            <ac:spMk id="1779" creationId="{8020518D-1878-9E79-E037-E3DA516997EA}"/>
          </ac:spMkLst>
        </pc:spChg>
        <pc:spChg chg="mod">
          <ac:chgData name="Emils Zegers" userId="bd5cf22c-0e97-44c0-acad-9bc9915da531" providerId="ADAL" clId="{5F09D76C-1841-4F58-94B1-5AE3681891B6}" dt="2023-06-22T13:57:58.600" v="3437" actId="27803"/>
          <ac:spMkLst>
            <pc:docMk/>
            <pc:sldMk cId="605312590" sldId="256"/>
            <ac:spMk id="1780" creationId="{DED9036F-DF07-1BC6-F63F-B488CC20BE96}"/>
          </ac:spMkLst>
        </pc:spChg>
        <pc:spChg chg="mod">
          <ac:chgData name="Emils Zegers" userId="bd5cf22c-0e97-44c0-acad-9bc9915da531" providerId="ADAL" clId="{5F09D76C-1841-4F58-94B1-5AE3681891B6}" dt="2023-06-22T13:57:58.600" v="3437" actId="27803"/>
          <ac:spMkLst>
            <pc:docMk/>
            <pc:sldMk cId="605312590" sldId="256"/>
            <ac:spMk id="1781" creationId="{DEE95530-5C4D-5A1E-F7DD-603CE7ACA3D1}"/>
          </ac:spMkLst>
        </pc:spChg>
        <pc:spChg chg="mod">
          <ac:chgData name="Emils Zegers" userId="bd5cf22c-0e97-44c0-acad-9bc9915da531" providerId="ADAL" clId="{5F09D76C-1841-4F58-94B1-5AE3681891B6}" dt="2023-06-22T13:57:58.600" v="3437" actId="27803"/>
          <ac:spMkLst>
            <pc:docMk/>
            <pc:sldMk cId="605312590" sldId="256"/>
            <ac:spMk id="1782" creationId="{3B06A6CA-1D0C-D484-FA42-F0E58F600BD8}"/>
          </ac:spMkLst>
        </pc:spChg>
        <pc:spChg chg="mod">
          <ac:chgData name="Emils Zegers" userId="bd5cf22c-0e97-44c0-acad-9bc9915da531" providerId="ADAL" clId="{5F09D76C-1841-4F58-94B1-5AE3681891B6}" dt="2023-06-22T13:57:58.600" v="3437" actId="27803"/>
          <ac:spMkLst>
            <pc:docMk/>
            <pc:sldMk cId="605312590" sldId="256"/>
            <ac:spMk id="1783" creationId="{57D823CA-332B-8876-B237-4F56913A568C}"/>
          </ac:spMkLst>
        </pc:spChg>
        <pc:spChg chg="mod">
          <ac:chgData name="Emils Zegers" userId="bd5cf22c-0e97-44c0-acad-9bc9915da531" providerId="ADAL" clId="{5F09D76C-1841-4F58-94B1-5AE3681891B6}" dt="2023-06-22T13:57:58.600" v="3437" actId="27803"/>
          <ac:spMkLst>
            <pc:docMk/>
            <pc:sldMk cId="605312590" sldId="256"/>
            <ac:spMk id="1784" creationId="{C42D0E23-B032-6544-8BA8-696E600C3E6A}"/>
          </ac:spMkLst>
        </pc:spChg>
        <pc:spChg chg="mod">
          <ac:chgData name="Emils Zegers" userId="bd5cf22c-0e97-44c0-acad-9bc9915da531" providerId="ADAL" clId="{5F09D76C-1841-4F58-94B1-5AE3681891B6}" dt="2023-06-22T13:57:58.600" v="3437" actId="27803"/>
          <ac:spMkLst>
            <pc:docMk/>
            <pc:sldMk cId="605312590" sldId="256"/>
            <ac:spMk id="1785" creationId="{08CF0516-6B60-C21E-1FDF-702E9C0BAA7B}"/>
          </ac:spMkLst>
        </pc:spChg>
        <pc:spChg chg="mod">
          <ac:chgData name="Emils Zegers" userId="bd5cf22c-0e97-44c0-acad-9bc9915da531" providerId="ADAL" clId="{5F09D76C-1841-4F58-94B1-5AE3681891B6}" dt="2023-06-22T13:57:58.600" v="3437" actId="27803"/>
          <ac:spMkLst>
            <pc:docMk/>
            <pc:sldMk cId="605312590" sldId="256"/>
            <ac:spMk id="1786" creationId="{4E4407E8-4E4D-4F94-BA03-58D8B74FE13E}"/>
          </ac:spMkLst>
        </pc:spChg>
        <pc:spChg chg="mod">
          <ac:chgData name="Emils Zegers" userId="bd5cf22c-0e97-44c0-acad-9bc9915da531" providerId="ADAL" clId="{5F09D76C-1841-4F58-94B1-5AE3681891B6}" dt="2023-06-22T13:57:58.600" v="3437" actId="27803"/>
          <ac:spMkLst>
            <pc:docMk/>
            <pc:sldMk cId="605312590" sldId="256"/>
            <ac:spMk id="1787" creationId="{9BEE6BF4-5304-5E50-6C57-AFCCE4AE17FF}"/>
          </ac:spMkLst>
        </pc:spChg>
        <pc:spChg chg="mod">
          <ac:chgData name="Emils Zegers" userId="bd5cf22c-0e97-44c0-acad-9bc9915da531" providerId="ADAL" clId="{5F09D76C-1841-4F58-94B1-5AE3681891B6}" dt="2023-06-22T13:57:58.600" v="3437" actId="27803"/>
          <ac:spMkLst>
            <pc:docMk/>
            <pc:sldMk cId="605312590" sldId="256"/>
            <ac:spMk id="1788" creationId="{B819E5DF-C93A-026C-0C87-629E1E96D47A}"/>
          </ac:spMkLst>
        </pc:spChg>
        <pc:spChg chg="mod">
          <ac:chgData name="Emils Zegers" userId="bd5cf22c-0e97-44c0-acad-9bc9915da531" providerId="ADAL" clId="{5F09D76C-1841-4F58-94B1-5AE3681891B6}" dt="2023-06-22T13:57:58.600" v="3437" actId="27803"/>
          <ac:spMkLst>
            <pc:docMk/>
            <pc:sldMk cId="605312590" sldId="256"/>
            <ac:spMk id="1789" creationId="{995BB2BA-1166-8AEB-829A-2ABE8EFA12DC}"/>
          </ac:spMkLst>
        </pc:spChg>
        <pc:spChg chg="mod">
          <ac:chgData name="Emils Zegers" userId="bd5cf22c-0e97-44c0-acad-9bc9915da531" providerId="ADAL" clId="{5F09D76C-1841-4F58-94B1-5AE3681891B6}" dt="2023-06-22T13:57:58.600" v="3437" actId="27803"/>
          <ac:spMkLst>
            <pc:docMk/>
            <pc:sldMk cId="605312590" sldId="256"/>
            <ac:spMk id="1790" creationId="{5888686C-AA1A-B3CF-83F4-F84023846D61}"/>
          </ac:spMkLst>
        </pc:spChg>
        <pc:spChg chg="mod">
          <ac:chgData name="Emils Zegers" userId="bd5cf22c-0e97-44c0-acad-9bc9915da531" providerId="ADAL" clId="{5F09D76C-1841-4F58-94B1-5AE3681891B6}" dt="2023-06-22T13:57:58.600" v="3437" actId="27803"/>
          <ac:spMkLst>
            <pc:docMk/>
            <pc:sldMk cId="605312590" sldId="256"/>
            <ac:spMk id="1791" creationId="{75C1B126-E3AB-85ED-2C85-57A664292B1A}"/>
          </ac:spMkLst>
        </pc:spChg>
        <pc:spChg chg="mod">
          <ac:chgData name="Emils Zegers" userId="bd5cf22c-0e97-44c0-acad-9bc9915da531" providerId="ADAL" clId="{5F09D76C-1841-4F58-94B1-5AE3681891B6}" dt="2023-06-22T13:57:58.600" v="3437" actId="27803"/>
          <ac:spMkLst>
            <pc:docMk/>
            <pc:sldMk cId="605312590" sldId="256"/>
            <ac:spMk id="1792" creationId="{EE7C63DA-6BF1-9A70-BF8E-DE2CD03E33AF}"/>
          </ac:spMkLst>
        </pc:spChg>
        <pc:spChg chg="mod">
          <ac:chgData name="Emils Zegers" userId="bd5cf22c-0e97-44c0-acad-9bc9915da531" providerId="ADAL" clId="{5F09D76C-1841-4F58-94B1-5AE3681891B6}" dt="2023-06-22T13:57:58.600" v="3437" actId="27803"/>
          <ac:spMkLst>
            <pc:docMk/>
            <pc:sldMk cId="605312590" sldId="256"/>
            <ac:spMk id="1793" creationId="{17E01C06-FF13-25AA-8CB7-7F6A0703D003}"/>
          </ac:spMkLst>
        </pc:spChg>
        <pc:spChg chg="mod">
          <ac:chgData name="Emils Zegers" userId="bd5cf22c-0e97-44c0-acad-9bc9915da531" providerId="ADAL" clId="{5F09D76C-1841-4F58-94B1-5AE3681891B6}" dt="2023-06-22T13:57:58.600" v="3437" actId="27803"/>
          <ac:spMkLst>
            <pc:docMk/>
            <pc:sldMk cId="605312590" sldId="256"/>
            <ac:spMk id="1794" creationId="{CB309927-095F-6C90-1661-8E76F4923276}"/>
          </ac:spMkLst>
        </pc:spChg>
        <pc:spChg chg="mod">
          <ac:chgData name="Emils Zegers" userId="bd5cf22c-0e97-44c0-acad-9bc9915da531" providerId="ADAL" clId="{5F09D76C-1841-4F58-94B1-5AE3681891B6}" dt="2023-06-22T13:57:58.600" v="3437" actId="27803"/>
          <ac:spMkLst>
            <pc:docMk/>
            <pc:sldMk cId="605312590" sldId="256"/>
            <ac:spMk id="1795" creationId="{E2BBF7A4-9688-8F4E-620A-22891E8CF56F}"/>
          </ac:spMkLst>
        </pc:spChg>
        <pc:spChg chg="mod">
          <ac:chgData name="Emils Zegers" userId="bd5cf22c-0e97-44c0-acad-9bc9915da531" providerId="ADAL" clId="{5F09D76C-1841-4F58-94B1-5AE3681891B6}" dt="2023-06-22T13:57:58.600" v="3437" actId="27803"/>
          <ac:spMkLst>
            <pc:docMk/>
            <pc:sldMk cId="605312590" sldId="256"/>
            <ac:spMk id="1796" creationId="{56E5F097-4B7E-78FC-2E06-16971A7AA512}"/>
          </ac:spMkLst>
        </pc:spChg>
        <pc:spChg chg="mod">
          <ac:chgData name="Emils Zegers" userId="bd5cf22c-0e97-44c0-acad-9bc9915da531" providerId="ADAL" clId="{5F09D76C-1841-4F58-94B1-5AE3681891B6}" dt="2023-06-22T13:57:58.600" v="3437" actId="27803"/>
          <ac:spMkLst>
            <pc:docMk/>
            <pc:sldMk cId="605312590" sldId="256"/>
            <ac:spMk id="1797" creationId="{146516DF-BBE4-7E50-7456-C3639AFDB820}"/>
          </ac:spMkLst>
        </pc:spChg>
        <pc:spChg chg="mod">
          <ac:chgData name="Emils Zegers" userId="bd5cf22c-0e97-44c0-acad-9bc9915da531" providerId="ADAL" clId="{5F09D76C-1841-4F58-94B1-5AE3681891B6}" dt="2023-06-22T13:57:58.600" v="3437" actId="27803"/>
          <ac:spMkLst>
            <pc:docMk/>
            <pc:sldMk cId="605312590" sldId="256"/>
            <ac:spMk id="1798" creationId="{90C63868-9AB1-BC7E-AA2A-1DC17A65E1C7}"/>
          </ac:spMkLst>
        </pc:spChg>
        <pc:spChg chg="mod">
          <ac:chgData name="Emils Zegers" userId="bd5cf22c-0e97-44c0-acad-9bc9915da531" providerId="ADAL" clId="{5F09D76C-1841-4F58-94B1-5AE3681891B6}" dt="2023-06-22T13:57:58.600" v="3437" actId="27803"/>
          <ac:spMkLst>
            <pc:docMk/>
            <pc:sldMk cId="605312590" sldId="256"/>
            <ac:spMk id="1799" creationId="{2C606D27-5CFE-6454-2CA7-16733F1794FF}"/>
          </ac:spMkLst>
        </pc:spChg>
        <pc:spChg chg="mod">
          <ac:chgData name="Emils Zegers" userId="bd5cf22c-0e97-44c0-acad-9bc9915da531" providerId="ADAL" clId="{5F09D76C-1841-4F58-94B1-5AE3681891B6}" dt="2023-06-22T13:57:58.600" v="3437" actId="27803"/>
          <ac:spMkLst>
            <pc:docMk/>
            <pc:sldMk cId="605312590" sldId="256"/>
            <ac:spMk id="1800" creationId="{88E67246-40B4-53DC-6441-A21798154263}"/>
          </ac:spMkLst>
        </pc:spChg>
        <pc:spChg chg="mod">
          <ac:chgData name="Emils Zegers" userId="bd5cf22c-0e97-44c0-acad-9bc9915da531" providerId="ADAL" clId="{5F09D76C-1841-4F58-94B1-5AE3681891B6}" dt="2023-06-22T13:57:58.600" v="3437" actId="27803"/>
          <ac:spMkLst>
            <pc:docMk/>
            <pc:sldMk cId="605312590" sldId="256"/>
            <ac:spMk id="1801" creationId="{D818B373-9D20-6C0A-741C-E320027B2364}"/>
          </ac:spMkLst>
        </pc:spChg>
        <pc:spChg chg="mod">
          <ac:chgData name="Emils Zegers" userId="bd5cf22c-0e97-44c0-acad-9bc9915da531" providerId="ADAL" clId="{5F09D76C-1841-4F58-94B1-5AE3681891B6}" dt="2023-06-22T13:57:58.600" v="3437" actId="27803"/>
          <ac:spMkLst>
            <pc:docMk/>
            <pc:sldMk cId="605312590" sldId="256"/>
            <ac:spMk id="1802" creationId="{21210795-FFA7-7B27-A082-1736F8355134}"/>
          </ac:spMkLst>
        </pc:spChg>
        <pc:spChg chg="mod">
          <ac:chgData name="Emils Zegers" userId="bd5cf22c-0e97-44c0-acad-9bc9915da531" providerId="ADAL" clId="{5F09D76C-1841-4F58-94B1-5AE3681891B6}" dt="2023-06-22T13:57:58.600" v="3437" actId="27803"/>
          <ac:spMkLst>
            <pc:docMk/>
            <pc:sldMk cId="605312590" sldId="256"/>
            <ac:spMk id="1803" creationId="{EE0AB63B-4BCE-33AA-F6BA-FA1439D6C9A3}"/>
          </ac:spMkLst>
        </pc:spChg>
        <pc:spChg chg="mod">
          <ac:chgData name="Emils Zegers" userId="bd5cf22c-0e97-44c0-acad-9bc9915da531" providerId="ADAL" clId="{5F09D76C-1841-4F58-94B1-5AE3681891B6}" dt="2023-06-22T13:57:58.600" v="3437" actId="27803"/>
          <ac:spMkLst>
            <pc:docMk/>
            <pc:sldMk cId="605312590" sldId="256"/>
            <ac:spMk id="1804" creationId="{4605216F-4F53-FBF6-CFD7-FFBD38973403}"/>
          </ac:spMkLst>
        </pc:spChg>
        <pc:spChg chg="mod">
          <ac:chgData name="Emils Zegers" userId="bd5cf22c-0e97-44c0-acad-9bc9915da531" providerId="ADAL" clId="{5F09D76C-1841-4F58-94B1-5AE3681891B6}" dt="2023-06-22T13:57:58.600" v="3437" actId="27803"/>
          <ac:spMkLst>
            <pc:docMk/>
            <pc:sldMk cId="605312590" sldId="256"/>
            <ac:spMk id="1805" creationId="{ECA5372A-AEBC-2DD3-1878-2E8DC29A1DBF}"/>
          </ac:spMkLst>
        </pc:spChg>
        <pc:spChg chg="mod">
          <ac:chgData name="Emils Zegers" userId="bd5cf22c-0e97-44c0-acad-9bc9915da531" providerId="ADAL" clId="{5F09D76C-1841-4F58-94B1-5AE3681891B6}" dt="2023-06-22T13:57:58.600" v="3437" actId="27803"/>
          <ac:spMkLst>
            <pc:docMk/>
            <pc:sldMk cId="605312590" sldId="256"/>
            <ac:spMk id="1806" creationId="{2F54CE09-12C3-A20A-2BBF-5895303E3DEE}"/>
          </ac:spMkLst>
        </pc:spChg>
        <pc:spChg chg="mod">
          <ac:chgData name="Emils Zegers" userId="bd5cf22c-0e97-44c0-acad-9bc9915da531" providerId="ADAL" clId="{5F09D76C-1841-4F58-94B1-5AE3681891B6}" dt="2023-06-22T13:57:58.600" v="3437" actId="27803"/>
          <ac:spMkLst>
            <pc:docMk/>
            <pc:sldMk cId="605312590" sldId="256"/>
            <ac:spMk id="1807" creationId="{6C87311F-B2E4-BD93-A18E-D7DB01ABD0A9}"/>
          </ac:spMkLst>
        </pc:spChg>
        <pc:spChg chg="mod">
          <ac:chgData name="Emils Zegers" userId="bd5cf22c-0e97-44c0-acad-9bc9915da531" providerId="ADAL" clId="{5F09D76C-1841-4F58-94B1-5AE3681891B6}" dt="2023-06-22T13:57:58.600" v="3437" actId="27803"/>
          <ac:spMkLst>
            <pc:docMk/>
            <pc:sldMk cId="605312590" sldId="256"/>
            <ac:spMk id="1808" creationId="{1F2413B9-25A6-1D0A-BB7E-8F5DB1D626E4}"/>
          </ac:spMkLst>
        </pc:spChg>
        <pc:spChg chg="mod">
          <ac:chgData name="Emils Zegers" userId="bd5cf22c-0e97-44c0-acad-9bc9915da531" providerId="ADAL" clId="{5F09D76C-1841-4F58-94B1-5AE3681891B6}" dt="2023-06-22T13:57:58.600" v="3437" actId="27803"/>
          <ac:spMkLst>
            <pc:docMk/>
            <pc:sldMk cId="605312590" sldId="256"/>
            <ac:spMk id="1809" creationId="{8CA557D0-CCBA-553C-D0BA-A165AFFC7D6F}"/>
          </ac:spMkLst>
        </pc:spChg>
        <pc:spChg chg="mod">
          <ac:chgData name="Emils Zegers" userId="bd5cf22c-0e97-44c0-acad-9bc9915da531" providerId="ADAL" clId="{5F09D76C-1841-4F58-94B1-5AE3681891B6}" dt="2023-06-22T13:57:58.600" v="3437" actId="27803"/>
          <ac:spMkLst>
            <pc:docMk/>
            <pc:sldMk cId="605312590" sldId="256"/>
            <ac:spMk id="1810" creationId="{BFE072C7-B76E-A323-E253-D5B5762D6187}"/>
          </ac:spMkLst>
        </pc:spChg>
        <pc:spChg chg="mod">
          <ac:chgData name="Emils Zegers" userId="bd5cf22c-0e97-44c0-acad-9bc9915da531" providerId="ADAL" clId="{5F09D76C-1841-4F58-94B1-5AE3681891B6}" dt="2023-06-22T13:57:58.600" v="3437" actId="27803"/>
          <ac:spMkLst>
            <pc:docMk/>
            <pc:sldMk cId="605312590" sldId="256"/>
            <ac:spMk id="1811" creationId="{6F5ADA88-1E43-686B-FE2C-D23D486A3509}"/>
          </ac:spMkLst>
        </pc:spChg>
        <pc:spChg chg="mod">
          <ac:chgData name="Emils Zegers" userId="bd5cf22c-0e97-44c0-acad-9bc9915da531" providerId="ADAL" clId="{5F09D76C-1841-4F58-94B1-5AE3681891B6}" dt="2023-06-22T13:57:58.600" v="3437" actId="27803"/>
          <ac:spMkLst>
            <pc:docMk/>
            <pc:sldMk cId="605312590" sldId="256"/>
            <ac:spMk id="1812" creationId="{1446DCAE-2F2F-58EA-BA8B-6CE597439E97}"/>
          </ac:spMkLst>
        </pc:spChg>
        <pc:spChg chg="mod">
          <ac:chgData name="Emils Zegers" userId="bd5cf22c-0e97-44c0-acad-9bc9915da531" providerId="ADAL" clId="{5F09D76C-1841-4F58-94B1-5AE3681891B6}" dt="2023-06-22T13:57:58.600" v="3437" actId="27803"/>
          <ac:spMkLst>
            <pc:docMk/>
            <pc:sldMk cId="605312590" sldId="256"/>
            <ac:spMk id="1813" creationId="{B5A93980-C06F-84C7-B0D3-93B268616F1D}"/>
          </ac:spMkLst>
        </pc:spChg>
        <pc:spChg chg="mod">
          <ac:chgData name="Emils Zegers" userId="bd5cf22c-0e97-44c0-acad-9bc9915da531" providerId="ADAL" clId="{5F09D76C-1841-4F58-94B1-5AE3681891B6}" dt="2023-06-22T13:57:58.600" v="3437" actId="27803"/>
          <ac:spMkLst>
            <pc:docMk/>
            <pc:sldMk cId="605312590" sldId="256"/>
            <ac:spMk id="1814" creationId="{DD52354D-433E-C799-B823-9FC836EE833F}"/>
          </ac:spMkLst>
        </pc:spChg>
        <pc:spChg chg="mod">
          <ac:chgData name="Emils Zegers" userId="bd5cf22c-0e97-44c0-acad-9bc9915da531" providerId="ADAL" clId="{5F09D76C-1841-4F58-94B1-5AE3681891B6}" dt="2023-06-22T13:57:58.600" v="3437" actId="27803"/>
          <ac:spMkLst>
            <pc:docMk/>
            <pc:sldMk cId="605312590" sldId="256"/>
            <ac:spMk id="1815" creationId="{3B236EF5-410B-E0E5-A411-239F5CEEB8C4}"/>
          </ac:spMkLst>
        </pc:spChg>
        <pc:spChg chg="mod">
          <ac:chgData name="Emils Zegers" userId="bd5cf22c-0e97-44c0-acad-9bc9915da531" providerId="ADAL" clId="{5F09D76C-1841-4F58-94B1-5AE3681891B6}" dt="2023-06-22T13:57:58.600" v="3437" actId="27803"/>
          <ac:spMkLst>
            <pc:docMk/>
            <pc:sldMk cId="605312590" sldId="256"/>
            <ac:spMk id="1816" creationId="{D947ABFB-49C2-2970-58AC-4D2CE4960467}"/>
          </ac:spMkLst>
        </pc:spChg>
        <pc:spChg chg="mod">
          <ac:chgData name="Emils Zegers" userId="bd5cf22c-0e97-44c0-acad-9bc9915da531" providerId="ADAL" clId="{5F09D76C-1841-4F58-94B1-5AE3681891B6}" dt="2023-06-22T13:57:58.600" v="3437" actId="27803"/>
          <ac:spMkLst>
            <pc:docMk/>
            <pc:sldMk cId="605312590" sldId="256"/>
            <ac:spMk id="1817" creationId="{7EA54DEF-EDA1-B690-6CE6-40E3CDFEBD7D}"/>
          </ac:spMkLst>
        </pc:spChg>
        <pc:spChg chg="mod">
          <ac:chgData name="Emils Zegers" userId="bd5cf22c-0e97-44c0-acad-9bc9915da531" providerId="ADAL" clId="{5F09D76C-1841-4F58-94B1-5AE3681891B6}" dt="2023-06-22T13:57:58.600" v="3437" actId="27803"/>
          <ac:spMkLst>
            <pc:docMk/>
            <pc:sldMk cId="605312590" sldId="256"/>
            <ac:spMk id="1818" creationId="{031468EC-E257-5B2E-A033-5B90199A00A5}"/>
          </ac:spMkLst>
        </pc:spChg>
        <pc:spChg chg="mod">
          <ac:chgData name="Emils Zegers" userId="bd5cf22c-0e97-44c0-acad-9bc9915da531" providerId="ADAL" clId="{5F09D76C-1841-4F58-94B1-5AE3681891B6}" dt="2023-06-22T13:57:58.600" v="3437" actId="27803"/>
          <ac:spMkLst>
            <pc:docMk/>
            <pc:sldMk cId="605312590" sldId="256"/>
            <ac:spMk id="1819" creationId="{134AB4A9-D892-8C75-11C4-1C7633EC3D0C}"/>
          </ac:spMkLst>
        </pc:spChg>
        <pc:spChg chg="mod">
          <ac:chgData name="Emils Zegers" userId="bd5cf22c-0e97-44c0-acad-9bc9915da531" providerId="ADAL" clId="{5F09D76C-1841-4F58-94B1-5AE3681891B6}" dt="2023-06-22T13:57:58.600" v="3437" actId="27803"/>
          <ac:spMkLst>
            <pc:docMk/>
            <pc:sldMk cId="605312590" sldId="256"/>
            <ac:spMk id="1820" creationId="{CF4D253A-7EEA-4972-224B-D336164D6AD8}"/>
          </ac:spMkLst>
        </pc:spChg>
        <pc:spChg chg="mod">
          <ac:chgData name="Emils Zegers" userId="bd5cf22c-0e97-44c0-acad-9bc9915da531" providerId="ADAL" clId="{5F09D76C-1841-4F58-94B1-5AE3681891B6}" dt="2023-06-22T13:57:58.600" v="3437" actId="27803"/>
          <ac:spMkLst>
            <pc:docMk/>
            <pc:sldMk cId="605312590" sldId="256"/>
            <ac:spMk id="1821" creationId="{CFAFAE0C-B51D-8BB5-3A3B-1E3B07D781F5}"/>
          </ac:spMkLst>
        </pc:spChg>
        <pc:spChg chg="mod">
          <ac:chgData name="Emils Zegers" userId="bd5cf22c-0e97-44c0-acad-9bc9915da531" providerId="ADAL" clId="{5F09D76C-1841-4F58-94B1-5AE3681891B6}" dt="2023-06-22T13:57:58.600" v="3437" actId="27803"/>
          <ac:spMkLst>
            <pc:docMk/>
            <pc:sldMk cId="605312590" sldId="256"/>
            <ac:spMk id="1822" creationId="{D3935115-6FE4-8285-B366-D32C755279B6}"/>
          </ac:spMkLst>
        </pc:spChg>
        <pc:spChg chg="mod">
          <ac:chgData name="Emils Zegers" userId="bd5cf22c-0e97-44c0-acad-9bc9915da531" providerId="ADAL" clId="{5F09D76C-1841-4F58-94B1-5AE3681891B6}" dt="2023-06-22T13:57:58.600" v="3437" actId="27803"/>
          <ac:spMkLst>
            <pc:docMk/>
            <pc:sldMk cId="605312590" sldId="256"/>
            <ac:spMk id="1823" creationId="{A85177E5-F97A-F60C-A8B8-9FC5D67E6856}"/>
          </ac:spMkLst>
        </pc:spChg>
        <pc:spChg chg="mod">
          <ac:chgData name="Emils Zegers" userId="bd5cf22c-0e97-44c0-acad-9bc9915da531" providerId="ADAL" clId="{5F09D76C-1841-4F58-94B1-5AE3681891B6}" dt="2023-06-22T13:57:58.600" v="3437" actId="27803"/>
          <ac:spMkLst>
            <pc:docMk/>
            <pc:sldMk cId="605312590" sldId="256"/>
            <ac:spMk id="1824" creationId="{88E3A91E-407F-3646-8ABB-2FDF106B202F}"/>
          </ac:spMkLst>
        </pc:spChg>
        <pc:spChg chg="mod">
          <ac:chgData name="Emils Zegers" userId="bd5cf22c-0e97-44c0-acad-9bc9915da531" providerId="ADAL" clId="{5F09D76C-1841-4F58-94B1-5AE3681891B6}" dt="2023-06-22T13:57:58.600" v="3437" actId="27803"/>
          <ac:spMkLst>
            <pc:docMk/>
            <pc:sldMk cId="605312590" sldId="256"/>
            <ac:spMk id="1825" creationId="{C3CC1251-E649-E6EC-A647-66B150027D37}"/>
          </ac:spMkLst>
        </pc:spChg>
        <pc:spChg chg="mod">
          <ac:chgData name="Emils Zegers" userId="bd5cf22c-0e97-44c0-acad-9bc9915da531" providerId="ADAL" clId="{5F09D76C-1841-4F58-94B1-5AE3681891B6}" dt="2023-06-22T13:57:58.600" v="3437" actId="27803"/>
          <ac:spMkLst>
            <pc:docMk/>
            <pc:sldMk cId="605312590" sldId="256"/>
            <ac:spMk id="1826" creationId="{7EC6DC7B-1105-CB2E-A583-EC9396B5A36D}"/>
          </ac:spMkLst>
        </pc:spChg>
        <pc:spChg chg="mod">
          <ac:chgData name="Emils Zegers" userId="bd5cf22c-0e97-44c0-acad-9bc9915da531" providerId="ADAL" clId="{5F09D76C-1841-4F58-94B1-5AE3681891B6}" dt="2023-06-22T13:57:58.600" v="3437" actId="27803"/>
          <ac:spMkLst>
            <pc:docMk/>
            <pc:sldMk cId="605312590" sldId="256"/>
            <ac:spMk id="1827" creationId="{02BA0145-4349-9076-8DC4-6768C7A6ED6B}"/>
          </ac:spMkLst>
        </pc:spChg>
        <pc:spChg chg="mod">
          <ac:chgData name="Emils Zegers" userId="bd5cf22c-0e97-44c0-acad-9bc9915da531" providerId="ADAL" clId="{5F09D76C-1841-4F58-94B1-5AE3681891B6}" dt="2023-06-22T13:57:58.600" v="3437" actId="27803"/>
          <ac:spMkLst>
            <pc:docMk/>
            <pc:sldMk cId="605312590" sldId="256"/>
            <ac:spMk id="1828" creationId="{02C94CC1-E402-5550-84F1-C74722A3F012}"/>
          </ac:spMkLst>
        </pc:spChg>
        <pc:spChg chg="mod">
          <ac:chgData name="Emils Zegers" userId="bd5cf22c-0e97-44c0-acad-9bc9915da531" providerId="ADAL" clId="{5F09D76C-1841-4F58-94B1-5AE3681891B6}" dt="2023-06-22T13:57:58.600" v="3437" actId="27803"/>
          <ac:spMkLst>
            <pc:docMk/>
            <pc:sldMk cId="605312590" sldId="256"/>
            <ac:spMk id="1829" creationId="{EE8D4A72-A207-8028-DC7F-0836A067DF17}"/>
          </ac:spMkLst>
        </pc:spChg>
        <pc:spChg chg="mod">
          <ac:chgData name="Emils Zegers" userId="bd5cf22c-0e97-44c0-acad-9bc9915da531" providerId="ADAL" clId="{5F09D76C-1841-4F58-94B1-5AE3681891B6}" dt="2023-06-22T13:57:58.600" v="3437" actId="27803"/>
          <ac:spMkLst>
            <pc:docMk/>
            <pc:sldMk cId="605312590" sldId="256"/>
            <ac:spMk id="1830" creationId="{A03D78E7-B78A-8AB0-C9C5-A38EB68EC535}"/>
          </ac:spMkLst>
        </pc:spChg>
        <pc:spChg chg="mod">
          <ac:chgData name="Emils Zegers" userId="bd5cf22c-0e97-44c0-acad-9bc9915da531" providerId="ADAL" clId="{5F09D76C-1841-4F58-94B1-5AE3681891B6}" dt="2023-06-22T13:57:58.600" v="3437" actId="27803"/>
          <ac:spMkLst>
            <pc:docMk/>
            <pc:sldMk cId="605312590" sldId="256"/>
            <ac:spMk id="1831" creationId="{2DE9CDDD-92F9-A0DD-A54D-D934EF5CF87C}"/>
          </ac:spMkLst>
        </pc:spChg>
        <pc:spChg chg="mod">
          <ac:chgData name="Emils Zegers" userId="bd5cf22c-0e97-44c0-acad-9bc9915da531" providerId="ADAL" clId="{5F09D76C-1841-4F58-94B1-5AE3681891B6}" dt="2023-06-22T13:57:58.600" v="3437" actId="27803"/>
          <ac:spMkLst>
            <pc:docMk/>
            <pc:sldMk cId="605312590" sldId="256"/>
            <ac:spMk id="1832" creationId="{1A3B802F-4657-2F27-A21D-F53AC0AB4E44}"/>
          </ac:spMkLst>
        </pc:spChg>
        <pc:spChg chg="mod">
          <ac:chgData name="Emils Zegers" userId="bd5cf22c-0e97-44c0-acad-9bc9915da531" providerId="ADAL" clId="{5F09D76C-1841-4F58-94B1-5AE3681891B6}" dt="2023-06-22T13:57:58.600" v="3437" actId="27803"/>
          <ac:spMkLst>
            <pc:docMk/>
            <pc:sldMk cId="605312590" sldId="256"/>
            <ac:spMk id="1833" creationId="{4D848AE0-A48A-4CE7-89AC-69D336506345}"/>
          </ac:spMkLst>
        </pc:spChg>
        <pc:spChg chg="mod">
          <ac:chgData name="Emils Zegers" userId="bd5cf22c-0e97-44c0-acad-9bc9915da531" providerId="ADAL" clId="{5F09D76C-1841-4F58-94B1-5AE3681891B6}" dt="2023-06-22T13:57:58.600" v="3437" actId="27803"/>
          <ac:spMkLst>
            <pc:docMk/>
            <pc:sldMk cId="605312590" sldId="256"/>
            <ac:spMk id="1834" creationId="{65E6D2B2-C095-56A1-6E9E-0461D0C235A8}"/>
          </ac:spMkLst>
        </pc:spChg>
        <pc:spChg chg="mod">
          <ac:chgData name="Emils Zegers" userId="bd5cf22c-0e97-44c0-acad-9bc9915da531" providerId="ADAL" clId="{5F09D76C-1841-4F58-94B1-5AE3681891B6}" dt="2023-06-22T13:57:58.600" v="3437" actId="27803"/>
          <ac:spMkLst>
            <pc:docMk/>
            <pc:sldMk cId="605312590" sldId="256"/>
            <ac:spMk id="1835" creationId="{78C7C663-2F6B-41A8-5C6B-6F27205B1F89}"/>
          </ac:spMkLst>
        </pc:spChg>
        <pc:spChg chg="mod">
          <ac:chgData name="Emils Zegers" userId="bd5cf22c-0e97-44c0-acad-9bc9915da531" providerId="ADAL" clId="{5F09D76C-1841-4F58-94B1-5AE3681891B6}" dt="2023-06-22T13:57:58.600" v="3437" actId="27803"/>
          <ac:spMkLst>
            <pc:docMk/>
            <pc:sldMk cId="605312590" sldId="256"/>
            <ac:spMk id="1836" creationId="{3E789821-F885-6D14-DD5F-FECCB5BC65E3}"/>
          </ac:spMkLst>
        </pc:spChg>
        <pc:spChg chg="mod">
          <ac:chgData name="Emils Zegers" userId="bd5cf22c-0e97-44c0-acad-9bc9915da531" providerId="ADAL" clId="{5F09D76C-1841-4F58-94B1-5AE3681891B6}" dt="2023-06-22T13:57:58.600" v="3437" actId="27803"/>
          <ac:spMkLst>
            <pc:docMk/>
            <pc:sldMk cId="605312590" sldId="256"/>
            <ac:spMk id="1837" creationId="{3B245DAA-88E9-CD25-A6F2-7EE0DCCE8917}"/>
          </ac:spMkLst>
        </pc:spChg>
        <pc:spChg chg="mod">
          <ac:chgData name="Emils Zegers" userId="bd5cf22c-0e97-44c0-acad-9bc9915da531" providerId="ADAL" clId="{5F09D76C-1841-4F58-94B1-5AE3681891B6}" dt="2023-06-22T13:57:58.600" v="3437" actId="27803"/>
          <ac:spMkLst>
            <pc:docMk/>
            <pc:sldMk cId="605312590" sldId="256"/>
            <ac:spMk id="1838" creationId="{224F0255-CC32-C1A0-568E-62D22242B859}"/>
          </ac:spMkLst>
        </pc:spChg>
        <pc:spChg chg="mod">
          <ac:chgData name="Emils Zegers" userId="bd5cf22c-0e97-44c0-acad-9bc9915da531" providerId="ADAL" clId="{5F09D76C-1841-4F58-94B1-5AE3681891B6}" dt="2023-06-22T13:57:58.600" v="3437" actId="27803"/>
          <ac:spMkLst>
            <pc:docMk/>
            <pc:sldMk cId="605312590" sldId="256"/>
            <ac:spMk id="1839" creationId="{69BC6807-E03E-61B7-553D-85855D68FFE2}"/>
          </ac:spMkLst>
        </pc:spChg>
        <pc:spChg chg="mod">
          <ac:chgData name="Emils Zegers" userId="bd5cf22c-0e97-44c0-acad-9bc9915da531" providerId="ADAL" clId="{5F09D76C-1841-4F58-94B1-5AE3681891B6}" dt="2023-06-22T13:57:58.600" v="3437" actId="27803"/>
          <ac:spMkLst>
            <pc:docMk/>
            <pc:sldMk cId="605312590" sldId="256"/>
            <ac:spMk id="1840" creationId="{3D65B34E-D0CC-07BA-648B-0D0E42B9C77B}"/>
          </ac:spMkLst>
        </pc:spChg>
        <pc:spChg chg="mod">
          <ac:chgData name="Emils Zegers" userId="bd5cf22c-0e97-44c0-acad-9bc9915da531" providerId="ADAL" clId="{5F09D76C-1841-4F58-94B1-5AE3681891B6}" dt="2023-06-22T13:57:58.600" v="3437" actId="27803"/>
          <ac:spMkLst>
            <pc:docMk/>
            <pc:sldMk cId="605312590" sldId="256"/>
            <ac:spMk id="1841" creationId="{917A803E-FC66-4975-AF0C-2FED61EA237D}"/>
          </ac:spMkLst>
        </pc:spChg>
        <pc:spChg chg="mod">
          <ac:chgData name="Emils Zegers" userId="bd5cf22c-0e97-44c0-acad-9bc9915da531" providerId="ADAL" clId="{5F09D76C-1841-4F58-94B1-5AE3681891B6}" dt="2023-06-22T13:57:58.600" v="3437" actId="27803"/>
          <ac:spMkLst>
            <pc:docMk/>
            <pc:sldMk cId="605312590" sldId="256"/>
            <ac:spMk id="1842" creationId="{D1F16265-5469-1726-82C8-09AC2C9B4B1E}"/>
          </ac:spMkLst>
        </pc:spChg>
        <pc:spChg chg="mod">
          <ac:chgData name="Emils Zegers" userId="bd5cf22c-0e97-44c0-acad-9bc9915da531" providerId="ADAL" clId="{5F09D76C-1841-4F58-94B1-5AE3681891B6}" dt="2023-06-22T13:57:58.600" v="3437" actId="27803"/>
          <ac:spMkLst>
            <pc:docMk/>
            <pc:sldMk cId="605312590" sldId="256"/>
            <ac:spMk id="1843" creationId="{922A4CD3-7227-0C39-11B3-E51D6725BD92}"/>
          </ac:spMkLst>
        </pc:spChg>
        <pc:spChg chg="mod">
          <ac:chgData name="Emils Zegers" userId="bd5cf22c-0e97-44c0-acad-9bc9915da531" providerId="ADAL" clId="{5F09D76C-1841-4F58-94B1-5AE3681891B6}" dt="2023-06-22T13:57:58.600" v="3437" actId="27803"/>
          <ac:spMkLst>
            <pc:docMk/>
            <pc:sldMk cId="605312590" sldId="256"/>
            <ac:spMk id="1844" creationId="{FD4B095E-01CB-797B-43D9-E1F5B4457919}"/>
          </ac:spMkLst>
        </pc:spChg>
        <pc:spChg chg="mod">
          <ac:chgData name="Emils Zegers" userId="bd5cf22c-0e97-44c0-acad-9bc9915da531" providerId="ADAL" clId="{5F09D76C-1841-4F58-94B1-5AE3681891B6}" dt="2023-06-22T13:57:58.600" v="3437" actId="27803"/>
          <ac:spMkLst>
            <pc:docMk/>
            <pc:sldMk cId="605312590" sldId="256"/>
            <ac:spMk id="1845" creationId="{C9F357C4-1C1B-28A9-9B8E-64D5C483AADB}"/>
          </ac:spMkLst>
        </pc:spChg>
        <pc:spChg chg="mod">
          <ac:chgData name="Emils Zegers" userId="bd5cf22c-0e97-44c0-acad-9bc9915da531" providerId="ADAL" clId="{5F09D76C-1841-4F58-94B1-5AE3681891B6}" dt="2023-06-22T13:57:58.600" v="3437" actId="27803"/>
          <ac:spMkLst>
            <pc:docMk/>
            <pc:sldMk cId="605312590" sldId="256"/>
            <ac:spMk id="1846" creationId="{8BD734A0-5EB2-1B8F-93C7-8A5B4A59EC48}"/>
          </ac:spMkLst>
        </pc:spChg>
        <pc:spChg chg="mod">
          <ac:chgData name="Emils Zegers" userId="bd5cf22c-0e97-44c0-acad-9bc9915da531" providerId="ADAL" clId="{5F09D76C-1841-4F58-94B1-5AE3681891B6}" dt="2023-06-22T13:57:58.600" v="3437" actId="27803"/>
          <ac:spMkLst>
            <pc:docMk/>
            <pc:sldMk cId="605312590" sldId="256"/>
            <ac:spMk id="1847" creationId="{55FF3F50-2013-B7C0-6ED4-561F291C6802}"/>
          </ac:spMkLst>
        </pc:spChg>
        <pc:spChg chg="mod">
          <ac:chgData name="Emils Zegers" userId="bd5cf22c-0e97-44c0-acad-9bc9915da531" providerId="ADAL" clId="{5F09D76C-1841-4F58-94B1-5AE3681891B6}" dt="2023-06-22T13:57:58.600" v="3437" actId="27803"/>
          <ac:spMkLst>
            <pc:docMk/>
            <pc:sldMk cId="605312590" sldId="256"/>
            <ac:spMk id="1848" creationId="{479202E8-4EB1-874C-17B8-85CDBF30A24C}"/>
          </ac:spMkLst>
        </pc:spChg>
        <pc:spChg chg="mod">
          <ac:chgData name="Emils Zegers" userId="bd5cf22c-0e97-44c0-acad-9bc9915da531" providerId="ADAL" clId="{5F09D76C-1841-4F58-94B1-5AE3681891B6}" dt="2023-06-22T13:57:58.600" v="3437" actId="27803"/>
          <ac:spMkLst>
            <pc:docMk/>
            <pc:sldMk cId="605312590" sldId="256"/>
            <ac:spMk id="1849" creationId="{95E01E91-25CB-D891-E540-F7E6C3208B3D}"/>
          </ac:spMkLst>
        </pc:spChg>
        <pc:spChg chg="mod">
          <ac:chgData name="Emils Zegers" userId="bd5cf22c-0e97-44c0-acad-9bc9915da531" providerId="ADAL" clId="{5F09D76C-1841-4F58-94B1-5AE3681891B6}" dt="2023-06-22T13:57:58.600" v="3437" actId="27803"/>
          <ac:spMkLst>
            <pc:docMk/>
            <pc:sldMk cId="605312590" sldId="256"/>
            <ac:spMk id="1850" creationId="{5043E1AB-94ED-E51C-A82A-FDA663E35759}"/>
          </ac:spMkLst>
        </pc:spChg>
        <pc:spChg chg="mod">
          <ac:chgData name="Emils Zegers" userId="bd5cf22c-0e97-44c0-acad-9bc9915da531" providerId="ADAL" clId="{5F09D76C-1841-4F58-94B1-5AE3681891B6}" dt="2023-06-22T13:57:58.600" v="3437" actId="27803"/>
          <ac:spMkLst>
            <pc:docMk/>
            <pc:sldMk cId="605312590" sldId="256"/>
            <ac:spMk id="1851" creationId="{4CC89886-60EC-2BC0-5700-7AF0BD0CD6A2}"/>
          </ac:spMkLst>
        </pc:spChg>
        <pc:spChg chg="mod">
          <ac:chgData name="Emils Zegers" userId="bd5cf22c-0e97-44c0-acad-9bc9915da531" providerId="ADAL" clId="{5F09D76C-1841-4F58-94B1-5AE3681891B6}" dt="2023-06-22T13:57:58.600" v="3437" actId="27803"/>
          <ac:spMkLst>
            <pc:docMk/>
            <pc:sldMk cId="605312590" sldId="256"/>
            <ac:spMk id="1852" creationId="{F7FF2430-A90E-9D0D-4806-D9248CAD6FF7}"/>
          </ac:spMkLst>
        </pc:spChg>
        <pc:spChg chg="mod">
          <ac:chgData name="Emils Zegers" userId="bd5cf22c-0e97-44c0-acad-9bc9915da531" providerId="ADAL" clId="{5F09D76C-1841-4F58-94B1-5AE3681891B6}" dt="2023-06-22T13:57:58.600" v="3437" actId="27803"/>
          <ac:spMkLst>
            <pc:docMk/>
            <pc:sldMk cId="605312590" sldId="256"/>
            <ac:spMk id="1853" creationId="{6746395F-A318-0E58-8885-61307F7BF5F2}"/>
          </ac:spMkLst>
        </pc:spChg>
        <pc:spChg chg="mod">
          <ac:chgData name="Emils Zegers" userId="bd5cf22c-0e97-44c0-acad-9bc9915da531" providerId="ADAL" clId="{5F09D76C-1841-4F58-94B1-5AE3681891B6}" dt="2023-06-22T13:57:58.600" v="3437" actId="27803"/>
          <ac:spMkLst>
            <pc:docMk/>
            <pc:sldMk cId="605312590" sldId="256"/>
            <ac:spMk id="1854" creationId="{9393561D-9847-08EF-708F-0015CE8E2FF8}"/>
          </ac:spMkLst>
        </pc:spChg>
        <pc:spChg chg="mod">
          <ac:chgData name="Emils Zegers" userId="bd5cf22c-0e97-44c0-acad-9bc9915da531" providerId="ADAL" clId="{5F09D76C-1841-4F58-94B1-5AE3681891B6}" dt="2023-06-22T13:57:58.600" v="3437" actId="27803"/>
          <ac:spMkLst>
            <pc:docMk/>
            <pc:sldMk cId="605312590" sldId="256"/>
            <ac:spMk id="1855" creationId="{17388E2C-9003-E98B-CD16-71027BCED6D5}"/>
          </ac:spMkLst>
        </pc:spChg>
        <pc:spChg chg="mod">
          <ac:chgData name="Emils Zegers" userId="bd5cf22c-0e97-44c0-acad-9bc9915da531" providerId="ADAL" clId="{5F09D76C-1841-4F58-94B1-5AE3681891B6}" dt="2023-06-22T13:57:58.600" v="3437" actId="27803"/>
          <ac:spMkLst>
            <pc:docMk/>
            <pc:sldMk cId="605312590" sldId="256"/>
            <ac:spMk id="1856" creationId="{09C39BA1-125F-7452-AB88-D65F32E70EBC}"/>
          </ac:spMkLst>
        </pc:spChg>
        <pc:spChg chg="mod">
          <ac:chgData name="Emils Zegers" userId="bd5cf22c-0e97-44c0-acad-9bc9915da531" providerId="ADAL" clId="{5F09D76C-1841-4F58-94B1-5AE3681891B6}" dt="2023-06-22T13:57:58.600" v="3437" actId="27803"/>
          <ac:spMkLst>
            <pc:docMk/>
            <pc:sldMk cId="605312590" sldId="256"/>
            <ac:spMk id="1857" creationId="{448FFBF2-B0F2-5A25-F673-F727FA904EE9}"/>
          </ac:spMkLst>
        </pc:spChg>
        <pc:spChg chg="mod">
          <ac:chgData name="Emils Zegers" userId="bd5cf22c-0e97-44c0-acad-9bc9915da531" providerId="ADAL" clId="{5F09D76C-1841-4F58-94B1-5AE3681891B6}" dt="2023-06-22T13:57:58.600" v="3437" actId="27803"/>
          <ac:spMkLst>
            <pc:docMk/>
            <pc:sldMk cId="605312590" sldId="256"/>
            <ac:spMk id="1858" creationId="{CA2B4181-3BCF-B966-C709-88E060A6FC8D}"/>
          </ac:spMkLst>
        </pc:spChg>
        <pc:spChg chg="mod">
          <ac:chgData name="Emils Zegers" userId="bd5cf22c-0e97-44c0-acad-9bc9915da531" providerId="ADAL" clId="{5F09D76C-1841-4F58-94B1-5AE3681891B6}" dt="2023-06-22T13:57:58.600" v="3437" actId="27803"/>
          <ac:spMkLst>
            <pc:docMk/>
            <pc:sldMk cId="605312590" sldId="256"/>
            <ac:spMk id="1859" creationId="{12547926-641A-DB32-839A-9DD0354D8E87}"/>
          </ac:spMkLst>
        </pc:spChg>
        <pc:spChg chg="mod">
          <ac:chgData name="Emils Zegers" userId="bd5cf22c-0e97-44c0-acad-9bc9915da531" providerId="ADAL" clId="{5F09D76C-1841-4F58-94B1-5AE3681891B6}" dt="2023-06-22T13:57:58.600" v="3437" actId="27803"/>
          <ac:spMkLst>
            <pc:docMk/>
            <pc:sldMk cId="605312590" sldId="256"/>
            <ac:spMk id="1860" creationId="{C6926443-2582-1A9F-B6AB-8EE78056B174}"/>
          </ac:spMkLst>
        </pc:spChg>
        <pc:spChg chg="mod">
          <ac:chgData name="Emils Zegers" userId="bd5cf22c-0e97-44c0-acad-9bc9915da531" providerId="ADAL" clId="{5F09D76C-1841-4F58-94B1-5AE3681891B6}" dt="2023-06-22T13:57:58.600" v="3437" actId="27803"/>
          <ac:spMkLst>
            <pc:docMk/>
            <pc:sldMk cId="605312590" sldId="256"/>
            <ac:spMk id="1861" creationId="{1E6BA796-D249-DE28-2040-D67E0B58F8A4}"/>
          </ac:spMkLst>
        </pc:spChg>
        <pc:spChg chg="mod">
          <ac:chgData name="Emils Zegers" userId="bd5cf22c-0e97-44c0-acad-9bc9915da531" providerId="ADAL" clId="{5F09D76C-1841-4F58-94B1-5AE3681891B6}" dt="2023-06-22T13:57:58.600" v="3437" actId="27803"/>
          <ac:spMkLst>
            <pc:docMk/>
            <pc:sldMk cId="605312590" sldId="256"/>
            <ac:spMk id="1862" creationId="{8B8A9085-469B-60C0-60EF-781945173E28}"/>
          </ac:spMkLst>
        </pc:spChg>
        <pc:spChg chg="mod">
          <ac:chgData name="Emils Zegers" userId="bd5cf22c-0e97-44c0-acad-9bc9915da531" providerId="ADAL" clId="{5F09D76C-1841-4F58-94B1-5AE3681891B6}" dt="2023-06-22T13:57:58.600" v="3437" actId="27803"/>
          <ac:spMkLst>
            <pc:docMk/>
            <pc:sldMk cId="605312590" sldId="256"/>
            <ac:spMk id="1863" creationId="{1523E709-CF59-E9E0-0A86-285535A563A4}"/>
          </ac:spMkLst>
        </pc:spChg>
        <pc:spChg chg="mod">
          <ac:chgData name="Emils Zegers" userId="bd5cf22c-0e97-44c0-acad-9bc9915da531" providerId="ADAL" clId="{5F09D76C-1841-4F58-94B1-5AE3681891B6}" dt="2023-06-22T13:57:58.600" v="3437" actId="27803"/>
          <ac:spMkLst>
            <pc:docMk/>
            <pc:sldMk cId="605312590" sldId="256"/>
            <ac:spMk id="1864" creationId="{59D62403-6448-F648-E47B-E6290723BC12}"/>
          </ac:spMkLst>
        </pc:spChg>
        <pc:spChg chg="mod">
          <ac:chgData name="Emils Zegers" userId="bd5cf22c-0e97-44c0-acad-9bc9915da531" providerId="ADAL" clId="{5F09D76C-1841-4F58-94B1-5AE3681891B6}" dt="2023-06-22T13:57:58.600" v="3437" actId="27803"/>
          <ac:spMkLst>
            <pc:docMk/>
            <pc:sldMk cId="605312590" sldId="256"/>
            <ac:spMk id="1865" creationId="{81477C5C-05D3-B5CD-12FF-2ECA3EA8BABD}"/>
          </ac:spMkLst>
        </pc:spChg>
        <pc:spChg chg="mod">
          <ac:chgData name="Emils Zegers" userId="bd5cf22c-0e97-44c0-acad-9bc9915da531" providerId="ADAL" clId="{5F09D76C-1841-4F58-94B1-5AE3681891B6}" dt="2023-06-22T13:57:58.600" v="3437" actId="27803"/>
          <ac:spMkLst>
            <pc:docMk/>
            <pc:sldMk cId="605312590" sldId="256"/>
            <ac:spMk id="1866" creationId="{276222B4-0A9B-0ADA-8E35-9C5BF1855515}"/>
          </ac:spMkLst>
        </pc:spChg>
        <pc:spChg chg="mod">
          <ac:chgData name="Emils Zegers" userId="bd5cf22c-0e97-44c0-acad-9bc9915da531" providerId="ADAL" clId="{5F09D76C-1841-4F58-94B1-5AE3681891B6}" dt="2023-06-22T13:57:58.600" v="3437" actId="27803"/>
          <ac:spMkLst>
            <pc:docMk/>
            <pc:sldMk cId="605312590" sldId="256"/>
            <ac:spMk id="1867" creationId="{A9B9C0CE-808B-D062-1CEE-6FF7E87D3EB3}"/>
          </ac:spMkLst>
        </pc:spChg>
        <pc:spChg chg="mod">
          <ac:chgData name="Emils Zegers" userId="bd5cf22c-0e97-44c0-acad-9bc9915da531" providerId="ADAL" clId="{5F09D76C-1841-4F58-94B1-5AE3681891B6}" dt="2023-06-22T13:57:58.600" v="3437" actId="27803"/>
          <ac:spMkLst>
            <pc:docMk/>
            <pc:sldMk cId="605312590" sldId="256"/>
            <ac:spMk id="1868" creationId="{11A922D0-649C-33F8-6123-C547B65360CD}"/>
          </ac:spMkLst>
        </pc:spChg>
        <pc:spChg chg="mod">
          <ac:chgData name="Emils Zegers" userId="bd5cf22c-0e97-44c0-acad-9bc9915da531" providerId="ADAL" clId="{5F09D76C-1841-4F58-94B1-5AE3681891B6}" dt="2023-06-22T13:57:58.600" v="3437" actId="27803"/>
          <ac:spMkLst>
            <pc:docMk/>
            <pc:sldMk cId="605312590" sldId="256"/>
            <ac:spMk id="1869" creationId="{8AFA527F-3624-9AAB-E31D-82D78746F324}"/>
          </ac:spMkLst>
        </pc:spChg>
        <pc:spChg chg="mod">
          <ac:chgData name="Emils Zegers" userId="bd5cf22c-0e97-44c0-acad-9bc9915da531" providerId="ADAL" clId="{5F09D76C-1841-4F58-94B1-5AE3681891B6}" dt="2023-06-22T13:57:58.600" v="3437" actId="27803"/>
          <ac:spMkLst>
            <pc:docMk/>
            <pc:sldMk cId="605312590" sldId="256"/>
            <ac:spMk id="1870" creationId="{A6DB460A-7DB3-B8E8-2D42-8A8996483ADD}"/>
          </ac:spMkLst>
        </pc:spChg>
        <pc:spChg chg="mod">
          <ac:chgData name="Emils Zegers" userId="bd5cf22c-0e97-44c0-acad-9bc9915da531" providerId="ADAL" clId="{5F09D76C-1841-4F58-94B1-5AE3681891B6}" dt="2023-06-22T13:57:58.600" v="3437" actId="27803"/>
          <ac:spMkLst>
            <pc:docMk/>
            <pc:sldMk cId="605312590" sldId="256"/>
            <ac:spMk id="1871" creationId="{F59BAAAC-C428-30C1-9DAD-327B42FA025B}"/>
          </ac:spMkLst>
        </pc:spChg>
        <pc:spChg chg="mod">
          <ac:chgData name="Emils Zegers" userId="bd5cf22c-0e97-44c0-acad-9bc9915da531" providerId="ADAL" clId="{5F09D76C-1841-4F58-94B1-5AE3681891B6}" dt="2023-06-22T13:57:58.600" v="3437" actId="27803"/>
          <ac:spMkLst>
            <pc:docMk/>
            <pc:sldMk cId="605312590" sldId="256"/>
            <ac:spMk id="1872" creationId="{08255D27-D227-4AE1-AC03-C1CA5F7B17C9}"/>
          </ac:spMkLst>
        </pc:spChg>
        <pc:spChg chg="mod">
          <ac:chgData name="Emils Zegers" userId="bd5cf22c-0e97-44c0-acad-9bc9915da531" providerId="ADAL" clId="{5F09D76C-1841-4F58-94B1-5AE3681891B6}" dt="2023-06-22T13:57:58.600" v="3437" actId="27803"/>
          <ac:spMkLst>
            <pc:docMk/>
            <pc:sldMk cId="605312590" sldId="256"/>
            <ac:spMk id="1873" creationId="{76AB4A9E-0E96-85F6-97A5-75891AAEDEDA}"/>
          </ac:spMkLst>
        </pc:spChg>
        <pc:spChg chg="mod">
          <ac:chgData name="Emils Zegers" userId="bd5cf22c-0e97-44c0-acad-9bc9915da531" providerId="ADAL" clId="{5F09D76C-1841-4F58-94B1-5AE3681891B6}" dt="2023-06-22T13:57:58.600" v="3437" actId="27803"/>
          <ac:spMkLst>
            <pc:docMk/>
            <pc:sldMk cId="605312590" sldId="256"/>
            <ac:spMk id="1874" creationId="{51FAE75B-119C-7CF0-AC06-A688F23C89D3}"/>
          </ac:spMkLst>
        </pc:spChg>
        <pc:spChg chg="mod">
          <ac:chgData name="Emils Zegers" userId="bd5cf22c-0e97-44c0-acad-9bc9915da531" providerId="ADAL" clId="{5F09D76C-1841-4F58-94B1-5AE3681891B6}" dt="2023-06-22T13:57:58.600" v="3437" actId="27803"/>
          <ac:spMkLst>
            <pc:docMk/>
            <pc:sldMk cId="605312590" sldId="256"/>
            <ac:spMk id="1875" creationId="{94F5E147-AB88-3866-70E4-1FC68FF5DEF1}"/>
          </ac:spMkLst>
        </pc:spChg>
        <pc:spChg chg="mod">
          <ac:chgData name="Emils Zegers" userId="bd5cf22c-0e97-44c0-acad-9bc9915da531" providerId="ADAL" clId="{5F09D76C-1841-4F58-94B1-5AE3681891B6}" dt="2023-06-22T13:57:58.600" v="3437" actId="27803"/>
          <ac:spMkLst>
            <pc:docMk/>
            <pc:sldMk cId="605312590" sldId="256"/>
            <ac:spMk id="1876" creationId="{A5B88FE6-FE18-B865-8114-9387716239E3}"/>
          </ac:spMkLst>
        </pc:spChg>
        <pc:spChg chg="mod">
          <ac:chgData name="Emils Zegers" userId="bd5cf22c-0e97-44c0-acad-9bc9915da531" providerId="ADAL" clId="{5F09D76C-1841-4F58-94B1-5AE3681891B6}" dt="2023-06-22T13:57:58.600" v="3437" actId="27803"/>
          <ac:spMkLst>
            <pc:docMk/>
            <pc:sldMk cId="605312590" sldId="256"/>
            <ac:spMk id="1877" creationId="{2531F7AC-3197-0B51-C576-39CC6C6744BF}"/>
          </ac:spMkLst>
        </pc:spChg>
        <pc:spChg chg="mod">
          <ac:chgData name="Emils Zegers" userId="bd5cf22c-0e97-44c0-acad-9bc9915da531" providerId="ADAL" clId="{5F09D76C-1841-4F58-94B1-5AE3681891B6}" dt="2023-06-22T13:57:58.600" v="3437" actId="27803"/>
          <ac:spMkLst>
            <pc:docMk/>
            <pc:sldMk cId="605312590" sldId="256"/>
            <ac:spMk id="1878" creationId="{77456120-31D0-9499-58A3-3CCB4E6E5D02}"/>
          </ac:spMkLst>
        </pc:spChg>
        <pc:spChg chg="mod">
          <ac:chgData name="Emils Zegers" userId="bd5cf22c-0e97-44c0-acad-9bc9915da531" providerId="ADAL" clId="{5F09D76C-1841-4F58-94B1-5AE3681891B6}" dt="2023-06-22T13:57:58.600" v="3437" actId="27803"/>
          <ac:spMkLst>
            <pc:docMk/>
            <pc:sldMk cId="605312590" sldId="256"/>
            <ac:spMk id="1879" creationId="{E3B19CFD-F3AF-1B1F-881A-A72CE7C846A1}"/>
          </ac:spMkLst>
        </pc:spChg>
        <pc:spChg chg="mod">
          <ac:chgData name="Emils Zegers" userId="bd5cf22c-0e97-44c0-acad-9bc9915da531" providerId="ADAL" clId="{5F09D76C-1841-4F58-94B1-5AE3681891B6}" dt="2023-06-22T13:57:58.600" v="3437" actId="27803"/>
          <ac:spMkLst>
            <pc:docMk/>
            <pc:sldMk cId="605312590" sldId="256"/>
            <ac:spMk id="1880" creationId="{AA31E128-CC02-A864-476C-84C18D09E219}"/>
          </ac:spMkLst>
        </pc:spChg>
        <pc:spChg chg="mod">
          <ac:chgData name="Emils Zegers" userId="bd5cf22c-0e97-44c0-acad-9bc9915da531" providerId="ADAL" clId="{5F09D76C-1841-4F58-94B1-5AE3681891B6}" dt="2023-06-22T13:57:58.600" v="3437" actId="27803"/>
          <ac:spMkLst>
            <pc:docMk/>
            <pc:sldMk cId="605312590" sldId="256"/>
            <ac:spMk id="1881" creationId="{F89609E6-3D05-B42C-CEB5-BEB204DC2F11}"/>
          </ac:spMkLst>
        </pc:spChg>
        <pc:spChg chg="mod">
          <ac:chgData name="Emils Zegers" userId="bd5cf22c-0e97-44c0-acad-9bc9915da531" providerId="ADAL" clId="{5F09D76C-1841-4F58-94B1-5AE3681891B6}" dt="2023-06-22T13:57:58.600" v="3437" actId="27803"/>
          <ac:spMkLst>
            <pc:docMk/>
            <pc:sldMk cId="605312590" sldId="256"/>
            <ac:spMk id="1882" creationId="{17C8FFC8-89A6-2410-FAE4-0A159F179622}"/>
          </ac:spMkLst>
        </pc:spChg>
        <pc:spChg chg="mod">
          <ac:chgData name="Emils Zegers" userId="bd5cf22c-0e97-44c0-acad-9bc9915da531" providerId="ADAL" clId="{5F09D76C-1841-4F58-94B1-5AE3681891B6}" dt="2023-06-22T13:57:58.600" v="3437" actId="27803"/>
          <ac:spMkLst>
            <pc:docMk/>
            <pc:sldMk cId="605312590" sldId="256"/>
            <ac:spMk id="1883" creationId="{F7B8A843-F605-3A57-9E9B-E34223A6A691}"/>
          </ac:spMkLst>
        </pc:spChg>
        <pc:spChg chg="mod">
          <ac:chgData name="Emils Zegers" userId="bd5cf22c-0e97-44c0-acad-9bc9915da531" providerId="ADAL" clId="{5F09D76C-1841-4F58-94B1-5AE3681891B6}" dt="2023-06-22T13:57:58.600" v="3437" actId="27803"/>
          <ac:spMkLst>
            <pc:docMk/>
            <pc:sldMk cId="605312590" sldId="256"/>
            <ac:spMk id="1884" creationId="{E5AB445A-142C-20E9-B12C-C78B8E74560E}"/>
          </ac:spMkLst>
        </pc:spChg>
        <pc:spChg chg="mod">
          <ac:chgData name="Emils Zegers" userId="bd5cf22c-0e97-44c0-acad-9bc9915da531" providerId="ADAL" clId="{5F09D76C-1841-4F58-94B1-5AE3681891B6}" dt="2023-06-22T13:57:58.600" v="3437" actId="27803"/>
          <ac:spMkLst>
            <pc:docMk/>
            <pc:sldMk cId="605312590" sldId="256"/>
            <ac:spMk id="1885" creationId="{F30391DE-3EB8-45E3-0B30-74FC8AA636D6}"/>
          </ac:spMkLst>
        </pc:spChg>
        <pc:spChg chg="mod">
          <ac:chgData name="Emils Zegers" userId="bd5cf22c-0e97-44c0-acad-9bc9915da531" providerId="ADAL" clId="{5F09D76C-1841-4F58-94B1-5AE3681891B6}" dt="2023-06-22T13:57:58.600" v="3437" actId="27803"/>
          <ac:spMkLst>
            <pc:docMk/>
            <pc:sldMk cId="605312590" sldId="256"/>
            <ac:spMk id="1886" creationId="{54289BED-2421-56B8-A3D8-D27815DBD78F}"/>
          </ac:spMkLst>
        </pc:spChg>
        <pc:spChg chg="mod">
          <ac:chgData name="Emils Zegers" userId="bd5cf22c-0e97-44c0-acad-9bc9915da531" providerId="ADAL" clId="{5F09D76C-1841-4F58-94B1-5AE3681891B6}" dt="2023-06-22T13:57:58.600" v="3437" actId="27803"/>
          <ac:spMkLst>
            <pc:docMk/>
            <pc:sldMk cId="605312590" sldId="256"/>
            <ac:spMk id="1887" creationId="{D082B876-0001-0608-EF5B-8ED9EEF7BA90}"/>
          </ac:spMkLst>
        </pc:spChg>
        <pc:spChg chg="mod">
          <ac:chgData name="Emils Zegers" userId="bd5cf22c-0e97-44c0-acad-9bc9915da531" providerId="ADAL" clId="{5F09D76C-1841-4F58-94B1-5AE3681891B6}" dt="2023-06-22T13:57:58.600" v="3437" actId="27803"/>
          <ac:spMkLst>
            <pc:docMk/>
            <pc:sldMk cId="605312590" sldId="256"/>
            <ac:spMk id="1888" creationId="{74CF18F8-D950-64B7-9D14-C2D42B15986E}"/>
          </ac:spMkLst>
        </pc:spChg>
        <pc:spChg chg="mod">
          <ac:chgData name="Emils Zegers" userId="bd5cf22c-0e97-44c0-acad-9bc9915da531" providerId="ADAL" clId="{5F09D76C-1841-4F58-94B1-5AE3681891B6}" dt="2023-06-22T13:57:58.600" v="3437" actId="27803"/>
          <ac:spMkLst>
            <pc:docMk/>
            <pc:sldMk cId="605312590" sldId="256"/>
            <ac:spMk id="1889" creationId="{05DAFDC3-64BC-59A7-3B31-56019A02455E}"/>
          </ac:spMkLst>
        </pc:spChg>
        <pc:spChg chg="mod">
          <ac:chgData name="Emils Zegers" userId="bd5cf22c-0e97-44c0-acad-9bc9915da531" providerId="ADAL" clId="{5F09D76C-1841-4F58-94B1-5AE3681891B6}" dt="2023-06-22T13:57:58.600" v="3437" actId="27803"/>
          <ac:spMkLst>
            <pc:docMk/>
            <pc:sldMk cId="605312590" sldId="256"/>
            <ac:spMk id="1890" creationId="{97A481EF-29D0-5F19-5CB1-22E8034D9E00}"/>
          </ac:spMkLst>
        </pc:spChg>
        <pc:spChg chg="mod">
          <ac:chgData name="Emils Zegers" userId="bd5cf22c-0e97-44c0-acad-9bc9915da531" providerId="ADAL" clId="{5F09D76C-1841-4F58-94B1-5AE3681891B6}" dt="2023-06-22T13:57:58.600" v="3437" actId="27803"/>
          <ac:spMkLst>
            <pc:docMk/>
            <pc:sldMk cId="605312590" sldId="256"/>
            <ac:spMk id="1891" creationId="{A9C373B7-2B8F-0095-15FE-5E344C8697EC}"/>
          </ac:spMkLst>
        </pc:spChg>
        <pc:spChg chg="mod">
          <ac:chgData name="Emils Zegers" userId="bd5cf22c-0e97-44c0-acad-9bc9915da531" providerId="ADAL" clId="{5F09D76C-1841-4F58-94B1-5AE3681891B6}" dt="2023-06-22T13:57:58.600" v="3437" actId="27803"/>
          <ac:spMkLst>
            <pc:docMk/>
            <pc:sldMk cId="605312590" sldId="256"/>
            <ac:spMk id="1892" creationId="{6C4BCD06-3062-C1F7-405B-91DA50C00EE9}"/>
          </ac:spMkLst>
        </pc:spChg>
        <pc:spChg chg="mod">
          <ac:chgData name="Emils Zegers" userId="bd5cf22c-0e97-44c0-acad-9bc9915da531" providerId="ADAL" clId="{5F09D76C-1841-4F58-94B1-5AE3681891B6}" dt="2023-06-22T13:57:58.600" v="3437" actId="27803"/>
          <ac:spMkLst>
            <pc:docMk/>
            <pc:sldMk cId="605312590" sldId="256"/>
            <ac:spMk id="1893" creationId="{6063E9AD-5EDA-4DD7-E3A7-EEA66A4DB48C}"/>
          </ac:spMkLst>
        </pc:spChg>
        <pc:spChg chg="mod">
          <ac:chgData name="Emils Zegers" userId="bd5cf22c-0e97-44c0-acad-9bc9915da531" providerId="ADAL" clId="{5F09D76C-1841-4F58-94B1-5AE3681891B6}" dt="2023-06-22T13:57:58.600" v="3437" actId="27803"/>
          <ac:spMkLst>
            <pc:docMk/>
            <pc:sldMk cId="605312590" sldId="256"/>
            <ac:spMk id="1894" creationId="{0515C793-8559-C45F-3A39-EFBB3B035EED}"/>
          </ac:spMkLst>
        </pc:spChg>
        <pc:spChg chg="mod">
          <ac:chgData name="Emils Zegers" userId="bd5cf22c-0e97-44c0-acad-9bc9915da531" providerId="ADAL" clId="{5F09D76C-1841-4F58-94B1-5AE3681891B6}" dt="2023-06-22T13:57:58.600" v="3437" actId="27803"/>
          <ac:spMkLst>
            <pc:docMk/>
            <pc:sldMk cId="605312590" sldId="256"/>
            <ac:spMk id="1895" creationId="{007C8E07-7DEE-C960-F1B2-CF2F2B9314CF}"/>
          </ac:spMkLst>
        </pc:spChg>
        <pc:spChg chg="mod">
          <ac:chgData name="Emils Zegers" userId="bd5cf22c-0e97-44c0-acad-9bc9915da531" providerId="ADAL" clId="{5F09D76C-1841-4F58-94B1-5AE3681891B6}" dt="2023-06-22T13:57:58.600" v="3437" actId="27803"/>
          <ac:spMkLst>
            <pc:docMk/>
            <pc:sldMk cId="605312590" sldId="256"/>
            <ac:spMk id="1896" creationId="{AE0844B0-974E-6D2B-B824-3789A29C9EDD}"/>
          </ac:spMkLst>
        </pc:spChg>
        <pc:spChg chg="mod">
          <ac:chgData name="Emils Zegers" userId="bd5cf22c-0e97-44c0-acad-9bc9915da531" providerId="ADAL" clId="{5F09D76C-1841-4F58-94B1-5AE3681891B6}" dt="2023-06-22T13:57:58.600" v="3437" actId="27803"/>
          <ac:spMkLst>
            <pc:docMk/>
            <pc:sldMk cId="605312590" sldId="256"/>
            <ac:spMk id="1897" creationId="{9CAF0524-1923-44E8-E7FB-2340A903DC73}"/>
          </ac:spMkLst>
        </pc:spChg>
        <pc:spChg chg="mod">
          <ac:chgData name="Emils Zegers" userId="bd5cf22c-0e97-44c0-acad-9bc9915da531" providerId="ADAL" clId="{5F09D76C-1841-4F58-94B1-5AE3681891B6}" dt="2023-06-22T13:57:58.600" v="3437" actId="27803"/>
          <ac:spMkLst>
            <pc:docMk/>
            <pc:sldMk cId="605312590" sldId="256"/>
            <ac:spMk id="1898" creationId="{E955537A-2F6D-F1B4-3784-947E878AB916}"/>
          </ac:spMkLst>
        </pc:spChg>
        <pc:spChg chg="mod">
          <ac:chgData name="Emils Zegers" userId="bd5cf22c-0e97-44c0-acad-9bc9915da531" providerId="ADAL" clId="{5F09D76C-1841-4F58-94B1-5AE3681891B6}" dt="2023-06-22T13:57:58.600" v="3437" actId="27803"/>
          <ac:spMkLst>
            <pc:docMk/>
            <pc:sldMk cId="605312590" sldId="256"/>
            <ac:spMk id="1899" creationId="{3021D1FD-3A43-E494-E5DA-FBDC57B78A98}"/>
          </ac:spMkLst>
        </pc:spChg>
        <pc:spChg chg="mod">
          <ac:chgData name="Emils Zegers" userId="bd5cf22c-0e97-44c0-acad-9bc9915da531" providerId="ADAL" clId="{5F09D76C-1841-4F58-94B1-5AE3681891B6}" dt="2023-06-22T13:57:58.600" v="3437" actId="27803"/>
          <ac:spMkLst>
            <pc:docMk/>
            <pc:sldMk cId="605312590" sldId="256"/>
            <ac:spMk id="1900" creationId="{875163C5-246A-1FE4-42A5-AAAEA08665BB}"/>
          </ac:spMkLst>
        </pc:spChg>
        <pc:spChg chg="mod">
          <ac:chgData name="Emils Zegers" userId="bd5cf22c-0e97-44c0-acad-9bc9915da531" providerId="ADAL" clId="{5F09D76C-1841-4F58-94B1-5AE3681891B6}" dt="2023-06-22T13:57:58.600" v="3437" actId="27803"/>
          <ac:spMkLst>
            <pc:docMk/>
            <pc:sldMk cId="605312590" sldId="256"/>
            <ac:spMk id="1901" creationId="{9048DF65-331B-E8CA-10E4-C91A00BECCD8}"/>
          </ac:spMkLst>
        </pc:spChg>
        <pc:spChg chg="mod">
          <ac:chgData name="Emils Zegers" userId="bd5cf22c-0e97-44c0-acad-9bc9915da531" providerId="ADAL" clId="{5F09D76C-1841-4F58-94B1-5AE3681891B6}" dt="2023-06-22T13:57:58.600" v="3437" actId="27803"/>
          <ac:spMkLst>
            <pc:docMk/>
            <pc:sldMk cId="605312590" sldId="256"/>
            <ac:spMk id="1902" creationId="{A702EB1F-3458-99E4-38FD-FA9EC138F9E6}"/>
          </ac:spMkLst>
        </pc:spChg>
        <pc:spChg chg="mod">
          <ac:chgData name="Emils Zegers" userId="bd5cf22c-0e97-44c0-acad-9bc9915da531" providerId="ADAL" clId="{5F09D76C-1841-4F58-94B1-5AE3681891B6}" dt="2023-06-22T13:57:58.600" v="3437" actId="27803"/>
          <ac:spMkLst>
            <pc:docMk/>
            <pc:sldMk cId="605312590" sldId="256"/>
            <ac:spMk id="1903" creationId="{C683F204-434B-F737-9602-2C45C6AA8FE2}"/>
          </ac:spMkLst>
        </pc:spChg>
        <pc:spChg chg="mod">
          <ac:chgData name="Emils Zegers" userId="bd5cf22c-0e97-44c0-acad-9bc9915da531" providerId="ADAL" clId="{5F09D76C-1841-4F58-94B1-5AE3681891B6}" dt="2023-06-22T13:57:58.600" v="3437" actId="27803"/>
          <ac:spMkLst>
            <pc:docMk/>
            <pc:sldMk cId="605312590" sldId="256"/>
            <ac:spMk id="1904" creationId="{B9A9FE28-A3F0-A787-B369-B1A65437BE43}"/>
          </ac:spMkLst>
        </pc:spChg>
        <pc:spChg chg="mod">
          <ac:chgData name="Emils Zegers" userId="bd5cf22c-0e97-44c0-acad-9bc9915da531" providerId="ADAL" clId="{5F09D76C-1841-4F58-94B1-5AE3681891B6}" dt="2023-06-22T13:57:58.600" v="3437" actId="27803"/>
          <ac:spMkLst>
            <pc:docMk/>
            <pc:sldMk cId="605312590" sldId="256"/>
            <ac:spMk id="1905" creationId="{9991324C-13CB-0153-29B1-99A0463C977C}"/>
          </ac:spMkLst>
        </pc:spChg>
        <pc:spChg chg="mod">
          <ac:chgData name="Emils Zegers" userId="bd5cf22c-0e97-44c0-acad-9bc9915da531" providerId="ADAL" clId="{5F09D76C-1841-4F58-94B1-5AE3681891B6}" dt="2023-06-22T13:57:58.600" v="3437" actId="27803"/>
          <ac:spMkLst>
            <pc:docMk/>
            <pc:sldMk cId="605312590" sldId="256"/>
            <ac:spMk id="1906" creationId="{CF61C58F-BE2A-E0B2-97DD-39683DE36C17}"/>
          </ac:spMkLst>
        </pc:spChg>
        <pc:spChg chg="mod">
          <ac:chgData name="Emils Zegers" userId="bd5cf22c-0e97-44c0-acad-9bc9915da531" providerId="ADAL" clId="{5F09D76C-1841-4F58-94B1-5AE3681891B6}" dt="2023-06-22T13:57:58.600" v="3437" actId="27803"/>
          <ac:spMkLst>
            <pc:docMk/>
            <pc:sldMk cId="605312590" sldId="256"/>
            <ac:spMk id="1907" creationId="{B8C1145C-BEB2-1907-1F28-8AAA1D44C2BD}"/>
          </ac:spMkLst>
        </pc:spChg>
        <pc:spChg chg="mod">
          <ac:chgData name="Emils Zegers" userId="bd5cf22c-0e97-44c0-acad-9bc9915da531" providerId="ADAL" clId="{5F09D76C-1841-4F58-94B1-5AE3681891B6}" dt="2023-06-22T13:57:58.600" v="3437" actId="27803"/>
          <ac:spMkLst>
            <pc:docMk/>
            <pc:sldMk cId="605312590" sldId="256"/>
            <ac:spMk id="1908" creationId="{46830953-37E6-FD1C-DE14-6E111BD1156F}"/>
          </ac:spMkLst>
        </pc:spChg>
        <pc:spChg chg="mod">
          <ac:chgData name="Emils Zegers" userId="bd5cf22c-0e97-44c0-acad-9bc9915da531" providerId="ADAL" clId="{5F09D76C-1841-4F58-94B1-5AE3681891B6}" dt="2023-06-22T13:57:58.600" v="3437" actId="27803"/>
          <ac:spMkLst>
            <pc:docMk/>
            <pc:sldMk cId="605312590" sldId="256"/>
            <ac:spMk id="1909" creationId="{219701E9-3055-CE11-35DA-E37E3912CE8B}"/>
          </ac:spMkLst>
        </pc:spChg>
        <pc:spChg chg="mod">
          <ac:chgData name="Emils Zegers" userId="bd5cf22c-0e97-44c0-acad-9bc9915da531" providerId="ADAL" clId="{5F09D76C-1841-4F58-94B1-5AE3681891B6}" dt="2023-06-22T13:57:58.600" v="3437" actId="27803"/>
          <ac:spMkLst>
            <pc:docMk/>
            <pc:sldMk cId="605312590" sldId="256"/>
            <ac:spMk id="1910" creationId="{0EF0813B-DF0C-DA44-B492-D2E182D03073}"/>
          </ac:spMkLst>
        </pc:spChg>
        <pc:spChg chg="mod">
          <ac:chgData name="Emils Zegers" userId="bd5cf22c-0e97-44c0-acad-9bc9915da531" providerId="ADAL" clId="{5F09D76C-1841-4F58-94B1-5AE3681891B6}" dt="2023-06-22T13:57:58.600" v="3437" actId="27803"/>
          <ac:spMkLst>
            <pc:docMk/>
            <pc:sldMk cId="605312590" sldId="256"/>
            <ac:spMk id="1911" creationId="{715652AE-CBF5-8E6C-BBFE-D6EAE94961E5}"/>
          </ac:spMkLst>
        </pc:spChg>
        <pc:spChg chg="mod">
          <ac:chgData name="Emils Zegers" userId="bd5cf22c-0e97-44c0-acad-9bc9915da531" providerId="ADAL" clId="{5F09D76C-1841-4F58-94B1-5AE3681891B6}" dt="2023-06-22T13:57:58.600" v="3437" actId="27803"/>
          <ac:spMkLst>
            <pc:docMk/>
            <pc:sldMk cId="605312590" sldId="256"/>
            <ac:spMk id="1912" creationId="{25B78EE1-5281-FC25-AF68-CC8640D2E192}"/>
          </ac:spMkLst>
        </pc:spChg>
        <pc:spChg chg="mod">
          <ac:chgData name="Emils Zegers" userId="bd5cf22c-0e97-44c0-acad-9bc9915da531" providerId="ADAL" clId="{5F09D76C-1841-4F58-94B1-5AE3681891B6}" dt="2023-06-22T13:57:58.600" v="3437" actId="27803"/>
          <ac:spMkLst>
            <pc:docMk/>
            <pc:sldMk cId="605312590" sldId="256"/>
            <ac:spMk id="1913" creationId="{C8556CD9-B1E7-7292-E91A-CD4BA3C6DE9B}"/>
          </ac:spMkLst>
        </pc:spChg>
        <pc:spChg chg="mod">
          <ac:chgData name="Emils Zegers" userId="bd5cf22c-0e97-44c0-acad-9bc9915da531" providerId="ADAL" clId="{5F09D76C-1841-4F58-94B1-5AE3681891B6}" dt="2023-06-22T13:57:58.600" v="3437" actId="27803"/>
          <ac:spMkLst>
            <pc:docMk/>
            <pc:sldMk cId="605312590" sldId="256"/>
            <ac:spMk id="1914" creationId="{30EDD98C-0161-B52A-FEB1-08709ECD1561}"/>
          </ac:spMkLst>
        </pc:spChg>
        <pc:spChg chg="mod">
          <ac:chgData name="Emils Zegers" userId="bd5cf22c-0e97-44c0-acad-9bc9915da531" providerId="ADAL" clId="{5F09D76C-1841-4F58-94B1-5AE3681891B6}" dt="2023-06-22T13:57:58.600" v="3437" actId="27803"/>
          <ac:spMkLst>
            <pc:docMk/>
            <pc:sldMk cId="605312590" sldId="256"/>
            <ac:spMk id="1915" creationId="{2EC0A0FE-5EA1-2DA9-F208-7F4B9F6BA43C}"/>
          </ac:spMkLst>
        </pc:spChg>
        <pc:spChg chg="mod">
          <ac:chgData name="Emils Zegers" userId="bd5cf22c-0e97-44c0-acad-9bc9915da531" providerId="ADAL" clId="{5F09D76C-1841-4F58-94B1-5AE3681891B6}" dt="2023-06-22T13:57:58.600" v="3437" actId="27803"/>
          <ac:spMkLst>
            <pc:docMk/>
            <pc:sldMk cId="605312590" sldId="256"/>
            <ac:spMk id="1916" creationId="{FD823AC5-1092-6F56-9AA3-03C53251FE57}"/>
          </ac:spMkLst>
        </pc:spChg>
        <pc:spChg chg="mod">
          <ac:chgData name="Emils Zegers" userId="bd5cf22c-0e97-44c0-acad-9bc9915da531" providerId="ADAL" clId="{5F09D76C-1841-4F58-94B1-5AE3681891B6}" dt="2023-06-22T13:57:58.600" v="3437" actId="27803"/>
          <ac:spMkLst>
            <pc:docMk/>
            <pc:sldMk cId="605312590" sldId="256"/>
            <ac:spMk id="1917" creationId="{9E00D5CD-6B70-D440-F881-F708D6C75BB0}"/>
          </ac:spMkLst>
        </pc:spChg>
        <pc:spChg chg="mod">
          <ac:chgData name="Emils Zegers" userId="bd5cf22c-0e97-44c0-acad-9bc9915da531" providerId="ADAL" clId="{5F09D76C-1841-4F58-94B1-5AE3681891B6}" dt="2023-06-22T13:57:58.600" v="3437" actId="27803"/>
          <ac:spMkLst>
            <pc:docMk/>
            <pc:sldMk cId="605312590" sldId="256"/>
            <ac:spMk id="1918" creationId="{6C79F717-BA63-F047-8BF6-4691A9396FF2}"/>
          </ac:spMkLst>
        </pc:spChg>
        <pc:spChg chg="mod">
          <ac:chgData name="Emils Zegers" userId="bd5cf22c-0e97-44c0-acad-9bc9915da531" providerId="ADAL" clId="{5F09D76C-1841-4F58-94B1-5AE3681891B6}" dt="2023-06-22T13:57:58.600" v="3437" actId="27803"/>
          <ac:spMkLst>
            <pc:docMk/>
            <pc:sldMk cId="605312590" sldId="256"/>
            <ac:spMk id="1919" creationId="{503B873D-7E16-FA5F-77C2-8C0A6B49C1E2}"/>
          </ac:spMkLst>
        </pc:spChg>
        <pc:spChg chg="mod">
          <ac:chgData name="Emils Zegers" userId="bd5cf22c-0e97-44c0-acad-9bc9915da531" providerId="ADAL" clId="{5F09D76C-1841-4F58-94B1-5AE3681891B6}" dt="2023-06-22T13:57:58.600" v="3437" actId="27803"/>
          <ac:spMkLst>
            <pc:docMk/>
            <pc:sldMk cId="605312590" sldId="256"/>
            <ac:spMk id="1920" creationId="{C6FF5D1E-0781-8893-FD86-9C3B61E19BA4}"/>
          </ac:spMkLst>
        </pc:spChg>
        <pc:spChg chg="mod">
          <ac:chgData name="Emils Zegers" userId="bd5cf22c-0e97-44c0-acad-9bc9915da531" providerId="ADAL" clId="{5F09D76C-1841-4F58-94B1-5AE3681891B6}" dt="2023-06-22T13:57:58.600" v="3437" actId="27803"/>
          <ac:spMkLst>
            <pc:docMk/>
            <pc:sldMk cId="605312590" sldId="256"/>
            <ac:spMk id="1921" creationId="{3CD4C278-14FC-E329-C234-37F0C522DEE3}"/>
          </ac:spMkLst>
        </pc:spChg>
        <pc:spChg chg="mod">
          <ac:chgData name="Emils Zegers" userId="bd5cf22c-0e97-44c0-acad-9bc9915da531" providerId="ADAL" clId="{5F09D76C-1841-4F58-94B1-5AE3681891B6}" dt="2023-06-22T13:57:58.600" v="3437" actId="27803"/>
          <ac:spMkLst>
            <pc:docMk/>
            <pc:sldMk cId="605312590" sldId="256"/>
            <ac:spMk id="1922" creationId="{6748AC28-9B84-EE9B-3542-BF82A005B6D6}"/>
          </ac:spMkLst>
        </pc:spChg>
        <pc:spChg chg="mod">
          <ac:chgData name="Emils Zegers" userId="bd5cf22c-0e97-44c0-acad-9bc9915da531" providerId="ADAL" clId="{5F09D76C-1841-4F58-94B1-5AE3681891B6}" dt="2023-06-22T13:57:58.600" v="3437" actId="27803"/>
          <ac:spMkLst>
            <pc:docMk/>
            <pc:sldMk cId="605312590" sldId="256"/>
            <ac:spMk id="1923" creationId="{8EBDFA98-A4B6-21F0-DA41-767E35F7E6DA}"/>
          </ac:spMkLst>
        </pc:spChg>
        <pc:spChg chg="mod">
          <ac:chgData name="Emils Zegers" userId="bd5cf22c-0e97-44c0-acad-9bc9915da531" providerId="ADAL" clId="{5F09D76C-1841-4F58-94B1-5AE3681891B6}" dt="2023-06-22T13:57:58.600" v="3437" actId="27803"/>
          <ac:spMkLst>
            <pc:docMk/>
            <pc:sldMk cId="605312590" sldId="256"/>
            <ac:spMk id="1924" creationId="{DE8370FF-CEF6-4EF1-1928-264C94B020AB}"/>
          </ac:spMkLst>
        </pc:spChg>
        <pc:spChg chg="mod">
          <ac:chgData name="Emils Zegers" userId="bd5cf22c-0e97-44c0-acad-9bc9915da531" providerId="ADAL" clId="{5F09D76C-1841-4F58-94B1-5AE3681891B6}" dt="2023-06-22T13:57:58.600" v="3437" actId="27803"/>
          <ac:spMkLst>
            <pc:docMk/>
            <pc:sldMk cId="605312590" sldId="256"/>
            <ac:spMk id="1925" creationId="{BE19746C-480E-9A34-76B1-AA763359B6E7}"/>
          </ac:spMkLst>
        </pc:spChg>
        <pc:spChg chg="mod">
          <ac:chgData name="Emils Zegers" userId="bd5cf22c-0e97-44c0-acad-9bc9915da531" providerId="ADAL" clId="{5F09D76C-1841-4F58-94B1-5AE3681891B6}" dt="2023-06-22T13:57:58.600" v="3437" actId="27803"/>
          <ac:spMkLst>
            <pc:docMk/>
            <pc:sldMk cId="605312590" sldId="256"/>
            <ac:spMk id="1926" creationId="{C49AA68A-2914-1BDD-C114-D2D06F17D9B3}"/>
          </ac:spMkLst>
        </pc:spChg>
        <pc:spChg chg="mod">
          <ac:chgData name="Emils Zegers" userId="bd5cf22c-0e97-44c0-acad-9bc9915da531" providerId="ADAL" clId="{5F09D76C-1841-4F58-94B1-5AE3681891B6}" dt="2023-06-22T13:57:58.600" v="3437" actId="27803"/>
          <ac:spMkLst>
            <pc:docMk/>
            <pc:sldMk cId="605312590" sldId="256"/>
            <ac:spMk id="1927" creationId="{A907B2DF-DBB7-5F3E-5B5B-EAA242FF1F46}"/>
          </ac:spMkLst>
        </pc:spChg>
        <pc:spChg chg="mod">
          <ac:chgData name="Emils Zegers" userId="bd5cf22c-0e97-44c0-acad-9bc9915da531" providerId="ADAL" clId="{5F09D76C-1841-4F58-94B1-5AE3681891B6}" dt="2023-06-22T13:57:58.600" v="3437" actId="27803"/>
          <ac:spMkLst>
            <pc:docMk/>
            <pc:sldMk cId="605312590" sldId="256"/>
            <ac:spMk id="1928" creationId="{9AE62123-C07F-E325-A693-30FB06975246}"/>
          </ac:spMkLst>
        </pc:spChg>
        <pc:spChg chg="mod">
          <ac:chgData name="Emils Zegers" userId="bd5cf22c-0e97-44c0-acad-9bc9915da531" providerId="ADAL" clId="{5F09D76C-1841-4F58-94B1-5AE3681891B6}" dt="2023-06-22T13:57:58.600" v="3437" actId="27803"/>
          <ac:spMkLst>
            <pc:docMk/>
            <pc:sldMk cId="605312590" sldId="256"/>
            <ac:spMk id="1929" creationId="{1A991BD5-2D56-1859-F715-C5748A36C0DC}"/>
          </ac:spMkLst>
        </pc:spChg>
        <pc:spChg chg="mod">
          <ac:chgData name="Emils Zegers" userId="bd5cf22c-0e97-44c0-acad-9bc9915da531" providerId="ADAL" clId="{5F09D76C-1841-4F58-94B1-5AE3681891B6}" dt="2023-06-22T13:57:58.600" v="3437" actId="27803"/>
          <ac:spMkLst>
            <pc:docMk/>
            <pc:sldMk cId="605312590" sldId="256"/>
            <ac:spMk id="1930" creationId="{473022E4-913E-1761-95DF-DEF2CC55ACE9}"/>
          </ac:spMkLst>
        </pc:spChg>
        <pc:spChg chg="mod">
          <ac:chgData name="Emils Zegers" userId="bd5cf22c-0e97-44c0-acad-9bc9915da531" providerId="ADAL" clId="{5F09D76C-1841-4F58-94B1-5AE3681891B6}" dt="2023-06-22T13:57:58.600" v="3437" actId="27803"/>
          <ac:spMkLst>
            <pc:docMk/>
            <pc:sldMk cId="605312590" sldId="256"/>
            <ac:spMk id="1931" creationId="{E260D3A9-6CCD-B611-23B1-78401B21EFB3}"/>
          </ac:spMkLst>
        </pc:spChg>
        <pc:spChg chg="mod">
          <ac:chgData name="Emils Zegers" userId="bd5cf22c-0e97-44c0-acad-9bc9915da531" providerId="ADAL" clId="{5F09D76C-1841-4F58-94B1-5AE3681891B6}" dt="2023-06-22T13:57:58.600" v="3437" actId="27803"/>
          <ac:spMkLst>
            <pc:docMk/>
            <pc:sldMk cId="605312590" sldId="256"/>
            <ac:spMk id="1932" creationId="{4E43396D-62F7-81D2-95F9-43B316A84DF9}"/>
          </ac:spMkLst>
        </pc:spChg>
        <pc:spChg chg="mod">
          <ac:chgData name="Emils Zegers" userId="bd5cf22c-0e97-44c0-acad-9bc9915da531" providerId="ADAL" clId="{5F09D76C-1841-4F58-94B1-5AE3681891B6}" dt="2023-06-22T13:57:58.600" v="3437" actId="27803"/>
          <ac:spMkLst>
            <pc:docMk/>
            <pc:sldMk cId="605312590" sldId="256"/>
            <ac:spMk id="1933" creationId="{8D1C91FA-B4AC-DD6A-0CE9-2021B99A2251}"/>
          </ac:spMkLst>
        </pc:spChg>
        <pc:spChg chg="mod">
          <ac:chgData name="Emils Zegers" userId="bd5cf22c-0e97-44c0-acad-9bc9915da531" providerId="ADAL" clId="{5F09D76C-1841-4F58-94B1-5AE3681891B6}" dt="2023-06-22T13:57:58.600" v="3437" actId="27803"/>
          <ac:spMkLst>
            <pc:docMk/>
            <pc:sldMk cId="605312590" sldId="256"/>
            <ac:spMk id="1934" creationId="{050984E8-DFF2-EF2A-0003-6B99FEB44C04}"/>
          </ac:spMkLst>
        </pc:spChg>
        <pc:spChg chg="mod">
          <ac:chgData name="Emils Zegers" userId="bd5cf22c-0e97-44c0-acad-9bc9915da531" providerId="ADAL" clId="{5F09D76C-1841-4F58-94B1-5AE3681891B6}" dt="2023-06-22T13:57:58.600" v="3437" actId="27803"/>
          <ac:spMkLst>
            <pc:docMk/>
            <pc:sldMk cId="605312590" sldId="256"/>
            <ac:spMk id="1935" creationId="{7E55D595-0FB8-F552-A3E1-93A8BA1128E5}"/>
          </ac:spMkLst>
        </pc:spChg>
        <pc:spChg chg="mod">
          <ac:chgData name="Emils Zegers" userId="bd5cf22c-0e97-44c0-acad-9bc9915da531" providerId="ADAL" clId="{5F09D76C-1841-4F58-94B1-5AE3681891B6}" dt="2023-06-22T13:57:58.600" v="3437" actId="27803"/>
          <ac:spMkLst>
            <pc:docMk/>
            <pc:sldMk cId="605312590" sldId="256"/>
            <ac:spMk id="1936" creationId="{13475167-0BC0-D68F-9BBA-E933EE570115}"/>
          </ac:spMkLst>
        </pc:spChg>
        <pc:spChg chg="mod">
          <ac:chgData name="Emils Zegers" userId="bd5cf22c-0e97-44c0-acad-9bc9915da531" providerId="ADAL" clId="{5F09D76C-1841-4F58-94B1-5AE3681891B6}" dt="2023-06-22T13:57:58.600" v="3437" actId="27803"/>
          <ac:spMkLst>
            <pc:docMk/>
            <pc:sldMk cId="605312590" sldId="256"/>
            <ac:spMk id="1937" creationId="{6BE20723-25B9-B873-7723-6782958A7FA0}"/>
          </ac:spMkLst>
        </pc:spChg>
        <pc:spChg chg="mod">
          <ac:chgData name="Emils Zegers" userId="bd5cf22c-0e97-44c0-acad-9bc9915da531" providerId="ADAL" clId="{5F09D76C-1841-4F58-94B1-5AE3681891B6}" dt="2023-06-22T13:57:58.600" v="3437" actId="27803"/>
          <ac:spMkLst>
            <pc:docMk/>
            <pc:sldMk cId="605312590" sldId="256"/>
            <ac:spMk id="1938" creationId="{5E566100-B52C-F809-2C10-DF9F3D7FFD40}"/>
          </ac:spMkLst>
        </pc:spChg>
        <pc:spChg chg="mod">
          <ac:chgData name="Emils Zegers" userId="bd5cf22c-0e97-44c0-acad-9bc9915da531" providerId="ADAL" clId="{5F09D76C-1841-4F58-94B1-5AE3681891B6}" dt="2023-06-22T13:57:58.600" v="3437" actId="27803"/>
          <ac:spMkLst>
            <pc:docMk/>
            <pc:sldMk cId="605312590" sldId="256"/>
            <ac:spMk id="1939" creationId="{A798F693-9794-0426-C085-3D7EC4715613}"/>
          </ac:spMkLst>
        </pc:spChg>
        <pc:spChg chg="mod">
          <ac:chgData name="Emils Zegers" userId="bd5cf22c-0e97-44c0-acad-9bc9915da531" providerId="ADAL" clId="{5F09D76C-1841-4F58-94B1-5AE3681891B6}" dt="2023-06-22T13:57:58.600" v="3437" actId="27803"/>
          <ac:spMkLst>
            <pc:docMk/>
            <pc:sldMk cId="605312590" sldId="256"/>
            <ac:spMk id="1940" creationId="{8111FB92-6E95-9BA8-0579-3A6824357FFF}"/>
          </ac:spMkLst>
        </pc:spChg>
        <pc:spChg chg="mod">
          <ac:chgData name="Emils Zegers" userId="bd5cf22c-0e97-44c0-acad-9bc9915da531" providerId="ADAL" clId="{5F09D76C-1841-4F58-94B1-5AE3681891B6}" dt="2023-06-22T13:57:58.600" v="3437" actId="27803"/>
          <ac:spMkLst>
            <pc:docMk/>
            <pc:sldMk cId="605312590" sldId="256"/>
            <ac:spMk id="1941" creationId="{653D0ADA-B4BC-8217-E5D2-89E405BCA352}"/>
          </ac:spMkLst>
        </pc:spChg>
        <pc:spChg chg="mod">
          <ac:chgData name="Emils Zegers" userId="bd5cf22c-0e97-44c0-acad-9bc9915da531" providerId="ADAL" clId="{5F09D76C-1841-4F58-94B1-5AE3681891B6}" dt="2023-06-22T13:57:58.600" v="3437" actId="27803"/>
          <ac:spMkLst>
            <pc:docMk/>
            <pc:sldMk cId="605312590" sldId="256"/>
            <ac:spMk id="1942" creationId="{E13091A7-CDF4-680B-AEB1-A49EAC148B36}"/>
          </ac:spMkLst>
        </pc:spChg>
        <pc:spChg chg="mod">
          <ac:chgData name="Emils Zegers" userId="bd5cf22c-0e97-44c0-acad-9bc9915da531" providerId="ADAL" clId="{5F09D76C-1841-4F58-94B1-5AE3681891B6}" dt="2023-06-22T13:57:58.600" v="3437" actId="27803"/>
          <ac:spMkLst>
            <pc:docMk/>
            <pc:sldMk cId="605312590" sldId="256"/>
            <ac:spMk id="1943" creationId="{619B0268-332D-637C-BD40-7E1E0225283E}"/>
          </ac:spMkLst>
        </pc:spChg>
        <pc:spChg chg="mod">
          <ac:chgData name="Emils Zegers" userId="bd5cf22c-0e97-44c0-acad-9bc9915da531" providerId="ADAL" clId="{5F09D76C-1841-4F58-94B1-5AE3681891B6}" dt="2023-06-22T13:57:58.600" v="3437" actId="27803"/>
          <ac:spMkLst>
            <pc:docMk/>
            <pc:sldMk cId="605312590" sldId="256"/>
            <ac:spMk id="1944" creationId="{8763DBEB-FB09-4723-E81D-A6D4001BF5AE}"/>
          </ac:spMkLst>
        </pc:spChg>
        <pc:spChg chg="mod">
          <ac:chgData name="Emils Zegers" userId="bd5cf22c-0e97-44c0-acad-9bc9915da531" providerId="ADAL" clId="{5F09D76C-1841-4F58-94B1-5AE3681891B6}" dt="2023-06-22T13:57:58.600" v="3437" actId="27803"/>
          <ac:spMkLst>
            <pc:docMk/>
            <pc:sldMk cId="605312590" sldId="256"/>
            <ac:spMk id="1945" creationId="{34FF9C35-2293-272E-3C20-683B7D55E1D7}"/>
          </ac:spMkLst>
        </pc:spChg>
        <pc:spChg chg="mod">
          <ac:chgData name="Emils Zegers" userId="bd5cf22c-0e97-44c0-acad-9bc9915da531" providerId="ADAL" clId="{5F09D76C-1841-4F58-94B1-5AE3681891B6}" dt="2023-06-22T13:57:58.600" v="3437" actId="27803"/>
          <ac:spMkLst>
            <pc:docMk/>
            <pc:sldMk cId="605312590" sldId="256"/>
            <ac:spMk id="1946" creationId="{5FA66FE8-20FF-C9C4-E758-314A3404914A}"/>
          </ac:spMkLst>
        </pc:spChg>
        <pc:spChg chg="mod">
          <ac:chgData name="Emils Zegers" userId="bd5cf22c-0e97-44c0-acad-9bc9915da531" providerId="ADAL" clId="{5F09D76C-1841-4F58-94B1-5AE3681891B6}" dt="2023-06-22T13:57:58.600" v="3437" actId="27803"/>
          <ac:spMkLst>
            <pc:docMk/>
            <pc:sldMk cId="605312590" sldId="256"/>
            <ac:spMk id="1947" creationId="{7CB6692B-10B1-F36E-9CF8-52162A4A04DA}"/>
          </ac:spMkLst>
        </pc:spChg>
        <pc:spChg chg="mod">
          <ac:chgData name="Emils Zegers" userId="bd5cf22c-0e97-44c0-acad-9bc9915da531" providerId="ADAL" clId="{5F09D76C-1841-4F58-94B1-5AE3681891B6}" dt="2023-06-22T13:57:58.600" v="3437" actId="27803"/>
          <ac:spMkLst>
            <pc:docMk/>
            <pc:sldMk cId="605312590" sldId="256"/>
            <ac:spMk id="1948" creationId="{2338311D-8CBE-EEF5-0356-90D898909355}"/>
          </ac:spMkLst>
        </pc:spChg>
        <pc:spChg chg="mod">
          <ac:chgData name="Emils Zegers" userId="bd5cf22c-0e97-44c0-acad-9bc9915da531" providerId="ADAL" clId="{5F09D76C-1841-4F58-94B1-5AE3681891B6}" dt="2023-06-22T13:57:58.600" v="3437" actId="27803"/>
          <ac:spMkLst>
            <pc:docMk/>
            <pc:sldMk cId="605312590" sldId="256"/>
            <ac:spMk id="1949" creationId="{5265D4A6-6EB9-B24D-EDAD-77C0640C9125}"/>
          </ac:spMkLst>
        </pc:spChg>
        <pc:spChg chg="mod">
          <ac:chgData name="Emils Zegers" userId="bd5cf22c-0e97-44c0-acad-9bc9915da531" providerId="ADAL" clId="{5F09D76C-1841-4F58-94B1-5AE3681891B6}" dt="2023-06-22T13:57:58.600" v="3437" actId="27803"/>
          <ac:spMkLst>
            <pc:docMk/>
            <pc:sldMk cId="605312590" sldId="256"/>
            <ac:spMk id="1950" creationId="{0EAB21E8-49CF-9246-9416-0F15FAFDA5C9}"/>
          </ac:spMkLst>
        </pc:spChg>
        <pc:spChg chg="mod">
          <ac:chgData name="Emils Zegers" userId="bd5cf22c-0e97-44c0-acad-9bc9915da531" providerId="ADAL" clId="{5F09D76C-1841-4F58-94B1-5AE3681891B6}" dt="2023-06-22T13:57:58.600" v="3437" actId="27803"/>
          <ac:spMkLst>
            <pc:docMk/>
            <pc:sldMk cId="605312590" sldId="256"/>
            <ac:spMk id="1951" creationId="{BB50BDBB-4CBE-BF3A-EB89-CC43AACFBB3C}"/>
          </ac:spMkLst>
        </pc:spChg>
        <pc:spChg chg="mod">
          <ac:chgData name="Emils Zegers" userId="bd5cf22c-0e97-44c0-acad-9bc9915da531" providerId="ADAL" clId="{5F09D76C-1841-4F58-94B1-5AE3681891B6}" dt="2023-06-22T13:57:58.600" v="3437" actId="27803"/>
          <ac:spMkLst>
            <pc:docMk/>
            <pc:sldMk cId="605312590" sldId="256"/>
            <ac:spMk id="1952" creationId="{D60094AF-D9DE-D808-C06E-430AAA92F199}"/>
          </ac:spMkLst>
        </pc:spChg>
        <pc:spChg chg="mod">
          <ac:chgData name="Emils Zegers" userId="bd5cf22c-0e97-44c0-acad-9bc9915da531" providerId="ADAL" clId="{5F09D76C-1841-4F58-94B1-5AE3681891B6}" dt="2023-06-22T13:57:58.600" v="3437" actId="27803"/>
          <ac:spMkLst>
            <pc:docMk/>
            <pc:sldMk cId="605312590" sldId="256"/>
            <ac:spMk id="1953" creationId="{A9D2D657-2F6A-BB4F-EEE1-3565E90BBB79}"/>
          </ac:spMkLst>
        </pc:spChg>
        <pc:spChg chg="mod">
          <ac:chgData name="Emils Zegers" userId="bd5cf22c-0e97-44c0-acad-9bc9915da531" providerId="ADAL" clId="{5F09D76C-1841-4F58-94B1-5AE3681891B6}" dt="2023-06-22T13:57:58.600" v="3437" actId="27803"/>
          <ac:spMkLst>
            <pc:docMk/>
            <pc:sldMk cId="605312590" sldId="256"/>
            <ac:spMk id="1954" creationId="{53750805-AB9E-23EF-049D-200027CA9111}"/>
          </ac:spMkLst>
        </pc:spChg>
        <pc:spChg chg="mod">
          <ac:chgData name="Emils Zegers" userId="bd5cf22c-0e97-44c0-acad-9bc9915da531" providerId="ADAL" clId="{5F09D76C-1841-4F58-94B1-5AE3681891B6}" dt="2023-06-22T13:57:58.600" v="3437" actId="27803"/>
          <ac:spMkLst>
            <pc:docMk/>
            <pc:sldMk cId="605312590" sldId="256"/>
            <ac:spMk id="1955" creationId="{CB659747-28CD-2A78-333D-B8A88BF94105}"/>
          </ac:spMkLst>
        </pc:spChg>
        <pc:spChg chg="mod">
          <ac:chgData name="Emils Zegers" userId="bd5cf22c-0e97-44c0-acad-9bc9915da531" providerId="ADAL" clId="{5F09D76C-1841-4F58-94B1-5AE3681891B6}" dt="2023-06-22T13:57:58.600" v="3437" actId="27803"/>
          <ac:spMkLst>
            <pc:docMk/>
            <pc:sldMk cId="605312590" sldId="256"/>
            <ac:spMk id="1956" creationId="{412A4490-DA6C-4163-B52E-47D4C6CBF239}"/>
          </ac:spMkLst>
        </pc:spChg>
        <pc:spChg chg="mod">
          <ac:chgData name="Emils Zegers" userId="bd5cf22c-0e97-44c0-acad-9bc9915da531" providerId="ADAL" clId="{5F09D76C-1841-4F58-94B1-5AE3681891B6}" dt="2023-06-22T13:57:58.600" v="3437" actId="27803"/>
          <ac:spMkLst>
            <pc:docMk/>
            <pc:sldMk cId="605312590" sldId="256"/>
            <ac:spMk id="1957" creationId="{39A3617C-39B1-10DE-64AA-0EE4AA7627CB}"/>
          </ac:spMkLst>
        </pc:spChg>
        <pc:spChg chg="mod">
          <ac:chgData name="Emils Zegers" userId="bd5cf22c-0e97-44c0-acad-9bc9915da531" providerId="ADAL" clId="{5F09D76C-1841-4F58-94B1-5AE3681891B6}" dt="2023-06-22T13:57:58.600" v="3437" actId="27803"/>
          <ac:spMkLst>
            <pc:docMk/>
            <pc:sldMk cId="605312590" sldId="256"/>
            <ac:spMk id="1958" creationId="{BF2C1F9D-B970-87CF-B7A1-591CF0DCC9EE}"/>
          </ac:spMkLst>
        </pc:spChg>
        <pc:spChg chg="mod">
          <ac:chgData name="Emils Zegers" userId="bd5cf22c-0e97-44c0-acad-9bc9915da531" providerId="ADAL" clId="{5F09D76C-1841-4F58-94B1-5AE3681891B6}" dt="2023-06-22T13:57:58.600" v="3437" actId="27803"/>
          <ac:spMkLst>
            <pc:docMk/>
            <pc:sldMk cId="605312590" sldId="256"/>
            <ac:spMk id="1959" creationId="{FC4D3969-713D-0C30-2FA8-B9CBBDF969D9}"/>
          </ac:spMkLst>
        </pc:spChg>
        <pc:spChg chg="mod">
          <ac:chgData name="Emils Zegers" userId="bd5cf22c-0e97-44c0-acad-9bc9915da531" providerId="ADAL" clId="{5F09D76C-1841-4F58-94B1-5AE3681891B6}" dt="2023-06-22T13:57:58.600" v="3437" actId="27803"/>
          <ac:spMkLst>
            <pc:docMk/>
            <pc:sldMk cId="605312590" sldId="256"/>
            <ac:spMk id="1960" creationId="{684CC3FC-651E-1778-949B-298CBA08CA37}"/>
          </ac:spMkLst>
        </pc:spChg>
        <pc:spChg chg="mod">
          <ac:chgData name="Emils Zegers" userId="bd5cf22c-0e97-44c0-acad-9bc9915da531" providerId="ADAL" clId="{5F09D76C-1841-4F58-94B1-5AE3681891B6}" dt="2023-06-22T13:57:58.600" v="3437" actId="27803"/>
          <ac:spMkLst>
            <pc:docMk/>
            <pc:sldMk cId="605312590" sldId="256"/>
            <ac:spMk id="1961" creationId="{2C4F7868-361A-40F7-B661-D8E606CF1E3C}"/>
          </ac:spMkLst>
        </pc:spChg>
        <pc:spChg chg="mod">
          <ac:chgData name="Emils Zegers" userId="bd5cf22c-0e97-44c0-acad-9bc9915da531" providerId="ADAL" clId="{5F09D76C-1841-4F58-94B1-5AE3681891B6}" dt="2023-06-22T13:57:58.600" v="3437" actId="27803"/>
          <ac:spMkLst>
            <pc:docMk/>
            <pc:sldMk cId="605312590" sldId="256"/>
            <ac:spMk id="1962" creationId="{B5359A3B-A298-031E-BA5A-E6EA6214270B}"/>
          </ac:spMkLst>
        </pc:spChg>
        <pc:spChg chg="mod">
          <ac:chgData name="Emils Zegers" userId="bd5cf22c-0e97-44c0-acad-9bc9915da531" providerId="ADAL" clId="{5F09D76C-1841-4F58-94B1-5AE3681891B6}" dt="2023-06-22T13:57:58.600" v="3437" actId="27803"/>
          <ac:spMkLst>
            <pc:docMk/>
            <pc:sldMk cId="605312590" sldId="256"/>
            <ac:spMk id="1963" creationId="{F89A3AD9-B5B0-F6E6-6F5F-81BDEE5ED574}"/>
          </ac:spMkLst>
        </pc:spChg>
        <pc:spChg chg="mod">
          <ac:chgData name="Emils Zegers" userId="bd5cf22c-0e97-44c0-acad-9bc9915da531" providerId="ADAL" clId="{5F09D76C-1841-4F58-94B1-5AE3681891B6}" dt="2023-06-22T13:57:58.600" v="3437" actId="27803"/>
          <ac:spMkLst>
            <pc:docMk/>
            <pc:sldMk cId="605312590" sldId="256"/>
            <ac:spMk id="1964" creationId="{F46D3D29-738E-3537-95BA-0258BF354D01}"/>
          </ac:spMkLst>
        </pc:spChg>
        <pc:spChg chg="mod">
          <ac:chgData name="Emils Zegers" userId="bd5cf22c-0e97-44c0-acad-9bc9915da531" providerId="ADAL" clId="{5F09D76C-1841-4F58-94B1-5AE3681891B6}" dt="2023-06-22T13:57:58.600" v="3437" actId="27803"/>
          <ac:spMkLst>
            <pc:docMk/>
            <pc:sldMk cId="605312590" sldId="256"/>
            <ac:spMk id="1965" creationId="{E96FCB1F-9291-89C0-73B5-4B98FED212F0}"/>
          </ac:spMkLst>
        </pc:spChg>
        <pc:spChg chg="mod">
          <ac:chgData name="Emils Zegers" userId="bd5cf22c-0e97-44c0-acad-9bc9915da531" providerId="ADAL" clId="{5F09D76C-1841-4F58-94B1-5AE3681891B6}" dt="2023-06-22T13:57:58.600" v="3437" actId="27803"/>
          <ac:spMkLst>
            <pc:docMk/>
            <pc:sldMk cId="605312590" sldId="256"/>
            <ac:spMk id="1966" creationId="{501443F8-F2AA-9B55-3FE5-31B65A82939F}"/>
          </ac:spMkLst>
        </pc:spChg>
        <pc:spChg chg="mod">
          <ac:chgData name="Emils Zegers" userId="bd5cf22c-0e97-44c0-acad-9bc9915da531" providerId="ADAL" clId="{5F09D76C-1841-4F58-94B1-5AE3681891B6}" dt="2023-06-22T13:57:58.600" v="3437" actId="27803"/>
          <ac:spMkLst>
            <pc:docMk/>
            <pc:sldMk cId="605312590" sldId="256"/>
            <ac:spMk id="1967" creationId="{4A5768D5-87CA-E47E-7925-0C94206F50EE}"/>
          </ac:spMkLst>
        </pc:spChg>
        <pc:spChg chg="mod">
          <ac:chgData name="Emils Zegers" userId="bd5cf22c-0e97-44c0-acad-9bc9915da531" providerId="ADAL" clId="{5F09D76C-1841-4F58-94B1-5AE3681891B6}" dt="2023-06-22T13:57:58.600" v="3437" actId="27803"/>
          <ac:spMkLst>
            <pc:docMk/>
            <pc:sldMk cId="605312590" sldId="256"/>
            <ac:spMk id="1968" creationId="{B37D2C77-3347-4A3C-2FDF-7031DE036DEF}"/>
          </ac:spMkLst>
        </pc:spChg>
        <pc:spChg chg="mod">
          <ac:chgData name="Emils Zegers" userId="bd5cf22c-0e97-44c0-acad-9bc9915da531" providerId="ADAL" clId="{5F09D76C-1841-4F58-94B1-5AE3681891B6}" dt="2023-06-22T13:57:58.600" v="3437" actId="27803"/>
          <ac:spMkLst>
            <pc:docMk/>
            <pc:sldMk cId="605312590" sldId="256"/>
            <ac:spMk id="1969" creationId="{3A3170E9-35AA-6504-67AE-CA113A685A20}"/>
          </ac:spMkLst>
        </pc:spChg>
        <pc:spChg chg="mod">
          <ac:chgData name="Emils Zegers" userId="bd5cf22c-0e97-44c0-acad-9bc9915da531" providerId="ADAL" clId="{5F09D76C-1841-4F58-94B1-5AE3681891B6}" dt="2023-06-22T13:57:58.600" v="3437" actId="27803"/>
          <ac:spMkLst>
            <pc:docMk/>
            <pc:sldMk cId="605312590" sldId="256"/>
            <ac:spMk id="1970" creationId="{D66D8C5D-C19A-7F4B-1ADE-D9A026D94A39}"/>
          </ac:spMkLst>
        </pc:spChg>
        <pc:spChg chg="mod">
          <ac:chgData name="Emils Zegers" userId="bd5cf22c-0e97-44c0-acad-9bc9915da531" providerId="ADAL" clId="{5F09D76C-1841-4F58-94B1-5AE3681891B6}" dt="2023-06-22T13:57:58.600" v="3437" actId="27803"/>
          <ac:spMkLst>
            <pc:docMk/>
            <pc:sldMk cId="605312590" sldId="256"/>
            <ac:spMk id="1971" creationId="{38EF8528-7AE6-F3EB-D5A8-13A89C980158}"/>
          </ac:spMkLst>
        </pc:spChg>
        <pc:spChg chg="mod">
          <ac:chgData name="Emils Zegers" userId="bd5cf22c-0e97-44c0-acad-9bc9915da531" providerId="ADAL" clId="{5F09D76C-1841-4F58-94B1-5AE3681891B6}" dt="2023-06-22T13:57:58.600" v="3437" actId="27803"/>
          <ac:spMkLst>
            <pc:docMk/>
            <pc:sldMk cId="605312590" sldId="256"/>
            <ac:spMk id="1972" creationId="{E6BBE144-3A68-B787-AE75-13A4BE0EC1D6}"/>
          </ac:spMkLst>
        </pc:spChg>
        <pc:spChg chg="mod">
          <ac:chgData name="Emils Zegers" userId="bd5cf22c-0e97-44c0-acad-9bc9915da531" providerId="ADAL" clId="{5F09D76C-1841-4F58-94B1-5AE3681891B6}" dt="2023-06-22T13:57:58.600" v="3437" actId="27803"/>
          <ac:spMkLst>
            <pc:docMk/>
            <pc:sldMk cId="605312590" sldId="256"/>
            <ac:spMk id="1973" creationId="{C1B5F41D-4F59-DC02-9B68-02DC8A8707C2}"/>
          </ac:spMkLst>
        </pc:spChg>
        <pc:spChg chg="mod">
          <ac:chgData name="Emils Zegers" userId="bd5cf22c-0e97-44c0-acad-9bc9915da531" providerId="ADAL" clId="{5F09D76C-1841-4F58-94B1-5AE3681891B6}" dt="2023-06-22T13:57:58.600" v="3437" actId="27803"/>
          <ac:spMkLst>
            <pc:docMk/>
            <pc:sldMk cId="605312590" sldId="256"/>
            <ac:spMk id="1974" creationId="{8410C7BD-930D-3C8D-AC11-9A47E8051B19}"/>
          </ac:spMkLst>
        </pc:spChg>
        <pc:spChg chg="mod">
          <ac:chgData name="Emils Zegers" userId="bd5cf22c-0e97-44c0-acad-9bc9915da531" providerId="ADAL" clId="{5F09D76C-1841-4F58-94B1-5AE3681891B6}" dt="2023-06-22T13:57:58.600" v="3437" actId="27803"/>
          <ac:spMkLst>
            <pc:docMk/>
            <pc:sldMk cId="605312590" sldId="256"/>
            <ac:spMk id="1975" creationId="{E9B7C581-3859-A144-FB33-B7E693E742F1}"/>
          </ac:spMkLst>
        </pc:spChg>
        <pc:spChg chg="mod">
          <ac:chgData name="Emils Zegers" userId="bd5cf22c-0e97-44c0-acad-9bc9915da531" providerId="ADAL" clId="{5F09D76C-1841-4F58-94B1-5AE3681891B6}" dt="2023-06-22T13:57:58.600" v="3437" actId="27803"/>
          <ac:spMkLst>
            <pc:docMk/>
            <pc:sldMk cId="605312590" sldId="256"/>
            <ac:spMk id="1976" creationId="{A352AD85-CEA0-76B3-FDE7-704EA415A817}"/>
          </ac:spMkLst>
        </pc:spChg>
        <pc:spChg chg="mod">
          <ac:chgData name="Emils Zegers" userId="bd5cf22c-0e97-44c0-acad-9bc9915da531" providerId="ADAL" clId="{5F09D76C-1841-4F58-94B1-5AE3681891B6}" dt="2023-06-22T13:57:58.600" v="3437" actId="27803"/>
          <ac:spMkLst>
            <pc:docMk/>
            <pc:sldMk cId="605312590" sldId="256"/>
            <ac:spMk id="1977" creationId="{D048CEC7-9BF4-BD0A-1E1E-FF57DBE426B8}"/>
          </ac:spMkLst>
        </pc:spChg>
        <pc:spChg chg="mod">
          <ac:chgData name="Emils Zegers" userId="bd5cf22c-0e97-44c0-acad-9bc9915da531" providerId="ADAL" clId="{5F09D76C-1841-4F58-94B1-5AE3681891B6}" dt="2023-06-22T13:57:58.600" v="3437" actId="27803"/>
          <ac:spMkLst>
            <pc:docMk/>
            <pc:sldMk cId="605312590" sldId="256"/>
            <ac:spMk id="1978" creationId="{B948D691-4618-9844-3120-AD20EC7EA2FE}"/>
          </ac:spMkLst>
        </pc:spChg>
        <pc:spChg chg="mod">
          <ac:chgData name="Emils Zegers" userId="bd5cf22c-0e97-44c0-acad-9bc9915da531" providerId="ADAL" clId="{5F09D76C-1841-4F58-94B1-5AE3681891B6}" dt="2023-06-22T13:57:58.600" v="3437" actId="27803"/>
          <ac:spMkLst>
            <pc:docMk/>
            <pc:sldMk cId="605312590" sldId="256"/>
            <ac:spMk id="1979" creationId="{6745AE55-39AC-C815-8288-32BD01022254}"/>
          </ac:spMkLst>
        </pc:spChg>
        <pc:spChg chg="mod">
          <ac:chgData name="Emils Zegers" userId="bd5cf22c-0e97-44c0-acad-9bc9915da531" providerId="ADAL" clId="{5F09D76C-1841-4F58-94B1-5AE3681891B6}" dt="2023-06-22T13:57:58.600" v="3437" actId="27803"/>
          <ac:spMkLst>
            <pc:docMk/>
            <pc:sldMk cId="605312590" sldId="256"/>
            <ac:spMk id="1980" creationId="{4C233BFA-1872-5315-E3BD-B24DE7851E9F}"/>
          </ac:spMkLst>
        </pc:spChg>
        <pc:spChg chg="mod">
          <ac:chgData name="Emils Zegers" userId="bd5cf22c-0e97-44c0-acad-9bc9915da531" providerId="ADAL" clId="{5F09D76C-1841-4F58-94B1-5AE3681891B6}" dt="2023-06-22T13:57:58.600" v="3437" actId="27803"/>
          <ac:spMkLst>
            <pc:docMk/>
            <pc:sldMk cId="605312590" sldId="256"/>
            <ac:spMk id="1981" creationId="{DB4AF990-6D58-C2EF-F59D-FB8D31EED941}"/>
          </ac:spMkLst>
        </pc:spChg>
        <pc:spChg chg="mod">
          <ac:chgData name="Emils Zegers" userId="bd5cf22c-0e97-44c0-acad-9bc9915da531" providerId="ADAL" clId="{5F09D76C-1841-4F58-94B1-5AE3681891B6}" dt="2023-06-22T13:57:58.600" v="3437" actId="27803"/>
          <ac:spMkLst>
            <pc:docMk/>
            <pc:sldMk cId="605312590" sldId="256"/>
            <ac:spMk id="1982" creationId="{85E0E4D0-DB10-19CD-54A8-6796626CD316}"/>
          </ac:spMkLst>
        </pc:spChg>
        <pc:spChg chg="mod">
          <ac:chgData name="Emils Zegers" userId="bd5cf22c-0e97-44c0-acad-9bc9915da531" providerId="ADAL" clId="{5F09D76C-1841-4F58-94B1-5AE3681891B6}" dt="2023-06-22T13:57:58.600" v="3437" actId="27803"/>
          <ac:spMkLst>
            <pc:docMk/>
            <pc:sldMk cId="605312590" sldId="256"/>
            <ac:spMk id="1983" creationId="{5070C14A-865A-04B2-E187-FCEACC176346}"/>
          </ac:spMkLst>
        </pc:spChg>
        <pc:spChg chg="mod">
          <ac:chgData name="Emils Zegers" userId="bd5cf22c-0e97-44c0-acad-9bc9915da531" providerId="ADAL" clId="{5F09D76C-1841-4F58-94B1-5AE3681891B6}" dt="2023-06-22T13:57:58.600" v="3437" actId="27803"/>
          <ac:spMkLst>
            <pc:docMk/>
            <pc:sldMk cId="605312590" sldId="256"/>
            <ac:spMk id="1984" creationId="{75DCE399-FECA-6B9D-8180-57C83FD45887}"/>
          </ac:spMkLst>
        </pc:spChg>
        <pc:spChg chg="mod">
          <ac:chgData name="Emils Zegers" userId="bd5cf22c-0e97-44c0-acad-9bc9915da531" providerId="ADAL" clId="{5F09D76C-1841-4F58-94B1-5AE3681891B6}" dt="2023-06-22T13:57:58.600" v="3437" actId="27803"/>
          <ac:spMkLst>
            <pc:docMk/>
            <pc:sldMk cId="605312590" sldId="256"/>
            <ac:spMk id="1985" creationId="{FD2DA682-A001-524D-6C92-0D072C873206}"/>
          </ac:spMkLst>
        </pc:spChg>
        <pc:spChg chg="mod">
          <ac:chgData name="Emils Zegers" userId="bd5cf22c-0e97-44c0-acad-9bc9915da531" providerId="ADAL" clId="{5F09D76C-1841-4F58-94B1-5AE3681891B6}" dt="2023-06-22T13:57:58.600" v="3437" actId="27803"/>
          <ac:spMkLst>
            <pc:docMk/>
            <pc:sldMk cId="605312590" sldId="256"/>
            <ac:spMk id="1986" creationId="{DF16A975-4B29-C471-E866-673B72C9B361}"/>
          </ac:spMkLst>
        </pc:spChg>
        <pc:spChg chg="mod">
          <ac:chgData name="Emils Zegers" userId="bd5cf22c-0e97-44c0-acad-9bc9915da531" providerId="ADAL" clId="{5F09D76C-1841-4F58-94B1-5AE3681891B6}" dt="2023-06-22T13:57:58.600" v="3437" actId="27803"/>
          <ac:spMkLst>
            <pc:docMk/>
            <pc:sldMk cId="605312590" sldId="256"/>
            <ac:spMk id="1987" creationId="{352367CD-7119-9C4A-5424-89811762A61C}"/>
          </ac:spMkLst>
        </pc:spChg>
        <pc:spChg chg="mod">
          <ac:chgData name="Emils Zegers" userId="bd5cf22c-0e97-44c0-acad-9bc9915da531" providerId="ADAL" clId="{5F09D76C-1841-4F58-94B1-5AE3681891B6}" dt="2023-06-22T13:57:58.600" v="3437" actId="27803"/>
          <ac:spMkLst>
            <pc:docMk/>
            <pc:sldMk cId="605312590" sldId="256"/>
            <ac:spMk id="1988" creationId="{5F146A44-CE2D-95AC-72D3-04E0558FF887}"/>
          </ac:spMkLst>
        </pc:spChg>
        <pc:spChg chg="mod">
          <ac:chgData name="Emils Zegers" userId="bd5cf22c-0e97-44c0-acad-9bc9915da531" providerId="ADAL" clId="{5F09D76C-1841-4F58-94B1-5AE3681891B6}" dt="2023-06-22T13:57:58.600" v="3437" actId="27803"/>
          <ac:spMkLst>
            <pc:docMk/>
            <pc:sldMk cId="605312590" sldId="256"/>
            <ac:spMk id="1989" creationId="{63A80B43-7CB7-30AB-66C5-8EE7ECF88BD4}"/>
          </ac:spMkLst>
        </pc:spChg>
        <pc:spChg chg="mod">
          <ac:chgData name="Emils Zegers" userId="bd5cf22c-0e97-44c0-acad-9bc9915da531" providerId="ADAL" clId="{5F09D76C-1841-4F58-94B1-5AE3681891B6}" dt="2023-06-22T13:57:58.600" v="3437" actId="27803"/>
          <ac:spMkLst>
            <pc:docMk/>
            <pc:sldMk cId="605312590" sldId="256"/>
            <ac:spMk id="1990" creationId="{A33AE1A7-1E43-29AD-67E5-6F8540DD7175}"/>
          </ac:spMkLst>
        </pc:spChg>
        <pc:spChg chg="mod">
          <ac:chgData name="Emils Zegers" userId="bd5cf22c-0e97-44c0-acad-9bc9915da531" providerId="ADAL" clId="{5F09D76C-1841-4F58-94B1-5AE3681891B6}" dt="2023-06-22T13:57:58.600" v="3437" actId="27803"/>
          <ac:spMkLst>
            <pc:docMk/>
            <pc:sldMk cId="605312590" sldId="256"/>
            <ac:spMk id="1991" creationId="{44A36514-F49C-53D5-5501-4078C5C55674}"/>
          </ac:spMkLst>
        </pc:spChg>
        <pc:spChg chg="mod">
          <ac:chgData name="Emils Zegers" userId="bd5cf22c-0e97-44c0-acad-9bc9915da531" providerId="ADAL" clId="{5F09D76C-1841-4F58-94B1-5AE3681891B6}" dt="2023-06-22T13:57:58.600" v="3437" actId="27803"/>
          <ac:spMkLst>
            <pc:docMk/>
            <pc:sldMk cId="605312590" sldId="256"/>
            <ac:spMk id="1992" creationId="{D3F693B8-84C1-C5A6-F787-6AEA6490BA05}"/>
          </ac:spMkLst>
        </pc:spChg>
        <pc:spChg chg="mod">
          <ac:chgData name="Emils Zegers" userId="bd5cf22c-0e97-44c0-acad-9bc9915da531" providerId="ADAL" clId="{5F09D76C-1841-4F58-94B1-5AE3681891B6}" dt="2023-06-22T13:57:58.600" v="3437" actId="27803"/>
          <ac:spMkLst>
            <pc:docMk/>
            <pc:sldMk cId="605312590" sldId="256"/>
            <ac:spMk id="1993" creationId="{1C6BA370-AD66-0378-1FA1-295802AA598A}"/>
          </ac:spMkLst>
        </pc:spChg>
        <pc:spChg chg="mod">
          <ac:chgData name="Emils Zegers" userId="bd5cf22c-0e97-44c0-acad-9bc9915da531" providerId="ADAL" clId="{5F09D76C-1841-4F58-94B1-5AE3681891B6}" dt="2023-06-22T13:57:58.600" v="3437" actId="27803"/>
          <ac:spMkLst>
            <pc:docMk/>
            <pc:sldMk cId="605312590" sldId="256"/>
            <ac:spMk id="1994" creationId="{ABCF369C-6A53-EB20-2D7C-1DDC5E485329}"/>
          </ac:spMkLst>
        </pc:spChg>
        <pc:spChg chg="mod">
          <ac:chgData name="Emils Zegers" userId="bd5cf22c-0e97-44c0-acad-9bc9915da531" providerId="ADAL" clId="{5F09D76C-1841-4F58-94B1-5AE3681891B6}" dt="2023-06-22T13:57:58.600" v="3437" actId="27803"/>
          <ac:spMkLst>
            <pc:docMk/>
            <pc:sldMk cId="605312590" sldId="256"/>
            <ac:spMk id="1995" creationId="{110B591C-C448-69ED-B270-CF80FC5A399C}"/>
          </ac:spMkLst>
        </pc:spChg>
        <pc:spChg chg="mod">
          <ac:chgData name="Emils Zegers" userId="bd5cf22c-0e97-44c0-acad-9bc9915da531" providerId="ADAL" clId="{5F09D76C-1841-4F58-94B1-5AE3681891B6}" dt="2023-06-22T13:57:58.600" v="3437" actId="27803"/>
          <ac:spMkLst>
            <pc:docMk/>
            <pc:sldMk cId="605312590" sldId="256"/>
            <ac:spMk id="1996" creationId="{28E8E6F7-48EE-D3D2-F6F5-A07718ECF219}"/>
          </ac:spMkLst>
        </pc:spChg>
        <pc:spChg chg="mod">
          <ac:chgData name="Emils Zegers" userId="bd5cf22c-0e97-44c0-acad-9bc9915da531" providerId="ADAL" clId="{5F09D76C-1841-4F58-94B1-5AE3681891B6}" dt="2023-06-22T13:57:58.600" v="3437" actId="27803"/>
          <ac:spMkLst>
            <pc:docMk/>
            <pc:sldMk cId="605312590" sldId="256"/>
            <ac:spMk id="1997" creationId="{654DD921-2387-2A8C-95D2-E7584F114755}"/>
          </ac:spMkLst>
        </pc:spChg>
        <pc:spChg chg="mod">
          <ac:chgData name="Emils Zegers" userId="bd5cf22c-0e97-44c0-acad-9bc9915da531" providerId="ADAL" clId="{5F09D76C-1841-4F58-94B1-5AE3681891B6}" dt="2023-06-22T13:57:58.600" v="3437" actId="27803"/>
          <ac:spMkLst>
            <pc:docMk/>
            <pc:sldMk cId="605312590" sldId="256"/>
            <ac:spMk id="1998" creationId="{48C61B16-0011-9212-D331-99876F48CE6D}"/>
          </ac:spMkLst>
        </pc:spChg>
        <pc:spChg chg="mod">
          <ac:chgData name="Emils Zegers" userId="bd5cf22c-0e97-44c0-acad-9bc9915da531" providerId="ADAL" clId="{5F09D76C-1841-4F58-94B1-5AE3681891B6}" dt="2023-06-22T13:57:58.600" v="3437" actId="27803"/>
          <ac:spMkLst>
            <pc:docMk/>
            <pc:sldMk cId="605312590" sldId="256"/>
            <ac:spMk id="1999" creationId="{7E5FF661-B796-24F0-21F6-5C97A3EC53F5}"/>
          </ac:spMkLst>
        </pc:spChg>
        <pc:spChg chg="mod">
          <ac:chgData name="Emils Zegers" userId="bd5cf22c-0e97-44c0-acad-9bc9915da531" providerId="ADAL" clId="{5F09D76C-1841-4F58-94B1-5AE3681891B6}" dt="2023-06-22T13:57:58.600" v="3437" actId="27803"/>
          <ac:spMkLst>
            <pc:docMk/>
            <pc:sldMk cId="605312590" sldId="256"/>
            <ac:spMk id="2000" creationId="{A08F5BD8-7290-5F34-B451-ADFD85A33D91}"/>
          </ac:spMkLst>
        </pc:spChg>
        <pc:spChg chg="mod">
          <ac:chgData name="Emils Zegers" userId="bd5cf22c-0e97-44c0-acad-9bc9915da531" providerId="ADAL" clId="{5F09D76C-1841-4F58-94B1-5AE3681891B6}" dt="2023-06-22T13:57:58.600" v="3437" actId="27803"/>
          <ac:spMkLst>
            <pc:docMk/>
            <pc:sldMk cId="605312590" sldId="256"/>
            <ac:spMk id="2001" creationId="{B2E53783-49AE-0A39-E224-8E99B73A5CA9}"/>
          </ac:spMkLst>
        </pc:spChg>
        <pc:spChg chg="mod">
          <ac:chgData name="Emils Zegers" userId="bd5cf22c-0e97-44c0-acad-9bc9915da531" providerId="ADAL" clId="{5F09D76C-1841-4F58-94B1-5AE3681891B6}" dt="2023-06-22T13:57:58.600" v="3437" actId="27803"/>
          <ac:spMkLst>
            <pc:docMk/>
            <pc:sldMk cId="605312590" sldId="256"/>
            <ac:spMk id="2002" creationId="{A9D4D822-52DB-6F2F-5033-D36C3B800D46}"/>
          </ac:spMkLst>
        </pc:spChg>
        <pc:spChg chg="mod">
          <ac:chgData name="Emils Zegers" userId="bd5cf22c-0e97-44c0-acad-9bc9915da531" providerId="ADAL" clId="{5F09D76C-1841-4F58-94B1-5AE3681891B6}" dt="2023-06-22T13:57:58.600" v="3437" actId="27803"/>
          <ac:spMkLst>
            <pc:docMk/>
            <pc:sldMk cId="605312590" sldId="256"/>
            <ac:spMk id="2003" creationId="{0AAF433E-1C4B-5B03-81C1-CC93202508CC}"/>
          </ac:spMkLst>
        </pc:spChg>
        <pc:spChg chg="mod">
          <ac:chgData name="Emils Zegers" userId="bd5cf22c-0e97-44c0-acad-9bc9915da531" providerId="ADAL" clId="{5F09D76C-1841-4F58-94B1-5AE3681891B6}" dt="2023-06-22T13:57:58.600" v="3437" actId="27803"/>
          <ac:spMkLst>
            <pc:docMk/>
            <pc:sldMk cId="605312590" sldId="256"/>
            <ac:spMk id="2004" creationId="{2E89F71F-63D2-5301-2838-A094FFC9518A}"/>
          </ac:spMkLst>
        </pc:spChg>
        <pc:spChg chg="mod">
          <ac:chgData name="Emils Zegers" userId="bd5cf22c-0e97-44c0-acad-9bc9915da531" providerId="ADAL" clId="{5F09D76C-1841-4F58-94B1-5AE3681891B6}" dt="2023-06-22T13:57:58.600" v="3437" actId="27803"/>
          <ac:spMkLst>
            <pc:docMk/>
            <pc:sldMk cId="605312590" sldId="256"/>
            <ac:spMk id="2005" creationId="{82EB1A2D-B4EB-4869-F5C2-895D757720F3}"/>
          </ac:spMkLst>
        </pc:spChg>
        <pc:spChg chg="mod">
          <ac:chgData name="Emils Zegers" userId="bd5cf22c-0e97-44c0-acad-9bc9915da531" providerId="ADAL" clId="{5F09D76C-1841-4F58-94B1-5AE3681891B6}" dt="2023-06-22T13:57:58.600" v="3437" actId="27803"/>
          <ac:spMkLst>
            <pc:docMk/>
            <pc:sldMk cId="605312590" sldId="256"/>
            <ac:spMk id="2006" creationId="{40135DA3-F618-63E8-F5E1-4CE4944F2843}"/>
          </ac:spMkLst>
        </pc:spChg>
        <pc:spChg chg="mod">
          <ac:chgData name="Emils Zegers" userId="bd5cf22c-0e97-44c0-acad-9bc9915da531" providerId="ADAL" clId="{5F09D76C-1841-4F58-94B1-5AE3681891B6}" dt="2023-06-22T13:57:58.600" v="3437" actId="27803"/>
          <ac:spMkLst>
            <pc:docMk/>
            <pc:sldMk cId="605312590" sldId="256"/>
            <ac:spMk id="2007" creationId="{6C848105-557C-433C-FC73-F19D1593FB87}"/>
          </ac:spMkLst>
        </pc:spChg>
        <pc:spChg chg="mod">
          <ac:chgData name="Emils Zegers" userId="bd5cf22c-0e97-44c0-acad-9bc9915da531" providerId="ADAL" clId="{5F09D76C-1841-4F58-94B1-5AE3681891B6}" dt="2023-06-22T13:57:58.600" v="3437" actId="27803"/>
          <ac:spMkLst>
            <pc:docMk/>
            <pc:sldMk cId="605312590" sldId="256"/>
            <ac:spMk id="2008" creationId="{A47C0670-FCE2-C71E-C557-B28ECF00C7A5}"/>
          </ac:spMkLst>
        </pc:spChg>
        <pc:spChg chg="mod">
          <ac:chgData name="Emils Zegers" userId="bd5cf22c-0e97-44c0-acad-9bc9915da531" providerId="ADAL" clId="{5F09D76C-1841-4F58-94B1-5AE3681891B6}" dt="2023-06-22T13:57:58.600" v="3437" actId="27803"/>
          <ac:spMkLst>
            <pc:docMk/>
            <pc:sldMk cId="605312590" sldId="256"/>
            <ac:spMk id="2009" creationId="{DE7B4670-A425-0F68-553F-696580F0A943}"/>
          </ac:spMkLst>
        </pc:spChg>
        <pc:spChg chg="mod">
          <ac:chgData name="Emils Zegers" userId="bd5cf22c-0e97-44c0-acad-9bc9915da531" providerId="ADAL" clId="{5F09D76C-1841-4F58-94B1-5AE3681891B6}" dt="2023-06-22T13:57:58.600" v="3437" actId="27803"/>
          <ac:spMkLst>
            <pc:docMk/>
            <pc:sldMk cId="605312590" sldId="256"/>
            <ac:spMk id="2010" creationId="{6C1A2AAC-DF51-7D2E-2629-9EC6469F4721}"/>
          </ac:spMkLst>
        </pc:spChg>
        <pc:spChg chg="mod">
          <ac:chgData name="Emils Zegers" userId="bd5cf22c-0e97-44c0-acad-9bc9915da531" providerId="ADAL" clId="{5F09D76C-1841-4F58-94B1-5AE3681891B6}" dt="2023-06-22T13:57:58.600" v="3437" actId="27803"/>
          <ac:spMkLst>
            <pc:docMk/>
            <pc:sldMk cId="605312590" sldId="256"/>
            <ac:spMk id="2011" creationId="{6299FA32-7741-AA69-376D-C6FB17631DBC}"/>
          </ac:spMkLst>
        </pc:spChg>
        <pc:spChg chg="mod">
          <ac:chgData name="Emils Zegers" userId="bd5cf22c-0e97-44c0-acad-9bc9915da531" providerId="ADAL" clId="{5F09D76C-1841-4F58-94B1-5AE3681891B6}" dt="2023-06-22T13:57:58.600" v="3437" actId="27803"/>
          <ac:spMkLst>
            <pc:docMk/>
            <pc:sldMk cId="605312590" sldId="256"/>
            <ac:spMk id="2012" creationId="{89E71D9D-6517-7BED-E47C-BEF53B535AEA}"/>
          </ac:spMkLst>
        </pc:spChg>
        <pc:spChg chg="mod">
          <ac:chgData name="Emils Zegers" userId="bd5cf22c-0e97-44c0-acad-9bc9915da531" providerId="ADAL" clId="{5F09D76C-1841-4F58-94B1-5AE3681891B6}" dt="2023-06-22T13:57:58.600" v="3437" actId="27803"/>
          <ac:spMkLst>
            <pc:docMk/>
            <pc:sldMk cId="605312590" sldId="256"/>
            <ac:spMk id="2013" creationId="{6969FCE0-BB43-C2F6-9DC1-BF67CA8DC42E}"/>
          </ac:spMkLst>
        </pc:spChg>
        <pc:spChg chg="mod">
          <ac:chgData name="Emils Zegers" userId="bd5cf22c-0e97-44c0-acad-9bc9915da531" providerId="ADAL" clId="{5F09D76C-1841-4F58-94B1-5AE3681891B6}" dt="2023-06-22T13:57:58.600" v="3437" actId="27803"/>
          <ac:spMkLst>
            <pc:docMk/>
            <pc:sldMk cId="605312590" sldId="256"/>
            <ac:spMk id="2014" creationId="{BFCB4579-B6B6-0DA9-1C1E-FB7D3EBB240E}"/>
          </ac:spMkLst>
        </pc:spChg>
        <pc:spChg chg="mod">
          <ac:chgData name="Emils Zegers" userId="bd5cf22c-0e97-44c0-acad-9bc9915da531" providerId="ADAL" clId="{5F09D76C-1841-4F58-94B1-5AE3681891B6}" dt="2023-06-22T13:57:58.600" v="3437" actId="27803"/>
          <ac:spMkLst>
            <pc:docMk/>
            <pc:sldMk cId="605312590" sldId="256"/>
            <ac:spMk id="2015" creationId="{1D09C0FC-8F1E-DD95-E786-F20F4513F102}"/>
          </ac:spMkLst>
        </pc:spChg>
        <pc:spChg chg="mod">
          <ac:chgData name="Emils Zegers" userId="bd5cf22c-0e97-44c0-acad-9bc9915da531" providerId="ADAL" clId="{5F09D76C-1841-4F58-94B1-5AE3681891B6}" dt="2023-06-22T13:57:58.600" v="3437" actId="27803"/>
          <ac:spMkLst>
            <pc:docMk/>
            <pc:sldMk cId="605312590" sldId="256"/>
            <ac:spMk id="2016" creationId="{0F5A1741-8726-EC96-A184-81C70FA8597A}"/>
          </ac:spMkLst>
        </pc:spChg>
        <pc:spChg chg="mod">
          <ac:chgData name="Emils Zegers" userId="bd5cf22c-0e97-44c0-acad-9bc9915da531" providerId="ADAL" clId="{5F09D76C-1841-4F58-94B1-5AE3681891B6}" dt="2023-06-22T13:57:58.600" v="3437" actId="27803"/>
          <ac:spMkLst>
            <pc:docMk/>
            <pc:sldMk cId="605312590" sldId="256"/>
            <ac:spMk id="2017" creationId="{72BACA34-14C9-C003-2557-EEC189DE9E03}"/>
          </ac:spMkLst>
        </pc:spChg>
        <pc:spChg chg="mod">
          <ac:chgData name="Emils Zegers" userId="bd5cf22c-0e97-44c0-acad-9bc9915da531" providerId="ADAL" clId="{5F09D76C-1841-4F58-94B1-5AE3681891B6}" dt="2023-06-22T13:57:58.600" v="3437" actId="27803"/>
          <ac:spMkLst>
            <pc:docMk/>
            <pc:sldMk cId="605312590" sldId="256"/>
            <ac:spMk id="2018" creationId="{0A7D5EFD-1FEF-04FE-009E-6A569FC7D38A}"/>
          </ac:spMkLst>
        </pc:spChg>
        <pc:spChg chg="mod">
          <ac:chgData name="Emils Zegers" userId="bd5cf22c-0e97-44c0-acad-9bc9915da531" providerId="ADAL" clId="{5F09D76C-1841-4F58-94B1-5AE3681891B6}" dt="2023-06-22T13:57:58.600" v="3437" actId="27803"/>
          <ac:spMkLst>
            <pc:docMk/>
            <pc:sldMk cId="605312590" sldId="256"/>
            <ac:spMk id="2019" creationId="{DFA84974-D418-8875-9A5D-395DCCB16121}"/>
          </ac:spMkLst>
        </pc:spChg>
        <pc:spChg chg="mod">
          <ac:chgData name="Emils Zegers" userId="bd5cf22c-0e97-44c0-acad-9bc9915da531" providerId="ADAL" clId="{5F09D76C-1841-4F58-94B1-5AE3681891B6}" dt="2023-06-22T13:57:58.600" v="3437" actId="27803"/>
          <ac:spMkLst>
            <pc:docMk/>
            <pc:sldMk cId="605312590" sldId="256"/>
            <ac:spMk id="2020" creationId="{A36FB78B-31F8-BD6F-25ED-B7BF5714E52A}"/>
          </ac:spMkLst>
        </pc:spChg>
        <pc:spChg chg="mod">
          <ac:chgData name="Emils Zegers" userId="bd5cf22c-0e97-44c0-acad-9bc9915da531" providerId="ADAL" clId="{5F09D76C-1841-4F58-94B1-5AE3681891B6}" dt="2023-06-22T13:57:58.600" v="3437" actId="27803"/>
          <ac:spMkLst>
            <pc:docMk/>
            <pc:sldMk cId="605312590" sldId="256"/>
            <ac:spMk id="2021" creationId="{2117CC5B-C48D-5011-4250-0A70A2A1EA9A}"/>
          </ac:spMkLst>
        </pc:spChg>
        <pc:spChg chg="mod">
          <ac:chgData name="Emils Zegers" userId="bd5cf22c-0e97-44c0-acad-9bc9915da531" providerId="ADAL" clId="{5F09D76C-1841-4F58-94B1-5AE3681891B6}" dt="2023-06-22T13:57:58.600" v="3437" actId="27803"/>
          <ac:spMkLst>
            <pc:docMk/>
            <pc:sldMk cId="605312590" sldId="256"/>
            <ac:spMk id="2022" creationId="{4A23694F-FA24-427F-5AC9-C17129A12592}"/>
          </ac:spMkLst>
        </pc:spChg>
        <pc:spChg chg="mod">
          <ac:chgData name="Emils Zegers" userId="bd5cf22c-0e97-44c0-acad-9bc9915da531" providerId="ADAL" clId="{5F09D76C-1841-4F58-94B1-5AE3681891B6}" dt="2023-06-22T13:57:58.600" v="3437" actId="27803"/>
          <ac:spMkLst>
            <pc:docMk/>
            <pc:sldMk cId="605312590" sldId="256"/>
            <ac:spMk id="2023" creationId="{C587C8A0-E755-52FD-BBFD-18524A766535}"/>
          </ac:spMkLst>
        </pc:spChg>
        <pc:spChg chg="mod">
          <ac:chgData name="Emils Zegers" userId="bd5cf22c-0e97-44c0-acad-9bc9915da531" providerId="ADAL" clId="{5F09D76C-1841-4F58-94B1-5AE3681891B6}" dt="2023-06-22T13:57:58.600" v="3437" actId="27803"/>
          <ac:spMkLst>
            <pc:docMk/>
            <pc:sldMk cId="605312590" sldId="256"/>
            <ac:spMk id="2024" creationId="{3AC04061-AA8B-B5B6-5287-DD614AFC101E}"/>
          </ac:spMkLst>
        </pc:spChg>
        <pc:spChg chg="mod">
          <ac:chgData name="Emils Zegers" userId="bd5cf22c-0e97-44c0-acad-9bc9915da531" providerId="ADAL" clId="{5F09D76C-1841-4F58-94B1-5AE3681891B6}" dt="2023-06-22T13:57:58.600" v="3437" actId="27803"/>
          <ac:spMkLst>
            <pc:docMk/>
            <pc:sldMk cId="605312590" sldId="256"/>
            <ac:spMk id="2025" creationId="{99D17670-7DD3-4FF5-B3DF-3D92F288AB5E}"/>
          </ac:spMkLst>
        </pc:spChg>
        <pc:spChg chg="mod">
          <ac:chgData name="Emils Zegers" userId="bd5cf22c-0e97-44c0-acad-9bc9915da531" providerId="ADAL" clId="{5F09D76C-1841-4F58-94B1-5AE3681891B6}" dt="2023-06-22T13:57:58.600" v="3437" actId="27803"/>
          <ac:spMkLst>
            <pc:docMk/>
            <pc:sldMk cId="605312590" sldId="256"/>
            <ac:spMk id="2026" creationId="{F3F4ED7D-CF09-853D-C188-C2B195C6DC4A}"/>
          </ac:spMkLst>
        </pc:spChg>
        <pc:spChg chg="mod">
          <ac:chgData name="Emils Zegers" userId="bd5cf22c-0e97-44c0-acad-9bc9915da531" providerId="ADAL" clId="{5F09D76C-1841-4F58-94B1-5AE3681891B6}" dt="2023-06-22T13:57:58.600" v="3437" actId="27803"/>
          <ac:spMkLst>
            <pc:docMk/>
            <pc:sldMk cId="605312590" sldId="256"/>
            <ac:spMk id="2027" creationId="{138BE889-0D60-DE9A-1D24-2C6A70FD6A7D}"/>
          </ac:spMkLst>
        </pc:spChg>
        <pc:spChg chg="mod">
          <ac:chgData name="Emils Zegers" userId="bd5cf22c-0e97-44c0-acad-9bc9915da531" providerId="ADAL" clId="{5F09D76C-1841-4F58-94B1-5AE3681891B6}" dt="2023-06-22T13:57:58.600" v="3437" actId="27803"/>
          <ac:spMkLst>
            <pc:docMk/>
            <pc:sldMk cId="605312590" sldId="256"/>
            <ac:spMk id="2028" creationId="{CEEF7104-F567-D6FE-8A21-E18FCF11389C}"/>
          </ac:spMkLst>
        </pc:spChg>
        <pc:spChg chg="mod">
          <ac:chgData name="Emils Zegers" userId="bd5cf22c-0e97-44c0-acad-9bc9915da531" providerId="ADAL" clId="{5F09D76C-1841-4F58-94B1-5AE3681891B6}" dt="2023-06-22T13:57:58.600" v="3437" actId="27803"/>
          <ac:spMkLst>
            <pc:docMk/>
            <pc:sldMk cId="605312590" sldId="256"/>
            <ac:spMk id="2029" creationId="{DB0B0D85-454B-0C6C-93E6-51FD80527EFA}"/>
          </ac:spMkLst>
        </pc:spChg>
        <pc:spChg chg="mod">
          <ac:chgData name="Emils Zegers" userId="bd5cf22c-0e97-44c0-acad-9bc9915da531" providerId="ADAL" clId="{5F09D76C-1841-4F58-94B1-5AE3681891B6}" dt="2023-06-22T13:57:58.600" v="3437" actId="27803"/>
          <ac:spMkLst>
            <pc:docMk/>
            <pc:sldMk cId="605312590" sldId="256"/>
            <ac:spMk id="2030" creationId="{30E6D1D9-403D-3C23-C988-C222E8C663E1}"/>
          </ac:spMkLst>
        </pc:spChg>
        <pc:spChg chg="mod">
          <ac:chgData name="Emils Zegers" userId="bd5cf22c-0e97-44c0-acad-9bc9915da531" providerId="ADAL" clId="{5F09D76C-1841-4F58-94B1-5AE3681891B6}" dt="2023-06-22T13:57:58.600" v="3437" actId="27803"/>
          <ac:spMkLst>
            <pc:docMk/>
            <pc:sldMk cId="605312590" sldId="256"/>
            <ac:spMk id="2031" creationId="{1DE5D6FD-09D8-7051-5FD1-C78B10A65799}"/>
          </ac:spMkLst>
        </pc:spChg>
        <pc:spChg chg="mod">
          <ac:chgData name="Emils Zegers" userId="bd5cf22c-0e97-44c0-acad-9bc9915da531" providerId="ADAL" clId="{5F09D76C-1841-4F58-94B1-5AE3681891B6}" dt="2023-06-22T13:57:58.600" v="3437" actId="27803"/>
          <ac:spMkLst>
            <pc:docMk/>
            <pc:sldMk cId="605312590" sldId="256"/>
            <ac:spMk id="2032" creationId="{A85940E6-6D39-1B54-281F-6044A1F29D9A}"/>
          </ac:spMkLst>
        </pc:spChg>
        <pc:spChg chg="mod">
          <ac:chgData name="Emils Zegers" userId="bd5cf22c-0e97-44c0-acad-9bc9915da531" providerId="ADAL" clId="{5F09D76C-1841-4F58-94B1-5AE3681891B6}" dt="2023-06-22T13:57:58.600" v="3437" actId="27803"/>
          <ac:spMkLst>
            <pc:docMk/>
            <pc:sldMk cId="605312590" sldId="256"/>
            <ac:spMk id="2033" creationId="{A40D42CE-DC3F-B628-4529-939794FB901E}"/>
          </ac:spMkLst>
        </pc:spChg>
        <pc:spChg chg="mod">
          <ac:chgData name="Emils Zegers" userId="bd5cf22c-0e97-44c0-acad-9bc9915da531" providerId="ADAL" clId="{5F09D76C-1841-4F58-94B1-5AE3681891B6}" dt="2023-06-22T13:57:58.600" v="3437" actId="27803"/>
          <ac:spMkLst>
            <pc:docMk/>
            <pc:sldMk cId="605312590" sldId="256"/>
            <ac:spMk id="2034" creationId="{86E19577-CACA-BCFF-CE30-BF5CA009347C}"/>
          </ac:spMkLst>
        </pc:spChg>
        <pc:spChg chg="mod">
          <ac:chgData name="Emils Zegers" userId="bd5cf22c-0e97-44c0-acad-9bc9915da531" providerId="ADAL" clId="{5F09D76C-1841-4F58-94B1-5AE3681891B6}" dt="2023-06-22T13:57:58.600" v="3437" actId="27803"/>
          <ac:spMkLst>
            <pc:docMk/>
            <pc:sldMk cId="605312590" sldId="256"/>
            <ac:spMk id="2035" creationId="{F9A09162-21FC-0738-4DF9-E7713878C49B}"/>
          </ac:spMkLst>
        </pc:spChg>
        <pc:spChg chg="mod">
          <ac:chgData name="Emils Zegers" userId="bd5cf22c-0e97-44c0-acad-9bc9915da531" providerId="ADAL" clId="{5F09D76C-1841-4F58-94B1-5AE3681891B6}" dt="2023-06-22T13:57:58.600" v="3437" actId="27803"/>
          <ac:spMkLst>
            <pc:docMk/>
            <pc:sldMk cId="605312590" sldId="256"/>
            <ac:spMk id="2036" creationId="{2A228FB2-9853-90A4-72D9-EAD620BAA9EC}"/>
          </ac:spMkLst>
        </pc:spChg>
        <pc:spChg chg="mod">
          <ac:chgData name="Emils Zegers" userId="bd5cf22c-0e97-44c0-acad-9bc9915da531" providerId="ADAL" clId="{5F09D76C-1841-4F58-94B1-5AE3681891B6}" dt="2023-06-22T13:57:58.600" v="3437" actId="27803"/>
          <ac:spMkLst>
            <pc:docMk/>
            <pc:sldMk cId="605312590" sldId="256"/>
            <ac:spMk id="2037" creationId="{E9FEF77C-9EE7-7434-10A9-4C3B756C779E}"/>
          </ac:spMkLst>
        </pc:spChg>
        <pc:spChg chg="mod">
          <ac:chgData name="Emils Zegers" userId="bd5cf22c-0e97-44c0-acad-9bc9915da531" providerId="ADAL" clId="{5F09D76C-1841-4F58-94B1-5AE3681891B6}" dt="2023-06-22T13:57:58.600" v="3437" actId="27803"/>
          <ac:spMkLst>
            <pc:docMk/>
            <pc:sldMk cId="605312590" sldId="256"/>
            <ac:spMk id="2038" creationId="{34D1D2CA-F286-E72A-EEAA-A576786D63C9}"/>
          </ac:spMkLst>
        </pc:spChg>
        <pc:spChg chg="mod">
          <ac:chgData name="Emils Zegers" userId="bd5cf22c-0e97-44c0-acad-9bc9915da531" providerId="ADAL" clId="{5F09D76C-1841-4F58-94B1-5AE3681891B6}" dt="2023-06-22T13:57:58.600" v="3437" actId="27803"/>
          <ac:spMkLst>
            <pc:docMk/>
            <pc:sldMk cId="605312590" sldId="256"/>
            <ac:spMk id="2039" creationId="{1D5377BC-4F7F-6B0A-0888-9A8AE70D9598}"/>
          </ac:spMkLst>
        </pc:spChg>
        <pc:spChg chg="mod">
          <ac:chgData name="Emils Zegers" userId="bd5cf22c-0e97-44c0-acad-9bc9915da531" providerId="ADAL" clId="{5F09D76C-1841-4F58-94B1-5AE3681891B6}" dt="2023-06-22T13:57:58.600" v="3437" actId="27803"/>
          <ac:spMkLst>
            <pc:docMk/>
            <pc:sldMk cId="605312590" sldId="256"/>
            <ac:spMk id="2040" creationId="{EB5C0C62-8F72-0F8D-2347-A071DD4EACF6}"/>
          </ac:spMkLst>
        </pc:spChg>
        <pc:spChg chg="mod">
          <ac:chgData name="Emils Zegers" userId="bd5cf22c-0e97-44c0-acad-9bc9915da531" providerId="ADAL" clId="{5F09D76C-1841-4F58-94B1-5AE3681891B6}" dt="2023-06-22T13:57:58.600" v="3437" actId="27803"/>
          <ac:spMkLst>
            <pc:docMk/>
            <pc:sldMk cId="605312590" sldId="256"/>
            <ac:spMk id="2041" creationId="{920C8AD1-38A9-E285-BA62-A9CBBA94948E}"/>
          </ac:spMkLst>
        </pc:spChg>
        <pc:spChg chg="mod">
          <ac:chgData name="Emils Zegers" userId="bd5cf22c-0e97-44c0-acad-9bc9915da531" providerId="ADAL" clId="{5F09D76C-1841-4F58-94B1-5AE3681891B6}" dt="2023-06-22T13:57:58.600" v="3437" actId="27803"/>
          <ac:spMkLst>
            <pc:docMk/>
            <pc:sldMk cId="605312590" sldId="256"/>
            <ac:spMk id="2042" creationId="{62CA7B80-DE60-62B3-AB55-3B369F01D907}"/>
          </ac:spMkLst>
        </pc:spChg>
        <pc:spChg chg="mod">
          <ac:chgData name="Emils Zegers" userId="bd5cf22c-0e97-44c0-acad-9bc9915da531" providerId="ADAL" clId="{5F09D76C-1841-4F58-94B1-5AE3681891B6}" dt="2023-06-22T13:57:58.600" v="3437" actId="27803"/>
          <ac:spMkLst>
            <pc:docMk/>
            <pc:sldMk cId="605312590" sldId="256"/>
            <ac:spMk id="2043" creationId="{E307E287-B51A-CC57-30EC-88D94FB2D9F7}"/>
          </ac:spMkLst>
        </pc:spChg>
        <pc:spChg chg="mod">
          <ac:chgData name="Emils Zegers" userId="bd5cf22c-0e97-44c0-acad-9bc9915da531" providerId="ADAL" clId="{5F09D76C-1841-4F58-94B1-5AE3681891B6}" dt="2023-06-22T13:57:58.600" v="3437" actId="27803"/>
          <ac:spMkLst>
            <pc:docMk/>
            <pc:sldMk cId="605312590" sldId="256"/>
            <ac:spMk id="2044" creationId="{1AC76580-8294-014C-80AC-DB44D7197898}"/>
          </ac:spMkLst>
        </pc:spChg>
        <pc:spChg chg="mod">
          <ac:chgData name="Emils Zegers" userId="bd5cf22c-0e97-44c0-acad-9bc9915da531" providerId="ADAL" clId="{5F09D76C-1841-4F58-94B1-5AE3681891B6}" dt="2023-06-22T13:57:58.600" v="3437" actId="27803"/>
          <ac:spMkLst>
            <pc:docMk/>
            <pc:sldMk cId="605312590" sldId="256"/>
            <ac:spMk id="2045" creationId="{D50A550B-302E-3C61-9B5A-BFA56FFCF0D3}"/>
          </ac:spMkLst>
        </pc:spChg>
        <pc:spChg chg="mod">
          <ac:chgData name="Emils Zegers" userId="bd5cf22c-0e97-44c0-acad-9bc9915da531" providerId="ADAL" clId="{5F09D76C-1841-4F58-94B1-5AE3681891B6}" dt="2023-06-22T13:57:58.600" v="3437" actId="27803"/>
          <ac:spMkLst>
            <pc:docMk/>
            <pc:sldMk cId="605312590" sldId="256"/>
            <ac:spMk id="2046" creationId="{7DB0B496-6399-00F1-CFA3-EC31B901C44C}"/>
          </ac:spMkLst>
        </pc:spChg>
        <pc:spChg chg="mod">
          <ac:chgData name="Emils Zegers" userId="bd5cf22c-0e97-44c0-acad-9bc9915da531" providerId="ADAL" clId="{5F09D76C-1841-4F58-94B1-5AE3681891B6}" dt="2023-06-22T13:57:58.600" v="3437" actId="27803"/>
          <ac:spMkLst>
            <pc:docMk/>
            <pc:sldMk cId="605312590" sldId="256"/>
            <ac:spMk id="2047" creationId="{13D44E32-7300-3BAB-6EC8-1DD1A39C017B}"/>
          </ac:spMkLst>
        </pc:spChg>
        <pc:spChg chg="mod">
          <ac:chgData name="Emils Zegers" userId="bd5cf22c-0e97-44c0-acad-9bc9915da531" providerId="ADAL" clId="{5F09D76C-1841-4F58-94B1-5AE3681891B6}" dt="2023-06-22T13:57:58.600" v="3437" actId="27803"/>
          <ac:spMkLst>
            <pc:docMk/>
            <pc:sldMk cId="605312590" sldId="256"/>
            <ac:spMk id="2048" creationId="{AFC818AA-1D44-46F3-20DD-FB11D9956112}"/>
          </ac:spMkLst>
        </pc:spChg>
        <pc:spChg chg="mod">
          <ac:chgData name="Emils Zegers" userId="bd5cf22c-0e97-44c0-acad-9bc9915da531" providerId="ADAL" clId="{5F09D76C-1841-4F58-94B1-5AE3681891B6}" dt="2023-06-22T13:57:58.600" v="3437" actId="27803"/>
          <ac:spMkLst>
            <pc:docMk/>
            <pc:sldMk cId="605312590" sldId="256"/>
            <ac:spMk id="2049" creationId="{090C3D04-5575-46DD-4765-1766B4B6DBBD}"/>
          </ac:spMkLst>
        </pc:spChg>
        <pc:spChg chg="mod">
          <ac:chgData name="Emils Zegers" userId="bd5cf22c-0e97-44c0-acad-9bc9915da531" providerId="ADAL" clId="{5F09D76C-1841-4F58-94B1-5AE3681891B6}" dt="2023-06-22T13:57:58.600" v="3437" actId="27803"/>
          <ac:spMkLst>
            <pc:docMk/>
            <pc:sldMk cId="605312590" sldId="256"/>
            <ac:spMk id="2050" creationId="{BB937D9F-1C06-FEE3-CDE3-8BA34D87A42B}"/>
          </ac:spMkLst>
        </pc:spChg>
        <pc:spChg chg="mod">
          <ac:chgData name="Emils Zegers" userId="bd5cf22c-0e97-44c0-acad-9bc9915da531" providerId="ADAL" clId="{5F09D76C-1841-4F58-94B1-5AE3681891B6}" dt="2023-06-22T13:57:58.600" v="3437" actId="27803"/>
          <ac:spMkLst>
            <pc:docMk/>
            <pc:sldMk cId="605312590" sldId="256"/>
            <ac:spMk id="2051" creationId="{CBBDF613-C0CE-C994-512D-56D120151E4E}"/>
          </ac:spMkLst>
        </pc:spChg>
        <pc:spChg chg="mod">
          <ac:chgData name="Emils Zegers" userId="bd5cf22c-0e97-44c0-acad-9bc9915da531" providerId="ADAL" clId="{5F09D76C-1841-4F58-94B1-5AE3681891B6}" dt="2023-06-22T13:57:58.600" v="3437" actId="27803"/>
          <ac:spMkLst>
            <pc:docMk/>
            <pc:sldMk cId="605312590" sldId="256"/>
            <ac:spMk id="2052" creationId="{5372591C-0D0A-4878-0037-97DC43E5486B}"/>
          </ac:spMkLst>
        </pc:spChg>
        <pc:spChg chg="mod">
          <ac:chgData name="Emils Zegers" userId="bd5cf22c-0e97-44c0-acad-9bc9915da531" providerId="ADAL" clId="{5F09D76C-1841-4F58-94B1-5AE3681891B6}" dt="2023-06-22T13:57:58.600" v="3437" actId="27803"/>
          <ac:spMkLst>
            <pc:docMk/>
            <pc:sldMk cId="605312590" sldId="256"/>
            <ac:spMk id="2053" creationId="{3E442B8B-B7AE-D245-504D-A36498B7D514}"/>
          </ac:spMkLst>
        </pc:spChg>
        <pc:spChg chg="mod">
          <ac:chgData name="Emils Zegers" userId="bd5cf22c-0e97-44c0-acad-9bc9915da531" providerId="ADAL" clId="{5F09D76C-1841-4F58-94B1-5AE3681891B6}" dt="2023-06-22T13:57:58.600" v="3437" actId="27803"/>
          <ac:spMkLst>
            <pc:docMk/>
            <pc:sldMk cId="605312590" sldId="256"/>
            <ac:spMk id="2054" creationId="{8BBB8B90-8857-F97F-3ADF-ABB5A49D2467}"/>
          </ac:spMkLst>
        </pc:spChg>
        <pc:spChg chg="mod">
          <ac:chgData name="Emils Zegers" userId="bd5cf22c-0e97-44c0-acad-9bc9915da531" providerId="ADAL" clId="{5F09D76C-1841-4F58-94B1-5AE3681891B6}" dt="2023-06-22T13:57:58.600" v="3437" actId="27803"/>
          <ac:spMkLst>
            <pc:docMk/>
            <pc:sldMk cId="605312590" sldId="256"/>
            <ac:spMk id="2055" creationId="{751AFF43-C8EA-1B0E-E2DA-C051CD0CCB01}"/>
          </ac:spMkLst>
        </pc:spChg>
        <pc:spChg chg="mod">
          <ac:chgData name="Emils Zegers" userId="bd5cf22c-0e97-44c0-acad-9bc9915da531" providerId="ADAL" clId="{5F09D76C-1841-4F58-94B1-5AE3681891B6}" dt="2023-06-22T13:57:58.600" v="3437" actId="27803"/>
          <ac:spMkLst>
            <pc:docMk/>
            <pc:sldMk cId="605312590" sldId="256"/>
            <ac:spMk id="2056" creationId="{09E972BB-0CE1-3B94-36C8-45FE4742D700}"/>
          </ac:spMkLst>
        </pc:spChg>
        <pc:spChg chg="mod">
          <ac:chgData name="Emils Zegers" userId="bd5cf22c-0e97-44c0-acad-9bc9915da531" providerId="ADAL" clId="{5F09D76C-1841-4F58-94B1-5AE3681891B6}" dt="2023-06-22T13:57:58.600" v="3437" actId="27803"/>
          <ac:spMkLst>
            <pc:docMk/>
            <pc:sldMk cId="605312590" sldId="256"/>
            <ac:spMk id="2057" creationId="{8594D782-B61B-71AD-8B9C-321E8C3E41FE}"/>
          </ac:spMkLst>
        </pc:spChg>
        <pc:spChg chg="mod">
          <ac:chgData name="Emils Zegers" userId="bd5cf22c-0e97-44c0-acad-9bc9915da531" providerId="ADAL" clId="{5F09D76C-1841-4F58-94B1-5AE3681891B6}" dt="2023-06-22T13:57:58.600" v="3437" actId="27803"/>
          <ac:spMkLst>
            <pc:docMk/>
            <pc:sldMk cId="605312590" sldId="256"/>
            <ac:spMk id="2058" creationId="{D1E3072C-7C4D-81EF-59C8-BF16488703A6}"/>
          </ac:spMkLst>
        </pc:spChg>
        <pc:spChg chg="mod">
          <ac:chgData name="Emils Zegers" userId="bd5cf22c-0e97-44c0-acad-9bc9915da531" providerId="ADAL" clId="{5F09D76C-1841-4F58-94B1-5AE3681891B6}" dt="2023-06-22T13:57:58.600" v="3437" actId="27803"/>
          <ac:spMkLst>
            <pc:docMk/>
            <pc:sldMk cId="605312590" sldId="256"/>
            <ac:spMk id="2059" creationId="{D0888F9D-2F29-6822-D62B-9B1C7A28E846}"/>
          </ac:spMkLst>
        </pc:spChg>
        <pc:spChg chg="mod">
          <ac:chgData name="Emils Zegers" userId="bd5cf22c-0e97-44c0-acad-9bc9915da531" providerId="ADAL" clId="{5F09D76C-1841-4F58-94B1-5AE3681891B6}" dt="2023-06-22T13:57:58.600" v="3437" actId="27803"/>
          <ac:spMkLst>
            <pc:docMk/>
            <pc:sldMk cId="605312590" sldId="256"/>
            <ac:spMk id="2060" creationId="{527678A3-7FAD-BEF9-3FD1-80191BA3E104}"/>
          </ac:spMkLst>
        </pc:spChg>
        <pc:spChg chg="mod">
          <ac:chgData name="Emils Zegers" userId="bd5cf22c-0e97-44c0-acad-9bc9915da531" providerId="ADAL" clId="{5F09D76C-1841-4F58-94B1-5AE3681891B6}" dt="2023-06-22T13:57:58.600" v="3437" actId="27803"/>
          <ac:spMkLst>
            <pc:docMk/>
            <pc:sldMk cId="605312590" sldId="256"/>
            <ac:spMk id="2061" creationId="{BF3D6B13-0065-BACA-DE8F-1136518E7F51}"/>
          </ac:spMkLst>
        </pc:spChg>
        <pc:spChg chg="mod">
          <ac:chgData name="Emils Zegers" userId="bd5cf22c-0e97-44c0-acad-9bc9915da531" providerId="ADAL" clId="{5F09D76C-1841-4F58-94B1-5AE3681891B6}" dt="2023-06-22T13:57:58.600" v="3437" actId="27803"/>
          <ac:spMkLst>
            <pc:docMk/>
            <pc:sldMk cId="605312590" sldId="256"/>
            <ac:spMk id="2062" creationId="{39EB6EE4-FB19-9444-C1FC-BA3B9A5B4F17}"/>
          </ac:spMkLst>
        </pc:spChg>
        <pc:spChg chg="mod">
          <ac:chgData name="Emils Zegers" userId="bd5cf22c-0e97-44c0-acad-9bc9915da531" providerId="ADAL" clId="{5F09D76C-1841-4F58-94B1-5AE3681891B6}" dt="2023-06-22T13:57:58.600" v="3437" actId="27803"/>
          <ac:spMkLst>
            <pc:docMk/>
            <pc:sldMk cId="605312590" sldId="256"/>
            <ac:spMk id="2063" creationId="{A4864FDF-C7E9-0FE3-3629-9FEDFD08FB84}"/>
          </ac:spMkLst>
        </pc:spChg>
        <pc:spChg chg="mod">
          <ac:chgData name="Emils Zegers" userId="bd5cf22c-0e97-44c0-acad-9bc9915da531" providerId="ADAL" clId="{5F09D76C-1841-4F58-94B1-5AE3681891B6}" dt="2023-06-22T13:57:58.600" v="3437" actId="27803"/>
          <ac:spMkLst>
            <pc:docMk/>
            <pc:sldMk cId="605312590" sldId="256"/>
            <ac:spMk id="2064" creationId="{3CF3D42F-9EF7-C933-5D1A-56C3E91C46D1}"/>
          </ac:spMkLst>
        </pc:spChg>
        <pc:spChg chg="mod">
          <ac:chgData name="Emils Zegers" userId="bd5cf22c-0e97-44c0-acad-9bc9915da531" providerId="ADAL" clId="{5F09D76C-1841-4F58-94B1-5AE3681891B6}" dt="2023-06-22T13:57:58.600" v="3437" actId="27803"/>
          <ac:spMkLst>
            <pc:docMk/>
            <pc:sldMk cId="605312590" sldId="256"/>
            <ac:spMk id="2065" creationId="{0929836F-15BD-62E7-E62A-96C2D683A78F}"/>
          </ac:spMkLst>
        </pc:spChg>
        <pc:spChg chg="mod">
          <ac:chgData name="Emils Zegers" userId="bd5cf22c-0e97-44c0-acad-9bc9915da531" providerId="ADAL" clId="{5F09D76C-1841-4F58-94B1-5AE3681891B6}" dt="2023-06-22T13:57:58.600" v="3437" actId="27803"/>
          <ac:spMkLst>
            <pc:docMk/>
            <pc:sldMk cId="605312590" sldId="256"/>
            <ac:spMk id="2066" creationId="{EC49B76E-BC24-4900-F3CD-41552FB343EE}"/>
          </ac:spMkLst>
        </pc:spChg>
        <pc:spChg chg="mod">
          <ac:chgData name="Emils Zegers" userId="bd5cf22c-0e97-44c0-acad-9bc9915da531" providerId="ADAL" clId="{5F09D76C-1841-4F58-94B1-5AE3681891B6}" dt="2023-06-22T13:57:58.600" v="3437" actId="27803"/>
          <ac:spMkLst>
            <pc:docMk/>
            <pc:sldMk cId="605312590" sldId="256"/>
            <ac:spMk id="2067" creationId="{AFC20215-E1CD-7421-171A-598E8FFB99F4}"/>
          </ac:spMkLst>
        </pc:spChg>
        <pc:spChg chg="mod">
          <ac:chgData name="Emils Zegers" userId="bd5cf22c-0e97-44c0-acad-9bc9915da531" providerId="ADAL" clId="{5F09D76C-1841-4F58-94B1-5AE3681891B6}" dt="2023-06-22T13:57:58.600" v="3437" actId="27803"/>
          <ac:spMkLst>
            <pc:docMk/>
            <pc:sldMk cId="605312590" sldId="256"/>
            <ac:spMk id="2068" creationId="{8B286F1E-FBEA-E827-C7EF-9F50DD532D95}"/>
          </ac:spMkLst>
        </pc:spChg>
        <pc:spChg chg="mod">
          <ac:chgData name="Emils Zegers" userId="bd5cf22c-0e97-44c0-acad-9bc9915da531" providerId="ADAL" clId="{5F09D76C-1841-4F58-94B1-5AE3681891B6}" dt="2023-06-22T13:57:58.600" v="3437" actId="27803"/>
          <ac:spMkLst>
            <pc:docMk/>
            <pc:sldMk cId="605312590" sldId="256"/>
            <ac:spMk id="2069" creationId="{0A39CCBD-5D52-DBA1-32BD-7F3E9E92B60A}"/>
          </ac:spMkLst>
        </pc:spChg>
        <pc:spChg chg="mod">
          <ac:chgData name="Emils Zegers" userId="bd5cf22c-0e97-44c0-acad-9bc9915da531" providerId="ADAL" clId="{5F09D76C-1841-4F58-94B1-5AE3681891B6}" dt="2023-06-22T13:57:58.600" v="3437" actId="27803"/>
          <ac:spMkLst>
            <pc:docMk/>
            <pc:sldMk cId="605312590" sldId="256"/>
            <ac:spMk id="2070" creationId="{A27708DB-4BC5-9E67-FA8C-28F929D4F84C}"/>
          </ac:spMkLst>
        </pc:spChg>
        <pc:spChg chg="mod">
          <ac:chgData name="Emils Zegers" userId="bd5cf22c-0e97-44c0-acad-9bc9915da531" providerId="ADAL" clId="{5F09D76C-1841-4F58-94B1-5AE3681891B6}" dt="2023-06-22T13:57:58.600" v="3437" actId="27803"/>
          <ac:spMkLst>
            <pc:docMk/>
            <pc:sldMk cId="605312590" sldId="256"/>
            <ac:spMk id="2071" creationId="{72E65760-A353-4AFA-FE0F-4406A4B627D2}"/>
          </ac:spMkLst>
        </pc:spChg>
        <pc:spChg chg="mod">
          <ac:chgData name="Emils Zegers" userId="bd5cf22c-0e97-44c0-acad-9bc9915da531" providerId="ADAL" clId="{5F09D76C-1841-4F58-94B1-5AE3681891B6}" dt="2023-06-22T13:57:58.600" v="3437" actId="27803"/>
          <ac:spMkLst>
            <pc:docMk/>
            <pc:sldMk cId="605312590" sldId="256"/>
            <ac:spMk id="2072" creationId="{6AC7FBE2-A5FA-A644-42AF-4C6C8C4C60A9}"/>
          </ac:spMkLst>
        </pc:spChg>
        <pc:spChg chg="mod">
          <ac:chgData name="Emils Zegers" userId="bd5cf22c-0e97-44c0-acad-9bc9915da531" providerId="ADAL" clId="{5F09D76C-1841-4F58-94B1-5AE3681891B6}" dt="2023-06-22T13:57:58.600" v="3437" actId="27803"/>
          <ac:spMkLst>
            <pc:docMk/>
            <pc:sldMk cId="605312590" sldId="256"/>
            <ac:spMk id="2073" creationId="{FD67C7B7-EFD7-5EBB-0F49-ADEC83635047}"/>
          </ac:spMkLst>
        </pc:spChg>
        <pc:spChg chg="mod">
          <ac:chgData name="Emils Zegers" userId="bd5cf22c-0e97-44c0-acad-9bc9915da531" providerId="ADAL" clId="{5F09D76C-1841-4F58-94B1-5AE3681891B6}" dt="2023-06-22T13:57:58.600" v="3437" actId="27803"/>
          <ac:spMkLst>
            <pc:docMk/>
            <pc:sldMk cId="605312590" sldId="256"/>
            <ac:spMk id="2074" creationId="{3489B9B0-2818-D088-7070-957CA7EDB077}"/>
          </ac:spMkLst>
        </pc:spChg>
        <pc:spChg chg="mod">
          <ac:chgData name="Emils Zegers" userId="bd5cf22c-0e97-44c0-acad-9bc9915da531" providerId="ADAL" clId="{5F09D76C-1841-4F58-94B1-5AE3681891B6}" dt="2023-06-22T13:57:58.600" v="3437" actId="27803"/>
          <ac:spMkLst>
            <pc:docMk/>
            <pc:sldMk cId="605312590" sldId="256"/>
            <ac:spMk id="2075" creationId="{8FEA2720-FD2B-F727-A632-14CED4B628E5}"/>
          </ac:spMkLst>
        </pc:spChg>
        <pc:spChg chg="mod">
          <ac:chgData name="Emils Zegers" userId="bd5cf22c-0e97-44c0-acad-9bc9915da531" providerId="ADAL" clId="{5F09D76C-1841-4F58-94B1-5AE3681891B6}" dt="2023-06-22T13:57:58.600" v="3437" actId="27803"/>
          <ac:spMkLst>
            <pc:docMk/>
            <pc:sldMk cId="605312590" sldId="256"/>
            <ac:spMk id="2076" creationId="{6254B6AC-B84B-811C-6D3B-234014E08C01}"/>
          </ac:spMkLst>
        </pc:spChg>
        <pc:spChg chg="mod">
          <ac:chgData name="Emils Zegers" userId="bd5cf22c-0e97-44c0-acad-9bc9915da531" providerId="ADAL" clId="{5F09D76C-1841-4F58-94B1-5AE3681891B6}" dt="2023-06-22T13:57:58.600" v="3437" actId="27803"/>
          <ac:spMkLst>
            <pc:docMk/>
            <pc:sldMk cId="605312590" sldId="256"/>
            <ac:spMk id="2077" creationId="{882148AE-ED89-BDF8-DEDB-DBF1858BD783}"/>
          </ac:spMkLst>
        </pc:spChg>
        <pc:spChg chg="mod">
          <ac:chgData name="Emils Zegers" userId="bd5cf22c-0e97-44c0-acad-9bc9915da531" providerId="ADAL" clId="{5F09D76C-1841-4F58-94B1-5AE3681891B6}" dt="2023-06-22T13:57:58.600" v="3437" actId="27803"/>
          <ac:spMkLst>
            <pc:docMk/>
            <pc:sldMk cId="605312590" sldId="256"/>
            <ac:spMk id="2078" creationId="{A8ACB918-2054-561C-E398-0CB6DAFAE347}"/>
          </ac:spMkLst>
        </pc:spChg>
        <pc:spChg chg="mod">
          <ac:chgData name="Emils Zegers" userId="bd5cf22c-0e97-44c0-acad-9bc9915da531" providerId="ADAL" clId="{5F09D76C-1841-4F58-94B1-5AE3681891B6}" dt="2023-06-22T13:57:58.600" v="3437" actId="27803"/>
          <ac:spMkLst>
            <pc:docMk/>
            <pc:sldMk cId="605312590" sldId="256"/>
            <ac:spMk id="2079" creationId="{6B2817F3-3085-7C97-C1B9-C110968888C7}"/>
          </ac:spMkLst>
        </pc:spChg>
        <pc:spChg chg="mod">
          <ac:chgData name="Emils Zegers" userId="bd5cf22c-0e97-44c0-acad-9bc9915da531" providerId="ADAL" clId="{5F09D76C-1841-4F58-94B1-5AE3681891B6}" dt="2023-06-22T13:57:58.600" v="3437" actId="27803"/>
          <ac:spMkLst>
            <pc:docMk/>
            <pc:sldMk cId="605312590" sldId="256"/>
            <ac:spMk id="2080" creationId="{9C5B0783-FB35-920C-945E-75F583527774}"/>
          </ac:spMkLst>
        </pc:spChg>
        <pc:spChg chg="mod">
          <ac:chgData name="Emils Zegers" userId="bd5cf22c-0e97-44c0-acad-9bc9915da531" providerId="ADAL" clId="{5F09D76C-1841-4F58-94B1-5AE3681891B6}" dt="2023-06-22T13:57:58.600" v="3437" actId="27803"/>
          <ac:spMkLst>
            <pc:docMk/>
            <pc:sldMk cId="605312590" sldId="256"/>
            <ac:spMk id="2081" creationId="{D26B32E4-141B-1C37-8779-6F18C7D67C61}"/>
          </ac:spMkLst>
        </pc:spChg>
        <pc:spChg chg="mod">
          <ac:chgData name="Emils Zegers" userId="bd5cf22c-0e97-44c0-acad-9bc9915da531" providerId="ADAL" clId="{5F09D76C-1841-4F58-94B1-5AE3681891B6}" dt="2023-06-22T13:57:58.600" v="3437" actId="27803"/>
          <ac:spMkLst>
            <pc:docMk/>
            <pc:sldMk cId="605312590" sldId="256"/>
            <ac:spMk id="2082" creationId="{DB372B6F-B92C-262C-C6F3-76C16684C58C}"/>
          </ac:spMkLst>
        </pc:spChg>
        <pc:spChg chg="mod">
          <ac:chgData name="Emils Zegers" userId="bd5cf22c-0e97-44c0-acad-9bc9915da531" providerId="ADAL" clId="{5F09D76C-1841-4F58-94B1-5AE3681891B6}" dt="2023-06-22T13:57:58.600" v="3437" actId="27803"/>
          <ac:spMkLst>
            <pc:docMk/>
            <pc:sldMk cId="605312590" sldId="256"/>
            <ac:spMk id="2083" creationId="{1DF8F6A6-BD08-50EB-FAF2-4927CB8249CF}"/>
          </ac:spMkLst>
        </pc:spChg>
        <pc:spChg chg="mod">
          <ac:chgData name="Emils Zegers" userId="bd5cf22c-0e97-44c0-acad-9bc9915da531" providerId="ADAL" clId="{5F09D76C-1841-4F58-94B1-5AE3681891B6}" dt="2023-06-22T13:57:58.600" v="3437" actId="27803"/>
          <ac:spMkLst>
            <pc:docMk/>
            <pc:sldMk cId="605312590" sldId="256"/>
            <ac:spMk id="2084" creationId="{D52901C8-5E0E-8C64-A7EC-348E8EAE89E4}"/>
          </ac:spMkLst>
        </pc:spChg>
        <pc:spChg chg="mod">
          <ac:chgData name="Emils Zegers" userId="bd5cf22c-0e97-44c0-acad-9bc9915da531" providerId="ADAL" clId="{5F09D76C-1841-4F58-94B1-5AE3681891B6}" dt="2023-06-22T13:57:58.600" v="3437" actId="27803"/>
          <ac:spMkLst>
            <pc:docMk/>
            <pc:sldMk cId="605312590" sldId="256"/>
            <ac:spMk id="2085" creationId="{44E13C3B-746C-006B-7DA8-0D1221B59ACF}"/>
          </ac:spMkLst>
        </pc:spChg>
        <pc:spChg chg="mod">
          <ac:chgData name="Emils Zegers" userId="bd5cf22c-0e97-44c0-acad-9bc9915da531" providerId="ADAL" clId="{5F09D76C-1841-4F58-94B1-5AE3681891B6}" dt="2023-06-22T13:57:58.600" v="3437" actId="27803"/>
          <ac:spMkLst>
            <pc:docMk/>
            <pc:sldMk cId="605312590" sldId="256"/>
            <ac:spMk id="2086" creationId="{57EAD567-44A0-5FF4-3256-A96A2A9ECDE5}"/>
          </ac:spMkLst>
        </pc:spChg>
        <pc:spChg chg="mod">
          <ac:chgData name="Emils Zegers" userId="bd5cf22c-0e97-44c0-acad-9bc9915da531" providerId="ADAL" clId="{5F09D76C-1841-4F58-94B1-5AE3681891B6}" dt="2023-06-22T13:57:58.600" v="3437" actId="27803"/>
          <ac:spMkLst>
            <pc:docMk/>
            <pc:sldMk cId="605312590" sldId="256"/>
            <ac:spMk id="2087" creationId="{158B64F5-BF61-FBE0-EAF8-832EF0B99F0F}"/>
          </ac:spMkLst>
        </pc:spChg>
        <pc:spChg chg="mod">
          <ac:chgData name="Emils Zegers" userId="bd5cf22c-0e97-44c0-acad-9bc9915da531" providerId="ADAL" clId="{5F09D76C-1841-4F58-94B1-5AE3681891B6}" dt="2023-06-22T13:57:58.600" v="3437" actId="27803"/>
          <ac:spMkLst>
            <pc:docMk/>
            <pc:sldMk cId="605312590" sldId="256"/>
            <ac:spMk id="2088" creationId="{78F085A7-7795-8ED4-0527-8E2812B5921A}"/>
          </ac:spMkLst>
        </pc:spChg>
        <pc:spChg chg="mod">
          <ac:chgData name="Emils Zegers" userId="bd5cf22c-0e97-44c0-acad-9bc9915da531" providerId="ADAL" clId="{5F09D76C-1841-4F58-94B1-5AE3681891B6}" dt="2023-06-22T13:57:58.600" v="3437" actId="27803"/>
          <ac:spMkLst>
            <pc:docMk/>
            <pc:sldMk cId="605312590" sldId="256"/>
            <ac:spMk id="2089" creationId="{94B15740-5A8B-4104-1711-757F1E9DABC3}"/>
          </ac:spMkLst>
        </pc:spChg>
        <pc:spChg chg="mod">
          <ac:chgData name="Emils Zegers" userId="bd5cf22c-0e97-44c0-acad-9bc9915da531" providerId="ADAL" clId="{5F09D76C-1841-4F58-94B1-5AE3681891B6}" dt="2023-06-22T13:57:58.600" v="3437" actId="27803"/>
          <ac:spMkLst>
            <pc:docMk/>
            <pc:sldMk cId="605312590" sldId="256"/>
            <ac:spMk id="2090" creationId="{2179782F-D93F-27E0-51F1-6568B2B4A7A6}"/>
          </ac:spMkLst>
        </pc:spChg>
        <pc:spChg chg="mod">
          <ac:chgData name="Emils Zegers" userId="bd5cf22c-0e97-44c0-acad-9bc9915da531" providerId="ADAL" clId="{5F09D76C-1841-4F58-94B1-5AE3681891B6}" dt="2023-06-22T13:57:58.600" v="3437" actId="27803"/>
          <ac:spMkLst>
            <pc:docMk/>
            <pc:sldMk cId="605312590" sldId="256"/>
            <ac:spMk id="2091" creationId="{835C6D11-3112-C348-5AB8-7ED62DD123AF}"/>
          </ac:spMkLst>
        </pc:spChg>
        <pc:spChg chg="mod">
          <ac:chgData name="Emils Zegers" userId="bd5cf22c-0e97-44c0-acad-9bc9915da531" providerId="ADAL" clId="{5F09D76C-1841-4F58-94B1-5AE3681891B6}" dt="2023-06-22T13:57:58.600" v="3437" actId="27803"/>
          <ac:spMkLst>
            <pc:docMk/>
            <pc:sldMk cId="605312590" sldId="256"/>
            <ac:spMk id="2092" creationId="{CEE60267-1C6A-B359-6B50-947EAA4BF03E}"/>
          </ac:spMkLst>
        </pc:spChg>
        <pc:spChg chg="mod">
          <ac:chgData name="Emils Zegers" userId="bd5cf22c-0e97-44c0-acad-9bc9915da531" providerId="ADAL" clId="{5F09D76C-1841-4F58-94B1-5AE3681891B6}" dt="2023-06-22T13:57:58.600" v="3437" actId="27803"/>
          <ac:spMkLst>
            <pc:docMk/>
            <pc:sldMk cId="605312590" sldId="256"/>
            <ac:spMk id="2093" creationId="{409F8048-6574-DC1A-6FDE-D4AC09C00511}"/>
          </ac:spMkLst>
        </pc:spChg>
        <pc:spChg chg="mod">
          <ac:chgData name="Emils Zegers" userId="bd5cf22c-0e97-44c0-acad-9bc9915da531" providerId="ADAL" clId="{5F09D76C-1841-4F58-94B1-5AE3681891B6}" dt="2023-06-22T13:57:58.600" v="3437" actId="27803"/>
          <ac:spMkLst>
            <pc:docMk/>
            <pc:sldMk cId="605312590" sldId="256"/>
            <ac:spMk id="2094" creationId="{CFD9AFF2-BBC0-EC4D-7452-413763CBF654}"/>
          </ac:spMkLst>
        </pc:spChg>
        <pc:spChg chg="mod">
          <ac:chgData name="Emils Zegers" userId="bd5cf22c-0e97-44c0-acad-9bc9915da531" providerId="ADAL" clId="{5F09D76C-1841-4F58-94B1-5AE3681891B6}" dt="2023-06-22T13:57:58.600" v="3437" actId="27803"/>
          <ac:spMkLst>
            <pc:docMk/>
            <pc:sldMk cId="605312590" sldId="256"/>
            <ac:spMk id="2095" creationId="{878669F8-4955-6A14-E4DC-6E3F30597F5E}"/>
          </ac:spMkLst>
        </pc:spChg>
        <pc:spChg chg="mod">
          <ac:chgData name="Emils Zegers" userId="bd5cf22c-0e97-44c0-acad-9bc9915da531" providerId="ADAL" clId="{5F09D76C-1841-4F58-94B1-5AE3681891B6}" dt="2023-06-22T13:57:58.600" v="3437" actId="27803"/>
          <ac:spMkLst>
            <pc:docMk/>
            <pc:sldMk cId="605312590" sldId="256"/>
            <ac:spMk id="2096" creationId="{E9DA9D7A-D7F1-3BA7-2591-CB6A846367C0}"/>
          </ac:spMkLst>
        </pc:spChg>
        <pc:spChg chg="mod">
          <ac:chgData name="Emils Zegers" userId="bd5cf22c-0e97-44c0-acad-9bc9915da531" providerId="ADAL" clId="{5F09D76C-1841-4F58-94B1-5AE3681891B6}" dt="2023-06-22T13:57:58.600" v="3437" actId="27803"/>
          <ac:spMkLst>
            <pc:docMk/>
            <pc:sldMk cId="605312590" sldId="256"/>
            <ac:spMk id="2097" creationId="{8D6A240F-62D4-276D-2208-AF4AB99254A5}"/>
          </ac:spMkLst>
        </pc:spChg>
        <pc:spChg chg="mod">
          <ac:chgData name="Emils Zegers" userId="bd5cf22c-0e97-44c0-acad-9bc9915da531" providerId="ADAL" clId="{5F09D76C-1841-4F58-94B1-5AE3681891B6}" dt="2023-06-22T13:57:58.600" v="3437" actId="27803"/>
          <ac:spMkLst>
            <pc:docMk/>
            <pc:sldMk cId="605312590" sldId="256"/>
            <ac:spMk id="2098" creationId="{2B260A6E-D93D-E842-15D3-C6221DE60A12}"/>
          </ac:spMkLst>
        </pc:spChg>
        <pc:spChg chg="mod">
          <ac:chgData name="Emils Zegers" userId="bd5cf22c-0e97-44c0-acad-9bc9915da531" providerId="ADAL" clId="{5F09D76C-1841-4F58-94B1-5AE3681891B6}" dt="2023-06-22T13:57:58.600" v="3437" actId="27803"/>
          <ac:spMkLst>
            <pc:docMk/>
            <pc:sldMk cId="605312590" sldId="256"/>
            <ac:spMk id="2099" creationId="{9E132016-B1F7-B6B5-139D-9A84E6DD9CF9}"/>
          </ac:spMkLst>
        </pc:spChg>
        <pc:spChg chg="mod">
          <ac:chgData name="Emils Zegers" userId="bd5cf22c-0e97-44c0-acad-9bc9915da531" providerId="ADAL" clId="{5F09D76C-1841-4F58-94B1-5AE3681891B6}" dt="2023-06-22T13:57:58.600" v="3437" actId="27803"/>
          <ac:spMkLst>
            <pc:docMk/>
            <pc:sldMk cId="605312590" sldId="256"/>
            <ac:spMk id="2100" creationId="{402B35C4-6AE5-E653-EC47-B310C6C7E1F1}"/>
          </ac:spMkLst>
        </pc:spChg>
        <pc:spChg chg="mod">
          <ac:chgData name="Emils Zegers" userId="bd5cf22c-0e97-44c0-acad-9bc9915da531" providerId="ADAL" clId="{5F09D76C-1841-4F58-94B1-5AE3681891B6}" dt="2023-06-22T13:57:58.600" v="3437" actId="27803"/>
          <ac:spMkLst>
            <pc:docMk/>
            <pc:sldMk cId="605312590" sldId="256"/>
            <ac:spMk id="2101" creationId="{1AF2301B-64A0-B81C-2F00-1CD13D8B1B35}"/>
          </ac:spMkLst>
        </pc:spChg>
        <pc:spChg chg="mod">
          <ac:chgData name="Emils Zegers" userId="bd5cf22c-0e97-44c0-acad-9bc9915da531" providerId="ADAL" clId="{5F09D76C-1841-4F58-94B1-5AE3681891B6}" dt="2023-06-22T13:57:58.600" v="3437" actId="27803"/>
          <ac:spMkLst>
            <pc:docMk/>
            <pc:sldMk cId="605312590" sldId="256"/>
            <ac:spMk id="2102" creationId="{2EBC74E0-C6F5-F687-0A3D-4DFF1784B324}"/>
          </ac:spMkLst>
        </pc:spChg>
        <pc:spChg chg="mod">
          <ac:chgData name="Emils Zegers" userId="bd5cf22c-0e97-44c0-acad-9bc9915da531" providerId="ADAL" clId="{5F09D76C-1841-4F58-94B1-5AE3681891B6}" dt="2023-06-22T13:57:58.600" v="3437" actId="27803"/>
          <ac:spMkLst>
            <pc:docMk/>
            <pc:sldMk cId="605312590" sldId="256"/>
            <ac:spMk id="2103" creationId="{55A6FB55-A3F2-DE09-B2DF-33F190C74593}"/>
          </ac:spMkLst>
        </pc:spChg>
        <pc:spChg chg="mod">
          <ac:chgData name="Emils Zegers" userId="bd5cf22c-0e97-44c0-acad-9bc9915da531" providerId="ADAL" clId="{5F09D76C-1841-4F58-94B1-5AE3681891B6}" dt="2023-06-22T13:57:58.600" v="3437" actId="27803"/>
          <ac:spMkLst>
            <pc:docMk/>
            <pc:sldMk cId="605312590" sldId="256"/>
            <ac:spMk id="2104" creationId="{E8419E69-62E6-E033-8DB4-B3D7EC681E66}"/>
          </ac:spMkLst>
        </pc:spChg>
        <pc:spChg chg="mod">
          <ac:chgData name="Emils Zegers" userId="bd5cf22c-0e97-44c0-acad-9bc9915da531" providerId="ADAL" clId="{5F09D76C-1841-4F58-94B1-5AE3681891B6}" dt="2023-06-22T13:57:58.600" v="3437" actId="27803"/>
          <ac:spMkLst>
            <pc:docMk/>
            <pc:sldMk cId="605312590" sldId="256"/>
            <ac:spMk id="2105" creationId="{22060194-7126-389B-3C4F-7BD961FEE130}"/>
          </ac:spMkLst>
        </pc:spChg>
        <pc:spChg chg="mod">
          <ac:chgData name="Emils Zegers" userId="bd5cf22c-0e97-44c0-acad-9bc9915da531" providerId="ADAL" clId="{5F09D76C-1841-4F58-94B1-5AE3681891B6}" dt="2023-06-22T13:57:58.600" v="3437" actId="27803"/>
          <ac:spMkLst>
            <pc:docMk/>
            <pc:sldMk cId="605312590" sldId="256"/>
            <ac:spMk id="2106" creationId="{C7EAA325-0A7E-7EDF-51B3-35FFAD3E07C6}"/>
          </ac:spMkLst>
        </pc:spChg>
        <pc:spChg chg="mod">
          <ac:chgData name="Emils Zegers" userId="bd5cf22c-0e97-44c0-acad-9bc9915da531" providerId="ADAL" clId="{5F09D76C-1841-4F58-94B1-5AE3681891B6}" dt="2023-06-22T13:57:58.600" v="3437" actId="27803"/>
          <ac:spMkLst>
            <pc:docMk/>
            <pc:sldMk cId="605312590" sldId="256"/>
            <ac:spMk id="2107" creationId="{04AB284D-3E59-4366-8C0E-71C9EBC8ADC9}"/>
          </ac:spMkLst>
        </pc:spChg>
        <pc:spChg chg="mod">
          <ac:chgData name="Emils Zegers" userId="bd5cf22c-0e97-44c0-acad-9bc9915da531" providerId="ADAL" clId="{5F09D76C-1841-4F58-94B1-5AE3681891B6}" dt="2023-06-22T13:57:58.600" v="3437" actId="27803"/>
          <ac:spMkLst>
            <pc:docMk/>
            <pc:sldMk cId="605312590" sldId="256"/>
            <ac:spMk id="2108" creationId="{17B794DB-402A-CA6C-543E-7EC45EDE3340}"/>
          </ac:spMkLst>
        </pc:spChg>
        <pc:spChg chg="mod">
          <ac:chgData name="Emils Zegers" userId="bd5cf22c-0e97-44c0-acad-9bc9915da531" providerId="ADAL" clId="{5F09D76C-1841-4F58-94B1-5AE3681891B6}" dt="2023-06-22T13:57:58.600" v="3437" actId="27803"/>
          <ac:spMkLst>
            <pc:docMk/>
            <pc:sldMk cId="605312590" sldId="256"/>
            <ac:spMk id="2109" creationId="{99F832C4-98A4-DCB3-D192-69B1798A3421}"/>
          </ac:spMkLst>
        </pc:spChg>
        <pc:spChg chg="mod">
          <ac:chgData name="Emils Zegers" userId="bd5cf22c-0e97-44c0-acad-9bc9915da531" providerId="ADAL" clId="{5F09D76C-1841-4F58-94B1-5AE3681891B6}" dt="2023-06-22T13:57:58.600" v="3437" actId="27803"/>
          <ac:spMkLst>
            <pc:docMk/>
            <pc:sldMk cId="605312590" sldId="256"/>
            <ac:spMk id="2110" creationId="{2CFBF22D-C75C-81C4-2237-EC4D6E0298E0}"/>
          </ac:spMkLst>
        </pc:spChg>
        <pc:spChg chg="mod">
          <ac:chgData name="Emils Zegers" userId="bd5cf22c-0e97-44c0-acad-9bc9915da531" providerId="ADAL" clId="{5F09D76C-1841-4F58-94B1-5AE3681891B6}" dt="2023-06-22T13:57:58.600" v="3437" actId="27803"/>
          <ac:spMkLst>
            <pc:docMk/>
            <pc:sldMk cId="605312590" sldId="256"/>
            <ac:spMk id="2111" creationId="{97D76975-1C60-D83A-C50B-4AFCA24894FA}"/>
          </ac:spMkLst>
        </pc:spChg>
        <pc:spChg chg="mod">
          <ac:chgData name="Emils Zegers" userId="bd5cf22c-0e97-44c0-acad-9bc9915da531" providerId="ADAL" clId="{5F09D76C-1841-4F58-94B1-5AE3681891B6}" dt="2023-06-22T13:57:58.600" v="3437" actId="27803"/>
          <ac:spMkLst>
            <pc:docMk/>
            <pc:sldMk cId="605312590" sldId="256"/>
            <ac:spMk id="2112" creationId="{6DBA9B82-17EF-416C-1D6A-82AE7CFAFB30}"/>
          </ac:spMkLst>
        </pc:spChg>
        <pc:spChg chg="mod">
          <ac:chgData name="Emils Zegers" userId="bd5cf22c-0e97-44c0-acad-9bc9915da531" providerId="ADAL" clId="{5F09D76C-1841-4F58-94B1-5AE3681891B6}" dt="2023-06-22T13:57:58.600" v="3437" actId="27803"/>
          <ac:spMkLst>
            <pc:docMk/>
            <pc:sldMk cId="605312590" sldId="256"/>
            <ac:spMk id="2113" creationId="{88F75A73-46B9-AE5A-833B-72DFEC5C862A}"/>
          </ac:spMkLst>
        </pc:spChg>
        <pc:spChg chg="mod">
          <ac:chgData name="Emils Zegers" userId="bd5cf22c-0e97-44c0-acad-9bc9915da531" providerId="ADAL" clId="{5F09D76C-1841-4F58-94B1-5AE3681891B6}" dt="2023-06-22T13:57:58.600" v="3437" actId="27803"/>
          <ac:spMkLst>
            <pc:docMk/>
            <pc:sldMk cId="605312590" sldId="256"/>
            <ac:spMk id="2114" creationId="{CA266DAF-D322-6F2F-0857-029B03E8E08A}"/>
          </ac:spMkLst>
        </pc:spChg>
        <pc:spChg chg="mod">
          <ac:chgData name="Emils Zegers" userId="bd5cf22c-0e97-44c0-acad-9bc9915da531" providerId="ADAL" clId="{5F09D76C-1841-4F58-94B1-5AE3681891B6}" dt="2023-06-22T13:57:58.600" v="3437" actId="27803"/>
          <ac:spMkLst>
            <pc:docMk/>
            <pc:sldMk cId="605312590" sldId="256"/>
            <ac:spMk id="2115" creationId="{0F8D595F-79B9-B57F-ADFD-05ACE3C59869}"/>
          </ac:spMkLst>
        </pc:spChg>
        <pc:spChg chg="mod">
          <ac:chgData name="Emils Zegers" userId="bd5cf22c-0e97-44c0-acad-9bc9915da531" providerId="ADAL" clId="{5F09D76C-1841-4F58-94B1-5AE3681891B6}" dt="2023-06-22T13:57:58.600" v="3437" actId="27803"/>
          <ac:spMkLst>
            <pc:docMk/>
            <pc:sldMk cId="605312590" sldId="256"/>
            <ac:spMk id="2116" creationId="{5B151922-8943-5160-7D86-F78B15E68F7F}"/>
          </ac:spMkLst>
        </pc:spChg>
        <pc:spChg chg="mod">
          <ac:chgData name="Emils Zegers" userId="bd5cf22c-0e97-44c0-acad-9bc9915da531" providerId="ADAL" clId="{5F09D76C-1841-4F58-94B1-5AE3681891B6}" dt="2023-06-22T13:57:58.600" v="3437" actId="27803"/>
          <ac:spMkLst>
            <pc:docMk/>
            <pc:sldMk cId="605312590" sldId="256"/>
            <ac:spMk id="2117" creationId="{90809D0C-0356-BFF2-C640-48CE9728E1C9}"/>
          </ac:spMkLst>
        </pc:spChg>
        <pc:spChg chg="mod">
          <ac:chgData name="Emils Zegers" userId="bd5cf22c-0e97-44c0-acad-9bc9915da531" providerId="ADAL" clId="{5F09D76C-1841-4F58-94B1-5AE3681891B6}" dt="2023-06-22T13:57:58.600" v="3437" actId="27803"/>
          <ac:spMkLst>
            <pc:docMk/>
            <pc:sldMk cId="605312590" sldId="256"/>
            <ac:spMk id="2118" creationId="{49239AF8-8663-59A6-475F-D3F5474DAB05}"/>
          </ac:spMkLst>
        </pc:spChg>
        <pc:spChg chg="mod">
          <ac:chgData name="Emils Zegers" userId="bd5cf22c-0e97-44c0-acad-9bc9915da531" providerId="ADAL" clId="{5F09D76C-1841-4F58-94B1-5AE3681891B6}" dt="2023-06-22T13:57:58.600" v="3437" actId="27803"/>
          <ac:spMkLst>
            <pc:docMk/>
            <pc:sldMk cId="605312590" sldId="256"/>
            <ac:spMk id="2119" creationId="{5634927B-EAF7-9BBC-2A7A-46A6E0C12252}"/>
          </ac:spMkLst>
        </pc:spChg>
        <pc:spChg chg="mod">
          <ac:chgData name="Emils Zegers" userId="bd5cf22c-0e97-44c0-acad-9bc9915da531" providerId="ADAL" clId="{5F09D76C-1841-4F58-94B1-5AE3681891B6}" dt="2023-06-22T13:57:58.600" v="3437" actId="27803"/>
          <ac:spMkLst>
            <pc:docMk/>
            <pc:sldMk cId="605312590" sldId="256"/>
            <ac:spMk id="2120" creationId="{2F82EB9F-93A7-9920-42D7-092DF594D5F2}"/>
          </ac:spMkLst>
        </pc:spChg>
        <pc:spChg chg="mod">
          <ac:chgData name="Emils Zegers" userId="bd5cf22c-0e97-44c0-acad-9bc9915da531" providerId="ADAL" clId="{5F09D76C-1841-4F58-94B1-5AE3681891B6}" dt="2023-06-22T13:57:58.600" v="3437" actId="27803"/>
          <ac:spMkLst>
            <pc:docMk/>
            <pc:sldMk cId="605312590" sldId="256"/>
            <ac:spMk id="2121" creationId="{DB901EEF-9AEF-7584-8463-46FB8BA49D4D}"/>
          </ac:spMkLst>
        </pc:spChg>
        <pc:spChg chg="mod">
          <ac:chgData name="Emils Zegers" userId="bd5cf22c-0e97-44c0-acad-9bc9915da531" providerId="ADAL" clId="{5F09D76C-1841-4F58-94B1-5AE3681891B6}" dt="2023-06-22T13:57:58.600" v="3437" actId="27803"/>
          <ac:spMkLst>
            <pc:docMk/>
            <pc:sldMk cId="605312590" sldId="256"/>
            <ac:spMk id="2122" creationId="{05CAFCC3-4E80-6C3B-BD4C-36A67279A1DC}"/>
          </ac:spMkLst>
        </pc:spChg>
        <pc:spChg chg="mod">
          <ac:chgData name="Emils Zegers" userId="bd5cf22c-0e97-44c0-acad-9bc9915da531" providerId="ADAL" clId="{5F09D76C-1841-4F58-94B1-5AE3681891B6}" dt="2023-06-22T13:57:58.600" v="3437" actId="27803"/>
          <ac:spMkLst>
            <pc:docMk/>
            <pc:sldMk cId="605312590" sldId="256"/>
            <ac:spMk id="2123" creationId="{DA5CE536-86D4-4400-CBE5-2B7BB06D20F7}"/>
          </ac:spMkLst>
        </pc:spChg>
        <pc:spChg chg="mod">
          <ac:chgData name="Emils Zegers" userId="bd5cf22c-0e97-44c0-acad-9bc9915da531" providerId="ADAL" clId="{5F09D76C-1841-4F58-94B1-5AE3681891B6}" dt="2023-06-22T13:57:58.600" v="3437" actId="27803"/>
          <ac:spMkLst>
            <pc:docMk/>
            <pc:sldMk cId="605312590" sldId="256"/>
            <ac:spMk id="2124" creationId="{397FE896-BD2A-C1FF-E37A-BBE37FA57482}"/>
          </ac:spMkLst>
        </pc:spChg>
        <pc:spChg chg="mod">
          <ac:chgData name="Emils Zegers" userId="bd5cf22c-0e97-44c0-acad-9bc9915da531" providerId="ADAL" clId="{5F09D76C-1841-4F58-94B1-5AE3681891B6}" dt="2023-06-22T13:57:58.600" v="3437" actId="27803"/>
          <ac:spMkLst>
            <pc:docMk/>
            <pc:sldMk cId="605312590" sldId="256"/>
            <ac:spMk id="2125" creationId="{E04C63E9-E98E-8C44-8BD4-A97B3E8F6DE8}"/>
          </ac:spMkLst>
        </pc:spChg>
        <pc:spChg chg="mod">
          <ac:chgData name="Emils Zegers" userId="bd5cf22c-0e97-44c0-acad-9bc9915da531" providerId="ADAL" clId="{5F09D76C-1841-4F58-94B1-5AE3681891B6}" dt="2023-06-22T13:57:58.600" v="3437" actId="27803"/>
          <ac:spMkLst>
            <pc:docMk/>
            <pc:sldMk cId="605312590" sldId="256"/>
            <ac:spMk id="2126" creationId="{37565EA0-F7BE-A18C-7913-63D6236986F4}"/>
          </ac:spMkLst>
        </pc:spChg>
        <pc:spChg chg="mod">
          <ac:chgData name="Emils Zegers" userId="bd5cf22c-0e97-44c0-acad-9bc9915da531" providerId="ADAL" clId="{5F09D76C-1841-4F58-94B1-5AE3681891B6}" dt="2023-06-22T13:57:58.600" v="3437" actId="27803"/>
          <ac:spMkLst>
            <pc:docMk/>
            <pc:sldMk cId="605312590" sldId="256"/>
            <ac:spMk id="2127" creationId="{A12A4E39-DC05-367C-5B50-BC9A950C5CE7}"/>
          </ac:spMkLst>
        </pc:spChg>
        <pc:spChg chg="mod">
          <ac:chgData name="Emils Zegers" userId="bd5cf22c-0e97-44c0-acad-9bc9915da531" providerId="ADAL" clId="{5F09D76C-1841-4F58-94B1-5AE3681891B6}" dt="2023-06-22T13:57:58.600" v="3437" actId="27803"/>
          <ac:spMkLst>
            <pc:docMk/>
            <pc:sldMk cId="605312590" sldId="256"/>
            <ac:spMk id="2128" creationId="{60D16A52-C46D-322D-EBC6-A5D11772E0D2}"/>
          </ac:spMkLst>
        </pc:spChg>
        <pc:spChg chg="mod">
          <ac:chgData name="Emils Zegers" userId="bd5cf22c-0e97-44c0-acad-9bc9915da531" providerId="ADAL" clId="{5F09D76C-1841-4F58-94B1-5AE3681891B6}" dt="2023-06-22T13:57:58.600" v="3437" actId="27803"/>
          <ac:spMkLst>
            <pc:docMk/>
            <pc:sldMk cId="605312590" sldId="256"/>
            <ac:spMk id="2129" creationId="{CE18F4D6-A59F-C99B-9EE5-5EB4BFA414EA}"/>
          </ac:spMkLst>
        </pc:spChg>
        <pc:spChg chg="mod">
          <ac:chgData name="Emils Zegers" userId="bd5cf22c-0e97-44c0-acad-9bc9915da531" providerId="ADAL" clId="{5F09D76C-1841-4F58-94B1-5AE3681891B6}" dt="2023-06-22T13:57:58.600" v="3437" actId="27803"/>
          <ac:spMkLst>
            <pc:docMk/>
            <pc:sldMk cId="605312590" sldId="256"/>
            <ac:spMk id="2130" creationId="{A1E1676A-A147-6864-8986-638E285A405E}"/>
          </ac:spMkLst>
        </pc:spChg>
        <pc:spChg chg="mod">
          <ac:chgData name="Emils Zegers" userId="bd5cf22c-0e97-44c0-acad-9bc9915da531" providerId="ADAL" clId="{5F09D76C-1841-4F58-94B1-5AE3681891B6}" dt="2023-06-22T13:57:58.600" v="3437" actId="27803"/>
          <ac:spMkLst>
            <pc:docMk/>
            <pc:sldMk cId="605312590" sldId="256"/>
            <ac:spMk id="2131" creationId="{24B32CCF-CC65-AA3E-BAA6-68B30AD8CDCD}"/>
          </ac:spMkLst>
        </pc:spChg>
        <pc:spChg chg="mod">
          <ac:chgData name="Emils Zegers" userId="bd5cf22c-0e97-44c0-acad-9bc9915da531" providerId="ADAL" clId="{5F09D76C-1841-4F58-94B1-5AE3681891B6}" dt="2023-06-22T13:57:58.600" v="3437" actId="27803"/>
          <ac:spMkLst>
            <pc:docMk/>
            <pc:sldMk cId="605312590" sldId="256"/>
            <ac:spMk id="2132" creationId="{CE06C56A-FBF5-4FEB-D2C2-E19B0E0ADFEB}"/>
          </ac:spMkLst>
        </pc:spChg>
        <pc:spChg chg="mod">
          <ac:chgData name="Emils Zegers" userId="bd5cf22c-0e97-44c0-acad-9bc9915da531" providerId="ADAL" clId="{5F09D76C-1841-4F58-94B1-5AE3681891B6}" dt="2023-06-22T13:57:58.600" v="3437" actId="27803"/>
          <ac:spMkLst>
            <pc:docMk/>
            <pc:sldMk cId="605312590" sldId="256"/>
            <ac:spMk id="2133" creationId="{E1C7939A-CDD0-41DF-8149-F9C81DF89325}"/>
          </ac:spMkLst>
        </pc:spChg>
        <pc:spChg chg="mod">
          <ac:chgData name="Emils Zegers" userId="bd5cf22c-0e97-44c0-acad-9bc9915da531" providerId="ADAL" clId="{5F09D76C-1841-4F58-94B1-5AE3681891B6}" dt="2023-06-22T13:57:58.600" v="3437" actId="27803"/>
          <ac:spMkLst>
            <pc:docMk/>
            <pc:sldMk cId="605312590" sldId="256"/>
            <ac:spMk id="2134" creationId="{FCEFF543-E374-67C9-5EC2-2FE82EC1C3BB}"/>
          </ac:spMkLst>
        </pc:spChg>
        <pc:spChg chg="mod">
          <ac:chgData name="Emils Zegers" userId="bd5cf22c-0e97-44c0-acad-9bc9915da531" providerId="ADAL" clId="{5F09D76C-1841-4F58-94B1-5AE3681891B6}" dt="2023-06-22T13:57:58.600" v="3437" actId="27803"/>
          <ac:spMkLst>
            <pc:docMk/>
            <pc:sldMk cId="605312590" sldId="256"/>
            <ac:spMk id="2135" creationId="{E146550A-E578-A67F-D1B7-0F61DE880E20}"/>
          </ac:spMkLst>
        </pc:spChg>
        <pc:spChg chg="mod">
          <ac:chgData name="Emils Zegers" userId="bd5cf22c-0e97-44c0-acad-9bc9915da531" providerId="ADAL" clId="{5F09D76C-1841-4F58-94B1-5AE3681891B6}" dt="2023-06-22T13:57:58.600" v="3437" actId="27803"/>
          <ac:spMkLst>
            <pc:docMk/>
            <pc:sldMk cId="605312590" sldId="256"/>
            <ac:spMk id="2136" creationId="{6B32578E-0E91-61C2-694E-AFDB637365AA}"/>
          </ac:spMkLst>
        </pc:spChg>
        <pc:spChg chg="mod">
          <ac:chgData name="Emils Zegers" userId="bd5cf22c-0e97-44c0-acad-9bc9915da531" providerId="ADAL" clId="{5F09D76C-1841-4F58-94B1-5AE3681891B6}" dt="2023-06-22T13:57:58.600" v="3437" actId="27803"/>
          <ac:spMkLst>
            <pc:docMk/>
            <pc:sldMk cId="605312590" sldId="256"/>
            <ac:spMk id="2137" creationId="{DF357D11-2BE2-8A4F-FEA7-19D548B3E41E}"/>
          </ac:spMkLst>
        </pc:spChg>
        <pc:spChg chg="mod">
          <ac:chgData name="Emils Zegers" userId="bd5cf22c-0e97-44c0-acad-9bc9915da531" providerId="ADAL" clId="{5F09D76C-1841-4F58-94B1-5AE3681891B6}" dt="2023-06-22T13:57:58.600" v="3437" actId="27803"/>
          <ac:spMkLst>
            <pc:docMk/>
            <pc:sldMk cId="605312590" sldId="256"/>
            <ac:spMk id="2138" creationId="{377F1D3A-883C-C76C-377A-4444BF71D6DF}"/>
          </ac:spMkLst>
        </pc:spChg>
        <pc:spChg chg="mod">
          <ac:chgData name="Emils Zegers" userId="bd5cf22c-0e97-44c0-acad-9bc9915da531" providerId="ADAL" clId="{5F09D76C-1841-4F58-94B1-5AE3681891B6}" dt="2023-06-22T13:57:58.600" v="3437" actId="27803"/>
          <ac:spMkLst>
            <pc:docMk/>
            <pc:sldMk cId="605312590" sldId="256"/>
            <ac:spMk id="2139" creationId="{0450B444-9DD4-794C-2209-006F99B20FF1}"/>
          </ac:spMkLst>
        </pc:spChg>
        <pc:spChg chg="mod">
          <ac:chgData name="Emils Zegers" userId="bd5cf22c-0e97-44c0-acad-9bc9915da531" providerId="ADAL" clId="{5F09D76C-1841-4F58-94B1-5AE3681891B6}" dt="2023-06-22T13:57:58.600" v="3437" actId="27803"/>
          <ac:spMkLst>
            <pc:docMk/>
            <pc:sldMk cId="605312590" sldId="256"/>
            <ac:spMk id="2140" creationId="{DC5F9038-3B85-3B7E-6AD5-888911559B9D}"/>
          </ac:spMkLst>
        </pc:spChg>
        <pc:spChg chg="mod">
          <ac:chgData name="Emils Zegers" userId="bd5cf22c-0e97-44c0-acad-9bc9915da531" providerId="ADAL" clId="{5F09D76C-1841-4F58-94B1-5AE3681891B6}" dt="2023-06-22T13:57:58.600" v="3437" actId="27803"/>
          <ac:spMkLst>
            <pc:docMk/>
            <pc:sldMk cId="605312590" sldId="256"/>
            <ac:spMk id="2141" creationId="{6ED11B04-8FCC-84ED-BFF4-177DCC20F866}"/>
          </ac:spMkLst>
        </pc:spChg>
        <pc:spChg chg="mod">
          <ac:chgData name="Emils Zegers" userId="bd5cf22c-0e97-44c0-acad-9bc9915da531" providerId="ADAL" clId="{5F09D76C-1841-4F58-94B1-5AE3681891B6}" dt="2023-06-22T13:57:58.600" v="3437" actId="27803"/>
          <ac:spMkLst>
            <pc:docMk/>
            <pc:sldMk cId="605312590" sldId="256"/>
            <ac:spMk id="2142" creationId="{83C10521-2B5C-CA73-5826-E2D72CE91490}"/>
          </ac:spMkLst>
        </pc:spChg>
        <pc:spChg chg="mod">
          <ac:chgData name="Emils Zegers" userId="bd5cf22c-0e97-44c0-acad-9bc9915da531" providerId="ADAL" clId="{5F09D76C-1841-4F58-94B1-5AE3681891B6}" dt="2023-06-22T13:57:58.600" v="3437" actId="27803"/>
          <ac:spMkLst>
            <pc:docMk/>
            <pc:sldMk cId="605312590" sldId="256"/>
            <ac:spMk id="2143" creationId="{AE0C1777-99E9-CC84-DDEA-676E3AC4B25A}"/>
          </ac:spMkLst>
        </pc:spChg>
        <pc:spChg chg="mod">
          <ac:chgData name="Emils Zegers" userId="bd5cf22c-0e97-44c0-acad-9bc9915da531" providerId="ADAL" clId="{5F09D76C-1841-4F58-94B1-5AE3681891B6}" dt="2023-06-22T13:57:58.600" v="3437" actId="27803"/>
          <ac:spMkLst>
            <pc:docMk/>
            <pc:sldMk cId="605312590" sldId="256"/>
            <ac:spMk id="2144" creationId="{F981ACB9-A96D-14AA-5496-1D8A3B47E56D}"/>
          </ac:spMkLst>
        </pc:spChg>
        <pc:spChg chg="mod">
          <ac:chgData name="Emils Zegers" userId="bd5cf22c-0e97-44c0-acad-9bc9915da531" providerId="ADAL" clId="{5F09D76C-1841-4F58-94B1-5AE3681891B6}" dt="2023-06-22T13:57:58.600" v="3437" actId="27803"/>
          <ac:spMkLst>
            <pc:docMk/>
            <pc:sldMk cId="605312590" sldId="256"/>
            <ac:spMk id="2145" creationId="{81B56052-BEDE-09DB-E49D-A74185A1059B}"/>
          </ac:spMkLst>
        </pc:spChg>
        <pc:spChg chg="mod">
          <ac:chgData name="Emils Zegers" userId="bd5cf22c-0e97-44c0-acad-9bc9915da531" providerId="ADAL" clId="{5F09D76C-1841-4F58-94B1-5AE3681891B6}" dt="2023-06-22T13:57:58.600" v="3437" actId="27803"/>
          <ac:spMkLst>
            <pc:docMk/>
            <pc:sldMk cId="605312590" sldId="256"/>
            <ac:spMk id="2146" creationId="{5D84440F-D860-E113-387D-CE7F580BEFEE}"/>
          </ac:spMkLst>
        </pc:spChg>
        <pc:spChg chg="mod">
          <ac:chgData name="Emils Zegers" userId="bd5cf22c-0e97-44c0-acad-9bc9915da531" providerId="ADAL" clId="{5F09D76C-1841-4F58-94B1-5AE3681891B6}" dt="2023-06-22T13:57:58.600" v="3437" actId="27803"/>
          <ac:spMkLst>
            <pc:docMk/>
            <pc:sldMk cId="605312590" sldId="256"/>
            <ac:spMk id="2147" creationId="{6D2E3097-206D-B86B-2221-E2D6C207030F}"/>
          </ac:spMkLst>
        </pc:spChg>
        <pc:spChg chg="mod">
          <ac:chgData name="Emils Zegers" userId="bd5cf22c-0e97-44c0-acad-9bc9915da531" providerId="ADAL" clId="{5F09D76C-1841-4F58-94B1-5AE3681891B6}" dt="2023-06-22T13:57:58.600" v="3437" actId="27803"/>
          <ac:spMkLst>
            <pc:docMk/>
            <pc:sldMk cId="605312590" sldId="256"/>
            <ac:spMk id="2148" creationId="{E64639CD-3FE9-0F13-6546-B4AF1FE442F5}"/>
          </ac:spMkLst>
        </pc:spChg>
        <pc:spChg chg="mod">
          <ac:chgData name="Emils Zegers" userId="bd5cf22c-0e97-44c0-acad-9bc9915da531" providerId="ADAL" clId="{5F09D76C-1841-4F58-94B1-5AE3681891B6}" dt="2023-06-22T13:57:58.600" v="3437" actId="27803"/>
          <ac:spMkLst>
            <pc:docMk/>
            <pc:sldMk cId="605312590" sldId="256"/>
            <ac:spMk id="2149" creationId="{CB1B8A43-BE75-0334-3993-185EDD429920}"/>
          </ac:spMkLst>
        </pc:spChg>
        <pc:spChg chg="mod">
          <ac:chgData name="Emils Zegers" userId="bd5cf22c-0e97-44c0-acad-9bc9915da531" providerId="ADAL" clId="{5F09D76C-1841-4F58-94B1-5AE3681891B6}" dt="2023-06-22T13:57:58.600" v="3437" actId="27803"/>
          <ac:spMkLst>
            <pc:docMk/>
            <pc:sldMk cId="605312590" sldId="256"/>
            <ac:spMk id="2150" creationId="{5ED8964D-0095-14E0-269B-33E2CE8A4BF5}"/>
          </ac:spMkLst>
        </pc:spChg>
        <pc:spChg chg="mod">
          <ac:chgData name="Emils Zegers" userId="bd5cf22c-0e97-44c0-acad-9bc9915da531" providerId="ADAL" clId="{5F09D76C-1841-4F58-94B1-5AE3681891B6}" dt="2023-06-22T13:57:58.600" v="3437" actId="27803"/>
          <ac:spMkLst>
            <pc:docMk/>
            <pc:sldMk cId="605312590" sldId="256"/>
            <ac:spMk id="2151" creationId="{6CB501EF-2AE1-F373-5546-4CBD82A4D199}"/>
          </ac:spMkLst>
        </pc:spChg>
        <pc:spChg chg="mod">
          <ac:chgData name="Emils Zegers" userId="bd5cf22c-0e97-44c0-acad-9bc9915da531" providerId="ADAL" clId="{5F09D76C-1841-4F58-94B1-5AE3681891B6}" dt="2023-06-22T13:57:58.600" v="3437" actId="27803"/>
          <ac:spMkLst>
            <pc:docMk/>
            <pc:sldMk cId="605312590" sldId="256"/>
            <ac:spMk id="2152" creationId="{F24A61FB-11DD-9E48-4FEF-3E6A242AFA77}"/>
          </ac:spMkLst>
        </pc:spChg>
        <pc:spChg chg="mod">
          <ac:chgData name="Emils Zegers" userId="bd5cf22c-0e97-44c0-acad-9bc9915da531" providerId="ADAL" clId="{5F09D76C-1841-4F58-94B1-5AE3681891B6}" dt="2023-06-22T13:57:58.600" v="3437" actId="27803"/>
          <ac:spMkLst>
            <pc:docMk/>
            <pc:sldMk cId="605312590" sldId="256"/>
            <ac:spMk id="2153" creationId="{5A17D5F9-719A-80F6-CE2E-0E1EE9F9F429}"/>
          </ac:spMkLst>
        </pc:spChg>
        <pc:spChg chg="mod">
          <ac:chgData name="Emils Zegers" userId="bd5cf22c-0e97-44c0-acad-9bc9915da531" providerId="ADAL" clId="{5F09D76C-1841-4F58-94B1-5AE3681891B6}" dt="2023-06-22T13:57:58.600" v="3437" actId="27803"/>
          <ac:spMkLst>
            <pc:docMk/>
            <pc:sldMk cId="605312590" sldId="256"/>
            <ac:spMk id="2154" creationId="{E842F408-3E98-577E-17DE-3CEF03927D59}"/>
          </ac:spMkLst>
        </pc:spChg>
        <pc:spChg chg="mod">
          <ac:chgData name="Emils Zegers" userId="bd5cf22c-0e97-44c0-acad-9bc9915da531" providerId="ADAL" clId="{5F09D76C-1841-4F58-94B1-5AE3681891B6}" dt="2023-06-22T13:57:58.600" v="3437" actId="27803"/>
          <ac:spMkLst>
            <pc:docMk/>
            <pc:sldMk cId="605312590" sldId="256"/>
            <ac:spMk id="2155" creationId="{15AF9C7B-D290-3DA8-A85F-2FB89570A989}"/>
          </ac:spMkLst>
        </pc:spChg>
        <pc:spChg chg="mod">
          <ac:chgData name="Emils Zegers" userId="bd5cf22c-0e97-44c0-acad-9bc9915da531" providerId="ADAL" clId="{5F09D76C-1841-4F58-94B1-5AE3681891B6}" dt="2023-06-22T13:57:58.600" v="3437" actId="27803"/>
          <ac:spMkLst>
            <pc:docMk/>
            <pc:sldMk cId="605312590" sldId="256"/>
            <ac:spMk id="2156" creationId="{04EE0A6D-1248-2D15-6AAC-8B2E88A15D00}"/>
          </ac:spMkLst>
        </pc:spChg>
        <pc:spChg chg="mod">
          <ac:chgData name="Emils Zegers" userId="bd5cf22c-0e97-44c0-acad-9bc9915da531" providerId="ADAL" clId="{5F09D76C-1841-4F58-94B1-5AE3681891B6}" dt="2023-06-22T13:57:58.600" v="3437" actId="27803"/>
          <ac:spMkLst>
            <pc:docMk/>
            <pc:sldMk cId="605312590" sldId="256"/>
            <ac:spMk id="2157" creationId="{28FCF1AC-CA65-BEFE-D149-294FD142875A}"/>
          </ac:spMkLst>
        </pc:spChg>
        <pc:spChg chg="mod">
          <ac:chgData name="Emils Zegers" userId="bd5cf22c-0e97-44c0-acad-9bc9915da531" providerId="ADAL" clId="{5F09D76C-1841-4F58-94B1-5AE3681891B6}" dt="2023-06-22T13:57:58.600" v="3437" actId="27803"/>
          <ac:spMkLst>
            <pc:docMk/>
            <pc:sldMk cId="605312590" sldId="256"/>
            <ac:spMk id="2158" creationId="{2A9357D0-59FE-2E75-C2D1-0E2236DD22CC}"/>
          </ac:spMkLst>
        </pc:spChg>
        <pc:spChg chg="mod">
          <ac:chgData name="Emils Zegers" userId="bd5cf22c-0e97-44c0-acad-9bc9915da531" providerId="ADAL" clId="{5F09D76C-1841-4F58-94B1-5AE3681891B6}" dt="2023-06-22T13:57:58.600" v="3437" actId="27803"/>
          <ac:spMkLst>
            <pc:docMk/>
            <pc:sldMk cId="605312590" sldId="256"/>
            <ac:spMk id="2159" creationId="{B1578673-FAFF-1663-7BF3-938DB5892A39}"/>
          </ac:spMkLst>
        </pc:spChg>
        <pc:spChg chg="mod">
          <ac:chgData name="Emils Zegers" userId="bd5cf22c-0e97-44c0-acad-9bc9915da531" providerId="ADAL" clId="{5F09D76C-1841-4F58-94B1-5AE3681891B6}" dt="2023-06-22T13:57:58.600" v="3437" actId="27803"/>
          <ac:spMkLst>
            <pc:docMk/>
            <pc:sldMk cId="605312590" sldId="256"/>
            <ac:spMk id="2160" creationId="{639B538B-0A9F-89B7-5527-49D82878CD3A}"/>
          </ac:spMkLst>
        </pc:spChg>
        <pc:spChg chg="mod">
          <ac:chgData name="Emils Zegers" userId="bd5cf22c-0e97-44c0-acad-9bc9915da531" providerId="ADAL" clId="{5F09D76C-1841-4F58-94B1-5AE3681891B6}" dt="2023-06-22T13:57:58.600" v="3437" actId="27803"/>
          <ac:spMkLst>
            <pc:docMk/>
            <pc:sldMk cId="605312590" sldId="256"/>
            <ac:spMk id="2161" creationId="{515BC0A2-2C7E-4463-8CC2-6D6ADC8E0B39}"/>
          </ac:spMkLst>
        </pc:spChg>
        <pc:spChg chg="mod">
          <ac:chgData name="Emils Zegers" userId="bd5cf22c-0e97-44c0-acad-9bc9915da531" providerId="ADAL" clId="{5F09D76C-1841-4F58-94B1-5AE3681891B6}" dt="2023-06-22T13:57:58.600" v="3437" actId="27803"/>
          <ac:spMkLst>
            <pc:docMk/>
            <pc:sldMk cId="605312590" sldId="256"/>
            <ac:spMk id="2162" creationId="{802E3BDD-3FCF-101F-BB6D-0A3C0155D7CF}"/>
          </ac:spMkLst>
        </pc:spChg>
        <pc:spChg chg="mod">
          <ac:chgData name="Emils Zegers" userId="bd5cf22c-0e97-44c0-acad-9bc9915da531" providerId="ADAL" clId="{5F09D76C-1841-4F58-94B1-5AE3681891B6}" dt="2023-06-22T13:57:58.600" v="3437" actId="27803"/>
          <ac:spMkLst>
            <pc:docMk/>
            <pc:sldMk cId="605312590" sldId="256"/>
            <ac:spMk id="2163" creationId="{A41A0C53-D862-D8B7-18F8-B3AB3230E402}"/>
          </ac:spMkLst>
        </pc:spChg>
        <pc:spChg chg="mod">
          <ac:chgData name="Emils Zegers" userId="bd5cf22c-0e97-44c0-acad-9bc9915da531" providerId="ADAL" clId="{5F09D76C-1841-4F58-94B1-5AE3681891B6}" dt="2023-06-22T13:57:58.600" v="3437" actId="27803"/>
          <ac:spMkLst>
            <pc:docMk/>
            <pc:sldMk cId="605312590" sldId="256"/>
            <ac:spMk id="2164" creationId="{D9073CB2-1A27-10B6-94BC-A7358BA883DA}"/>
          </ac:spMkLst>
        </pc:spChg>
        <pc:spChg chg="mod">
          <ac:chgData name="Emils Zegers" userId="bd5cf22c-0e97-44c0-acad-9bc9915da531" providerId="ADAL" clId="{5F09D76C-1841-4F58-94B1-5AE3681891B6}" dt="2023-06-22T13:57:58.600" v="3437" actId="27803"/>
          <ac:spMkLst>
            <pc:docMk/>
            <pc:sldMk cId="605312590" sldId="256"/>
            <ac:spMk id="2165" creationId="{9D07D14C-34A7-B9C9-BE9E-6C10AC3EFB91}"/>
          </ac:spMkLst>
        </pc:spChg>
        <pc:spChg chg="mod">
          <ac:chgData name="Emils Zegers" userId="bd5cf22c-0e97-44c0-acad-9bc9915da531" providerId="ADAL" clId="{5F09D76C-1841-4F58-94B1-5AE3681891B6}" dt="2023-06-22T13:57:58.600" v="3437" actId="27803"/>
          <ac:spMkLst>
            <pc:docMk/>
            <pc:sldMk cId="605312590" sldId="256"/>
            <ac:spMk id="2166" creationId="{89E453D1-6404-24E7-A778-00C47EE12D4D}"/>
          </ac:spMkLst>
        </pc:spChg>
        <pc:spChg chg="mod">
          <ac:chgData name="Emils Zegers" userId="bd5cf22c-0e97-44c0-acad-9bc9915da531" providerId="ADAL" clId="{5F09D76C-1841-4F58-94B1-5AE3681891B6}" dt="2023-06-22T13:57:58.600" v="3437" actId="27803"/>
          <ac:spMkLst>
            <pc:docMk/>
            <pc:sldMk cId="605312590" sldId="256"/>
            <ac:spMk id="2167" creationId="{3EB7DD0C-70E4-7693-E11A-2C6857813F41}"/>
          </ac:spMkLst>
        </pc:spChg>
        <pc:spChg chg="mod">
          <ac:chgData name="Emils Zegers" userId="bd5cf22c-0e97-44c0-acad-9bc9915da531" providerId="ADAL" clId="{5F09D76C-1841-4F58-94B1-5AE3681891B6}" dt="2023-06-22T13:57:58.600" v="3437" actId="27803"/>
          <ac:spMkLst>
            <pc:docMk/>
            <pc:sldMk cId="605312590" sldId="256"/>
            <ac:spMk id="2168" creationId="{FE0D36F5-684F-0D37-613D-CDE9E7D3A554}"/>
          </ac:spMkLst>
        </pc:spChg>
        <pc:spChg chg="mod">
          <ac:chgData name="Emils Zegers" userId="bd5cf22c-0e97-44c0-acad-9bc9915da531" providerId="ADAL" clId="{5F09D76C-1841-4F58-94B1-5AE3681891B6}" dt="2023-06-22T13:57:58.600" v="3437" actId="27803"/>
          <ac:spMkLst>
            <pc:docMk/>
            <pc:sldMk cId="605312590" sldId="256"/>
            <ac:spMk id="2169" creationId="{3F60987A-065E-85DA-858D-7041E5C28087}"/>
          </ac:spMkLst>
        </pc:spChg>
        <pc:spChg chg="mod">
          <ac:chgData name="Emils Zegers" userId="bd5cf22c-0e97-44c0-acad-9bc9915da531" providerId="ADAL" clId="{5F09D76C-1841-4F58-94B1-5AE3681891B6}" dt="2023-06-22T13:57:58.600" v="3437" actId="27803"/>
          <ac:spMkLst>
            <pc:docMk/>
            <pc:sldMk cId="605312590" sldId="256"/>
            <ac:spMk id="2170" creationId="{C11EE58B-C255-E490-1A9D-722E6C188C85}"/>
          </ac:spMkLst>
        </pc:spChg>
        <pc:spChg chg="mod">
          <ac:chgData name="Emils Zegers" userId="bd5cf22c-0e97-44c0-acad-9bc9915da531" providerId="ADAL" clId="{5F09D76C-1841-4F58-94B1-5AE3681891B6}" dt="2023-06-22T13:57:58.600" v="3437" actId="27803"/>
          <ac:spMkLst>
            <pc:docMk/>
            <pc:sldMk cId="605312590" sldId="256"/>
            <ac:spMk id="2171" creationId="{9FBE5DB4-239B-43CA-5FF6-852446BBDA0C}"/>
          </ac:spMkLst>
        </pc:spChg>
        <pc:spChg chg="mod">
          <ac:chgData name="Emils Zegers" userId="bd5cf22c-0e97-44c0-acad-9bc9915da531" providerId="ADAL" clId="{5F09D76C-1841-4F58-94B1-5AE3681891B6}" dt="2023-06-22T13:57:58.600" v="3437" actId="27803"/>
          <ac:spMkLst>
            <pc:docMk/>
            <pc:sldMk cId="605312590" sldId="256"/>
            <ac:spMk id="2172" creationId="{7490F513-E348-7E7C-8D14-BDB0EDFC8C8B}"/>
          </ac:spMkLst>
        </pc:spChg>
        <pc:spChg chg="mod">
          <ac:chgData name="Emils Zegers" userId="bd5cf22c-0e97-44c0-acad-9bc9915da531" providerId="ADAL" clId="{5F09D76C-1841-4F58-94B1-5AE3681891B6}" dt="2023-06-22T13:57:58.600" v="3437" actId="27803"/>
          <ac:spMkLst>
            <pc:docMk/>
            <pc:sldMk cId="605312590" sldId="256"/>
            <ac:spMk id="2173" creationId="{9B9B5E65-9AC4-795B-6C40-98E97A2F60DD}"/>
          </ac:spMkLst>
        </pc:spChg>
        <pc:spChg chg="mod">
          <ac:chgData name="Emils Zegers" userId="bd5cf22c-0e97-44c0-acad-9bc9915da531" providerId="ADAL" clId="{5F09D76C-1841-4F58-94B1-5AE3681891B6}" dt="2023-06-22T13:57:58.600" v="3437" actId="27803"/>
          <ac:spMkLst>
            <pc:docMk/>
            <pc:sldMk cId="605312590" sldId="256"/>
            <ac:spMk id="2174" creationId="{495AB759-80E9-E5B2-A2E6-70BC9C4E2484}"/>
          </ac:spMkLst>
        </pc:spChg>
        <pc:spChg chg="mod">
          <ac:chgData name="Emils Zegers" userId="bd5cf22c-0e97-44c0-acad-9bc9915da531" providerId="ADAL" clId="{5F09D76C-1841-4F58-94B1-5AE3681891B6}" dt="2023-06-22T13:57:58.600" v="3437" actId="27803"/>
          <ac:spMkLst>
            <pc:docMk/>
            <pc:sldMk cId="605312590" sldId="256"/>
            <ac:spMk id="2175" creationId="{4930DCF5-A79A-56C4-4071-2E683D8A906C}"/>
          </ac:spMkLst>
        </pc:spChg>
        <pc:spChg chg="mod">
          <ac:chgData name="Emils Zegers" userId="bd5cf22c-0e97-44c0-acad-9bc9915da531" providerId="ADAL" clId="{5F09D76C-1841-4F58-94B1-5AE3681891B6}" dt="2023-06-22T13:57:58.600" v="3437" actId="27803"/>
          <ac:spMkLst>
            <pc:docMk/>
            <pc:sldMk cId="605312590" sldId="256"/>
            <ac:spMk id="2176" creationId="{488D591C-DB44-7AB0-6A69-85A0F0725F03}"/>
          </ac:spMkLst>
        </pc:spChg>
        <pc:spChg chg="mod">
          <ac:chgData name="Emils Zegers" userId="bd5cf22c-0e97-44c0-acad-9bc9915da531" providerId="ADAL" clId="{5F09D76C-1841-4F58-94B1-5AE3681891B6}" dt="2023-06-22T13:57:58.600" v="3437" actId="27803"/>
          <ac:spMkLst>
            <pc:docMk/>
            <pc:sldMk cId="605312590" sldId="256"/>
            <ac:spMk id="2177" creationId="{A64BE191-6944-C16A-BB52-D09779B42E08}"/>
          </ac:spMkLst>
        </pc:spChg>
        <pc:spChg chg="mod">
          <ac:chgData name="Emils Zegers" userId="bd5cf22c-0e97-44c0-acad-9bc9915da531" providerId="ADAL" clId="{5F09D76C-1841-4F58-94B1-5AE3681891B6}" dt="2023-06-22T13:57:58.600" v="3437" actId="27803"/>
          <ac:spMkLst>
            <pc:docMk/>
            <pc:sldMk cId="605312590" sldId="256"/>
            <ac:spMk id="2178" creationId="{0E321758-A698-334E-8C8B-7F9A74D37CEE}"/>
          </ac:spMkLst>
        </pc:spChg>
        <pc:spChg chg="mod">
          <ac:chgData name="Emils Zegers" userId="bd5cf22c-0e97-44c0-acad-9bc9915da531" providerId="ADAL" clId="{5F09D76C-1841-4F58-94B1-5AE3681891B6}" dt="2023-06-22T13:57:58.600" v="3437" actId="27803"/>
          <ac:spMkLst>
            <pc:docMk/>
            <pc:sldMk cId="605312590" sldId="256"/>
            <ac:spMk id="2179" creationId="{29A343BE-14CB-4304-DC9F-6A6C5328B4FF}"/>
          </ac:spMkLst>
        </pc:spChg>
        <pc:spChg chg="mod">
          <ac:chgData name="Emils Zegers" userId="bd5cf22c-0e97-44c0-acad-9bc9915da531" providerId="ADAL" clId="{5F09D76C-1841-4F58-94B1-5AE3681891B6}" dt="2023-06-22T13:57:58.600" v="3437" actId="27803"/>
          <ac:spMkLst>
            <pc:docMk/>
            <pc:sldMk cId="605312590" sldId="256"/>
            <ac:spMk id="2180" creationId="{A617A1DC-CEDE-F99D-E904-FC0CEB909FF5}"/>
          </ac:spMkLst>
        </pc:spChg>
        <pc:spChg chg="mod">
          <ac:chgData name="Emils Zegers" userId="bd5cf22c-0e97-44c0-acad-9bc9915da531" providerId="ADAL" clId="{5F09D76C-1841-4F58-94B1-5AE3681891B6}" dt="2023-06-22T13:57:58.600" v="3437" actId="27803"/>
          <ac:spMkLst>
            <pc:docMk/>
            <pc:sldMk cId="605312590" sldId="256"/>
            <ac:spMk id="2181" creationId="{D0C069E2-E278-D9EF-989A-C729DB7BE2A2}"/>
          </ac:spMkLst>
        </pc:spChg>
        <pc:spChg chg="mod">
          <ac:chgData name="Emils Zegers" userId="bd5cf22c-0e97-44c0-acad-9bc9915da531" providerId="ADAL" clId="{5F09D76C-1841-4F58-94B1-5AE3681891B6}" dt="2023-06-22T13:57:58.600" v="3437" actId="27803"/>
          <ac:spMkLst>
            <pc:docMk/>
            <pc:sldMk cId="605312590" sldId="256"/>
            <ac:spMk id="2182" creationId="{9BDCD14A-899B-1A07-2D9C-0C950645ECC1}"/>
          </ac:spMkLst>
        </pc:spChg>
        <pc:spChg chg="mod">
          <ac:chgData name="Emils Zegers" userId="bd5cf22c-0e97-44c0-acad-9bc9915da531" providerId="ADAL" clId="{5F09D76C-1841-4F58-94B1-5AE3681891B6}" dt="2023-06-22T13:57:58.600" v="3437" actId="27803"/>
          <ac:spMkLst>
            <pc:docMk/>
            <pc:sldMk cId="605312590" sldId="256"/>
            <ac:spMk id="2183" creationId="{615CC50C-37E1-706E-CA93-F684E85BBCBF}"/>
          </ac:spMkLst>
        </pc:spChg>
        <pc:spChg chg="mod">
          <ac:chgData name="Emils Zegers" userId="bd5cf22c-0e97-44c0-acad-9bc9915da531" providerId="ADAL" clId="{5F09D76C-1841-4F58-94B1-5AE3681891B6}" dt="2023-06-22T13:57:58.600" v="3437" actId="27803"/>
          <ac:spMkLst>
            <pc:docMk/>
            <pc:sldMk cId="605312590" sldId="256"/>
            <ac:spMk id="2184" creationId="{D3510E26-CB00-B262-15BD-2FA355B0E184}"/>
          </ac:spMkLst>
        </pc:spChg>
        <pc:spChg chg="mod">
          <ac:chgData name="Emils Zegers" userId="bd5cf22c-0e97-44c0-acad-9bc9915da531" providerId="ADAL" clId="{5F09D76C-1841-4F58-94B1-5AE3681891B6}" dt="2023-06-22T13:57:58.600" v="3437" actId="27803"/>
          <ac:spMkLst>
            <pc:docMk/>
            <pc:sldMk cId="605312590" sldId="256"/>
            <ac:spMk id="2185" creationId="{59F83378-AFF8-2EFF-C526-7463F735032F}"/>
          </ac:spMkLst>
        </pc:spChg>
        <pc:spChg chg="mod">
          <ac:chgData name="Emils Zegers" userId="bd5cf22c-0e97-44c0-acad-9bc9915da531" providerId="ADAL" clId="{5F09D76C-1841-4F58-94B1-5AE3681891B6}" dt="2023-06-22T13:57:58.600" v="3437" actId="27803"/>
          <ac:spMkLst>
            <pc:docMk/>
            <pc:sldMk cId="605312590" sldId="256"/>
            <ac:spMk id="2186" creationId="{0A0C98A5-741E-33A7-0809-0BA89C1D0E25}"/>
          </ac:spMkLst>
        </pc:spChg>
        <pc:spChg chg="mod">
          <ac:chgData name="Emils Zegers" userId="bd5cf22c-0e97-44c0-acad-9bc9915da531" providerId="ADAL" clId="{5F09D76C-1841-4F58-94B1-5AE3681891B6}" dt="2023-06-22T13:57:58.600" v="3437" actId="27803"/>
          <ac:spMkLst>
            <pc:docMk/>
            <pc:sldMk cId="605312590" sldId="256"/>
            <ac:spMk id="2187" creationId="{26069E5C-A298-CB10-4CA9-3C8F27775013}"/>
          </ac:spMkLst>
        </pc:spChg>
        <pc:spChg chg="mod">
          <ac:chgData name="Emils Zegers" userId="bd5cf22c-0e97-44c0-acad-9bc9915da531" providerId="ADAL" clId="{5F09D76C-1841-4F58-94B1-5AE3681891B6}" dt="2023-06-22T13:57:58.600" v="3437" actId="27803"/>
          <ac:spMkLst>
            <pc:docMk/>
            <pc:sldMk cId="605312590" sldId="256"/>
            <ac:spMk id="2188" creationId="{3CEC727B-0581-BE2D-1DBB-3D6380C35BDB}"/>
          </ac:spMkLst>
        </pc:spChg>
        <pc:spChg chg="mod">
          <ac:chgData name="Emils Zegers" userId="bd5cf22c-0e97-44c0-acad-9bc9915da531" providerId="ADAL" clId="{5F09D76C-1841-4F58-94B1-5AE3681891B6}" dt="2023-06-22T13:57:58.600" v="3437" actId="27803"/>
          <ac:spMkLst>
            <pc:docMk/>
            <pc:sldMk cId="605312590" sldId="256"/>
            <ac:spMk id="2189" creationId="{E6ED8F5F-2CAB-CDEB-DFA2-132F4D08F0CC}"/>
          </ac:spMkLst>
        </pc:spChg>
        <pc:spChg chg="mod">
          <ac:chgData name="Emils Zegers" userId="bd5cf22c-0e97-44c0-acad-9bc9915da531" providerId="ADAL" clId="{5F09D76C-1841-4F58-94B1-5AE3681891B6}" dt="2023-06-22T13:57:58.600" v="3437" actId="27803"/>
          <ac:spMkLst>
            <pc:docMk/>
            <pc:sldMk cId="605312590" sldId="256"/>
            <ac:spMk id="2190" creationId="{63B2E789-59A6-32E0-D124-F064604AAB25}"/>
          </ac:spMkLst>
        </pc:spChg>
        <pc:spChg chg="mod">
          <ac:chgData name="Emils Zegers" userId="bd5cf22c-0e97-44c0-acad-9bc9915da531" providerId="ADAL" clId="{5F09D76C-1841-4F58-94B1-5AE3681891B6}" dt="2023-06-22T13:57:58.600" v="3437" actId="27803"/>
          <ac:spMkLst>
            <pc:docMk/>
            <pc:sldMk cId="605312590" sldId="256"/>
            <ac:spMk id="2191" creationId="{67EE0A46-A47E-F52B-F35D-F7A8DCB51CEC}"/>
          </ac:spMkLst>
        </pc:spChg>
        <pc:spChg chg="mod">
          <ac:chgData name="Emils Zegers" userId="bd5cf22c-0e97-44c0-acad-9bc9915da531" providerId="ADAL" clId="{5F09D76C-1841-4F58-94B1-5AE3681891B6}" dt="2023-06-22T13:57:58.600" v="3437" actId="27803"/>
          <ac:spMkLst>
            <pc:docMk/>
            <pc:sldMk cId="605312590" sldId="256"/>
            <ac:spMk id="2192" creationId="{DB309C48-92C4-BBB8-9022-6136A261858B}"/>
          </ac:spMkLst>
        </pc:spChg>
        <pc:spChg chg="mod">
          <ac:chgData name="Emils Zegers" userId="bd5cf22c-0e97-44c0-acad-9bc9915da531" providerId="ADAL" clId="{5F09D76C-1841-4F58-94B1-5AE3681891B6}" dt="2023-06-22T13:57:58.600" v="3437" actId="27803"/>
          <ac:spMkLst>
            <pc:docMk/>
            <pc:sldMk cId="605312590" sldId="256"/>
            <ac:spMk id="2193" creationId="{B01AEC04-DFD8-7349-0CD0-8C7F06E21144}"/>
          </ac:spMkLst>
        </pc:spChg>
        <pc:spChg chg="mod">
          <ac:chgData name="Emils Zegers" userId="bd5cf22c-0e97-44c0-acad-9bc9915da531" providerId="ADAL" clId="{5F09D76C-1841-4F58-94B1-5AE3681891B6}" dt="2023-06-22T13:57:58.600" v="3437" actId="27803"/>
          <ac:spMkLst>
            <pc:docMk/>
            <pc:sldMk cId="605312590" sldId="256"/>
            <ac:spMk id="2194" creationId="{817D3B80-C98D-936F-6420-718B95EF2578}"/>
          </ac:spMkLst>
        </pc:spChg>
        <pc:spChg chg="mod">
          <ac:chgData name="Emils Zegers" userId="bd5cf22c-0e97-44c0-acad-9bc9915da531" providerId="ADAL" clId="{5F09D76C-1841-4F58-94B1-5AE3681891B6}" dt="2023-06-22T13:57:58.600" v="3437" actId="27803"/>
          <ac:spMkLst>
            <pc:docMk/>
            <pc:sldMk cId="605312590" sldId="256"/>
            <ac:spMk id="2195" creationId="{9A0CC9C1-BD0C-62B7-41AC-EE6985159423}"/>
          </ac:spMkLst>
        </pc:spChg>
        <pc:spChg chg="mod">
          <ac:chgData name="Emils Zegers" userId="bd5cf22c-0e97-44c0-acad-9bc9915da531" providerId="ADAL" clId="{5F09D76C-1841-4F58-94B1-5AE3681891B6}" dt="2023-06-22T13:57:58.600" v="3437" actId="27803"/>
          <ac:spMkLst>
            <pc:docMk/>
            <pc:sldMk cId="605312590" sldId="256"/>
            <ac:spMk id="2196" creationId="{15FDE7FC-96EB-831C-171F-BB4DC90259E5}"/>
          </ac:spMkLst>
        </pc:spChg>
        <pc:spChg chg="mod">
          <ac:chgData name="Emils Zegers" userId="bd5cf22c-0e97-44c0-acad-9bc9915da531" providerId="ADAL" clId="{5F09D76C-1841-4F58-94B1-5AE3681891B6}" dt="2023-06-22T13:57:58.600" v="3437" actId="27803"/>
          <ac:spMkLst>
            <pc:docMk/>
            <pc:sldMk cId="605312590" sldId="256"/>
            <ac:spMk id="2197" creationId="{5FAE6BB9-525E-6674-664D-C48D859D8645}"/>
          </ac:spMkLst>
        </pc:spChg>
        <pc:spChg chg="mod">
          <ac:chgData name="Emils Zegers" userId="bd5cf22c-0e97-44c0-acad-9bc9915da531" providerId="ADAL" clId="{5F09D76C-1841-4F58-94B1-5AE3681891B6}" dt="2023-06-22T13:57:58.600" v="3437" actId="27803"/>
          <ac:spMkLst>
            <pc:docMk/>
            <pc:sldMk cId="605312590" sldId="256"/>
            <ac:spMk id="2198" creationId="{D1A77B5A-1627-8616-3148-3553AB819F7A}"/>
          </ac:spMkLst>
        </pc:spChg>
        <pc:spChg chg="mod">
          <ac:chgData name="Emils Zegers" userId="bd5cf22c-0e97-44c0-acad-9bc9915da531" providerId="ADAL" clId="{5F09D76C-1841-4F58-94B1-5AE3681891B6}" dt="2023-06-22T13:57:58.600" v="3437" actId="27803"/>
          <ac:spMkLst>
            <pc:docMk/>
            <pc:sldMk cId="605312590" sldId="256"/>
            <ac:spMk id="2199" creationId="{1CAAFFA5-1476-BCAA-AE54-09A1D495A5B1}"/>
          </ac:spMkLst>
        </pc:spChg>
        <pc:spChg chg="mod">
          <ac:chgData name="Emils Zegers" userId="bd5cf22c-0e97-44c0-acad-9bc9915da531" providerId="ADAL" clId="{5F09D76C-1841-4F58-94B1-5AE3681891B6}" dt="2023-06-22T13:57:58.600" v="3437" actId="27803"/>
          <ac:spMkLst>
            <pc:docMk/>
            <pc:sldMk cId="605312590" sldId="256"/>
            <ac:spMk id="2200" creationId="{7E10E086-B19A-660C-AE70-7933FBB6DB85}"/>
          </ac:spMkLst>
        </pc:spChg>
        <pc:spChg chg="mod">
          <ac:chgData name="Emils Zegers" userId="bd5cf22c-0e97-44c0-acad-9bc9915da531" providerId="ADAL" clId="{5F09D76C-1841-4F58-94B1-5AE3681891B6}" dt="2023-06-22T13:57:58.600" v="3437" actId="27803"/>
          <ac:spMkLst>
            <pc:docMk/>
            <pc:sldMk cId="605312590" sldId="256"/>
            <ac:spMk id="2201" creationId="{72984053-F0C1-3640-7A5F-A607E60FEF93}"/>
          </ac:spMkLst>
        </pc:spChg>
        <pc:spChg chg="mod">
          <ac:chgData name="Emils Zegers" userId="bd5cf22c-0e97-44c0-acad-9bc9915da531" providerId="ADAL" clId="{5F09D76C-1841-4F58-94B1-5AE3681891B6}" dt="2023-06-22T13:57:58.600" v="3437" actId="27803"/>
          <ac:spMkLst>
            <pc:docMk/>
            <pc:sldMk cId="605312590" sldId="256"/>
            <ac:spMk id="2202" creationId="{F9218A02-97C5-68F3-7B1C-5EEE08C04472}"/>
          </ac:spMkLst>
        </pc:spChg>
        <pc:spChg chg="mod">
          <ac:chgData name="Emils Zegers" userId="bd5cf22c-0e97-44c0-acad-9bc9915da531" providerId="ADAL" clId="{5F09D76C-1841-4F58-94B1-5AE3681891B6}" dt="2023-06-22T13:57:58.600" v="3437" actId="27803"/>
          <ac:spMkLst>
            <pc:docMk/>
            <pc:sldMk cId="605312590" sldId="256"/>
            <ac:spMk id="2203" creationId="{0E1FCA73-EF04-C6AF-318E-9BDD1A7F968D}"/>
          </ac:spMkLst>
        </pc:spChg>
        <pc:spChg chg="mod">
          <ac:chgData name="Emils Zegers" userId="bd5cf22c-0e97-44c0-acad-9bc9915da531" providerId="ADAL" clId="{5F09D76C-1841-4F58-94B1-5AE3681891B6}" dt="2023-06-22T13:57:58.600" v="3437" actId="27803"/>
          <ac:spMkLst>
            <pc:docMk/>
            <pc:sldMk cId="605312590" sldId="256"/>
            <ac:spMk id="2204" creationId="{0CB37BC8-978F-7537-A6F5-C21AC6C392DB}"/>
          </ac:spMkLst>
        </pc:spChg>
        <pc:spChg chg="mod">
          <ac:chgData name="Emils Zegers" userId="bd5cf22c-0e97-44c0-acad-9bc9915da531" providerId="ADAL" clId="{5F09D76C-1841-4F58-94B1-5AE3681891B6}" dt="2023-06-22T13:57:58.600" v="3437" actId="27803"/>
          <ac:spMkLst>
            <pc:docMk/>
            <pc:sldMk cId="605312590" sldId="256"/>
            <ac:spMk id="2205" creationId="{D9F4BB51-C017-A422-A420-569C29E94DB0}"/>
          </ac:spMkLst>
        </pc:spChg>
        <pc:spChg chg="mod">
          <ac:chgData name="Emils Zegers" userId="bd5cf22c-0e97-44c0-acad-9bc9915da531" providerId="ADAL" clId="{5F09D76C-1841-4F58-94B1-5AE3681891B6}" dt="2023-06-22T13:57:58.600" v="3437" actId="27803"/>
          <ac:spMkLst>
            <pc:docMk/>
            <pc:sldMk cId="605312590" sldId="256"/>
            <ac:spMk id="2206" creationId="{30539A1F-8705-A6D8-B3C2-CBDE75B9A0B3}"/>
          </ac:spMkLst>
        </pc:spChg>
        <pc:spChg chg="mod">
          <ac:chgData name="Emils Zegers" userId="bd5cf22c-0e97-44c0-acad-9bc9915da531" providerId="ADAL" clId="{5F09D76C-1841-4F58-94B1-5AE3681891B6}" dt="2023-06-22T13:57:58.600" v="3437" actId="27803"/>
          <ac:spMkLst>
            <pc:docMk/>
            <pc:sldMk cId="605312590" sldId="256"/>
            <ac:spMk id="2207" creationId="{70307334-F6AA-4584-D3C6-B54122CD1CC5}"/>
          </ac:spMkLst>
        </pc:spChg>
        <pc:spChg chg="mod">
          <ac:chgData name="Emils Zegers" userId="bd5cf22c-0e97-44c0-acad-9bc9915da531" providerId="ADAL" clId="{5F09D76C-1841-4F58-94B1-5AE3681891B6}" dt="2023-06-22T13:57:58.600" v="3437" actId="27803"/>
          <ac:spMkLst>
            <pc:docMk/>
            <pc:sldMk cId="605312590" sldId="256"/>
            <ac:spMk id="2208" creationId="{716B9AFC-1F42-82F6-C534-52702C43DF76}"/>
          </ac:spMkLst>
        </pc:spChg>
        <pc:spChg chg="mod">
          <ac:chgData name="Emils Zegers" userId="bd5cf22c-0e97-44c0-acad-9bc9915da531" providerId="ADAL" clId="{5F09D76C-1841-4F58-94B1-5AE3681891B6}" dt="2023-06-22T13:57:58.600" v="3437" actId="27803"/>
          <ac:spMkLst>
            <pc:docMk/>
            <pc:sldMk cId="605312590" sldId="256"/>
            <ac:spMk id="2209" creationId="{EB4A2C67-A5CA-E12A-2F96-A2B55E671F30}"/>
          </ac:spMkLst>
        </pc:spChg>
        <pc:spChg chg="mod">
          <ac:chgData name="Emils Zegers" userId="bd5cf22c-0e97-44c0-acad-9bc9915da531" providerId="ADAL" clId="{5F09D76C-1841-4F58-94B1-5AE3681891B6}" dt="2023-06-22T13:57:58.600" v="3437" actId="27803"/>
          <ac:spMkLst>
            <pc:docMk/>
            <pc:sldMk cId="605312590" sldId="256"/>
            <ac:spMk id="2210" creationId="{D2265B55-D8CF-C842-F919-64181768C250}"/>
          </ac:spMkLst>
        </pc:spChg>
        <pc:spChg chg="mod">
          <ac:chgData name="Emils Zegers" userId="bd5cf22c-0e97-44c0-acad-9bc9915da531" providerId="ADAL" clId="{5F09D76C-1841-4F58-94B1-5AE3681891B6}" dt="2023-06-22T13:57:58.600" v="3437" actId="27803"/>
          <ac:spMkLst>
            <pc:docMk/>
            <pc:sldMk cId="605312590" sldId="256"/>
            <ac:spMk id="2211" creationId="{580AC316-32CC-452C-30A2-629E5EFAD5D1}"/>
          </ac:spMkLst>
        </pc:spChg>
        <pc:spChg chg="mod">
          <ac:chgData name="Emils Zegers" userId="bd5cf22c-0e97-44c0-acad-9bc9915da531" providerId="ADAL" clId="{5F09D76C-1841-4F58-94B1-5AE3681891B6}" dt="2023-06-22T13:57:58.600" v="3437" actId="27803"/>
          <ac:spMkLst>
            <pc:docMk/>
            <pc:sldMk cId="605312590" sldId="256"/>
            <ac:spMk id="2212" creationId="{8BE1F230-6D38-189A-4904-98EF39BC2AFF}"/>
          </ac:spMkLst>
        </pc:spChg>
        <pc:spChg chg="mod">
          <ac:chgData name="Emils Zegers" userId="bd5cf22c-0e97-44c0-acad-9bc9915da531" providerId="ADAL" clId="{5F09D76C-1841-4F58-94B1-5AE3681891B6}" dt="2023-06-22T13:57:58.600" v="3437" actId="27803"/>
          <ac:spMkLst>
            <pc:docMk/>
            <pc:sldMk cId="605312590" sldId="256"/>
            <ac:spMk id="2213" creationId="{0ABFB6DC-414A-C2EA-E1E3-8D6FD3FBEFA8}"/>
          </ac:spMkLst>
        </pc:spChg>
        <pc:spChg chg="mod">
          <ac:chgData name="Emils Zegers" userId="bd5cf22c-0e97-44c0-acad-9bc9915da531" providerId="ADAL" clId="{5F09D76C-1841-4F58-94B1-5AE3681891B6}" dt="2023-06-22T13:57:58.600" v="3437" actId="27803"/>
          <ac:spMkLst>
            <pc:docMk/>
            <pc:sldMk cId="605312590" sldId="256"/>
            <ac:spMk id="2214" creationId="{6F53EE7A-B262-3821-BDA8-9ECA1AEC6D8A}"/>
          </ac:spMkLst>
        </pc:spChg>
        <pc:spChg chg="mod">
          <ac:chgData name="Emils Zegers" userId="bd5cf22c-0e97-44c0-acad-9bc9915da531" providerId="ADAL" clId="{5F09D76C-1841-4F58-94B1-5AE3681891B6}" dt="2023-06-22T13:57:58.600" v="3437" actId="27803"/>
          <ac:spMkLst>
            <pc:docMk/>
            <pc:sldMk cId="605312590" sldId="256"/>
            <ac:spMk id="2215" creationId="{2B4A63D5-4097-592D-426D-2AB1B714C945}"/>
          </ac:spMkLst>
        </pc:spChg>
        <pc:spChg chg="mod">
          <ac:chgData name="Emils Zegers" userId="bd5cf22c-0e97-44c0-acad-9bc9915da531" providerId="ADAL" clId="{5F09D76C-1841-4F58-94B1-5AE3681891B6}" dt="2023-06-22T13:57:58.600" v="3437" actId="27803"/>
          <ac:spMkLst>
            <pc:docMk/>
            <pc:sldMk cId="605312590" sldId="256"/>
            <ac:spMk id="2216" creationId="{9E141E01-329B-9CA3-FE20-A92BDAE9DF1A}"/>
          </ac:spMkLst>
        </pc:spChg>
        <pc:spChg chg="mod">
          <ac:chgData name="Emils Zegers" userId="bd5cf22c-0e97-44c0-acad-9bc9915da531" providerId="ADAL" clId="{5F09D76C-1841-4F58-94B1-5AE3681891B6}" dt="2023-06-22T13:57:58.600" v="3437" actId="27803"/>
          <ac:spMkLst>
            <pc:docMk/>
            <pc:sldMk cId="605312590" sldId="256"/>
            <ac:spMk id="2217" creationId="{B7A6CF79-C648-D842-F351-35165EF42433}"/>
          </ac:spMkLst>
        </pc:spChg>
        <pc:spChg chg="mod">
          <ac:chgData name="Emils Zegers" userId="bd5cf22c-0e97-44c0-acad-9bc9915da531" providerId="ADAL" clId="{5F09D76C-1841-4F58-94B1-5AE3681891B6}" dt="2023-06-22T13:57:58.600" v="3437" actId="27803"/>
          <ac:spMkLst>
            <pc:docMk/>
            <pc:sldMk cId="605312590" sldId="256"/>
            <ac:spMk id="2218" creationId="{27EB214C-79BD-7ADE-EF20-58FD1150EE9A}"/>
          </ac:spMkLst>
        </pc:spChg>
        <pc:spChg chg="mod">
          <ac:chgData name="Emils Zegers" userId="bd5cf22c-0e97-44c0-acad-9bc9915da531" providerId="ADAL" clId="{5F09D76C-1841-4F58-94B1-5AE3681891B6}" dt="2023-06-22T13:57:58.600" v="3437" actId="27803"/>
          <ac:spMkLst>
            <pc:docMk/>
            <pc:sldMk cId="605312590" sldId="256"/>
            <ac:spMk id="2219" creationId="{12417117-BE47-54B4-1203-F2E70BC6EF2B}"/>
          </ac:spMkLst>
        </pc:spChg>
        <pc:spChg chg="mod">
          <ac:chgData name="Emils Zegers" userId="bd5cf22c-0e97-44c0-acad-9bc9915da531" providerId="ADAL" clId="{5F09D76C-1841-4F58-94B1-5AE3681891B6}" dt="2023-06-22T13:57:58.600" v="3437" actId="27803"/>
          <ac:spMkLst>
            <pc:docMk/>
            <pc:sldMk cId="605312590" sldId="256"/>
            <ac:spMk id="2220" creationId="{BE692EAF-F40B-856C-2291-59FBDA40E98E}"/>
          </ac:spMkLst>
        </pc:spChg>
        <pc:spChg chg="mod">
          <ac:chgData name="Emils Zegers" userId="bd5cf22c-0e97-44c0-acad-9bc9915da531" providerId="ADAL" clId="{5F09D76C-1841-4F58-94B1-5AE3681891B6}" dt="2023-06-22T13:57:58.600" v="3437" actId="27803"/>
          <ac:spMkLst>
            <pc:docMk/>
            <pc:sldMk cId="605312590" sldId="256"/>
            <ac:spMk id="2221" creationId="{0EE6BBE5-EB69-FFE9-2309-EE22C2C537E7}"/>
          </ac:spMkLst>
        </pc:spChg>
        <pc:spChg chg="mod">
          <ac:chgData name="Emils Zegers" userId="bd5cf22c-0e97-44c0-acad-9bc9915da531" providerId="ADAL" clId="{5F09D76C-1841-4F58-94B1-5AE3681891B6}" dt="2023-06-22T13:57:58.600" v="3437" actId="27803"/>
          <ac:spMkLst>
            <pc:docMk/>
            <pc:sldMk cId="605312590" sldId="256"/>
            <ac:spMk id="2222" creationId="{6AF45E82-988F-6C9C-BC07-E3E1813B951A}"/>
          </ac:spMkLst>
        </pc:spChg>
        <pc:spChg chg="mod">
          <ac:chgData name="Emils Zegers" userId="bd5cf22c-0e97-44c0-acad-9bc9915da531" providerId="ADAL" clId="{5F09D76C-1841-4F58-94B1-5AE3681891B6}" dt="2023-06-22T13:57:58.600" v="3437" actId="27803"/>
          <ac:spMkLst>
            <pc:docMk/>
            <pc:sldMk cId="605312590" sldId="256"/>
            <ac:spMk id="2223" creationId="{765A015A-B9E5-7108-5259-4BD072716EDE}"/>
          </ac:spMkLst>
        </pc:spChg>
        <pc:spChg chg="mod">
          <ac:chgData name="Emils Zegers" userId="bd5cf22c-0e97-44c0-acad-9bc9915da531" providerId="ADAL" clId="{5F09D76C-1841-4F58-94B1-5AE3681891B6}" dt="2023-06-22T13:57:58.600" v="3437" actId="27803"/>
          <ac:spMkLst>
            <pc:docMk/>
            <pc:sldMk cId="605312590" sldId="256"/>
            <ac:spMk id="2224" creationId="{12CB65C1-F736-435B-0885-945F83F93E33}"/>
          </ac:spMkLst>
        </pc:spChg>
        <pc:spChg chg="mod">
          <ac:chgData name="Emils Zegers" userId="bd5cf22c-0e97-44c0-acad-9bc9915da531" providerId="ADAL" clId="{5F09D76C-1841-4F58-94B1-5AE3681891B6}" dt="2023-06-22T13:57:58.600" v="3437" actId="27803"/>
          <ac:spMkLst>
            <pc:docMk/>
            <pc:sldMk cId="605312590" sldId="256"/>
            <ac:spMk id="2225" creationId="{95F6AF7E-3FDA-E5B4-80AC-1E7A50CE0660}"/>
          </ac:spMkLst>
        </pc:spChg>
        <pc:spChg chg="mod">
          <ac:chgData name="Emils Zegers" userId="bd5cf22c-0e97-44c0-acad-9bc9915da531" providerId="ADAL" clId="{5F09D76C-1841-4F58-94B1-5AE3681891B6}" dt="2023-06-22T13:57:58.600" v="3437" actId="27803"/>
          <ac:spMkLst>
            <pc:docMk/>
            <pc:sldMk cId="605312590" sldId="256"/>
            <ac:spMk id="2226" creationId="{001907C1-2258-3E83-3C66-D9C102E69CCE}"/>
          </ac:spMkLst>
        </pc:spChg>
        <pc:spChg chg="mod">
          <ac:chgData name="Emils Zegers" userId="bd5cf22c-0e97-44c0-acad-9bc9915da531" providerId="ADAL" clId="{5F09D76C-1841-4F58-94B1-5AE3681891B6}" dt="2023-06-22T13:57:58.600" v="3437" actId="27803"/>
          <ac:spMkLst>
            <pc:docMk/>
            <pc:sldMk cId="605312590" sldId="256"/>
            <ac:spMk id="2227" creationId="{17B414F8-F692-5826-50DF-1EE84CD87457}"/>
          </ac:spMkLst>
        </pc:spChg>
        <pc:spChg chg="mod">
          <ac:chgData name="Emils Zegers" userId="bd5cf22c-0e97-44c0-acad-9bc9915da531" providerId="ADAL" clId="{5F09D76C-1841-4F58-94B1-5AE3681891B6}" dt="2023-06-22T13:57:58.600" v="3437" actId="27803"/>
          <ac:spMkLst>
            <pc:docMk/>
            <pc:sldMk cId="605312590" sldId="256"/>
            <ac:spMk id="2228" creationId="{52D44D86-D474-AB18-0F39-6C4A4D778726}"/>
          </ac:spMkLst>
        </pc:spChg>
        <pc:spChg chg="mod">
          <ac:chgData name="Emils Zegers" userId="bd5cf22c-0e97-44c0-acad-9bc9915da531" providerId="ADAL" clId="{5F09D76C-1841-4F58-94B1-5AE3681891B6}" dt="2023-06-22T13:57:58.600" v="3437" actId="27803"/>
          <ac:spMkLst>
            <pc:docMk/>
            <pc:sldMk cId="605312590" sldId="256"/>
            <ac:spMk id="2229" creationId="{AFB73BAB-4976-E591-BF05-E821126834BF}"/>
          </ac:spMkLst>
        </pc:spChg>
        <pc:spChg chg="mod">
          <ac:chgData name="Emils Zegers" userId="bd5cf22c-0e97-44c0-acad-9bc9915da531" providerId="ADAL" clId="{5F09D76C-1841-4F58-94B1-5AE3681891B6}" dt="2023-06-22T13:57:58.600" v="3437" actId="27803"/>
          <ac:spMkLst>
            <pc:docMk/>
            <pc:sldMk cId="605312590" sldId="256"/>
            <ac:spMk id="2230" creationId="{D4395571-6840-4874-E488-0B72CB2F57B4}"/>
          </ac:spMkLst>
        </pc:spChg>
        <pc:spChg chg="mod">
          <ac:chgData name="Emils Zegers" userId="bd5cf22c-0e97-44c0-acad-9bc9915da531" providerId="ADAL" clId="{5F09D76C-1841-4F58-94B1-5AE3681891B6}" dt="2023-06-22T13:57:58.600" v="3437" actId="27803"/>
          <ac:spMkLst>
            <pc:docMk/>
            <pc:sldMk cId="605312590" sldId="256"/>
            <ac:spMk id="2231" creationId="{383249BE-55C1-7DDA-1639-EB26B56FF36F}"/>
          </ac:spMkLst>
        </pc:spChg>
        <pc:spChg chg="mod">
          <ac:chgData name="Emils Zegers" userId="bd5cf22c-0e97-44c0-acad-9bc9915da531" providerId="ADAL" clId="{5F09D76C-1841-4F58-94B1-5AE3681891B6}" dt="2023-06-22T13:57:58.600" v="3437" actId="27803"/>
          <ac:spMkLst>
            <pc:docMk/>
            <pc:sldMk cId="605312590" sldId="256"/>
            <ac:spMk id="2232" creationId="{9E546AA0-9252-58B6-C4EA-1724BD01AED1}"/>
          </ac:spMkLst>
        </pc:spChg>
        <pc:spChg chg="mod">
          <ac:chgData name="Emils Zegers" userId="bd5cf22c-0e97-44c0-acad-9bc9915da531" providerId="ADAL" clId="{5F09D76C-1841-4F58-94B1-5AE3681891B6}" dt="2023-06-22T13:57:58.600" v="3437" actId="27803"/>
          <ac:spMkLst>
            <pc:docMk/>
            <pc:sldMk cId="605312590" sldId="256"/>
            <ac:spMk id="2233" creationId="{09B331C3-4C1E-4667-C48B-815E73C1C12A}"/>
          </ac:spMkLst>
        </pc:spChg>
        <pc:spChg chg="mod">
          <ac:chgData name="Emils Zegers" userId="bd5cf22c-0e97-44c0-acad-9bc9915da531" providerId="ADAL" clId="{5F09D76C-1841-4F58-94B1-5AE3681891B6}" dt="2023-06-22T13:57:58.600" v="3437" actId="27803"/>
          <ac:spMkLst>
            <pc:docMk/>
            <pc:sldMk cId="605312590" sldId="256"/>
            <ac:spMk id="2234" creationId="{5F2677FB-A10A-BFD4-83CF-8FACFC1BA30B}"/>
          </ac:spMkLst>
        </pc:spChg>
        <pc:spChg chg="mod">
          <ac:chgData name="Emils Zegers" userId="bd5cf22c-0e97-44c0-acad-9bc9915da531" providerId="ADAL" clId="{5F09D76C-1841-4F58-94B1-5AE3681891B6}" dt="2023-06-22T13:57:58.600" v="3437" actId="27803"/>
          <ac:spMkLst>
            <pc:docMk/>
            <pc:sldMk cId="605312590" sldId="256"/>
            <ac:spMk id="2235" creationId="{30DF7B30-AC3F-49A7-F378-FD34A0FC6897}"/>
          </ac:spMkLst>
        </pc:spChg>
        <pc:spChg chg="mod">
          <ac:chgData name="Emils Zegers" userId="bd5cf22c-0e97-44c0-acad-9bc9915da531" providerId="ADAL" clId="{5F09D76C-1841-4F58-94B1-5AE3681891B6}" dt="2023-06-22T13:57:58.600" v="3437" actId="27803"/>
          <ac:spMkLst>
            <pc:docMk/>
            <pc:sldMk cId="605312590" sldId="256"/>
            <ac:spMk id="2236" creationId="{FC1FF2B3-CD84-EA5D-D063-305DC2B4E711}"/>
          </ac:spMkLst>
        </pc:spChg>
        <pc:spChg chg="mod">
          <ac:chgData name="Emils Zegers" userId="bd5cf22c-0e97-44c0-acad-9bc9915da531" providerId="ADAL" clId="{5F09D76C-1841-4F58-94B1-5AE3681891B6}" dt="2023-06-22T13:57:58.600" v="3437" actId="27803"/>
          <ac:spMkLst>
            <pc:docMk/>
            <pc:sldMk cId="605312590" sldId="256"/>
            <ac:spMk id="2237" creationId="{D5B2678F-B7E8-4759-35E1-E7AA3553E3A1}"/>
          </ac:spMkLst>
        </pc:spChg>
        <pc:spChg chg="mod">
          <ac:chgData name="Emils Zegers" userId="bd5cf22c-0e97-44c0-acad-9bc9915da531" providerId="ADAL" clId="{5F09D76C-1841-4F58-94B1-5AE3681891B6}" dt="2023-06-22T13:57:58.600" v="3437" actId="27803"/>
          <ac:spMkLst>
            <pc:docMk/>
            <pc:sldMk cId="605312590" sldId="256"/>
            <ac:spMk id="2238" creationId="{9B5456BD-9B03-8C35-C580-69A7525E824F}"/>
          </ac:spMkLst>
        </pc:spChg>
        <pc:spChg chg="mod">
          <ac:chgData name="Emils Zegers" userId="bd5cf22c-0e97-44c0-acad-9bc9915da531" providerId="ADAL" clId="{5F09D76C-1841-4F58-94B1-5AE3681891B6}" dt="2023-06-22T13:57:58.600" v="3437" actId="27803"/>
          <ac:spMkLst>
            <pc:docMk/>
            <pc:sldMk cId="605312590" sldId="256"/>
            <ac:spMk id="2239" creationId="{3BBC3AB3-D5FC-23BE-5A4C-9A7FF199D981}"/>
          </ac:spMkLst>
        </pc:spChg>
        <pc:spChg chg="mod">
          <ac:chgData name="Emils Zegers" userId="bd5cf22c-0e97-44c0-acad-9bc9915da531" providerId="ADAL" clId="{5F09D76C-1841-4F58-94B1-5AE3681891B6}" dt="2023-06-22T13:57:58.600" v="3437" actId="27803"/>
          <ac:spMkLst>
            <pc:docMk/>
            <pc:sldMk cId="605312590" sldId="256"/>
            <ac:spMk id="2240" creationId="{5C0E891D-4E37-A922-8112-71BEAF58DE86}"/>
          </ac:spMkLst>
        </pc:spChg>
        <pc:spChg chg="mod">
          <ac:chgData name="Emils Zegers" userId="bd5cf22c-0e97-44c0-acad-9bc9915da531" providerId="ADAL" clId="{5F09D76C-1841-4F58-94B1-5AE3681891B6}" dt="2023-06-22T13:57:58.600" v="3437" actId="27803"/>
          <ac:spMkLst>
            <pc:docMk/>
            <pc:sldMk cId="605312590" sldId="256"/>
            <ac:spMk id="2241" creationId="{EBA38F62-1F3D-96A0-E620-26C97161DE79}"/>
          </ac:spMkLst>
        </pc:spChg>
        <pc:spChg chg="mod">
          <ac:chgData name="Emils Zegers" userId="bd5cf22c-0e97-44c0-acad-9bc9915da531" providerId="ADAL" clId="{5F09D76C-1841-4F58-94B1-5AE3681891B6}" dt="2023-06-22T13:57:58.600" v="3437" actId="27803"/>
          <ac:spMkLst>
            <pc:docMk/>
            <pc:sldMk cId="605312590" sldId="256"/>
            <ac:spMk id="2242" creationId="{F5174D3E-06D6-75BF-4637-1B851AA19550}"/>
          </ac:spMkLst>
        </pc:spChg>
        <pc:spChg chg="mod">
          <ac:chgData name="Emils Zegers" userId="bd5cf22c-0e97-44c0-acad-9bc9915da531" providerId="ADAL" clId="{5F09D76C-1841-4F58-94B1-5AE3681891B6}" dt="2023-06-22T13:57:58.600" v="3437" actId="27803"/>
          <ac:spMkLst>
            <pc:docMk/>
            <pc:sldMk cId="605312590" sldId="256"/>
            <ac:spMk id="2243" creationId="{0765C7C7-5A66-FF23-B13D-51D6ABE0AB30}"/>
          </ac:spMkLst>
        </pc:spChg>
        <pc:spChg chg="mod">
          <ac:chgData name="Emils Zegers" userId="bd5cf22c-0e97-44c0-acad-9bc9915da531" providerId="ADAL" clId="{5F09D76C-1841-4F58-94B1-5AE3681891B6}" dt="2023-06-22T13:57:58.600" v="3437" actId="27803"/>
          <ac:spMkLst>
            <pc:docMk/>
            <pc:sldMk cId="605312590" sldId="256"/>
            <ac:spMk id="2244" creationId="{571AEAF3-6F76-462D-0EB0-8101FCC35690}"/>
          </ac:spMkLst>
        </pc:spChg>
        <pc:spChg chg="mod">
          <ac:chgData name="Emils Zegers" userId="bd5cf22c-0e97-44c0-acad-9bc9915da531" providerId="ADAL" clId="{5F09D76C-1841-4F58-94B1-5AE3681891B6}" dt="2023-06-22T13:57:58.600" v="3437" actId="27803"/>
          <ac:spMkLst>
            <pc:docMk/>
            <pc:sldMk cId="605312590" sldId="256"/>
            <ac:spMk id="2245" creationId="{277D7BEB-4249-B699-11AE-9CA97C959A13}"/>
          </ac:spMkLst>
        </pc:spChg>
        <pc:spChg chg="mod">
          <ac:chgData name="Emils Zegers" userId="bd5cf22c-0e97-44c0-acad-9bc9915da531" providerId="ADAL" clId="{5F09D76C-1841-4F58-94B1-5AE3681891B6}" dt="2023-06-22T13:57:58.600" v="3437" actId="27803"/>
          <ac:spMkLst>
            <pc:docMk/>
            <pc:sldMk cId="605312590" sldId="256"/>
            <ac:spMk id="2246" creationId="{FB2257EE-E260-3DF3-3EE0-35F844FF1E0B}"/>
          </ac:spMkLst>
        </pc:spChg>
        <pc:spChg chg="mod">
          <ac:chgData name="Emils Zegers" userId="bd5cf22c-0e97-44c0-acad-9bc9915da531" providerId="ADAL" clId="{5F09D76C-1841-4F58-94B1-5AE3681891B6}" dt="2023-06-22T13:57:58.600" v="3437" actId="27803"/>
          <ac:spMkLst>
            <pc:docMk/>
            <pc:sldMk cId="605312590" sldId="256"/>
            <ac:spMk id="2247" creationId="{1DB677CF-E76E-4001-7BC7-91E410E0DD7A}"/>
          </ac:spMkLst>
        </pc:spChg>
        <pc:spChg chg="mod">
          <ac:chgData name="Emils Zegers" userId="bd5cf22c-0e97-44c0-acad-9bc9915da531" providerId="ADAL" clId="{5F09D76C-1841-4F58-94B1-5AE3681891B6}" dt="2023-06-22T13:57:58.600" v="3437" actId="27803"/>
          <ac:spMkLst>
            <pc:docMk/>
            <pc:sldMk cId="605312590" sldId="256"/>
            <ac:spMk id="2248" creationId="{FFD1D14A-6E49-63C1-ACC2-10E88E94DDE1}"/>
          </ac:spMkLst>
        </pc:spChg>
        <pc:spChg chg="mod">
          <ac:chgData name="Emils Zegers" userId="bd5cf22c-0e97-44c0-acad-9bc9915da531" providerId="ADAL" clId="{5F09D76C-1841-4F58-94B1-5AE3681891B6}" dt="2023-06-22T13:57:58.600" v="3437" actId="27803"/>
          <ac:spMkLst>
            <pc:docMk/>
            <pc:sldMk cId="605312590" sldId="256"/>
            <ac:spMk id="2249" creationId="{1B581168-AAD6-B3E3-4D54-D4D0E606953A}"/>
          </ac:spMkLst>
        </pc:spChg>
        <pc:spChg chg="mod">
          <ac:chgData name="Emils Zegers" userId="bd5cf22c-0e97-44c0-acad-9bc9915da531" providerId="ADAL" clId="{5F09D76C-1841-4F58-94B1-5AE3681891B6}" dt="2023-06-22T13:57:58.600" v="3437" actId="27803"/>
          <ac:spMkLst>
            <pc:docMk/>
            <pc:sldMk cId="605312590" sldId="256"/>
            <ac:spMk id="2250" creationId="{8308D4E6-9FDA-3E36-2FB2-51365D61736F}"/>
          </ac:spMkLst>
        </pc:spChg>
        <pc:spChg chg="mod">
          <ac:chgData name="Emils Zegers" userId="bd5cf22c-0e97-44c0-acad-9bc9915da531" providerId="ADAL" clId="{5F09D76C-1841-4F58-94B1-5AE3681891B6}" dt="2023-06-22T13:57:58.600" v="3437" actId="27803"/>
          <ac:spMkLst>
            <pc:docMk/>
            <pc:sldMk cId="605312590" sldId="256"/>
            <ac:spMk id="2251" creationId="{0BD35876-50B7-1FEE-6AC2-0C383424030F}"/>
          </ac:spMkLst>
        </pc:spChg>
        <pc:spChg chg="mod">
          <ac:chgData name="Emils Zegers" userId="bd5cf22c-0e97-44c0-acad-9bc9915da531" providerId="ADAL" clId="{5F09D76C-1841-4F58-94B1-5AE3681891B6}" dt="2023-06-22T13:57:58.600" v="3437" actId="27803"/>
          <ac:spMkLst>
            <pc:docMk/>
            <pc:sldMk cId="605312590" sldId="256"/>
            <ac:spMk id="2252" creationId="{49538B9D-3113-3E22-E4E7-93F056CD3329}"/>
          </ac:spMkLst>
        </pc:spChg>
        <pc:spChg chg="mod">
          <ac:chgData name="Emils Zegers" userId="bd5cf22c-0e97-44c0-acad-9bc9915da531" providerId="ADAL" clId="{5F09D76C-1841-4F58-94B1-5AE3681891B6}" dt="2023-06-22T13:57:58.600" v="3437" actId="27803"/>
          <ac:spMkLst>
            <pc:docMk/>
            <pc:sldMk cId="605312590" sldId="256"/>
            <ac:spMk id="2253" creationId="{2D518E2E-3E03-62A7-A0EC-B9EDE1DE9816}"/>
          </ac:spMkLst>
        </pc:spChg>
        <pc:spChg chg="mod">
          <ac:chgData name="Emils Zegers" userId="bd5cf22c-0e97-44c0-acad-9bc9915da531" providerId="ADAL" clId="{5F09D76C-1841-4F58-94B1-5AE3681891B6}" dt="2023-06-22T13:57:58.600" v="3437" actId="27803"/>
          <ac:spMkLst>
            <pc:docMk/>
            <pc:sldMk cId="605312590" sldId="256"/>
            <ac:spMk id="2254" creationId="{58253CEE-5EF5-F9AE-23BA-BF2CADCDC750}"/>
          </ac:spMkLst>
        </pc:spChg>
        <pc:spChg chg="mod">
          <ac:chgData name="Emils Zegers" userId="bd5cf22c-0e97-44c0-acad-9bc9915da531" providerId="ADAL" clId="{5F09D76C-1841-4F58-94B1-5AE3681891B6}" dt="2023-06-22T13:57:58.600" v="3437" actId="27803"/>
          <ac:spMkLst>
            <pc:docMk/>
            <pc:sldMk cId="605312590" sldId="256"/>
            <ac:spMk id="2255" creationId="{5EBECDFB-F14E-E908-0355-0228741D6AFC}"/>
          </ac:spMkLst>
        </pc:spChg>
        <pc:spChg chg="mod">
          <ac:chgData name="Emils Zegers" userId="bd5cf22c-0e97-44c0-acad-9bc9915da531" providerId="ADAL" clId="{5F09D76C-1841-4F58-94B1-5AE3681891B6}" dt="2023-06-22T13:57:58.600" v="3437" actId="27803"/>
          <ac:spMkLst>
            <pc:docMk/>
            <pc:sldMk cId="605312590" sldId="256"/>
            <ac:spMk id="2256" creationId="{96582965-E03C-A49B-24F2-D40B26834594}"/>
          </ac:spMkLst>
        </pc:spChg>
        <pc:spChg chg="mod">
          <ac:chgData name="Emils Zegers" userId="bd5cf22c-0e97-44c0-acad-9bc9915da531" providerId="ADAL" clId="{5F09D76C-1841-4F58-94B1-5AE3681891B6}" dt="2023-06-22T13:57:58.600" v="3437" actId="27803"/>
          <ac:spMkLst>
            <pc:docMk/>
            <pc:sldMk cId="605312590" sldId="256"/>
            <ac:spMk id="2257" creationId="{871F9D9F-7CA2-CF18-2C9B-4882235E08B8}"/>
          </ac:spMkLst>
        </pc:spChg>
        <pc:spChg chg="mod">
          <ac:chgData name="Emils Zegers" userId="bd5cf22c-0e97-44c0-acad-9bc9915da531" providerId="ADAL" clId="{5F09D76C-1841-4F58-94B1-5AE3681891B6}" dt="2023-06-22T13:57:58.600" v="3437" actId="27803"/>
          <ac:spMkLst>
            <pc:docMk/>
            <pc:sldMk cId="605312590" sldId="256"/>
            <ac:spMk id="2258" creationId="{110CDA68-E476-7C50-ADC0-B14F5025A00A}"/>
          </ac:spMkLst>
        </pc:spChg>
        <pc:spChg chg="mod">
          <ac:chgData name="Emils Zegers" userId="bd5cf22c-0e97-44c0-acad-9bc9915da531" providerId="ADAL" clId="{5F09D76C-1841-4F58-94B1-5AE3681891B6}" dt="2023-06-22T13:57:58.600" v="3437" actId="27803"/>
          <ac:spMkLst>
            <pc:docMk/>
            <pc:sldMk cId="605312590" sldId="256"/>
            <ac:spMk id="2259" creationId="{49778D18-2D61-4A9B-DB36-9D0976E28BE8}"/>
          </ac:spMkLst>
        </pc:spChg>
        <pc:spChg chg="mod">
          <ac:chgData name="Emils Zegers" userId="bd5cf22c-0e97-44c0-acad-9bc9915da531" providerId="ADAL" clId="{5F09D76C-1841-4F58-94B1-5AE3681891B6}" dt="2023-06-22T13:57:58.600" v="3437" actId="27803"/>
          <ac:spMkLst>
            <pc:docMk/>
            <pc:sldMk cId="605312590" sldId="256"/>
            <ac:spMk id="2260" creationId="{BC2173B7-BA41-7DBF-4FD5-E328AC908513}"/>
          </ac:spMkLst>
        </pc:spChg>
        <pc:spChg chg="mod">
          <ac:chgData name="Emils Zegers" userId="bd5cf22c-0e97-44c0-acad-9bc9915da531" providerId="ADAL" clId="{5F09D76C-1841-4F58-94B1-5AE3681891B6}" dt="2023-06-22T13:57:58.600" v="3437" actId="27803"/>
          <ac:spMkLst>
            <pc:docMk/>
            <pc:sldMk cId="605312590" sldId="256"/>
            <ac:spMk id="2261" creationId="{3CCA1287-4E79-A735-5B07-F110BF0DA268}"/>
          </ac:spMkLst>
        </pc:spChg>
        <pc:spChg chg="mod">
          <ac:chgData name="Emils Zegers" userId="bd5cf22c-0e97-44c0-acad-9bc9915da531" providerId="ADAL" clId="{5F09D76C-1841-4F58-94B1-5AE3681891B6}" dt="2023-06-22T13:57:58.600" v="3437" actId="27803"/>
          <ac:spMkLst>
            <pc:docMk/>
            <pc:sldMk cId="605312590" sldId="256"/>
            <ac:spMk id="2262" creationId="{8A10F08C-15BF-1642-E196-3404F713EB79}"/>
          </ac:spMkLst>
        </pc:spChg>
        <pc:spChg chg="mod">
          <ac:chgData name="Emils Zegers" userId="bd5cf22c-0e97-44c0-acad-9bc9915da531" providerId="ADAL" clId="{5F09D76C-1841-4F58-94B1-5AE3681891B6}" dt="2023-06-22T13:57:58.600" v="3437" actId="27803"/>
          <ac:spMkLst>
            <pc:docMk/>
            <pc:sldMk cId="605312590" sldId="256"/>
            <ac:spMk id="2263" creationId="{32D2DC9B-7A95-5DD1-9899-320157D0CFB1}"/>
          </ac:spMkLst>
        </pc:spChg>
        <pc:spChg chg="mod">
          <ac:chgData name="Emils Zegers" userId="bd5cf22c-0e97-44c0-acad-9bc9915da531" providerId="ADAL" clId="{5F09D76C-1841-4F58-94B1-5AE3681891B6}" dt="2023-06-22T13:57:58.600" v="3437" actId="27803"/>
          <ac:spMkLst>
            <pc:docMk/>
            <pc:sldMk cId="605312590" sldId="256"/>
            <ac:spMk id="2264" creationId="{3B1DF005-2123-E84C-D554-4ADB5D8595FA}"/>
          </ac:spMkLst>
        </pc:spChg>
        <pc:spChg chg="mod">
          <ac:chgData name="Emils Zegers" userId="bd5cf22c-0e97-44c0-acad-9bc9915da531" providerId="ADAL" clId="{5F09D76C-1841-4F58-94B1-5AE3681891B6}" dt="2023-06-22T13:57:58.600" v="3437" actId="27803"/>
          <ac:spMkLst>
            <pc:docMk/>
            <pc:sldMk cId="605312590" sldId="256"/>
            <ac:spMk id="2265" creationId="{EB3DE257-3B9C-EC32-012C-61007AF76DE0}"/>
          </ac:spMkLst>
        </pc:spChg>
        <pc:spChg chg="mod">
          <ac:chgData name="Emils Zegers" userId="bd5cf22c-0e97-44c0-acad-9bc9915da531" providerId="ADAL" clId="{5F09D76C-1841-4F58-94B1-5AE3681891B6}" dt="2023-06-22T13:57:58.600" v="3437" actId="27803"/>
          <ac:spMkLst>
            <pc:docMk/>
            <pc:sldMk cId="605312590" sldId="256"/>
            <ac:spMk id="2266" creationId="{C67A0FE2-9884-3C9A-BFBE-1FFE8498E543}"/>
          </ac:spMkLst>
        </pc:spChg>
        <pc:spChg chg="mod">
          <ac:chgData name="Emils Zegers" userId="bd5cf22c-0e97-44c0-acad-9bc9915da531" providerId="ADAL" clId="{5F09D76C-1841-4F58-94B1-5AE3681891B6}" dt="2023-06-22T13:57:58.600" v="3437" actId="27803"/>
          <ac:spMkLst>
            <pc:docMk/>
            <pc:sldMk cId="605312590" sldId="256"/>
            <ac:spMk id="2267" creationId="{F303DA5C-C1F2-6CA6-B2EC-791318C75205}"/>
          </ac:spMkLst>
        </pc:spChg>
        <pc:spChg chg="mod">
          <ac:chgData name="Emils Zegers" userId="bd5cf22c-0e97-44c0-acad-9bc9915da531" providerId="ADAL" clId="{5F09D76C-1841-4F58-94B1-5AE3681891B6}" dt="2023-06-22T13:57:58.600" v="3437" actId="27803"/>
          <ac:spMkLst>
            <pc:docMk/>
            <pc:sldMk cId="605312590" sldId="256"/>
            <ac:spMk id="2268" creationId="{053F3FFB-25B1-D4D4-C2D5-B904626E2265}"/>
          </ac:spMkLst>
        </pc:spChg>
        <pc:spChg chg="mod">
          <ac:chgData name="Emils Zegers" userId="bd5cf22c-0e97-44c0-acad-9bc9915da531" providerId="ADAL" clId="{5F09D76C-1841-4F58-94B1-5AE3681891B6}" dt="2023-06-22T13:57:58.600" v="3437" actId="27803"/>
          <ac:spMkLst>
            <pc:docMk/>
            <pc:sldMk cId="605312590" sldId="256"/>
            <ac:spMk id="2269" creationId="{126FD832-8185-360B-7017-ADC3438EF33A}"/>
          </ac:spMkLst>
        </pc:spChg>
        <pc:spChg chg="mod">
          <ac:chgData name="Emils Zegers" userId="bd5cf22c-0e97-44c0-acad-9bc9915da531" providerId="ADAL" clId="{5F09D76C-1841-4F58-94B1-5AE3681891B6}" dt="2023-06-22T13:57:58.600" v="3437" actId="27803"/>
          <ac:spMkLst>
            <pc:docMk/>
            <pc:sldMk cId="605312590" sldId="256"/>
            <ac:spMk id="2270" creationId="{78CEA897-6671-4EA8-AF88-E2F898E45A95}"/>
          </ac:spMkLst>
        </pc:spChg>
        <pc:spChg chg="mod">
          <ac:chgData name="Emils Zegers" userId="bd5cf22c-0e97-44c0-acad-9bc9915da531" providerId="ADAL" clId="{5F09D76C-1841-4F58-94B1-5AE3681891B6}" dt="2023-06-22T13:57:58.600" v="3437" actId="27803"/>
          <ac:spMkLst>
            <pc:docMk/>
            <pc:sldMk cId="605312590" sldId="256"/>
            <ac:spMk id="2271" creationId="{D6003B97-1439-DB33-65DB-1EEFF43DB532}"/>
          </ac:spMkLst>
        </pc:spChg>
        <pc:spChg chg="mod">
          <ac:chgData name="Emils Zegers" userId="bd5cf22c-0e97-44c0-acad-9bc9915da531" providerId="ADAL" clId="{5F09D76C-1841-4F58-94B1-5AE3681891B6}" dt="2023-06-22T13:57:58.600" v="3437" actId="27803"/>
          <ac:spMkLst>
            <pc:docMk/>
            <pc:sldMk cId="605312590" sldId="256"/>
            <ac:spMk id="2272" creationId="{D48175F4-A664-3927-638A-7FB8D76B02C8}"/>
          </ac:spMkLst>
        </pc:spChg>
        <pc:spChg chg="mod">
          <ac:chgData name="Emils Zegers" userId="bd5cf22c-0e97-44c0-acad-9bc9915da531" providerId="ADAL" clId="{5F09D76C-1841-4F58-94B1-5AE3681891B6}" dt="2023-06-22T13:57:58.600" v="3437" actId="27803"/>
          <ac:spMkLst>
            <pc:docMk/>
            <pc:sldMk cId="605312590" sldId="256"/>
            <ac:spMk id="2273" creationId="{D7021997-3CFB-D7AF-EEE5-127A82BFA2C1}"/>
          </ac:spMkLst>
        </pc:spChg>
        <pc:spChg chg="mod">
          <ac:chgData name="Emils Zegers" userId="bd5cf22c-0e97-44c0-acad-9bc9915da531" providerId="ADAL" clId="{5F09D76C-1841-4F58-94B1-5AE3681891B6}" dt="2023-06-22T13:57:58.600" v="3437" actId="27803"/>
          <ac:spMkLst>
            <pc:docMk/>
            <pc:sldMk cId="605312590" sldId="256"/>
            <ac:spMk id="2274" creationId="{76AF5C31-E6FE-C0F8-2414-10AB7B946A83}"/>
          </ac:spMkLst>
        </pc:spChg>
        <pc:spChg chg="mod">
          <ac:chgData name="Emils Zegers" userId="bd5cf22c-0e97-44c0-acad-9bc9915da531" providerId="ADAL" clId="{5F09D76C-1841-4F58-94B1-5AE3681891B6}" dt="2023-06-22T13:57:58.600" v="3437" actId="27803"/>
          <ac:spMkLst>
            <pc:docMk/>
            <pc:sldMk cId="605312590" sldId="256"/>
            <ac:spMk id="2275" creationId="{EFA92732-BE2F-BA01-D2BA-7DDF2C541750}"/>
          </ac:spMkLst>
        </pc:spChg>
        <pc:spChg chg="mod">
          <ac:chgData name="Emils Zegers" userId="bd5cf22c-0e97-44c0-acad-9bc9915da531" providerId="ADAL" clId="{5F09D76C-1841-4F58-94B1-5AE3681891B6}" dt="2023-06-22T13:57:58.600" v="3437" actId="27803"/>
          <ac:spMkLst>
            <pc:docMk/>
            <pc:sldMk cId="605312590" sldId="256"/>
            <ac:spMk id="2276" creationId="{A93E31C3-7C28-4A92-312A-FF8591B2113C}"/>
          </ac:spMkLst>
        </pc:spChg>
        <pc:spChg chg="mod">
          <ac:chgData name="Emils Zegers" userId="bd5cf22c-0e97-44c0-acad-9bc9915da531" providerId="ADAL" clId="{5F09D76C-1841-4F58-94B1-5AE3681891B6}" dt="2023-06-22T13:57:58.600" v="3437" actId="27803"/>
          <ac:spMkLst>
            <pc:docMk/>
            <pc:sldMk cId="605312590" sldId="256"/>
            <ac:spMk id="2277" creationId="{F5D61756-919A-3584-2F91-11E076BC6ACC}"/>
          </ac:spMkLst>
        </pc:spChg>
        <pc:spChg chg="mod">
          <ac:chgData name="Emils Zegers" userId="bd5cf22c-0e97-44c0-acad-9bc9915da531" providerId="ADAL" clId="{5F09D76C-1841-4F58-94B1-5AE3681891B6}" dt="2023-06-22T13:57:58.600" v="3437" actId="27803"/>
          <ac:spMkLst>
            <pc:docMk/>
            <pc:sldMk cId="605312590" sldId="256"/>
            <ac:spMk id="2278" creationId="{CC55927E-A55C-77BE-3421-3F6F9AAE13B4}"/>
          </ac:spMkLst>
        </pc:spChg>
        <pc:spChg chg="mod">
          <ac:chgData name="Emils Zegers" userId="bd5cf22c-0e97-44c0-acad-9bc9915da531" providerId="ADAL" clId="{5F09D76C-1841-4F58-94B1-5AE3681891B6}" dt="2023-06-22T13:57:58.600" v="3437" actId="27803"/>
          <ac:spMkLst>
            <pc:docMk/>
            <pc:sldMk cId="605312590" sldId="256"/>
            <ac:spMk id="2279" creationId="{3F12318D-2F97-A202-227D-74C8906DCFD1}"/>
          </ac:spMkLst>
        </pc:spChg>
        <pc:spChg chg="mod">
          <ac:chgData name="Emils Zegers" userId="bd5cf22c-0e97-44c0-acad-9bc9915da531" providerId="ADAL" clId="{5F09D76C-1841-4F58-94B1-5AE3681891B6}" dt="2023-06-22T13:57:58.600" v="3437" actId="27803"/>
          <ac:spMkLst>
            <pc:docMk/>
            <pc:sldMk cId="605312590" sldId="256"/>
            <ac:spMk id="2280" creationId="{BA5F2267-45A3-CA03-3B2F-C100BDBB063A}"/>
          </ac:spMkLst>
        </pc:spChg>
        <pc:spChg chg="mod">
          <ac:chgData name="Emils Zegers" userId="bd5cf22c-0e97-44c0-acad-9bc9915da531" providerId="ADAL" clId="{5F09D76C-1841-4F58-94B1-5AE3681891B6}" dt="2023-06-22T13:57:58.600" v="3437" actId="27803"/>
          <ac:spMkLst>
            <pc:docMk/>
            <pc:sldMk cId="605312590" sldId="256"/>
            <ac:spMk id="2281" creationId="{B6CDF001-0924-8245-673F-CD40498A9958}"/>
          </ac:spMkLst>
        </pc:spChg>
        <pc:spChg chg="mod">
          <ac:chgData name="Emils Zegers" userId="bd5cf22c-0e97-44c0-acad-9bc9915da531" providerId="ADAL" clId="{5F09D76C-1841-4F58-94B1-5AE3681891B6}" dt="2023-06-22T13:57:58.600" v="3437" actId="27803"/>
          <ac:spMkLst>
            <pc:docMk/>
            <pc:sldMk cId="605312590" sldId="256"/>
            <ac:spMk id="2282" creationId="{000C860D-D9B0-40BF-3F30-06402779689A}"/>
          </ac:spMkLst>
        </pc:spChg>
        <pc:spChg chg="mod">
          <ac:chgData name="Emils Zegers" userId="bd5cf22c-0e97-44c0-acad-9bc9915da531" providerId="ADAL" clId="{5F09D76C-1841-4F58-94B1-5AE3681891B6}" dt="2023-06-22T13:57:58.600" v="3437" actId="27803"/>
          <ac:spMkLst>
            <pc:docMk/>
            <pc:sldMk cId="605312590" sldId="256"/>
            <ac:spMk id="2283" creationId="{E9CB8876-5CB4-4EE0-3B38-DCDFAA6B6240}"/>
          </ac:spMkLst>
        </pc:spChg>
        <pc:spChg chg="mod">
          <ac:chgData name="Emils Zegers" userId="bd5cf22c-0e97-44c0-acad-9bc9915da531" providerId="ADAL" clId="{5F09D76C-1841-4F58-94B1-5AE3681891B6}" dt="2023-06-22T13:57:58.600" v="3437" actId="27803"/>
          <ac:spMkLst>
            <pc:docMk/>
            <pc:sldMk cId="605312590" sldId="256"/>
            <ac:spMk id="2284" creationId="{2313BF24-3042-A90D-AEDA-AC976AA0E368}"/>
          </ac:spMkLst>
        </pc:spChg>
        <pc:spChg chg="mod">
          <ac:chgData name="Emils Zegers" userId="bd5cf22c-0e97-44c0-acad-9bc9915da531" providerId="ADAL" clId="{5F09D76C-1841-4F58-94B1-5AE3681891B6}" dt="2023-06-22T13:57:58.600" v="3437" actId="27803"/>
          <ac:spMkLst>
            <pc:docMk/>
            <pc:sldMk cId="605312590" sldId="256"/>
            <ac:spMk id="2285" creationId="{8942A11E-3D39-64F7-317A-9978008EB49C}"/>
          </ac:spMkLst>
        </pc:spChg>
        <pc:spChg chg="mod">
          <ac:chgData name="Emils Zegers" userId="bd5cf22c-0e97-44c0-acad-9bc9915da531" providerId="ADAL" clId="{5F09D76C-1841-4F58-94B1-5AE3681891B6}" dt="2023-06-22T13:57:58.600" v="3437" actId="27803"/>
          <ac:spMkLst>
            <pc:docMk/>
            <pc:sldMk cId="605312590" sldId="256"/>
            <ac:spMk id="2286" creationId="{924BD6AF-39B1-634A-3F71-30462F08819B}"/>
          </ac:spMkLst>
        </pc:spChg>
        <pc:spChg chg="mod">
          <ac:chgData name="Emils Zegers" userId="bd5cf22c-0e97-44c0-acad-9bc9915da531" providerId="ADAL" clId="{5F09D76C-1841-4F58-94B1-5AE3681891B6}" dt="2023-06-22T13:57:58.600" v="3437" actId="27803"/>
          <ac:spMkLst>
            <pc:docMk/>
            <pc:sldMk cId="605312590" sldId="256"/>
            <ac:spMk id="2287" creationId="{0584A256-1C71-789D-E4F6-2A155AA17672}"/>
          </ac:spMkLst>
        </pc:spChg>
        <pc:spChg chg="mod">
          <ac:chgData name="Emils Zegers" userId="bd5cf22c-0e97-44c0-acad-9bc9915da531" providerId="ADAL" clId="{5F09D76C-1841-4F58-94B1-5AE3681891B6}" dt="2023-06-22T13:57:58.600" v="3437" actId="27803"/>
          <ac:spMkLst>
            <pc:docMk/>
            <pc:sldMk cId="605312590" sldId="256"/>
            <ac:spMk id="2288" creationId="{4CF387A1-C0D8-A972-4E59-D198664FA032}"/>
          </ac:spMkLst>
        </pc:spChg>
        <pc:spChg chg="mod">
          <ac:chgData name="Emils Zegers" userId="bd5cf22c-0e97-44c0-acad-9bc9915da531" providerId="ADAL" clId="{5F09D76C-1841-4F58-94B1-5AE3681891B6}" dt="2023-06-22T13:57:58.600" v="3437" actId="27803"/>
          <ac:spMkLst>
            <pc:docMk/>
            <pc:sldMk cId="605312590" sldId="256"/>
            <ac:spMk id="2289" creationId="{25AA0D0A-3FCF-5DB6-0AA5-4CF09E1FD222}"/>
          </ac:spMkLst>
        </pc:spChg>
        <pc:spChg chg="mod">
          <ac:chgData name="Emils Zegers" userId="bd5cf22c-0e97-44c0-acad-9bc9915da531" providerId="ADAL" clId="{5F09D76C-1841-4F58-94B1-5AE3681891B6}" dt="2023-06-22T13:57:58.600" v="3437" actId="27803"/>
          <ac:spMkLst>
            <pc:docMk/>
            <pc:sldMk cId="605312590" sldId="256"/>
            <ac:spMk id="2290" creationId="{DF93AB65-187B-2940-709E-0FA75CB77568}"/>
          </ac:spMkLst>
        </pc:spChg>
        <pc:spChg chg="mod">
          <ac:chgData name="Emils Zegers" userId="bd5cf22c-0e97-44c0-acad-9bc9915da531" providerId="ADAL" clId="{5F09D76C-1841-4F58-94B1-5AE3681891B6}" dt="2023-06-22T13:57:58.600" v="3437" actId="27803"/>
          <ac:spMkLst>
            <pc:docMk/>
            <pc:sldMk cId="605312590" sldId="256"/>
            <ac:spMk id="2291" creationId="{D556E9C3-86B1-2D67-6504-01D97CB98F8A}"/>
          </ac:spMkLst>
        </pc:spChg>
        <pc:spChg chg="mod">
          <ac:chgData name="Emils Zegers" userId="bd5cf22c-0e97-44c0-acad-9bc9915da531" providerId="ADAL" clId="{5F09D76C-1841-4F58-94B1-5AE3681891B6}" dt="2023-06-22T13:57:58.600" v="3437" actId="27803"/>
          <ac:spMkLst>
            <pc:docMk/>
            <pc:sldMk cId="605312590" sldId="256"/>
            <ac:spMk id="2292" creationId="{7828848D-41CC-7CBE-CB98-7EDB96EB9D9D}"/>
          </ac:spMkLst>
        </pc:spChg>
        <pc:spChg chg="mod">
          <ac:chgData name="Emils Zegers" userId="bd5cf22c-0e97-44c0-acad-9bc9915da531" providerId="ADAL" clId="{5F09D76C-1841-4F58-94B1-5AE3681891B6}" dt="2023-06-22T13:57:58.600" v="3437" actId="27803"/>
          <ac:spMkLst>
            <pc:docMk/>
            <pc:sldMk cId="605312590" sldId="256"/>
            <ac:spMk id="2293" creationId="{8EB480C3-981E-3129-1A70-86072394CAD6}"/>
          </ac:spMkLst>
        </pc:spChg>
        <pc:spChg chg="mod">
          <ac:chgData name="Emils Zegers" userId="bd5cf22c-0e97-44c0-acad-9bc9915da531" providerId="ADAL" clId="{5F09D76C-1841-4F58-94B1-5AE3681891B6}" dt="2023-06-22T13:57:58.600" v="3437" actId="27803"/>
          <ac:spMkLst>
            <pc:docMk/>
            <pc:sldMk cId="605312590" sldId="256"/>
            <ac:spMk id="2294" creationId="{4D5A10F8-9D15-247C-A748-459DF58CD0B8}"/>
          </ac:spMkLst>
        </pc:spChg>
        <pc:spChg chg="mod">
          <ac:chgData name="Emils Zegers" userId="bd5cf22c-0e97-44c0-acad-9bc9915da531" providerId="ADAL" clId="{5F09D76C-1841-4F58-94B1-5AE3681891B6}" dt="2023-06-22T13:57:58.600" v="3437" actId="27803"/>
          <ac:spMkLst>
            <pc:docMk/>
            <pc:sldMk cId="605312590" sldId="256"/>
            <ac:spMk id="2295" creationId="{5823E3A3-9AF6-4646-4C7F-8A39DA8BFEA2}"/>
          </ac:spMkLst>
        </pc:spChg>
        <pc:spChg chg="mod">
          <ac:chgData name="Emils Zegers" userId="bd5cf22c-0e97-44c0-acad-9bc9915da531" providerId="ADAL" clId="{5F09D76C-1841-4F58-94B1-5AE3681891B6}" dt="2023-06-22T13:57:58.600" v="3437" actId="27803"/>
          <ac:spMkLst>
            <pc:docMk/>
            <pc:sldMk cId="605312590" sldId="256"/>
            <ac:spMk id="2296" creationId="{BE3139FA-C568-B677-5FA5-D489E8CF38F6}"/>
          </ac:spMkLst>
        </pc:spChg>
        <pc:spChg chg="mod">
          <ac:chgData name="Emils Zegers" userId="bd5cf22c-0e97-44c0-acad-9bc9915da531" providerId="ADAL" clId="{5F09D76C-1841-4F58-94B1-5AE3681891B6}" dt="2023-06-22T13:57:58.600" v="3437" actId="27803"/>
          <ac:spMkLst>
            <pc:docMk/>
            <pc:sldMk cId="605312590" sldId="256"/>
            <ac:spMk id="2297" creationId="{43258629-DD5B-0527-FB48-D6DFDCB87EBB}"/>
          </ac:spMkLst>
        </pc:spChg>
        <pc:spChg chg="mod">
          <ac:chgData name="Emils Zegers" userId="bd5cf22c-0e97-44c0-acad-9bc9915da531" providerId="ADAL" clId="{5F09D76C-1841-4F58-94B1-5AE3681891B6}" dt="2023-06-22T13:57:58.600" v="3437" actId="27803"/>
          <ac:spMkLst>
            <pc:docMk/>
            <pc:sldMk cId="605312590" sldId="256"/>
            <ac:spMk id="2298" creationId="{085ED67E-D9D7-8352-D02A-5BB2DBA38A84}"/>
          </ac:spMkLst>
        </pc:spChg>
        <pc:spChg chg="mod">
          <ac:chgData name="Emils Zegers" userId="bd5cf22c-0e97-44c0-acad-9bc9915da531" providerId="ADAL" clId="{5F09D76C-1841-4F58-94B1-5AE3681891B6}" dt="2023-06-22T13:57:58.600" v="3437" actId="27803"/>
          <ac:spMkLst>
            <pc:docMk/>
            <pc:sldMk cId="605312590" sldId="256"/>
            <ac:spMk id="2299" creationId="{927473E4-7D06-9356-5891-FD85992936D4}"/>
          </ac:spMkLst>
        </pc:spChg>
        <pc:spChg chg="mod">
          <ac:chgData name="Emils Zegers" userId="bd5cf22c-0e97-44c0-acad-9bc9915da531" providerId="ADAL" clId="{5F09D76C-1841-4F58-94B1-5AE3681891B6}" dt="2023-06-22T13:57:58.600" v="3437" actId="27803"/>
          <ac:spMkLst>
            <pc:docMk/>
            <pc:sldMk cId="605312590" sldId="256"/>
            <ac:spMk id="2300" creationId="{469871A8-03BF-4043-A28C-EB7C7528BFCE}"/>
          </ac:spMkLst>
        </pc:spChg>
        <pc:spChg chg="mod">
          <ac:chgData name="Emils Zegers" userId="bd5cf22c-0e97-44c0-acad-9bc9915da531" providerId="ADAL" clId="{5F09D76C-1841-4F58-94B1-5AE3681891B6}" dt="2023-06-22T13:57:58.600" v="3437" actId="27803"/>
          <ac:spMkLst>
            <pc:docMk/>
            <pc:sldMk cId="605312590" sldId="256"/>
            <ac:spMk id="2301" creationId="{0FA276A7-2629-4CEA-496D-42A289D18296}"/>
          </ac:spMkLst>
        </pc:spChg>
        <pc:spChg chg="mod">
          <ac:chgData name="Emils Zegers" userId="bd5cf22c-0e97-44c0-acad-9bc9915da531" providerId="ADAL" clId="{5F09D76C-1841-4F58-94B1-5AE3681891B6}" dt="2023-06-22T13:57:58.600" v="3437" actId="27803"/>
          <ac:spMkLst>
            <pc:docMk/>
            <pc:sldMk cId="605312590" sldId="256"/>
            <ac:spMk id="2302" creationId="{BD38F9CC-C589-E984-8F7D-4EFBF5064EEB}"/>
          </ac:spMkLst>
        </pc:spChg>
        <pc:spChg chg="mod">
          <ac:chgData name="Emils Zegers" userId="bd5cf22c-0e97-44c0-acad-9bc9915da531" providerId="ADAL" clId="{5F09D76C-1841-4F58-94B1-5AE3681891B6}" dt="2023-06-22T13:57:58.600" v="3437" actId="27803"/>
          <ac:spMkLst>
            <pc:docMk/>
            <pc:sldMk cId="605312590" sldId="256"/>
            <ac:spMk id="2303" creationId="{89A00610-1B2A-53FC-3052-209E880278FC}"/>
          </ac:spMkLst>
        </pc:spChg>
        <pc:spChg chg="mod">
          <ac:chgData name="Emils Zegers" userId="bd5cf22c-0e97-44c0-acad-9bc9915da531" providerId="ADAL" clId="{5F09D76C-1841-4F58-94B1-5AE3681891B6}" dt="2023-06-22T13:57:58.600" v="3437" actId="27803"/>
          <ac:spMkLst>
            <pc:docMk/>
            <pc:sldMk cId="605312590" sldId="256"/>
            <ac:spMk id="2304" creationId="{335C996D-C2CC-6840-A02B-6E472B144E3E}"/>
          </ac:spMkLst>
        </pc:spChg>
        <pc:spChg chg="mod">
          <ac:chgData name="Emils Zegers" userId="bd5cf22c-0e97-44c0-acad-9bc9915da531" providerId="ADAL" clId="{5F09D76C-1841-4F58-94B1-5AE3681891B6}" dt="2023-06-22T13:57:58.600" v="3437" actId="27803"/>
          <ac:spMkLst>
            <pc:docMk/>
            <pc:sldMk cId="605312590" sldId="256"/>
            <ac:spMk id="2305" creationId="{FD5A9344-2AA6-D40C-25CB-2DB01F1C2F06}"/>
          </ac:spMkLst>
        </pc:spChg>
        <pc:spChg chg="mod">
          <ac:chgData name="Emils Zegers" userId="bd5cf22c-0e97-44c0-acad-9bc9915da531" providerId="ADAL" clId="{5F09D76C-1841-4F58-94B1-5AE3681891B6}" dt="2023-06-22T13:57:58.600" v="3437" actId="27803"/>
          <ac:spMkLst>
            <pc:docMk/>
            <pc:sldMk cId="605312590" sldId="256"/>
            <ac:spMk id="2306" creationId="{927D8EC9-B7D7-B9E0-BBD6-8157DD5DB0CD}"/>
          </ac:spMkLst>
        </pc:spChg>
        <pc:spChg chg="mod">
          <ac:chgData name="Emils Zegers" userId="bd5cf22c-0e97-44c0-acad-9bc9915da531" providerId="ADAL" clId="{5F09D76C-1841-4F58-94B1-5AE3681891B6}" dt="2023-06-22T13:57:58.600" v="3437" actId="27803"/>
          <ac:spMkLst>
            <pc:docMk/>
            <pc:sldMk cId="605312590" sldId="256"/>
            <ac:spMk id="2307" creationId="{76970C4B-1DCD-7219-6117-C66FACC5CBE4}"/>
          </ac:spMkLst>
        </pc:spChg>
        <pc:spChg chg="mod">
          <ac:chgData name="Emils Zegers" userId="bd5cf22c-0e97-44c0-acad-9bc9915da531" providerId="ADAL" clId="{5F09D76C-1841-4F58-94B1-5AE3681891B6}" dt="2023-06-22T13:57:58.600" v="3437" actId="27803"/>
          <ac:spMkLst>
            <pc:docMk/>
            <pc:sldMk cId="605312590" sldId="256"/>
            <ac:spMk id="2308" creationId="{63349ECC-D92E-A7C5-F87A-E4026AAFEE16}"/>
          </ac:spMkLst>
        </pc:spChg>
        <pc:spChg chg="mod">
          <ac:chgData name="Emils Zegers" userId="bd5cf22c-0e97-44c0-acad-9bc9915da531" providerId="ADAL" clId="{5F09D76C-1841-4F58-94B1-5AE3681891B6}" dt="2023-06-22T13:57:58.600" v="3437" actId="27803"/>
          <ac:spMkLst>
            <pc:docMk/>
            <pc:sldMk cId="605312590" sldId="256"/>
            <ac:spMk id="2309" creationId="{DE1541C5-849D-664D-A327-BD4F4BB2B660}"/>
          </ac:spMkLst>
        </pc:spChg>
        <pc:spChg chg="mod">
          <ac:chgData name="Emils Zegers" userId="bd5cf22c-0e97-44c0-acad-9bc9915da531" providerId="ADAL" clId="{5F09D76C-1841-4F58-94B1-5AE3681891B6}" dt="2023-06-22T13:57:58.600" v="3437" actId="27803"/>
          <ac:spMkLst>
            <pc:docMk/>
            <pc:sldMk cId="605312590" sldId="256"/>
            <ac:spMk id="2310" creationId="{7D495335-3382-6AA7-EE10-823455887ACA}"/>
          </ac:spMkLst>
        </pc:spChg>
        <pc:spChg chg="mod">
          <ac:chgData name="Emils Zegers" userId="bd5cf22c-0e97-44c0-acad-9bc9915da531" providerId="ADAL" clId="{5F09D76C-1841-4F58-94B1-5AE3681891B6}" dt="2023-06-22T13:57:58.600" v="3437" actId="27803"/>
          <ac:spMkLst>
            <pc:docMk/>
            <pc:sldMk cId="605312590" sldId="256"/>
            <ac:spMk id="2311" creationId="{4913E026-1185-448B-DE32-51F5F65658B9}"/>
          </ac:spMkLst>
        </pc:spChg>
        <pc:spChg chg="mod">
          <ac:chgData name="Emils Zegers" userId="bd5cf22c-0e97-44c0-acad-9bc9915da531" providerId="ADAL" clId="{5F09D76C-1841-4F58-94B1-5AE3681891B6}" dt="2023-06-22T13:57:58.600" v="3437" actId="27803"/>
          <ac:spMkLst>
            <pc:docMk/>
            <pc:sldMk cId="605312590" sldId="256"/>
            <ac:spMk id="2312" creationId="{69B072B5-FEDE-9529-1E4D-651534A18A1D}"/>
          </ac:spMkLst>
        </pc:spChg>
        <pc:spChg chg="mod">
          <ac:chgData name="Emils Zegers" userId="bd5cf22c-0e97-44c0-acad-9bc9915da531" providerId="ADAL" clId="{5F09D76C-1841-4F58-94B1-5AE3681891B6}" dt="2023-06-22T13:57:58.600" v="3437" actId="27803"/>
          <ac:spMkLst>
            <pc:docMk/>
            <pc:sldMk cId="605312590" sldId="256"/>
            <ac:spMk id="2313" creationId="{9F72AEDB-AF1B-E1CA-3D1B-1D15DF72623C}"/>
          </ac:spMkLst>
        </pc:spChg>
        <pc:spChg chg="mod">
          <ac:chgData name="Emils Zegers" userId="bd5cf22c-0e97-44c0-acad-9bc9915da531" providerId="ADAL" clId="{5F09D76C-1841-4F58-94B1-5AE3681891B6}" dt="2023-06-22T13:57:58.600" v="3437" actId="27803"/>
          <ac:spMkLst>
            <pc:docMk/>
            <pc:sldMk cId="605312590" sldId="256"/>
            <ac:spMk id="2314" creationId="{09B494B4-1202-7B80-5233-096E4FF9F662}"/>
          </ac:spMkLst>
        </pc:spChg>
        <pc:spChg chg="mod">
          <ac:chgData name="Emils Zegers" userId="bd5cf22c-0e97-44c0-acad-9bc9915da531" providerId="ADAL" clId="{5F09D76C-1841-4F58-94B1-5AE3681891B6}" dt="2023-06-22T13:57:58.600" v="3437" actId="27803"/>
          <ac:spMkLst>
            <pc:docMk/>
            <pc:sldMk cId="605312590" sldId="256"/>
            <ac:spMk id="2315" creationId="{71975C6E-2463-5EB2-35DF-B36870CC7EB3}"/>
          </ac:spMkLst>
        </pc:spChg>
        <pc:spChg chg="mod">
          <ac:chgData name="Emils Zegers" userId="bd5cf22c-0e97-44c0-acad-9bc9915da531" providerId="ADAL" clId="{5F09D76C-1841-4F58-94B1-5AE3681891B6}" dt="2023-06-22T13:57:58.600" v="3437" actId="27803"/>
          <ac:spMkLst>
            <pc:docMk/>
            <pc:sldMk cId="605312590" sldId="256"/>
            <ac:spMk id="2316" creationId="{19336F12-E5FF-DF4C-245F-F3D1BB3593F1}"/>
          </ac:spMkLst>
        </pc:spChg>
        <pc:spChg chg="mod">
          <ac:chgData name="Emils Zegers" userId="bd5cf22c-0e97-44c0-acad-9bc9915da531" providerId="ADAL" clId="{5F09D76C-1841-4F58-94B1-5AE3681891B6}" dt="2023-06-22T13:57:58.600" v="3437" actId="27803"/>
          <ac:spMkLst>
            <pc:docMk/>
            <pc:sldMk cId="605312590" sldId="256"/>
            <ac:spMk id="2317" creationId="{DA541412-6C50-F936-B7B7-4436969AED34}"/>
          </ac:spMkLst>
        </pc:spChg>
        <pc:spChg chg="mod">
          <ac:chgData name="Emils Zegers" userId="bd5cf22c-0e97-44c0-acad-9bc9915da531" providerId="ADAL" clId="{5F09D76C-1841-4F58-94B1-5AE3681891B6}" dt="2023-06-22T13:57:58.600" v="3437" actId="27803"/>
          <ac:spMkLst>
            <pc:docMk/>
            <pc:sldMk cId="605312590" sldId="256"/>
            <ac:spMk id="2318" creationId="{3EA8AE9C-A458-354B-0EE6-799EAC2D4900}"/>
          </ac:spMkLst>
        </pc:spChg>
        <pc:spChg chg="mod">
          <ac:chgData name="Emils Zegers" userId="bd5cf22c-0e97-44c0-acad-9bc9915da531" providerId="ADAL" clId="{5F09D76C-1841-4F58-94B1-5AE3681891B6}" dt="2023-06-22T13:57:58.600" v="3437" actId="27803"/>
          <ac:spMkLst>
            <pc:docMk/>
            <pc:sldMk cId="605312590" sldId="256"/>
            <ac:spMk id="2319" creationId="{201EBCE9-5A91-1A77-FD11-24584A645BD4}"/>
          </ac:spMkLst>
        </pc:spChg>
        <pc:spChg chg="mod">
          <ac:chgData name="Emils Zegers" userId="bd5cf22c-0e97-44c0-acad-9bc9915da531" providerId="ADAL" clId="{5F09D76C-1841-4F58-94B1-5AE3681891B6}" dt="2023-06-22T13:57:58.600" v="3437" actId="27803"/>
          <ac:spMkLst>
            <pc:docMk/>
            <pc:sldMk cId="605312590" sldId="256"/>
            <ac:spMk id="2320" creationId="{C3AAD407-F61C-48DD-81F3-B2FFE9BD619A}"/>
          </ac:spMkLst>
        </pc:spChg>
        <pc:spChg chg="mod">
          <ac:chgData name="Emils Zegers" userId="bd5cf22c-0e97-44c0-acad-9bc9915da531" providerId="ADAL" clId="{5F09D76C-1841-4F58-94B1-5AE3681891B6}" dt="2023-06-22T13:57:58.600" v="3437" actId="27803"/>
          <ac:spMkLst>
            <pc:docMk/>
            <pc:sldMk cId="605312590" sldId="256"/>
            <ac:spMk id="2321" creationId="{209A994D-B134-DD50-0B1C-F566B8547F75}"/>
          </ac:spMkLst>
        </pc:spChg>
        <pc:spChg chg="mod">
          <ac:chgData name="Emils Zegers" userId="bd5cf22c-0e97-44c0-acad-9bc9915da531" providerId="ADAL" clId="{5F09D76C-1841-4F58-94B1-5AE3681891B6}" dt="2023-06-22T13:57:58.600" v="3437" actId="27803"/>
          <ac:spMkLst>
            <pc:docMk/>
            <pc:sldMk cId="605312590" sldId="256"/>
            <ac:spMk id="2322" creationId="{5594A6CE-5054-D9B1-6762-8A6D2010A387}"/>
          </ac:spMkLst>
        </pc:spChg>
        <pc:spChg chg="mod">
          <ac:chgData name="Emils Zegers" userId="bd5cf22c-0e97-44c0-acad-9bc9915da531" providerId="ADAL" clId="{5F09D76C-1841-4F58-94B1-5AE3681891B6}" dt="2023-06-22T13:57:58.600" v="3437" actId="27803"/>
          <ac:spMkLst>
            <pc:docMk/>
            <pc:sldMk cId="605312590" sldId="256"/>
            <ac:spMk id="2323" creationId="{AA55F624-D246-C299-8946-8F2B07E76071}"/>
          </ac:spMkLst>
        </pc:spChg>
        <pc:spChg chg="mod">
          <ac:chgData name="Emils Zegers" userId="bd5cf22c-0e97-44c0-acad-9bc9915da531" providerId="ADAL" clId="{5F09D76C-1841-4F58-94B1-5AE3681891B6}" dt="2023-06-22T13:57:58.600" v="3437" actId="27803"/>
          <ac:spMkLst>
            <pc:docMk/>
            <pc:sldMk cId="605312590" sldId="256"/>
            <ac:spMk id="2324" creationId="{B6E30D5A-1FE3-3262-3DB4-473F98E6486D}"/>
          </ac:spMkLst>
        </pc:spChg>
        <pc:spChg chg="mod">
          <ac:chgData name="Emils Zegers" userId="bd5cf22c-0e97-44c0-acad-9bc9915da531" providerId="ADAL" clId="{5F09D76C-1841-4F58-94B1-5AE3681891B6}" dt="2023-06-22T13:57:58.600" v="3437" actId="27803"/>
          <ac:spMkLst>
            <pc:docMk/>
            <pc:sldMk cId="605312590" sldId="256"/>
            <ac:spMk id="2325" creationId="{85FD7BFC-CE1F-83A0-9411-D9A00E952C59}"/>
          </ac:spMkLst>
        </pc:spChg>
        <pc:spChg chg="mod">
          <ac:chgData name="Emils Zegers" userId="bd5cf22c-0e97-44c0-acad-9bc9915da531" providerId="ADAL" clId="{5F09D76C-1841-4F58-94B1-5AE3681891B6}" dt="2023-06-22T13:57:58.600" v="3437" actId="27803"/>
          <ac:spMkLst>
            <pc:docMk/>
            <pc:sldMk cId="605312590" sldId="256"/>
            <ac:spMk id="2326" creationId="{92819939-A5B9-2F08-A7C3-9CF9015E479F}"/>
          </ac:spMkLst>
        </pc:spChg>
        <pc:spChg chg="mod">
          <ac:chgData name="Emils Zegers" userId="bd5cf22c-0e97-44c0-acad-9bc9915da531" providerId="ADAL" clId="{5F09D76C-1841-4F58-94B1-5AE3681891B6}" dt="2023-06-22T13:57:58.600" v="3437" actId="27803"/>
          <ac:spMkLst>
            <pc:docMk/>
            <pc:sldMk cId="605312590" sldId="256"/>
            <ac:spMk id="2327" creationId="{5FA7A3D0-B63F-BD52-5409-1829DBA17F7F}"/>
          </ac:spMkLst>
        </pc:spChg>
        <pc:spChg chg="mod">
          <ac:chgData name="Emils Zegers" userId="bd5cf22c-0e97-44c0-acad-9bc9915da531" providerId="ADAL" clId="{5F09D76C-1841-4F58-94B1-5AE3681891B6}" dt="2023-06-22T13:57:58.600" v="3437" actId="27803"/>
          <ac:spMkLst>
            <pc:docMk/>
            <pc:sldMk cId="605312590" sldId="256"/>
            <ac:spMk id="2328" creationId="{58816A15-7C3C-352B-E3E0-9CD200958665}"/>
          </ac:spMkLst>
        </pc:spChg>
        <pc:spChg chg="mod">
          <ac:chgData name="Emils Zegers" userId="bd5cf22c-0e97-44c0-acad-9bc9915da531" providerId="ADAL" clId="{5F09D76C-1841-4F58-94B1-5AE3681891B6}" dt="2023-06-22T13:57:58.600" v="3437" actId="27803"/>
          <ac:spMkLst>
            <pc:docMk/>
            <pc:sldMk cId="605312590" sldId="256"/>
            <ac:spMk id="2329" creationId="{FF84810D-35F6-E451-A5E0-7DEBC1B6E4ED}"/>
          </ac:spMkLst>
        </pc:spChg>
        <pc:spChg chg="mod">
          <ac:chgData name="Emils Zegers" userId="bd5cf22c-0e97-44c0-acad-9bc9915da531" providerId="ADAL" clId="{5F09D76C-1841-4F58-94B1-5AE3681891B6}" dt="2023-06-22T13:57:58.600" v="3437" actId="27803"/>
          <ac:spMkLst>
            <pc:docMk/>
            <pc:sldMk cId="605312590" sldId="256"/>
            <ac:spMk id="2330" creationId="{192C6D85-B240-C109-9F01-5EF0EFC8BFFB}"/>
          </ac:spMkLst>
        </pc:spChg>
        <pc:spChg chg="mod">
          <ac:chgData name="Emils Zegers" userId="bd5cf22c-0e97-44c0-acad-9bc9915da531" providerId="ADAL" clId="{5F09D76C-1841-4F58-94B1-5AE3681891B6}" dt="2023-06-22T13:57:58.600" v="3437" actId="27803"/>
          <ac:spMkLst>
            <pc:docMk/>
            <pc:sldMk cId="605312590" sldId="256"/>
            <ac:spMk id="2331" creationId="{6F4CD28B-F111-FEC1-2FB0-A2EB12901F90}"/>
          </ac:spMkLst>
        </pc:spChg>
        <pc:spChg chg="mod">
          <ac:chgData name="Emils Zegers" userId="bd5cf22c-0e97-44c0-acad-9bc9915da531" providerId="ADAL" clId="{5F09D76C-1841-4F58-94B1-5AE3681891B6}" dt="2023-06-22T13:57:58.600" v="3437" actId="27803"/>
          <ac:spMkLst>
            <pc:docMk/>
            <pc:sldMk cId="605312590" sldId="256"/>
            <ac:spMk id="2332" creationId="{4DA61D4F-FB38-7C21-7964-092CB9779310}"/>
          </ac:spMkLst>
        </pc:spChg>
        <pc:spChg chg="mod">
          <ac:chgData name="Emils Zegers" userId="bd5cf22c-0e97-44c0-acad-9bc9915da531" providerId="ADAL" clId="{5F09D76C-1841-4F58-94B1-5AE3681891B6}" dt="2023-06-22T13:57:58.600" v="3437" actId="27803"/>
          <ac:spMkLst>
            <pc:docMk/>
            <pc:sldMk cId="605312590" sldId="256"/>
            <ac:spMk id="2333" creationId="{3F5FE005-038B-42A9-3CBC-38F9A0F84940}"/>
          </ac:spMkLst>
        </pc:spChg>
        <pc:spChg chg="mod">
          <ac:chgData name="Emils Zegers" userId="bd5cf22c-0e97-44c0-acad-9bc9915da531" providerId="ADAL" clId="{5F09D76C-1841-4F58-94B1-5AE3681891B6}" dt="2023-06-22T13:57:58.600" v="3437" actId="27803"/>
          <ac:spMkLst>
            <pc:docMk/>
            <pc:sldMk cId="605312590" sldId="256"/>
            <ac:spMk id="2334" creationId="{8602F79C-E3C6-0DAC-8143-9D7640A8ABFE}"/>
          </ac:spMkLst>
        </pc:spChg>
        <pc:spChg chg="mod">
          <ac:chgData name="Emils Zegers" userId="bd5cf22c-0e97-44c0-acad-9bc9915da531" providerId="ADAL" clId="{5F09D76C-1841-4F58-94B1-5AE3681891B6}" dt="2023-06-22T13:57:58.600" v="3437" actId="27803"/>
          <ac:spMkLst>
            <pc:docMk/>
            <pc:sldMk cId="605312590" sldId="256"/>
            <ac:spMk id="2335" creationId="{D1A08016-2CFC-CC7D-AA62-2302A30279EF}"/>
          </ac:spMkLst>
        </pc:spChg>
        <pc:spChg chg="mod">
          <ac:chgData name="Emils Zegers" userId="bd5cf22c-0e97-44c0-acad-9bc9915da531" providerId="ADAL" clId="{5F09D76C-1841-4F58-94B1-5AE3681891B6}" dt="2023-06-22T13:57:58.600" v="3437" actId="27803"/>
          <ac:spMkLst>
            <pc:docMk/>
            <pc:sldMk cId="605312590" sldId="256"/>
            <ac:spMk id="2336" creationId="{C9C66D95-8E1C-DCE2-3ED0-75401AE1783B}"/>
          </ac:spMkLst>
        </pc:spChg>
        <pc:spChg chg="mod">
          <ac:chgData name="Emils Zegers" userId="bd5cf22c-0e97-44c0-acad-9bc9915da531" providerId="ADAL" clId="{5F09D76C-1841-4F58-94B1-5AE3681891B6}" dt="2023-06-22T13:57:58.600" v="3437" actId="27803"/>
          <ac:spMkLst>
            <pc:docMk/>
            <pc:sldMk cId="605312590" sldId="256"/>
            <ac:spMk id="2337" creationId="{4A291D75-37F1-0269-4DBA-43629D12E5E4}"/>
          </ac:spMkLst>
        </pc:spChg>
        <pc:spChg chg="mod">
          <ac:chgData name="Emils Zegers" userId="bd5cf22c-0e97-44c0-acad-9bc9915da531" providerId="ADAL" clId="{5F09D76C-1841-4F58-94B1-5AE3681891B6}" dt="2023-06-22T13:57:58.600" v="3437" actId="27803"/>
          <ac:spMkLst>
            <pc:docMk/>
            <pc:sldMk cId="605312590" sldId="256"/>
            <ac:spMk id="2338" creationId="{1810779F-D363-FB66-74DE-7EEDF1D8FC7F}"/>
          </ac:spMkLst>
        </pc:spChg>
        <pc:spChg chg="mod">
          <ac:chgData name="Emils Zegers" userId="bd5cf22c-0e97-44c0-acad-9bc9915da531" providerId="ADAL" clId="{5F09D76C-1841-4F58-94B1-5AE3681891B6}" dt="2023-06-22T13:57:58.600" v="3437" actId="27803"/>
          <ac:spMkLst>
            <pc:docMk/>
            <pc:sldMk cId="605312590" sldId="256"/>
            <ac:spMk id="2339" creationId="{43172AF1-8A4E-CFB7-7A9C-3BEFC277532E}"/>
          </ac:spMkLst>
        </pc:spChg>
        <pc:spChg chg="mod">
          <ac:chgData name="Emils Zegers" userId="bd5cf22c-0e97-44c0-acad-9bc9915da531" providerId="ADAL" clId="{5F09D76C-1841-4F58-94B1-5AE3681891B6}" dt="2023-06-22T13:57:58.600" v="3437" actId="27803"/>
          <ac:spMkLst>
            <pc:docMk/>
            <pc:sldMk cId="605312590" sldId="256"/>
            <ac:spMk id="2340" creationId="{F0744688-CD9B-DF27-C2F3-A3B51501E137}"/>
          </ac:spMkLst>
        </pc:spChg>
        <pc:spChg chg="mod">
          <ac:chgData name="Emils Zegers" userId="bd5cf22c-0e97-44c0-acad-9bc9915da531" providerId="ADAL" clId="{5F09D76C-1841-4F58-94B1-5AE3681891B6}" dt="2023-06-22T13:57:58.600" v="3437" actId="27803"/>
          <ac:spMkLst>
            <pc:docMk/>
            <pc:sldMk cId="605312590" sldId="256"/>
            <ac:spMk id="2341" creationId="{91FF5D85-33B9-FCAE-7D7D-2F5EA3656E53}"/>
          </ac:spMkLst>
        </pc:spChg>
        <pc:spChg chg="mod">
          <ac:chgData name="Emils Zegers" userId="bd5cf22c-0e97-44c0-acad-9bc9915da531" providerId="ADAL" clId="{5F09D76C-1841-4F58-94B1-5AE3681891B6}" dt="2023-06-22T13:57:58.600" v="3437" actId="27803"/>
          <ac:spMkLst>
            <pc:docMk/>
            <pc:sldMk cId="605312590" sldId="256"/>
            <ac:spMk id="2342" creationId="{94C35F01-9FCA-EE21-7590-69D33B185EE4}"/>
          </ac:spMkLst>
        </pc:spChg>
        <pc:spChg chg="mod">
          <ac:chgData name="Emils Zegers" userId="bd5cf22c-0e97-44c0-acad-9bc9915da531" providerId="ADAL" clId="{5F09D76C-1841-4F58-94B1-5AE3681891B6}" dt="2023-06-22T13:57:58.600" v="3437" actId="27803"/>
          <ac:spMkLst>
            <pc:docMk/>
            <pc:sldMk cId="605312590" sldId="256"/>
            <ac:spMk id="2343" creationId="{F5679EE7-B376-B8C1-66DD-EA83D127FCB6}"/>
          </ac:spMkLst>
        </pc:spChg>
        <pc:spChg chg="mod">
          <ac:chgData name="Emils Zegers" userId="bd5cf22c-0e97-44c0-acad-9bc9915da531" providerId="ADAL" clId="{5F09D76C-1841-4F58-94B1-5AE3681891B6}" dt="2023-06-22T13:57:58.600" v="3437" actId="27803"/>
          <ac:spMkLst>
            <pc:docMk/>
            <pc:sldMk cId="605312590" sldId="256"/>
            <ac:spMk id="2344" creationId="{42150AFD-BC51-B0EE-77A6-D1719104A805}"/>
          </ac:spMkLst>
        </pc:spChg>
        <pc:spChg chg="mod">
          <ac:chgData name="Emils Zegers" userId="bd5cf22c-0e97-44c0-acad-9bc9915da531" providerId="ADAL" clId="{5F09D76C-1841-4F58-94B1-5AE3681891B6}" dt="2023-06-22T13:57:58.600" v="3437" actId="27803"/>
          <ac:spMkLst>
            <pc:docMk/>
            <pc:sldMk cId="605312590" sldId="256"/>
            <ac:spMk id="2345" creationId="{70CBADC6-B331-F841-D259-417D3C65DBC3}"/>
          </ac:spMkLst>
        </pc:spChg>
        <pc:spChg chg="mod">
          <ac:chgData name="Emils Zegers" userId="bd5cf22c-0e97-44c0-acad-9bc9915da531" providerId="ADAL" clId="{5F09D76C-1841-4F58-94B1-5AE3681891B6}" dt="2023-06-22T13:57:58.600" v="3437" actId="27803"/>
          <ac:spMkLst>
            <pc:docMk/>
            <pc:sldMk cId="605312590" sldId="256"/>
            <ac:spMk id="2346" creationId="{C10C7803-B0A1-26AC-64D3-9E0D71425292}"/>
          </ac:spMkLst>
        </pc:spChg>
        <pc:spChg chg="mod">
          <ac:chgData name="Emils Zegers" userId="bd5cf22c-0e97-44c0-acad-9bc9915da531" providerId="ADAL" clId="{5F09D76C-1841-4F58-94B1-5AE3681891B6}" dt="2023-06-22T13:57:58.600" v="3437" actId="27803"/>
          <ac:spMkLst>
            <pc:docMk/>
            <pc:sldMk cId="605312590" sldId="256"/>
            <ac:spMk id="2347" creationId="{167B69A9-3D29-8EC9-0E9B-16B6378E324F}"/>
          </ac:spMkLst>
        </pc:spChg>
        <pc:spChg chg="mod">
          <ac:chgData name="Emils Zegers" userId="bd5cf22c-0e97-44c0-acad-9bc9915da531" providerId="ADAL" clId="{5F09D76C-1841-4F58-94B1-5AE3681891B6}" dt="2023-06-22T13:57:58.600" v="3437" actId="27803"/>
          <ac:spMkLst>
            <pc:docMk/>
            <pc:sldMk cId="605312590" sldId="256"/>
            <ac:spMk id="2348" creationId="{19304A47-F1B1-9685-A156-291DF80C0013}"/>
          </ac:spMkLst>
        </pc:spChg>
        <pc:spChg chg="mod">
          <ac:chgData name="Emils Zegers" userId="bd5cf22c-0e97-44c0-acad-9bc9915da531" providerId="ADAL" clId="{5F09D76C-1841-4F58-94B1-5AE3681891B6}" dt="2023-06-22T13:57:58.600" v="3437" actId="27803"/>
          <ac:spMkLst>
            <pc:docMk/>
            <pc:sldMk cId="605312590" sldId="256"/>
            <ac:spMk id="2349" creationId="{138239DF-1325-AD14-5151-EFB0092912CC}"/>
          </ac:spMkLst>
        </pc:spChg>
        <pc:spChg chg="mod">
          <ac:chgData name="Emils Zegers" userId="bd5cf22c-0e97-44c0-acad-9bc9915da531" providerId="ADAL" clId="{5F09D76C-1841-4F58-94B1-5AE3681891B6}" dt="2023-06-22T13:57:58.600" v="3437" actId="27803"/>
          <ac:spMkLst>
            <pc:docMk/>
            <pc:sldMk cId="605312590" sldId="256"/>
            <ac:spMk id="2350" creationId="{AD68CD78-74BB-BFCC-ECC8-0152DD8A5DA4}"/>
          </ac:spMkLst>
        </pc:spChg>
        <pc:spChg chg="mod">
          <ac:chgData name="Emils Zegers" userId="bd5cf22c-0e97-44c0-acad-9bc9915da531" providerId="ADAL" clId="{5F09D76C-1841-4F58-94B1-5AE3681891B6}" dt="2023-06-22T13:57:58.600" v="3437" actId="27803"/>
          <ac:spMkLst>
            <pc:docMk/>
            <pc:sldMk cId="605312590" sldId="256"/>
            <ac:spMk id="2351" creationId="{36DF56F9-18FA-7C9D-6757-C1648891B5CB}"/>
          </ac:spMkLst>
        </pc:spChg>
        <pc:spChg chg="mod">
          <ac:chgData name="Emils Zegers" userId="bd5cf22c-0e97-44c0-acad-9bc9915da531" providerId="ADAL" clId="{5F09D76C-1841-4F58-94B1-5AE3681891B6}" dt="2023-06-22T13:57:58.600" v="3437" actId="27803"/>
          <ac:spMkLst>
            <pc:docMk/>
            <pc:sldMk cId="605312590" sldId="256"/>
            <ac:spMk id="2352" creationId="{BBC96B78-7F48-5664-BE96-85FB4FF25751}"/>
          </ac:spMkLst>
        </pc:spChg>
        <pc:spChg chg="mod">
          <ac:chgData name="Emils Zegers" userId="bd5cf22c-0e97-44c0-acad-9bc9915da531" providerId="ADAL" clId="{5F09D76C-1841-4F58-94B1-5AE3681891B6}" dt="2023-06-22T13:57:58.600" v="3437" actId="27803"/>
          <ac:spMkLst>
            <pc:docMk/>
            <pc:sldMk cId="605312590" sldId="256"/>
            <ac:spMk id="2353" creationId="{2339407E-0325-5AAF-3C0F-9F04F3F948B3}"/>
          </ac:spMkLst>
        </pc:spChg>
        <pc:spChg chg="mod">
          <ac:chgData name="Emils Zegers" userId="bd5cf22c-0e97-44c0-acad-9bc9915da531" providerId="ADAL" clId="{5F09D76C-1841-4F58-94B1-5AE3681891B6}" dt="2023-06-22T13:57:58.600" v="3437" actId="27803"/>
          <ac:spMkLst>
            <pc:docMk/>
            <pc:sldMk cId="605312590" sldId="256"/>
            <ac:spMk id="2354" creationId="{8A5BFBDA-629C-4C86-E429-95065B956F5C}"/>
          </ac:spMkLst>
        </pc:spChg>
        <pc:spChg chg="mod">
          <ac:chgData name="Emils Zegers" userId="bd5cf22c-0e97-44c0-acad-9bc9915da531" providerId="ADAL" clId="{5F09D76C-1841-4F58-94B1-5AE3681891B6}" dt="2023-06-22T13:57:58.600" v="3437" actId="27803"/>
          <ac:spMkLst>
            <pc:docMk/>
            <pc:sldMk cId="605312590" sldId="256"/>
            <ac:spMk id="2355" creationId="{D2EDBA2B-0FC1-351D-B256-8F5574CACAAB}"/>
          </ac:spMkLst>
        </pc:spChg>
        <pc:spChg chg="mod">
          <ac:chgData name="Emils Zegers" userId="bd5cf22c-0e97-44c0-acad-9bc9915da531" providerId="ADAL" clId="{5F09D76C-1841-4F58-94B1-5AE3681891B6}" dt="2023-06-22T13:57:58.600" v="3437" actId="27803"/>
          <ac:spMkLst>
            <pc:docMk/>
            <pc:sldMk cId="605312590" sldId="256"/>
            <ac:spMk id="2356" creationId="{50FFA5E5-A099-ADFC-1889-51B93D9AA9DD}"/>
          </ac:spMkLst>
        </pc:spChg>
        <pc:spChg chg="mod">
          <ac:chgData name="Emils Zegers" userId="bd5cf22c-0e97-44c0-acad-9bc9915da531" providerId="ADAL" clId="{5F09D76C-1841-4F58-94B1-5AE3681891B6}" dt="2023-06-22T13:57:58.600" v="3437" actId="27803"/>
          <ac:spMkLst>
            <pc:docMk/>
            <pc:sldMk cId="605312590" sldId="256"/>
            <ac:spMk id="2357" creationId="{C161DB3D-72F0-7A90-284B-8A9DA593EA7E}"/>
          </ac:spMkLst>
        </pc:spChg>
        <pc:spChg chg="mod">
          <ac:chgData name="Emils Zegers" userId="bd5cf22c-0e97-44c0-acad-9bc9915da531" providerId="ADAL" clId="{5F09D76C-1841-4F58-94B1-5AE3681891B6}" dt="2023-06-22T13:57:58.600" v="3437" actId="27803"/>
          <ac:spMkLst>
            <pc:docMk/>
            <pc:sldMk cId="605312590" sldId="256"/>
            <ac:spMk id="2358" creationId="{EA58C0F0-2F69-ECAE-EB50-EAE2DD3EA1C4}"/>
          </ac:spMkLst>
        </pc:spChg>
        <pc:spChg chg="mod">
          <ac:chgData name="Emils Zegers" userId="bd5cf22c-0e97-44c0-acad-9bc9915da531" providerId="ADAL" clId="{5F09D76C-1841-4F58-94B1-5AE3681891B6}" dt="2023-06-22T13:57:58.600" v="3437" actId="27803"/>
          <ac:spMkLst>
            <pc:docMk/>
            <pc:sldMk cId="605312590" sldId="256"/>
            <ac:spMk id="2359" creationId="{A9D35105-E7A8-D9E1-2AB4-A43DD2877E88}"/>
          </ac:spMkLst>
        </pc:spChg>
        <pc:spChg chg="mod">
          <ac:chgData name="Emils Zegers" userId="bd5cf22c-0e97-44c0-acad-9bc9915da531" providerId="ADAL" clId="{5F09D76C-1841-4F58-94B1-5AE3681891B6}" dt="2023-06-22T13:57:58.600" v="3437" actId="27803"/>
          <ac:spMkLst>
            <pc:docMk/>
            <pc:sldMk cId="605312590" sldId="256"/>
            <ac:spMk id="2360" creationId="{E2BD7BF0-F401-CBE3-D718-DA7006BFA6DA}"/>
          </ac:spMkLst>
        </pc:spChg>
        <pc:spChg chg="mod">
          <ac:chgData name="Emils Zegers" userId="bd5cf22c-0e97-44c0-acad-9bc9915da531" providerId="ADAL" clId="{5F09D76C-1841-4F58-94B1-5AE3681891B6}" dt="2023-06-22T13:57:58.600" v="3437" actId="27803"/>
          <ac:spMkLst>
            <pc:docMk/>
            <pc:sldMk cId="605312590" sldId="256"/>
            <ac:spMk id="2361" creationId="{1B14D9D7-EC9E-87F9-DA9A-1285AA863055}"/>
          </ac:spMkLst>
        </pc:spChg>
        <pc:spChg chg="mod">
          <ac:chgData name="Emils Zegers" userId="bd5cf22c-0e97-44c0-acad-9bc9915da531" providerId="ADAL" clId="{5F09D76C-1841-4F58-94B1-5AE3681891B6}" dt="2023-06-22T13:57:58.600" v="3437" actId="27803"/>
          <ac:spMkLst>
            <pc:docMk/>
            <pc:sldMk cId="605312590" sldId="256"/>
            <ac:spMk id="2362" creationId="{8A5FC49F-BE93-DD7C-0AD7-B8DA992BC38C}"/>
          </ac:spMkLst>
        </pc:spChg>
        <pc:spChg chg="mod">
          <ac:chgData name="Emils Zegers" userId="bd5cf22c-0e97-44c0-acad-9bc9915da531" providerId="ADAL" clId="{5F09D76C-1841-4F58-94B1-5AE3681891B6}" dt="2023-06-22T13:57:58.600" v="3437" actId="27803"/>
          <ac:spMkLst>
            <pc:docMk/>
            <pc:sldMk cId="605312590" sldId="256"/>
            <ac:spMk id="2363" creationId="{0133060F-80CD-6E7D-56D3-0071358C3753}"/>
          </ac:spMkLst>
        </pc:spChg>
        <pc:spChg chg="mod">
          <ac:chgData name="Emils Zegers" userId="bd5cf22c-0e97-44c0-acad-9bc9915da531" providerId="ADAL" clId="{5F09D76C-1841-4F58-94B1-5AE3681891B6}" dt="2023-06-22T13:57:58.600" v="3437" actId="27803"/>
          <ac:spMkLst>
            <pc:docMk/>
            <pc:sldMk cId="605312590" sldId="256"/>
            <ac:spMk id="2364" creationId="{179B0D4B-09DC-0216-7967-EF6ACA2C921F}"/>
          </ac:spMkLst>
        </pc:spChg>
        <pc:spChg chg="mod">
          <ac:chgData name="Emils Zegers" userId="bd5cf22c-0e97-44c0-acad-9bc9915da531" providerId="ADAL" clId="{5F09D76C-1841-4F58-94B1-5AE3681891B6}" dt="2023-06-22T13:57:58.600" v="3437" actId="27803"/>
          <ac:spMkLst>
            <pc:docMk/>
            <pc:sldMk cId="605312590" sldId="256"/>
            <ac:spMk id="2365" creationId="{48F5446F-BC0E-5604-FEF5-976C360477EB}"/>
          </ac:spMkLst>
        </pc:spChg>
        <pc:spChg chg="mod">
          <ac:chgData name="Emils Zegers" userId="bd5cf22c-0e97-44c0-acad-9bc9915da531" providerId="ADAL" clId="{5F09D76C-1841-4F58-94B1-5AE3681891B6}" dt="2023-06-22T13:57:58.600" v="3437" actId="27803"/>
          <ac:spMkLst>
            <pc:docMk/>
            <pc:sldMk cId="605312590" sldId="256"/>
            <ac:spMk id="2366" creationId="{E1D4E596-8373-633A-CA78-956F4C97956F}"/>
          </ac:spMkLst>
        </pc:spChg>
        <pc:spChg chg="mod">
          <ac:chgData name="Emils Zegers" userId="bd5cf22c-0e97-44c0-acad-9bc9915da531" providerId="ADAL" clId="{5F09D76C-1841-4F58-94B1-5AE3681891B6}" dt="2023-06-22T13:57:58.600" v="3437" actId="27803"/>
          <ac:spMkLst>
            <pc:docMk/>
            <pc:sldMk cId="605312590" sldId="256"/>
            <ac:spMk id="2367" creationId="{DD660B56-3C86-34AA-7EBF-C503E9AE57E1}"/>
          </ac:spMkLst>
        </pc:spChg>
        <pc:spChg chg="mod">
          <ac:chgData name="Emils Zegers" userId="bd5cf22c-0e97-44c0-acad-9bc9915da531" providerId="ADAL" clId="{5F09D76C-1841-4F58-94B1-5AE3681891B6}" dt="2023-06-22T13:57:58.600" v="3437" actId="27803"/>
          <ac:spMkLst>
            <pc:docMk/>
            <pc:sldMk cId="605312590" sldId="256"/>
            <ac:spMk id="2368" creationId="{37049AB3-04D8-7B73-9314-62BD7EFCD343}"/>
          </ac:spMkLst>
        </pc:spChg>
        <pc:spChg chg="mod">
          <ac:chgData name="Emils Zegers" userId="bd5cf22c-0e97-44c0-acad-9bc9915da531" providerId="ADAL" clId="{5F09D76C-1841-4F58-94B1-5AE3681891B6}" dt="2023-06-22T13:57:58.600" v="3437" actId="27803"/>
          <ac:spMkLst>
            <pc:docMk/>
            <pc:sldMk cId="605312590" sldId="256"/>
            <ac:spMk id="2369" creationId="{4261E06B-E005-D241-4F71-D494CEDCAA81}"/>
          </ac:spMkLst>
        </pc:spChg>
        <pc:spChg chg="mod">
          <ac:chgData name="Emils Zegers" userId="bd5cf22c-0e97-44c0-acad-9bc9915da531" providerId="ADAL" clId="{5F09D76C-1841-4F58-94B1-5AE3681891B6}" dt="2023-06-22T13:57:58.600" v="3437" actId="27803"/>
          <ac:spMkLst>
            <pc:docMk/>
            <pc:sldMk cId="605312590" sldId="256"/>
            <ac:spMk id="2370" creationId="{160546ED-D961-6376-7E3B-B81DE44929FB}"/>
          </ac:spMkLst>
        </pc:spChg>
        <pc:spChg chg="mod">
          <ac:chgData name="Emils Zegers" userId="bd5cf22c-0e97-44c0-acad-9bc9915da531" providerId="ADAL" clId="{5F09D76C-1841-4F58-94B1-5AE3681891B6}" dt="2023-06-22T13:57:58.600" v="3437" actId="27803"/>
          <ac:spMkLst>
            <pc:docMk/>
            <pc:sldMk cId="605312590" sldId="256"/>
            <ac:spMk id="2371" creationId="{A0543B47-AC34-146F-DF3C-E670DD146AB9}"/>
          </ac:spMkLst>
        </pc:spChg>
        <pc:spChg chg="mod">
          <ac:chgData name="Emils Zegers" userId="bd5cf22c-0e97-44c0-acad-9bc9915da531" providerId="ADAL" clId="{5F09D76C-1841-4F58-94B1-5AE3681891B6}" dt="2023-06-22T13:57:58.600" v="3437" actId="27803"/>
          <ac:spMkLst>
            <pc:docMk/>
            <pc:sldMk cId="605312590" sldId="256"/>
            <ac:spMk id="2372" creationId="{812AA902-C74E-7A61-F073-7FFF592C7EDA}"/>
          </ac:spMkLst>
        </pc:spChg>
        <pc:spChg chg="mod">
          <ac:chgData name="Emils Zegers" userId="bd5cf22c-0e97-44c0-acad-9bc9915da531" providerId="ADAL" clId="{5F09D76C-1841-4F58-94B1-5AE3681891B6}" dt="2023-06-22T13:57:58.600" v="3437" actId="27803"/>
          <ac:spMkLst>
            <pc:docMk/>
            <pc:sldMk cId="605312590" sldId="256"/>
            <ac:spMk id="2373" creationId="{D8E7C765-54C3-26F2-E72C-99C896E70FF5}"/>
          </ac:spMkLst>
        </pc:spChg>
        <pc:spChg chg="mod">
          <ac:chgData name="Emils Zegers" userId="bd5cf22c-0e97-44c0-acad-9bc9915da531" providerId="ADAL" clId="{5F09D76C-1841-4F58-94B1-5AE3681891B6}" dt="2023-06-22T13:57:58.600" v="3437" actId="27803"/>
          <ac:spMkLst>
            <pc:docMk/>
            <pc:sldMk cId="605312590" sldId="256"/>
            <ac:spMk id="2374" creationId="{45FF631C-D12F-CE53-01F5-1C484B7441FE}"/>
          </ac:spMkLst>
        </pc:spChg>
        <pc:spChg chg="mod">
          <ac:chgData name="Emils Zegers" userId="bd5cf22c-0e97-44c0-acad-9bc9915da531" providerId="ADAL" clId="{5F09D76C-1841-4F58-94B1-5AE3681891B6}" dt="2023-06-22T13:57:58.600" v="3437" actId="27803"/>
          <ac:spMkLst>
            <pc:docMk/>
            <pc:sldMk cId="605312590" sldId="256"/>
            <ac:spMk id="2375" creationId="{D7C61B9C-C90D-776A-F17D-E3AB46AC0C50}"/>
          </ac:spMkLst>
        </pc:spChg>
        <pc:spChg chg="mod">
          <ac:chgData name="Emils Zegers" userId="bd5cf22c-0e97-44c0-acad-9bc9915da531" providerId="ADAL" clId="{5F09D76C-1841-4F58-94B1-5AE3681891B6}" dt="2023-06-22T13:57:58.600" v="3437" actId="27803"/>
          <ac:spMkLst>
            <pc:docMk/>
            <pc:sldMk cId="605312590" sldId="256"/>
            <ac:spMk id="2376" creationId="{ED3863D0-8455-EC56-D2DA-D928837E34B7}"/>
          </ac:spMkLst>
        </pc:spChg>
        <pc:spChg chg="mod">
          <ac:chgData name="Emils Zegers" userId="bd5cf22c-0e97-44c0-acad-9bc9915da531" providerId="ADAL" clId="{5F09D76C-1841-4F58-94B1-5AE3681891B6}" dt="2023-06-22T13:57:58.600" v="3437" actId="27803"/>
          <ac:spMkLst>
            <pc:docMk/>
            <pc:sldMk cId="605312590" sldId="256"/>
            <ac:spMk id="2377" creationId="{498CCED9-6C22-D9F9-B8F4-9E40F21889C2}"/>
          </ac:spMkLst>
        </pc:spChg>
        <pc:spChg chg="mod">
          <ac:chgData name="Emils Zegers" userId="bd5cf22c-0e97-44c0-acad-9bc9915da531" providerId="ADAL" clId="{5F09D76C-1841-4F58-94B1-5AE3681891B6}" dt="2023-06-22T13:57:58.600" v="3437" actId="27803"/>
          <ac:spMkLst>
            <pc:docMk/>
            <pc:sldMk cId="605312590" sldId="256"/>
            <ac:spMk id="2378" creationId="{5306D9A6-5E58-E214-53D9-8BCE36952727}"/>
          </ac:spMkLst>
        </pc:spChg>
        <pc:spChg chg="mod">
          <ac:chgData name="Emils Zegers" userId="bd5cf22c-0e97-44c0-acad-9bc9915da531" providerId="ADAL" clId="{5F09D76C-1841-4F58-94B1-5AE3681891B6}" dt="2023-06-22T13:57:58.600" v="3437" actId="27803"/>
          <ac:spMkLst>
            <pc:docMk/>
            <pc:sldMk cId="605312590" sldId="256"/>
            <ac:spMk id="2379" creationId="{48DED51D-45E6-0692-4DE5-8A649D700E3A}"/>
          </ac:spMkLst>
        </pc:spChg>
        <pc:spChg chg="mod">
          <ac:chgData name="Emils Zegers" userId="bd5cf22c-0e97-44c0-acad-9bc9915da531" providerId="ADAL" clId="{5F09D76C-1841-4F58-94B1-5AE3681891B6}" dt="2023-06-22T13:57:58.600" v="3437" actId="27803"/>
          <ac:spMkLst>
            <pc:docMk/>
            <pc:sldMk cId="605312590" sldId="256"/>
            <ac:spMk id="2380" creationId="{65CED3DE-B41D-E912-FE4E-D52B9B98EF35}"/>
          </ac:spMkLst>
        </pc:spChg>
        <pc:spChg chg="mod">
          <ac:chgData name="Emils Zegers" userId="bd5cf22c-0e97-44c0-acad-9bc9915da531" providerId="ADAL" clId="{5F09D76C-1841-4F58-94B1-5AE3681891B6}" dt="2023-06-22T13:57:58.600" v="3437" actId="27803"/>
          <ac:spMkLst>
            <pc:docMk/>
            <pc:sldMk cId="605312590" sldId="256"/>
            <ac:spMk id="2381" creationId="{48C9CFC5-3919-E05C-4814-E58B84AA950B}"/>
          </ac:spMkLst>
        </pc:spChg>
        <pc:spChg chg="mod">
          <ac:chgData name="Emils Zegers" userId="bd5cf22c-0e97-44c0-acad-9bc9915da531" providerId="ADAL" clId="{5F09D76C-1841-4F58-94B1-5AE3681891B6}" dt="2023-06-22T13:57:58.600" v="3437" actId="27803"/>
          <ac:spMkLst>
            <pc:docMk/>
            <pc:sldMk cId="605312590" sldId="256"/>
            <ac:spMk id="2382" creationId="{B2B4DB6F-2B14-334A-BC57-3327F42C1D16}"/>
          </ac:spMkLst>
        </pc:spChg>
        <pc:spChg chg="mod">
          <ac:chgData name="Emils Zegers" userId="bd5cf22c-0e97-44c0-acad-9bc9915da531" providerId="ADAL" clId="{5F09D76C-1841-4F58-94B1-5AE3681891B6}" dt="2023-06-22T13:57:58.600" v="3437" actId="27803"/>
          <ac:spMkLst>
            <pc:docMk/>
            <pc:sldMk cId="605312590" sldId="256"/>
            <ac:spMk id="2383" creationId="{A1362A86-1BCA-9763-BE1C-9D539E692563}"/>
          </ac:spMkLst>
        </pc:spChg>
        <pc:spChg chg="mod">
          <ac:chgData name="Emils Zegers" userId="bd5cf22c-0e97-44c0-acad-9bc9915da531" providerId="ADAL" clId="{5F09D76C-1841-4F58-94B1-5AE3681891B6}" dt="2023-06-22T13:57:58.600" v="3437" actId="27803"/>
          <ac:spMkLst>
            <pc:docMk/>
            <pc:sldMk cId="605312590" sldId="256"/>
            <ac:spMk id="2384" creationId="{D445A84C-AF5D-3DA7-E901-3C033B6AA16F}"/>
          </ac:spMkLst>
        </pc:spChg>
        <pc:spChg chg="mod">
          <ac:chgData name="Emils Zegers" userId="bd5cf22c-0e97-44c0-acad-9bc9915da531" providerId="ADAL" clId="{5F09D76C-1841-4F58-94B1-5AE3681891B6}" dt="2023-06-22T13:57:58.600" v="3437" actId="27803"/>
          <ac:spMkLst>
            <pc:docMk/>
            <pc:sldMk cId="605312590" sldId="256"/>
            <ac:spMk id="2385" creationId="{27FCAC9E-BFD1-BF59-AA91-C9AEECE9368F}"/>
          </ac:spMkLst>
        </pc:spChg>
        <pc:spChg chg="mod">
          <ac:chgData name="Emils Zegers" userId="bd5cf22c-0e97-44c0-acad-9bc9915da531" providerId="ADAL" clId="{5F09D76C-1841-4F58-94B1-5AE3681891B6}" dt="2023-06-22T13:57:58.600" v="3437" actId="27803"/>
          <ac:spMkLst>
            <pc:docMk/>
            <pc:sldMk cId="605312590" sldId="256"/>
            <ac:spMk id="2386" creationId="{3B8AE7FB-6D4F-0C6D-E224-744F1CF86AC6}"/>
          </ac:spMkLst>
        </pc:spChg>
        <pc:spChg chg="mod">
          <ac:chgData name="Emils Zegers" userId="bd5cf22c-0e97-44c0-acad-9bc9915da531" providerId="ADAL" clId="{5F09D76C-1841-4F58-94B1-5AE3681891B6}" dt="2023-06-22T13:57:58.600" v="3437" actId="27803"/>
          <ac:spMkLst>
            <pc:docMk/>
            <pc:sldMk cId="605312590" sldId="256"/>
            <ac:spMk id="2387" creationId="{C16B1F7D-56CB-13FD-6F53-AF23A0E0ED6D}"/>
          </ac:spMkLst>
        </pc:spChg>
        <pc:spChg chg="mod">
          <ac:chgData name="Emils Zegers" userId="bd5cf22c-0e97-44c0-acad-9bc9915da531" providerId="ADAL" clId="{5F09D76C-1841-4F58-94B1-5AE3681891B6}" dt="2023-06-22T13:57:58.600" v="3437" actId="27803"/>
          <ac:spMkLst>
            <pc:docMk/>
            <pc:sldMk cId="605312590" sldId="256"/>
            <ac:spMk id="2388" creationId="{CABF7CB4-592A-0ED7-548F-BCE38698EE92}"/>
          </ac:spMkLst>
        </pc:spChg>
        <pc:spChg chg="mod">
          <ac:chgData name="Emils Zegers" userId="bd5cf22c-0e97-44c0-acad-9bc9915da531" providerId="ADAL" clId="{5F09D76C-1841-4F58-94B1-5AE3681891B6}" dt="2023-06-22T13:57:58.600" v="3437" actId="27803"/>
          <ac:spMkLst>
            <pc:docMk/>
            <pc:sldMk cId="605312590" sldId="256"/>
            <ac:spMk id="2389" creationId="{CE0A2A34-742E-C9C9-A04C-704F8C34DDBB}"/>
          </ac:spMkLst>
        </pc:spChg>
        <pc:spChg chg="mod">
          <ac:chgData name="Emils Zegers" userId="bd5cf22c-0e97-44c0-acad-9bc9915da531" providerId="ADAL" clId="{5F09D76C-1841-4F58-94B1-5AE3681891B6}" dt="2023-06-22T13:57:58.600" v="3437" actId="27803"/>
          <ac:spMkLst>
            <pc:docMk/>
            <pc:sldMk cId="605312590" sldId="256"/>
            <ac:spMk id="2390" creationId="{3E83298F-1F5F-45AF-79E7-A52EE48E1674}"/>
          </ac:spMkLst>
        </pc:spChg>
        <pc:spChg chg="mod">
          <ac:chgData name="Emils Zegers" userId="bd5cf22c-0e97-44c0-acad-9bc9915da531" providerId="ADAL" clId="{5F09D76C-1841-4F58-94B1-5AE3681891B6}" dt="2023-06-22T13:57:58.600" v="3437" actId="27803"/>
          <ac:spMkLst>
            <pc:docMk/>
            <pc:sldMk cId="605312590" sldId="256"/>
            <ac:spMk id="2391" creationId="{27A779BA-C6A8-5C83-0C14-DB0BFFB72F1E}"/>
          </ac:spMkLst>
        </pc:spChg>
        <pc:spChg chg="mod">
          <ac:chgData name="Emils Zegers" userId="bd5cf22c-0e97-44c0-acad-9bc9915da531" providerId="ADAL" clId="{5F09D76C-1841-4F58-94B1-5AE3681891B6}" dt="2023-06-22T13:57:58.600" v="3437" actId="27803"/>
          <ac:spMkLst>
            <pc:docMk/>
            <pc:sldMk cId="605312590" sldId="256"/>
            <ac:spMk id="2392" creationId="{ABDB01C2-3066-3536-C1E7-C362AC5A01F9}"/>
          </ac:spMkLst>
        </pc:spChg>
        <pc:spChg chg="mod">
          <ac:chgData name="Emils Zegers" userId="bd5cf22c-0e97-44c0-acad-9bc9915da531" providerId="ADAL" clId="{5F09D76C-1841-4F58-94B1-5AE3681891B6}" dt="2023-06-22T13:57:58.600" v="3437" actId="27803"/>
          <ac:spMkLst>
            <pc:docMk/>
            <pc:sldMk cId="605312590" sldId="256"/>
            <ac:spMk id="2393" creationId="{25BAB2F9-F3CA-9F83-E5EF-F6100A4DC26A}"/>
          </ac:spMkLst>
        </pc:spChg>
        <pc:spChg chg="mod">
          <ac:chgData name="Emils Zegers" userId="bd5cf22c-0e97-44c0-acad-9bc9915da531" providerId="ADAL" clId="{5F09D76C-1841-4F58-94B1-5AE3681891B6}" dt="2023-06-22T13:57:58.600" v="3437" actId="27803"/>
          <ac:spMkLst>
            <pc:docMk/>
            <pc:sldMk cId="605312590" sldId="256"/>
            <ac:spMk id="2394" creationId="{CF9EDE05-8AC7-0531-B257-006EDB942A30}"/>
          </ac:spMkLst>
        </pc:spChg>
        <pc:spChg chg="mod">
          <ac:chgData name="Emils Zegers" userId="bd5cf22c-0e97-44c0-acad-9bc9915da531" providerId="ADAL" clId="{5F09D76C-1841-4F58-94B1-5AE3681891B6}" dt="2023-06-22T13:57:58.600" v="3437" actId="27803"/>
          <ac:spMkLst>
            <pc:docMk/>
            <pc:sldMk cId="605312590" sldId="256"/>
            <ac:spMk id="2395" creationId="{625FCCEA-3062-3D93-6EF3-941AE5F85353}"/>
          </ac:spMkLst>
        </pc:spChg>
        <pc:spChg chg="mod">
          <ac:chgData name="Emils Zegers" userId="bd5cf22c-0e97-44c0-acad-9bc9915da531" providerId="ADAL" clId="{5F09D76C-1841-4F58-94B1-5AE3681891B6}" dt="2023-06-22T13:57:58.600" v="3437" actId="27803"/>
          <ac:spMkLst>
            <pc:docMk/>
            <pc:sldMk cId="605312590" sldId="256"/>
            <ac:spMk id="2396" creationId="{098D2DBA-3797-F7EE-DC30-0FDA3E5D75A0}"/>
          </ac:spMkLst>
        </pc:spChg>
        <pc:spChg chg="mod">
          <ac:chgData name="Emils Zegers" userId="bd5cf22c-0e97-44c0-acad-9bc9915da531" providerId="ADAL" clId="{5F09D76C-1841-4F58-94B1-5AE3681891B6}" dt="2023-06-22T13:57:58.600" v="3437" actId="27803"/>
          <ac:spMkLst>
            <pc:docMk/>
            <pc:sldMk cId="605312590" sldId="256"/>
            <ac:spMk id="2397" creationId="{93A74C5E-E262-A3A0-0190-94FF18EE35AA}"/>
          </ac:spMkLst>
        </pc:spChg>
        <pc:spChg chg="mod">
          <ac:chgData name="Emils Zegers" userId="bd5cf22c-0e97-44c0-acad-9bc9915da531" providerId="ADAL" clId="{5F09D76C-1841-4F58-94B1-5AE3681891B6}" dt="2023-06-22T13:57:58.600" v="3437" actId="27803"/>
          <ac:spMkLst>
            <pc:docMk/>
            <pc:sldMk cId="605312590" sldId="256"/>
            <ac:spMk id="2398" creationId="{0BF77AE8-BC2D-2034-3FBB-A44340309433}"/>
          </ac:spMkLst>
        </pc:spChg>
        <pc:spChg chg="mod">
          <ac:chgData name="Emils Zegers" userId="bd5cf22c-0e97-44c0-acad-9bc9915da531" providerId="ADAL" clId="{5F09D76C-1841-4F58-94B1-5AE3681891B6}" dt="2023-06-22T13:57:58.600" v="3437" actId="27803"/>
          <ac:spMkLst>
            <pc:docMk/>
            <pc:sldMk cId="605312590" sldId="256"/>
            <ac:spMk id="2399" creationId="{D1D1CAA2-8FA1-48DE-163F-F99A3632F2EC}"/>
          </ac:spMkLst>
        </pc:spChg>
        <pc:spChg chg="mod">
          <ac:chgData name="Emils Zegers" userId="bd5cf22c-0e97-44c0-acad-9bc9915da531" providerId="ADAL" clId="{5F09D76C-1841-4F58-94B1-5AE3681891B6}" dt="2023-06-22T13:57:58.600" v="3437" actId="27803"/>
          <ac:spMkLst>
            <pc:docMk/>
            <pc:sldMk cId="605312590" sldId="256"/>
            <ac:spMk id="2400" creationId="{1044B503-0236-D5AB-1591-B2A09CE039D9}"/>
          </ac:spMkLst>
        </pc:spChg>
        <pc:spChg chg="mod">
          <ac:chgData name="Emils Zegers" userId="bd5cf22c-0e97-44c0-acad-9bc9915da531" providerId="ADAL" clId="{5F09D76C-1841-4F58-94B1-5AE3681891B6}" dt="2023-06-22T13:57:58.600" v="3437" actId="27803"/>
          <ac:spMkLst>
            <pc:docMk/>
            <pc:sldMk cId="605312590" sldId="256"/>
            <ac:spMk id="2401" creationId="{2673687D-CD07-780D-80D8-EF6D54A43B33}"/>
          </ac:spMkLst>
        </pc:spChg>
        <pc:spChg chg="mod">
          <ac:chgData name="Emils Zegers" userId="bd5cf22c-0e97-44c0-acad-9bc9915da531" providerId="ADAL" clId="{5F09D76C-1841-4F58-94B1-5AE3681891B6}" dt="2023-06-22T13:57:58.600" v="3437" actId="27803"/>
          <ac:spMkLst>
            <pc:docMk/>
            <pc:sldMk cId="605312590" sldId="256"/>
            <ac:spMk id="2402" creationId="{3B99AF6D-13B3-6709-ECB5-E96826F235C8}"/>
          </ac:spMkLst>
        </pc:spChg>
        <pc:spChg chg="mod">
          <ac:chgData name="Emils Zegers" userId="bd5cf22c-0e97-44c0-acad-9bc9915da531" providerId="ADAL" clId="{5F09D76C-1841-4F58-94B1-5AE3681891B6}" dt="2023-06-22T13:57:58.600" v="3437" actId="27803"/>
          <ac:spMkLst>
            <pc:docMk/>
            <pc:sldMk cId="605312590" sldId="256"/>
            <ac:spMk id="2403" creationId="{CAE494D2-6B04-EE85-300B-142B7E378DBF}"/>
          </ac:spMkLst>
        </pc:spChg>
        <pc:spChg chg="mod">
          <ac:chgData name="Emils Zegers" userId="bd5cf22c-0e97-44c0-acad-9bc9915da531" providerId="ADAL" clId="{5F09D76C-1841-4F58-94B1-5AE3681891B6}" dt="2023-06-22T13:57:58.600" v="3437" actId="27803"/>
          <ac:spMkLst>
            <pc:docMk/>
            <pc:sldMk cId="605312590" sldId="256"/>
            <ac:spMk id="2404" creationId="{515787BD-0297-9D01-8061-F774CDDFD759}"/>
          </ac:spMkLst>
        </pc:spChg>
        <pc:spChg chg="mod">
          <ac:chgData name="Emils Zegers" userId="bd5cf22c-0e97-44c0-acad-9bc9915da531" providerId="ADAL" clId="{5F09D76C-1841-4F58-94B1-5AE3681891B6}" dt="2023-06-22T13:57:58.600" v="3437" actId="27803"/>
          <ac:spMkLst>
            <pc:docMk/>
            <pc:sldMk cId="605312590" sldId="256"/>
            <ac:spMk id="2405" creationId="{B180436B-9990-4F13-A538-B07BCF7434C1}"/>
          </ac:spMkLst>
        </pc:spChg>
        <pc:spChg chg="mod">
          <ac:chgData name="Emils Zegers" userId="bd5cf22c-0e97-44c0-acad-9bc9915da531" providerId="ADAL" clId="{5F09D76C-1841-4F58-94B1-5AE3681891B6}" dt="2023-06-22T13:57:58.600" v="3437" actId="27803"/>
          <ac:spMkLst>
            <pc:docMk/>
            <pc:sldMk cId="605312590" sldId="256"/>
            <ac:spMk id="2406" creationId="{780DA912-A234-E7EC-C4E5-801925AF3D90}"/>
          </ac:spMkLst>
        </pc:spChg>
        <pc:spChg chg="mod">
          <ac:chgData name="Emils Zegers" userId="bd5cf22c-0e97-44c0-acad-9bc9915da531" providerId="ADAL" clId="{5F09D76C-1841-4F58-94B1-5AE3681891B6}" dt="2023-06-22T13:57:58.600" v="3437" actId="27803"/>
          <ac:spMkLst>
            <pc:docMk/>
            <pc:sldMk cId="605312590" sldId="256"/>
            <ac:spMk id="2407" creationId="{52D7616B-6FF3-C055-CFAC-D359C502F983}"/>
          </ac:spMkLst>
        </pc:spChg>
        <pc:spChg chg="mod">
          <ac:chgData name="Emils Zegers" userId="bd5cf22c-0e97-44c0-acad-9bc9915da531" providerId="ADAL" clId="{5F09D76C-1841-4F58-94B1-5AE3681891B6}" dt="2023-06-22T13:57:58.600" v="3437" actId="27803"/>
          <ac:spMkLst>
            <pc:docMk/>
            <pc:sldMk cId="605312590" sldId="256"/>
            <ac:spMk id="2408" creationId="{CCE9FD47-5794-9954-C57A-C233E93A1199}"/>
          </ac:spMkLst>
        </pc:spChg>
        <pc:spChg chg="mod">
          <ac:chgData name="Emils Zegers" userId="bd5cf22c-0e97-44c0-acad-9bc9915da531" providerId="ADAL" clId="{5F09D76C-1841-4F58-94B1-5AE3681891B6}" dt="2023-06-22T13:57:58.600" v="3437" actId="27803"/>
          <ac:spMkLst>
            <pc:docMk/>
            <pc:sldMk cId="605312590" sldId="256"/>
            <ac:spMk id="2409" creationId="{A6EB1112-4F15-6650-29CF-53D3CFEB9CF6}"/>
          </ac:spMkLst>
        </pc:spChg>
        <pc:spChg chg="mod">
          <ac:chgData name="Emils Zegers" userId="bd5cf22c-0e97-44c0-acad-9bc9915da531" providerId="ADAL" clId="{5F09D76C-1841-4F58-94B1-5AE3681891B6}" dt="2023-06-22T13:57:58.600" v="3437" actId="27803"/>
          <ac:spMkLst>
            <pc:docMk/>
            <pc:sldMk cId="605312590" sldId="256"/>
            <ac:spMk id="2410" creationId="{B802B0FB-DD79-CDF7-6ACF-90698ACDADBA}"/>
          </ac:spMkLst>
        </pc:spChg>
        <pc:spChg chg="mod">
          <ac:chgData name="Emils Zegers" userId="bd5cf22c-0e97-44c0-acad-9bc9915da531" providerId="ADAL" clId="{5F09D76C-1841-4F58-94B1-5AE3681891B6}" dt="2023-06-22T13:57:58.600" v="3437" actId="27803"/>
          <ac:spMkLst>
            <pc:docMk/>
            <pc:sldMk cId="605312590" sldId="256"/>
            <ac:spMk id="2411" creationId="{B1D745E5-F60F-C605-9CD2-FE1B317052AE}"/>
          </ac:spMkLst>
        </pc:spChg>
        <pc:spChg chg="mod">
          <ac:chgData name="Emils Zegers" userId="bd5cf22c-0e97-44c0-acad-9bc9915da531" providerId="ADAL" clId="{5F09D76C-1841-4F58-94B1-5AE3681891B6}" dt="2023-06-22T13:57:58.600" v="3437" actId="27803"/>
          <ac:spMkLst>
            <pc:docMk/>
            <pc:sldMk cId="605312590" sldId="256"/>
            <ac:spMk id="2412" creationId="{C0F843EB-A2D2-CE01-40D3-3F1B571B3A7D}"/>
          </ac:spMkLst>
        </pc:spChg>
        <pc:spChg chg="mod">
          <ac:chgData name="Emils Zegers" userId="bd5cf22c-0e97-44c0-acad-9bc9915da531" providerId="ADAL" clId="{5F09D76C-1841-4F58-94B1-5AE3681891B6}" dt="2023-06-22T13:57:58.600" v="3437" actId="27803"/>
          <ac:spMkLst>
            <pc:docMk/>
            <pc:sldMk cId="605312590" sldId="256"/>
            <ac:spMk id="2413" creationId="{D8B74F54-3A80-DA9A-E941-C6C43E99FA4F}"/>
          </ac:spMkLst>
        </pc:spChg>
        <pc:spChg chg="mod">
          <ac:chgData name="Emils Zegers" userId="bd5cf22c-0e97-44c0-acad-9bc9915da531" providerId="ADAL" clId="{5F09D76C-1841-4F58-94B1-5AE3681891B6}" dt="2023-06-22T13:57:58.600" v="3437" actId="27803"/>
          <ac:spMkLst>
            <pc:docMk/>
            <pc:sldMk cId="605312590" sldId="256"/>
            <ac:spMk id="2414" creationId="{D35D7D02-41CD-408C-F43B-26EFB2A6796B}"/>
          </ac:spMkLst>
        </pc:spChg>
        <pc:spChg chg="mod">
          <ac:chgData name="Emils Zegers" userId="bd5cf22c-0e97-44c0-acad-9bc9915da531" providerId="ADAL" clId="{5F09D76C-1841-4F58-94B1-5AE3681891B6}" dt="2023-06-22T13:57:58.600" v="3437" actId="27803"/>
          <ac:spMkLst>
            <pc:docMk/>
            <pc:sldMk cId="605312590" sldId="256"/>
            <ac:spMk id="2415" creationId="{DA9F11D4-45B7-3906-DD0C-9E81DA6EE319}"/>
          </ac:spMkLst>
        </pc:spChg>
        <pc:spChg chg="mod">
          <ac:chgData name="Emils Zegers" userId="bd5cf22c-0e97-44c0-acad-9bc9915da531" providerId="ADAL" clId="{5F09D76C-1841-4F58-94B1-5AE3681891B6}" dt="2023-06-22T13:57:58.600" v="3437" actId="27803"/>
          <ac:spMkLst>
            <pc:docMk/>
            <pc:sldMk cId="605312590" sldId="256"/>
            <ac:spMk id="2416" creationId="{3E24CF5E-2BB1-E1B5-EC75-3A5851D57393}"/>
          </ac:spMkLst>
        </pc:spChg>
        <pc:spChg chg="mod">
          <ac:chgData name="Emils Zegers" userId="bd5cf22c-0e97-44c0-acad-9bc9915da531" providerId="ADAL" clId="{5F09D76C-1841-4F58-94B1-5AE3681891B6}" dt="2023-06-22T13:57:58.600" v="3437" actId="27803"/>
          <ac:spMkLst>
            <pc:docMk/>
            <pc:sldMk cId="605312590" sldId="256"/>
            <ac:spMk id="2417" creationId="{571E6C13-3B43-2039-3C50-59C4E50E0314}"/>
          </ac:spMkLst>
        </pc:spChg>
        <pc:spChg chg="mod">
          <ac:chgData name="Emils Zegers" userId="bd5cf22c-0e97-44c0-acad-9bc9915da531" providerId="ADAL" clId="{5F09D76C-1841-4F58-94B1-5AE3681891B6}" dt="2023-06-22T13:57:58.600" v="3437" actId="27803"/>
          <ac:spMkLst>
            <pc:docMk/>
            <pc:sldMk cId="605312590" sldId="256"/>
            <ac:spMk id="2418" creationId="{196C04C5-1620-2265-9D8E-3F9287B8FC0B}"/>
          </ac:spMkLst>
        </pc:spChg>
        <pc:spChg chg="mod">
          <ac:chgData name="Emils Zegers" userId="bd5cf22c-0e97-44c0-acad-9bc9915da531" providerId="ADAL" clId="{5F09D76C-1841-4F58-94B1-5AE3681891B6}" dt="2023-06-22T13:57:58.600" v="3437" actId="27803"/>
          <ac:spMkLst>
            <pc:docMk/>
            <pc:sldMk cId="605312590" sldId="256"/>
            <ac:spMk id="2419" creationId="{93D30A34-6CBE-C6A7-E094-136332F707D2}"/>
          </ac:spMkLst>
        </pc:spChg>
        <pc:spChg chg="mod">
          <ac:chgData name="Emils Zegers" userId="bd5cf22c-0e97-44c0-acad-9bc9915da531" providerId="ADAL" clId="{5F09D76C-1841-4F58-94B1-5AE3681891B6}" dt="2023-06-22T13:57:58.600" v="3437" actId="27803"/>
          <ac:spMkLst>
            <pc:docMk/>
            <pc:sldMk cId="605312590" sldId="256"/>
            <ac:spMk id="2420" creationId="{54AA51AD-2087-2D70-FC12-E8E33ECA6B44}"/>
          </ac:spMkLst>
        </pc:spChg>
        <pc:spChg chg="mod">
          <ac:chgData name="Emils Zegers" userId="bd5cf22c-0e97-44c0-acad-9bc9915da531" providerId="ADAL" clId="{5F09D76C-1841-4F58-94B1-5AE3681891B6}" dt="2023-06-22T13:57:58.600" v="3437" actId="27803"/>
          <ac:spMkLst>
            <pc:docMk/>
            <pc:sldMk cId="605312590" sldId="256"/>
            <ac:spMk id="2421" creationId="{241483FB-F50A-4351-5B3D-3ACD7621EA39}"/>
          </ac:spMkLst>
        </pc:spChg>
        <pc:spChg chg="mod">
          <ac:chgData name="Emils Zegers" userId="bd5cf22c-0e97-44c0-acad-9bc9915da531" providerId="ADAL" clId="{5F09D76C-1841-4F58-94B1-5AE3681891B6}" dt="2023-06-22T13:57:58.600" v="3437" actId="27803"/>
          <ac:spMkLst>
            <pc:docMk/>
            <pc:sldMk cId="605312590" sldId="256"/>
            <ac:spMk id="2422" creationId="{B767ED11-72C2-36F5-9ADF-C1A90A480F42}"/>
          </ac:spMkLst>
        </pc:spChg>
        <pc:spChg chg="mod">
          <ac:chgData name="Emils Zegers" userId="bd5cf22c-0e97-44c0-acad-9bc9915da531" providerId="ADAL" clId="{5F09D76C-1841-4F58-94B1-5AE3681891B6}" dt="2023-06-22T13:57:58.600" v="3437" actId="27803"/>
          <ac:spMkLst>
            <pc:docMk/>
            <pc:sldMk cId="605312590" sldId="256"/>
            <ac:spMk id="2423" creationId="{6A658513-5B8A-174A-BF4E-297B3928E07C}"/>
          </ac:spMkLst>
        </pc:spChg>
        <pc:spChg chg="mod">
          <ac:chgData name="Emils Zegers" userId="bd5cf22c-0e97-44c0-acad-9bc9915da531" providerId="ADAL" clId="{5F09D76C-1841-4F58-94B1-5AE3681891B6}" dt="2023-06-22T13:57:58.600" v="3437" actId="27803"/>
          <ac:spMkLst>
            <pc:docMk/>
            <pc:sldMk cId="605312590" sldId="256"/>
            <ac:spMk id="2424" creationId="{725FBC0A-8E6A-F88A-BDE4-95573EAE8110}"/>
          </ac:spMkLst>
        </pc:spChg>
        <pc:spChg chg="mod">
          <ac:chgData name="Emils Zegers" userId="bd5cf22c-0e97-44c0-acad-9bc9915da531" providerId="ADAL" clId="{5F09D76C-1841-4F58-94B1-5AE3681891B6}" dt="2023-06-22T13:57:58.600" v="3437" actId="27803"/>
          <ac:spMkLst>
            <pc:docMk/>
            <pc:sldMk cId="605312590" sldId="256"/>
            <ac:spMk id="2425" creationId="{9631D205-B51C-A00D-17F7-0EA1462D4D20}"/>
          </ac:spMkLst>
        </pc:spChg>
        <pc:spChg chg="mod">
          <ac:chgData name="Emils Zegers" userId="bd5cf22c-0e97-44c0-acad-9bc9915da531" providerId="ADAL" clId="{5F09D76C-1841-4F58-94B1-5AE3681891B6}" dt="2023-06-22T13:57:58.600" v="3437" actId="27803"/>
          <ac:spMkLst>
            <pc:docMk/>
            <pc:sldMk cId="605312590" sldId="256"/>
            <ac:spMk id="2426" creationId="{48B8D18C-BFC0-736B-E2F4-FEF151F54160}"/>
          </ac:spMkLst>
        </pc:spChg>
        <pc:spChg chg="mod">
          <ac:chgData name="Emils Zegers" userId="bd5cf22c-0e97-44c0-acad-9bc9915da531" providerId="ADAL" clId="{5F09D76C-1841-4F58-94B1-5AE3681891B6}" dt="2023-06-22T13:57:58.600" v="3437" actId="27803"/>
          <ac:spMkLst>
            <pc:docMk/>
            <pc:sldMk cId="605312590" sldId="256"/>
            <ac:spMk id="2427" creationId="{D1377F65-8A92-E6BA-780B-17189872D687}"/>
          </ac:spMkLst>
        </pc:spChg>
        <pc:spChg chg="mod">
          <ac:chgData name="Emils Zegers" userId="bd5cf22c-0e97-44c0-acad-9bc9915da531" providerId="ADAL" clId="{5F09D76C-1841-4F58-94B1-5AE3681891B6}" dt="2023-06-22T13:57:58.600" v="3437" actId="27803"/>
          <ac:spMkLst>
            <pc:docMk/>
            <pc:sldMk cId="605312590" sldId="256"/>
            <ac:spMk id="2428" creationId="{74AFDB89-A6B7-352A-9D7B-83872FBFE887}"/>
          </ac:spMkLst>
        </pc:spChg>
        <pc:spChg chg="mod">
          <ac:chgData name="Emils Zegers" userId="bd5cf22c-0e97-44c0-acad-9bc9915da531" providerId="ADAL" clId="{5F09D76C-1841-4F58-94B1-5AE3681891B6}" dt="2023-06-22T13:57:58.600" v="3437" actId="27803"/>
          <ac:spMkLst>
            <pc:docMk/>
            <pc:sldMk cId="605312590" sldId="256"/>
            <ac:spMk id="2429" creationId="{06313C26-6BA9-C329-2875-82EC72BCE594}"/>
          </ac:spMkLst>
        </pc:spChg>
        <pc:spChg chg="mod">
          <ac:chgData name="Emils Zegers" userId="bd5cf22c-0e97-44c0-acad-9bc9915da531" providerId="ADAL" clId="{5F09D76C-1841-4F58-94B1-5AE3681891B6}" dt="2023-06-22T13:57:58.600" v="3437" actId="27803"/>
          <ac:spMkLst>
            <pc:docMk/>
            <pc:sldMk cId="605312590" sldId="256"/>
            <ac:spMk id="2430" creationId="{13CDCB1D-24D8-5B37-668D-27826AA04E23}"/>
          </ac:spMkLst>
        </pc:spChg>
        <pc:spChg chg="mod">
          <ac:chgData name="Emils Zegers" userId="bd5cf22c-0e97-44c0-acad-9bc9915da531" providerId="ADAL" clId="{5F09D76C-1841-4F58-94B1-5AE3681891B6}" dt="2023-06-22T13:57:58.600" v="3437" actId="27803"/>
          <ac:spMkLst>
            <pc:docMk/>
            <pc:sldMk cId="605312590" sldId="256"/>
            <ac:spMk id="2431" creationId="{BDFB18B8-500D-70CB-FF60-F2FAF2531481}"/>
          </ac:spMkLst>
        </pc:spChg>
        <pc:spChg chg="mod">
          <ac:chgData name="Emils Zegers" userId="bd5cf22c-0e97-44c0-acad-9bc9915da531" providerId="ADAL" clId="{5F09D76C-1841-4F58-94B1-5AE3681891B6}" dt="2023-06-22T13:57:58.600" v="3437" actId="27803"/>
          <ac:spMkLst>
            <pc:docMk/>
            <pc:sldMk cId="605312590" sldId="256"/>
            <ac:spMk id="2432" creationId="{66FA3F88-3D18-BBC9-96F0-F1E3F3E798D4}"/>
          </ac:spMkLst>
        </pc:spChg>
        <pc:spChg chg="mod">
          <ac:chgData name="Emils Zegers" userId="bd5cf22c-0e97-44c0-acad-9bc9915da531" providerId="ADAL" clId="{5F09D76C-1841-4F58-94B1-5AE3681891B6}" dt="2023-06-22T13:57:58.600" v="3437" actId="27803"/>
          <ac:spMkLst>
            <pc:docMk/>
            <pc:sldMk cId="605312590" sldId="256"/>
            <ac:spMk id="2433" creationId="{AB294865-2DA4-4FC8-03F3-A37347A188A0}"/>
          </ac:spMkLst>
        </pc:spChg>
        <pc:spChg chg="mod">
          <ac:chgData name="Emils Zegers" userId="bd5cf22c-0e97-44c0-acad-9bc9915da531" providerId="ADAL" clId="{5F09D76C-1841-4F58-94B1-5AE3681891B6}" dt="2023-06-22T13:57:58.600" v="3437" actId="27803"/>
          <ac:spMkLst>
            <pc:docMk/>
            <pc:sldMk cId="605312590" sldId="256"/>
            <ac:spMk id="2434" creationId="{488E497C-F0DB-6861-D5F5-AD59BBB385B2}"/>
          </ac:spMkLst>
        </pc:spChg>
        <pc:spChg chg="mod">
          <ac:chgData name="Emils Zegers" userId="bd5cf22c-0e97-44c0-acad-9bc9915da531" providerId="ADAL" clId="{5F09D76C-1841-4F58-94B1-5AE3681891B6}" dt="2023-06-22T13:57:58.600" v="3437" actId="27803"/>
          <ac:spMkLst>
            <pc:docMk/>
            <pc:sldMk cId="605312590" sldId="256"/>
            <ac:spMk id="2435" creationId="{4BA8F674-7CC5-9676-A6FF-3F085D231503}"/>
          </ac:spMkLst>
        </pc:spChg>
        <pc:spChg chg="mod">
          <ac:chgData name="Emils Zegers" userId="bd5cf22c-0e97-44c0-acad-9bc9915da531" providerId="ADAL" clId="{5F09D76C-1841-4F58-94B1-5AE3681891B6}" dt="2023-06-22T13:57:58.600" v="3437" actId="27803"/>
          <ac:spMkLst>
            <pc:docMk/>
            <pc:sldMk cId="605312590" sldId="256"/>
            <ac:spMk id="2436" creationId="{9515E45E-BBC6-F422-62D1-E95FF5010487}"/>
          </ac:spMkLst>
        </pc:spChg>
        <pc:spChg chg="mod">
          <ac:chgData name="Emils Zegers" userId="bd5cf22c-0e97-44c0-acad-9bc9915da531" providerId="ADAL" clId="{5F09D76C-1841-4F58-94B1-5AE3681891B6}" dt="2023-06-22T13:57:58.600" v="3437" actId="27803"/>
          <ac:spMkLst>
            <pc:docMk/>
            <pc:sldMk cId="605312590" sldId="256"/>
            <ac:spMk id="2437" creationId="{0D518BF7-E1D3-435B-4870-AF4EE4C09F7F}"/>
          </ac:spMkLst>
        </pc:spChg>
        <pc:spChg chg="mod">
          <ac:chgData name="Emils Zegers" userId="bd5cf22c-0e97-44c0-acad-9bc9915da531" providerId="ADAL" clId="{5F09D76C-1841-4F58-94B1-5AE3681891B6}" dt="2023-06-22T13:57:58.600" v="3437" actId="27803"/>
          <ac:spMkLst>
            <pc:docMk/>
            <pc:sldMk cId="605312590" sldId="256"/>
            <ac:spMk id="2438" creationId="{79398ABA-75C8-6F15-165B-E95A48C2D09A}"/>
          </ac:spMkLst>
        </pc:spChg>
        <pc:spChg chg="mod">
          <ac:chgData name="Emils Zegers" userId="bd5cf22c-0e97-44c0-acad-9bc9915da531" providerId="ADAL" clId="{5F09D76C-1841-4F58-94B1-5AE3681891B6}" dt="2023-06-22T13:57:58.600" v="3437" actId="27803"/>
          <ac:spMkLst>
            <pc:docMk/>
            <pc:sldMk cId="605312590" sldId="256"/>
            <ac:spMk id="2439" creationId="{A93DD3E5-7EAA-CD18-CA4B-26ADDC65C945}"/>
          </ac:spMkLst>
        </pc:spChg>
        <pc:spChg chg="mod">
          <ac:chgData name="Emils Zegers" userId="bd5cf22c-0e97-44c0-acad-9bc9915da531" providerId="ADAL" clId="{5F09D76C-1841-4F58-94B1-5AE3681891B6}" dt="2023-06-22T13:57:58.600" v="3437" actId="27803"/>
          <ac:spMkLst>
            <pc:docMk/>
            <pc:sldMk cId="605312590" sldId="256"/>
            <ac:spMk id="2440" creationId="{41B71B1B-C32F-5423-E40A-C6D77B530611}"/>
          </ac:spMkLst>
        </pc:spChg>
        <pc:spChg chg="mod">
          <ac:chgData name="Emils Zegers" userId="bd5cf22c-0e97-44c0-acad-9bc9915da531" providerId="ADAL" clId="{5F09D76C-1841-4F58-94B1-5AE3681891B6}" dt="2023-06-22T13:57:58.600" v="3437" actId="27803"/>
          <ac:spMkLst>
            <pc:docMk/>
            <pc:sldMk cId="605312590" sldId="256"/>
            <ac:spMk id="2441" creationId="{C17BEFAA-B444-5AC2-A6FD-1E2436754924}"/>
          </ac:spMkLst>
        </pc:spChg>
        <pc:spChg chg="mod">
          <ac:chgData name="Emils Zegers" userId="bd5cf22c-0e97-44c0-acad-9bc9915da531" providerId="ADAL" clId="{5F09D76C-1841-4F58-94B1-5AE3681891B6}" dt="2023-06-22T13:57:58.600" v="3437" actId="27803"/>
          <ac:spMkLst>
            <pc:docMk/>
            <pc:sldMk cId="605312590" sldId="256"/>
            <ac:spMk id="2442" creationId="{E3701D86-D5D0-3E45-CDD5-0779F163E894}"/>
          </ac:spMkLst>
        </pc:spChg>
        <pc:spChg chg="mod">
          <ac:chgData name="Emils Zegers" userId="bd5cf22c-0e97-44c0-acad-9bc9915da531" providerId="ADAL" clId="{5F09D76C-1841-4F58-94B1-5AE3681891B6}" dt="2023-06-22T13:57:58.600" v="3437" actId="27803"/>
          <ac:spMkLst>
            <pc:docMk/>
            <pc:sldMk cId="605312590" sldId="256"/>
            <ac:spMk id="2443" creationId="{04596FC6-DD59-1E1E-FF30-AF9251E9D36E}"/>
          </ac:spMkLst>
        </pc:spChg>
        <pc:spChg chg="mod">
          <ac:chgData name="Emils Zegers" userId="bd5cf22c-0e97-44c0-acad-9bc9915da531" providerId="ADAL" clId="{5F09D76C-1841-4F58-94B1-5AE3681891B6}" dt="2023-06-22T13:57:58.600" v="3437" actId="27803"/>
          <ac:spMkLst>
            <pc:docMk/>
            <pc:sldMk cId="605312590" sldId="256"/>
            <ac:spMk id="2444" creationId="{0F5CAFDD-E0EA-4529-1E9E-5A94AFFD4A34}"/>
          </ac:spMkLst>
        </pc:spChg>
        <pc:spChg chg="mod">
          <ac:chgData name="Emils Zegers" userId="bd5cf22c-0e97-44c0-acad-9bc9915da531" providerId="ADAL" clId="{5F09D76C-1841-4F58-94B1-5AE3681891B6}" dt="2023-06-22T13:57:58.600" v="3437" actId="27803"/>
          <ac:spMkLst>
            <pc:docMk/>
            <pc:sldMk cId="605312590" sldId="256"/>
            <ac:spMk id="2445" creationId="{5BB2BEC7-2614-4E63-0DA4-6AB7C8BAEFC3}"/>
          </ac:spMkLst>
        </pc:spChg>
        <pc:spChg chg="mod">
          <ac:chgData name="Emils Zegers" userId="bd5cf22c-0e97-44c0-acad-9bc9915da531" providerId="ADAL" clId="{5F09D76C-1841-4F58-94B1-5AE3681891B6}" dt="2023-06-22T13:57:58.600" v="3437" actId="27803"/>
          <ac:spMkLst>
            <pc:docMk/>
            <pc:sldMk cId="605312590" sldId="256"/>
            <ac:spMk id="2446" creationId="{A7FB7F32-AC2F-CB3C-3AF1-F067E119A275}"/>
          </ac:spMkLst>
        </pc:spChg>
        <pc:spChg chg="mod">
          <ac:chgData name="Emils Zegers" userId="bd5cf22c-0e97-44c0-acad-9bc9915da531" providerId="ADAL" clId="{5F09D76C-1841-4F58-94B1-5AE3681891B6}" dt="2023-06-22T13:57:58.600" v="3437" actId="27803"/>
          <ac:spMkLst>
            <pc:docMk/>
            <pc:sldMk cId="605312590" sldId="256"/>
            <ac:spMk id="2447" creationId="{1CB4226B-3DA7-17FB-4B15-865725ECCFBC}"/>
          </ac:spMkLst>
        </pc:spChg>
        <pc:spChg chg="mod">
          <ac:chgData name="Emils Zegers" userId="bd5cf22c-0e97-44c0-acad-9bc9915da531" providerId="ADAL" clId="{5F09D76C-1841-4F58-94B1-5AE3681891B6}" dt="2023-06-22T13:57:58.600" v="3437" actId="27803"/>
          <ac:spMkLst>
            <pc:docMk/>
            <pc:sldMk cId="605312590" sldId="256"/>
            <ac:spMk id="2448" creationId="{71B44D68-C81A-01F7-4922-1EC910AF1F60}"/>
          </ac:spMkLst>
        </pc:spChg>
        <pc:spChg chg="mod">
          <ac:chgData name="Emils Zegers" userId="bd5cf22c-0e97-44c0-acad-9bc9915da531" providerId="ADAL" clId="{5F09D76C-1841-4F58-94B1-5AE3681891B6}" dt="2023-06-22T13:57:58.600" v="3437" actId="27803"/>
          <ac:spMkLst>
            <pc:docMk/>
            <pc:sldMk cId="605312590" sldId="256"/>
            <ac:spMk id="2449" creationId="{9BB8E480-0BFD-F6B9-AF8F-D607C413E69B}"/>
          </ac:spMkLst>
        </pc:spChg>
        <pc:spChg chg="mod">
          <ac:chgData name="Emils Zegers" userId="bd5cf22c-0e97-44c0-acad-9bc9915da531" providerId="ADAL" clId="{5F09D76C-1841-4F58-94B1-5AE3681891B6}" dt="2023-06-22T13:57:58.600" v="3437" actId="27803"/>
          <ac:spMkLst>
            <pc:docMk/>
            <pc:sldMk cId="605312590" sldId="256"/>
            <ac:spMk id="2450" creationId="{D03926D5-C30C-E3B0-1162-A6E3DF16D045}"/>
          </ac:spMkLst>
        </pc:spChg>
        <pc:spChg chg="mod">
          <ac:chgData name="Emils Zegers" userId="bd5cf22c-0e97-44c0-acad-9bc9915da531" providerId="ADAL" clId="{5F09D76C-1841-4F58-94B1-5AE3681891B6}" dt="2023-06-22T13:57:58.600" v="3437" actId="27803"/>
          <ac:spMkLst>
            <pc:docMk/>
            <pc:sldMk cId="605312590" sldId="256"/>
            <ac:spMk id="2451" creationId="{82D80237-206C-CEF8-45D5-10AB6B8F70C0}"/>
          </ac:spMkLst>
        </pc:spChg>
        <pc:spChg chg="mod">
          <ac:chgData name="Emils Zegers" userId="bd5cf22c-0e97-44c0-acad-9bc9915da531" providerId="ADAL" clId="{5F09D76C-1841-4F58-94B1-5AE3681891B6}" dt="2023-06-22T13:57:58.600" v="3437" actId="27803"/>
          <ac:spMkLst>
            <pc:docMk/>
            <pc:sldMk cId="605312590" sldId="256"/>
            <ac:spMk id="2452" creationId="{CF64C3C8-4408-8C55-2F6D-E750E05456F9}"/>
          </ac:spMkLst>
        </pc:spChg>
        <pc:spChg chg="mod">
          <ac:chgData name="Emils Zegers" userId="bd5cf22c-0e97-44c0-acad-9bc9915da531" providerId="ADAL" clId="{5F09D76C-1841-4F58-94B1-5AE3681891B6}" dt="2023-06-22T13:57:58.600" v="3437" actId="27803"/>
          <ac:spMkLst>
            <pc:docMk/>
            <pc:sldMk cId="605312590" sldId="256"/>
            <ac:spMk id="2453" creationId="{7EE1E74D-D06C-8886-C7A8-CBD1B89B23E6}"/>
          </ac:spMkLst>
        </pc:spChg>
        <pc:spChg chg="mod">
          <ac:chgData name="Emils Zegers" userId="bd5cf22c-0e97-44c0-acad-9bc9915da531" providerId="ADAL" clId="{5F09D76C-1841-4F58-94B1-5AE3681891B6}" dt="2023-06-22T13:57:58.600" v="3437" actId="27803"/>
          <ac:spMkLst>
            <pc:docMk/>
            <pc:sldMk cId="605312590" sldId="256"/>
            <ac:spMk id="2454" creationId="{276BF37E-7F59-D992-5E3F-8CB0E273B6D2}"/>
          </ac:spMkLst>
        </pc:spChg>
        <pc:spChg chg="mod">
          <ac:chgData name="Emils Zegers" userId="bd5cf22c-0e97-44c0-acad-9bc9915da531" providerId="ADAL" clId="{5F09D76C-1841-4F58-94B1-5AE3681891B6}" dt="2023-06-22T13:57:58.600" v="3437" actId="27803"/>
          <ac:spMkLst>
            <pc:docMk/>
            <pc:sldMk cId="605312590" sldId="256"/>
            <ac:spMk id="2455" creationId="{F1FB9AF6-7DF2-4F74-F384-43267DC2F6C6}"/>
          </ac:spMkLst>
        </pc:spChg>
        <pc:spChg chg="mod">
          <ac:chgData name="Emils Zegers" userId="bd5cf22c-0e97-44c0-acad-9bc9915da531" providerId="ADAL" clId="{5F09D76C-1841-4F58-94B1-5AE3681891B6}" dt="2023-06-22T13:57:58.600" v="3437" actId="27803"/>
          <ac:spMkLst>
            <pc:docMk/>
            <pc:sldMk cId="605312590" sldId="256"/>
            <ac:spMk id="2456" creationId="{79878B0C-BE74-4B04-5538-7DB37DFD8191}"/>
          </ac:spMkLst>
        </pc:spChg>
        <pc:spChg chg="mod">
          <ac:chgData name="Emils Zegers" userId="bd5cf22c-0e97-44c0-acad-9bc9915da531" providerId="ADAL" clId="{5F09D76C-1841-4F58-94B1-5AE3681891B6}" dt="2023-06-22T13:57:58.600" v="3437" actId="27803"/>
          <ac:spMkLst>
            <pc:docMk/>
            <pc:sldMk cId="605312590" sldId="256"/>
            <ac:spMk id="2457" creationId="{8EDC7CC6-2AD3-B1CB-3E76-46013DE3E673}"/>
          </ac:spMkLst>
        </pc:spChg>
        <pc:spChg chg="mod">
          <ac:chgData name="Emils Zegers" userId="bd5cf22c-0e97-44c0-acad-9bc9915da531" providerId="ADAL" clId="{5F09D76C-1841-4F58-94B1-5AE3681891B6}" dt="2023-06-22T13:57:58.600" v="3437" actId="27803"/>
          <ac:spMkLst>
            <pc:docMk/>
            <pc:sldMk cId="605312590" sldId="256"/>
            <ac:spMk id="2458" creationId="{B4EB82E8-CEAC-F7B0-963C-A298D47808DD}"/>
          </ac:spMkLst>
        </pc:spChg>
        <pc:spChg chg="mod">
          <ac:chgData name="Emils Zegers" userId="bd5cf22c-0e97-44c0-acad-9bc9915da531" providerId="ADAL" clId="{5F09D76C-1841-4F58-94B1-5AE3681891B6}" dt="2023-06-22T13:57:58.600" v="3437" actId="27803"/>
          <ac:spMkLst>
            <pc:docMk/>
            <pc:sldMk cId="605312590" sldId="256"/>
            <ac:spMk id="2459" creationId="{A93E2259-9C98-A2FD-338E-8C6838E5BF24}"/>
          </ac:spMkLst>
        </pc:spChg>
        <pc:spChg chg="mod">
          <ac:chgData name="Emils Zegers" userId="bd5cf22c-0e97-44c0-acad-9bc9915da531" providerId="ADAL" clId="{5F09D76C-1841-4F58-94B1-5AE3681891B6}" dt="2023-06-22T13:57:58.600" v="3437" actId="27803"/>
          <ac:spMkLst>
            <pc:docMk/>
            <pc:sldMk cId="605312590" sldId="256"/>
            <ac:spMk id="2460" creationId="{2182DB72-D173-CD55-60DC-C4A8E73234CD}"/>
          </ac:spMkLst>
        </pc:spChg>
        <pc:spChg chg="mod">
          <ac:chgData name="Emils Zegers" userId="bd5cf22c-0e97-44c0-acad-9bc9915da531" providerId="ADAL" clId="{5F09D76C-1841-4F58-94B1-5AE3681891B6}" dt="2023-06-22T13:57:58.600" v="3437" actId="27803"/>
          <ac:spMkLst>
            <pc:docMk/>
            <pc:sldMk cId="605312590" sldId="256"/>
            <ac:spMk id="2461" creationId="{91822239-7D5B-9E99-6311-0899093998B8}"/>
          </ac:spMkLst>
        </pc:spChg>
        <pc:spChg chg="mod">
          <ac:chgData name="Emils Zegers" userId="bd5cf22c-0e97-44c0-acad-9bc9915da531" providerId="ADAL" clId="{5F09D76C-1841-4F58-94B1-5AE3681891B6}" dt="2023-06-22T13:57:58.600" v="3437" actId="27803"/>
          <ac:spMkLst>
            <pc:docMk/>
            <pc:sldMk cId="605312590" sldId="256"/>
            <ac:spMk id="2462" creationId="{07D5DE86-B0EC-9DEE-D29B-275CE6F92F2F}"/>
          </ac:spMkLst>
        </pc:spChg>
        <pc:spChg chg="mod">
          <ac:chgData name="Emils Zegers" userId="bd5cf22c-0e97-44c0-acad-9bc9915da531" providerId="ADAL" clId="{5F09D76C-1841-4F58-94B1-5AE3681891B6}" dt="2023-06-22T13:57:58.600" v="3437" actId="27803"/>
          <ac:spMkLst>
            <pc:docMk/>
            <pc:sldMk cId="605312590" sldId="256"/>
            <ac:spMk id="2463" creationId="{1E8440C6-AFF8-441A-AF82-1A29385E2595}"/>
          </ac:spMkLst>
        </pc:spChg>
        <pc:spChg chg="mod">
          <ac:chgData name="Emils Zegers" userId="bd5cf22c-0e97-44c0-acad-9bc9915da531" providerId="ADAL" clId="{5F09D76C-1841-4F58-94B1-5AE3681891B6}" dt="2023-06-22T13:57:58.600" v="3437" actId="27803"/>
          <ac:spMkLst>
            <pc:docMk/>
            <pc:sldMk cId="605312590" sldId="256"/>
            <ac:spMk id="2464" creationId="{1FBFAC16-7B50-CD60-44E2-6970C3D42C0B}"/>
          </ac:spMkLst>
        </pc:spChg>
        <pc:spChg chg="mod">
          <ac:chgData name="Emils Zegers" userId="bd5cf22c-0e97-44c0-acad-9bc9915da531" providerId="ADAL" clId="{5F09D76C-1841-4F58-94B1-5AE3681891B6}" dt="2023-06-22T13:57:58.600" v="3437" actId="27803"/>
          <ac:spMkLst>
            <pc:docMk/>
            <pc:sldMk cId="605312590" sldId="256"/>
            <ac:spMk id="2465" creationId="{0DBFDFB6-01B0-EF33-8B07-6C4E6B99779D}"/>
          </ac:spMkLst>
        </pc:spChg>
        <pc:spChg chg="mod">
          <ac:chgData name="Emils Zegers" userId="bd5cf22c-0e97-44c0-acad-9bc9915da531" providerId="ADAL" clId="{5F09D76C-1841-4F58-94B1-5AE3681891B6}" dt="2023-06-22T13:57:58.600" v="3437" actId="27803"/>
          <ac:spMkLst>
            <pc:docMk/>
            <pc:sldMk cId="605312590" sldId="256"/>
            <ac:spMk id="2466" creationId="{AC9E76A1-5833-8184-8E12-3EBC582745BD}"/>
          </ac:spMkLst>
        </pc:spChg>
        <pc:spChg chg="mod">
          <ac:chgData name="Emils Zegers" userId="bd5cf22c-0e97-44c0-acad-9bc9915da531" providerId="ADAL" clId="{5F09D76C-1841-4F58-94B1-5AE3681891B6}" dt="2023-06-22T13:57:58.600" v="3437" actId="27803"/>
          <ac:spMkLst>
            <pc:docMk/>
            <pc:sldMk cId="605312590" sldId="256"/>
            <ac:spMk id="2467" creationId="{7EE70D62-71A0-F927-6716-DFBA5E9747C2}"/>
          </ac:spMkLst>
        </pc:spChg>
        <pc:spChg chg="mod">
          <ac:chgData name="Emils Zegers" userId="bd5cf22c-0e97-44c0-acad-9bc9915da531" providerId="ADAL" clId="{5F09D76C-1841-4F58-94B1-5AE3681891B6}" dt="2023-06-22T13:57:58.600" v="3437" actId="27803"/>
          <ac:spMkLst>
            <pc:docMk/>
            <pc:sldMk cId="605312590" sldId="256"/>
            <ac:spMk id="2468" creationId="{0E7AF403-2F93-B98F-F407-07827BF31163}"/>
          </ac:spMkLst>
        </pc:spChg>
        <pc:spChg chg="mod">
          <ac:chgData name="Emils Zegers" userId="bd5cf22c-0e97-44c0-acad-9bc9915da531" providerId="ADAL" clId="{5F09D76C-1841-4F58-94B1-5AE3681891B6}" dt="2023-06-22T13:57:58.600" v="3437" actId="27803"/>
          <ac:spMkLst>
            <pc:docMk/>
            <pc:sldMk cId="605312590" sldId="256"/>
            <ac:spMk id="2469" creationId="{BC10B881-9C94-444E-B1B5-54788891DDD3}"/>
          </ac:spMkLst>
        </pc:spChg>
        <pc:spChg chg="mod">
          <ac:chgData name="Emils Zegers" userId="bd5cf22c-0e97-44c0-acad-9bc9915da531" providerId="ADAL" clId="{5F09D76C-1841-4F58-94B1-5AE3681891B6}" dt="2023-06-22T13:57:58.600" v="3437" actId="27803"/>
          <ac:spMkLst>
            <pc:docMk/>
            <pc:sldMk cId="605312590" sldId="256"/>
            <ac:spMk id="2470" creationId="{82628B7C-3DBD-6C08-D029-6D91AF15A2F0}"/>
          </ac:spMkLst>
        </pc:spChg>
        <pc:spChg chg="mod">
          <ac:chgData name="Emils Zegers" userId="bd5cf22c-0e97-44c0-acad-9bc9915da531" providerId="ADAL" clId="{5F09D76C-1841-4F58-94B1-5AE3681891B6}" dt="2023-06-22T13:57:58.600" v="3437" actId="27803"/>
          <ac:spMkLst>
            <pc:docMk/>
            <pc:sldMk cId="605312590" sldId="256"/>
            <ac:spMk id="2471" creationId="{20948812-28CB-234A-78A1-894784492581}"/>
          </ac:spMkLst>
        </pc:spChg>
        <pc:spChg chg="mod">
          <ac:chgData name="Emils Zegers" userId="bd5cf22c-0e97-44c0-acad-9bc9915da531" providerId="ADAL" clId="{5F09D76C-1841-4F58-94B1-5AE3681891B6}" dt="2023-06-22T13:57:58.600" v="3437" actId="27803"/>
          <ac:spMkLst>
            <pc:docMk/>
            <pc:sldMk cId="605312590" sldId="256"/>
            <ac:spMk id="2472" creationId="{FFE1B44A-8F73-ABC8-8FEB-8A4097CB393F}"/>
          </ac:spMkLst>
        </pc:spChg>
        <pc:spChg chg="mod">
          <ac:chgData name="Emils Zegers" userId="bd5cf22c-0e97-44c0-acad-9bc9915da531" providerId="ADAL" clId="{5F09D76C-1841-4F58-94B1-5AE3681891B6}" dt="2023-06-22T13:57:58.600" v="3437" actId="27803"/>
          <ac:spMkLst>
            <pc:docMk/>
            <pc:sldMk cId="605312590" sldId="256"/>
            <ac:spMk id="2473" creationId="{D0005278-7FD5-B2E3-C508-01E6D92D5C98}"/>
          </ac:spMkLst>
        </pc:spChg>
        <pc:spChg chg="mod">
          <ac:chgData name="Emils Zegers" userId="bd5cf22c-0e97-44c0-acad-9bc9915da531" providerId="ADAL" clId="{5F09D76C-1841-4F58-94B1-5AE3681891B6}" dt="2023-06-22T13:57:58.600" v="3437" actId="27803"/>
          <ac:spMkLst>
            <pc:docMk/>
            <pc:sldMk cId="605312590" sldId="256"/>
            <ac:spMk id="2474" creationId="{684A96A9-BA13-6CDA-9D7C-F5E8A1DFFCDF}"/>
          </ac:spMkLst>
        </pc:spChg>
        <pc:spChg chg="mod">
          <ac:chgData name="Emils Zegers" userId="bd5cf22c-0e97-44c0-acad-9bc9915da531" providerId="ADAL" clId="{5F09D76C-1841-4F58-94B1-5AE3681891B6}" dt="2023-06-22T13:57:58.600" v="3437" actId="27803"/>
          <ac:spMkLst>
            <pc:docMk/>
            <pc:sldMk cId="605312590" sldId="256"/>
            <ac:spMk id="2475" creationId="{6F03BBC6-1571-A9B3-3D83-6B45E328D8ED}"/>
          </ac:spMkLst>
        </pc:spChg>
        <pc:spChg chg="mod">
          <ac:chgData name="Emils Zegers" userId="bd5cf22c-0e97-44c0-acad-9bc9915da531" providerId="ADAL" clId="{5F09D76C-1841-4F58-94B1-5AE3681891B6}" dt="2023-06-22T13:57:58.600" v="3437" actId="27803"/>
          <ac:spMkLst>
            <pc:docMk/>
            <pc:sldMk cId="605312590" sldId="256"/>
            <ac:spMk id="2476" creationId="{EC9CB082-8D95-07DF-8571-B63E91BA9C05}"/>
          </ac:spMkLst>
        </pc:spChg>
        <pc:spChg chg="mod">
          <ac:chgData name="Emils Zegers" userId="bd5cf22c-0e97-44c0-acad-9bc9915da531" providerId="ADAL" clId="{5F09D76C-1841-4F58-94B1-5AE3681891B6}" dt="2023-06-22T13:57:58.600" v="3437" actId="27803"/>
          <ac:spMkLst>
            <pc:docMk/>
            <pc:sldMk cId="605312590" sldId="256"/>
            <ac:spMk id="2477" creationId="{B283741A-1D9E-A95F-3510-B59CB331A6D3}"/>
          </ac:spMkLst>
        </pc:spChg>
        <pc:spChg chg="mod">
          <ac:chgData name="Emils Zegers" userId="bd5cf22c-0e97-44c0-acad-9bc9915da531" providerId="ADAL" clId="{5F09D76C-1841-4F58-94B1-5AE3681891B6}" dt="2023-06-22T13:57:58.600" v="3437" actId="27803"/>
          <ac:spMkLst>
            <pc:docMk/>
            <pc:sldMk cId="605312590" sldId="256"/>
            <ac:spMk id="2478" creationId="{F0ED1036-F9FE-B442-9074-6F2CB784F54C}"/>
          </ac:spMkLst>
        </pc:spChg>
        <pc:spChg chg="mod">
          <ac:chgData name="Emils Zegers" userId="bd5cf22c-0e97-44c0-acad-9bc9915da531" providerId="ADAL" clId="{5F09D76C-1841-4F58-94B1-5AE3681891B6}" dt="2023-06-22T13:57:58.600" v="3437" actId="27803"/>
          <ac:spMkLst>
            <pc:docMk/>
            <pc:sldMk cId="605312590" sldId="256"/>
            <ac:spMk id="2479" creationId="{E0DCC4E5-153B-1492-24F7-09B15B166A0B}"/>
          </ac:spMkLst>
        </pc:spChg>
        <pc:spChg chg="mod">
          <ac:chgData name="Emils Zegers" userId="bd5cf22c-0e97-44c0-acad-9bc9915da531" providerId="ADAL" clId="{5F09D76C-1841-4F58-94B1-5AE3681891B6}" dt="2023-06-22T13:57:58.600" v="3437" actId="27803"/>
          <ac:spMkLst>
            <pc:docMk/>
            <pc:sldMk cId="605312590" sldId="256"/>
            <ac:spMk id="2480" creationId="{7A3E6CDA-7E82-BFB7-4C9B-E73BBC0330EF}"/>
          </ac:spMkLst>
        </pc:spChg>
        <pc:spChg chg="mod">
          <ac:chgData name="Emils Zegers" userId="bd5cf22c-0e97-44c0-acad-9bc9915da531" providerId="ADAL" clId="{5F09D76C-1841-4F58-94B1-5AE3681891B6}" dt="2023-06-22T13:57:58.600" v="3437" actId="27803"/>
          <ac:spMkLst>
            <pc:docMk/>
            <pc:sldMk cId="605312590" sldId="256"/>
            <ac:spMk id="2481" creationId="{CE9BE0C8-C325-D9FF-3EFA-9570ED2ADB53}"/>
          </ac:spMkLst>
        </pc:spChg>
        <pc:spChg chg="mod">
          <ac:chgData name="Emils Zegers" userId="bd5cf22c-0e97-44c0-acad-9bc9915da531" providerId="ADAL" clId="{5F09D76C-1841-4F58-94B1-5AE3681891B6}" dt="2023-06-22T13:57:58.600" v="3437" actId="27803"/>
          <ac:spMkLst>
            <pc:docMk/>
            <pc:sldMk cId="605312590" sldId="256"/>
            <ac:spMk id="2482" creationId="{EB525A71-A510-05F2-7849-B5F12ACF61E0}"/>
          </ac:spMkLst>
        </pc:spChg>
        <pc:spChg chg="mod">
          <ac:chgData name="Emils Zegers" userId="bd5cf22c-0e97-44c0-acad-9bc9915da531" providerId="ADAL" clId="{5F09D76C-1841-4F58-94B1-5AE3681891B6}" dt="2023-06-22T13:57:58.600" v="3437" actId="27803"/>
          <ac:spMkLst>
            <pc:docMk/>
            <pc:sldMk cId="605312590" sldId="256"/>
            <ac:spMk id="2483" creationId="{35E51123-2D32-AFD3-EB94-6DA8246BB9DE}"/>
          </ac:spMkLst>
        </pc:spChg>
        <pc:spChg chg="mod">
          <ac:chgData name="Emils Zegers" userId="bd5cf22c-0e97-44c0-acad-9bc9915da531" providerId="ADAL" clId="{5F09D76C-1841-4F58-94B1-5AE3681891B6}" dt="2023-06-22T13:57:58.600" v="3437" actId="27803"/>
          <ac:spMkLst>
            <pc:docMk/>
            <pc:sldMk cId="605312590" sldId="256"/>
            <ac:spMk id="2484" creationId="{94B622AF-5244-3E7D-065F-0D33823806A8}"/>
          </ac:spMkLst>
        </pc:spChg>
        <pc:spChg chg="mod">
          <ac:chgData name="Emils Zegers" userId="bd5cf22c-0e97-44c0-acad-9bc9915da531" providerId="ADAL" clId="{5F09D76C-1841-4F58-94B1-5AE3681891B6}" dt="2023-06-22T13:57:58.600" v="3437" actId="27803"/>
          <ac:spMkLst>
            <pc:docMk/>
            <pc:sldMk cId="605312590" sldId="256"/>
            <ac:spMk id="2485" creationId="{EC647B7D-A1DC-F460-7439-046803532E2B}"/>
          </ac:spMkLst>
        </pc:spChg>
        <pc:spChg chg="mod">
          <ac:chgData name="Emils Zegers" userId="bd5cf22c-0e97-44c0-acad-9bc9915da531" providerId="ADAL" clId="{5F09D76C-1841-4F58-94B1-5AE3681891B6}" dt="2023-06-22T13:57:58.600" v="3437" actId="27803"/>
          <ac:spMkLst>
            <pc:docMk/>
            <pc:sldMk cId="605312590" sldId="256"/>
            <ac:spMk id="2486" creationId="{9227AFCD-3C11-7F44-D405-3201DFF26CC5}"/>
          </ac:spMkLst>
        </pc:spChg>
        <pc:spChg chg="mod">
          <ac:chgData name="Emils Zegers" userId="bd5cf22c-0e97-44c0-acad-9bc9915da531" providerId="ADAL" clId="{5F09D76C-1841-4F58-94B1-5AE3681891B6}" dt="2023-06-22T13:57:58.600" v="3437" actId="27803"/>
          <ac:spMkLst>
            <pc:docMk/>
            <pc:sldMk cId="605312590" sldId="256"/>
            <ac:spMk id="2487" creationId="{A6393B6B-E528-D4AE-5C76-FCBC7173A476}"/>
          </ac:spMkLst>
        </pc:spChg>
        <pc:spChg chg="mod">
          <ac:chgData name="Emils Zegers" userId="bd5cf22c-0e97-44c0-acad-9bc9915da531" providerId="ADAL" clId="{5F09D76C-1841-4F58-94B1-5AE3681891B6}" dt="2023-06-22T13:57:58.600" v="3437" actId="27803"/>
          <ac:spMkLst>
            <pc:docMk/>
            <pc:sldMk cId="605312590" sldId="256"/>
            <ac:spMk id="2488" creationId="{AB0EC284-2015-7BBB-D6FD-4ADBAAE1AEF6}"/>
          </ac:spMkLst>
        </pc:spChg>
        <pc:spChg chg="mod">
          <ac:chgData name="Emils Zegers" userId="bd5cf22c-0e97-44c0-acad-9bc9915da531" providerId="ADAL" clId="{5F09D76C-1841-4F58-94B1-5AE3681891B6}" dt="2023-06-22T13:57:58.600" v="3437" actId="27803"/>
          <ac:spMkLst>
            <pc:docMk/>
            <pc:sldMk cId="605312590" sldId="256"/>
            <ac:spMk id="2489" creationId="{D88D8C5C-29CF-747E-4AF8-D505B6DF8C02}"/>
          </ac:spMkLst>
        </pc:spChg>
        <pc:spChg chg="mod">
          <ac:chgData name="Emils Zegers" userId="bd5cf22c-0e97-44c0-acad-9bc9915da531" providerId="ADAL" clId="{5F09D76C-1841-4F58-94B1-5AE3681891B6}" dt="2023-06-22T13:57:58.600" v="3437" actId="27803"/>
          <ac:spMkLst>
            <pc:docMk/>
            <pc:sldMk cId="605312590" sldId="256"/>
            <ac:spMk id="2490" creationId="{4CA43455-0945-6557-6B55-FBABE8787B68}"/>
          </ac:spMkLst>
        </pc:spChg>
        <pc:spChg chg="mod">
          <ac:chgData name="Emils Zegers" userId="bd5cf22c-0e97-44c0-acad-9bc9915da531" providerId="ADAL" clId="{5F09D76C-1841-4F58-94B1-5AE3681891B6}" dt="2023-06-22T13:57:58.600" v="3437" actId="27803"/>
          <ac:spMkLst>
            <pc:docMk/>
            <pc:sldMk cId="605312590" sldId="256"/>
            <ac:spMk id="2491" creationId="{0355DC8E-F3A8-64A0-3E78-6BA40EBFE745}"/>
          </ac:spMkLst>
        </pc:spChg>
        <pc:spChg chg="mod">
          <ac:chgData name="Emils Zegers" userId="bd5cf22c-0e97-44c0-acad-9bc9915da531" providerId="ADAL" clId="{5F09D76C-1841-4F58-94B1-5AE3681891B6}" dt="2023-06-22T13:57:58.600" v="3437" actId="27803"/>
          <ac:spMkLst>
            <pc:docMk/>
            <pc:sldMk cId="605312590" sldId="256"/>
            <ac:spMk id="2492" creationId="{25C9CCE3-4A63-D76C-66B7-844D7FB6F15F}"/>
          </ac:spMkLst>
        </pc:spChg>
        <pc:spChg chg="mod">
          <ac:chgData name="Emils Zegers" userId="bd5cf22c-0e97-44c0-acad-9bc9915da531" providerId="ADAL" clId="{5F09D76C-1841-4F58-94B1-5AE3681891B6}" dt="2023-06-22T13:57:58.600" v="3437" actId="27803"/>
          <ac:spMkLst>
            <pc:docMk/>
            <pc:sldMk cId="605312590" sldId="256"/>
            <ac:spMk id="2493" creationId="{9B6F21D4-3B15-E800-2AC9-7108CD0F4C1A}"/>
          </ac:spMkLst>
        </pc:spChg>
        <pc:spChg chg="mod">
          <ac:chgData name="Emils Zegers" userId="bd5cf22c-0e97-44c0-acad-9bc9915da531" providerId="ADAL" clId="{5F09D76C-1841-4F58-94B1-5AE3681891B6}" dt="2023-06-22T13:57:58.600" v="3437" actId="27803"/>
          <ac:spMkLst>
            <pc:docMk/>
            <pc:sldMk cId="605312590" sldId="256"/>
            <ac:spMk id="2494" creationId="{876F20E5-16A3-DB73-D4E6-6E5BC775979F}"/>
          </ac:spMkLst>
        </pc:spChg>
        <pc:spChg chg="mod">
          <ac:chgData name="Emils Zegers" userId="bd5cf22c-0e97-44c0-acad-9bc9915da531" providerId="ADAL" clId="{5F09D76C-1841-4F58-94B1-5AE3681891B6}" dt="2023-06-22T13:57:58.600" v="3437" actId="27803"/>
          <ac:spMkLst>
            <pc:docMk/>
            <pc:sldMk cId="605312590" sldId="256"/>
            <ac:spMk id="2495" creationId="{DE6AEA5A-82F6-F85D-67FF-23F55782DA18}"/>
          </ac:spMkLst>
        </pc:spChg>
        <pc:spChg chg="mod">
          <ac:chgData name="Emils Zegers" userId="bd5cf22c-0e97-44c0-acad-9bc9915da531" providerId="ADAL" clId="{5F09D76C-1841-4F58-94B1-5AE3681891B6}" dt="2023-06-22T13:57:58.600" v="3437" actId="27803"/>
          <ac:spMkLst>
            <pc:docMk/>
            <pc:sldMk cId="605312590" sldId="256"/>
            <ac:spMk id="2496" creationId="{5C925D58-8546-8BCD-F6D7-262F83FC7D45}"/>
          </ac:spMkLst>
        </pc:spChg>
        <pc:spChg chg="mod">
          <ac:chgData name="Emils Zegers" userId="bd5cf22c-0e97-44c0-acad-9bc9915da531" providerId="ADAL" clId="{5F09D76C-1841-4F58-94B1-5AE3681891B6}" dt="2023-06-22T13:57:58.600" v="3437" actId="27803"/>
          <ac:spMkLst>
            <pc:docMk/>
            <pc:sldMk cId="605312590" sldId="256"/>
            <ac:spMk id="2497" creationId="{327B804B-C04D-CED1-1FAF-C18DF8DDFDEB}"/>
          </ac:spMkLst>
        </pc:spChg>
        <pc:spChg chg="mod">
          <ac:chgData name="Emils Zegers" userId="bd5cf22c-0e97-44c0-acad-9bc9915da531" providerId="ADAL" clId="{5F09D76C-1841-4F58-94B1-5AE3681891B6}" dt="2023-06-22T13:57:58.600" v="3437" actId="27803"/>
          <ac:spMkLst>
            <pc:docMk/>
            <pc:sldMk cId="605312590" sldId="256"/>
            <ac:spMk id="2498" creationId="{B45ACDA1-19A3-A8C4-9AC1-5D02D0BFC2B8}"/>
          </ac:spMkLst>
        </pc:spChg>
        <pc:spChg chg="mod">
          <ac:chgData name="Emils Zegers" userId="bd5cf22c-0e97-44c0-acad-9bc9915da531" providerId="ADAL" clId="{5F09D76C-1841-4F58-94B1-5AE3681891B6}" dt="2023-06-22T13:57:58.600" v="3437" actId="27803"/>
          <ac:spMkLst>
            <pc:docMk/>
            <pc:sldMk cId="605312590" sldId="256"/>
            <ac:spMk id="2499" creationId="{D2A22E8E-A733-466F-768C-3864C2CA289F}"/>
          </ac:spMkLst>
        </pc:spChg>
        <pc:spChg chg="mod">
          <ac:chgData name="Emils Zegers" userId="bd5cf22c-0e97-44c0-acad-9bc9915da531" providerId="ADAL" clId="{5F09D76C-1841-4F58-94B1-5AE3681891B6}" dt="2023-06-22T13:57:58.600" v="3437" actId="27803"/>
          <ac:spMkLst>
            <pc:docMk/>
            <pc:sldMk cId="605312590" sldId="256"/>
            <ac:spMk id="2500" creationId="{FEB5E8CD-8FC6-F677-0054-94CD6431AAB6}"/>
          </ac:spMkLst>
        </pc:spChg>
        <pc:spChg chg="mod">
          <ac:chgData name="Emils Zegers" userId="bd5cf22c-0e97-44c0-acad-9bc9915da531" providerId="ADAL" clId="{5F09D76C-1841-4F58-94B1-5AE3681891B6}" dt="2023-06-22T13:57:58.600" v="3437" actId="27803"/>
          <ac:spMkLst>
            <pc:docMk/>
            <pc:sldMk cId="605312590" sldId="256"/>
            <ac:spMk id="2501" creationId="{5654949D-D432-1AD7-86BD-59618D22E975}"/>
          </ac:spMkLst>
        </pc:spChg>
        <pc:spChg chg="mod">
          <ac:chgData name="Emils Zegers" userId="bd5cf22c-0e97-44c0-acad-9bc9915da531" providerId="ADAL" clId="{5F09D76C-1841-4F58-94B1-5AE3681891B6}" dt="2023-06-22T13:57:58.600" v="3437" actId="27803"/>
          <ac:spMkLst>
            <pc:docMk/>
            <pc:sldMk cId="605312590" sldId="256"/>
            <ac:spMk id="2502" creationId="{217F6B31-D026-50FB-ACB7-2995C658764A}"/>
          </ac:spMkLst>
        </pc:spChg>
        <pc:spChg chg="mod">
          <ac:chgData name="Emils Zegers" userId="bd5cf22c-0e97-44c0-acad-9bc9915da531" providerId="ADAL" clId="{5F09D76C-1841-4F58-94B1-5AE3681891B6}" dt="2023-06-22T13:57:58.600" v="3437" actId="27803"/>
          <ac:spMkLst>
            <pc:docMk/>
            <pc:sldMk cId="605312590" sldId="256"/>
            <ac:spMk id="2503" creationId="{1113D6CC-235B-6DEA-501D-76B6DE017B8D}"/>
          </ac:spMkLst>
        </pc:spChg>
        <pc:spChg chg="mod">
          <ac:chgData name="Emils Zegers" userId="bd5cf22c-0e97-44c0-acad-9bc9915da531" providerId="ADAL" clId="{5F09D76C-1841-4F58-94B1-5AE3681891B6}" dt="2023-06-22T13:57:58.600" v="3437" actId="27803"/>
          <ac:spMkLst>
            <pc:docMk/>
            <pc:sldMk cId="605312590" sldId="256"/>
            <ac:spMk id="2504" creationId="{91A7F75E-2A1F-64F3-1D49-0B43C945F4D4}"/>
          </ac:spMkLst>
        </pc:spChg>
        <pc:spChg chg="mod">
          <ac:chgData name="Emils Zegers" userId="bd5cf22c-0e97-44c0-acad-9bc9915da531" providerId="ADAL" clId="{5F09D76C-1841-4F58-94B1-5AE3681891B6}" dt="2023-06-22T13:57:58.600" v="3437" actId="27803"/>
          <ac:spMkLst>
            <pc:docMk/>
            <pc:sldMk cId="605312590" sldId="256"/>
            <ac:spMk id="2505" creationId="{657612E1-360C-F957-0BF4-F04E49C7212F}"/>
          </ac:spMkLst>
        </pc:spChg>
        <pc:spChg chg="mod">
          <ac:chgData name="Emils Zegers" userId="bd5cf22c-0e97-44c0-acad-9bc9915da531" providerId="ADAL" clId="{5F09D76C-1841-4F58-94B1-5AE3681891B6}" dt="2023-06-22T13:57:58.600" v="3437" actId="27803"/>
          <ac:spMkLst>
            <pc:docMk/>
            <pc:sldMk cId="605312590" sldId="256"/>
            <ac:spMk id="2506" creationId="{98236FB1-4942-4BB3-6E35-BCF0DFDEBCF8}"/>
          </ac:spMkLst>
        </pc:spChg>
        <pc:spChg chg="mod">
          <ac:chgData name="Emils Zegers" userId="bd5cf22c-0e97-44c0-acad-9bc9915da531" providerId="ADAL" clId="{5F09D76C-1841-4F58-94B1-5AE3681891B6}" dt="2023-06-22T13:57:58.600" v="3437" actId="27803"/>
          <ac:spMkLst>
            <pc:docMk/>
            <pc:sldMk cId="605312590" sldId="256"/>
            <ac:spMk id="2507" creationId="{EFC84AD5-53F5-59C4-DDCC-EE726EB10F58}"/>
          </ac:spMkLst>
        </pc:spChg>
        <pc:spChg chg="mod">
          <ac:chgData name="Emils Zegers" userId="bd5cf22c-0e97-44c0-acad-9bc9915da531" providerId="ADAL" clId="{5F09D76C-1841-4F58-94B1-5AE3681891B6}" dt="2023-06-22T13:57:58.600" v="3437" actId="27803"/>
          <ac:spMkLst>
            <pc:docMk/>
            <pc:sldMk cId="605312590" sldId="256"/>
            <ac:spMk id="2508" creationId="{E6E5D728-4272-501F-2FB7-C7DE6C2EE60B}"/>
          </ac:spMkLst>
        </pc:spChg>
        <pc:spChg chg="mod">
          <ac:chgData name="Emils Zegers" userId="bd5cf22c-0e97-44c0-acad-9bc9915da531" providerId="ADAL" clId="{5F09D76C-1841-4F58-94B1-5AE3681891B6}" dt="2023-06-22T13:57:58.600" v="3437" actId="27803"/>
          <ac:spMkLst>
            <pc:docMk/>
            <pc:sldMk cId="605312590" sldId="256"/>
            <ac:spMk id="2509" creationId="{9E3E6309-7A41-FE66-A9F4-AB0346737F76}"/>
          </ac:spMkLst>
        </pc:spChg>
        <pc:spChg chg="mod">
          <ac:chgData name="Emils Zegers" userId="bd5cf22c-0e97-44c0-acad-9bc9915da531" providerId="ADAL" clId="{5F09D76C-1841-4F58-94B1-5AE3681891B6}" dt="2023-06-22T13:57:58.600" v="3437" actId="27803"/>
          <ac:spMkLst>
            <pc:docMk/>
            <pc:sldMk cId="605312590" sldId="256"/>
            <ac:spMk id="2510" creationId="{76D41D85-C273-5C91-D0C6-67C263A53611}"/>
          </ac:spMkLst>
        </pc:spChg>
        <pc:spChg chg="mod">
          <ac:chgData name="Emils Zegers" userId="bd5cf22c-0e97-44c0-acad-9bc9915da531" providerId="ADAL" clId="{5F09D76C-1841-4F58-94B1-5AE3681891B6}" dt="2023-06-22T13:57:58.600" v="3437" actId="27803"/>
          <ac:spMkLst>
            <pc:docMk/>
            <pc:sldMk cId="605312590" sldId="256"/>
            <ac:spMk id="2511" creationId="{57B1A5A1-BF34-5472-187B-AE91E9C8D239}"/>
          </ac:spMkLst>
        </pc:spChg>
        <pc:spChg chg="mod">
          <ac:chgData name="Emils Zegers" userId="bd5cf22c-0e97-44c0-acad-9bc9915da531" providerId="ADAL" clId="{5F09D76C-1841-4F58-94B1-5AE3681891B6}" dt="2023-06-22T13:57:58.600" v="3437" actId="27803"/>
          <ac:spMkLst>
            <pc:docMk/>
            <pc:sldMk cId="605312590" sldId="256"/>
            <ac:spMk id="2512" creationId="{102B0D9F-7E19-ECB8-BEEF-133967CCF272}"/>
          </ac:spMkLst>
        </pc:spChg>
        <pc:spChg chg="mod">
          <ac:chgData name="Emils Zegers" userId="bd5cf22c-0e97-44c0-acad-9bc9915da531" providerId="ADAL" clId="{5F09D76C-1841-4F58-94B1-5AE3681891B6}" dt="2023-06-22T13:57:58.600" v="3437" actId="27803"/>
          <ac:spMkLst>
            <pc:docMk/>
            <pc:sldMk cId="605312590" sldId="256"/>
            <ac:spMk id="2513" creationId="{4EF58A22-68B8-E38C-761F-2B13A93A1091}"/>
          </ac:spMkLst>
        </pc:spChg>
        <pc:spChg chg="mod">
          <ac:chgData name="Emils Zegers" userId="bd5cf22c-0e97-44c0-acad-9bc9915da531" providerId="ADAL" clId="{5F09D76C-1841-4F58-94B1-5AE3681891B6}" dt="2023-06-22T13:57:58.600" v="3437" actId="27803"/>
          <ac:spMkLst>
            <pc:docMk/>
            <pc:sldMk cId="605312590" sldId="256"/>
            <ac:spMk id="2514" creationId="{FF51A1F9-2D43-262A-9112-BFA4F2ECA8B1}"/>
          </ac:spMkLst>
        </pc:spChg>
        <pc:spChg chg="mod">
          <ac:chgData name="Emils Zegers" userId="bd5cf22c-0e97-44c0-acad-9bc9915da531" providerId="ADAL" clId="{5F09D76C-1841-4F58-94B1-5AE3681891B6}" dt="2023-06-22T13:57:58.600" v="3437" actId="27803"/>
          <ac:spMkLst>
            <pc:docMk/>
            <pc:sldMk cId="605312590" sldId="256"/>
            <ac:spMk id="2515" creationId="{323C2511-1E16-11FC-6F76-20181E7F1B87}"/>
          </ac:spMkLst>
        </pc:spChg>
        <pc:spChg chg="mod">
          <ac:chgData name="Emils Zegers" userId="bd5cf22c-0e97-44c0-acad-9bc9915da531" providerId="ADAL" clId="{5F09D76C-1841-4F58-94B1-5AE3681891B6}" dt="2023-06-22T13:57:58.600" v="3437" actId="27803"/>
          <ac:spMkLst>
            <pc:docMk/>
            <pc:sldMk cId="605312590" sldId="256"/>
            <ac:spMk id="2516" creationId="{D665BFF2-6A91-5D6F-EC1C-5965270BD5E6}"/>
          </ac:spMkLst>
        </pc:spChg>
        <pc:spChg chg="mod">
          <ac:chgData name="Emils Zegers" userId="bd5cf22c-0e97-44c0-acad-9bc9915da531" providerId="ADAL" clId="{5F09D76C-1841-4F58-94B1-5AE3681891B6}" dt="2023-06-22T13:57:58.600" v="3437" actId="27803"/>
          <ac:spMkLst>
            <pc:docMk/>
            <pc:sldMk cId="605312590" sldId="256"/>
            <ac:spMk id="2517" creationId="{6DDA8241-8BB3-14F9-83E5-42D0BBE8EA16}"/>
          </ac:spMkLst>
        </pc:spChg>
        <pc:spChg chg="mod">
          <ac:chgData name="Emils Zegers" userId="bd5cf22c-0e97-44c0-acad-9bc9915da531" providerId="ADAL" clId="{5F09D76C-1841-4F58-94B1-5AE3681891B6}" dt="2023-06-22T13:57:58.600" v="3437" actId="27803"/>
          <ac:spMkLst>
            <pc:docMk/>
            <pc:sldMk cId="605312590" sldId="256"/>
            <ac:spMk id="2518" creationId="{27D99F05-51F8-3396-7508-4271181A276A}"/>
          </ac:spMkLst>
        </pc:spChg>
        <pc:spChg chg="mod">
          <ac:chgData name="Emils Zegers" userId="bd5cf22c-0e97-44c0-acad-9bc9915da531" providerId="ADAL" clId="{5F09D76C-1841-4F58-94B1-5AE3681891B6}" dt="2023-06-22T13:57:58.600" v="3437" actId="27803"/>
          <ac:spMkLst>
            <pc:docMk/>
            <pc:sldMk cId="605312590" sldId="256"/>
            <ac:spMk id="2519" creationId="{4D7DE64B-0A38-BA3D-8FE6-004AE811AFAB}"/>
          </ac:spMkLst>
        </pc:spChg>
        <pc:spChg chg="mod">
          <ac:chgData name="Emils Zegers" userId="bd5cf22c-0e97-44c0-acad-9bc9915da531" providerId="ADAL" clId="{5F09D76C-1841-4F58-94B1-5AE3681891B6}" dt="2023-06-22T13:57:58.600" v="3437" actId="27803"/>
          <ac:spMkLst>
            <pc:docMk/>
            <pc:sldMk cId="605312590" sldId="256"/>
            <ac:spMk id="2520" creationId="{2C4EC30B-3619-EBD3-877F-6993C040F893}"/>
          </ac:spMkLst>
        </pc:spChg>
        <pc:spChg chg="mod">
          <ac:chgData name="Emils Zegers" userId="bd5cf22c-0e97-44c0-acad-9bc9915da531" providerId="ADAL" clId="{5F09D76C-1841-4F58-94B1-5AE3681891B6}" dt="2023-06-22T13:57:58.600" v="3437" actId="27803"/>
          <ac:spMkLst>
            <pc:docMk/>
            <pc:sldMk cId="605312590" sldId="256"/>
            <ac:spMk id="2521" creationId="{41BDF409-6576-C18C-3453-AFDC510553DE}"/>
          </ac:spMkLst>
        </pc:spChg>
        <pc:spChg chg="mod">
          <ac:chgData name="Emils Zegers" userId="bd5cf22c-0e97-44c0-acad-9bc9915da531" providerId="ADAL" clId="{5F09D76C-1841-4F58-94B1-5AE3681891B6}" dt="2023-06-22T13:57:58.600" v="3437" actId="27803"/>
          <ac:spMkLst>
            <pc:docMk/>
            <pc:sldMk cId="605312590" sldId="256"/>
            <ac:spMk id="2522" creationId="{A62B03E4-C92B-70C1-F8D5-7AF88B8690A6}"/>
          </ac:spMkLst>
        </pc:spChg>
        <pc:spChg chg="mod">
          <ac:chgData name="Emils Zegers" userId="bd5cf22c-0e97-44c0-acad-9bc9915da531" providerId="ADAL" clId="{5F09D76C-1841-4F58-94B1-5AE3681891B6}" dt="2023-06-22T13:57:58.600" v="3437" actId="27803"/>
          <ac:spMkLst>
            <pc:docMk/>
            <pc:sldMk cId="605312590" sldId="256"/>
            <ac:spMk id="2523" creationId="{3B120F03-8947-5830-555F-5E2428F08598}"/>
          </ac:spMkLst>
        </pc:spChg>
        <pc:spChg chg="mod">
          <ac:chgData name="Emils Zegers" userId="bd5cf22c-0e97-44c0-acad-9bc9915da531" providerId="ADAL" clId="{5F09D76C-1841-4F58-94B1-5AE3681891B6}" dt="2023-06-22T13:57:58.600" v="3437" actId="27803"/>
          <ac:spMkLst>
            <pc:docMk/>
            <pc:sldMk cId="605312590" sldId="256"/>
            <ac:spMk id="2524" creationId="{85D2C487-8A68-6528-04B3-44AC4C957799}"/>
          </ac:spMkLst>
        </pc:spChg>
        <pc:spChg chg="mod">
          <ac:chgData name="Emils Zegers" userId="bd5cf22c-0e97-44c0-acad-9bc9915da531" providerId="ADAL" clId="{5F09D76C-1841-4F58-94B1-5AE3681891B6}" dt="2023-06-22T13:57:58.600" v="3437" actId="27803"/>
          <ac:spMkLst>
            <pc:docMk/>
            <pc:sldMk cId="605312590" sldId="256"/>
            <ac:spMk id="2525" creationId="{756A5542-D26D-A4F7-492C-018113830415}"/>
          </ac:spMkLst>
        </pc:spChg>
        <pc:spChg chg="mod">
          <ac:chgData name="Emils Zegers" userId="bd5cf22c-0e97-44c0-acad-9bc9915da531" providerId="ADAL" clId="{5F09D76C-1841-4F58-94B1-5AE3681891B6}" dt="2023-06-22T13:57:58.600" v="3437" actId="27803"/>
          <ac:spMkLst>
            <pc:docMk/>
            <pc:sldMk cId="605312590" sldId="256"/>
            <ac:spMk id="2526" creationId="{83BCFD1F-099B-93BE-6CD6-01512181907E}"/>
          </ac:spMkLst>
        </pc:spChg>
        <pc:spChg chg="mod">
          <ac:chgData name="Emils Zegers" userId="bd5cf22c-0e97-44c0-acad-9bc9915da531" providerId="ADAL" clId="{5F09D76C-1841-4F58-94B1-5AE3681891B6}" dt="2023-06-22T13:57:58.600" v="3437" actId="27803"/>
          <ac:spMkLst>
            <pc:docMk/>
            <pc:sldMk cId="605312590" sldId="256"/>
            <ac:spMk id="2527" creationId="{17D5E8C9-599F-67CC-310E-50284DEA35DE}"/>
          </ac:spMkLst>
        </pc:spChg>
        <pc:spChg chg="mod">
          <ac:chgData name="Emils Zegers" userId="bd5cf22c-0e97-44c0-acad-9bc9915da531" providerId="ADAL" clId="{5F09D76C-1841-4F58-94B1-5AE3681891B6}" dt="2023-06-22T13:57:58.600" v="3437" actId="27803"/>
          <ac:spMkLst>
            <pc:docMk/>
            <pc:sldMk cId="605312590" sldId="256"/>
            <ac:spMk id="2528" creationId="{E5B505FF-BE5A-22C3-829C-2E1F320508B6}"/>
          </ac:spMkLst>
        </pc:spChg>
        <pc:spChg chg="mod">
          <ac:chgData name="Emils Zegers" userId="bd5cf22c-0e97-44c0-acad-9bc9915da531" providerId="ADAL" clId="{5F09D76C-1841-4F58-94B1-5AE3681891B6}" dt="2023-06-22T13:57:58.600" v="3437" actId="27803"/>
          <ac:spMkLst>
            <pc:docMk/>
            <pc:sldMk cId="605312590" sldId="256"/>
            <ac:spMk id="2529" creationId="{2EFB29F2-9F3C-0D0C-B0B7-B2332FCC51ED}"/>
          </ac:spMkLst>
        </pc:spChg>
        <pc:spChg chg="mod">
          <ac:chgData name="Emils Zegers" userId="bd5cf22c-0e97-44c0-acad-9bc9915da531" providerId="ADAL" clId="{5F09D76C-1841-4F58-94B1-5AE3681891B6}" dt="2023-06-22T13:57:58.600" v="3437" actId="27803"/>
          <ac:spMkLst>
            <pc:docMk/>
            <pc:sldMk cId="605312590" sldId="256"/>
            <ac:spMk id="2530" creationId="{3604F8AD-6CE9-97C0-FFD3-F5A1FE3983C3}"/>
          </ac:spMkLst>
        </pc:spChg>
        <pc:spChg chg="mod">
          <ac:chgData name="Emils Zegers" userId="bd5cf22c-0e97-44c0-acad-9bc9915da531" providerId="ADAL" clId="{5F09D76C-1841-4F58-94B1-5AE3681891B6}" dt="2023-06-22T13:57:58.600" v="3437" actId="27803"/>
          <ac:spMkLst>
            <pc:docMk/>
            <pc:sldMk cId="605312590" sldId="256"/>
            <ac:spMk id="2531" creationId="{DD4A89AD-E294-81EE-BFDB-C24FEB0EA69D}"/>
          </ac:spMkLst>
        </pc:spChg>
        <pc:spChg chg="mod">
          <ac:chgData name="Emils Zegers" userId="bd5cf22c-0e97-44c0-acad-9bc9915da531" providerId="ADAL" clId="{5F09D76C-1841-4F58-94B1-5AE3681891B6}" dt="2023-06-22T13:57:58.600" v="3437" actId="27803"/>
          <ac:spMkLst>
            <pc:docMk/>
            <pc:sldMk cId="605312590" sldId="256"/>
            <ac:spMk id="2532" creationId="{9C17E9F0-2CA6-0BDF-A328-1B5DF9580152}"/>
          </ac:spMkLst>
        </pc:spChg>
        <pc:spChg chg="mod">
          <ac:chgData name="Emils Zegers" userId="bd5cf22c-0e97-44c0-acad-9bc9915da531" providerId="ADAL" clId="{5F09D76C-1841-4F58-94B1-5AE3681891B6}" dt="2023-06-22T13:57:58.600" v="3437" actId="27803"/>
          <ac:spMkLst>
            <pc:docMk/>
            <pc:sldMk cId="605312590" sldId="256"/>
            <ac:spMk id="2533" creationId="{F67F3402-A1E9-DD78-F7F2-38A10F62FA76}"/>
          </ac:spMkLst>
        </pc:spChg>
        <pc:spChg chg="mod">
          <ac:chgData name="Emils Zegers" userId="bd5cf22c-0e97-44c0-acad-9bc9915da531" providerId="ADAL" clId="{5F09D76C-1841-4F58-94B1-5AE3681891B6}" dt="2023-06-22T13:57:58.600" v="3437" actId="27803"/>
          <ac:spMkLst>
            <pc:docMk/>
            <pc:sldMk cId="605312590" sldId="256"/>
            <ac:spMk id="2534" creationId="{61F94F4A-09CD-1892-7902-F4D2EE7D314F}"/>
          </ac:spMkLst>
        </pc:spChg>
        <pc:spChg chg="mod">
          <ac:chgData name="Emils Zegers" userId="bd5cf22c-0e97-44c0-acad-9bc9915da531" providerId="ADAL" clId="{5F09D76C-1841-4F58-94B1-5AE3681891B6}" dt="2023-06-22T13:57:58.600" v="3437" actId="27803"/>
          <ac:spMkLst>
            <pc:docMk/>
            <pc:sldMk cId="605312590" sldId="256"/>
            <ac:spMk id="2535" creationId="{3AD6D4F4-3488-3712-05B8-F2F239DE8958}"/>
          </ac:spMkLst>
        </pc:spChg>
        <pc:spChg chg="mod">
          <ac:chgData name="Emils Zegers" userId="bd5cf22c-0e97-44c0-acad-9bc9915da531" providerId="ADAL" clId="{5F09D76C-1841-4F58-94B1-5AE3681891B6}" dt="2023-06-22T13:57:58.600" v="3437" actId="27803"/>
          <ac:spMkLst>
            <pc:docMk/>
            <pc:sldMk cId="605312590" sldId="256"/>
            <ac:spMk id="2536" creationId="{E78170A0-087E-B6AF-FEAB-6AB48987C308}"/>
          </ac:spMkLst>
        </pc:spChg>
        <pc:spChg chg="mod">
          <ac:chgData name="Emils Zegers" userId="bd5cf22c-0e97-44c0-acad-9bc9915da531" providerId="ADAL" clId="{5F09D76C-1841-4F58-94B1-5AE3681891B6}" dt="2023-06-22T13:57:58.600" v="3437" actId="27803"/>
          <ac:spMkLst>
            <pc:docMk/>
            <pc:sldMk cId="605312590" sldId="256"/>
            <ac:spMk id="2537" creationId="{4E12C380-A7A0-EDE4-9836-C2A7C78BC9ED}"/>
          </ac:spMkLst>
        </pc:spChg>
        <pc:spChg chg="add del mod">
          <ac:chgData name="Emils Zegers" userId="bd5cf22c-0e97-44c0-acad-9bc9915da531" providerId="ADAL" clId="{5F09D76C-1841-4F58-94B1-5AE3681891B6}" dt="2023-06-22T14:33:46.124" v="3512" actId="767"/>
          <ac:spMkLst>
            <pc:docMk/>
            <pc:sldMk cId="605312590" sldId="256"/>
            <ac:spMk id="2548" creationId="{13ED15A6-1730-F963-E9EF-E0E65A475DF0}"/>
          </ac:spMkLst>
        </pc:spChg>
        <pc:spChg chg="add del mod">
          <ac:chgData name="Emils Zegers" userId="bd5cf22c-0e97-44c0-acad-9bc9915da531" providerId="ADAL" clId="{5F09D76C-1841-4F58-94B1-5AE3681891B6}" dt="2023-06-22T14:33:57.713" v="3518"/>
          <ac:spMkLst>
            <pc:docMk/>
            <pc:sldMk cId="605312590" sldId="256"/>
            <ac:spMk id="2549" creationId="{44CA91AE-D78E-BB34-E03A-EBF04EA6C8DD}"/>
          </ac:spMkLst>
        </pc:spChg>
        <pc:spChg chg="add del mod">
          <ac:chgData name="Emils Zegers" userId="bd5cf22c-0e97-44c0-acad-9bc9915da531" providerId="ADAL" clId="{5F09D76C-1841-4F58-94B1-5AE3681891B6}" dt="2023-06-22T14:33:55.668" v="3516"/>
          <ac:spMkLst>
            <pc:docMk/>
            <pc:sldMk cId="605312590" sldId="256"/>
            <ac:spMk id="2550" creationId="{1596FD3A-F19E-D2AE-E812-8B345D1B14EE}"/>
          </ac:spMkLst>
        </pc:spChg>
        <pc:spChg chg="add del mod">
          <ac:chgData name="Emils Zegers" userId="bd5cf22c-0e97-44c0-acad-9bc9915da531" providerId="ADAL" clId="{5F09D76C-1841-4F58-94B1-5AE3681891B6}" dt="2023-06-22T14:37:30.707" v="3531"/>
          <ac:spMkLst>
            <pc:docMk/>
            <pc:sldMk cId="605312590" sldId="256"/>
            <ac:spMk id="2551" creationId="{3CFC8D62-C465-9725-C5DF-CA6B5A7891AD}"/>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13:58:00.841" v="3438" actId="478"/>
          <ac:grpSpMkLst>
            <pc:docMk/>
            <pc:sldMk cId="605312590" sldId="256"/>
            <ac:grpSpMk id="12" creationId="{D78C5E35-159D-D1E6-95E5-7DF8EF89FF98}"/>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mod">
          <ac:chgData name="Emils Zegers" userId="bd5cf22c-0e97-44c0-acad-9bc9915da531" providerId="ADAL" clId="{5F09D76C-1841-4F58-94B1-5AE3681891B6}" dt="2023-06-22T13:57:58.600" v="3437" actId="27803"/>
          <ac:grpSpMkLst>
            <pc:docMk/>
            <pc:sldMk cId="605312590" sldId="256"/>
            <ac:grpSpMk id="14" creationId="{D7CB2684-08B4-4455-1287-E75EFA4BBEE7}"/>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graphicFrameChg chg="add mod">
          <ac:chgData name="Emils Zegers" userId="bd5cf22c-0e97-44c0-acad-9bc9915da531" providerId="ADAL" clId="{5F09D76C-1841-4F58-94B1-5AE3681891B6}" dt="2023-06-22T14:51:58.856" v="3567"/>
          <ac:graphicFrameMkLst>
            <pc:docMk/>
            <pc:sldMk cId="605312590" sldId="256"/>
            <ac:graphicFrameMk id="2554" creationId="{320234E1-44B5-2BFA-A3DD-D0A959BB062E}"/>
          </ac:graphicFrameMkLst>
        </pc:graphicFrameChg>
        <pc:picChg chg="add del mod">
          <ac:chgData name="Emils Zegers" userId="bd5cf22c-0e97-44c0-acad-9bc9915da531" providerId="ADAL" clId="{5F09D76C-1841-4F58-94B1-5AE3681891B6}" dt="2023-06-22T11:09:05.328" v="1573"/>
          <ac:picMkLst>
            <pc:docMk/>
            <pc:sldMk cId="605312590" sldId="256"/>
            <ac:picMk id="4" creationId="{537B20C0-A524-026A-E871-5611C5506E7C}"/>
          </ac:picMkLst>
        </pc:pic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del mod">
          <ac:chgData name="Emils Zegers" userId="bd5cf22c-0e97-44c0-acad-9bc9915da531" providerId="ADAL" clId="{5F09D76C-1841-4F58-94B1-5AE3681891B6}" dt="2023-06-22T13:57:35.979" v="3434" actId="478"/>
          <ac:picMkLst>
            <pc:docMk/>
            <pc:sldMk cId="605312590" sldId="256"/>
            <ac:picMk id="6" creationId="{90190BAA-24A4-F1ED-BF7E-4F8F03FBE9FA}"/>
          </ac:picMkLst>
        </pc:picChg>
        <pc:picChg chg="add mod ord modCrop">
          <ac:chgData name="Emils Zegers" userId="bd5cf22c-0e97-44c0-acad-9bc9915da531" providerId="ADAL" clId="{5F09D76C-1841-4F58-94B1-5AE3681891B6}" dt="2023-06-22T13:03:39.640" v="3332" actId="1076"/>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13:57:58.600" v="3437" actId="27803"/>
          <ac:picMkLst>
            <pc:docMk/>
            <pc:sldMk cId="605312590" sldId="256"/>
            <ac:picMk id="9" creationId="{0990927D-3505-4D0D-30C5-EBBD1AD9E812}"/>
          </ac:picMkLst>
        </pc:picChg>
        <pc:picChg chg="add del mod">
          <ac:chgData name="Emils Zegers" userId="bd5cf22c-0e97-44c0-acad-9bc9915da531" providerId="ADAL" clId="{5F09D76C-1841-4F58-94B1-5AE3681891B6}" dt="2023-06-22T11:11:23.636" v="1591"/>
          <ac:picMkLst>
            <pc:docMk/>
            <pc:sldMk cId="605312590" sldId="256"/>
            <ac:picMk id="9" creationId="{E644B97B-9F2C-49F9-578C-D614E2A26570}"/>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del mod ord modCrop">
          <ac:chgData name="Emils Zegers" userId="bd5cf22c-0e97-44c0-acad-9bc9915da531" providerId="ADAL" clId="{5F09D76C-1841-4F58-94B1-5AE3681891B6}" dt="2023-06-22T12:12:40.457" v="2708" actId="478"/>
          <ac:picMkLst>
            <pc:docMk/>
            <pc:sldMk cId="605312590" sldId="256"/>
            <ac:picMk id="13" creationId="{2363D4A2-65EB-8D1B-426F-3F6A8D121227}"/>
          </ac:picMkLst>
        </pc:picChg>
        <pc:picChg chg="mod">
          <ac:chgData name="Emils Zegers" userId="bd5cf22c-0e97-44c0-acad-9bc9915da531" providerId="ADAL" clId="{5F09D76C-1841-4F58-94B1-5AE3681891B6}" dt="2023-06-22T13:57:58.600" v="3437" actId="27803"/>
          <ac:picMkLst>
            <pc:docMk/>
            <pc:sldMk cId="605312590" sldId="256"/>
            <ac:picMk id="13" creationId="{7D53F21A-B916-0E0F-6976-D8C9BA8351E1}"/>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mod modCrop">
          <ac:chgData name="Emils Zegers" userId="bd5cf22c-0e97-44c0-acad-9bc9915da531" providerId="ADAL" clId="{5F09D76C-1841-4F58-94B1-5AE3681891B6}" dt="2023-06-22T14:13:58.281" v="3472" actId="1076"/>
          <ac:picMkLst>
            <pc:docMk/>
            <pc:sldMk cId="605312590" sldId="256"/>
            <ac:picMk id="20" creationId="{624BF128-476F-0770-6368-65A761DD7DC9}"/>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del mod">
          <ac:chgData name="Emils Zegers" userId="bd5cf22c-0e97-44c0-acad-9bc9915da531" providerId="ADAL" clId="{5F09D76C-1841-4F58-94B1-5AE3681891B6}" dt="2023-06-22T12:13:10.257" v="2713" actId="478"/>
          <ac:picMkLst>
            <pc:docMk/>
            <pc:sldMk cId="605312590" sldId="256"/>
            <ac:picMk id="23" creationId="{098999BF-B894-6B99-397A-E1BB84087883}"/>
          </ac:picMkLst>
        </pc:picChg>
        <pc:picChg chg="add mod">
          <ac:chgData name="Emils Zegers" userId="bd5cf22c-0e97-44c0-acad-9bc9915da531" providerId="ADAL" clId="{5F09D76C-1841-4F58-94B1-5AE3681891B6}" dt="2023-06-22T14:14:07.183" v="3473" actId="1076"/>
          <ac:picMkLst>
            <pc:docMk/>
            <pc:sldMk cId="605312590" sldId="256"/>
            <ac:picMk id="28" creationId="{868855BE-6969-E2AD-AA61-4CF8B0857074}"/>
          </ac:picMkLst>
        </pc:picChg>
        <pc:picChg chg="add del mod ord">
          <ac:chgData name="Emils Zegers" userId="bd5cf22c-0e97-44c0-acad-9bc9915da531" providerId="ADAL" clId="{5F09D76C-1841-4F58-94B1-5AE3681891B6}" dt="2023-06-22T14:07:44.117" v="3444" actId="478"/>
          <ac:picMkLst>
            <pc:docMk/>
            <pc:sldMk cId="605312590" sldId="256"/>
            <ac:picMk id="2539" creationId="{1A02D1AE-DDEB-BC73-0B22-9B87BF9651B8}"/>
          </ac:picMkLst>
        </pc:picChg>
        <pc:picChg chg="add mod">
          <ac:chgData name="Emils Zegers" userId="bd5cf22c-0e97-44c0-acad-9bc9915da531" providerId="ADAL" clId="{5F09D76C-1841-4F58-94B1-5AE3681891B6}" dt="2023-06-22T14:15:34.240" v="3480" actId="1076"/>
          <ac:picMkLst>
            <pc:docMk/>
            <pc:sldMk cId="605312590" sldId="256"/>
            <ac:picMk id="2541" creationId="{2E593A0A-BC36-01EC-4F0E-AD011E643AF7}"/>
          </ac:picMkLst>
        </pc:picChg>
        <pc:picChg chg="add del mod ord modCrop">
          <ac:chgData name="Emils Zegers" userId="bd5cf22c-0e97-44c0-acad-9bc9915da531" providerId="ADAL" clId="{5F09D76C-1841-4F58-94B1-5AE3681891B6}" dt="2023-06-22T14:17:09.927" v="3488" actId="478"/>
          <ac:picMkLst>
            <pc:docMk/>
            <pc:sldMk cId="605312590" sldId="256"/>
            <ac:picMk id="2543" creationId="{53ADCE40-0901-2D75-AB06-F941242A7A87}"/>
          </ac:picMkLst>
        </pc:picChg>
        <pc:picChg chg="add del mod">
          <ac:chgData name="Emils Zegers" userId="bd5cf22c-0e97-44c0-acad-9bc9915da531" providerId="ADAL" clId="{5F09D76C-1841-4F58-94B1-5AE3681891B6}" dt="2023-06-22T14:32:43.102" v="3503" actId="478"/>
          <ac:picMkLst>
            <pc:docMk/>
            <pc:sldMk cId="605312590" sldId="256"/>
            <ac:picMk id="2545" creationId="{F0F8F923-12AC-5B68-F630-35318F4568E4}"/>
          </ac:picMkLst>
        </pc:picChg>
        <pc:picChg chg="add del mod">
          <ac:chgData name="Emils Zegers" userId="bd5cf22c-0e97-44c0-acad-9bc9915da531" providerId="ADAL" clId="{5F09D76C-1841-4F58-94B1-5AE3681891B6}" dt="2023-06-22T14:39:10.978" v="3539" actId="478"/>
          <ac:picMkLst>
            <pc:docMk/>
            <pc:sldMk cId="605312590" sldId="256"/>
            <ac:picMk id="2547" creationId="{16A64F2C-68A1-55C5-FFD8-976E7AF609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22/06/2023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22/06/2023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22/06/2023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22/06/2023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openxmlformats.org/officeDocument/2006/relationships/image" Target="../media/image4.svg"/><Relationship Id="rId10" Type="http://schemas.openxmlformats.org/officeDocument/2006/relationships/package" Target="../embeddings/Microsoft_Word_Document.docx"/><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A027267-29E6-ED00-67F1-DFA0D8E32B9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4089" b="14624"/>
          <a:stretch/>
        </p:blipFill>
        <p:spPr>
          <a:xfrm>
            <a:off x="0" y="16689340"/>
            <a:ext cx="16309401" cy="8694342"/>
          </a:xfrm>
          <a:prstGeom prst="rect">
            <a:avLst/>
          </a:prstGeom>
        </p:spPr>
      </p:pic>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6916749" y="439846"/>
            <a:ext cx="17259835" cy="2979845"/>
          </a:xfrm>
        </p:spPr>
        <p:txBody>
          <a:bodyPr>
            <a:noAutofit/>
          </a:bodyPr>
          <a:lstStyle/>
          <a:p>
            <a:r>
              <a:rPr lang="en-US" sz="10000" dirty="0">
                <a:latin typeface="Arial" panose="020B0604020202020204" pitchFamily="34" charset="0"/>
                <a:cs typeface="Arial" panose="020B0604020202020204" pitchFamily="34" charset="0"/>
              </a:rPr>
              <a:t>Measuring the effect of optical feedback on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922875" y="12576233"/>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being feedbacked into the diode laser.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922875" y="6015290"/>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Optical feedback is the process in which a select band from the output of a laser is reflected back into the laser cavity</a:t>
            </a:r>
            <a:r>
              <a:rPr lang="en-GB" sz="4000" dirty="0">
                <a:solidFill>
                  <a:srgbClr val="000000"/>
                </a:solidFill>
                <a:latin typeface="Arial" panose="020B0604020202020204" pitchFamily="34" charset="0"/>
              </a:rPr>
              <a:t>. </a:t>
            </a:r>
            <a:r>
              <a:rPr lang="en-GB" sz="4000" b="0" i="0" u="none" strike="noStrike" dirty="0">
                <a:solidFill>
                  <a:srgbClr val="000000"/>
                </a:solidFill>
                <a:effectLst/>
                <a:latin typeface="Arial" panose="020B0604020202020204" pitchFamily="34" charset="0"/>
              </a:rPr>
              <a:t>For this project we built our own external cavity diode laser (ECDL) and Czerny-Turner Spectrometer to measure the effect that </a:t>
            </a:r>
            <a:r>
              <a:rPr lang="en-GB" sz="4000" dirty="0">
                <a:solidFill>
                  <a:srgbClr val="000000"/>
                </a:solidFill>
                <a:latin typeface="Arial" panose="020B0604020202020204" pitchFamily="34" charset="0"/>
              </a:rPr>
              <a:t>feedback </a:t>
            </a:r>
            <a:r>
              <a:rPr lang="en-GB" sz="4000" b="0" i="0" u="none" strike="noStrike" dirty="0">
                <a:solidFill>
                  <a:srgbClr val="000000"/>
                </a:solidFill>
                <a:effectLst/>
                <a:latin typeface="Arial" panose="020B0604020202020204" pitchFamily="34" charset="0"/>
              </a:rPr>
              <a:t>has on the output of </a:t>
            </a:r>
            <a:r>
              <a:rPr lang="en-GB" sz="4000" dirty="0">
                <a:solidFill>
                  <a:srgbClr val="000000"/>
                </a:solidFill>
                <a:latin typeface="Arial" panose="020B0604020202020204" pitchFamily="34" charset="0"/>
              </a:rPr>
              <a:t>the diode</a:t>
            </a:r>
            <a:r>
              <a:rPr lang="en-GB" sz="4000" b="0" i="0" u="none" strike="noStrike" dirty="0">
                <a:solidFill>
                  <a:srgbClr val="000000"/>
                </a:solidFill>
                <a:effectLst/>
                <a:latin typeface="Arial" panose="020B0604020202020204" pitchFamily="34" charset="0"/>
              </a:rPr>
              <a:t> laser. </a:t>
            </a:r>
            <a:endParaRPr lang="en-NL" sz="4000" dirty="0"/>
          </a:p>
        </p:txBody>
      </p:sp>
      <p:sp>
        <p:nvSpPr>
          <p:cNvPr id="16" name="TextBox 15">
            <a:extLst>
              <a:ext uri="{FF2B5EF4-FFF2-40B4-BE49-F238E27FC236}">
                <a16:creationId xmlns:a16="http://schemas.microsoft.com/office/drawing/2014/main" id="{71943113-C3FB-E68C-3559-3E941114FFB1}"/>
              </a:ext>
            </a:extLst>
          </p:cNvPr>
          <p:cNvSpPr txBox="1"/>
          <p:nvPr/>
        </p:nvSpPr>
        <p:spPr>
          <a:xfrm>
            <a:off x="922875" y="5218385"/>
            <a:ext cx="6607277" cy="923330"/>
          </a:xfrm>
          <a:prstGeom prst="rect">
            <a:avLst/>
          </a:prstGeom>
          <a:noFill/>
        </p:spPr>
        <p:txBody>
          <a:bodyPr wrap="square" rtlCol="0">
            <a:spAutoFit/>
          </a:bodyPr>
          <a:lstStyle/>
          <a:p>
            <a:r>
              <a:rPr lang="en-US" sz="5400" b="1" dirty="0"/>
              <a:t>Introduction</a:t>
            </a:r>
            <a:endParaRPr lang="en-NL" sz="5400" b="1" dirty="0"/>
          </a:p>
        </p:txBody>
      </p:sp>
      <p:sp>
        <p:nvSpPr>
          <p:cNvPr id="18" name="TextBox 17">
            <a:extLst>
              <a:ext uri="{FF2B5EF4-FFF2-40B4-BE49-F238E27FC236}">
                <a16:creationId xmlns:a16="http://schemas.microsoft.com/office/drawing/2014/main" id="{23F4374A-D1AB-AC16-3EDD-BDAA660FAC95}"/>
              </a:ext>
            </a:extLst>
          </p:cNvPr>
          <p:cNvSpPr txBox="1"/>
          <p:nvPr/>
        </p:nvSpPr>
        <p:spPr>
          <a:xfrm>
            <a:off x="17046682" y="5218385"/>
            <a:ext cx="6607277" cy="923330"/>
          </a:xfrm>
          <a:prstGeom prst="rect">
            <a:avLst/>
          </a:prstGeom>
          <a:noFill/>
        </p:spPr>
        <p:txBody>
          <a:bodyPr wrap="square" rtlCol="0">
            <a:spAutoFit/>
          </a:bodyPr>
          <a:lstStyle/>
          <a:p>
            <a:r>
              <a:rPr lang="en-US" sz="5400" b="1" dirty="0"/>
              <a:t>Expectation</a:t>
            </a:r>
            <a:endParaRPr lang="en-NL" sz="5400" b="1" dirty="0"/>
          </a:p>
        </p:txBody>
      </p:sp>
      <p:sp>
        <p:nvSpPr>
          <p:cNvPr id="21" name="TextBox 20">
            <a:extLst>
              <a:ext uri="{FF2B5EF4-FFF2-40B4-BE49-F238E27FC236}">
                <a16:creationId xmlns:a16="http://schemas.microsoft.com/office/drawing/2014/main" id="{63D33713-FA70-0926-2288-F6BB18F431A9}"/>
              </a:ext>
            </a:extLst>
          </p:cNvPr>
          <p:cNvSpPr txBox="1"/>
          <p:nvPr/>
        </p:nvSpPr>
        <p:spPr>
          <a:xfrm>
            <a:off x="967297" y="11557409"/>
            <a:ext cx="6607277"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967297" y="26051424"/>
            <a:ext cx="7260700"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922875" y="26974754"/>
            <a:ext cx="13075640"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optical feedback was being provided the spectrum of the laser peaked and shifted. This can be attributed to the different wavelengths that are being stimulated by the feedback. The wavelengths that were being selected can seen in the whole spectrum in figure 1 when the laser was lasing.</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967297" y="30924236"/>
            <a:ext cx="6607277" cy="923330"/>
          </a:xfrm>
          <a:prstGeom prst="rect">
            <a:avLst/>
          </a:prstGeom>
          <a:noFill/>
        </p:spPr>
        <p:txBody>
          <a:bodyPr wrap="square" rtlCol="0">
            <a:spAutoFit/>
          </a:bodyPr>
          <a:lstStyle/>
          <a:p>
            <a:r>
              <a:rPr lang="en-US" sz="5400" b="1" dirty="0"/>
              <a:t>Discussion</a:t>
            </a:r>
            <a:endParaRPr lang="en-NL" sz="5400" b="1" dirty="0"/>
          </a:p>
        </p:txBody>
      </p:sp>
      <p:sp>
        <p:nvSpPr>
          <p:cNvPr id="29" name="TextBox 28">
            <a:extLst>
              <a:ext uri="{FF2B5EF4-FFF2-40B4-BE49-F238E27FC236}">
                <a16:creationId xmlns:a16="http://schemas.microsoft.com/office/drawing/2014/main" id="{079F492F-F6C6-929D-855D-07D237F5C7F3}"/>
              </a:ext>
            </a:extLst>
          </p:cNvPr>
          <p:cNvSpPr txBox="1"/>
          <p:nvPr/>
        </p:nvSpPr>
        <p:spPr>
          <a:xfrm>
            <a:off x="1444434" y="40079618"/>
            <a:ext cx="6607277" cy="923330"/>
          </a:xfrm>
          <a:prstGeom prst="rect">
            <a:avLst/>
          </a:prstGeom>
          <a:noFill/>
        </p:spPr>
        <p:txBody>
          <a:bodyPr wrap="square" rtlCol="0">
            <a:spAutoFit/>
          </a:bodyPr>
          <a:lstStyle/>
          <a:p>
            <a:r>
              <a:rPr lang="en-US" sz="5400" b="1" dirty="0"/>
              <a:t>References</a:t>
            </a:r>
            <a:endParaRPr lang="en-NL" sz="5400" b="1" dirty="0"/>
          </a:p>
        </p:txBody>
      </p:sp>
      <p:sp>
        <p:nvSpPr>
          <p:cNvPr id="30" name="TextBox 29">
            <a:extLst>
              <a:ext uri="{FF2B5EF4-FFF2-40B4-BE49-F238E27FC236}">
                <a16:creationId xmlns:a16="http://schemas.microsoft.com/office/drawing/2014/main" id="{06D7D6FF-D3E2-C821-9B87-5E021566DEEE}"/>
              </a:ext>
            </a:extLst>
          </p:cNvPr>
          <p:cNvSpPr txBox="1"/>
          <p:nvPr/>
        </p:nvSpPr>
        <p:spPr>
          <a:xfrm>
            <a:off x="1444434" y="41002948"/>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10" name="TextBox 9">
            <a:extLst>
              <a:ext uri="{FF2B5EF4-FFF2-40B4-BE49-F238E27FC236}">
                <a16:creationId xmlns:a16="http://schemas.microsoft.com/office/drawing/2014/main" id="{93D495C6-9A4B-A40E-70AD-18D5E7855D68}"/>
              </a:ext>
            </a:extLst>
          </p:cNvPr>
          <p:cNvSpPr txBox="1"/>
          <p:nvPr/>
        </p:nvSpPr>
        <p:spPr>
          <a:xfrm>
            <a:off x="967297" y="31818498"/>
            <a:ext cx="11898904"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clean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pic>
        <p:nvPicPr>
          <p:cNvPr id="20" name="Graphic 19">
            <a:extLst>
              <a:ext uri="{FF2B5EF4-FFF2-40B4-BE49-F238E27FC236}">
                <a16:creationId xmlns:a16="http://schemas.microsoft.com/office/drawing/2014/main" id="{624BF128-476F-0770-6368-65A761DD7DC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88" t="9412" r="8017" b="6151"/>
          <a:stretch/>
        </p:blipFill>
        <p:spPr>
          <a:xfrm>
            <a:off x="16052745" y="26782717"/>
            <a:ext cx="13573717" cy="13296901"/>
          </a:xfrm>
          <a:prstGeom prst="rect">
            <a:avLst/>
          </a:prstGeom>
        </p:spPr>
      </p:pic>
      <p:pic>
        <p:nvPicPr>
          <p:cNvPr id="28" name="Graphic 27">
            <a:extLst>
              <a:ext uri="{FF2B5EF4-FFF2-40B4-BE49-F238E27FC236}">
                <a16:creationId xmlns:a16="http://schemas.microsoft.com/office/drawing/2014/main" id="{868855BE-6969-E2AD-AA61-4CF8B08570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52745" y="16588382"/>
            <a:ext cx="13573717" cy="8144230"/>
          </a:xfrm>
          <a:prstGeom prst="rect">
            <a:avLst/>
          </a:prstGeom>
        </p:spPr>
      </p:pic>
      <p:sp>
        <p:nvSpPr>
          <p:cNvPr id="3" name="TextBox 2">
            <a:extLst>
              <a:ext uri="{FF2B5EF4-FFF2-40B4-BE49-F238E27FC236}">
                <a16:creationId xmlns:a16="http://schemas.microsoft.com/office/drawing/2014/main" id="{D5E09757-2436-E6FA-D278-648A4112B2E8}"/>
              </a:ext>
            </a:extLst>
          </p:cNvPr>
          <p:cNvSpPr txBox="1"/>
          <p:nvPr/>
        </p:nvSpPr>
        <p:spPr>
          <a:xfrm>
            <a:off x="17046682" y="24898886"/>
            <a:ext cx="12267343"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1: </a:t>
            </a:r>
            <a:r>
              <a:rPr lang="en-US" sz="3200" dirty="0">
                <a:latin typeface="Arial" panose="020B0604020202020204" pitchFamily="34" charset="0"/>
                <a:cs typeface="Arial" panose="020B0604020202020204" pitchFamily="34" charset="0"/>
              </a:rPr>
              <a:t>Measurement of the diode laser without feedback at different currents.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046683" y="40263174"/>
            <a:ext cx="12267344" cy="2062103"/>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2: </a:t>
            </a:r>
            <a:r>
              <a:rPr lang="en-US" sz="3200" dirty="0">
                <a:latin typeface="Arial" panose="020B0604020202020204" pitchFamily="34" charset="0"/>
                <a:cs typeface="Arial" panose="020B0604020202020204" pitchFamily="34" charset="0"/>
              </a:rPr>
              <a:t>Measurement of the diode laser with feedback at 28mA. The angle is the angle of the mirror normal with the grating normal.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357669" y="2174499"/>
            <a:ext cx="7268793" cy="1645372"/>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945692543"/>
              </p:ext>
            </p:extLst>
          </p:nvPr>
        </p:nvGraphicFramePr>
        <p:xfrm>
          <a:off x="17221200" y="6115050"/>
          <a:ext cx="11620500" cy="9601200"/>
        </p:xfrm>
        <a:graphic>
          <a:graphicData uri="http://schemas.openxmlformats.org/presentationml/2006/ole">
            <mc:AlternateContent xmlns:mc="http://schemas.openxmlformats.org/markup-compatibility/2006">
              <mc:Choice xmlns:v="urn:schemas-microsoft-com:vml" Requires="v">
                <p:oleObj name="Document" r:id="rId10" imgW="4660552" imgH="3841609" progId="Word.Document.12">
                  <p:embed/>
                </p:oleObj>
              </mc:Choice>
              <mc:Fallback>
                <p:oleObj name="Document" r:id="rId10" imgW="4660552" imgH="3841609"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11"/>
                      <a:stretch>
                        <a:fillRect/>
                      </a:stretch>
                    </p:blipFill>
                    <p:spPr>
                      <a:xfrm>
                        <a:off x="17221200" y="6115050"/>
                        <a:ext cx="11620500" cy="9601200"/>
                      </a:xfrm>
                      <a:prstGeom prst="rect">
                        <a:avLst/>
                      </a:prstGeom>
                    </p:spPr>
                  </p:pic>
                </p:oleObj>
              </mc:Fallback>
            </mc:AlternateContent>
          </a:graphicData>
        </a:graphic>
      </p:graphicFrame>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336</TotalTime>
  <Words>330</Words>
  <Application>Microsoft Office PowerPoint</Application>
  <PresentationFormat>Custom</PresentationFormat>
  <Paragraphs>14</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Word Document</vt:lpstr>
      <vt:lpstr>Measuring the effect of optical feedback on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cp:revision>
  <dcterms:created xsi:type="dcterms:W3CDTF">2023-06-05T09:12:40Z</dcterms:created>
  <dcterms:modified xsi:type="dcterms:W3CDTF">2023-06-22T14:52:08Z</dcterms:modified>
</cp:coreProperties>
</file>