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varScale="1">
        <p:scale>
          <a:sx n="27" d="100"/>
          <a:sy n="27" d="100"/>
        </p:scale>
        <p:origin x="4842" y="24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bd5cf22c-0e97-44c0-acad-9bc9915da531" providerId="ADAL" clId="{82AC0502-EA9B-4877-8C2C-B2C7E622D405}"/>
    <pc:docChg chg="modSld">
      <pc:chgData name="Emils Zegers" userId="bd5cf22c-0e97-44c0-acad-9bc9915da531" providerId="ADAL" clId="{82AC0502-EA9B-4877-8C2C-B2C7E622D405}" dt="2023-06-26T18:01:49.378" v="5" actId="20577"/>
      <pc:docMkLst>
        <pc:docMk/>
      </pc:docMkLst>
      <pc:sldChg chg="modSp mod">
        <pc:chgData name="Emils Zegers" userId="bd5cf22c-0e97-44c0-acad-9bc9915da531" providerId="ADAL" clId="{82AC0502-EA9B-4877-8C2C-B2C7E622D405}" dt="2023-06-26T18:01:49.378" v="5" actId="20577"/>
        <pc:sldMkLst>
          <pc:docMk/>
          <pc:sldMk cId="605312590" sldId="256"/>
        </pc:sldMkLst>
        <pc:spChg chg="mod">
          <ac:chgData name="Emils Zegers" userId="bd5cf22c-0e97-44c0-acad-9bc9915da531" providerId="ADAL" clId="{82AC0502-EA9B-4877-8C2C-B2C7E622D405}" dt="2023-06-26T18:01:49.378" v="5" actId="20577"/>
          <ac:spMkLst>
            <pc:docMk/>
            <pc:sldMk cId="605312590" sldId="256"/>
            <ac:spMk id="5" creationId="{362EF87C-9B5F-3621-4CE6-5F85C660EC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a:t>
            </a:r>
            <a:r>
              <a:rPr lang="en-GB" sz="4000" dirty="0">
                <a:solidFill>
                  <a:srgbClr val="000000"/>
                </a:solidFill>
                <a:latin typeface="Arial" panose="020B0604020202020204" pitchFamily="34" charset="0"/>
                <a:cs typeface="Arial" panose="020B0604020202020204" pitchFamily="34" charset="0"/>
              </a:rPr>
              <a:t>C</a:t>
            </a:r>
            <a:r>
              <a:rPr lang="en-GB" sz="4000" b="0" i="0" u="none" strike="noStrike" dirty="0">
                <a:solidFill>
                  <a:srgbClr val="000000"/>
                </a:solidFill>
                <a:effectLst/>
                <a:latin typeface="Arial" panose="020B0604020202020204" pitchFamily="34" charset="0"/>
                <a:cs typeface="Arial" panose="020B0604020202020204" pitchFamily="34" charset="0"/>
              </a:rPr>
              <a:t>avity </a:t>
            </a:r>
            <a:r>
              <a:rPr lang="en-GB" sz="4000" dirty="0">
                <a:solidFill>
                  <a:srgbClr val="000000"/>
                </a:solidFill>
                <a:latin typeface="Arial" panose="020B0604020202020204" pitchFamily="34" charset="0"/>
                <a:cs typeface="Arial" panose="020B0604020202020204" pitchFamily="34" charset="0"/>
              </a:rPr>
              <a:t>D</a:t>
            </a:r>
            <a:r>
              <a:rPr lang="en-GB" sz="4000" b="0" i="0" u="none" strike="noStrike" dirty="0">
                <a:solidFill>
                  <a:srgbClr val="000000"/>
                </a:solidFill>
                <a:effectLst/>
                <a:latin typeface="Arial" panose="020B0604020202020204" pitchFamily="34" charset="0"/>
                <a:cs typeface="Arial" panose="020B0604020202020204" pitchFamily="34" charset="0"/>
              </a:rPr>
              <a:t>iode </a:t>
            </a:r>
            <a:r>
              <a:rPr lang="en-GB" sz="4000" dirty="0">
                <a:solidFill>
                  <a:srgbClr val="000000"/>
                </a:solidFill>
                <a:latin typeface="Arial" panose="020B0604020202020204" pitchFamily="34" charset="0"/>
                <a:cs typeface="Arial" panose="020B0604020202020204" pitchFamily="34" charset="0"/>
              </a:rPr>
              <a:t>L</a:t>
            </a:r>
            <a:r>
              <a:rPr lang="en-GB" sz="4000" b="0" i="0" u="none" strike="noStrike" dirty="0">
                <a:solidFill>
                  <a:srgbClr val="000000"/>
                </a:solidFill>
                <a:effectLst/>
                <a:latin typeface="Arial" panose="020B0604020202020204" pitchFamily="34" charset="0"/>
                <a:cs typeface="Arial" panose="020B0604020202020204" pitchFamily="34" charset="0"/>
              </a:rPr>
              <a:t>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a:latin typeface="Arial" panose="020B0604020202020204" pitchFamily="34" charset="0"/>
                <a:cs typeface="Arial" panose="020B0604020202020204" pitchFamily="34" charset="0"/>
              </a:rPr>
              <a:t>Figure </a:t>
            </a:r>
            <a:r>
              <a:rPr lang="nl-NL" sz="3200" b="1" dirty="0">
                <a:latin typeface="Arial" panose="020B0604020202020204" pitchFamily="34" charset="0"/>
                <a:cs typeface="Arial" panose="020B0604020202020204" pitchFamily="34" charset="0"/>
              </a:rPr>
              <a:t>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589</TotalTime>
  <Words>482</Words>
  <Application>Microsoft Office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16</cp:revision>
  <dcterms:created xsi:type="dcterms:W3CDTF">2023-06-05T09:12:40Z</dcterms:created>
  <dcterms:modified xsi:type="dcterms:W3CDTF">2023-06-26T18:01:51Z</dcterms:modified>
</cp:coreProperties>
</file>