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EDADB15-9C7A-42F9-9C22-D7323EA05313}" v="1" dt="2023-06-27T08:43:12.002"/>
    <p1510:client id="{7A9DC1BC-797A-4F3D-A7F8-196B740CAC2F}" v="18" dt="2023-06-27T11:34:19.2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018"/>
  </p:normalViewPr>
  <p:slideViewPr>
    <p:cSldViewPr snapToGrid="0">
      <p:cViewPr>
        <p:scale>
          <a:sx n="150" d="100"/>
          <a:sy n="150" d="100"/>
        </p:scale>
        <p:origin x="-1770" y="-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mils Zegers" userId="bd5cf22c-0e97-44c0-acad-9bc9915da531" providerId="ADAL" clId="{6EDADB15-9C7A-42F9-9C22-D7323EA05313}"/>
    <pc:docChg chg="addSld modSld">
      <pc:chgData name="Emils Zegers" userId="bd5cf22c-0e97-44c0-acad-9bc9915da531" providerId="ADAL" clId="{6EDADB15-9C7A-42F9-9C22-D7323EA05313}" dt="2023-06-27T08:43:12.001" v="1"/>
      <pc:docMkLst>
        <pc:docMk/>
      </pc:docMkLst>
      <pc:sldChg chg="addSp modSp new modAnim">
        <pc:chgData name="Emils Zegers" userId="bd5cf22c-0e97-44c0-acad-9bc9915da531" providerId="ADAL" clId="{6EDADB15-9C7A-42F9-9C22-D7323EA05313}" dt="2023-06-27T08:43:12.001" v="1"/>
        <pc:sldMkLst>
          <pc:docMk/>
          <pc:sldMk cId="1374573369" sldId="257"/>
        </pc:sldMkLst>
        <pc:picChg chg="add mod">
          <ac:chgData name="Emils Zegers" userId="bd5cf22c-0e97-44c0-acad-9bc9915da531" providerId="ADAL" clId="{6EDADB15-9C7A-42F9-9C22-D7323EA05313}" dt="2023-06-27T08:43:12.001" v="1"/>
          <ac:picMkLst>
            <pc:docMk/>
            <pc:sldMk cId="1374573369" sldId="257"/>
            <ac:picMk id="2" creationId="{9F25BF6D-8FD5-3D87-5254-BBAA854DD96E}"/>
          </ac:picMkLst>
        </pc:picChg>
        <pc:picChg chg="add mod">
          <ac:chgData name="Emils Zegers" userId="bd5cf22c-0e97-44c0-acad-9bc9915da531" providerId="ADAL" clId="{6EDADB15-9C7A-42F9-9C22-D7323EA05313}" dt="2023-06-27T08:43:12.001" v="1"/>
          <ac:picMkLst>
            <pc:docMk/>
            <pc:sldMk cId="1374573369" sldId="257"/>
            <ac:picMk id="3" creationId="{DC4A7FC8-941A-048F-138A-85CA5F9344C1}"/>
          </ac:picMkLst>
        </pc:picChg>
        <pc:picChg chg="add mod">
          <ac:chgData name="Emils Zegers" userId="bd5cf22c-0e97-44c0-acad-9bc9915da531" providerId="ADAL" clId="{6EDADB15-9C7A-42F9-9C22-D7323EA05313}" dt="2023-06-27T08:43:12.001" v="1"/>
          <ac:picMkLst>
            <pc:docMk/>
            <pc:sldMk cId="1374573369" sldId="257"/>
            <ac:picMk id="4" creationId="{699A2C8F-E638-2F65-15B1-9C5EE08BD4E7}"/>
          </ac:picMkLst>
        </pc:picChg>
        <pc:picChg chg="add mod">
          <ac:chgData name="Emils Zegers" userId="bd5cf22c-0e97-44c0-acad-9bc9915da531" providerId="ADAL" clId="{6EDADB15-9C7A-42F9-9C22-D7323EA05313}" dt="2023-06-27T08:43:12.001" v="1"/>
          <ac:picMkLst>
            <pc:docMk/>
            <pc:sldMk cId="1374573369" sldId="257"/>
            <ac:picMk id="5" creationId="{BB6E79D4-76A2-22FE-43F7-D28B5FE0F6CD}"/>
          </ac:picMkLst>
        </pc:picChg>
        <pc:picChg chg="add mod">
          <ac:chgData name="Emils Zegers" userId="bd5cf22c-0e97-44c0-acad-9bc9915da531" providerId="ADAL" clId="{6EDADB15-9C7A-42F9-9C22-D7323EA05313}" dt="2023-06-27T08:43:12.001" v="1"/>
          <ac:picMkLst>
            <pc:docMk/>
            <pc:sldMk cId="1374573369" sldId="257"/>
            <ac:picMk id="6" creationId="{DBFD008B-7E0A-D6BD-DA3A-03D68B8571A1}"/>
          </ac:picMkLst>
        </pc:picChg>
      </pc:sldChg>
    </pc:docChg>
  </pc:docChgLst>
  <pc:docChgLst>
    <pc:chgData name="Emils Zegers" userId="bd5cf22c-0e97-44c0-acad-9bc9915da531" providerId="ADAL" clId="{7A9DC1BC-797A-4F3D-A7F8-196B740CAC2F}"/>
    <pc:docChg chg="addSld modSld">
      <pc:chgData name="Emils Zegers" userId="bd5cf22c-0e97-44c0-acad-9bc9915da531" providerId="ADAL" clId="{7A9DC1BC-797A-4F3D-A7F8-196B740CAC2F}" dt="2023-06-27T11:38:59.956" v="236" actId="1076"/>
      <pc:docMkLst>
        <pc:docMk/>
      </pc:docMkLst>
      <pc:sldChg chg="modSp mod">
        <pc:chgData name="Emils Zegers" userId="bd5cf22c-0e97-44c0-acad-9bc9915da531" providerId="ADAL" clId="{7A9DC1BC-797A-4F3D-A7F8-196B740CAC2F}" dt="2023-06-27T11:38:59.956" v="236" actId="1076"/>
        <pc:sldMkLst>
          <pc:docMk/>
          <pc:sldMk cId="1374573369" sldId="257"/>
        </pc:sldMkLst>
        <pc:picChg chg="mod">
          <ac:chgData name="Emils Zegers" userId="bd5cf22c-0e97-44c0-acad-9bc9915da531" providerId="ADAL" clId="{7A9DC1BC-797A-4F3D-A7F8-196B740CAC2F}" dt="2023-06-27T11:38:59.956" v="236" actId="1076"/>
          <ac:picMkLst>
            <pc:docMk/>
            <pc:sldMk cId="1374573369" sldId="257"/>
            <ac:picMk id="2" creationId="{9F25BF6D-8FD5-3D87-5254-BBAA854DD96E}"/>
          </ac:picMkLst>
        </pc:picChg>
        <pc:picChg chg="mod">
          <ac:chgData name="Emils Zegers" userId="bd5cf22c-0e97-44c0-acad-9bc9915da531" providerId="ADAL" clId="{7A9DC1BC-797A-4F3D-A7F8-196B740CAC2F}" dt="2023-06-27T11:38:59.956" v="236" actId="1076"/>
          <ac:picMkLst>
            <pc:docMk/>
            <pc:sldMk cId="1374573369" sldId="257"/>
            <ac:picMk id="3" creationId="{DC4A7FC8-941A-048F-138A-85CA5F9344C1}"/>
          </ac:picMkLst>
        </pc:picChg>
        <pc:picChg chg="mod">
          <ac:chgData name="Emils Zegers" userId="bd5cf22c-0e97-44c0-acad-9bc9915da531" providerId="ADAL" clId="{7A9DC1BC-797A-4F3D-A7F8-196B740CAC2F}" dt="2023-06-27T11:38:59.956" v="236" actId="1076"/>
          <ac:picMkLst>
            <pc:docMk/>
            <pc:sldMk cId="1374573369" sldId="257"/>
            <ac:picMk id="4" creationId="{699A2C8F-E638-2F65-15B1-9C5EE08BD4E7}"/>
          </ac:picMkLst>
        </pc:picChg>
        <pc:picChg chg="mod">
          <ac:chgData name="Emils Zegers" userId="bd5cf22c-0e97-44c0-acad-9bc9915da531" providerId="ADAL" clId="{7A9DC1BC-797A-4F3D-A7F8-196B740CAC2F}" dt="2023-06-27T11:38:59.956" v="236" actId="1076"/>
          <ac:picMkLst>
            <pc:docMk/>
            <pc:sldMk cId="1374573369" sldId="257"/>
            <ac:picMk id="5" creationId="{BB6E79D4-76A2-22FE-43F7-D28B5FE0F6CD}"/>
          </ac:picMkLst>
        </pc:picChg>
        <pc:picChg chg="mod">
          <ac:chgData name="Emils Zegers" userId="bd5cf22c-0e97-44c0-acad-9bc9915da531" providerId="ADAL" clId="{7A9DC1BC-797A-4F3D-A7F8-196B740CAC2F}" dt="2023-06-27T11:38:59.956" v="236" actId="1076"/>
          <ac:picMkLst>
            <pc:docMk/>
            <pc:sldMk cId="1374573369" sldId="257"/>
            <ac:picMk id="6" creationId="{DBFD008B-7E0A-D6BD-DA3A-03D68B8571A1}"/>
          </ac:picMkLst>
        </pc:picChg>
      </pc:sldChg>
      <pc:sldChg chg="addSp modSp new mod modAnim">
        <pc:chgData name="Emils Zegers" userId="bd5cf22c-0e97-44c0-acad-9bc9915da531" providerId="ADAL" clId="{7A9DC1BC-797A-4F3D-A7F8-196B740CAC2F}" dt="2023-06-27T11:37:25.204" v="185" actId="1076"/>
        <pc:sldMkLst>
          <pc:docMk/>
          <pc:sldMk cId="3317067810" sldId="259"/>
        </pc:sldMkLst>
        <pc:picChg chg="add mod">
          <ac:chgData name="Emils Zegers" userId="bd5cf22c-0e97-44c0-acad-9bc9915da531" providerId="ADAL" clId="{7A9DC1BC-797A-4F3D-A7F8-196B740CAC2F}" dt="2023-06-27T11:37:25.204" v="185" actId="1076"/>
          <ac:picMkLst>
            <pc:docMk/>
            <pc:sldMk cId="3317067810" sldId="259"/>
            <ac:picMk id="3" creationId="{00E564E6-A6DE-20AA-E9B0-2B068B0D08DA}"/>
          </ac:picMkLst>
        </pc:picChg>
        <pc:picChg chg="add mod">
          <ac:chgData name="Emils Zegers" userId="bd5cf22c-0e97-44c0-acad-9bc9915da531" providerId="ADAL" clId="{7A9DC1BC-797A-4F3D-A7F8-196B740CAC2F}" dt="2023-06-27T11:37:25.204" v="185" actId="1076"/>
          <ac:picMkLst>
            <pc:docMk/>
            <pc:sldMk cId="3317067810" sldId="259"/>
            <ac:picMk id="5" creationId="{CC24C6B8-8F5A-DBEF-18E3-4368411BD981}"/>
          </ac:picMkLst>
        </pc:picChg>
        <pc:picChg chg="add mod ord">
          <ac:chgData name="Emils Zegers" userId="bd5cf22c-0e97-44c0-acad-9bc9915da531" providerId="ADAL" clId="{7A9DC1BC-797A-4F3D-A7F8-196B740CAC2F}" dt="2023-06-27T11:37:25.204" v="185" actId="1076"/>
          <ac:picMkLst>
            <pc:docMk/>
            <pc:sldMk cId="3317067810" sldId="259"/>
            <ac:picMk id="7" creationId="{57B2D7F1-8996-FA18-C6A3-B68600D831C7}"/>
          </ac:picMkLst>
        </pc:picChg>
        <pc:picChg chg="add mod ord">
          <ac:chgData name="Emils Zegers" userId="bd5cf22c-0e97-44c0-acad-9bc9915da531" providerId="ADAL" clId="{7A9DC1BC-797A-4F3D-A7F8-196B740CAC2F}" dt="2023-06-27T11:37:25.204" v="185" actId="1076"/>
          <ac:picMkLst>
            <pc:docMk/>
            <pc:sldMk cId="3317067810" sldId="259"/>
            <ac:picMk id="9" creationId="{28B57DEB-BA54-11FB-A196-F11BFA4412E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BD11B-EFFA-5BDE-8707-84A4534EEC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F94298-955F-0E2B-9C80-1326CF188A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6D93E-8DCE-A497-EDAC-7AC29118C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53109-975B-0047-9CEE-14A150D71685}" type="datetimeFigureOut">
              <a:rPr lang="en-NL" smtClean="0"/>
              <a:t>27/06/2023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8082F2-7C6A-E5BC-51E3-4020280D5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377A46-0BD1-86A7-6FA4-2B586EDE2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A709B-9388-F240-8EB8-FC7D3432DAD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78085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F47E2-C5A2-87A8-5222-389FF3EA2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A59A19-D6DA-1B08-505B-78D6FABD6C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237CF0-7195-4718-A193-0D3FA53F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53109-975B-0047-9CEE-14A150D71685}" type="datetimeFigureOut">
              <a:rPr lang="en-NL" smtClean="0"/>
              <a:t>27/06/2023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B253EC-4390-5C09-139B-490650739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31221-283C-376E-0289-B36C45B46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A709B-9388-F240-8EB8-FC7D3432DAD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39884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11B1F-4B85-8ACB-C37E-1831E40851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22361E-F32D-3AF9-1BE8-204065A021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6E1E29-8F6E-CA8F-DB0E-0564EB4F0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53109-975B-0047-9CEE-14A150D71685}" type="datetimeFigureOut">
              <a:rPr lang="en-NL" smtClean="0"/>
              <a:t>27/06/2023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08060B-3C8F-829B-13FC-A9467B64D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840DDE-58A0-EDD6-6ADC-EE94D01FC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A709B-9388-F240-8EB8-FC7D3432DAD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64019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C4C90-D0F2-B750-B5EF-A731CC51D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EB3EA-6CCF-AADA-3A94-E88111AB2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56FF12-473F-29C0-A81C-8C318DABB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53109-975B-0047-9CEE-14A150D71685}" type="datetimeFigureOut">
              <a:rPr lang="en-NL" smtClean="0"/>
              <a:t>27/06/2023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9BBE18-E317-A880-1457-51EE10F80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FCFDA4-F334-DA5F-4DA6-5343CB3C9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A709B-9388-F240-8EB8-FC7D3432DAD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80444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BB0CA-0DBD-6A61-E3E9-FDC586A04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0E8292-62A6-2003-0515-5D1DF2AE2F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5FF901-13BC-72C2-1E3F-37A60DD7D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53109-975B-0047-9CEE-14A150D71685}" type="datetimeFigureOut">
              <a:rPr lang="en-NL" smtClean="0"/>
              <a:t>27/06/2023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393DD-49B4-C5CC-7858-51C3B2EE3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89FF33-48E3-11D4-D760-C79343030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A709B-9388-F240-8EB8-FC7D3432DAD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984222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90B39-9AA6-99B3-BF3B-D757D75AA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51197-6D3D-6D98-919A-DAA87FCDE4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13E6BC-E4F0-0D67-DD22-1857B3416A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F4EC24-60CF-C5E4-8C6A-2E90C7BFD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53109-975B-0047-9CEE-14A150D71685}" type="datetimeFigureOut">
              <a:rPr lang="en-NL" smtClean="0"/>
              <a:t>27/06/2023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04ABF8-BEA1-DD80-986A-7A08A1A1F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BADAF5-9DE5-0535-E36B-15CE5DE91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A709B-9388-F240-8EB8-FC7D3432DAD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75320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61669-E9AC-052A-BBB4-190E38E29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BD20BE-A38E-B55B-7364-8C1FE86BA0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C4E5A3-A1FD-0599-266B-87CE47E924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040975-7A4A-0158-CEBC-32A54C172A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A8C3A5-0135-4BB1-DA52-CAF3F0E371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F04D20-2946-192A-C8E7-69FB5CF18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53109-975B-0047-9CEE-14A150D71685}" type="datetimeFigureOut">
              <a:rPr lang="en-NL" smtClean="0"/>
              <a:t>27/06/2023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CB13A0-B972-3339-301B-34C3FEBB6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FE9BFF-2E34-DBA7-CB8D-D1E1E7763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A709B-9388-F240-8EB8-FC7D3432DAD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270077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AAF8A-E88C-AF0F-1AC2-8326AAF33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D31890-697C-8F25-A481-ACE12ECD7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53109-975B-0047-9CEE-14A150D71685}" type="datetimeFigureOut">
              <a:rPr lang="en-NL" smtClean="0"/>
              <a:t>27/06/2023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5FD8CE-30AC-F983-2606-4A5D6A289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D93D3F-1CE5-43BE-D777-FF89F9949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A709B-9388-F240-8EB8-FC7D3432DAD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60159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35C313-FE05-B5A5-5ED0-CE29DEFF9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53109-975B-0047-9CEE-14A150D71685}" type="datetimeFigureOut">
              <a:rPr lang="en-NL" smtClean="0"/>
              <a:t>27/06/2023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E022A6-44A9-7939-6AFD-4C4E76D73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FB7202-3289-942A-C29A-E6B2280C6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A709B-9388-F240-8EB8-FC7D3432DAD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92983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31189-3E53-AE90-26F3-49C80F0E2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2B9CEC-DCEF-EE0C-F78A-AF07A2893D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8B5D0B-9782-8BDF-78F3-E8DED993EE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C89FFE-C73C-2A77-B853-CD2979754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53109-975B-0047-9CEE-14A150D71685}" type="datetimeFigureOut">
              <a:rPr lang="en-NL" smtClean="0"/>
              <a:t>27/06/2023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8C9D4A-1C29-A6AA-95F1-9CDDF6CA2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F2B2AA-31A3-E9A3-6766-541CFD1B7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A709B-9388-F240-8EB8-FC7D3432DAD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03077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F9118-8149-6D19-AEDC-BF17725DC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FB19FF-1874-DA31-FC2F-DA61E90B00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0ACDA8-272C-27D8-B2B3-2D217F037D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47380F-14BD-68FD-38CC-E5F76C2C3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53109-975B-0047-9CEE-14A150D71685}" type="datetimeFigureOut">
              <a:rPr lang="en-NL" smtClean="0"/>
              <a:t>27/06/2023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DA2237-08AE-83C4-671C-93A54203D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25719C-608D-498A-8CAF-01BB788C8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A709B-9388-F240-8EB8-FC7D3432DAD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680496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E42598-2752-E16F-D726-8D23A590B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78B157-B488-374F-4A43-F38A1DAD3F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A94692-0E35-C01F-1C7A-02DA5BD0BE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F53109-975B-0047-9CEE-14A150D71685}" type="datetimeFigureOut">
              <a:rPr lang="en-NL" smtClean="0"/>
              <a:t>27/06/2023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0F0F85-8335-C79F-6E7C-8663A859C0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4C1CF-6518-8875-0D9C-CBC2C34C47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6A709B-9388-F240-8EB8-FC7D3432DAD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63257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svg"/><Relationship Id="rId7" Type="http://schemas.openxmlformats.org/officeDocument/2006/relationships/image" Target="../media/image18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Relationship Id="rId9" Type="http://schemas.openxmlformats.org/officeDocument/2006/relationships/image" Target="../media/image2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E49A84F-BEDC-E787-0F25-FE2A3D161B05}"/>
              </a:ext>
            </a:extLst>
          </p:cNvPr>
          <p:cNvSpPr txBox="1"/>
          <p:nvPr/>
        </p:nvSpPr>
        <p:spPr>
          <a:xfrm>
            <a:off x="674574" y="443407"/>
            <a:ext cx="1084285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sz="7200" dirty="0"/>
              <a:t>What happens when you reflect t</a:t>
            </a:r>
            <a:r>
              <a:rPr lang="en-GB" sz="7200" dirty="0"/>
              <a:t>he</a:t>
            </a:r>
            <a:r>
              <a:rPr lang="en-NL" sz="7200" dirty="0"/>
              <a:t> output of a diode laser back upon itself?</a:t>
            </a:r>
          </a:p>
        </p:txBody>
      </p:sp>
      <p:pic>
        <p:nvPicPr>
          <p:cNvPr id="5" name="Picture 4" descr="A picture containing screenshot, colorfulness, graphics&#10;&#10;Description automatically generated">
            <a:extLst>
              <a:ext uri="{FF2B5EF4-FFF2-40B4-BE49-F238E27FC236}">
                <a16:creationId xmlns:a16="http://schemas.microsoft.com/office/drawing/2014/main" id="{A8CAF447-3ED3-CE13-B279-CD43520C8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2954" y="3429000"/>
            <a:ext cx="8066089" cy="3572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707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9F25BF6D-8FD5-3D87-5254-BBAA854DD9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74269" y="1927225"/>
            <a:ext cx="2505075" cy="2457450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DC4A7FC8-941A-048F-138A-85CA5F9344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59919" y="1920875"/>
            <a:ext cx="3019425" cy="2466975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699A2C8F-E638-2F65-15B1-9C5EE08BD4E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59918" y="1728807"/>
            <a:ext cx="3019425" cy="2495550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BB6E79D4-76A2-22FE-43F7-D28B5FE0F6C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157410" y="1728807"/>
            <a:ext cx="3019425" cy="2495550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DBFD008B-7E0A-D6BD-DA3A-03D68B8571A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161252" y="1925637"/>
            <a:ext cx="3057525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573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8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screenshot of a video game&#10;&#10;Description automatically generated with medium confidence">
            <a:extLst>
              <a:ext uri="{FF2B5EF4-FFF2-40B4-BE49-F238E27FC236}">
                <a16:creationId xmlns:a16="http://schemas.microsoft.com/office/drawing/2014/main" id="{FC3104D2-7D84-50B8-C2FB-C93C8169DA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1165" y="887175"/>
            <a:ext cx="8789670" cy="508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616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00E564E6-A6DE-20AA-E9B0-2B068B0D08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60182" y="1335677"/>
            <a:ext cx="3019425" cy="388620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57B2D7F1-8996-FA18-C6A3-B68600D831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01152" y="1152797"/>
            <a:ext cx="2886075" cy="40767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28B57DEB-BA54-11FB-A196-F11BFA4412E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01152" y="1152797"/>
            <a:ext cx="2886075" cy="4076700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CC24C6B8-8F5A-DBEF-18E3-4368411BD98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501152" y="1152797"/>
            <a:ext cx="2886075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067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16</Words>
  <Application>Microsoft Office PowerPoint</Application>
  <PresentationFormat>Widescreen</PresentationFormat>
  <Paragraphs>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Tristan de Boer</dc:creator>
  <cp:lastModifiedBy>Emils Zegers</cp:lastModifiedBy>
  <cp:revision>2</cp:revision>
  <dcterms:created xsi:type="dcterms:W3CDTF">2023-06-26T11:16:43Z</dcterms:created>
  <dcterms:modified xsi:type="dcterms:W3CDTF">2023-06-27T11:39:02Z</dcterms:modified>
</cp:coreProperties>
</file>