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40288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9D76C-1841-4F58-94B1-5AE3681891B6}" v="12" dt="2023-06-22T07:54:2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412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ffcb4d5f4c9f389f" providerId="LiveId" clId="{503603CF-D47B-40A0-B37E-5FCD232EB101}"/>
    <pc:docChg chg="addSld modSld">
      <pc:chgData name="emils Zegers" userId="ffcb4d5f4c9f389f" providerId="LiveId" clId="{503603CF-D47B-40A0-B37E-5FCD232EB101}" dt="2023-06-05T09:13:04.567" v="6" actId="20577"/>
      <pc:docMkLst>
        <pc:docMk/>
      </pc:docMkLst>
      <pc:sldChg chg="modSp new mod">
        <pc:chgData name="emils Zegers" userId="ffcb4d5f4c9f389f" providerId="LiveId" clId="{503603CF-D47B-40A0-B37E-5FCD232EB101}" dt="2023-06-05T09:13:04.567" v="6" actId="20577"/>
        <pc:sldMkLst>
          <pc:docMk/>
          <pc:sldMk cId="605312590" sldId="256"/>
        </pc:sldMkLst>
        <pc:spChg chg="mod">
          <ac:chgData name="emils Zegers" userId="ffcb4d5f4c9f389f" providerId="LiveId" clId="{503603CF-D47B-40A0-B37E-5FCD232EB101}" dt="2023-06-05T09:13:04.567" v="6" actId="20577"/>
          <ac:spMkLst>
            <pc:docMk/>
            <pc:sldMk cId="605312590" sldId="256"/>
            <ac:spMk id="2" creationId="{8DB20035-8802-6B91-C2C2-CAEC48AD8007}"/>
          </ac:spMkLst>
        </pc:spChg>
      </pc:sldChg>
    </pc:docChg>
  </pc:docChgLst>
  <pc:docChgLst>
    <pc:chgData name="Emils Zegers" userId="bd5cf22c-0e97-44c0-acad-9bc9915da531" providerId="ADAL" clId="{5F09D76C-1841-4F58-94B1-5AE3681891B6}"/>
    <pc:docChg chg="custSel modSld">
      <pc:chgData name="Emils Zegers" userId="bd5cf22c-0e97-44c0-acad-9bc9915da531" providerId="ADAL" clId="{5F09D76C-1841-4F58-94B1-5AE3681891B6}" dt="2023-06-22T07:54:40.095" v="107" actId="14100"/>
      <pc:docMkLst>
        <pc:docMk/>
      </pc:docMkLst>
      <pc:sldChg chg="addSp delSp modSp mod">
        <pc:chgData name="Emils Zegers" userId="bd5cf22c-0e97-44c0-acad-9bc9915da531" providerId="ADAL" clId="{5F09D76C-1841-4F58-94B1-5AE3681891B6}" dt="2023-06-22T07:54:40.095" v="107" actId="14100"/>
        <pc:sldMkLst>
          <pc:docMk/>
          <pc:sldMk cId="605312590" sldId="256"/>
        </pc:sldMkLst>
        <pc:spChg chg="mod">
          <ac:chgData name="Emils Zegers" userId="bd5cf22c-0e97-44c0-acad-9bc9915da531" providerId="ADAL" clId="{5F09D76C-1841-4F58-94B1-5AE3681891B6}" dt="2023-06-22T07:41:46.869" v="29" actId="20577"/>
          <ac:spMkLst>
            <pc:docMk/>
            <pc:sldMk cId="605312590" sldId="256"/>
            <ac:spMk id="2" creationId="{8DB20035-8802-6B91-C2C2-CAEC48AD8007}"/>
          </ac:spMkLst>
        </pc:spChg>
        <pc:spChg chg="del">
          <ac:chgData name="Emils Zegers" userId="bd5cf22c-0e97-44c0-acad-9bc9915da531" providerId="ADAL" clId="{5F09D76C-1841-4F58-94B1-5AE3681891B6}" dt="2023-06-22T07:45:28.656" v="80" actId="478"/>
          <ac:spMkLst>
            <pc:docMk/>
            <pc:sldMk cId="605312590" sldId="256"/>
            <ac:spMk id="3" creationId="{190A6092-651D-38CE-CB24-1F58314C8B41}"/>
          </ac:spMkLst>
        </pc:spChg>
        <pc:spChg chg="add mod">
          <ac:chgData name="Emils Zegers" userId="bd5cf22c-0e97-44c0-acad-9bc9915da531" providerId="ADAL" clId="{5F09D76C-1841-4F58-94B1-5AE3681891B6}" dt="2023-06-22T07:44:59.583" v="70" actId="14100"/>
          <ac:spMkLst>
            <pc:docMk/>
            <pc:sldMk cId="605312590" sldId="256"/>
            <ac:spMk id="4" creationId="{2102C65A-515F-B2F8-9A1C-38434BCCC427}"/>
          </ac:spMkLst>
        </pc:spChg>
        <pc:spChg chg="add mod">
          <ac:chgData name="Emils Zegers" userId="bd5cf22c-0e97-44c0-acad-9bc9915da531" providerId="ADAL" clId="{5F09D76C-1841-4F58-94B1-5AE3681891B6}" dt="2023-06-22T07:45:32.128" v="81" actId="1076"/>
          <ac:spMkLst>
            <pc:docMk/>
            <pc:sldMk cId="605312590" sldId="256"/>
            <ac:spMk id="17" creationId="{0E29FBC8-C102-7BAF-D6A6-070BDC02B058}"/>
          </ac:spMkLst>
        </pc:spChg>
        <pc:picChg chg="add del mod">
          <ac:chgData name="Emils Zegers" userId="bd5cf22c-0e97-44c0-acad-9bc9915da531" providerId="ADAL" clId="{5F09D76C-1841-4F58-94B1-5AE3681891B6}" dt="2023-06-22T07:43:11.232" v="51" actId="478"/>
          <ac:picMkLst>
            <pc:docMk/>
            <pc:sldMk cId="605312590" sldId="256"/>
            <ac:picMk id="6" creationId="{3329F5C5-4FC6-CEED-4739-9C5D136832A1}"/>
          </ac:picMkLst>
        </pc:picChg>
        <pc:picChg chg="add del mod">
          <ac:chgData name="Emils Zegers" userId="bd5cf22c-0e97-44c0-acad-9bc9915da531" providerId="ADAL" clId="{5F09D76C-1841-4F58-94B1-5AE3681891B6}" dt="2023-06-22T07:43:07.973" v="50" actId="478"/>
          <ac:picMkLst>
            <pc:docMk/>
            <pc:sldMk cId="605312590" sldId="256"/>
            <ac:picMk id="8" creationId="{5915996A-7DBF-AE16-6F31-009034687659}"/>
          </ac:picMkLst>
        </pc:picChg>
        <pc:picChg chg="add del mod">
          <ac:chgData name="Emils Zegers" userId="bd5cf22c-0e97-44c0-acad-9bc9915da531" providerId="ADAL" clId="{5F09D76C-1841-4F58-94B1-5AE3681891B6}" dt="2023-06-22T07:43:29.986" v="55" actId="478"/>
          <ac:picMkLst>
            <pc:docMk/>
            <pc:sldMk cId="605312590" sldId="256"/>
            <ac:picMk id="10" creationId="{FBE9281D-8DCB-AC2F-595C-CFBCDC2568E8}"/>
          </ac:picMkLst>
        </pc:picChg>
        <pc:picChg chg="add del mod">
          <ac:chgData name="Emils Zegers" userId="bd5cf22c-0e97-44c0-acad-9bc9915da531" providerId="ADAL" clId="{5F09D76C-1841-4F58-94B1-5AE3681891B6}" dt="2023-06-22T07:46:04.035" v="88" actId="478"/>
          <ac:picMkLst>
            <pc:docMk/>
            <pc:sldMk cId="605312590" sldId="256"/>
            <ac:picMk id="12" creationId="{E792BA31-DCDF-BA17-C848-2EC3708A4542}"/>
          </ac:picMkLst>
        </pc:picChg>
        <pc:picChg chg="add del mod">
          <ac:chgData name="Emils Zegers" userId="bd5cf22c-0e97-44c0-acad-9bc9915da531" providerId="ADAL" clId="{5F09D76C-1841-4F58-94B1-5AE3681891B6}" dt="2023-06-22T07:51:13.795" v="89" actId="478"/>
          <ac:picMkLst>
            <pc:docMk/>
            <pc:sldMk cId="605312590" sldId="256"/>
            <ac:picMk id="14" creationId="{7BA47201-6687-80DB-2572-D136598F8B58}"/>
          </ac:picMkLst>
        </pc:picChg>
        <pc:picChg chg="add mod">
          <ac:chgData name="Emils Zegers" userId="bd5cf22c-0e97-44c0-acad-9bc9915da531" providerId="ADAL" clId="{5F09D76C-1841-4F58-94B1-5AE3681891B6}" dt="2023-06-22T07:44:28.619" v="68" actId="14100"/>
          <ac:picMkLst>
            <pc:docMk/>
            <pc:sldMk cId="605312590" sldId="256"/>
            <ac:picMk id="16" creationId="{3F43A4C1-1D86-8FD2-2B51-016091922B6A}"/>
          </ac:picMkLst>
        </pc:picChg>
        <pc:picChg chg="add del mod">
          <ac:chgData name="Emils Zegers" userId="bd5cf22c-0e97-44c0-acad-9bc9915da531" providerId="ADAL" clId="{5F09D76C-1841-4F58-94B1-5AE3681891B6}" dt="2023-06-22T07:51:59.418" v="97" actId="478"/>
          <ac:picMkLst>
            <pc:docMk/>
            <pc:sldMk cId="605312590" sldId="256"/>
            <ac:picMk id="19" creationId="{4C319455-BE5E-D6A1-1891-8CA0C1AEFFFD}"/>
          </ac:picMkLst>
        </pc:picChg>
        <pc:picChg chg="add del mod">
          <ac:chgData name="Emils Zegers" userId="bd5cf22c-0e97-44c0-acad-9bc9915da531" providerId="ADAL" clId="{5F09D76C-1841-4F58-94B1-5AE3681891B6}" dt="2023-06-22T07:54:18.396" v="101" actId="478"/>
          <ac:picMkLst>
            <pc:docMk/>
            <pc:sldMk cId="605312590" sldId="256"/>
            <ac:picMk id="21" creationId="{0C2C2998-CE4B-C8EC-EA0A-40889C447CAE}"/>
          </ac:picMkLst>
        </pc:picChg>
        <pc:picChg chg="add mod">
          <ac:chgData name="Emils Zegers" userId="bd5cf22c-0e97-44c0-acad-9bc9915da531" providerId="ADAL" clId="{5F09D76C-1841-4F58-94B1-5AE3681891B6}" dt="2023-06-22T07:54:40.095" v="107" actId="14100"/>
          <ac:picMkLst>
            <pc:docMk/>
            <pc:sldMk cId="605312590" sldId="256"/>
            <ac:picMk id="23" creationId="{098999BF-B894-6B99-397A-E1BB840878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69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8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6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8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69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537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7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644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61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102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3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7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0035-8802-6B91-C2C2-CAEC48AD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021" y="544592"/>
            <a:ext cx="25704245" cy="2979845"/>
          </a:xfrm>
        </p:spPr>
        <p:txBody>
          <a:bodyPr/>
          <a:lstStyle/>
          <a:p>
            <a:r>
              <a:rPr lang="en-US" dirty="0"/>
              <a:t>Optical Feedback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2C65A-515F-B2F8-9A1C-38434BCCC427}"/>
              </a:ext>
            </a:extLst>
          </p:cNvPr>
          <p:cNvSpPr txBox="1"/>
          <p:nvPr/>
        </p:nvSpPr>
        <p:spPr>
          <a:xfrm>
            <a:off x="2268021" y="5514603"/>
            <a:ext cx="96729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this project we built our own external cavity diode laser (ECDL) and Czerny-Turner Spectrometer, to measure the effects that optical feedback has on the output of a diode laser. The output of the ECDL was used as an input for the spectrometer, which visualized our results using an oscilloscope and a CCD we programmed.</a:t>
            </a:r>
            <a:endParaRPr lang="en-NL" sz="4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F43A4C1-1D86-8FD2-2B51-01609192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6490" y="4453311"/>
            <a:ext cx="14021751" cy="10485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9FBC8-C102-7BAF-D6A6-070BDC02B058}"/>
              </a:ext>
            </a:extLst>
          </p:cNvPr>
          <p:cNvSpPr txBox="1"/>
          <p:nvPr/>
        </p:nvSpPr>
        <p:spPr>
          <a:xfrm>
            <a:off x="2232472" y="25656987"/>
            <a:ext cx="68520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diode laser emits light by sending electrons through a semiconductor-type material. This material lets excited electrons deexcite through an energy gap making them emit light with the wavelength of the energy that’s around or higher than the energy gap.</a:t>
            </a:r>
            <a:endParaRPr lang="en-NL" sz="4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98999BF-B894-6B99-397A-E1BB84087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4544" y="13836491"/>
            <a:ext cx="15747722" cy="99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</TotalTime>
  <Words>105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Optical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emils Zegers</dc:creator>
  <cp:lastModifiedBy>Emils Zegers</cp:lastModifiedBy>
  <cp:revision>1</cp:revision>
  <dcterms:created xsi:type="dcterms:W3CDTF">2023-06-05T09:12:40Z</dcterms:created>
  <dcterms:modified xsi:type="dcterms:W3CDTF">2023-06-22T07:54:45Z</dcterms:modified>
</cp:coreProperties>
</file>