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0240288" cy="42767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09D76C-1841-4F58-94B1-5AE3681891B6}" v="386" dt="2023-06-22T09:37:19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00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s Zegers" userId="ffcb4d5f4c9f389f" providerId="LiveId" clId="{503603CF-D47B-40A0-B37E-5FCD232EB101}"/>
    <pc:docChg chg="addSld modSld">
      <pc:chgData name="emils Zegers" userId="ffcb4d5f4c9f389f" providerId="LiveId" clId="{503603CF-D47B-40A0-B37E-5FCD232EB101}" dt="2023-06-05T09:13:04.567" v="6" actId="20577"/>
      <pc:docMkLst>
        <pc:docMk/>
      </pc:docMkLst>
      <pc:sldChg chg="modSp new mod">
        <pc:chgData name="emils Zegers" userId="ffcb4d5f4c9f389f" providerId="LiveId" clId="{503603CF-D47B-40A0-B37E-5FCD232EB101}" dt="2023-06-05T09:13:04.567" v="6" actId="20577"/>
        <pc:sldMkLst>
          <pc:docMk/>
          <pc:sldMk cId="605312590" sldId="256"/>
        </pc:sldMkLst>
        <pc:spChg chg="mod">
          <ac:chgData name="emils Zegers" userId="ffcb4d5f4c9f389f" providerId="LiveId" clId="{503603CF-D47B-40A0-B37E-5FCD232EB101}" dt="2023-06-05T09:13:04.567" v="6" actId="20577"/>
          <ac:spMkLst>
            <pc:docMk/>
            <pc:sldMk cId="605312590" sldId="256"/>
            <ac:spMk id="2" creationId="{8DB20035-8802-6B91-C2C2-CAEC48AD8007}"/>
          </ac:spMkLst>
        </pc:spChg>
      </pc:sldChg>
    </pc:docChg>
  </pc:docChgLst>
  <pc:docChgLst>
    <pc:chgData name="Emils Zegers" userId="bd5cf22c-0e97-44c0-acad-9bc9915da531" providerId="ADAL" clId="{5F09D76C-1841-4F58-94B1-5AE3681891B6}"/>
    <pc:docChg chg="undo custSel modSld">
      <pc:chgData name="Emils Zegers" userId="bd5cf22c-0e97-44c0-acad-9bc9915da531" providerId="ADAL" clId="{5F09D76C-1841-4F58-94B1-5AE3681891B6}" dt="2023-06-22T09:39:32.264" v="828" actId="1076"/>
      <pc:docMkLst>
        <pc:docMk/>
      </pc:docMkLst>
      <pc:sldChg chg="addSp delSp modSp mod setBg">
        <pc:chgData name="Emils Zegers" userId="bd5cf22c-0e97-44c0-acad-9bc9915da531" providerId="ADAL" clId="{5F09D76C-1841-4F58-94B1-5AE3681891B6}" dt="2023-06-22T09:39:32.264" v="828" actId="1076"/>
        <pc:sldMkLst>
          <pc:docMk/>
          <pc:sldMk cId="605312590" sldId="256"/>
        </pc:sldMkLst>
        <pc:spChg chg="mod">
          <ac:chgData name="Emils Zegers" userId="bd5cf22c-0e97-44c0-acad-9bc9915da531" providerId="ADAL" clId="{5F09D76C-1841-4F58-94B1-5AE3681891B6}" dt="2023-06-22T09:35:48.844" v="804" actId="1076"/>
          <ac:spMkLst>
            <pc:docMk/>
            <pc:sldMk cId="605312590" sldId="256"/>
            <ac:spMk id="2" creationId="{8DB20035-8802-6B91-C2C2-CAEC48AD8007}"/>
          </ac:spMkLst>
        </pc:spChg>
        <pc:spChg chg="del">
          <ac:chgData name="Emils Zegers" userId="bd5cf22c-0e97-44c0-acad-9bc9915da531" providerId="ADAL" clId="{5F09D76C-1841-4F58-94B1-5AE3681891B6}" dt="2023-06-22T07:45:28.656" v="80" actId="478"/>
          <ac:spMkLst>
            <pc:docMk/>
            <pc:sldMk cId="605312590" sldId="256"/>
            <ac:spMk id="3" creationId="{190A6092-651D-38CE-CB24-1F58314C8B41}"/>
          </ac:spMkLst>
        </pc:spChg>
        <pc:spChg chg="add del mod">
          <ac:chgData name="Emils Zegers" userId="bd5cf22c-0e97-44c0-acad-9bc9915da531" providerId="ADAL" clId="{5F09D76C-1841-4F58-94B1-5AE3681891B6}" dt="2023-06-22T09:34:05.083" v="765" actId="478"/>
          <ac:spMkLst>
            <pc:docMk/>
            <pc:sldMk cId="605312590" sldId="256"/>
            <ac:spMk id="3" creationId="{D347D021-A1A0-CEC1-98C3-1776E71D23A0}"/>
          </ac:spMkLst>
        </pc:spChg>
        <pc:spChg chg="add del mod ord">
          <ac:chgData name="Emils Zegers" userId="bd5cf22c-0e97-44c0-acad-9bc9915da531" providerId="ADAL" clId="{5F09D76C-1841-4F58-94B1-5AE3681891B6}" dt="2023-06-22T09:34:05.083" v="765" actId="478"/>
          <ac:spMkLst>
            <pc:docMk/>
            <pc:sldMk cId="605312590" sldId="256"/>
            <ac:spMk id="4" creationId="{2102C65A-515F-B2F8-9A1C-38434BCCC427}"/>
          </ac:spMkLst>
        </pc:spChg>
        <pc:spChg chg="add del mod">
          <ac:chgData name="Emils Zegers" userId="bd5cf22c-0e97-44c0-acad-9bc9915da531" providerId="ADAL" clId="{5F09D76C-1841-4F58-94B1-5AE3681891B6}" dt="2023-06-22T09:34:05.083" v="765" actId="478"/>
          <ac:spMkLst>
            <pc:docMk/>
            <pc:sldMk cId="605312590" sldId="256"/>
            <ac:spMk id="5" creationId="{77A154C7-5854-948F-FC94-B824696B59C3}"/>
          </ac:spMkLst>
        </pc:spChg>
        <pc:spChg chg="add mod">
          <ac:chgData name="Emils Zegers" userId="bd5cf22c-0e97-44c0-acad-9bc9915da531" providerId="ADAL" clId="{5F09D76C-1841-4F58-94B1-5AE3681891B6}" dt="2023-06-22T09:36:03.997" v="806" actId="14100"/>
          <ac:spMkLst>
            <pc:docMk/>
            <pc:sldMk cId="605312590" sldId="256"/>
            <ac:spMk id="6" creationId="{AAE5DBEA-BF18-E3D2-6A0A-B7D3DDDC6955}"/>
          </ac:spMkLst>
        </pc:spChg>
        <pc:spChg chg="add mod">
          <ac:chgData name="Emils Zegers" userId="bd5cf22c-0e97-44c0-acad-9bc9915da531" providerId="ADAL" clId="{5F09D76C-1841-4F58-94B1-5AE3681891B6}" dt="2023-06-22T09:18:12.963" v="708" actId="1582"/>
          <ac:spMkLst>
            <pc:docMk/>
            <pc:sldMk cId="605312590" sldId="256"/>
            <ac:spMk id="8" creationId="{F776A035-17DF-D142-9847-265199F0CBDB}"/>
          </ac:spMkLst>
        </pc:spChg>
        <pc:spChg chg="add del mod">
          <ac:chgData name="Emils Zegers" userId="bd5cf22c-0e97-44c0-acad-9bc9915da531" providerId="ADAL" clId="{5F09D76C-1841-4F58-94B1-5AE3681891B6}" dt="2023-06-22T09:18:14.173" v="710"/>
          <ac:spMkLst>
            <pc:docMk/>
            <pc:sldMk cId="605312590" sldId="256"/>
            <ac:spMk id="10" creationId="{353E878B-D128-79A3-7BCA-4D0EA2116463}"/>
          </ac:spMkLst>
        </pc:spChg>
        <pc:spChg chg="add mod">
          <ac:chgData name="Emils Zegers" userId="bd5cf22c-0e97-44c0-acad-9bc9915da531" providerId="ADAL" clId="{5F09D76C-1841-4F58-94B1-5AE3681891B6}" dt="2023-06-22T09:18:53.284" v="762" actId="20577"/>
          <ac:spMkLst>
            <pc:docMk/>
            <pc:sldMk cId="605312590" sldId="256"/>
            <ac:spMk id="11" creationId="{82B0777B-A2FF-B860-C5E1-B1EF9ADF1C0A}"/>
          </ac:spMkLst>
        </pc:spChg>
        <pc:spChg chg="mod">
          <ac:chgData name="Emils Zegers" userId="bd5cf22c-0e97-44c0-acad-9bc9915da531" providerId="ADAL" clId="{5F09D76C-1841-4F58-94B1-5AE3681891B6}" dt="2023-06-22T09:35:43.526" v="803" actId="14100"/>
          <ac:spMkLst>
            <pc:docMk/>
            <pc:sldMk cId="605312590" sldId="256"/>
            <ac:spMk id="14" creationId="{73B8A3AB-D86D-F61D-6ACE-55657C174108}"/>
          </ac:spMkLst>
        </pc:spChg>
        <pc:spChg chg="mod">
          <ac:chgData name="Emils Zegers" userId="bd5cf22c-0e97-44c0-acad-9bc9915da531" providerId="ADAL" clId="{5F09D76C-1841-4F58-94B1-5AE3681891B6}" dt="2023-06-22T09:36:19.757" v="807" actId="21"/>
          <ac:spMkLst>
            <pc:docMk/>
            <pc:sldMk cId="605312590" sldId="256"/>
            <ac:spMk id="15" creationId="{A532EE8C-4283-E6F8-5C11-D477855E5280}"/>
          </ac:spMkLst>
        </pc:spChg>
        <pc:spChg chg="add mod">
          <ac:chgData name="Emils Zegers" userId="bd5cf22c-0e97-44c0-acad-9bc9915da531" providerId="ADAL" clId="{5F09D76C-1841-4F58-94B1-5AE3681891B6}" dt="2023-06-22T09:39:29.586" v="827" actId="1076"/>
          <ac:spMkLst>
            <pc:docMk/>
            <pc:sldMk cId="605312590" sldId="256"/>
            <ac:spMk id="17" creationId="{0E29FBC8-C102-7BAF-D6A6-070BDC02B058}"/>
          </ac:spMkLst>
        </pc:spChg>
        <pc:spChg chg="add mod">
          <ac:chgData name="Emils Zegers" userId="bd5cf22c-0e97-44c0-acad-9bc9915da531" providerId="ADAL" clId="{5F09D76C-1841-4F58-94B1-5AE3681891B6}" dt="2023-06-22T09:37:19.801" v="826" actId="164"/>
          <ac:spMkLst>
            <pc:docMk/>
            <pc:sldMk cId="605312590" sldId="256"/>
            <ac:spMk id="19" creationId="{5EA47C9F-0453-69C3-157F-6AB057DA5D76}"/>
          </ac:spMkLst>
        </pc:spChg>
        <pc:grpChg chg="add mod">
          <ac:chgData name="Emils Zegers" userId="bd5cf22c-0e97-44c0-acad-9bc9915da531" providerId="ADAL" clId="{5F09D76C-1841-4F58-94B1-5AE3681891B6}" dt="2023-06-22T09:09:21.220" v="686" actId="164"/>
          <ac:grpSpMkLst>
            <pc:docMk/>
            <pc:sldMk cId="605312590" sldId="256"/>
            <ac:grpSpMk id="7" creationId="{D7AAE863-2282-0B6B-A7FB-2E034A49FB37}"/>
          </ac:grpSpMkLst>
        </pc:grpChg>
        <pc:grpChg chg="add mod">
          <ac:chgData name="Emils Zegers" userId="bd5cf22c-0e97-44c0-acad-9bc9915da531" providerId="ADAL" clId="{5F09D76C-1841-4F58-94B1-5AE3681891B6}" dt="2023-06-22T09:10:10.080" v="693" actId="1076"/>
          <ac:grpSpMkLst>
            <pc:docMk/>
            <pc:sldMk cId="605312590" sldId="256"/>
            <ac:grpSpMk id="9" creationId="{68AD6912-FAB8-B18A-A1F9-FCE5A088D56B}"/>
          </ac:grpSpMkLst>
        </pc:grpChg>
        <pc:grpChg chg="add mod">
          <ac:chgData name="Emils Zegers" userId="bd5cf22c-0e97-44c0-acad-9bc9915da531" providerId="ADAL" clId="{5F09D76C-1841-4F58-94B1-5AE3681891B6}" dt="2023-06-22T09:37:19.801" v="826" actId="164"/>
          <ac:grpSpMkLst>
            <pc:docMk/>
            <pc:sldMk cId="605312590" sldId="256"/>
            <ac:grpSpMk id="12" creationId="{D421EDB0-3306-2B0D-25E8-4E2425BB85EF}"/>
          </ac:grpSpMkLst>
        </pc:grpChg>
        <pc:grpChg chg="del mod">
          <ac:chgData name="Emils Zegers" userId="bd5cf22c-0e97-44c0-acad-9bc9915da531" providerId="ADAL" clId="{5F09D76C-1841-4F58-94B1-5AE3681891B6}" dt="2023-06-22T09:34:08.460" v="767" actId="478"/>
          <ac:grpSpMkLst>
            <pc:docMk/>
            <pc:sldMk cId="605312590" sldId="256"/>
            <ac:grpSpMk id="13" creationId="{E30AA9FC-9FA1-BC1A-FF2F-5402E3E60CDA}"/>
          </ac:grpSpMkLst>
        </pc:grpChg>
        <pc:grpChg chg="add mod">
          <ac:chgData name="Emils Zegers" userId="bd5cf22c-0e97-44c0-acad-9bc9915da531" providerId="ADAL" clId="{5F09D76C-1841-4F58-94B1-5AE3681891B6}" dt="2023-06-22T09:37:19.801" v="826" actId="164"/>
          <ac:grpSpMkLst>
            <pc:docMk/>
            <pc:sldMk cId="605312590" sldId="256"/>
            <ac:grpSpMk id="20" creationId="{F08EB73A-5D5A-6A3A-A58D-38D1E096981C}"/>
          </ac:grpSpMkLst>
        </pc:grpChg>
        <pc:picChg chg="add del mod">
          <ac:chgData name="Emils Zegers" userId="bd5cf22c-0e97-44c0-acad-9bc9915da531" providerId="ADAL" clId="{5F09D76C-1841-4F58-94B1-5AE3681891B6}" dt="2023-06-22T07:43:11.232" v="51" actId="478"/>
          <ac:picMkLst>
            <pc:docMk/>
            <pc:sldMk cId="605312590" sldId="256"/>
            <ac:picMk id="6" creationId="{3329F5C5-4FC6-CEED-4739-9C5D136832A1}"/>
          </ac:picMkLst>
        </pc:picChg>
        <pc:picChg chg="add del mod">
          <ac:chgData name="Emils Zegers" userId="bd5cf22c-0e97-44c0-acad-9bc9915da531" providerId="ADAL" clId="{5F09D76C-1841-4F58-94B1-5AE3681891B6}" dt="2023-06-22T07:43:07.973" v="50" actId="478"/>
          <ac:picMkLst>
            <pc:docMk/>
            <pc:sldMk cId="605312590" sldId="256"/>
            <ac:picMk id="8" creationId="{5915996A-7DBF-AE16-6F31-009034687659}"/>
          </ac:picMkLst>
        </pc:picChg>
        <pc:picChg chg="add del mod">
          <ac:chgData name="Emils Zegers" userId="bd5cf22c-0e97-44c0-acad-9bc9915da531" providerId="ADAL" clId="{5F09D76C-1841-4F58-94B1-5AE3681891B6}" dt="2023-06-22T07:43:29.986" v="55" actId="478"/>
          <ac:picMkLst>
            <pc:docMk/>
            <pc:sldMk cId="605312590" sldId="256"/>
            <ac:picMk id="10" creationId="{FBE9281D-8DCB-AC2F-595C-CFBCDC2568E8}"/>
          </ac:picMkLst>
        </pc:picChg>
        <pc:picChg chg="add del mod">
          <ac:chgData name="Emils Zegers" userId="bd5cf22c-0e97-44c0-acad-9bc9915da531" providerId="ADAL" clId="{5F09D76C-1841-4F58-94B1-5AE3681891B6}" dt="2023-06-22T07:46:04.035" v="88" actId="478"/>
          <ac:picMkLst>
            <pc:docMk/>
            <pc:sldMk cId="605312590" sldId="256"/>
            <ac:picMk id="12" creationId="{E792BA31-DCDF-BA17-C848-2EC3708A4542}"/>
          </ac:picMkLst>
        </pc:picChg>
        <pc:picChg chg="add del mod">
          <ac:chgData name="Emils Zegers" userId="bd5cf22c-0e97-44c0-acad-9bc9915da531" providerId="ADAL" clId="{5F09D76C-1841-4F58-94B1-5AE3681891B6}" dt="2023-06-22T07:51:13.795" v="89" actId="478"/>
          <ac:picMkLst>
            <pc:docMk/>
            <pc:sldMk cId="605312590" sldId="256"/>
            <ac:picMk id="14" creationId="{7BA47201-6687-80DB-2572-D136598F8B58}"/>
          </ac:picMkLst>
        </pc:picChg>
        <pc:picChg chg="add mod ord modCrop">
          <ac:chgData name="Emils Zegers" userId="bd5cf22c-0e97-44c0-acad-9bc9915da531" providerId="ADAL" clId="{5F09D76C-1841-4F58-94B1-5AE3681891B6}" dt="2023-06-22T09:14:41.390" v="695" actId="732"/>
          <ac:picMkLst>
            <pc:docMk/>
            <pc:sldMk cId="605312590" sldId="256"/>
            <ac:picMk id="16" creationId="{3F43A4C1-1D86-8FD2-2B51-016091922B6A}"/>
          </ac:picMkLst>
        </pc:picChg>
        <pc:picChg chg="del mod">
          <ac:chgData name="Emils Zegers" userId="bd5cf22c-0e97-44c0-acad-9bc9915da531" providerId="ADAL" clId="{5F09D76C-1841-4F58-94B1-5AE3681891B6}" dt="2023-06-22T09:34:08.460" v="767" actId="478"/>
          <ac:picMkLst>
            <pc:docMk/>
            <pc:sldMk cId="605312590" sldId="256"/>
            <ac:picMk id="18" creationId="{66C3D6E2-DDA1-D509-1782-6ACFD6DB5DD2}"/>
          </ac:picMkLst>
        </pc:picChg>
        <pc:picChg chg="add del mod">
          <ac:chgData name="Emils Zegers" userId="bd5cf22c-0e97-44c0-acad-9bc9915da531" providerId="ADAL" clId="{5F09D76C-1841-4F58-94B1-5AE3681891B6}" dt="2023-06-22T07:51:59.418" v="97" actId="478"/>
          <ac:picMkLst>
            <pc:docMk/>
            <pc:sldMk cId="605312590" sldId="256"/>
            <ac:picMk id="19" creationId="{4C319455-BE5E-D6A1-1891-8CA0C1AEFFFD}"/>
          </ac:picMkLst>
        </pc:picChg>
        <pc:picChg chg="add del mod">
          <ac:chgData name="Emils Zegers" userId="bd5cf22c-0e97-44c0-acad-9bc9915da531" providerId="ADAL" clId="{5F09D76C-1841-4F58-94B1-5AE3681891B6}" dt="2023-06-22T07:54:18.396" v="101" actId="478"/>
          <ac:picMkLst>
            <pc:docMk/>
            <pc:sldMk cId="605312590" sldId="256"/>
            <ac:picMk id="21" creationId="{0C2C2998-CE4B-C8EC-EA0A-40889C447CAE}"/>
          </ac:picMkLst>
        </pc:picChg>
        <pc:picChg chg="add mod">
          <ac:chgData name="Emils Zegers" userId="bd5cf22c-0e97-44c0-acad-9bc9915da531" providerId="ADAL" clId="{5F09D76C-1841-4F58-94B1-5AE3681891B6}" dt="2023-06-22T09:39:32.264" v="828" actId="1076"/>
          <ac:picMkLst>
            <pc:docMk/>
            <pc:sldMk cId="605312590" sldId="256"/>
            <ac:picMk id="23" creationId="{098999BF-B894-6B99-397A-E1BB8408788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022" y="6999180"/>
            <a:ext cx="25704245" cy="14889339"/>
          </a:xfrm>
        </p:spPr>
        <p:txBody>
          <a:bodyPr anchor="b"/>
          <a:lstStyle>
            <a:lvl1pPr algn="ctr">
              <a:defRPr sz="198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036" y="22462709"/>
            <a:ext cx="22680216" cy="10325516"/>
          </a:xfrm>
        </p:spPr>
        <p:txBody>
          <a:bodyPr/>
          <a:lstStyle>
            <a:lvl1pPr marL="0" indent="0" algn="ctr">
              <a:buNone/>
              <a:defRPr sz="7937"/>
            </a:lvl1pPr>
            <a:lvl2pPr marL="1512006" indent="0" algn="ctr">
              <a:buNone/>
              <a:defRPr sz="6614"/>
            </a:lvl2pPr>
            <a:lvl3pPr marL="3024012" indent="0" algn="ctr">
              <a:buNone/>
              <a:defRPr sz="5953"/>
            </a:lvl3pPr>
            <a:lvl4pPr marL="4536018" indent="0" algn="ctr">
              <a:buNone/>
              <a:defRPr sz="5291"/>
            </a:lvl4pPr>
            <a:lvl5pPr marL="6048024" indent="0" algn="ctr">
              <a:buNone/>
              <a:defRPr sz="5291"/>
            </a:lvl5pPr>
            <a:lvl6pPr marL="7560031" indent="0" algn="ctr">
              <a:buNone/>
              <a:defRPr sz="5291"/>
            </a:lvl6pPr>
            <a:lvl7pPr marL="9072037" indent="0" algn="ctr">
              <a:buNone/>
              <a:defRPr sz="5291"/>
            </a:lvl7pPr>
            <a:lvl8pPr marL="10584043" indent="0" algn="ctr">
              <a:buNone/>
              <a:defRPr sz="5291"/>
            </a:lvl8pPr>
            <a:lvl9pPr marL="12096049" indent="0" algn="ctr">
              <a:buNone/>
              <a:defRPr sz="52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1696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83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0708" y="2276960"/>
            <a:ext cx="6520562" cy="362432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021" y="2276960"/>
            <a:ext cx="19183683" cy="362432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9665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088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272" y="10662125"/>
            <a:ext cx="26082248" cy="17789985"/>
          </a:xfrm>
        </p:spPr>
        <p:txBody>
          <a:bodyPr anchor="b"/>
          <a:lstStyle>
            <a:lvl1pPr>
              <a:defRPr sz="198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272" y="28620410"/>
            <a:ext cx="26082248" cy="9355333"/>
          </a:xfrm>
        </p:spPr>
        <p:txBody>
          <a:bodyPr/>
          <a:lstStyle>
            <a:lvl1pPr marL="0" indent="0">
              <a:buNone/>
              <a:defRPr sz="7937">
                <a:solidFill>
                  <a:schemeClr val="tx1"/>
                </a:solidFill>
              </a:defRPr>
            </a:lvl1pPr>
            <a:lvl2pPr marL="1512006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2pPr>
            <a:lvl3pPr marL="3024012" indent="0">
              <a:buNone/>
              <a:defRPr sz="5953">
                <a:solidFill>
                  <a:schemeClr val="tx1">
                    <a:tint val="75000"/>
                  </a:schemeClr>
                </a:solidFill>
              </a:defRPr>
            </a:lvl3pPr>
            <a:lvl4pPr marL="4536018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4pPr>
            <a:lvl5pPr marL="6048024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5pPr>
            <a:lvl6pPr marL="7560031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6pPr>
            <a:lvl7pPr marL="9072037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7pPr>
            <a:lvl8pPr marL="10584043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8pPr>
            <a:lvl9pPr marL="12096049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696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020" y="11384800"/>
            <a:ext cx="12852122" cy="27135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146" y="11384800"/>
            <a:ext cx="12852122" cy="27135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537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276970"/>
            <a:ext cx="26082248" cy="8266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962" y="10483919"/>
            <a:ext cx="12793057" cy="5138007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962" y="15621926"/>
            <a:ext cx="12793057" cy="22977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148" y="10483919"/>
            <a:ext cx="12856061" cy="5138007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148" y="15621926"/>
            <a:ext cx="12856061" cy="22977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70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7644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618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51150"/>
            <a:ext cx="9753280" cy="9979025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061" y="6157701"/>
            <a:ext cx="15309146" cy="30392467"/>
          </a:xfrm>
        </p:spPr>
        <p:txBody>
          <a:bodyPr/>
          <a:lstStyle>
            <a:lvl1pPr>
              <a:defRPr sz="10583"/>
            </a:lvl1pPr>
            <a:lvl2pPr>
              <a:defRPr sz="9260"/>
            </a:lvl2pPr>
            <a:lvl3pPr>
              <a:defRPr sz="7937"/>
            </a:lvl3pPr>
            <a:lvl4pPr>
              <a:defRPr sz="6614"/>
            </a:lvl4pPr>
            <a:lvl5pPr>
              <a:defRPr sz="6614"/>
            </a:lvl5pPr>
            <a:lvl6pPr>
              <a:defRPr sz="6614"/>
            </a:lvl6pPr>
            <a:lvl7pPr>
              <a:defRPr sz="6614"/>
            </a:lvl7pPr>
            <a:lvl8pPr>
              <a:defRPr sz="6614"/>
            </a:lvl8pPr>
            <a:lvl9pPr>
              <a:defRPr sz="66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830175"/>
            <a:ext cx="9753280" cy="23769486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9102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51150"/>
            <a:ext cx="9753280" cy="9979025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061" y="6157701"/>
            <a:ext cx="15309146" cy="30392467"/>
          </a:xfrm>
        </p:spPr>
        <p:txBody>
          <a:bodyPr anchor="t"/>
          <a:lstStyle>
            <a:lvl1pPr marL="0" indent="0">
              <a:buNone/>
              <a:defRPr sz="10583"/>
            </a:lvl1pPr>
            <a:lvl2pPr marL="1512006" indent="0">
              <a:buNone/>
              <a:defRPr sz="9260"/>
            </a:lvl2pPr>
            <a:lvl3pPr marL="3024012" indent="0">
              <a:buNone/>
              <a:defRPr sz="7937"/>
            </a:lvl3pPr>
            <a:lvl4pPr marL="4536018" indent="0">
              <a:buNone/>
              <a:defRPr sz="6614"/>
            </a:lvl4pPr>
            <a:lvl5pPr marL="6048024" indent="0">
              <a:buNone/>
              <a:defRPr sz="6614"/>
            </a:lvl5pPr>
            <a:lvl6pPr marL="7560031" indent="0">
              <a:buNone/>
              <a:defRPr sz="6614"/>
            </a:lvl6pPr>
            <a:lvl7pPr marL="9072037" indent="0">
              <a:buNone/>
              <a:defRPr sz="6614"/>
            </a:lvl7pPr>
            <a:lvl8pPr marL="10584043" indent="0">
              <a:buNone/>
              <a:defRPr sz="6614"/>
            </a:lvl8pPr>
            <a:lvl9pPr marL="12096049" indent="0">
              <a:buNone/>
              <a:defRPr sz="66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830175"/>
            <a:ext cx="9753280" cy="23769486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337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020" y="2276970"/>
            <a:ext cx="26082248" cy="8266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020" y="11384800"/>
            <a:ext cx="26082248" cy="27135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020" y="39638914"/>
            <a:ext cx="6804065" cy="2276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89D90-E8EC-433F-8241-FB36479BB3A8}" type="datetimeFigureOut">
              <a:rPr lang="en-NL" smtClean="0"/>
              <a:t>22/06/2023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096" y="39638914"/>
            <a:ext cx="10206097" cy="2276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7203" y="39638914"/>
            <a:ext cx="6804065" cy="2276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6E685-E8EF-4ACE-B5D8-F9352030BAE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3796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24012" rtl="0" eaLnBrk="1" latinLnBrk="0" hangingPunct="1">
        <a:lnSpc>
          <a:spcPct val="90000"/>
        </a:lnSpc>
        <a:spcBef>
          <a:spcPct val="0"/>
        </a:spcBef>
        <a:buNone/>
        <a:defRPr sz="145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003" indent="-756003" algn="l" defTabSz="3024012" rtl="0" eaLnBrk="1" latinLnBrk="0" hangingPunct="1">
        <a:lnSpc>
          <a:spcPct val="90000"/>
        </a:lnSpc>
        <a:spcBef>
          <a:spcPts val="3307"/>
        </a:spcBef>
        <a:buFont typeface="Arial" panose="020B0604020202020204" pitchFamily="34" charset="0"/>
        <a:buChar char="•"/>
        <a:defRPr sz="9260" kern="1200">
          <a:solidFill>
            <a:schemeClr val="tx1"/>
          </a:solidFill>
          <a:latin typeface="+mn-lt"/>
          <a:ea typeface="+mn-ea"/>
          <a:cs typeface="+mn-cs"/>
        </a:defRPr>
      </a:lvl1pPr>
      <a:lvl2pPr marL="2268009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3780015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292021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804028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8316034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828040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1340046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852052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1pPr>
      <a:lvl2pPr marL="1512006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3024012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3pPr>
      <a:lvl4pPr marL="4536018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048024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7560031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072037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0584043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096049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5000">
              <a:schemeClr val="bg1"/>
            </a:gs>
            <a:gs pos="33000">
              <a:srgbClr val="FFC000"/>
            </a:gs>
            <a:gs pos="40000">
              <a:schemeClr val="bg1"/>
            </a:gs>
            <a:gs pos="63000">
              <a:schemeClr val="bg1"/>
            </a:gs>
            <a:gs pos="55000">
              <a:srgbClr val="FF0000">
                <a:alpha val="30000"/>
              </a:srgbClr>
            </a:gs>
            <a:gs pos="75000">
              <a:srgbClr val="FF0000">
                <a:alpha val="26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0035-8802-6B91-C2C2-CAEC48AD8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8020" y="-15176"/>
            <a:ext cx="25704245" cy="2979845"/>
          </a:xfrm>
        </p:spPr>
        <p:txBody>
          <a:bodyPr/>
          <a:lstStyle/>
          <a:p>
            <a:r>
              <a:rPr lang="en-US" dirty="0"/>
              <a:t>Optical Feedback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29FBC8-C102-7BAF-D6A6-070BDC02B058}"/>
              </a:ext>
            </a:extLst>
          </p:cNvPr>
          <p:cNvSpPr txBox="1"/>
          <p:nvPr/>
        </p:nvSpPr>
        <p:spPr>
          <a:xfrm>
            <a:off x="19382551" y="9088788"/>
            <a:ext cx="68520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diode laser emits light by sending electrons through a semiconductor-type material. This material lets excited electrons deexcite through an energy gap making them emit light with the wavelength of the energy that’s around or higher than the energy gap.</a:t>
            </a:r>
            <a:endParaRPr lang="en-NL" sz="4000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098999BF-B894-6B99-397A-E1BB84087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21054" y="15538414"/>
            <a:ext cx="15747722" cy="994743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8AD6912-FAB8-B18A-A1F9-FCE5A088D56B}"/>
              </a:ext>
            </a:extLst>
          </p:cNvPr>
          <p:cNvGrpSpPr/>
          <p:nvPr/>
        </p:nvGrpSpPr>
        <p:grpSpPr>
          <a:xfrm>
            <a:off x="495299" y="13903784"/>
            <a:ext cx="14624844" cy="10882642"/>
            <a:chOff x="-107792" y="23197808"/>
            <a:chExt cx="14624844" cy="1088264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7AAE863-2282-0B6B-A7FB-2E034A49FB37}"/>
                </a:ext>
              </a:extLst>
            </p:cNvPr>
            <p:cNvGrpSpPr/>
            <p:nvPr/>
          </p:nvGrpSpPr>
          <p:grpSpPr>
            <a:xfrm>
              <a:off x="-107792" y="24003000"/>
              <a:ext cx="14624844" cy="10077450"/>
              <a:chOff x="795496" y="28879800"/>
              <a:chExt cx="14624844" cy="1007745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AAE5DBEA-BF18-E3D2-6A0A-B7D3DDDC6955}"/>
                  </a:ext>
                </a:extLst>
              </p:cNvPr>
              <p:cNvSpPr/>
              <p:nvPr/>
            </p:nvSpPr>
            <p:spPr>
              <a:xfrm>
                <a:off x="795496" y="28879800"/>
                <a:ext cx="14624844" cy="10077450"/>
              </a:xfrm>
              <a:prstGeom prst="roundRect">
                <a:avLst>
                  <a:gd name="adj" fmla="val 3203"/>
                </a:avLst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3F43A4C1-1D86-8FD2-2B51-016091922B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t="27369" b="26998"/>
              <a:stretch/>
            </p:blipFill>
            <p:spPr>
              <a:xfrm>
                <a:off x="1186082" y="30455211"/>
                <a:ext cx="14021751" cy="4784914"/>
              </a:xfrm>
              <a:prstGeom prst="rect">
                <a:avLst/>
              </a:prstGeom>
            </p:spPr>
          </p:pic>
        </p:grpSp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F776A035-17DF-D142-9847-265199F0CBDB}"/>
                </a:ext>
              </a:extLst>
            </p:cNvPr>
            <p:cNvSpPr/>
            <p:nvPr/>
          </p:nvSpPr>
          <p:spPr>
            <a:xfrm>
              <a:off x="4349909" y="23197808"/>
              <a:ext cx="5638800" cy="1634630"/>
            </a:xfrm>
            <a:prstGeom prst="round2Same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800" dirty="0">
                  <a:solidFill>
                    <a:schemeClr val="tx1"/>
                  </a:solidFill>
                </a:rPr>
                <a:t>Setup</a:t>
              </a:r>
              <a:endParaRPr lang="en-NL" sz="13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2B0777B-A2FF-B860-C5E1-B1EF9ADF1C0A}"/>
              </a:ext>
            </a:extLst>
          </p:cNvPr>
          <p:cNvSpPr txBox="1"/>
          <p:nvPr/>
        </p:nvSpPr>
        <p:spPr>
          <a:xfrm>
            <a:off x="1799303" y="20765729"/>
            <a:ext cx="12211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The setup that was used for the experiments</a:t>
            </a:r>
            <a:endParaRPr lang="en-NL" sz="4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8EB73A-5D5A-6A3A-A58D-38D1E096981C}"/>
              </a:ext>
            </a:extLst>
          </p:cNvPr>
          <p:cNvGrpSpPr/>
          <p:nvPr/>
        </p:nvGrpSpPr>
        <p:grpSpPr>
          <a:xfrm>
            <a:off x="495299" y="4876522"/>
            <a:ext cx="14624844" cy="6345302"/>
            <a:chOff x="495299" y="4876522"/>
            <a:chExt cx="14624844" cy="634530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421EDB0-3306-2B0D-25E8-4E2425BB85EF}"/>
                </a:ext>
              </a:extLst>
            </p:cNvPr>
            <p:cNvGrpSpPr/>
            <p:nvPr/>
          </p:nvGrpSpPr>
          <p:grpSpPr>
            <a:xfrm>
              <a:off x="495299" y="4876522"/>
              <a:ext cx="14624844" cy="6306312"/>
              <a:chOff x="-107792" y="23197808"/>
              <a:chExt cx="14624844" cy="630631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A532EE8C-4283-E6F8-5C11-D477855E5280}"/>
                  </a:ext>
                </a:extLst>
              </p:cNvPr>
              <p:cNvSpPr/>
              <p:nvPr/>
            </p:nvSpPr>
            <p:spPr>
              <a:xfrm>
                <a:off x="-107792" y="24461570"/>
                <a:ext cx="14624844" cy="5042550"/>
              </a:xfrm>
              <a:prstGeom prst="roundRect">
                <a:avLst>
                  <a:gd name="adj" fmla="val 6138"/>
                </a:avLst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NL" sz="4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: Top Corners Rounded 13">
                <a:extLst>
                  <a:ext uri="{FF2B5EF4-FFF2-40B4-BE49-F238E27FC236}">
                    <a16:creationId xmlns:a16="http://schemas.microsoft.com/office/drawing/2014/main" id="{73B8A3AB-D86D-F61D-6ACE-55657C174108}"/>
                  </a:ext>
                </a:extLst>
              </p:cNvPr>
              <p:cNvSpPr/>
              <p:nvPr/>
            </p:nvSpPr>
            <p:spPr>
              <a:xfrm>
                <a:off x="1664930" y="23197808"/>
                <a:ext cx="11064521" cy="1634630"/>
              </a:xfrm>
              <a:prstGeom prst="round2Same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800" dirty="0">
                    <a:solidFill>
                      <a:schemeClr val="tx1"/>
                    </a:solidFill>
                  </a:rPr>
                  <a:t>Introduction</a:t>
                </a:r>
                <a:endParaRPr lang="en-NL" sz="13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A47C9F-0453-69C3-157F-6AB057DA5D76}"/>
                </a:ext>
              </a:extLst>
            </p:cNvPr>
            <p:cNvSpPr txBox="1"/>
            <p:nvPr/>
          </p:nvSpPr>
          <p:spPr>
            <a:xfrm>
              <a:off x="690592" y="6820619"/>
              <a:ext cx="14234258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40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For this project we built our own external cavity diode laser (ECDL) and Czerny-Turner Spectrometer, to measure the effects that optical feedback has on the output of a diode laser. The output of the ECDL was used as an input for the spectrometer, which visualized our results using an oscilloscope and a CCD we programmed.</a:t>
              </a:r>
              <a:endParaRPr lang="en-NL" sz="4000" dirty="0"/>
            </a:p>
            <a:p>
              <a:pPr algn="just"/>
              <a:endParaRPr lang="en-NL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0531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86</TotalTime>
  <Words>115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Optical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emils Zegers</dc:creator>
  <cp:lastModifiedBy>Emils Zegers</cp:lastModifiedBy>
  <cp:revision>1</cp:revision>
  <dcterms:created xsi:type="dcterms:W3CDTF">2023-06-05T09:12:40Z</dcterms:created>
  <dcterms:modified xsi:type="dcterms:W3CDTF">2023-06-22T09:39:33Z</dcterms:modified>
</cp:coreProperties>
</file>