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9D76C-1841-4F58-94B1-5AE3681891B6}" v="1228" dt="2023-06-22T14:51:58.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969"/>
    <p:restoredTop sz="96400" autoAdjust="0"/>
  </p:normalViewPr>
  <p:slideViewPr>
    <p:cSldViewPr snapToGrid="0">
      <p:cViewPr>
        <p:scale>
          <a:sx n="21" d="100"/>
          <a:sy n="21" d="100"/>
        </p:scale>
        <p:origin x="2552" y="-3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ffcb4d5f4c9f389f" providerId="LiveId" clId="{503603CF-D47B-40A0-B37E-5FCD232EB101}"/>
    <pc:docChg chg="addSld modSld">
      <pc:chgData name="emils Zegers" userId="ffcb4d5f4c9f389f" providerId="LiveId" clId="{503603CF-D47B-40A0-B37E-5FCD232EB101}" dt="2023-06-05T09:13:04.567" v="6" actId="20577"/>
      <pc:docMkLst>
        <pc:docMk/>
      </pc:docMkLst>
      <pc:sldChg chg="modSp new mod">
        <pc:chgData name="emils Zegers" userId="ffcb4d5f4c9f389f" providerId="LiveId" clId="{503603CF-D47B-40A0-B37E-5FCD232EB101}" dt="2023-06-05T09:13:04.567" v="6" actId="20577"/>
        <pc:sldMkLst>
          <pc:docMk/>
          <pc:sldMk cId="605312590" sldId="256"/>
        </pc:sldMkLst>
        <pc:spChg chg="mod">
          <ac:chgData name="emils Zegers" userId="ffcb4d5f4c9f389f" providerId="LiveId" clId="{503603CF-D47B-40A0-B37E-5FCD232EB101}" dt="2023-06-05T09:13:04.567" v="6" actId="20577"/>
          <ac:spMkLst>
            <pc:docMk/>
            <pc:sldMk cId="605312590" sldId="256"/>
            <ac:spMk id="2" creationId="{8DB20035-8802-6B91-C2C2-CAEC48AD8007}"/>
          </ac:spMkLst>
        </pc:spChg>
      </pc:sldChg>
    </pc:docChg>
  </pc:docChgLst>
  <pc:docChgLst>
    <pc:chgData name="Emils Zegers" userId="bd5cf22c-0e97-44c0-acad-9bc9915da531" providerId="ADAL" clId="{5F09D76C-1841-4F58-94B1-5AE3681891B6}"/>
    <pc:docChg chg="undo custSel modSld">
      <pc:chgData name="Emils Zegers" userId="bd5cf22c-0e97-44c0-acad-9bc9915da531" providerId="ADAL" clId="{5F09D76C-1841-4F58-94B1-5AE3681891B6}" dt="2023-06-22T14:51:58.856" v="3567"/>
      <pc:docMkLst>
        <pc:docMk/>
      </pc:docMkLst>
      <pc:sldChg chg="addSp delSp modSp mod setBg">
        <pc:chgData name="Emils Zegers" userId="bd5cf22c-0e97-44c0-acad-9bc9915da531" providerId="ADAL" clId="{5F09D76C-1841-4F58-94B1-5AE3681891B6}" dt="2023-06-22T14:51:58.856" v="3567"/>
        <pc:sldMkLst>
          <pc:docMk/>
          <pc:sldMk cId="605312590" sldId="256"/>
        </pc:sldMkLst>
        <pc:spChg chg="mod">
          <ac:chgData name="Emils Zegers" userId="bd5cf22c-0e97-44c0-acad-9bc9915da531" providerId="ADAL" clId="{5F09D76C-1841-4F58-94B1-5AE3681891B6}" dt="2023-06-22T14:15:27.817" v="3478" actId="1076"/>
          <ac:spMkLst>
            <pc:docMk/>
            <pc:sldMk cId="605312590" sldId="256"/>
            <ac:spMk id="2" creationId="{8DB20035-8802-6B91-C2C2-CAEC48AD8007}"/>
          </ac:spMkLst>
        </pc:spChg>
        <pc:spChg chg="del">
          <ac:chgData name="Emils Zegers" userId="bd5cf22c-0e97-44c0-acad-9bc9915da531" providerId="ADAL" clId="{5F09D76C-1841-4F58-94B1-5AE3681891B6}" dt="2023-06-22T07:45:28.656" v="80" actId="478"/>
          <ac:spMkLst>
            <pc:docMk/>
            <pc:sldMk cId="605312590" sldId="256"/>
            <ac:spMk id="3" creationId="{190A6092-651D-38CE-CB24-1F58314C8B41}"/>
          </ac:spMkLst>
        </pc:spChg>
        <pc:spChg chg="add del mod">
          <ac:chgData name="Emils Zegers" userId="bd5cf22c-0e97-44c0-acad-9bc9915da531" providerId="ADAL" clId="{5F09D76C-1841-4F58-94B1-5AE3681891B6}" dt="2023-06-22T09:34:05.083" v="765" actId="478"/>
          <ac:spMkLst>
            <pc:docMk/>
            <pc:sldMk cId="605312590" sldId="256"/>
            <ac:spMk id="3" creationId="{D347D021-A1A0-CEC1-98C3-1776E71D23A0}"/>
          </ac:spMkLst>
        </pc:spChg>
        <pc:spChg chg="add mod">
          <ac:chgData name="Emils Zegers" userId="bd5cf22c-0e97-44c0-acad-9bc9915da531" providerId="ADAL" clId="{5F09D76C-1841-4F58-94B1-5AE3681891B6}" dt="2023-06-22T14:14:07.183" v="3473" actId="1076"/>
          <ac:spMkLst>
            <pc:docMk/>
            <pc:sldMk cId="605312590" sldId="256"/>
            <ac:spMk id="3" creationId="{D5E09757-2436-E6FA-D278-648A4112B2E8}"/>
          </ac:spMkLst>
        </pc:spChg>
        <pc:spChg chg="add mod">
          <ac:chgData name="Emils Zegers" userId="bd5cf22c-0e97-44c0-acad-9bc9915da531" providerId="ADAL" clId="{5F09D76C-1841-4F58-94B1-5AE3681891B6}" dt="2023-06-22T14:13:58.281" v="3472" actId="1076"/>
          <ac:spMkLst>
            <pc:docMk/>
            <pc:sldMk cId="605312590" sldId="256"/>
            <ac:spMk id="4" creationId="{1922CFE9-61E0-7F35-1770-2D423EA33D6B}"/>
          </ac:spMkLst>
        </pc:spChg>
        <pc:spChg chg="add del mod ord">
          <ac:chgData name="Emils Zegers" userId="bd5cf22c-0e97-44c0-acad-9bc9915da531" providerId="ADAL" clId="{5F09D76C-1841-4F58-94B1-5AE3681891B6}" dt="2023-06-22T09:34:05.083" v="765" actId="478"/>
          <ac:spMkLst>
            <pc:docMk/>
            <pc:sldMk cId="605312590" sldId="256"/>
            <ac:spMk id="4" creationId="{2102C65A-515F-B2F8-9A1C-38434BCCC427}"/>
          </ac:spMkLst>
        </pc:spChg>
        <pc:spChg chg="add del mod">
          <ac:chgData name="Emils Zegers" userId="bd5cf22c-0e97-44c0-acad-9bc9915da531" providerId="ADAL" clId="{5F09D76C-1841-4F58-94B1-5AE3681891B6}" dt="2023-06-22T09:34:05.083" v="765" actId="478"/>
          <ac:spMkLst>
            <pc:docMk/>
            <pc:sldMk cId="605312590" sldId="256"/>
            <ac:spMk id="5" creationId="{77A154C7-5854-948F-FC94-B824696B59C3}"/>
          </ac:spMkLst>
        </pc:spChg>
        <pc:spChg chg="add del mod topLvl">
          <ac:chgData name="Emils Zegers" userId="bd5cf22c-0e97-44c0-acad-9bc9915da531" providerId="ADAL" clId="{5F09D76C-1841-4F58-94B1-5AE3681891B6}" dt="2023-06-22T11:01:57.193" v="1569" actId="478"/>
          <ac:spMkLst>
            <pc:docMk/>
            <pc:sldMk cId="605312590" sldId="256"/>
            <ac:spMk id="6" creationId="{AAE5DBEA-BF18-E3D2-6A0A-B7D3DDDC6955}"/>
          </ac:spMkLst>
        </pc:spChg>
        <pc:spChg chg="add del mod topLvl">
          <ac:chgData name="Emils Zegers" userId="bd5cf22c-0e97-44c0-acad-9bc9915da531" providerId="ADAL" clId="{5F09D76C-1841-4F58-94B1-5AE3681891B6}" dt="2023-06-22T11:01:57.193" v="1569" actId="478"/>
          <ac:spMkLst>
            <pc:docMk/>
            <pc:sldMk cId="605312590" sldId="256"/>
            <ac:spMk id="8" creationId="{F776A035-17DF-D142-9847-265199F0CBDB}"/>
          </ac:spMkLst>
        </pc:spChg>
        <pc:spChg chg="add del mod">
          <ac:chgData name="Emils Zegers" userId="bd5cf22c-0e97-44c0-acad-9bc9915da531" providerId="ADAL" clId="{5F09D76C-1841-4F58-94B1-5AE3681891B6}" dt="2023-06-22T09:18:14.173" v="710"/>
          <ac:spMkLst>
            <pc:docMk/>
            <pc:sldMk cId="605312590" sldId="256"/>
            <ac:spMk id="10" creationId="{353E878B-D128-79A3-7BCA-4D0EA2116463}"/>
          </ac:spMkLst>
        </pc:spChg>
        <pc:spChg chg="add mod">
          <ac:chgData name="Emils Zegers" userId="bd5cf22c-0e97-44c0-acad-9bc9915da531" providerId="ADAL" clId="{5F09D76C-1841-4F58-94B1-5AE3681891B6}" dt="2023-06-22T14:13:32.229" v="3470" actId="1076"/>
          <ac:spMkLst>
            <pc:docMk/>
            <pc:sldMk cId="605312590" sldId="256"/>
            <ac:spMk id="10" creationId="{93D495C6-9A4B-A40E-70AD-18D5E7855D68}"/>
          </ac:spMkLst>
        </pc:spChg>
        <pc:spChg chg="add mod">
          <ac:chgData name="Emils Zegers" userId="bd5cf22c-0e97-44c0-acad-9bc9915da531" providerId="ADAL" clId="{5F09D76C-1841-4F58-94B1-5AE3681891B6}" dt="2023-06-22T13:03:52.199" v="3333" actId="14100"/>
          <ac:spMkLst>
            <pc:docMk/>
            <pc:sldMk cId="605312590" sldId="256"/>
            <ac:spMk id="11" creationId="{82B0777B-A2FF-B860-C5E1-B1EF9ADF1C0A}"/>
          </ac:spMkLst>
        </pc:spChg>
        <pc:spChg chg="del mod topLvl">
          <ac:chgData name="Emils Zegers" userId="bd5cf22c-0e97-44c0-acad-9bc9915da531" providerId="ADAL" clId="{5F09D76C-1841-4F58-94B1-5AE3681891B6}" dt="2023-06-22T11:01:57.193" v="1569" actId="478"/>
          <ac:spMkLst>
            <pc:docMk/>
            <pc:sldMk cId="605312590" sldId="256"/>
            <ac:spMk id="14" creationId="{73B8A3AB-D86D-F61D-6ACE-55657C174108}"/>
          </ac:spMkLst>
        </pc:spChg>
        <pc:spChg chg="mod">
          <ac:chgData name="Emils Zegers" userId="bd5cf22c-0e97-44c0-acad-9bc9915da531" providerId="ADAL" clId="{5F09D76C-1841-4F58-94B1-5AE3681891B6}" dt="2023-06-22T13:57:58.600" v="3437" actId="27803"/>
          <ac:spMkLst>
            <pc:docMk/>
            <pc:sldMk cId="605312590" sldId="256"/>
            <ac:spMk id="15" creationId="{04AE87F5-010B-F441-529F-C7F985F93C4C}"/>
          </ac:spMkLst>
        </pc:spChg>
        <pc:spChg chg="del mod topLvl">
          <ac:chgData name="Emils Zegers" userId="bd5cf22c-0e97-44c0-acad-9bc9915da531" providerId="ADAL" clId="{5F09D76C-1841-4F58-94B1-5AE3681891B6}" dt="2023-06-22T11:01:57.193" v="1569" actId="478"/>
          <ac:spMkLst>
            <pc:docMk/>
            <pc:sldMk cId="605312590" sldId="256"/>
            <ac:spMk id="15" creationId="{A532EE8C-4283-E6F8-5C11-D477855E5280}"/>
          </ac:spMkLst>
        </pc:spChg>
        <pc:spChg chg="add mod">
          <ac:chgData name="Emils Zegers" userId="bd5cf22c-0e97-44c0-acad-9bc9915da531" providerId="ADAL" clId="{5F09D76C-1841-4F58-94B1-5AE3681891B6}" dt="2023-06-22T14:20:52.201" v="3489" actId="1076"/>
          <ac:spMkLst>
            <pc:docMk/>
            <pc:sldMk cId="605312590" sldId="256"/>
            <ac:spMk id="16" creationId="{71943113-C3FB-E68C-3559-3E941114FFB1}"/>
          </ac:spMkLst>
        </pc:spChg>
        <pc:spChg chg="add del mod ord">
          <ac:chgData name="Emils Zegers" userId="bd5cf22c-0e97-44c0-acad-9bc9915da531" providerId="ADAL" clId="{5F09D76C-1841-4F58-94B1-5AE3681891B6}" dt="2023-06-22T14:39:09.540" v="3538" actId="478"/>
          <ac:spMkLst>
            <pc:docMk/>
            <pc:sldMk cId="605312590" sldId="256"/>
            <ac:spMk id="17" creationId="{0E29FBC8-C102-7BAF-D6A6-070BDC02B058}"/>
          </ac:spMkLst>
        </pc:spChg>
        <pc:spChg chg="add mod">
          <ac:chgData name="Emils Zegers" userId="bd5cf22c-0e97-44c0-acad-9bc9915da531" providerId="ADAL" clId="{5F09D76C-1841-4F58-94B1-5AE3681891B6}" dt="2023-06-22T14:21:13.292" v="3493" actId="1076"/>
          <ac:spMkLst>
            <pc:docMk/>
            <pc:sldMk cId="605312590" sldId="256"/>
            <ac:spMk id="18" creationId="{23F4374A-D1AB-AC16-3EDD-BDAA660FAC95}"/>
          </ac:spMkLst>
        </pc:spChg>
        <pc:spChg chg="add mod topLvl">
          <ac:chgData name="Emils Zegers" userId="bd5cf22c-0e97-44c0-acad-9bc9915da531" providerId="ADAL" clId="{5F09D76C-1841-4F58-94B1-5AE3681891B6}" dt="2023-06-22T14:20:52.201" v="3489" actId="1076"/>
          <ac:spMkLst>
            <pc:docMk/>
            <pc:sldMk cId="605312590" sldId="256"/>
            <ac:spMk id="19" creationId="{5EA47C9F-0453-69C3-157F-6AB057DA5D76}"/>
          </ac:spMkLst>
        </pc:spChg>
        <pc:spChg chg="add mod">
          <ac:chgData name="Emils Zegers" userId="bd5cf22c-0e97-44c0-acad-9bc9915da531" providerId="ADAL" clId="{5F09D76C-1841-4F58-94B1-5AE3681891B6}" dt="2023-06-22T13:03:39.640" v="3332" actId="1076"/>
          <ac:spMkLst>
            <pc:docMk/>
            <pc:sldMk cId="605312590" sldId="256"/>
            <ac:spMk id="21" creationId="{63D33713-FA70-0926-2288-F6BB18F431A9}"/>
          </ac:spMkLst>
        </pc:spChg>
        <pc:spChg chg="add mod">
          <ac:chgData name="Emils Zegers" userId="bd5cf22c-0e97-44c0-acad-9bc9915da531" providerId="ADAL" clId="{5F09D76C-1841-4F58-94B1-5AE3681891B6}" dt="2023-06-22T14:13:25.157" v="3469" actId="1076"/>
          <ac:spMkLst>
            <pc:docMk/>
            <pc:sldMk cId="605312590" sldId="256"/>
            <ac:spMk id="22" creationId="{31544DDD-4DBB-76CF-C7E7-2828C0580963}"/>
          </ac:spMkLst>
        </pc:spChg>
        <pc:spChg chg="mod">
          <ac:chgData name="Emils Zegers" userId="bd5cf22c-0e97-44c0-acad-9bc9915da531" providerId="ADAL" clId="{5F09D76C-1841-4F58-94B1-5AE3681891B6}" dt="2023-06-22T13:57:58.600" v="3437" actId="27803"/>
          <ac:spMkLst>
            <pc:docMk/>
            <pc:sldMk cId="605312590" sldId="256"/>
            <ac:spMk id="23" creationId="{82FC8B71-48E6-18BB-B30A-656886883263}"/>
          </ac:spMkLst>
        </pc:spChg>
        <pc:spChg chg="add mod">
          <ac:chgData name="Emils Zegers" userId="bd5cf22c-0e97-44c0-acad-9bc9915da531" providerId="ADAL" clId="{5F09D76C-1841-4F58-94B1-5AE3681891B6}" dt="2023-06-22T14:13:16.894" v="3468" actId="1076"/>
          <ac:spMkLst>
            <pc:docMk/>
            <pc:sldMk cId="605312590" sldId="256"/>
            <ac:spMk id="24" creationId="{37F2954F-601B-7628-AF3C-623E467FC958}"/>
          </ac:spMkLst>
        </pc:spChg>
        <pc:spChg chg="add del mod">
          <ac:chgData name="Emils Zegers" userId="bd5cf22c-0e97-44c0-acad-9bc9915da531" providerId="ADAL" clId="{5F09D76C-1841-4F58-94B1-5AE3681891B6}" dt="2023-06-22T10:59:59.971" v="1522" actId="767"/>
          <ac:spMkLst>
            <pc:docMk/>
            <pc:sldMk cId="605312590" sldId="256"/>
            <ac:spMk id="25" creationId="{5027672E-3930-C316-33EF-8C515C2E8A46}"/>
          </ac:spMkLst>
        </pc:spChg>
        <pc:spChg chg="mod">
          <ac:chgData name="Emils Zegers" userId="bd5cf22c-0e97-44c0-acad-9bc9915da531" providerId="ADAL" clId="{5F09D76C-1841-4F58-94B1-5AE3681891B6}" dt="2023-06-22T13:57:58.600" v="3437" actId="27803"/>
          <ac:spMkLst>
            <pc:docMk/>
            <pc:sldMk cId="605312590" sldId="256"/>
            <ac:spMk id="25" creationId="{C6E245AE-0F62-B73C-429F-20F4595B6321}"/>
          </ac:spMkLst>
        </pc:spChg>
        <pc:spChg chg="add mod">
          <ac:chgData name="Emils Zegers" userId="bd5cf22c-0e97-44c0-acad-9bc9915da531" providerId="ADAL" clId="{5F09D76C-1841-4F58-94B1-5AE3681891B6}" dt="2023-06-22T14:13:32.229" v="3470" actId="1076"/>
          <ac:spMkLst>
            <pc:docMk/>
            <pc:sldMk cId="605312590" sldId="256"/>
            <ac:spMk id="26" creationId="{34648C32-1B5B-84D7-78EB-DE232346049C}"/>
          </ac:spMkLst>
        </pc:spChg>
        <pc:spChg chg="add del mod">
          <ac:chgData name="Emils Zegers" userId="bd5cf22c-0e97-44c0-acad-9bc9915da531" providerId="ADAL" clId="{5F09D76C-1841-4F58-94B1-5AE3681891B6}" dt="2023-06-22T11:45:50.460" v="2239"/>
          <ac:spMkLst>
            <pc:docMk/>
            <pc:sldMk cId="605312590" sldId="256"/>
            <ac:spMk id="27" creationId="{69DC1238-EB0D-C7D5-29FC-96E28CD19024}"/>
          </ac:spMkLst>
        </pc:spChg>
        <pc:spChg chg="mod">
          <ac:chgData name="Emils Zegers" userId="bd5cf22c-0e97-44c0-acad-9bc9915da531" providerId="ADAL" clId="{5F09D76C-1841-4F58-94B1-5AE3681891B6}" dt="2023-06-22T13:57:58.600" v="3437" actId="27803"/>
          <ac:spMkLst>
            <pc:docMk/>
            <pc:sldMk cId="605312590" sldId="256"/>
            <ac:spMk id="27" creationId="{A921625F-67D4-2986-CE52-2AE5248D1862}"/>
          </ac:spMkLst>
        </pc:spChg>
        <pc:spChg chg="add del mod">
          <ac:chgData name="Emils Zegers" userId="bd5cf22c-0e97-44c0-acad-9bc9915da531" providerId="ADAL" clId="{5F09D76C-1841-4F58-94B1-5AE3681891B6}" dt="2023-06-22T11:00:23.911" v="1546" actId="478"/>
          <ac:spMkLst>
            <pc:docMk/>
            <pc:sldMk cId="605312590" sldId="256"/>
            <ac:spMk id="28" creationId="{7C33C5F9-D1D2-119A-C2E2-95210D860213}"/>
          </ac:spMkLst>
        </pc:spChg>
        <pc:spChg chg="add mod">
          <ac:chgData name="Emils Zegers" userId="bd5cf22c-0e97-44c0-acad-9bc9915da531" providerId="ADAL" clId="{5F09D76C-1841-4F58-94B1-5AE3681891B6}" dt="2023-06-22T13:00:41.311" v="3322" actId="1076"/>
          <ac:spMkLst>
            <pc:docMk/>
            <pc:sldMk cId="605312590" sldId="256"/>
            <ac:spMk id="29" creationId="{079F492F-F6C6-929D-855D-07D237F5C7F3}"/>
          </ac:spMkLst>
        </pc:spChg>
        <pc:spChg chg="add mod">
          <ac:chgData name="Emils Zegers" userId="bd5cf22c-0e97-44c0-acad-9bc9915da531" providerId="ADAL" clId="{5F09D76C-1841-4F58-94B1-5AE3681891B6}" dt="2023-06-22T12:59:28.525" v="3312" actId="1076"/>
          <ac:spMkLst>
            <pc:docMk/>
            <pc:sldMk cId="605312590" sldId="256"/>
            <ac:spMk id="30" creationId="{06D7D6FF-D3E2-C821-9B87-5E021566DEEE}"/>
          </ac:spMkLst>
        </pc:spChg>
        <pc:spChg chg="mod">
          <ac:chgData name="Emils Zegers" userId="bd5cf22c-0e97-44c0-acad-9bc9915da531" providerId="ADAL" clId="{5F09D76C-1841-4F58-94B1-5AE3681891B6}" dt="2023-06-22T13:57:58.600" v="3437" actId="27803"/>
          <ac:spMkLst>
            <pc:docMk/>
            <pc:sldMk cId="605312590" sldId="256"/>
            <ac:spMk id="31" creationId="{3B6D6903-A2C2-425B-32D9-822B240A312F}"/>
          </ac:spMkLst>
        </pc:spChg>
        <pc:spChg chg="mod">
          <ac:chgData name="Emils Zegers" userId="bd5cf22c-0e97-44c0-acad-9bc9915da531" providerId="ADAL" clId="{5F09D76C-1841-4F58-94B1-5AE3681891B6}" dt="2023-06-22T13:57:58.600" v="3437" actId="27803"/>
          <ac:spMkLst>
            <pc:docMk/>
            <pc:sldMk cId="605312590" sldId="256"/>
            <ac:spMk id="32" creationId="{D3BAA896-1E57-8BBD-3954-FD8135477942}"/>
          </ac:spMkLst>
        </pc:spChg>
        <pc:spChg chg="mod">
          <ac:chgData name="Emils Zegers" userId="bd5cf22c-0e97-44c0-acad-9bc9915da531" providerId="ADAL" clId="{5F09D76C-1841-4F58-94B1-5AE3681891B6}" dt="2023-06-22T13:57:58.600" v="3437" actId="27803"/>
          <ac:spMkLst>
            <pc:docMk/>
            <pc:sldMk cId="605312590" sldId="256"/>
            <ac:spMk id="33" creationId="{EEB96F55-80F0-82CD-A6CF-F64C7F0B9CE8}"/>
          </ac:spMkLst>
        </pc:spChg>
        <pc:spChg chg="mod">
          <ac:chgData name="Emils Zegers" userId="bd5cf22c-0e97-44c0-acad-9bc9915da531" providerId="ADAL" clId="{5F09D76C-1841-4F58-94B1-5AE3681891B6}" dt="2023-06-22T13:57:58.600" v="3437" actId="27803"/>
          <ac:spMkLst>
            <pc:docMk/>
            <pc:sldMk cId="605312590" sldId="256"/>
            <ac:spMk id="34" creationId="{A6AE9855-1879-E12F-0031-7817A7987FDD}"/>
          </ac:spMkLst>
        </pc:spChg>
        <pc:spChg chg="mod">
          <ac:chgData name="Emils Zegers" userId="bd5cf22c-0e97-44c0-acad-9bc9915da531" providerId="ADAL" clId="{5F09D76C-1841-4F58-94B1-5AE3681891B6}" dt="2023-06-22T13:57:58.600" v="3437" actId="27803"/>
          <ac:spMkLst>
            <pc:docMk/>
            <pc:sldMk cId="605312590" sldId="256"/>
            <ac:spMk id="35" creationId="{90C86F35-E969-F71F-6201-CFD59A868B77}"/>
          </ac:spMkLst>
        </pc:spChg>
        <pc:spChg chg="mod">
          <ac:chgData name="Emils Zegers" userId="bd5cf22c-0e97-44c0-acad-9bc9915da531" providerId="ADAL" clId="{5F09D76C-1841-4F58-94B1-5AE3681891B6}" dt="2023-06-22T13:57:58.600" v="3437" actId="27803"/>
          <ac:spMkLst>
            <pc:docMk/>
            <pc:sldMk cId="605312590" sldId="256"/>
            <ac:spMk id="36" creationId="{61EF16F9-281F-EC5C-6E6E-09499D5C809B}"/>
          </ac:spMkLst>
        </pc:spChg>
        <pc:spChg chg="mod">
          <ac:chgData name="Emils Zegers" userId="bd5cf22c-0e97-44c0-acad-9bc9915da531" providerId="ADAL" clId="{5F09D76C-1841-4F58-94B1-5AE3681891B6}" dt="2023-06-22T13:57:58.600" v="3437" actId="27803"/>
          <ac:spMkLst>
            <pc:docMk/>
            <pc:sldMk cId="605312590" sldId="256"/>
            <ac:spMk id="37" creationId="{8322FF03-B660-7772-F898-7E3BB8EF95E2}"/>
          </ac:spMkLst>
        </pc:spChg>
        <pc:spChg chg="mod">
          <ac:chgData name="Emils Zegers" userId="bd5cf22c-0e97-44c0-acad-9bc9915da531" providerId="ADAL" clId="{5F09D76C-1841-4F58-94B1-5AE3681891B6}" dt="2023-06-22T13:57:58.600" v="3437" actId="27803"/>
          <ac:spMkLst>
            <pc:docMk/>
            <pc:sldMk cId="605312590" sldId="256"/>
            <ac:spMk id="38" creationId="{64DC1FF5-0F3F-3EC8-3FED-72513226A26B}"/>
          </ac:spMkLst>
        </pc:spChg>
        <pc:spChg chg="mod">
          <ac:chgData name="Emils Zegers" userId="bd5cf22c-0e97-44c0-acad-9bc9915da531" providerId="ADAL" clId="{5F09D76C-1841-4F58-94B1-5AE3681891B6}" dt="2023-06-22T13:57:58.600" v="3437" actId="27803"/>
          <ac:spMkLst>
            <pc:docMk/>
            <pc:sldMk cId="605312590" sldId="256"/>
            <ac:spMk id="39" creationId="{50B7456E-0635-CA83-2483-15EE6B0077FD}"/>
          </ac:spMkLst>
        </pc:spChg>
        <pc:spChg chg="mod">
          <ac:chgData name="Emils Zegers" userId="bd5cf22c-0e97-44c0-acad-9bc9915da531" providerId="ADAL" clId="{5F09D76C-1841-4F58-94B1-5AE3681891B6}" dt="2023-06-22T13:57:58.600" v="3437" actId="27803"/>
          <ac:spMkLst>
            <pc:docMk/>
            <pc:sldMk cId="605312590" sldId="256"/>
            <ac:spMk id="40" creationId="{3C8AB1BB-3796-1C36-DA6A-A0E7D5A3B9DB}"/>
          </ac:spMkLst>
        </pc:spChg>
        <pc:spChg chg="mod">
          <ac:chgData name="Emils Zegers" userId="bd5cf22c-0e97-44c0-acad-9bc9915da531" providerId="ADAL" clId="{5F09D76C-1841-4F58-94B1-5AE3681891B6}" dt="2023-06-22T13:57:58.600" v="3437" actId="27803"/>
          <ac:spMkLst>
            <pc:docMk/>
            <pc:sldMk cId="605312590" sldId="256"/>
            <ac:spMk id="41" creationId="{138CA2CB-7A52-C23F-9840-722AB6DCE13C}"/>
          </ac:spMkLst>
        </pc:spChg>
        <pc:spChg chg="mod">
          <ac:chgData name="Emils Zegers" userId="bd5cf22c-0e97-44c0-acad-9bc9915da531" providerId="ADAL" clId="{5F09D76C-1841-4F58-94B1-5AE3681891B6}" dt="2023-06-22T13:57:58.600" v="3437" actId="27803"/>
          <ac:spMkLst>
            <pc:docMk/>
            <pc:sldMk cId="605312590" sldId="256"/>
            <ac:spMk id="42" creationId="{5DB3ADDA-E631-2640-A7D1-C67E1FF38BF1}"/>
          </ac:spMkLst>
        </pc:spChg>
        <pc:spChg chg="mod">
          <ac:chgData name="Emils Zegers" userId="bd5cf22c-0e97-44c0-acad-9bc9915da531" providerId="ADAL" clId="{5F09D76C-1841-4F58-94B1-5AE3681891B6}" dt="2023-06-22T13:57:58.600" v="3437" actId="27803"/>
          <ac:spMkLst>
            <pc:docMk/>
            <pc:sldMk cId="605312590" sldId="256"/>
            <ac:spMk id="43" creationId="{C8059E92-C62E-ECF6-9615-3CE33699A5A2}"/>
          </ac:spMkLst>
        </pc:spChg>
        <pc:spChg chg="mod">
          <ac:chgData name="Emils Zegers" userId="bd5cf22c-0e97-44c0-acad-9bc9915da531" providerId="ADAL" clId="{5F09D76C-1841-4F58-94B1-5AE3681891B6}" dt="2023-06-22T13:57:58.600" v="3437" actId="27803"/>
          <ac:spMkLst>
            <pc:docMk/>
            <pc:sldMk cId="605312590" sldId="256"/>
            <ac:spMk id="44" creationId="{D76084C3-1625-000C-D9AA-92A7DFBB1F29}"/>
          </ac:spMkLst>
        </pc:spChg>
        <pc:spChg chg="mod">
          <ac:chgData name="Emils Zegers" userId="bd5cf22c-0e97-44c0-acad-9bc9915da531" providerId="ADAL" clId="{5F09D76C-1841-4F58-94B1-5AE3681891B6}" dt="2023-06-22T13:57:58.600" v="3437" actId="27803"/>
          <ac:spMkLst>
            <pc:docMk/>
            <pc:sldMk cId="605312590" sldId="256"/>
            <ac:spMk id="45" creationId="{B5DE7755-489A-FDBB-C346-13E20112DE75}"/>
          </ac:spMkLst>
        </pc:spChg>
        <pc:spChg chg="mod">
          <ac:chgData name="Emils Zegers" userId="bd5cf22c-0e97-44c0-acad-9bc9915da531" providerId="ADAL" clId="{5F09D76C-1841-4F58-94B1-5AE3681891B6}" dt="2023-06-22T13:57:58.600" v="3437" actId="27803"/>
          <ac:spMkLst>
            <pc:docMk/>
            <pc:sldMk cId="605312590" sldId="256"/>
            <ac:spMk id="46" creationId="{5A9CD7B7-DC99-6656-B82F-43A810DC44A6}"/>
          </ac:spMkLst>
        </pc:spChg>
        <pc:spChg chg="mod">
          <ac:chgData name="Emils Zegers" userId="bd5cf22c-0e97-44c0-acad-9bc9915da531" providerId="ADAL" clId="{5F09D76C-1841-4F58-94B1-5AE3681891B6}" dt="2023-06-22T13:57:58.600" v="3437" actId="27803"/>
          <ac:spMkLst>
            <pc:docMk/>
            <pc:sldMk cId="605312590" sldId="256"/>
            <ac:spMk id="47" creationId="{5F2592B4-D061-37C0-3DA8-EDD3FFA72A21}"/>
          </ac:spMkLst>
        </pc:spChg>
        <pc:spChg chg="mod">
          <ac:chgData name="Emils Zegers" userId="bd5cf22c-0e97-44c0-acad-9bc9915da531" providerId="ADAL" clId="{5F09D76C-1841-4F58-94B1-5AE3681891B6}" dt="2023-06-22T13:57:58.600" v="3437" actId="27803"/>
          <ac:spMkLst>
            <pc:docMk/>
            <pc:sldMk cId="605312590" sldId="256"/>
            <ac:spMk id="48" creationId="{AB9CBA76-B101-3CB2-7961-A09589563692}"/>
          </ac:spMkLst>
        </pc:spChg>
        <pc:spChg chg="mod">
          <ac:chgData name="Emils Zegers" userId="bd5cf22c-0e97-44c0-acad-9bc9915da531" providerId="ADAL" clId="{5F09D76C-1841-4F58-94B1-5AE3681891B6}" dt="2023-06-22T13:57:58.600" v="3437" actId="27803"/>
          <ac:spMkLst>
            <pc:docMk/>
            <pc:sldMk cId="605312590" sldId="256"/>
            <ac:spMk id="49" creationId="{39933CD8-7F51-F8D2-4668-07A4059DC33B}"/>
          </ac:spMkLst>
        </pc:spChg>
        <pc:spChg chg="mod">
          <ac:chgData name="Emils Zegers" userId="bd5cf22c-0e97-44c0-acad-9bc9915da531" providerId="ADAL" clId="{5F09D76C-1841-4F58-94B1-5AE3681891B6}" dt="2023-06-22T13:57:58.600" v="3437" actId="27803"/>
          <ac:spMkLst>
            <pc:docMk/>
            <pc:sldMk cId="605312590" sldId="256"/>
            <ac:spMk id="50" creationId="{91491FCF-DEBC-9C88-B661-DD5C2B8B9B58}"/>
          </ac:spMkLst>
        </pc:spChg>
        <pc:spChg chg="mod">
          <ac:chgData name="Emils Zegers" userId="bd5cf22c-0e97-44c0-acad-9bc9915da531" providerId="ADAL" clId="{5F09D76C-1841-4F58-94B1-5AE3681891B6}" dt="2023-06-22T13:57:58.600" v="3437" actId="27803"/>
          <ac:spMkLst>
            <pc:docMk/>
            <pc:sldMk cId="605312590" sldId="256"/>
            <ac:spMk id="51" creationId="{084745EE-8F41-CB97-71A7-600223CFC756}"/>
          </ac:spMkLst>
        </pc:spChg>
        <pc:spChg chg="mod">
          <ac:chgData name="Emils Zegers" userId="bd5cf22c-0e97-44c0-acad-9bc9915da531" providerId="ADAL" clId="{5F09D76C-1841-4F58-94B1-5AE3681891B6}" dt="2023-06-22T13:57:58.600" v="3437" actId="27803"/>
          <ac:spMkLst>
            <pc:docMk/>
            <pc:sldMk cId="605312590" sldId="256"/>
            <ac:spMk id="52" creationId="{82FE422D-0526-0D70-4B5D-19AB5397BD15}"/>
          </ac:spMkLst>
        </pc:spChg>
        <pc:spChg chg="mod">
          <ac:chgData name="Emils Zegers" userId="bd5cf22c-0e97-44c0-acad-9bc9915da531" providerId="ADAL" clId="{5F09D76C-1841-4F58-94B1-5AE3681891B6}" dt="2023-06-22T13:57:58.600" v="3437" actId="27803"/>
          <ac:spMkLst>
            <pc:docMk/>
            <pc:sldMk cId="605312590" sldId="256"/>
            <ac:spMk id="53" creationId="{F0F4626C-0613-664C-7C96-E140DFACDC2F}"/>
          </ac:spMkLst>
        </pc:spChg>
        <pc:spChg chg="mod">
          <ac:chgData name="Emils Zegers" userId="bd5cf22c-0e97-44c0-acad-9bc9915da531" providerId="ADAL" clId="{5F09D76C-1841-4F58-94B1-5AE3681891B6}" dt="2023-06-22T13:57:58.600" v="3437" actId="27803"/>
          <ac:spMkLst>
            <pc:docMk/>
            <pc:sldMk cId="605312590" sldId="256"/>
            <ac:spMk id="54" creationId="{083BC49D-11AB-4B2B-3E4E-D356E0A0CA66}"/>
          </ac:spMkLst>
        </pc:spChg>
        <pc:spChg chg="mod">
          <ac:chgData name="Emils Zegers" userId="bd5cf22c-0e97-44c0-acad-9bc9915da531" providerId="ADAL" clId="{5F09D76C-1841-4F58-94B1-5AE3681891B6}" dt="2023-06-22T13:57:58.600" v="3437" actId="27803"/>
          <ac:spMkLst>
            <pc:docMk/>
            <pc:sldMk cId="605312590" sldId="256"/>
            <ac:spMk id="55" creationId="{6ACDBD0D-839D-7F2D-E546-5E4DBAD0CE46}"/>
          </ac:spMkLst>
        </pc:spChg>
        <pc:spChg chg="mod">
          <ac:chgData name="Emils Zegers" userId="bd5cf22c-0e97-44c0-acad-9bc9915da531" providerId="ADAL" clId="{5F09D76C-1841-4F58-94B1-5AE3681891B6}" dt="2023-06-22T13:57:58.600" v="3437" actId="27803"/>
          <ac:spMkLst>
            <pc:docMk/>
            <pc:sldMk cId="605312590" sldId="256"/>
            <ac:spMk id="56" creationId="{C224F014-B167-A8C6-3E4C-D33A60525489}"/>
          </ac:spMkLst>
        </pc:spChg>
        <pc:spChg chg="mod">
          <ac:chgData name="Emils Zegers" userId="bd5cf22c-0e97-44c0-acad-9bc9915da531" providerId="ADAL" clId="{5F09D76C-1841-4F58-94B1-5AE3681891B6}" dt="2023-06-22T13:57:58.600" v="3437" actId="27803"/>
          <ac:spMkLst>
            <pc:docMk/>
            <pc:sldMk cId="605312590" sldId="256"/>
            <ac:spMk id="57" creationId="{40025528-9456-19E0-30D9-21FC3C1BBFC1}"/>
          </ac:spMkLst>
        </pc:spChg>
        <pc:spChg chg="mod">
          <ac:chgData name="Emils Zegers" userId="bd5cf22c-0e97-44c0-acad-9bc9915da531" providerId="ADAL" clId="{5F09D76C-1841-4F58-94B1-5AE3681891B6}" dt="2023-06-22T13:57:58.600" v="3437" actId="27803"/>
          <ac:spMkLst>
            <pc:docMk/>
            <pc:sldMk cId="605312590" sldId="256"/>
            <ac:spMk id="58" creationId="{B2FC911E-A2F0-E81C-D58C-D3497089A9CA}"/>
          </ac:spMkLst>
        </pc:spChg>
        <pc:spChg chg="mod">
          <ac:chgData name="Emils Zegers" userId="bd5cf22c-0e97-44c0-acad-9bc9915da531" providerId="ADAL" clId="{5F09D76C-1841-4F58-94B1-5AE3681891B6}" dt="2023-06-22T13:57:58.600" v="3437" actId="27803"/>
          <ac:spMkLst>
            <pc:docMk/>
            <pc:sldMk cId="605312590" sldId="256"/>
            <ac:spMk id="59" creationId="{B0559E34-4B49-F7C6-6498-E816F5DC7D6A}"/>
          </ac:spMkLst>
        </pc:spChg>
        <pc:spChg chg="mod">
          <ac:chgData name="Emils Zegers" userId="bd5cf22c-0e97-44c0-acad-9bc9915da531" providerId="ADAL" clId="{5F09D76C-1841-4F58-94B1-5AE3681891B6}" dt="2023-06-22T13:57:58.600" v="3437" actId="27803"/>
          <ac:spMkLst>
            <pc:docMk/>
            <pc:sldMk cId="605312590" sldId="256"/>
            <ac:spMk id="60" creationId="{E328A92D-C11F-7A0E-3A61-D485A9929B6E}"/>
          </ac:spMkLst>
        </pc:spChg>
        <pc:spChg chg="mod">
          <ac:chgData name="Emils Zegers" userId="bd5cf22c-0e97-44c0-acad-9bc9915da531" providerId="ADAL" clId="{5F09D76C-1841-4F58-94B1-5AE3681891B6}" dt="2023-06-22T13:57:58.600" v="3437" actId="27803"/>
          <ac:spMkLst>
            <pc:docMk/>
            <pc:sldMk cId="605312590" sldId="256"/>
            <ac:spMk id="61" creationId="{FB5E92B6-20B0-D0CB-0874-19705764A3DF}"/>
          </ac:spMkLst>
        </pc:spChg>
        <pc:spChg chg="mod">
          <ac:chgData name="Emils Zegers" userId="bd5cf22c-0e97-44c0-acad-9bc9915da531" providerId="ADAL" clId="{5F09D76C-1841-4F58-94B1-5AE3681891B6}" dt="2023-06-22T13:57:58.600" v="3437" actId="27803"/>
          <ac:spMkLst>
            <pc:docMk/>
            <pc:sldMk cId="605312590" sldId="256"/>
            <ac:spMk id="62" creationId="{06E744CD-49A1-DA35-14A7-F5A1361300FC}"/>
          </ac:spMkLst>
        </pc:spChg>
        <pc:spChg chg="mod">
          <ac:chgData name="Emils Zegers" userId="bd5cf22c-0e97-44c0-acad-9bc9915da531" providerId="ADAL" clId="{5F09D76C-1841-4F58-94B1-5AE3681891B6}" dt="2023-06-22T13:57:58.600" v="3437" actId="27803"/>
          <ac:spMkLst>
            <pc:docMk/>
            <pc:sldMk cId="605312590" sldId="256"/>
            <ac:spMk id="63" creationId="{021D057C-0E73-C1D4-AEF4-43E9B334162D}"/>
          </ac:spMkLst>
        </pc:spChg>
        <pc:spChg chg="mod">
          <ac:chgData name="Emils Zegers" userId="bd5cf22c-0e97-44c0-acad-9bc9915da531" providerId="ADAL" clId="{5F09D76C-1841-4F58-94B1-5AE3681891B6}" dt="2023-06-22T13:57:58.600" v="3437" actId="27803"/>
          <ac:spMkLst>
            <pc:docMk/>
            <pc:sldMk cId="605312590" sldId="256"/>
            <ac:spMk id="64" creationId="{137013B8-7535-3F44-9CF0-A5ADF762316D}"/>
          </ac:spMkLst>
        </pc:spChg>
        <pc:spChg chg="mod">
          <ac:chgData name="Emils Zegers" userId="bd5cf22c-0e97-44c0-acad-9bc9915da531" providerId="ADAL" clId="{5F09D76C-1841-4F58-94B1-5AE3681891B6}" dt="2023-06-22T13:57:58.600" v="3437" actId="27803"/>
          <ac:spMkLst>
            <pc:docMk/>
            <pc:sldMk cId="605312590" sldId="256"/>
            <ac:spMk id="65" creationId="{F03AAA84-F26B-2E8C-C3B4-C4E5B1688B62}"/>
          </ac:spMkLst>
        </pc:spChg>
        <pc:spChg chg="mod">
          <ac:chgData name="Emils Zegers" userId="bd5cf22c-0e97-44c0-acad-9bc9915da531" providerId="ADAL" clId="{5F09D76C-1841-4F58-94B1-5AE3681891B6}" dt="2023-06-22T13:57:58.600" v="3437" actId="27803"/>
          <ac:spMkLst>
            <pc:docMk/>
            <pc:sldMk cId="605312590" sldId="256"/>
            <ac:spMk id="66" creationId="{3944A366-5EA9-48BA-501E-53FD04AF32FF}"/>
          </ac:spMkLst>
        </pc:spChg>
        <pc:spChg chg="mod">
          <ac:chgData name="Emils Zegers" userId="bd5cf22c-0e97-44c0-acad-9bc9915da531" providerId="ADAL" clId="{5F09D76C-1841-4F58-94B1-5AE3681891B6}" dt="2023-06-22T13:57:58.600" v="3437" actId="27803"/>
          <ac:spMkLst>
            <pc:docMk/>
            <pc:sldMk cId="605312590" sldId="256"/>
            <ac:spMk id="67" creationId="{D6792098-A4B5-2B8F-EAC7-27511BFB4A76}"/>
          </ac:spMkLst>
        </pc:spChg>
        <pc:spChg chg="mod">
          <ac:chgData name="Emils Zegers" userId="bd5cf22c-0e97-44c0-acad-9bc9915da531" providerId="ADAL" clId="{5F09D76C-1841-4F58-94B1-5AE3681891B6}" dt="2023-06-22T13:57:58.600" v="3437" actId="27803"/>
          <ac:spMkLst>
            <pc:docMk/>
            <pc:sldMk cId="605312590" sldId="256"/>
            <ac:spMk id="68" creationId="{99B94350-5C80-B3EE-C3C4-0B25E4072FC7}"/>
          </ac:spMkLst>
        </pc:spChg>
        <pc:spChg chg="mod">
          <ac:chgData name="Emils Zegers" userId="bd5cf22c-0e97-44c0-acad-9bc9915da531" providerId="ADAL" clId="{5F09D76C-1841-4F58-94B1-5AE3681891B6}" dt="2023-06-22T13:57:58.600" v="3437" actId="27803"/>
          <ac:spMkLst>
            <pc:docMk/>
            <pc:sldMk cId="605312590" sldId="256"/>
            <ac:spMk id="69" creationId="{89B2A4BA-3752-24D7-749A-B20B7FBC8938}"/>
          </ac:spMkLst>
        </pc:spChg>
        <pc:spChg chg="mod">
          <ac:chgData name="Emils Zegers" userId="bd5cf22c-0e97-44c0-acad-9bc9915da531" providerId="ADAL" clId="{5F09D76C-1841-4F58-94B1-5AE3681891B6}" dt="2023-06-22T13:57:58.600" v="3437" actId="27803"/>
          <ac:spMkLst>
            <pc:docMk/>
            <pc:sldMk cId="605312590" sldId="256"/>
            <ac:spMk id="70" creationId="{C6FF4439-95A5-FF4E-817B-255E5EA6E46A}"/>
          </ac:spMkLst>
        </pc:spChg>
        <pc:spChg chg="mod">
          <ac:chgData name="Emils Zegers" userId="bd5cf22c-0e97-44c0-acad-9bc9915da531" providerId="ADAL" clId="{5F09D76C-1841-4F58-94B1-5AE3681891B6}" dt="2023-06-22T13:57:58.600" v="3437" actId="27803"/>
          <ac:spMkLst>
            <pc:docMk/>
            <pc:sldMk cId="605312590" sldId="256"/>
            <ac:spMk id="71" creationId="{48A1DA69-B335-9F79-FD7C-3CE5D541CA60}"/>
          </ac:spMkLst>
        </pc:spChg>
        <pc:spChg chg="mod">
          <ac:chgData name="Emils Zegers" userId="bd5cf22c-0e97-44c0-acad-9bc9915da531" providerId="ADAL" clId="{5F09D76C-1841-4F58-94B1-5AE3681891B6}" dt="2023-06-22T13:57:58.600" v="3437" actId="27803"/>
          <ac:spMkLst>
            <pc:docMk/>
            <pc:sldMk cId="605312590" sldId="256"/>
            <ac:spMk id="72" creationId="{E5779193-60FD-0BA0-48EE-73CF33144A39}"/>
          </ac:spMkLst>
        </pc:spChg>
        <pc:spChg chg="mod">
          <ac:chgData name="Emils Zegers" userId="bd5cf22c-0e97-44c0-acad-9bc9915da531" providerId="ADAL" clId="{5F09D76C-1841-4F58-94B1-5AE3681891B6}" dt="2023-06-22T13:57:58.600" v="3437" actId="27803"/>
          <ac:spMkLst>
            <pc:docMk/>
            <pc:sldMk cId="605312590" sldId="256"/>
            <ac:spMk id="73" creationId="{8728819A-6A90-98F4-7D88-0AD046F0C849}"/>
          </ac:spMkLst>
        </pc:spChg>
        <pc:spChg chg="mod">
          <ac:chgData name="Emils Zegers" userId="bd5cf22c-0e97-44c0-acad-9bc9915da531" providerId="ADAL" clId="{5F09D76C-1841-4F58-94B1-5AE3681891B6}" dt="2023-06-22T13:57:58.600" v="3437" actId="27803"/>
          <ac:spMkLst>
            <pc:docMk/>
            <pc:sldMk cId="605312590" sldId="256"/>
            <ac:spMk id="74" creationId="{C654AE6E-ACBA-5527-89C2-A89C199ABFAB}"/>
          </ac:spMkLst>
        </pc:spChg>
        <pc:spChg chg="mod">
          <ac:chgData name="Emils Zegers" userId="bd5cf22c-0e97-44c0-acad-9bc9915da531" providerId="ADAL" clId="{5F09D76C-1841-4F58-94B1-5AE3681891B6}" dt="2023-06-22T13:57:58.600" v="3437" actId="27803"/>
          <ac:spMkLst>
            <pc:docMk/>
            <pc:sldMk cId="605312590" sldId="256"/>
            <ac:spMk id="75" creationId="{AC480CCD-00EE-0061-AA47-192B2323E495}"/>
          </ac:spMkLst>
        </pc:spChg>
        <pc:spChg chg="mod">
          <ac:chgData name="Emils Zegers" userId="bd5cf22c-0e97-44c0-acad-9bc9915da531" providerId="ADAL" clId="{5F09D76C-1841-4F58-94B1-5AE3681891B6}" dt="2023-06-22T13:57:58.600" v="3437" actId="27803"/>
          <ac:spMkLst>
            <pc:docMk/>
            <pc:sldMk cId="605312590" sldId="256"/>
            <ac:spMk id="76" creationId="{CAA9EFD2-747D-7A1C-7B83-905AE5DC5F7F}"/>
          </ac:spMkLst>
        </pc:spChg>
        <pc:spChg chg="mod">
          <ac:chgData name="Emils Zegers" userId="bd5cf22c-0e97-44c0-acad-9bc9915da531" providerId="ADAL" clId="{5F09D76C-1841-4F58-94B1-5AE3681891B6}" dt="2023-06-22T13:57:58.600" v="3437" actId="27803"/>
          <ac:spMkLst>
            <pc:docMk/>
            <pc:sldMk cId="605312590" sldId="256"/>
            <ac:spMk id="77" creationId="{DB20834D-76B3-CC9D-FABB-0550204830CD}"/>
          </ac:spMkLst>
        </pc:spChg>
        <pc:spChg chg="mod">
          <ac:chgData name="Emils Zegers" userId="bd5cf22c-0e97-44c0-acad-9bc9915da531" providerId="ADAL" clId="{5F09D76C-1841-4F58-94B1-5AE3681891B6}" dt="2023-06-22T13:57:58.600" v="3437" actId="27803"/>
          <ac:spMkLst>
            <pc:docMk/>
            <pc:sldMk cId="605312590" sldId="256"/>
            <ac:spMk id="78" creationId="{73D4A192-B164-51CA-03DE-6A5A135AE9FD}"/>
          </ac:spMkLst>
        </pc:spChg>
        <pc:spChg chg="mod">
          <ac:chgData name="Emils Zegers" userId="bd5cf22c-0e97-44c0-acad-9bc9915da531" providerId="ADAL" clId="{5F09D76C-1841-4F58-94B1-5AE3681891B6}" dt="2023-06-22T13:57:58.600" v="3437" actId="27803"/>
          <ac:spMkLst>
            <pc:docMk/>
            <pc:sldMk cId="605312590" sldId="256"/>
            <ac:spMk id="79" creationId="{BA5F81CF-89E8-8398-F02E-381421DC3956}"/>
          </ac:spMkLst>
        </pc:spChg>
        <pc:spChg chg="mod">
          <ac:chgData name="Emils Zegers" userId="bd5cf22c-0e97-44c0-acad-9bc9915da531" providerId="ADAL" clId="{5F09D76C-1841-4F58-94B1-5AE3681891B6}" dt="2023-06-22T13:57:58.600" v="3437" actId="27803"/>
          <ac:spMkLst>
            <pc:docMk/>
            <pc:sldMk cId="605312590" sldId="256"/>
            <ac:spMk id="80" creationId="{DD0070D3-2945-2315-FDBB-E4876E10B130}"/>
          </ac:spMkLst>
        </pc:spChg>
        <pc:spChg chg="mod">
          <ac:chgData name="Emils Zegers" userId="bd5cf22c-0e97-44c0-acad-9bc9915da531" providerId="ADAL" clId="{5F09D76C-1841-4F58-94B1-5AE3681891B6}" dt="2023-06-22T13:57:58.600" v="3437" actId="27803"/>
          <ac:spMkLst>
            <pc:docMk/>
            <pc:sldMk cId="605312590" sldId="256"/>
            <ac:spMk id="81" creationId="{E5BB8C1E-0ABC-A60A-46B5-D87EAF84FB59}"/>
          </ac:spMkLst>
        </pc:spChg>
        <pc:spChg chg="mod">
          <ac:chgData name="Emils Zegers" userId="bd5cf22c-0e97-44c0-acad-9bc9915da531" providerId="ADAL" clId="{5F09D76C-1841-4F58-94B1-5AE3681891B6}" dt="2023-06-22T13:57:58.600" v="3437" actId="27803"/>
          <ac:spMkLst>
            <pc:docMk/>
            <pc:sldMk cId="605312590" sldId="256"/>
            <ac:spMk id="82" creationId="{9522F77A-8D5F-ACDD-0F32-0900C5B0041D}"/>
          </ac:spMkLst>
        </pc:spChg>
        <pc:spChg chg="mod">
          <ac:chgData name="Emils Zegers" userId="bd5cf22c-0e97-44c0-acad-9bc9915da531" providerId="ADAL" clId="{5F09D76C-1841-4F58-94B1-5AE3681891B6}" dt="2023-06-22T13:57:58.600" v="3437" actId="27803"/>
          <ac:spMkLst>
            <pc:docMk/>
            <pc:sldMk cId="605312590" sldId="256"/>
            <ac:spMk id="83" creationId="{BC83B0B8-9DEC-0DBD-F8B8-B7FC9A560953}"/>
          </ac:spMkLst>
        </pc:spChg>
        <pc:spChg chg="mod">
          <ac:chgData name="Emils Zegers" userId="bd5cf22c-0e97-44c0-acad-9bc9915da531" providerId="ADAL" clId="{5F09D76C-1841-4F58-94B1-5AE3681891B6}" dt="2023-06-22T13:57:58.600" v="3437" actId="27803"/>
          <ac:spMkLst>
            <pc:docMk/>
            <pc:sldMk cId="605312590" sldId="256"/>
            <ac:spMk id="84" creationId="{ABC7B716-91EF-F0DC-3FB7-3A61D05B4421}"/>
          </ac:spMkLst>
        </pc:spChg>
        <pc:spChg chg="mod">
          <ac:chgData name="Emils Zegers" userId="bd5cf22c-0e97-44c0-acad-9bc9915da531" providerId="ADAL" clId="{5F09D76C-1841-4F58-94B1-5AE3681891B6}" dt="2023-06-22T13:57:58.600" v="3437" actId="27803"/>
          <ac:spMkLst>
            <pc:docMk/>
            <pc:sldMk cId="605312590" sldId="256"/>
            <ac:spMk id="85" creationId="{642CA82C-ADE5-5810-536B-B85880123505}"/>
          </ac:spMkLst>
        </pc:spChg>
        <pc:spChg chg="mod">
          <ac:chgData name="Emils Zegers" userId="bd5cf22c-0e97-44c0-acad-9bc9915da531" providerId="ADAL" clId="{5F09D76C-1841-4F58-94B1-5AE3681891B6}" dt="2023-06-22T13:57:58.600" v="3437" actId="27803"/>
          <ac:spMkLst>
            <pc:docMk/>
            <pc:sldMk cId="605312590" sldId="256"/>
            <ac:spMk id="86" creationId="{60FC93CD-DB82-AF51-A4E3-AC778B40C13C}"/>
          </ac:spMkLst>
        </pc:spChg>
        <pc:spChg chg="mod">
          <ac:chgData name="Emils Zegers" userId="bd5cf22c-0e97-44c0-acad-9bc9915da531" providerId="ADAL" clId="{5F09D76C-1841-4F58-94B1-5AE3681891B6}" dt="2023-06-22T13:57:58.600" v="3437" actId="27803"/>
          <ac:spMkLst>
            <pc:docMk/>
            <pc:sldMk cId="605312590" sldId="256"/>
            <ac:spMk id="87" creationId="{F761A626-439A-5F6F-306E-5512615C6445}"/>
          </ac:spMkLst>
        </pc:spChg>
        <pc:spChg chg="mod">
          <ac:chgData name="Emils Zegers" userId="bd5cf22c-0e97-44c0-acad-9bc9915da531" providerId="ADAL" clId="{5F09D76C-1841-4F58-94B1-5AE3681891B6}" dt="2023-06-22T13:57:58.600" v="3437" actId="27803"/>
          <ac:spMkLst>
            <pc:docMk/>
            <pc:sldMk cId="605312590" sldId="256"/>
            <ac:spMk id="88" creationId="{8D7D784E-66A4-03BF-45A9-0F637152D27E}"/>
          </ac:spMkLst>
        </pc:spChg>
        <pc:spChg chg="mod">
          <ac:chgData name="Emils Zegers" userId="bd5cf22c-0e97-44c0-acad-9bc9915da531" providerId="ADAL" clId="{5F09D76C-1841-4F58-94B1-5AE3681891B6}" dt="2023-06-22T13:57:58.600" v="3437" actId="27803"/>
          <ac:spMkLst>
            <pc:docMk/>
            <pc:sldMk cId="605312590" sldId="256"/>
            <ac:spMk id="89" creationId="{9745C324-4D79-7CD3-FA77-E9305EC85DDF}"/>
          </ac:spMkLst>
        </pc:spChg>
        <pc:spChg chg="mod">
          <ac:chgData name="Emils Zegers" userId="bd5cf22c-0e97-44c0-acad-9bc9915da531" providerId="ADAL" clId="{5F09D76C-1841-4F58-94B1-5AE3681891B6}" dt="2023-06-22T13:57:58.600" v="3437" actId="27803"/>
          <ac:spMkLst>
            <pc:docMk/>
            <pc:sldMk cId="605312590" sldId="256"/>
            <ac:spMk id="90" creationId="{D9BFFEC8-55C6-6F67-E4A2-56CD6A3EDCDB}"/>
          </ac:spMkLst>
        </pc:spChg>
        <pc:spChg chg="mod">
          <ac:chgData name="Emils Zegers" userId="bd5cf22c-0e97-44c0-acad-9bc9915da531" providerId="ADAL" clId="{5F09D76C-1841-4F58-94B1-5AE3681891B6}" dt="2023-06-22T13:57:58.600" v="3437" actId="27803"/>
          <ac:spMkLst>
            <pc:docMk/>
            <pc:sldMk cId="605312590" sldId="256"/>
            <ac:spMk id="91" creationId="{EFE10FAF-C244-1D57-CF49-D6769A952AAF}"/>
          </ac:spMkLst>
        </pc:spChg>
        <pc:spChg chg="mod">
          <ac:chgData name="Emils Zegers" userId="bd5cf22c-0e97-44c0-acad-9bc9915da531" providerId="ADAL" clId="{5F09D76C-1841-4F58-94B1-5AE3681891B6}" dt="2023-06-22T13:57:58.600" v="3437" actId="27803"/>
          <ac:spMkLst>
            <pc:docMk/>
            <pc:sldMk cId="605312590" sldId="256"/>
            <ac:spMk id="92" creationId="{32C9F539-180B-DA88-C84E-12786DB95BAC}"/>
          </ac:spMkLst>
        </pc:spChg>
        <pc:spChg chg="mod">
          <ac:chgData name="Emils Zegers" userId="bd5cf22c-0e97-44c0-acad-9bc9915da531" providerId="ADAL" clId="{5F09D76C-1841-4F58-94B1-5AE3681891B6}" dt="2023-06-22T13:57:58.600" v="3437" actId="27803"/>
          <ac:spMkLst>
            <pc:docMk/>
            <pc:sldMk cId="605312590" sldId="256"/>
            <ac:spMk id="93" creationId="{EBB1AEE5-040E-D9CD-F2C5-E9773A761BAB}"/>
          </ac:spMkLst>
        </pc:spChg>
        <pc:spChg chg="mod">
          <ac:chgData name="Emils Zegers" userId="bd5cf22c-0e97-44c0-acad-9bc9915da531" providerId="ADAL" clId="{5F09D76C-1841-4F58-94B1-5AE3681891B6}" dt="2023-06-22T13:57:58.600" v="3437" actId="27803"/>
          <ac:spMkLst>
            <pc:docMk/>
            <pc:sldMk cId="605312590" sldId="256"/>
            <ac:spMk id="94" creationId="{622F6807-16B1-8814-E0BC-D33CC4126D08}"/>
          </ac:spMkLst>
        </pc:spChg>
        <pc:spChg chg="mod">
          <ac:chgData name="Emils Zegers" userId="bd5cf22c-0e97-44c0-acad-9bc9915da531" providerId="ADAL" clId="{5F09D76C-1841-4F58-94B1-5AE3681891B6}" dt="2023-06-22T13:57:58.600" v="3437" actId="27803"/>
          <ac:spMkLst>
            <pc:docMk/>
            <pc:sldMk cId="605312590" sldId="256"/>
            <ac:spMk id="95" creationId="{7BBBB78F-D77F-763A-AA22-EAF0241D7996}"/>
          </ac:spMkLst>
        </pc:spChg>
        <pc:spChg chg="mod">
          <ac:chgData name="Emils Zegers" userId="bd5cf22c-0e97-44c0-acad-9bc9915da531" providerId="ADAL" clId="{5F09D76C-1841-4F58-94B1-5AE3681891B6}" dt="2023-06-22T13:57:58.600" v="3437" actId="27803"/>
          <ac:spMkLst>
            <pc:docMk/>
            <pc:sldMk cId="605312590" sldId="256"/>
            <ac:spMk id="96" creationId="{9E2B0819-E330-56FB-2147-5CF7130BEFC1}"/>
          </ac:spMkLst>
        </pc:spChg>
        <pc:spChg chg="mod">
          <ac:chgData name="Emils Zegers" userId="bd5cf22c-0e97-44c0-acad-9bc9915da531" providerId="ADAL" clId="{5F09D76C-1841-4F58-94B1-5AE3681891B6}" dt="2023-06-22T13:57:58.600" v="3437" actId="27803"/>
          <ac:spMkLst>
            <pc:docMk/>
            <pc:sldMk cId="605312590" sldId="256"/>
            <ac:spMk id="97" creationId="{526809F9-5BB7-B52E-971A-651A4C10EC8B}"/>
          </ac:spMkLst>
        </pc:spChg>
        <pc:spChg chg="mod">
          <ac:chgData name="Emils Zegers" userId="bd5cf22c-0e97-44c0-acad-9bc9915da531" providerId="ADAL" clId="{5F09D76C-1841-4F58-94B1-5AE3681891B6}" dt="2023-06-22T13:57:58.600" v="3437" actId="27803"/>
          <ac:spMkLst>
            <pc:docMk/>
            <pc:sldMk cId="605312590" sldId="256"/>
            <ac:spMk id="98" creationId="{05111B17-59DD-0BCF-1808-0FC96B665B2A}"/>
          </ac:spMkLst>
        </pc:spChg>
        <pc:spChg chg="mod">
          <ac:chgData name="Emils Zegers" userId="bd5cf22c-0e97-44c0-acad-9bc9915da531" providerId="ADAL" clId="{5F09D76C-1841-4F58-94B1-5AE3681891B6}" dt="2023-06-22T13:57:58.600" v="3437" actId="27803"/>
          <ac:spMkLst>
            <pc:docMk/>
            <pc:sldMk cId="605312590" sldId="256"/>
            <ac:spMk id="99" creationId="{CEB89DA5-423B-343D-D73E-DCC6145E78CE}"/>
          </ac:spMkLst>
        </pc:spChg>
        <pc:spChg chg="mod">
          <ac:chgData name="Emils Zegers" userId="bd5cf22c-0e97-44c0-acad-9bc9915da531" providerId="ADAL" clId="{5F09D76C-1841-4F58-94B1-5AE3681891B6}" dt="2023-06-22T13:57:58.600" v="3437" actId="27803"/>
          <ac:spMkLst>
            <pc:docMk/>
            <pc:sldMk cId="605312590" sldId="256"/>
            <ac:spMk id="100" creationId="{7BD83626-669D-0EFB-79AA-1CBF320A13DB}"/>
          </ac:spMkLst>
        </pc:spChg>
        <pc:spChg chg="mod">
          <ac:chgData name="Emils Zegers" userId="bd5cf22c-0e97-44c0-acad-9bc9915da531" providerId="ADAL" clId="{5F09D76C-1841-4F58-94B1-5AE3681891B6}" dt="2023-06-22T13:57:58.600" v="3437" actId="27803"/>
          <ac:spMkLst>
            <pc:docMk/>
            <pc:sldMk cId="605312590" sldId="256"/>
            <ac:spMk id="101" creationId="{41697C88-C7AA-4AA1-DB96-7449C9AE8F73}"/>
          </ac:spMkLst>
        </pc:spChg>
        <pc:spChg chg="mod">
          <ac:chgData name="Emils Zegers" userId="bd5cf22c-0e97-44c0-acad-9bc9915da531" providerId="ADAL" clId="{5F09D76C-1841-4F58-94B1-5AE3681891B6}" dt="2023-06-22T13:57:58.600" v="3437" actId="27803"/>
          <ac:spMkLst>
            <pc:docMk/>
            <pc:sldMk cId="605312590" sldId="256"/>
            <ac:spMk id="102" creationId="{BD104D16-142B-588A-A9BB-BA4620F38B3D}"/>
          </ac:spMkLst>
        </pc:spChg>
        <pc:spChg chg="mod">
          <ac:chgData name="Emils Zegers" userId="bd5cf22c-0e97-44c0-acad-9bc9915da531" providerId="ADAL" clId="{5F09D76C-1841-4F58-94B1-5AE3681891B6}" dt="2023-06-22T13:57:58.600" v="3437" actId="27803"/>
          <ac:spMkLst>
            <pc:docMk/>
            <pc:sldMk cId="605312590" sldId="256"/>
            <ac:spMk id="103" creationId="{E9FCD896-774B-F37D-9868-5B1CB300326B}"/>
          </ac:spMkLst>
        </pc:spChg>
        <pc:spChg chg="mod">
          <ac:chgData name="Emils Zegers" userId="bd5cf22c-0e97-44c0-acad-9bc9915da531" providerId="ADAL" clId="{5F09D76C-1841-4F58-94B1-5AE3681891B6}" dt="2023-06-22T13:57:58.600" v="3437" actId="27803"/>
          <ac:spMkLst>
            <pc:docMk/>
            <pc:sldMk cId="605312590" sldId="256"/>
            <ac:spMk id="104" creationId="{42549A55-0194-A9C1-1F7A-E91D3133BFCB}"/>
          </ac:spMkLst>
        </pc:spChg>
        <pc:spChg chg="mod">
          <ac:chgData name="Emils Zegers" userId="bd5cf22c-0e97-44c0-acad-9bc9915da531" providerId="ADAL" clId="{5F09D76C-1841-4F58-94B1-5AE3681891B6}" dt="2023-06-22T13:57:58.600" v="3437" actId="27803"/>
          <ac:spMkLst>
            <pc:docMk/>
            <pc:sldMk cId="605312590" sldId="256"/>
            <ac:spMk id="105" creationId="{DD99D7E5-EF04-61DB-1D30-B809977AD0B9}"/>
          </ac:spMkLst>
        </pc:spChg>
        <pc:spChg chg="mod">
          <ac:chgData name="Emils Zegers" userId="bd5cf22c-0e97-44c0-acad-9bc9915da531" providerId="ADAL" clId="{5F09D76C-1841-4F58-94B1-5AE3681891B6}" dt="2023-06-22T13:57:58.600" v="3437" actId="27803"/>
          <ac:spMkLst>
            <pc:docMk/>
            <pc:sldMk cId="605312590" sldId="256"/>
            <ac:spMk id="106" creationId="{C7EB922D-A041-FE0E-6063-D4D9DC81EC9A}"/>
          </ac:spMkLst>
        </pc:spChg>
        <pc:spChg chg="mod">
          <ac:chgData name="Emils Zegers" userId="bd5cf22c-0e97-44c0-acad-9bc9915da531" providerId="ADAL" clId="{5F09D76C-1841-4F58-94B1-5AE3681891B6}" dt="2023-06-22T13:57:58.600" v="3437" actId="27803"/>
          <ac:spMkLst>
            <pc:docMk/>
            <pc:sldMk cId="605312590" sldId="256"/>
            <ac:spMk id="107" creationId="{19047536-1C48-A355-3B00-CC1369A16602}"/>
          </ac:spMkLst>
        </pc:spChg>
        <pc:spChg chg="mod">
          <ac:chgData name="Emils Zegers" userId="bd5cf22c-0e97-44c0-acad-9bc9915da531" providerId="ADAL" clId="{5F09D76C-1841-4F58-94B1-5AE3681891B6}" dt="2023-06-22T13:57:58.600" v="3437" actId="27803"/>
          <ac:spMkLst>
            <pc:docMk/>
            <pc:sldMk cId="605312590" sldId="256"/>
            <ac:spMk id="108" creationId="{672CC931-BAF4-2387-B0F3-6C3C6DC9FA78}"/>
          </ac:spMkLst>
        </pc:spChg>
        <pc:spChg chg="mod">
          <ac:chgData name="Emils Zegers" userId="bd5cf22c-0e97-44c0-acad-9bc9915da531" providerId="ADAL" clId="{5F09D76C-1841-4F58-94B1-5AE3681891B6}" dt="2023-06-22T13:57:58.600" v="3437" actId="27803"/>
          <ac:spMkLst>
            <pc:docMk/>
            <pc:sldMk cId="605312590" sldId="256"/>
            <ac:spMk id="109" creationId="{8A540EB2-C41D-C15C-B263-DDCFF22ADC6B}"/>
          </ac:spMkLst>
        </pc:spChg>
        <pc:spChg chg="mod">
          <ac:chgData name="Emils Zegers" userId="bd5cf22c-0e97-44c0-acad-9bc9915da531" providerId="ADAL" clId="{5F09D76C-1841-4F58-94B1-5AE3681891B6}" dt="2023-06-22T13:57:58.600" v="3437" actId="27803"/>
          <ac:spMkLst>
            <pc:docMk/>
            <pc:sldMk cId="605312590" sldId="256"/>
            <ac:spMk id="110" creationId="{DE915D49-7C98-F13F-DBA1-28BB843D9738}"/>
          </ac:spMkLst>
        </pc:spChg>
        <pc:spChg chg="mod">
          <ac:chgData name="Emils Zegers" userId="bd5cf22c-0e97-44c0-acad-9bc9915da531" providerId="ADAL" clId="{5F09D76C-1841-4F58-94B1-5AE3681891B6}" dt="2023-06-22T13:57:58.600" v="3437" actId="27803"/>
          <ac:spMkLst>
            <pc:docMk/>
            <pc:sldMk cId="605312590" sldId="256"/>
            <ac:spMk id="111" creationId="{DD4E41E0-9D8B-C788-9276-CE5E822D3E31}"/>
          </ac:spMkLst>
        </pc:spChg>
        <pc:spChg chg="mod">
          <ac:chgData name="Emils Zegers" userId="bd5cf22c-0e97-44c0-acad-9bc9915da531" providerId="ADAL" clId="{5F09D76C-1841-4F58-94B1-5AE3681891B6}" dt="2023-06-22T13:57:58.600" v="3437" actId="27803"/>
          <ac:spMkLst>
            <pc:docMk/>
            <pc:sldMk cId="605312590" sldId="256"/>
            <ac:spMk id="112" creationId="{0A26C804-5B2C-AFBB-FCED-00D7651C0F56}"/>
          </ac:spMkLst>
        </pc:spChg>
        <pc:spChg chg="mod">
          <ac:chgData name="Emils Zegers" userId="bd5cf22c-0e97-44c0-acad-9bc9915da531" providerId="ADAL" clId="{5F09D76C-1841-4F58-94B1-5AE3681891B6}" dt="2023-06-22T13:57:58.600" v="3437" actId="27803"/>
          <ac:spMkLst>
            <pc:docMk/>
            <pc:sldMk cId="605312590" sldId="256"/>
            <ac:spMk id="113" creationId="{F253A09D-41DA-3E1A-1580-27553C15484F}"/>
          </ac:spMkLst>
        </pc:spChg>
        <pc:spChg chg="mod">
          <ac:chgData name="Emils Zegers" userId="bd5cf22c-0e97-44c0-acad-9bc9915da531" providerId="ADAL" clId="{5F09D76C-1841-4F58-94B1-5AE3681891B6}" dt="2023-06-22T13:57:58.600" v="3437" actId="27803"/>
          <ac:spMkLst>
            <pc:docMk/>
            <pc:sldMk cId="605312590" sldId="256"/>
            <ac:spMk id="114" creationId="{1302443A-2A9B-A837-D9FC-01D024BC95FE}"/>
          </ac:spMkLst>
        </pc:spChg>
        <pc:spChg chg="mod">
          <ac:chgData name="Emils Zegers" userId="bd5cf22c-0e97-44c0-acad-9bc9915da531" providerId="ADAL" clId="{5F09D76C-1841-4F58-94B1-5AE3681891B6}" dt="2023-06-22T13:57:58.600" v="3437" actId="27803"/>
          <ac:spMkLst>
            <pc:docMk/>
            <pc:sldMk cId="605312590" sldId="256"/>
            <ac:spMk id="115" creationId="{E244C9CD-4D07-3B6B-0540-F35DCB3D95A3}"/>
          </ac:spMkLst>
        </pc:spChg>
        <pc:spChg chg="mod">
          <ac:chgData name="Emils Zegers" userId="bd5cf22c-0e97-44c0-acad-9bc9915da531" providerId="ADAL" clId="{5F09D76C-1841-4F58-94B1-5AE3681891B6}" dt="2023-06-22T13:57:58.600" v="3437" actId="27803"/>
          <ac:spMkLst>
            <pc:docMk/>
            <pc:sldMk cId="605312590" sldId="256"/>
            <ac:spMk id="116" creationId="{E5454DD7-B980-DE83-DF36-CC4489191C73}"/>
          </ac:spMkLst>
        </pc:spChg>
        <pc:spChg chg="mod">
          <ac:chgData name="Emils Zegers" userId="bd5cf22c-0e97-44c0-acad-9bc9915da531" providerId="ADAL" clId="{5F09D76C-1841-4F58-94B1-5AE3681891B6}" dt="2023-06-22T13:57:58.600" v="3437" actId="27803"/>
          <ac:spMkLst>
            <pc:docMk/>
            <pc:sldMk cId="605312590" sldId="256"/>
            <ac:spMk id="117" creationId="{C9E6BCFE-4A7E-17E7-BEF4-4358FFCF84ED}"/>
          </ac:spMkLst>
        </pc:spChg>
        <pc:spChg chg="mod">
          <ac:chgData name="Emils Zegers" userId="bd5cf22c-0e97-44c0-acad-9bc9915da531" providerId="ADAL" clId="{5F09D76C-1841-4F58-94B1-5AE3681891B6}" dt="2023-06-22T13:57:58.600" v="3437" actId="27803"/>
          <ac:spMkLst>
            <pc:docMk/>
            <pc:sldMk cId="605312590" sldId="256"/>
            <ac:spMk id="118" creationId="{3887B854-730D-219F-B43B-BEE63F47138F}"/>
          </ac:spMkLst>
        </pc:spChg>
        <pc:spChg chg="mod">
          <ac:chgData name="Emils Zegers" userId="bd5cf22c-0e97-44c0-acad-9bc9915da531" providerId="ADAL" clId="{5F09D76C-1841-4F58-94B1-5AE3681891B6}" dt="2023-06-22T13:57:58.600" v="3437" actId="27803"/>
          <ac:spMkLst>
            <pc:docMk/>
            <pc:sldMk cId="605312590" sldId="256"/>
            <ac:spMk id="119" creationId="{61745BA0-F55E-1A7B-76E2-DD6114CEDDEB}"/>
          </ac:spMkLst>
        </pc:spChg>
        <pc:spChg chg="mod">
          <ac:chgData name="Emils Zegers" userId="bd5cf22c-0e97-44c0-acad-9bc9915da531" providerId="ADAL" clId="{5F09D76C-1841-4F58-94B1-5AE3681891B6}" dt="2023-06-22T13:57:58.600" v="3437" actId="27803"/>
          <ac:spMkLst>
            <pc:docMk/>
            <pc:sldMk cId="605312590" sldId="256"/>
            <ac:spMk id="120" creationId="{98AA7022-CE2D-9E46-A58B-E2E78F3117C5}"/>
          </ac:spMkLst>
        </pc:spChg>
        <pc:spChg chg="mod">
          <ac:chgData name="Emils Zegers" userId="bd5cf22c-0e97-44c0-acad-9bc9915da531" providerId="ADAL" clId="{5F09D76C-1841-4F58-94B1-5AE3681891B6}" dt="2023-06-22T13:57:58.600" v="3437" actId="27803"/>
          <ac:spMkLst>
            <pc:docMk/>
            <pc:sldMk cId="605312590" sldId="256"/>
            <ac:spMk id="121" creationId="{09DD0BD3-782C-AE19-7CCA-CD93A94FAC16}"/>
          </ac:spMkLst>
        </pc:spChg>
        <pc:spChg chg="mod">
          <ac:chgData name="Emils Zegers" userId="bd5cf22c-0e97-44c0-acad-9bc9915da531" providerId="ADAL" clId="{5F09D76C-1841-4F58-94B1-5AE3681891B6}" dt="2023-06-22T13:57:58.600" v="3437" actId="27803"/>
          <ac:spMkLst>
            <pc:docMk/>
            <pc:sldMk cId="605312590" sldId="256"/>
            <ac:spMk id="122" creationId="{F64D19D9-672E-6DFA-5C22-C96101ADCC26}"/>
          </ac:spMkLst>
        </pc:spChg>
        <pc:spChg chg="mod">
          <ac:chgData name="Emils Zegers" userId="bd5cf22c-0e97-44c0-acad-9bc9915da531" providerId="ADAL" clId="{5F09D76C-1841-4F58-94B1-5AE3681891B6}" dt="2023-06-22T13:57:58.600" v="3437" actId="27803"/>
          <ac:spMkLst>
            <pc:docMk/>
            <pc:sldMk cId="605312590" sldId="256"/>
            <ac:spMk id="123" creationId="{8B206A2B-802C-FCBE-A6E8-99FE76F4472B}"/>
          </ac:spMkLst>
        </pc:spChg>
        <pc:spChg chg="mod">
          <ac:chgData name="Emils Zegers" userId="bd5cf22c-0e97-44c0-acad-9bc9915da531" providerId="ADAL" clId="{5F09D76C-1841-4F58-94B1-5AE3681891B6}" dt="2023-06-22T13:57:58.600" v="3437" actId="27803"/>
          <ac:spMkLst>
            <pc:docMk/>
            <pc:sldMk cId="605312590" sldId="256"/>
            <ac:spMk id="124" creationId="{593640C2-FAC9-58DD-0D2F-5F4D5326BACE}"/>
          </ac:spMkLst>
        </pc:spChg>
        <pc:spChg chg="mod">
          <ac:chgData name="Emils Zegers" userId="bd5cf22c-0e97-44c0-acad-9bc9915da531" providerId="ADAL" clId="{5F09D76C-1841-4F58-94B1-5AE3681891B6}" dt="2023-06-22T13:57:58.600" v="3437" actId="27803"/>
          <ac:spMkLst>
            <pc:docMk/>
            <pc:sldMk cId="605312590" sldId="256"/>
            <ac:spMk id="125" creationId="{A3968E12-DD29-983D-222C-9C6A6A72C24C}"/>
          </ac:spMkLst>
        </pc:spChg>
        <pc:spChg chg="mod">
          <ac:chgData name="Emils Zegers" userId="bd5cf22c-0e97-44c0-acad-9bc9915da531" providerId="ADAL" clId="{5F09D76C-1841-4F58-94B1-5AE3681891B6}" dt="2023-06-22T13:57:58.600" v="3437" actId="27803"/>
          <ac:spMkLst>
            <pc:docMk/>
            <pc:sldMk cId="605312590" sldId="256"/>
            <ac:spMk id="126" creationId="{E2C664C4-FC03-AB23-27F2-17A8691A2A76}"/>
          </ac:spMkLst>
        </pc:spChg>
        <pc:spChg chg="mod">
          <ac:chgData name="Emils Zegers" userId="bd5cf22c-0e97-44c0-acad-9bc9915da531" providerId="ADAL" clId="{5F09D76C-1841-4F58-94B1-5AE3681891B6}" dt="2023-06-22T13:57:58.600" v="3437" actId="27803"/>
          <ac:spMkLst>
            <pc:docMk/>
            <pc:sldMk cId="605312590" sldId="256"/>
            <ac:spMk id="127" creationId="{A0A27B4F-A787-5E3B-9F29-19A8D5B32CC6}"/>
          </ac:spMkLst>
        </pc:spChg>
        <pc:spChg chg="mod">
          <ac:chgData name="Emils Zegers" userId="bd5cf22c-0e97-44c0-acad-9bc9915da531" providerId="ADAL" clId="{5F09D76C-1841-4F58-94B1-5AE3681891B6}" dt="2023-06-22T13:57:58.600" v="3437" actId="27803"/>
          <ac:spMkLst>
            <pc:docMk/>
            <pc:sldMk cId="605312590" sldId="256"/>
            <ac:spMk id="128" creationId="{B70C50F9-ADE7-9D5D-A134-F8553AA1C513}"/>
          </ac:spMkLst>
        </pc:spChg>
        <pc:spChg chg="mod">
          <ac:chgData name="Emils Zegers" userId="bd5cf22c-0e97-44c0-acad-9bc9915da531" providerId="ADAL" clId="{5F09D76C-1841-4F58-94B1-5AE3681891B6}" dt="2023-06-22T13:57:58.600" v="3437" actId="27803"/>
          <ac:spMkLst>
            <pc:docMk/>
            <pc:sldMk cId="605312590" sldId="256"/>
            <ac:spMk id="129" creationId="{E626EBA2-511D-1F92-4A5D-08DA6F1413B8}"/>
          </ac:spMkLst>
        </pc:spChg>
        <pc:spChg chg="mod">
          <ac:chgData name="Emils Zegers" userId="bd5cf22c-0e97-44c0-acad-9bc9915da531" providerId="ADAL" clId="{5F09D76C-1841-4F58-94B1-5AE3681891B6}" dt="2023-06-22T13:57:58.600" v="3437" actId="27803"/>
          <ac:spMkLst>
            <pc:docMk/>
            <pc:sldMk cId="605312590" sldId="256"/>
            <ac:spMk id="130" creationId="{CF7F7DE7-6CF7-44F7-8BE4-3EF799BAC441}"/>
          </ac:spMkLst>
        </pc:spChg>
        <pc:spChg chg="mod">
          <ac:chgData name="Emils Zegers" userId="bd5cf22c-0e97-44c0-acad-9bc9915da531" providerId="ADAL" clId="{5F09D76C-1841-4F58-94B1-5AE3681891B6}" dt="2023-06-22T13:57:58.600" v="3437" actId="27803"/>
          <ac:spMkLst>
            <pc:docMk/>
            <pc:sldMk cId="605312590" sldId="256"/>
            <ac:spMk id="131" creationId="{74123975-ED97-355F-A41A-1CD1212DF2B9}"/>
          </ac:spMkLst>
        </pc:spChg>
        <pc:spChg chg="mod">
          <ac:chgData name="Emils Zegers" userId="bd5cf22c-0e97-44c0-acad-9bc9915da531" providerId="ADAL" clId="{5F09D76C-1841-4F58-94B1-5AE3681891B6}" dt="2023-06-22T13:57:58.600" v="3437" actId="27803"/>
          <ac:spMkLst>
            <pc:docMk/>
            <pc:sldMk cId="605312590" sldId="256"/>
            <ac:spMk id="132" creationId="{56E3C5EF-743C-1253-B81D-3C27A4DEF27C}"/>
          </ac:spMkLst>
        </pc:spChg>
        <pc:spChg chg="mod">
          <ac:chgData name="Emils Zegers" userId="bd5cf22c-0e97-44c0-acad-9bc9915da531" providerId="ADAL" clId="{5F09D76C-1841-4F58-94B1-5AE3681891B6}" dt="2023-06-22T13:57:58.600" v="3437" actId="27803"/>
          <ac:spMkLst>
            <pc:docMk/>
            <pc:sldMk cId="605312590" sldId="256"/>
            <ac:spMk id="133" creationId="{1BC73F47-F456-5F61-7893-85D27CF5CF49}"/>
          </ac:spMkLst>
        </pc:spChg>
        <pc:spChg chg="mod">
          <ac:chgData name="Emils Zegers" userId="bd5cf22c-0e97-44c0-acad-9bc9915da531" providerId="ADAL" clId="{5F09D76C-1841-4F58-94B1-5AE3681891B6}" dt="2023-06-22T13:57:58.600" v="3437" actId="27803"/>
          <ac:spMkLst>
            <pc:docMk/>
            <pc:sldMk cId="605312590" sldId="256"/>
            <ac:spMk id="134" creationId="{C87BD37A-7A27-EF5C-5313-992BBEB238BA}"/>
          </ac:spMkLst>
        </pc:spChg>
        <pc:spChg chg="mod">
          <ac:chgData name="Emils Zegers" userId="bd5cf22c-0e97-44c0-acad-9bc9915da531" providerId="ADAL" clId="{5F09D76C-1841-4F58-94B1-5AE3681891B6}" dt="2023-06-22T13:57:58.600" v="3437" actId="27803"/>
          <ac:spMkLst>
            <pc:docMk/>
            <pc:sldMk cId="605312590" sldId="256"/>
            <ac:spMk id="135" creationId="{79A7F391-F88F-EA5C-8176-28D8E3DD72E1}"/>
          </ac:spMkLst>
        </pc:spChg>
        <pc:spChg chg="mod">
          <ac:chgData name="Emils Zegers" userId="bd5cf22c-0e97-44c0-acad-9bc9915da531" providerId="ADAL" clId="{5F09D76C-1841-4F58-94B1-5AE3681891B6}" dt="2023-06-22T13:57:58.600" v="3437" actId="27803"/>
          <ac:spMkLst>
            <pc:docMk/>
            <pc:sldMk cId="605312590" sldId="256"/>
            <ac:spMk id="136" creationId="{E97B48BC-5B68-51FD-DB35-B4152FC650CF}"/>
          </ac:spMkLst>
        </pc:spChg>
        <pc:spChg chg="mod">
          <ac:chgData name="Emils Zegers" userId="bd5cf22c-0e97-44c0-acad-9bc9915da531" providerId="ADAL" clId="{5F09D76C-1841-4F58-94B1-5AE3681891B6}" dt="2023-06-22T13:57:58.600" v="3437" actId="27803"/>
          <ac:spMkLst>
            <pc:docMk/>
            <pc:sldMk cId="605312590" sldId="256"/>
            <ac:spMk id="137" creationId="{719F6B14-67E3-8A5E-89EE-F6493084EB2A}"/>
          </ac:spMkLst>
        </pc:spChg>
        <pc:spChg chg="mod">
          <ac:chgData name="Emils Zegers" userId="bd5cf22c-0e97-44c0-acad-9bc9915da531" providerId="ADAL" clId="{5F09D76C-1841-4F58-94B1-5AE3681891B6}" dt="2023-06-22T13:57:58.600" v="3437" actId="27803"/>
          <ac:spMkLst>
            <pc:docMk/>
            <pc:sldMk cId="605312590" sldId="256"/>
            <ac:spMk id="138" creationId="{BFCAEF2C-480E-641A-36EF-BC7D36FE3C97}"/>
          </ac:spMkLst>
        </pc:spChg>
        <pc:spChg chg="mod">
          <ac:chgData name="Emils Zegers" userId="bd5cf22c-0e97-44c0-acad-9bc9915da531" providerId="ADAL" clId="{5F09D76C-1841-4F58-94B1-5AE3681891B6}" dt="2023-06-22T13:57:58.600" v="3437" actId="27803"/>
          <ac:spMkLst>
            <pc:docMk/>
            <pc:sldMk cId="605312590" sldId="256"/>
            <ac:spMk id="139" creationId="{946F8CA0-FB5B-F6E0-74CF-07A4DA45A017}"/>
          </ac:spMkLst>
        </pc:spChg>
        <pc:spChg chg="mod">
          <ac:chgData name="Emils Zegers" userId="bd5cf22c-0e97-44c0-acad-9bc9915da531" providerId="ADAL" clId="{5F09D76C-1841-4F58-94B1-5AE3681891B6}" dt="2023-06-22T13:57:58.600" v="3437" actId="27803"/>
          <ac:spMkLst>
            <pc:docMk/>
            <pc:sldMk cId="605312590" sldId="256"/>
            <ac:spMk id="140" creationId="{C1366AF2-B7A6-7B6F-6C41-012749D6E9E0}"/>
          </ac:spMkLst>
        </pc:spChg>
        <pc:spChg chg="mod">
          <ac:chgData name="Emils Zegers" userId="bd5cf22c-0e97-44c0-acad-9bc9915da531" providerId="ADAL" clId="{5F09D76C-1841-4F58-94B1-5AE3681891B6}" dt="2023-06-22T13:57:58.600" v="3437" actId="27803"/>
          <ac:spMkLst>
            <pc:docMk/>
            <pc:sldMk cId="605312590" sldId="256"/>
            <ac:spMk id="141" creationId="{5D4488B7-0EFE-C048-8A20-29FA8B0F097F}"/>
          </ac:spMkLst>
        </pc:spChg>
        <pc:spChg chg="mod">
          <ac:chgData name="Emils Zegers" userId="bd5cf22c-0e97-44c0-acad-9bc9915da531" providerId="ADAL" clId="{5F09D76C-1841-4F58-94B1-5AE3681891B6}" dt="2023-06-22T13:57:58.600" v="3437" actId="27803"/>
          <ac:spMkLst>
            <pc:docMk/>
            <pc:sldMk cId="605312590" sldId="256"/>
            <ac:spMk id="142" creationId="{5586A25B-3865-7190-6588-E90A263B5D39}"/>
          </ac:spMkLst>
        </pc:spChg>
        <pc:spChg chg="mod">
          <ac:chgData name="Emils Zegers" userId="bd5cf22c-0e97-44c0-acad-9bc9915da531" providerId="ADAL" clId="{5F09D76C-1841-4F58-94B1-5AE3681891B6}" dt="2023-06-22T13:57:58.600" v="3437" actId="27803"/>
          <ac:spMkLst>
            <pc:docMk/>
            <pc:sldMk cId="605312590" sldId="256"/>
            <ac:spMk id="143" creationId="{073D4C90-0EC3-2A00-0CE7-DC7A657D8AA1}"/>
          </ac:spMkLst>
        </pc:spChg>
        <pc:spChg chg="mod">
          <ac:chgData name="Emils Zegers" userId="bd5cf22c-0e97-44c0-acad-9bc9915da531" providerId="ADAL" clId="{5F09D76C-1841-4F58-94B1-5AE3681891B6}" dt="2023-06-22T13:57:58.600" v="3437" actId="27803"/>
          <ac:spMkLst>
            <pc:docMk/>
            <pc:sldMk cId="605312590" sldId="256"/>
            <ac:spMk id="144" creationId="{C431533E-641E-E8A1-F582-786493E5F34E}"/>
          </ac:spMkLst>
        </pc:spChg>
        <pc:spChg chg="mod">
          <ac:chgData name="Emils Zegers" userId="bd5cf22c-0e97-44c0-acad-9bc9915da531" providerId="ADAL" clId="{5F09D76C-1841-4F58-94B1-5AE3681891B6}" dt="2023-06-22T13:57:58.600" v="3437" actId="27803"/>
          <ac:spMkLst>
            <pc:docMk/>
            <pc:sldMk cId="605312590" sldId="256"/>
            <ac:spMk id="145" creationId="{4A320D82-2FB2-C4AF-097C-A0AB5DB25651}"/>
          </ac:spMkLst>
        </pc:spChg>
        <pc:spChg chg="mod">
          <ac:chgData name="Emils Zegers" userId="bd5cf22c-0e97-44c0-acad-9bc9915da531" providerId="ADAL" clId="{5F09D76C-1841-4F58-94B1-5AE3681891B6}" dt="2023-06-22T13:57:58.600" v="3437" actId="27803"/>
          <ac:spMkLst>
            <pc:docMk/>
            <pc:sldMk cId="605312590" sldId="256"/>
            <ac:spMk id="146" creationId="{4EC041DF-F19D-1ED9-AD8A-AAC5CC6F7AEA}"/>
          </ac:spMkLst>
        </pc:spChg>
        <pc:spChg chg="mod">
          <ac:chgData name="Emils Zegers" userId="bd5cf22c-0e97-44c0-acad-9bc9915da531" providerId="ADAL" clId="{5F09D76C-1841-4F58-94B1-5AE3681891B6}" dt="2023-06-22T13:57:58.600" v="3437" actId="27803"/>
          <ac:spMkLst>
            <pc:docMk/>
            <pc:sldMk cId="605312590" sldId="256"/>
            <ac:spMk id="147" creationId="{A76F0240-21FF-965B-3AD9-E1FD7D8FE7B7}"/>
          </ac:spMkLst>
        </pc:spChg>
        <pc:spChg chg="mod">
          <ac:chgData name="Emils Zegers" userId="bd5cf22c-0e97-44c0-acad-9bc9915da531" providerId="ADAL" clId="{5F09D76C-1841-4F58-94B1-5AE3681891B6}" dt="2023-06-22T13:57:58.600" v="3437" actId="27803"/>
          <ac:spMkLst>
            <pc:docMk/>
            <pc:sldMk cId="605312590" sldId="256"/>
            <ac:spMk id="148" creationId="{210AE0F2-E0E3-C6B1-7968-C913891A5AD6}"/>
          </ac:spMkLst>
        </pc:spChg>
        <pc:spChg chg="mod">
          <ac:chgData name="Emils Zegers" userId="bd5cf22c-0e97-44c0-acad-9bc9915da531" providerId="ADAL" clId="{5F09D76C-1841-4F58-94B1-5AE3681891B6}" dt="2023-06-22T13:57:58.600" v="3437" actId="27803"/>
          <ac:spMkLst>
            <pc:docMk/>
            <pc:sldMk cId="605312590" sldId="256"/>
            <ac:spMk id="149" creationId="{994C0A8C-7E41-B491-91A7-40D08BBC7BFE}"/>
          </ac:spMkLst>
        </pc:spChg>
        <pc:spChg chg="mod">
          <ac:chgData name="Emils Zegers" userId="bd5cf22c-0e97-44c0-acad-9bc9915da531" providerId="ADAL" clId="{5F09D76C-1841-4F58-94B1-5AE3681891B6}" dt="2023-06-22T13:57:58.600" v="3437" actId="27803"/>
          <ac:spMkLst>
            <pc:docMk/>
            <pc:sldMk cId="605312590" sldId="256"/>
            <ac:spMk id="150" creationId="{84C2829E-2C4E-B791-E6FD-F5C9A4CE60A0}"/>
          </ac:spMkLst>
        </pc:spChg>
        <pc:spChg chg="mod">
          <ac:chgData name="Emils Zegers" userId="bd5cf22c-0e97-44c0-acad-9bc9915da531" providerId="ADAL" clId="{5F09D76C-1841-4F58-94B1-5AE3681891B6}" dt="2023-06-22T13:57:58.600" v="3437" actId="27803"/>
          <ac:spMkLst>
            <pc:docMk/>
            <pc:sldMk cId="605312590" sldId="256"/>
            <ac:spMk id="151" creationId="{694BD032-8590-F250-2AFB-8FFB27C638F4}"/>
          </ac:spMkLst>
        </pc:spChg>
        <pc:spChg chg="mod">
          <ac:chgData name="Emils Zegers" userId="bd5cf22c-0e97-44c0-acad-9bc9915da531" providerId="ADAL" clId="{5F09D76C-1841-4F58-94B1-5AE3681891B6}" dt="2023-06-22T13:57:58.600" v="3437" actId="27803"/>
          <ac:spMkLst>
            <pc:docMk/>
            <pc:sldMk cId="605312590" sldId="256"/>
            <ac:spMk id="152" creationId="{A8F9504D-9ABC-45DE-1813-FEF88DE97A32}"/>
          </ac:spMkLst>
        </pc:spChg>
        <pc:spChg chg="mod">
          <ac:chgData name="Emils Zegers" userId="bd5cf22c-0e97-44c0-acad-9bc9915da531" providerId="ADAL" clId="{5F09D76C-1841-4F58-94B1-5AE3681891B6}" dt="2023-06-22T13:57:58.600" v="3437" actId="27803"/>
          <ac:spMkLst>
            <pc:docMk/>
            <pc:sldMk cId="605312590" sldId="256"/>
            <ac:spMk id="153" creationId="{9F16F6BF-1E2C-1C73-D233-934152192530}"/>
          </ac:spMkLst>
        </pc:spChg>
        <pc:spChg chg="mod">
          <ac:chgData name="Emils Zegers" userId="bd5cf22c-0e97-44c0-acad-9bc9915da531" providerId="ADAL" clId="{5F09D76C-1841-4F58-94B1-5AE3681891B6}" dt="2023-06-22T13:57:58.600" v="3437" actId="27803"/>
          <ac:spMkLst>
            <pc:docMk/>
            <pc:sldMk cId="605312590" sldId="256"/>
            <ac:spMk id="154" creationId="{A5462AC8-F6F2-39F0-6D5F-54ABDC32200D}"/>
          </ac:spMkLst>
        </pc:spChg>
        <pc:spChg chg="mod">
          <ac:chgData name="Emils Zegers" userId="bd5cf22c-0e97-44c0-acad-9bc9915da531" providerId="ADAL" clId="{5F09D76C-1841-4F58-94B1-5AE3681891B6}" dt="2023-06-22T13:57:58.600" v="3437" actId="27803"/>
          <ac:spMkLst>
            <pc:docMk/>
            <pc:sldMk cId="605312590" sldId="256"/>
            <ac:spMk id="155" creationId="{0768AACF-D2B0-61F7-13E9-AC2525CC3C56}"/>
          </ac:spMkLst>
        </pc:spChg>
        <pc:spChg chg="mod">
          <ac:chgData name="Emils Zegers" userId="bd5cf22c-0e97-44c0-acad-9bc9915da531" providerId="ADAL" clId="{5F09D76C-1841-4F58-94B1-5AE3681891B6}" dt="2023-06-22T13:57:58.600" v="3437" actId="27803"/>
          <ac:spMkLst>
            <pc:docMk/>
            <pc:sldMk cId="605312590" sldId="256"/>
            <ac:spMk id="156" creationId="{C7AE68FD-8E46-39FF-87E3-BCB2EEB08690}"/>
          </ac:spMkLst>
        </pc:spChg>
        <pc:spChg chg="mod">
          <ac:chgData name="Emils Zegers" userId="bd5cf22c-0e97-44c0-acad-9bc9915da531" providerId="ADAL" clId="{5F09D76C-1841-4F58-94B1-5AE3681891B6}" dt="2023-06-22T13:57:58.600" v="3437" actId="27803"/>
          <ac:spMkLst>
            <pc:docMk/>
            <pc:sldMk cId="605312590" sldId="256"/>
            <ac:spMk id="157" creationId="{FEFD19AC-3277-16D0-CFA9-D6345415A26F}"/>
          </ac:spMkLst>
        </pc:spChg>
        <pc:spChg chg="mod">
          <ac:chgData name="Emils Zegers" userId="bd5cf22c-0e97-44c0-acad-9bc9915da531" providerId="ADAL" clId="{5F09D76C-1841-4F58-94B1-5AE3681891B6}" dt="2023-06-22T13:57:58.600" v="3437" actId="27803"/>
          <ac:spMkLst>
            <pc:docMk/>
            <pc:sldMk cId="605312590" sldId="256"/>
            <ac:spMk id="158" creationId="{EAEE7B9E-C18B-C9DC-4E63-017AD16407FC}"/>
          </ac:spMkLst>
        </pc:spChg>
        <pc:spChg chg="mod">
          <ac:chgData name="Emils Zegers" userId="bd5cf22c-0e97-44c0-acad-9bc9915da531" providerId="ADAL" clId="{5F09D76C-1841-4F58-94B1-5AE3681891B6}" dt="2023-06-22T13:57:58.600" v="3437" actId="27803"/>
          <ac:spMkLst>
            <pc:docMk/>
            <pc:sldMk cId="605312590" sldId="256"/>
            <ac:spMk id="159" creationId="{2E7AA581-03CC-1EE1-C2DF-82F2CC4C39C0}"/>
          </ac:spMkLst>
        </pc:spChg>
        <pc:spChg chg="mod">
          <ac:chgData name="Emils Zegers" userId="bd5cf22c-0e97-44c0-acad-9bc9915da531" providerId="ADAL" clId="{5F09D76C-1841-4F58-94B1-5AE3681891B6}" dt="2023-06-22T13:57:58.600" v="3437" actId="27803"/>
          <ac:spMkLst>
            <pc:docMk/>
            <pc:sldMk cId="605312590" sldId="256"/>
            <ac:spMk id="160" creationId="{6ECC0807-604F-AB59-730B-DB02BC227A5B}"/>
          </ac:spMkLst>
        </pc:spChg>
        <pc:spChg chg="mod">
          <ac:chgData name="Emils Zegers" userId="bd5cf22c-0e97-44c0-acad-9bc9915da531" providerId="ADAL" clId="{5F09D76C-1841-4F58-94B1-5AE3681891B6}" dt="2023-06-22T13:57:58.600" v="3437" actId="27803"/>
          <ac:spMkLst>
            <pc:docMk/>
            <pc:sldMk cId="605312590" sldId="256"/>
            <ac:spMk id="161" creationId="{07CFD4FD-3360-B387-06BB-D15E4DC5C1E9}"/>
          </ac:spMkLst>
        </pc:spChg>
        <pc:spChg chg="mod">
          <ac:chgData name="Emils Zegers" userId="bd5cf22c-0e97-44c0-acad-9bc9915da531" providerId="ADAL" clId="{5F09D76C-1841-4F58-94B1-5AE3681891B6}" dt="2023-06-22T13:57:58.600" v="3437" actId="27803"/>
          <ac:spMkLst>
            <pc:docMk/>
            <pc:sldMk cId="605312590" sldId="256"/>
            <ac:spMk id="162" creationId="{981A6477-5D20-4937-DD5A-E035FB832104}"/>
          </ac:spMkLst>
        </pc:spChg>
        <pc:spChg chg="mod">
          <ac:chgData name="Emils Zegers" userId="bd5cf22c-0e97-44c0-acad-9bc9915da531" providerId="ADAL" clId="{5F09D76C-1841-4F58-94B1-5AE3681891B6}" dt="2023-06-22T13:57:58.600" v="3437" actId="27803"/>
          <ac:spMkLst>
            <pc:docMk/>
            <pc:sldMk cId="605312590" sldId="256"/>
            <ac:spMk id="163" creationId="{8A13CC47-794B-D3FC-72B1-DF3AFAC456F7}"/>
          </ac:spMkLst>
        </pc:spChg>
        <pc:spChg chg="mod">
          <ac:chgData name="Emils Zegers" userId="bd5cf22c-0e97-44c0-acad-9bc9915da531" providerId="ADAL" clId="{5F09D76C-1841-4F58-94B1-5AE3681891B6}" dt="2023-06-22T13:57:58.600" v="3437" actId="27803"/>
          <ac:spMkLst>
            <pc:docMk/>
            <pc:sldMk cId="605312590" sldId="256"/>
            <ac:spMk id="164" creationId="{82E1A60A-6AA0-42DC-222D-24A61D9D7577}"/>
          </ac:spMkLst>
        </pc:spChg>
        <pc:spChg chg="mod">
          <ac:chgData name="Emils Zegers" userId="bd5cf22c-0e97-44c0-acad-9bc9915da531" providerId="ADAL" clId="{5F09D76C-1841-4F58-94B1-5AE3681891B6}" dt="2023-06-22T13:57:58.600" v="3437" actId="27803"/>
          <ac:spMkLst>
            <pc:docMk/>
            <pc:sldMk cId="605312590" sldId="256"/>
            <ac:spMk id="165" creationId="{DA8766CC-2D28-DA48-C397-6CDA815EDBEA}"/>
          </ac:spMkLst>
        </pc:spChg>
        <pc:spChg chg="mod">
          <ac:chgData name="Emils Zegers" userId="bd5cf22c-0e97-44c0-acad-9bc9915da531" providerId="ADAL" clId="{5F09D76C-1841-4F58-94B1-5AE3681891B6}" dt="2023-06-22T13:57:58.600" v="3437" actId="27803"/>
          <ac:spMkLst>
            <pc:docMk/>
            <pc:sldMk cId="605312590" sldId="256"/>
            <ac:spMk id="166" creationId="{32B556FC-7453-C29D-41E7-4C884A396D13}"/>
          </ac:spMkLst>
        </pc:spChg>
        <pc:spChg chg="mod">
          <ac:chgData name="Emils Zegers" userId="bd5cf22c-0e97-44c0-acad-9bc9915da531" providerId="ADAL" clId="{5F09D76C-1841-4F58-94B1-5AE3681891B6}" dt="2023-06-22T13:57:58.600" v="3437" actId="27803"/>
          <ac:spMkLst>
            <pc:docMk/>
            <pc:sldMk cId="605312590" sldId="256"/>
            <ac:spMk id="167" creationId="{C8D13AF3-B74B-A71F-8512-AAB919B29778}"/>
          </ac:spMkLst>
        </pc:spChg>
        <pc:spChg chg="mod">
          <ac:chgData name="Emils Zegers" userId="bd5cf22c-0e97-44c0-acad-9bc9915da531" providerId="ADAL" clId="{5F09D76C-1841-4F58-94B1-5AE3681891B6}" dt="2023-06-22T13:57:58.600" v="3437" actId="27803"/>
          <ac:spMkLst>
            <pc:docMk/>
            <pc:sldMk cId="605312590" sldId="256"/>
            <ac:spMk id="168" creationId="{095FC0D9-5D6D-A2E0-10F7-193CA4727E34}"/>
          </ac:spMkLst>
        </pc:spChg>
        <pc:spChg chg="mod">
          <ac:chgData name="Emils Zegers" userId="bd5cf22c-0e97-44c0-acad-9bc9915da531" providerId="ADAL" clId="{5F09D76C-1841-4F58-94B1-5AE3681891B6}" dt="2023-06-22T13:57:58.600" v="3437" actId="27803"/>
          <ac:spMkLst>
            <pc:docMk/>
            <pc:sldMk cId="605312590" sldId="256"/>
            <ac:spMk id="169" creationId="{0D5BB89B-3134-2499-4D23-F89BF56CE23D}"/>
          </ac:spMkLst>
        </pc:spChg>
        <pc:spChg chg="mod">
          <ac:chgData name="Emils Zegers" userId="bd5cf22c-0e97-44c0-acad-9bc9915da531" providerId="ADAL" clId="{5F09D76C-1841-4F58-94B1-5AE3681891B6}" dt="2023-06-22T13:57:58.600" v="3437" actId="27803"/>
          <ac:spMkLst>
            <pc:docMk/>
            <pc:sldMk cId="605312590" sldId="256"/>
            <ac:spMk id="170" creationId="{EE7ECA0D-CD9C-8599-EBFC-3888C85B261C}"/>
          </ac:spMkLst>
        </pc:spChg>
        <pc:spChg chg="mod">
          <ac:chgData name="Emils Zegers" userId="bd5cf22c-0e97-44c0-acad-9bc9915da531" providerId="ADAL" clId="{5F09D76C-1841-4F58-94B1-5AE3681891B6}" dt="2023-06-22T13:57:58.600" v="3437" actId="27803"/>
          <ac:spMkLst>
            <pc:docMk/>
            <pc:sldMk cId="605312590" sldId="256"/>
            <ac:spMk id="171" creationId="{29589835-0D99-177E-B5B2-478542D389A1}"/>
          </ac:spMkLst>
        </pc:spChg>
        <pc:spChg chg="mod">
          <ac:chgData name="Emils Zegers" userId="bd5cf22c-0e97-44c0-acad-9bc9915da531" providerId="ADAL" clId="{5F09D76C-1841-4F58-94B1-5AE3681891B6}" dt="2023-06-22T13:57:58.600" v="3437" actId="27803"/>
          <ac:spMkLst>
            <pc:docMk/>
            <pc:sldMk cId="605312590" sldId="256"/>
            <ac:spMk id="172" creationId="{22C0936C-17C2-5773-03EC-95B34D60596F}"/>
          </ac:spMkLst>
        </pc:spChg>
        <pc:spChg chg="mod">
          <ac:chgData name="Emils Zegers" userId="bd5cf22c-0e97-44c0-acad-9bc9915da531" providerId="ADAL" clId="{5F09D76C-1841-4F58-94B1-5AE3681891B6}" dt="2023-06-22T13:57:58.600" v="3437" actId="27803"/>
          <ac:spMkLst>
            <pc:docMk/>
            <pc:sldMk cId="605312590" sldId="256"/>
            <ac:spMk id="173" creationId="{E404735F-F8AB-31FA-56A1-D2FB120CED3F}"/>
          </ac:spMkLst>
        </pc:spChg>
        <pc:spChg chg="mod">
          <ac:chgData name="Emils Zegers" userId="bd5cf22c-0e97-44c0-acad-9bc9915da531" providerId="ADAL" clId="{5F09D76C-1841-4F58-94B1-5AE3681891B6}" dt="2023-06-22T13:57:58.600" v="3437" actId="27803"/>
          <ac:spMkLst>
            <pc:docMk/>
            <pc:sldMk cId="605312590" sldId="256"/>
            <ac:spMk id="174" creationId="{DFA3ECF5-DF4D-F140-0147-F0FEABEDDD02}"/>
          </ac:spMkLst>
        </pc:spChg>
        <pc:spChg chg="mod">
          <ac:chgData name="Emils Zegers" userId="bd5cf22c-0e97-44c0-acad-9bc9915da531" providerId="ADAL" clId="{5F09D76C-1841-4F58-94B1-5AE3681891B6}" dt="2023-06-22T13:57:58.600" v="3437" actId="27803"/>
          <ac:spMkLst>
            <pc:docMk/>
            <pc:sldMk cId="605312590" sldId="256"/>
            <ac:spMk id="175" creationId="{8F2D5FC8-F02B-F1F9-B2D2-75C373F99448}"/>
          </ac:spMkLst>
        </pc:spChg>
        <pc:spChg chg="mod">
          <ac:chgData name="Emils Zegers" userId="bd5cf22c-0e97-44c0-acad-9bc9915da531" providerId="ADAL" clId="{5F09D76C-1841-4F58-94B1-5AE3681891B6}" dt="2023-06-22T13:57:58.600" v="3437" actId="27803"/>
          <ac:spMkLst>
            <pc:docMk/>
            <pc:sldMk cId="605312590" sldId="256"/>
            <ac:spMk id="176" creationId="{9ECB6A97-530D-6558-609F-8888991DD172}"/>
          </ac:spMkLst>
        </pc:spChg>
        <pc:spChg chg="mod">
          <ac:chgData name="Emils Zegers" userId="bd5cf22c-0e97-44c0-acad-9bc9915da531" providerId="ADAL" clId="{5F09D76C-1841-4F58-94B1-5AE3681891B6}" dt="2023-06-22T13:57:58.600" v="3437" actId="27803"/>
          <ac:spMkLst>
            <pc:docMk/>
            <pc:sldMk cId="605312590" sldId="256"/>
            <ac:spMk id="177" creationId="{CA6689FF-868E-D48C-0E8D-AC2583B4FBD7}"/>
          </ac:spMkLst>
        </pc:spChg>
        <pc:spChg chg="mod">
          <ac:chgData name="Emils Zegers" userId="bd5cf22c-0e97-44c0-acad-9bc9915da531" providerId="ADAL" clId="{5F09D76C-1841-4F58-94B1-5AE3681891B6}" dt="2023-06-22T13:57:58.600" v="3437" actId="27803"/>
          <ac:spMkLst>
            <pc:docMk/>
            <pc:sldMk cId="605312590" sldId="256"/>
            <ac:spMk id="178" creationId="{78A7053F-7ACF-2E26-C6FF-9A94DD187AB4}"/>
          </ac:spMkLst>
        </pc:spChg>
        <pc:spChg chg="mod">
          <ac:chgData name="Emils Zegers" userId="bd5cf22c-0e97-44c0-acad-9bc9915da531" providerId="ADAL" clId="{5F09D76C-1841-4F58-94B1-5AE3681891B6}" dt="2023-06-22T13:57:58.600" v="3437" actId="27803"/>
          <ac:spMkLst>
            <pc:docMk/>
            <pc:sldMk cId="605312590" sldId="256"/>
            <ac:spMk id="179" creationId="{9A9B7FBC-C7E4-541B-60D9-B1D8694A4CAD}"/>
          </ac:spMkLst>
        </pc:spChg>
        <pc:spChg chg="mod">
          <ac:chgData name="Emils Zegers" userId="bd5cf22c-0e97-44c0-acad-9bc9915da531" providerId="ADAL" clId="{5F09D76C-1841-4F58-94B1-5AE3681891B6}" dt="2023-06-22T13:57:58.600" v="3437" actId="27803"/>
          <ac:spMkLst>
            <pc:docMk/>
            <pc:sldMk cId="605312590" sldId="256"/>
            <ac:spMk id="180" creationId="{6DDAF0CC-4FF3-2F8E-46BA-E4B7A33DF2F4}"/>
          </ac:spMkLst>
        </pc:spChg>
        <pc:spChg chg="mod">
          <ac:chgData name="Emils Zegers" userId="bd5cf22c-0e97-44c0-acad-9bc9915da531" providerId="ADAL" clId="{5F09D76C-1841-4F58-94B1-5AE3681891B6}" dt="2023-06-22T13:57:58.600" v="3437" actId="27803"/>
          <ac:spMkLst>
            <pc:docMk/>
            <pc:sldMk cId="605312590" sldId="256"/>
            <ac:spMk id="181" creationId="{424F6FBB-C535-E8D0-0F9A-0164B0FF4688}"/>
          </ac:spMkLst>
        </pc:spChg>
        <pc:spChg chg="mod">
          <ac:chgData name="Emils Zegers" userId="bd5cf22c-0e97-44c0-acad-9bc9915da531" providerId="ADAL" clId="{5F09D76C-1841-4F58-94B1-5AE3681891B6}" dt="2023-06-22T13:57:58.600" v="3437" actId="27803"/>
          <ac:spMkLst>
            <pc:docMk/>
            <pc:sldMk cId="605312590" sldId="256"/>
            <ac:spMk id="182" creationId="{75D6D543-3292-A3AC-B409-BB7C4FB31E21}"/>
          </ac:spMkLst>
        </pc:spChg>
        <pc:spChg chg="mod">
          <ac:chgData name="Emils Zegers" userId="bd5cf22c-0e97-44c0-acad-9bc9915da531" providerId="ADAL" clId="{5F09D76C-1841-4F58-94B1-5AE3681891B6}" dt="2023-06-22T13:57:58.600" v="3437" actId="27803"/>
          <ac:spMkLst>
            <pc:docMk/>
            <pc:sldMk cId="605312590" sldId="256"/>
            <ac:spMk id="183" creationId="{B64C92F9-79B4-CF2E-708A-E273F128D7EB}"/>
          </ac:spMkLst>
        </pc:spChg>
        <pc:spChg chg="mod">
          <ac:chgData name="Emils Zegers" userId="bd5cf22c-0e97-44c0-acad-9bc9915da531" providerId="ADAL" clId="{5F09D76C-1841-4F58-94B1-5AE3681891B6}" dt="2023-06-22T13:57:58.600" v="3437" actId="27803"/>
          <ac:spMkLst>
            <pc:docMk/>
            <pc:sldMk cId="605312590" sldId="256"/>
            <ac:spMk id="184" creationId="{EC56212E-FAAD-ED06-8883-68929F6BB555}"/>
          </ac:spMkLst>
        </pc:spChg>
        <pc:spChg chg="mod">
          <ac:chgData name="Emils Zegers" userId="bd5cf22c-0e97-44c0-acad-9bc9915da531" providerId="ADAL" clId="{5F09D76C-1841-4F58-94B1-5AE3681891B6}" dt="2023-06-22T13:57:58.600" v="3437" actId="27803"/>
          <ac:spMkLst>
            <pc:docMk/>
            <pc:sldMk cId="605312590" sldId="256"/>
            <ac:spMk id="185" creationId="{76C3EF55-25FC-E323-EFF9-5759C35F17CC}"/>
          </ac:spMkLst>
        </pc:spChg>
        <pc:spChg chg="mod">
          <ac:chgData name="Emils Zegers" userId="bd5cf22c-0e97-44c0-acad-9bc9915da531" providerId="ADAL" clId="{5F09D76C-1841-4F58-94B1-5AE3681891B6}" dt="2023-06-22T13:57:58.600" v="3437" actId="27803"/>
          <ac:spMkLst>
            <pc:docMk/>
            <pc:sldMk cId="605312590" sldId="256"/>
            <ac:spMk id="186" creationId="{C1CFD514-C1FD-AA0A-6ACB-D8BD5C165886}"/>
          </ac:spMkLst>
        </pc:spChg>
        <pc:spChg chg="mod">
          <ac:chgData name="Emils Zegers" userId="bd5cf22c-0e97-44c0-acad-9bc9915da531" providerId="ADAL" clId="{5F09D76C-1841-4F58-94B1-5AE3681891B6}" dt="2023-06-22T13:57:58.600" v="3437" actId="27803"/>
          <ac:spMkLst>
            <pc:docMk/>
            <pc:sldMk cId="605312590" sldId="256"/>
            <ac:spMk id="187" creationId="{9AB6373E-4855-09E9-9F40-71CCCAC89534}"/>
          </ac:spMkLst>
        </pc:spChg>
        <pc:spChg chg="mod">
          <ac:chgData name="Emils Zegers" userId="bd5cf22c-0e97-44c0-acad-9bc9915da531" providerId="ADAL" clId="{5F09D76C-1841-4F58-94B1-5AE3681891B6}" dt="2023-06-22T13:57:58.600" v="3437" actId="27803"/>
          <ac:spMkLst>
            <pc:docMk/>
            <pc:sldMk cId="605312590" sldId="256"/>
            <ac:spMk id="188" creationId="{F859379E-AA7C-287E-A63A-95935986F3FD}"/>
          </ac:spMkLst>
        </pc:spChg>
        <pc:spChg chg="mod">
          <ac:chgData name="Emils Zegers" userId="bd5cf22c-0e97-44c0-acad-9bc9915da531" providerId="ADAL" clId="{5F09D76C-1841-4F58-94B1-5AE3681891B6}" dt="2023-06-22T13:57:58.600" v="3437" actId="27803"/>
          <ac:spMkLst>
            <pc:docMk/>
            <pc:sldMk cId="605312590" sldId="256"/>
            <ac:spMk id="189" creationId="{5316CEE8-8A94-CCD9-F186-C26BBD4B2243}"/>
          </ac:spMkLst>
        </pc:spChg>
        <pc:spChg chg="mod">
          <ac:chgData name="Emils Zegers" userId="bd5cf22c-0e97-44c0-acad-9bc9915da531" providerId="ADAL" clId="{5F09D76C-1841-4F58-94B1-5AE3681891B6}" dt="2023-06-22T13:57:58.600" v="3437" actId="27803"/>
          <ac:spMkLst>
            <pc:docMk/>
            <pc:sldMk cId="605312590" sldId="256"/>
            <ac:spMk id="190" creationId="{5B8A171A-C413-766E-76FA-7C7A41E7BC1E}"/>
          </ac:spMkLst>
        </pc:spChg>
        <pc:spChg chg="mod">
          <ac:chgData name="Emils Zegers" userId="bd5cf22c-0e97-44c0-acad-9bc9915da531" providerId="ADAL" clId="{5F09D76C-1841-4F58-94B1-5AE3681891B6}" dt="2023-06-22T13:57:58.600" v="3437" actId="27803"/>
          <ac:spMkLst>
            <pc:docMk/>
            <pc:sldMk cId="605312590" sldId="256"/>
            <ac:spMk id="191" creationId="{5C76FB89-9958-34BE-E055-C791A3466780}"/>
          </ac:spMkLst>
        </pc:spChg>
        <pc:spChg chg="mod">
          <ac:chgData name="Emils Zegers" userId="bd5cf22c-0e97-44c0-acad-9bc9915da531" providerId="ADAL" clId="{5F09D76C-1841-4F58-94B1-5AE3681891B6}" dt="2023-06-22T13:57:58.600" v="3437" actId="27803"/>
          <ac:spMkLst>
            <pc:docMk/>
            <pc:sldMk cId="605312590" sldId="256"/>
            <ac:spMk id="192" creationId="{11BE26DF-04E4-48D2-EC85-1CC6E6F1A274}"/>
          </ac:spMkLst>
        </pc:spChg>
        <pc:spChg chg="mod">
          <ac:chgData name="Emils Zegers" userId="bd5cf22c-0e97-44c0-acad-9bc9915da531" providerId="ADAL" clId="{5F09D76C-1841-4F58-94B1-5AE3681891B6}" dt="2023-06-22T13:57:58.600" v="3437" actId="27803"/>
          <ac:spMkLst>
            <pc:docMk/>
            <pc:sldMk cId="605312590" sldId="256"/>
            <ac:spMk id="193" creationId="{4FDEE461-09FB-0486-EE84-96BC67BA199D}"/>
          </ac:spMkLst>
        </pc:spChg>
        <pc:spChg chg="mod">
          <ac:chgData name="Emils Zegers" userId="bd5cf22c-0e97-44c0-acad-9bc9915da531" providerId="ADAL" clId="{5F09D76C-1841-4F58-94B1-5AE3681891B6}" dt="2023-06-22T13:57:58.600" v="3437" actId="27803"/>
          <ac:spMkLst>
            <pc:docMk/>
            <pc:sldMk cId="605312590" sldId="256"/>
            <ac:spMk id="194" creationId="{6A88280C-6EDE-2637-26A4-9B8578AC18BF}"/>
          </ac:spMkLst>
        </pc:spChg>
        <pc:spChg chg="mod">
          <ac:chgData name="Emils Zegers" userId="bd5cf22c-0e97-44c0-acad-9bc9915da531" providerId="ADAL" clId="{5F09D76C-1841-4F58-94B1-5AE3681891B6}" dt="2023-06-22T13:57:58.600" v="3437" actId="27803"/>
          <ac:spMkLst>
            <pc:docMk/>
            <pc:sldMk cId="605312590" sldId="256"/>
            <ac:spMk id="195" creationId="{378833D5-9AFF-471A-87B2-6A1D299E923C}"/>
          </ac:spMkLst>
        </pc:spChg>
        <pc:spChg chg="mod">
          <ac:chgData name="Emils Zegers" userId="bd5cf22c-0e97-44c0-acad-9bc9915da531" providerId="ADAL" clId="{5F09D76C-1841-4F58-94B1-5AE3681891B6}" dt="2023-06-22T13:57:58.600" v="3437" actId="27803"/>
          <ac:spMkLst>
            <pc:docMk/>
            <pc:sldMk cId="605312590" sldId="256"/>
            <ac:spMk id="196" creationId="{5A26FCEE-2764-DE5C-8E24-1A6035BAEEA4}"/>
          </ac:spMkLst>
        </pc:spChg>
        <pc:spChg chg="mod">
          <ac:chgData name="Emils Zegers" userId="bd5cf22c-0e97-44c0-acad-9bc9915da531" providerId="ADAL" clId="{5F09D76C-1841-4F58-94B1-5AE3681891B6}" dt="2023-06-22T13:57:58.600" v="3437" actId="27803"/>
          <ac:spMkLst>
            <pc:docMk/>
            <pc:sldMk cId="605312590" sldId="256"/>
            <ac:spMk id="197" creationId="{8FB3E9E4-56F4-1EFF-ACC6-D0F3E0DC8F58}"/>
          </ac:spMkLst>
        </pc:spChg>
        <pc:spChg chg="mod">
          <ac:chgData name="Emils Zegers" userId="bd5cf22c-0e97-44c0-acad-9bc9915da531" providerId="ADAL" clId="{5F09D76C-1841-4F58-94B1-5AE3681891B6}" dt="2023-06-22T13:57:58.600" v="3437" actId="27803"/>
          <ac:spMkLst>
            <pc:docMk/>
            <pc:sldMk cId="605312590" sldId="256"/>
            <ac:spMk id="198" creationId="{FB642B4A-8757-0CD8-8BDA-A65A878197FF}"/>
          </ac:spMkLst>
        </pc:spChg>
        <pc:spChg chg="mod">
          <ac:chgData name="Emils Zegers" userId="bd5cf22c-0e97-44c0-acad-9bc9915da531" providerId="ADAL" clId="{5F09D76C-1841-4F58-94B1-5AE3681891B6}" dt="2023-06-22T13:57:58.600" v="3437" actId="27803"/>
          <ac:spMkLst>
            <pc:docMk/>
            <pc:sldMk cId="605312590" sldId="256"/>
            <ac:spMk id="199" creationId="{0D8E789D-0B25-BA94-B92F-6B0B9E7E361B}"/>
          </ac:spMkLst>
        </pc:spChg>
        <pc:spChg chg="mod">
          <ac:chgData name="Emils Zegers" userId="bd5cf22c-0e97-44c0-acad-9bc9915da531" providerId="ADAL" clId="{5F09D76C-1841-4F58-94B1-5AE3681891B6}" dt="2023-06-22T13:57:58.600" v="3437" actId="27803"/>
          <ac:spMkLst>
            <pc:docMk/>
            <pc:sldMk cId="605312590" sldId="256"/>
            <ac:spMk id="200" creationId="{A7BB9B92-CE53-63D3-A54F-1A835547A531}"/>
          </ac:spMkLst>
        </pc:spChg>
        <pc:spChg chg="mod">
          <ac:chgData name="Emils Zegers" userId="bd5cf22c-0e97-44c0-acad-9bc9915da531" providerId="ADAL" clId="{5F09D76C-1841-4F58-94B1-5AE3681891B6}" dt="2023-06-22T13:57:58.600" v="3437" actId="27803"/>
          <ac:spMkLst>
            <pc:docMk/>
            <pc:sldMk cId="605312590" sldId="256"/>
            <ac:spMk id="201" creationId="{F5B7BEC6-CFB3-733E-6E69-5F02B7AE6312}"/>
          </ac:spMkLst>
        </pc:spChg>
        <pc:spChg chg="mod">
          <ac:chgData name="Emils Zegers" userId="bd5cf22c-0e97-44c0-acad-9bc9915da531" providerId="ADAL" clId="{5F09D76C-1841-4F58-94B1-5AE3681891B6}" dt="2023-06-22T13:57:58.600" v="3437" actId="27803"/>
          <ac:spMkLst>
            <pc:docMk/>
            <pc:sldMk cId="605312590" sldId="256"/>
            <ac:spMk id="202" creationId="{F1DB3FD5-D3F6-951F-E199-1093D38FE197}"/>
          </ac:spMkLst>
        </pc:spChg>
        <pc:spChg chg="mod">
          <ac:chgData name="Emils Zegers" userId="bd5cf22c-0e97-44c0-acad-9bc9915da531" providerId="ADAL" clId="{5F09D76C-1841-4F58-94B1-5AE3681891B6}" dt="2023-06-22T13:57:58.600" v="3437" actId="27803"/>
          <ac:spMkLst>
            <pc:docMk/>
            <pc:sldMk cId="605312590" sldId="256"/>
            <ac:spMk id="203" creationId="{BE852772-9268-B76A-C402-47FF90D2B52C}"/>
          </ac:spMkLst>
        </pc:spChg>
        <pc:spChg chg="mod">
          <ac:chgData name="Emils Zegers" userId="bd5cf22c-0e97-44c0-acad-9bc9915da531" providerId="ADAL" clId="{5F09D76C-1841-4F58-94B1-5AE3681891B6}" dt="2023-06-22T13:57:58.600" v="3437" actId="27803"/>
          <ac:spMkLst>
            <pc:docMk/>
            <pc:sldMk cId="605312590" sldId="256"/>
            <ac:spMk id="204" creationId="{F1D194CA-B352-5EF8-2E85-C1DFED72A7CB}"/>
          </ac:spMkLst>
        </pc:spChg>
        <pc:spChg chg="mod">
          <ac:chgData name="Emils Zegers" userId="bd5cf22c-0e97-44c0-acad-9bc9915da531" providerId="ADAL" clId="{5F09D76C-1841-4F58-94B1-5AE3681891B6}" dt="2023-06-22T13:57:58.600" v="3437" actId="27803"/>
          <ac:spMkLst>
            <pc:docMk/>
            <pc:sldMk cId="605312590" sldId="256"/>
            <ac:spMk id="205" creationId="{EB5C95A0-C73D-7816-CE89-570D8F41C6EC}"/>
          </ac:spMkLst>
        </pc:spChg>
        <pc:spChg chg="mod">
          <ac:chgData name="Emils Zegers" userId="bd5cf22c-0e97-44c0-acad-9bc9915da531" providerId="ADAL" clId="{5F09D76C-1841-4F58-94B1-5AE3681891B6}" dt="2023-06-22T13:57:58.600" v="3437" actId="27803"/>
          <ac:spMkLst>
            <pc:docMk/>
            <pc:sldMk cId="605312590" sldId="256"/>
            <ac:spMk id="206" creationId="{9C881EC1-05AA-CC4F-DC58-F0046011EC3F}"/>
          </ac:spMkLst>
        </pc:spChg>
        <pc:spChg chg="mod">
          <ac:chgData name="Emils Zegers" userId="bd5cf22c-0e97-44c0-acad-9bc9915da531" providerId="ADAL" clId="{5F09D76C-1841-4F58-94B1-5AE3681891B6}" dt="2023-06-22T13:57:58.600" v="3437" actId="27803"/>
          <ac:spMkLst>
            <pc:docMk/>
            <pc:sldMk cId="605312590" sldId="256"/>
            <ac:spMk id="207" creationId="{3EB10812-3B83-DDFB-45D7-622BAD4E3A35}"/>
          </ac:spMkLst>
        </pc:spChg>
        <pc:spChg chg="mod">
          <ac:chgData name="Emils Zegers" userId="bd5cf22c-0e97-44c0-acad-9bc9915da531" providerId="ADAL" clId="{5F09D76C-1841-4F58-94B1-5AE3681891B6}" dt="2023-06-22T13:57:58.600" v="3437" actId="27803"/>
          <ac:spMkLst>
            <pc:docMk/>
            <pc:sldMk cId="605312590" sldId="256"/>
            <ac:spMk id="208" creationId="{4946091B-E7DB-CF8C-1DCB-2D47313602EF}"/>
          </ac:spMkLst>
        </pc:spChg>
        <pc:spChg chg="mod">
          <ac:chgData name="Emils Zegers" userId="bd5cf22c-0e97-44c0-acad-9bc9915da531" providerId="ADAL" clId="{5F09D76C-1841-4F58-94B1-5AE3681891B6}" dt="2023-06-22T13:57:58.600" v="3437" actId="27803"/>
          <ac:spMkLst>
            <pc:docMk/>
            <pc:sldMk cId="605312590" sldId="256"/>
            <ac:spMk id="209" creationId="{34D6D800-C357-B412-7054-9B2130EDD85D}"/>
          </ac:spMkLst>
        </pc:spChg>
        <pc:spChg chg="mod">
          <ac:chgData name="Emils Zegers" userId="bd5cf22c-0e97-44c0-acad-9bc9915da531" providerId="ADAL" clId="{5F09D76C-1841-4F58-94B1-5AE3681891B6}" dt="2023-06-22T13:57:58.600" v="3437" actId="27803"/>
          <ac:spMkLst>
            <pc:docMk/>
            <pc:sldMk cId="605312590" sldId="256"/>
            <ac:spMk id="210" creationId="{59CA794A-8C95-B262-113B-2823CBF0AF1C}"/>
          </ac:spMkLst>
        </pc:spChg>
        <pc:spChg chg="mod">
          <ac:chgData name="Emils Zegers" userId="bd5cf22c-0e97-44c0-acad-9bc9915da531" providerId="ADAL" clId="{5F09D76C-1841-4F58-94B1-5AE3681891B6}" dt="2023-06-22T13:57:58.600" v="3437" actId="27803"/>
          <ac:spMkLst>
            <pc:docMk/>
            <pc:sldMk cId="605312590" sldId="256"/>
            <ac:spMk id="211" creationId="{4CD9F5B5-1D21-9705-3BB7-112007E3AD2B}"/>
          </ac:spMkLst>
        </pc:spChg>
        <pc:spChg chg="mod">
          <ac:chgData name="Emils Zegers" userId="bd5cf22c-0e97-44c0-acad-9bc9915da531" providerId="ADAL" clId="{5F09D76C-1841-4F58-94B1-5AE3681891B6}" dt="2023-06-22T13:57:58.600" v="3437" actId="27803"/>
          <ac:spMkLst>
            <pc:docMk/>
            <pc:sldMk cId="605312590" sldId="256"/>
            <ac:spMk id="212" creationId="{B287047A-B5C9-FFD9-9152-DFBD7119E75C}"/>
          </ac:spMkLst>
        </pc:spChg>
        <pc:spChg chg="mod">
          <ac:chgData name="Emils Zegers" userId="bd5cf22c-0e97-44c0-acad-9bc9915da531" providerId="ADAL" clId="{5F09D76C-1841-4F58-94B1-5AE3681891B6}" dt="2023-06-22T13:57:58.600" v="3437" actId="27803"/>
          <ac:spMkLst>
            <pc:docMk/>
            <pc:sldMk cId="605312590" sldId="256"/>
            <ac:spMk id="213" creationId="{08429BEA-D8F3-EFD3-EF33-1C9E67D95DBB}"/>
          </ac:spMkLst>
        </pc:spChg>
        <pc:spChg chg="mod">
          <ac:chgData name="Emils Zegers" userId="bd5cf22c-0e97-44c0-acad-9bc9915da531" providerId="ADAL" clId="{5F09D76C-1841-4F58-94B1-5AE3681891B6}" dt="2023-06-22T13:57:58.600" v="3437" actId="27803"/>
          <ac:spMkLst>
            <pc:docMk/>
            <pc:sldMk cId="605312590" sldId="256"/>
            <ac:spMk id="214" creationId="{EA3F3E8D-68D7-CC18-E36F-D814C265A01B}"/>
          </ac:spMkLst>
        </pc:spChg>
        <pc:spChg chg="mod">
          <ac:chgData name="Emils Zegers" userId="bd5cf22c-0e97-44c0-acad-9bc9915da531" providerId="ADAL" clId="{5F09D76C-1841-4F58-94B1-5AE3681891B6}" dt="2023-06-22T13:57:58.600" v="3437" actId="27803"/>
          <ac:spMkLst>
            <pc:docMk/>
            <pc:sldMk cId="605312590" sldId="256"/>
            <ac:spMk id="215" creationId="{C4BBAEAB-1BFF-8588-AE6A-BCD43EFC72FA}"/>
          </ac:spMkLst>
        </pc:spChg>
        <pc:spChg chg="mod">
          <ac:chgData name="Emils Zegers" userId="bd5cf22c-0e97-44c0-acad-9bc9915da531" providerId="ADAL" clId="{5F09D76C-1841-4F58-94B1-5AE3681891B6}" dt="2023-06-22T13:57:58.600" v="3437" actId="27803"/>
          <ac:spMkLst>
            <pc:docMk/>
            <pc:sldMk cId="605312590" sldId="256"/>
            <ac:spMk id="216" creationId="{53092006-7917-5B7D-7D5C-404315D5E2D9}"/>
          </ac:spMkLst>
        </pc:spChg>
        <pc:spChg chg="mod">
          <ac:chgData name="Emils Zegers" userId="bd5cf22c-0e97-44c0-acad-9bc9915da531" providerId="ADAL" clId="{5F09D76C-1841-4F58-94B1-5AE3681891B6}" dt="2023-06-22T13:57:58.600" v="3437" actId="27803"/>
          <ac:spMkLst>
            <pc:docMk/>
            <pc:sldMk cId="605312590" sldId="256"/>
            <ac:spMk id="217" creationId="{0649D46E-FC91-35D1-8BDE-FABD8A0D0654}"/>
          </ac:spMkLst>
        </pc:spChg>
        <pc:spChg chg="mod">
          <ac:chgData name="Emils Zegers" userId="bd5cf22c-0e97-44c0-acad-9bc9915da531" providerId="ADAL" clId="{5F09D76C-1841-4F58-94B1-5AE3681891B6}" dt="2023-06-22T13:57:58.600" v="3437" actId="27803"/>
          <ac:spMkLst>
            <pc:docMk/>
            <pc:sldMk cId="605312590" sldId="256"/>
            <ac:spMk id="218" creationId="{026E2BC3-3F12-E1EE-ED69-EE6BDBABE875}"/>
          </ac:spMkLst>
        </pc:spChg>
        <pc:spChg chg="mod">
          <ac:chgData name="Emils Zegers" userId="bd5cf22c-0e97-44c0-acad-9bc9915da531" providerId="ADAL" clId="{5F09D76C-1841-4F58-94B1-5AE3681891B6}" dt="2023-06-22T13:57:58.600" v="3437" actId="27803"/>
          <ac:spMkLst>
            <pc:docMk/>
            <pc:sldMk cId="605312590" sldId="256"/>
            <ac:spMk id="219" creationId="{224B83AF-8D96-0973-7CCA-5F25466BC9E3}"/>
          </ac:spMkLst>
        </pc:spChg>
        <pc:spChg chg="mod">
          <ac:chgData name="Emils Zegers" userId="bd5cf22c-0e97-44c0-acad-9bc9915da531" providerId="ADAL" clId="{5F09D76C-1841-4F58-94B1-5AE3681891B6}" dt="2023-06-22T13:57:58.600" v="3437" actId="27803"/>
          <ac:spMkLst>
            <pc:docMk/>
            <pc:sldMk cId="605312590" sldId="256"/>
            <ac:spMk id="220" creationId="{F7B7EA86-2790-96C2-7C39-E8CB2DDC5233}"/>
          </ac:spMkLst>
        </pc:spChg>
        <pc:spChg chg="mod">
          <ac:chgData name="Emils Zegers" userId="bd5cf22c-0e97-44c0-acad-9bc9915da531" providerId="ADAL" clId="{5F09D76C-1841-4F58-94B1-5AE3681891B6}" dt="2023-06-22T13:57:58.600" v="3437" actId="27803"/>
          <ac:spMkLst>
            <pc:docMk/>
            <pc:sldMk cId="605312590" sldId="256"/>
            <ac:spMk id="221" creationId="{18993C75-6C98-72C1-C2EF-03CCAE1D04DB}"/>
          </ac:spMkLst>
        </pc:spChg>
        <pc:spChg chg="mod">
          <ac:chgData name="Emils Zegers" userId="bd5cf22c-0e97-44c0-acad-9bc9915da531" providerId="ADAL" clId="{5F09D76C-1841-4F58-94B1-5AE3681891B6}" dt="2023-06-22T13:57:58.600" v="3437" actId="27803"/>
          <ac:spMkLst>
            <pc:docMk/>
            <pc:sldMk cId="605312590" sldId="256"/>
            <ac:spMk id="222" creationId="{5E3FD8F4-8B9F-E3E2-242F-D09A180817B4}"/>
          </ac:spMkLst>
        </pc:spChg>
        <pc:spChg chg="mod">
          <ac:chgData name="Emils Zegers" userId="bd5cf22c-0e97-44c0-acad-9bc9915da531" providerId="ADAL" clId="{5F09D76C-1841-4F58-94B1-5AE3681891B6}" dt="2023-06-22T13:57:58.600" v="3437" actId="27803"/>
          <ac:spMkLst>
            <pc:docMk/>
            <pc:sldMk cId="605312590" sldId="256"/>
            <ac:spMk id="223" creationId="{9F8106A0-64EB-07C7-58A0-0CB97B784CE3}"/>
          </ac:spMkLst>
        </pc:spChg>
        <pc:spChg chg="mod">
          <ac:chgData name="Emils Zegers" userId="bd5cf22c-0e97-44c0-acad-9bc9915da531" providerId="ADAL" clId="{5F09D76C-1841-4F58-94B1-5AE3681891B6}" dt="2023-06-22T13:57:58.600" v="3437" actId="27803"/>
          <ac:spMkLst>
            <pc:docMk/>
            <pc:sldMk cId="605312590" sldId="256"/>
            <ac:spMk id="224" creationId="{520CD6DA-86F6-672C-DB7A-214D1481666F}"/>
          </ac:spMkLst>
        </pc:spChg>
        <pc:spChg chg="mod">
          <ac:chgData name="Emils Zegers" userId="bd5cf22c-0e97-44c0-acad-9bc9915da531" providerId="ADAL" clId="{5F09D76C-1841-4F58-94B1-5AE3681891B6}" dt="2023-06-22T13:57:58.600" v="3437" actId="27803"/>
          <ac:spMkLst>
            <pc:docMk/>
            <pc:sldMk cId="605312590" sldId="256"/>
            <ac:spMk id="225" creationId="{1D97461D-85F6-AE60-DE88-33D54A0F28B1}"/>
          </ac:spMkLst>
        </pc:spChg>
        <pc:spChg chg="mod">
          <ac:chgData name="Emils Zegers" userId="bd5cf22c-0e97-44c0-acad-9bc9915da531" providerId="ADAL" clId="{5F09D76C-1841-4F58-94B1-5AE3681891B6}" dt="2023-06-22T13:57:58.600" v="3437" actId="27803"/>
          <ac:spMkLst>
            <pc:docMk/>
            <pc:sldMk cId="605312590" sldId="256"/>
            <ac:spMk id="226" creationId="{31A25F33-4FEE-FBBA-6183-C90A9CD9D476}"/>
          </ac:spMkLst>
        </pc:spChg>
        <pc:spChg chg="mod">
          <ac:chgData name="Emils Zegers" userId="bd5cf22c-0e97-44c0-acad-9bc9915da531" providerId="ADAL" clId="{5F09D76C-1841-4F58-94B1-5AE3681891B6}" dt="2023-06-22T13:57:58.600" v="3437" actId="27803"/>
          <ac:spMkLst>
            <pc:docMk/>
            <pc:sldMk cId="605312590" sldId="256"/>
            <ac:spMk id="227" creationId="{C2448253-163A-CC1A-E1A8-148C95055C2E}"/>
          </ac:spMkLst>
        </pc:spChg>
        <pc:spChg chg="mod">
          <ac:chgData name="Emils Zegers" userId="bd5cf22c-0e97-44c0-acad-9bc9915da531" providerId="ADAL" clId="{5F09D76C-1841-4F58-94B1-5AE3681891B6}" dt="2023-06-22T13:57:58.600" v="3437" actId="27803"/>
          <ac:spMkLst>
            <pc:docMk/>
            <pc:sldMk cId="605312590" sldId="256"/>
            <ac:spMk id="228" creationId="{02EEFF9C-9369-C386-0323-181E4407EB0F}"/>
          </ac:spMkLst>
        </pc:spChg>
        <pc:spChg chg="mod">
          <ac:chgData name="Emils Zegers" userId="bd5cf22c-0e97-44c0-acad-9bc9915da531" providerId="ADAL" clId="{5F09D76C-1841-4F58-94B1-5AE3681891B6}" dt="2023-06-22T13:57:58.600" v="3437" actId="27803"/>
          <ac:spMkLst>
            <pc:docMk/>
            <pc:sldMk cId="605312590" sldId="256"/>
            <ac:spMk id="229" creationId="{8CACA1A8-B850-E045-0967-EEE40EE0B77D}"/>
          </ac:spMkLst>
        </pc:spChg>
        <pc:spChg chg="mod">
          <ac:chgData name="Emils Zegers" userId="bd5cf22c-0e97-44c0-acad-9bc9915da531" providerId="ADAL" clId="{5F09D76C-1841-4F58-94B1-5AE3681891B6}" dt="2023-06-22T13:57:58.600" v="3437" actId="27803"/>
          <ac:spMkLst>
            <pc:docMk/>
            <pc:sldMk cId="605312590" sldId="256"/>
            <ac:spMk id="230" creationId="{E748E4BD-3B0D-E470-0754-1C481306E6C8}"/>
          </ac:spMkLst>
        </pc:spChg>
        <pc:spChg chg="mod">
          <ac:chgData name="Emils Zegers" userId="bd5cf22c-0e97-44c0-acad-9bc9915da531" providerId="ADAL" clId="{5F09D76C-1841-4F58-94B1-5AE3681891B6}" dt="2023-06-22T13:57:58.600" v="3437" actId="27803"/>
          <ac:spMkLst>
            <pc:docMk/>
            <pc:sldMk cId="605312590" sldId="256"/>
            <ac:spMk id="231" creationId="{6209A6B0-844F-9527-7FB6-8238837392DB}"/>
          </ac:spMkLst>
        </pc:spChg>
        <pc:spChg chg="mod">
          <ac:chgData name="Emils Zegers" userId="bd5cf22c-0e97-44c0-acad-9bc9915da531" providerId="ADAL" clId="{5F09D76C-1841-4F58-94B1-5AE3681891B6}" dt="2023-06-22T13:57:58.600" v="3437" actId="27803"/>
          <ac:spMkLst>
            <pc:docMk/>
            <pc:sldMk cId="605312590" sldId="256"/>
            <ac:spMk id="232" creationId="{18BB98AB-8C29-6561-1282-0BDDC546654B}"/>
          </ac:spMkLst>
        </pc:spChg>
        <pc:spChg chg="mod">
          <ac:chgData name="Emils Zegers" userId="bd5cf22c-0e97-44c0-acad-9bc9915da531" providerId="ADAL" clId="{5F09D76C-1841-4F58-94B1-5AE3681891B6}" dt="2023-06-22T13:57:58.600" v="3437" actId="27803"/>
          <ac:spMkLst>
            <pc:docMk/>
            <pc:sldMk cId="605312590" sldId="256"/>
            <ac:spMk id="233" creationId="{32E9DA09-327E-5CDE-6FA3-6908D1DDEB71}"/>
          </ac:spMkLst>
        </pc:spChg>
        <pc:spChg chg="mod">
          <ac:chgData name="Emils Zegers" userId="bd5cf22c-0e97-44c0-acad-9bc9915da531" providerId="ADAL" clId="{5F09D76C-1841-4F58-94B1-5AE3681891B6}" dt="2023-06-22T13:57:58.600" v="3437" actId="27803"/>
          <ac:spMkLst>
            <pc:docMk/>
            <pc:sldMk cId="605312590" sldId="256"/>
            <ac:spMk id="234" creationId="{F1381799-2B12-55BF-DCFE-91AE62EA4FCC}"/>
          </ac:spMkLst>
        </pc:spChg>
        <pc:spChg chg="mod">
          <ac:chgData name="Emils Zegers" userId="bd5cf22c-0e97-44c0-acad-9bc9915da531" providerId="ADAL" clId="{5F09D76C-1841-4F58-94B1-5AE3681891B6}" dt="2023-06-22T13:57:58.600" v="3437" actId="27803"/>
          <ac:spMkLst>
            <pc:docMk/>
            <pc:sldMk cId="605312590" sldId="256"/>
            <ac:spMk id="235" creationId="{37B30146-1BBD-2227-B20C-CFA6E07C74D6}"/>
          </ac:spMkLst>
        </pc:spChg>
        <pc:spChg chg="mod">
          <ac:chgData name="Emils Zegers" userId="bd5cf22c-0e97-44c0-acad-9bc9915da531" providerId="ADAL" clId="{5F09D76C-1841-4F58-94B1-5AE3681891B6}" dt="2023-06-22T13:57:58.600" v="3437" actId="27803"/>
          <ac:spMkLst>
            <pc:docMk/>
            <pc:sldMk cId="605312590" sldId="256"/>
            <ac:spMk id="236" creationId="{ED55A0DC-0C40-6F30-84E4-65E32900DDBF}"/>
          </ac:spMkLst>
        </pc:spChg>
        <pc:spChg chg="mod">
          <ac:chgData name="Emils Zegers" userId="bd5cf22c-0e97-44c0-acad-9bc9915da531" providerId="ADAL" clId="{5F09D76C-1841-4F58-94B1-5AE3681891B6}" dt="2023-06-22T13:57:58.600" v="3437" actId="27803"/>
          <ac:spMkLst>
            <pc:docMk/>
            <pc:sldMk cId="605312590" sldId="256"/>
            <ac:spMk id="237" creationId="{7CE5ECB0-F704-E385-A1B2-6E1EA2C9C5A5}"/>
          </ac:spMkLst>
        </pc:spChg>
        <pc:spChg chg="mod">
          <ac:chgData name="Emils Zegers" userId="bd5cf22c-0e97-44c0-acad-9bc9915da531" providerId="ADAL" clId="{5F09D76C-1841-4F58-94B1-5AE3681891B6}" dt="2023-06-22T13:57:58.600" v="3437" actId="27803"/>
          <ac:spMkLst>
            <pc:docMk/>
            <pc:sldMk cId="605312590" sldId="256"/>
            <ac:spMk id="238" creationId="{128B0B14-FAD2-EBE5-4570-F0C1F437B23D}"/>
          </ac:spMkLst>
        </pc:spChg>
        <pc:spChg chg="mod">
          <ac:chgData name="Emils Zegers" userId="bd5cf22c-0e97-44c0-acad-9bc9915da531" providerId="ADAL" clId="{5F09D76C-1841-4F58-94B1-5AE3681891B6}" dt="2023-06-22T13:57:58.600" v="3437" actId="27803"/>
          <ac:spMkLst>
            <pc:docMk/>
            <pc:sldMk cId="605312590" sldId="256"/>
            <ac:spMk id="239" creationId="{74C52AF9-F5BE-2D5E-B95E-CE6BB85B5710}"/>
          </ac:spMkLst>
        </pc:spChg>
        <pc:spChg chg="mod">
          <ac:chgData name="Emils Zegers" userId="bd5cf22c-0e97-44c0-acad-9bc9915da531" providerId="ADAL" clId="{5F09D76C-1841-4F58-94B1-5AE3681891B6}" dt="2023-06-22T13:57:58.600" v="3437" actId="27803"/>
          <ac:spMkLst>
            <pc:docMk/>
            <pc:sldMk cId="605312590" sldId="256"/>
            <ac:spMk id="240" creationId="{F2D70C28-5217-4517-0581-A27FE9FBC6EC}"/>
          </ac:spMkLst>
        </pc:spChg>
        <pc:spChg chg="mod">
          <ac:chgData name="Emils Zegers" userId="bd5cf22c-0e97-44c0-acad-9bc9915da531" providerId="ADAL" clId="{5F09D76C-1841-4F58-94B1-5AE3681891B6}" dt="2023-06-22T13:57:58.600" v="3437" actId="27803"/>
          <ac:spMkLst>
            <pc:docMk/>
            <pc:sldMk cId="605312590" sldId="256"/>
            <ac:spMk id="241" creationId="{092D64BC-A00D-30BA-7E29-27B15EDC3177}"/>
          </ac:spMkLst>
        </pc:spChg>
        <pc:spChg chg="mod">
          <ac:chgData name="Emils Zegers" userId="bd5cf22c-0e97-44c0-acad-9bc9915da531" providerId="ADAL" clId="{5F09D76C-1841-4F58-94B1-5AE3681891B6}" dt="2023-06-22T13:57:58.600" v="3437" actId="27803"/>
          <ac:spMkLst>
            <pc:docMk/>
            <pc:sldMk cId="605312590" sldId="256"/>
            <ac:spMk id="242" creationId="{4D85E975-90A5-F5E9-5DAB-37CF7BBBB7FE}"/>
          </ac:spMkLst>
        </pc:spChg>
        <pc:spChg chg="mod">
          <ac:chgData name="Emils Zegers" userId="bd5cf22c-0e97-44c0-acad-9bc9915da531" providerId="ADAL" clId="{5F09D76C-1841-4F58-94B1-5AE3681891B6}" dt="2023-06-22T13:57:58.600" v="3437" actId="27803"/>
          <ac:spMkLst>
            <pc:docMk/>
            <pc:sldMk cId="605312590" sldId="256"/>
            <ac:spMk id="243" creationId="{0AD5ADBA-CDB2-BE0A-AC2F-C40CB7B8D227}"/>
          </ac:spMkLst>
        </pc:spChg>
        <pc:spChg chg="mod">
          <ac:chgData name="Emils Zegers" userId="bd5cf22c-0e97-44c0-acad-9bc9915da531" providerId="ADAL" clId="{5F09D76C-1841-4F58-94B1-5AE3681891B6}" dt="2023-06-22T13:57:58.600" v="3437" actId="27803"/>
          <ac:spMkLst>
            <pc:docMk/>
            <pc:sldMk cId="605312590" sldId="256"/>
            <ac:spMk id="244" creationId="{A07906A4-A20C-A617-CA65-D6756A3AA623}"/>
          </ac:spMkLst>
        </pc:spChg>
        <pc:spChg chg="mod">
          <ac:chgData name="Emils Zegers" userId="bd5cf22c-0e97-44c0-acad-9bc9915da531" providerId="ADAL" clId="{5F09D76C-1841-4F58-94B1-5AE3681891B6}" dt="2023-06-22T13:57:58.600" v="3437" actId="27803"/>
          <ac:spMkLst>
            <pc:docMk/>
            <pc:sldMk cId="605312590" sldId="256"/>
            <ac:spMk id="245" creationId="{64F72EDB-6B04-5A59-3EC5-969CBD93B880}"/>
          </ac:spMkLst>
        </pc:spChg>
        <pc:spChg chg="mod">
          <ac:chgData name="Emils Zegers" userId="bd5cf22c-0e97-44c0-acad-9bc9915da531" providerId="ADAL" clId="{5F09D76C-1841-4F58-94B1-5AE3681891B6}" dt="2023-06-22T13:57:58.600" v="3437" actId="27803"/>
          <ac:spMkLst>
            <pc:docMk/>
            <pc:sldMk cId="605312590" sldId="256"/>
            <ac:spMk id="246" creationId="{4E2995E6-B403-220A-2937-D9FA04640935}"/>
          </ac:spMkLst>
        </pc:spChg>
        <pc:spChg chg="mod">
          <ac:chgData name="Emils Zegers" userId="bd5cf22c-0e97-44c0-acad-9bc9915da531" providerId="ADAL" clId="{5F09D76C-1841-4F58-94B1-5AE3681891B6}" dt="2023-06-22T13:57:58.600" v="3437" actId="27803"/>
          <ac:spMkLst>
            <pc:docMk/>
            <pc:sldMk cId="605312590" sldId="256"/>
            <ac:spMk id="247" creationId="{3CD7A039-E462-E79B-85AE-4F5A46BF1FBA}"/>
          </ac:spMkLst>
        </pc:spChg>
        <pc:spChg chg="mod">
          <ac:chgData name="Emils Zegers" userId="bd5cf22c-0e97-44c0-acad-9bc9915da531" providerId="ADAL" clId="{5F09D76C-1841-4F58-94B1-5AE3681891B6}" dt="2023-06-22T13:57:58.600" v="3437" actId="27803"/>
          <ac:spMkLst>
            <pc:docMk/>
            <pc:sldMk cId="605312590" sldId="256"/>
            <ac:spMk id="248" creationId="{B6AD1022-C79A-D24C-5703-3BBDDBAD3859}"/>
          </ac:spMkLst>
        </pc:spChg>
        <pc:spChg chg="mod">
          <ac:chgData name="Emils Zegers" userId="bd5cf22c-0e97-44c0-acad-9bc9915da531" providerId="ADAL" clId="{5F09D76C-1841-4F58-94B1-5AE3681891B6}" dt="2023-06-22T13:57:58.600" v="3437" actId="27803"/>
          <ac:spMkLst>
            <pc:docMk/>
            <pc:sldMk cId="605312590" sldId="256"/>
            <ac:spMk id="249" creationId="{D66D9B4B-B698-3CF0-20FF-EC4D84852DC4}"/>
          </ac:spMkLst>
        </pc:spChg>
        <pc:spChg chg="mod">
          <ac:chgData name="Emils Zegers" userId="bd5cf22c-0e97-44c0-acad-9bc9915da531" providerId="ADAL" clId="{5F09D76C-1841-4F58-94B1-5AE3681891B6}" dt="2023-06-22T13:57:58.600" v="3437" actId="27803"/>
          <ac:spMkLst>
            <pc:docMk/>
            <pc:sldMk cId="605312590" sldId="256"/>
            <ac:spMk id="250" creationId="{541E754A-17ED-BE54-310E-1FB468D1A1DF}"/>
          </ac:spMkLst>
        </pc:spChg>
        <pc:spChg chg="mod">
          <ac:chgData name="Emils Zegers" userId="bd5cf22c-0e97-44c0-acad-9bc9915da531" providerId="ADAL" clId="{5F09D76C-1841-4F58-94B1-5AE3681891B6}" dt="2023-06-22T13:57:58.600" v="3437" actId="27803"/>
          <ac:spMkLst>
            <pc:docMk/>
            <pc:sldMk cId="605312590" sldId="256"/>
            <ac:spMk id="251" creationId="{AC6E42F6-005E-6486-8FC4-40E7476C52C6}"/>
          </ac:spMkLst>
        </pc:spChg>
        <pc:spChg chg="mod">
          <ac:chgData name="Emils Zegers" userId="bd5cf22c-0e97-44c0-acad-9bc9915da531" providerId="ADAL" clId="{5F09D76C-1841-4F58-94B1-5AE3681891B6}" dt="2023-06-22T13:57:58.600" v="3437" actId="27803"/>
          <ac:spMkLst>
            <pc:docMk/>
            <pc:sldMk cId="605312590" sldId="256"/>
            <ac:spMk id="252" creationId="{7A794079-3227-2FAC-CDC0-3B2212C3B6D2}"/>
          </ac:spMkLst>
        </pc:spChg>
        <pc:spChg chg="mod">
          <ac:chgData name="Emils Zegers" userId="bd5cf22c-0e97-44c0-acad-9bc9915da531" providerId="ADAL" clId="{5F09D76C-1841-4F58-94B1-5AE3681891B6}" dt="2023-06-22T13:57:58.600" v="3437" actId="27803"/>
          <ac:spMkLst>
            <pc:docMk/>
            <pc:sldMk cId="605312590" sldId="256"/>
            <ac:spMk id="253" creationId="{9A27CDA4-DF2E-66AE-3B6C-8C3D901BE4C1}"/>
          </ac:spMkLst>
        </pc:spChg>
        <pc:spChg chg="mod">
          <ac:chgData name="Emils Zegers" userId="bd5cf22c-0e97-44c0-acad-9bc9915da531" providerId="ADAL" clId="{5F09D76C-1841-4F58-94B1-5AE3681891B6}" dt="2023-06-22T13:57:58.600" v="3437" actId="27803"/>
          <ac:spMkLst>
            <pc:docMk/>
            <pc:sldMk cId="605312590" sldId="256"/>
            <ac:spMk id="254" creationId="{A7DC27D4-1E65-FA5F-F363-575F552C09CD}"/>
          </ac:spMkLst>
        </pc:spChg>
        <pc:spChg chg="mod">
          <ac:chgData name="Emils Zegers" userId="bd5cf22c-0e97-44c0-acad-9bc9915da531" providerId="ADAL" clId="{5F09D76C-1841-4F58-94B1-5AE3681891B6}" dt="2023-06-22T13:57:58.600" v="3437" actId="27803"/>
          <ac:spMkLst>
            <pc:docMk/>
            <pc:sldMk cId="605312590" sldId="256"/>
            <ac:spMk id="255" creationId="{CEBA37D2-8A6B-EC4F-0FEC-E539B455DEE3}"/>
          </ac:spMkLst>
        </pc:spChg>
        <pc:spChg chg="mod">
          <ac:chgData name="Emils Zegers" userId="bd5cf22c-0e97-44c0-acad-9bc9915da531" providerId="ADAL" clId="{5F09D76C-1841-4F58-94B1-5AE3681891B6}" dt="2023-06-22T13:57:58.600" v="3437" actId="27803"/>
          <ac:spMkLst>
            <pc:docMk/>
            <pc:sldMk cId="605312590" sldId="256"/>
            <ac:spMk id="256" creationId="{DC908B80-9D6C-A1DD-211C-4C1C3B038796}"/>
          </ac:spMkLst>
        </pc:spChg>
        <pc:spChg chg="mod">
          <ac:chgData name="Emils Zegers" userId="bd5cf22c-0e97-44c0-acad-9bc9915da531" providerId="ADAL" clId="{5F09D76C-1841-4F58-94B1-5AE3681891B6}" dt="2023-06-22T13:57:58.600" v="3437" actId="27803"/>
          <ac:spMkLst>
            <pc:docMk/>
            <pc:sldMk cId="605312590" sldId="256"/>
            <ac:spMk id="257" creationId="{DE235285-C4F9-1ACD-E640-1D565FC96BE9}"/>
          </ac:spMkLst>
        </pc:spChg>
        <pc:spChg chg="mod">
          <ac:chgData name="Emils Zegers" userId="bd5cf22c-0e97-44c0-acad-9bc9915da531" providerId="ADAL" clId="{5F09D76C-1841-4F58-94B1-5AE3681891B6}" dt="2023-06-22T13:57:58.600" v="3437" actId="27803"/>
          <ac:spMkLst>
            <pc:docMk/>
            <pc:sldMk cId="605312590" sldId="256"/>
            <ac:spMk id="258" creationId="{76BF39F1-1C6D-AEC1-7F8B-1DEA44FB6017}"/>
          </ac:spMkLst>
        </pc:spChg>
        <pc:spChg chg="mod">
          <ac:chgData name="Emils Zegers" userId="bd5cf22c-0e97-44c0-acad-9bc9915da531" providerId="ADAL" clId="{5F09D76C-1841-4F58-94B1-5AE3681891B6}" dt="2023-06-22T13:57:58.600" v="3437" actId="27803"/>
          <ac:spMkLst>
            <pc:docMk/>
            <pc:sldMk cId="605312590" sldId="256"/>
            <ac:spMk id="259" creationId="{1CDAF0D9-766E-5566-66AC-63D910155DAF}"/>
          </ac:spMkLst>
        </pc:spChg>
        <pc:spChg chg="mod">
          <ac:chgData name="Emils Zegers" userId="bd5cf22c-0e97-44c0-acad-9bc9915da531" providerId="ADAL" clId="{5F09D76C-1841-4F58-94B1-5AE3681891B6}" dt="2023-06-22T13:57:58.600" v="3437" actId="27803"/>
          <ac:spMkLst>
            <pc:docMk/>
            <pc:sldMk cId="605312590" sldId="256"/>
            <ac:spMk id="260" creationId="{FD3941BA-8EAA-5B1E-D22C-BEDF4F44F1F0}"/>
          </ac:spMkLst>
        </pc:spChg>
        <pc:spChg chg="mod">
          <ac:chgData name="Emils Zegers" userId="bd5cf22c-0e97-44c0-acad-9bc9915da531" providerId="ADAL" clId="{5F09D76C-1841-4F58-94B1-5AE3681891B6}" dt="2023-06-22T13:57:58.600" v="3437" actId="27803"/>
          <ac:spMkLst>
            <pc:docMk/>
            <pc:sldMk cId="605312590" sldId="256"/>
            <ac:spMk id="261" creationId="{E27BD10A-1FF9-5511-0873-A3BD2864D57C}"/>
          </ac:spMkLst>
        </pc:spChg>
        <pc:spChg chg="mod">
          <ac:chgData name="Emils Zegers" userId="bd5cf22c-0e97-44c0-acad-9bc9915da531" providerId="ADAL" clId="{5F09D76C-1841-4F58-94B1-5AE3681891B6}" dt="2023-06-22T13:57:58.600" v="3437" actId="27803"/>
          <ac:spMkLst>
            <pc:docMk/>
            <pc:sldMk cId="605312590" sldId="256"/>
            <ac:spMk id="262" creationId="{140D4703-33C6-D9AA-9D88-C57DB239DE81}"/>
          </ac:spMkLst>
        </pc:spChg>
        <pc:spChg chg="mod">
          <ac:chgData name="Emils Zegers" userId="bd5cf22c-0e97-44c0-acad-9bc9915da531" providerId="ADAL" clId="{5F09D76C-1841-4F58-94B1-5AE3681891B6}" dt="2023-06-22T13:57:58.600" v="3437" actId="27803"/>
          <ac:spMkLst>
            <pc:docMk/>
            <pc:sldMk cId="605312590" sldId="256"/>
            <ac:spMk id="263" creationId="{01A62091-58CB-E155-A559-8373D02A19AE}"/>
          </ac:spMkLst>
        </pc:spChg>
        <pc:spChg chg="mod">
          <ac:chgData name="Emils Zegers" userId="bd5cf22c-0e97-44c0-acad-9bc9915da531" providerId="ADAL" clId="{5F09D76C-1841-4F58-94B1-5AE3681891B6}" dt="2023-06-22T13:57:58.600" v="3437" actId="27803"/>
          <ac:spMkLst>
            <pc:docMk/>
            <pc:sldMk cId="605312590" sldId="256"/>
            <ac:spMk id="264" creationId="{9405B43A-1233-67A4-5AA1-CD3E8109D1FF}"/>
          </ac:spMkLst>
        </pc:spChg>
        <pc:spChg chg="mod">
          <ac:chgData name="Emils Zegers" userId="bd5cf22c-0e97-44c0-acad-9bc9915da531" providerId="ADAL" clId="{5F09D76C-1841-4F58-94B1-5AE3681891B6}" dt="2023-06-22T13:57:58.600" v="3437" actId="27803"/>
          <ac:spMkLst>
            <pc:docMk/>
            <pc:sldMk cId="605312590" sldId="256"/>
            <ac:spMk id="265" creationId="{7F882147-A42C-F146-A5D9-BEF6F407D961}"/>
          </ac:spMkLst>
        </pc:spChg>
        <pc:spChg chg="mod">
          <ac:chgData name="Emils Zegers" userId="bd5cf22c-0e97-44c0-acad-9bc9915da531" providerId="ADAL" clId="{5F09D76C-1841-4F58-94B1-5AE3681891B6}" dt="2023-06-22T13:57:58.600" v="3437" actId="27803"/>
          <ac:spMkLst>
            <pc:docMk/>
            <pc:sldMk cId="605312590" sldId="256"/>
            <ac:spMk id="266" creationId="{24EFEE6D-9E1D-C4CC-2FE2-C10B06F6DCE1}"/>
          </ac:spMkLst>
        </pc:spChg>
        <pc:spChg chg="mod">
          <ac:chgData name="Emils Zegers" userId="bd5cf22c-0e97-44c0-acad-9bc9915da531" providerId="ADAL" clId="{5F09D76C-1841-4F58-94B1-5AE3681891B6}" dt="2023-06-22T13:57:58.600" v="3437" actId="27803"/>
          <ac:spMkLst>
            <pc:docMk/>
            <pc:sldMk cId="605312590" sldId="256"/>
            <ac:spMk id="267" creationId="{F6E0AE6C-E83F-5208-4E6D-397B95CD2D25}"/>
          </ac:spMkLst>
        </pc:spChg>
        <pc:spChg chg="mod">
          <ac:chgData name="Emils Zegers" userId="bd5cf22c-0e97-44c0-acad-9bc9915da531" providerId="ADAL" clId="{5F09D76C-1841-4F58-94B1-5AE3681891B6}" dt="2023-06-22T13:57:58.600" v="3437" actId="27803"/>
          <ac:spMkLst>
            <pc:docMk/>
            <pc:sldMk cId="605312590" sldId="256"/>
            <ac:spMk id="268" creationId="{4826EE8F-49CC-C3EF-CEC4-644C93961601}"/>
          </ac:spMkLst>
        </pc:spChg>
        <pc:spChg chg="mod">
          <ac:chgData name="Emils Zegers" userId="bd5cf22c-0e97-44c0-acad-9bc9915da531" providerId="ADAL" clId="{5F09D76C-1841-4F58-94B1-5AE3681891B6}" dt="2023-06-22T13:57:58.600" v="3437" actId="27803"/>
          <ac:spMkLst>
            <pc:docMk/>
            <pc:sldMk cId="605312590" sldId="256"/>
            <ac:spMk id="269" creationId="{B1C046E3-2FC2-7009-2048-4731CFE33DDB}"/>
          </ac:spMkLst>
        </pc:spChg>
        <pc:spChg chg="mod">
          <ac:chgData name="Emils Zegers" userId="bd5cf22c-0e97-44c0-acad-9bc9915da531" providerId="ADAL" clId="{5F09D76C-1841-4F58-94B1-5AE3681891B6}" dt="2023-06-22T13:57:58.600" v="3437" actId="27803"/>
          <ac:spMkLst>
            <pc:docMk/>
            <pc:sldMk cId="605312590" sldId="256"/>
            <ac:spMk id="270" creationId="{D1C2D93B-EA3B-0B58-E00A-D12F565FA947}"/>
          </ac:spMkLst>
        </pc:spChg>
        <pc:spChg chg="mod">
          <ac:chgData name="Emils Zegers" userId="bd5cf22c-0e97-44c0-acad-9bc9915da531" providerId="ADAL" clId="{5F09D76C-1841-4F58-94B1-5AE3681891B6}" dt="2023-06-22T13:57:58.600" v="3437" actId="27803"/>
          <ac:spMkLst>
            <pc:docMk/>
            <pc:sldMk cId="605312590" sldId="256"/>
            <ac:spMk id="271" creationId="{E06CB36D-23B1-F007-BE3B-48729705A95B}"/>
          </ac:spMkLst>
        </pc:spChg>
        <pc:spChg chg="mod">
          <ac:chgData name="Emils Zegers" userId="bd5cf22c-0e97-44c0-acad-9bc9915da531" providerId="ADAL" clId="{5F09D76C-1841-4F58-94B1-5AE3681891B6}" dt="2023-06-22T13:57:58.600" v="3437" actId="27803"/>
          <ac:spMkLst>
            <pc:docMk/>
            <pc:sldMk cId="605312590" sldId="256"/>
            <ac:spMk id="272" creationId="{397E0078-4F57-1C0A-42AA-B84252309459}"/>
          </ac:spMkLst>
        </pc:spChg>
        <pc:spChg chg="mod">
          <ac:chgData name="Emils Zegers" userId="bd5cf22c-0e97-44c0-acad-9bc9915da531" providerId="ADAL" clId="{5F09D76C-1841-4F58-94B1-5AE3681891B6}" dt="2023-06-22T13:57:58.600" v="3437" actId="27803"/>
          <ac:spMkLst>
            <pc:docMk/>
            <pc:sldMk cId="605312590" sldId="256"/>
            <ac:spMk id="273" creationId="{9B0A457B-F919-15CF-DB62-C2F334952AA9}"/>
          </ac:spMkLst>
        </pc:spChg>
        <pc:spChg chg="mod">
          <ac:chgData name="Emils Zegers" userId="bd5cf22c-0e97-44c0-acad-9bc9915da531" providerId="ADAL" clId="{5F09D76C-1841-4F58-94B1-5AE3681891B6}" dt="2023-06-22T13:57:58.600" v="3437" actId="27803"/>
          <ac:spMkLst>
            <pc:docMk/>
            <pc:sldMk cId="605312590" sldId="256"/>
            <ac:spMk id="274" creationId="{52468386-C8A3-1C7D-3044-BEBF0763ED5D}"/>
          </ac:spMkLst>
        </pc:spChg>
        <pc:spChg chg="mod">
          <ac:chgData name="Emils Zegers" userId="bd5cf22c-0e97-44c0-acad-9bc9915da531" providerId="ADAL" clId="{5F09D76C-1841-4F58-94B1-5AE3681891B6}" dt="2023-06-22T13:57:58.600" v="3437" actId="27803"/>
          <ac:spMkLst>
            <pc:docMk/>
            <pc:sldMk cId="605312590" sldId="256"/>
            <ac:spMk id="275" creationId="{A9D1DBB5-AC38-96D6-74A1-B1204606720D}"/>
          </ac:spMkLst>
        </pc:spChg>
        <pc:spChg chg="mod">
          <ac:chgData name="Emils Zegers" userId="bd5cf22c-0e97-44c0-acad-9bc9915da531" providerId="ADAL" clId="{5F09D76C-1841-4F58-94B1-5AE3681891B6}" dt="2023-06-22T13:57:58.600" v="3437" actId="27803"/>
          <ac:spMkLst>
            <pc:docMk/>
            <pc:sldMk cId="605312590" sldId="256"/>
            <ac:spMk id="276" creationId="{E5F1068C-F1F0-2D59-1458-C84036934E18}"/>
          </ac:spMkLst>
        </pc:spChg>
        <pc:spChg chg="mod">
          <ac:chgData name="Emils Zegers" userId="bd5cf22c-0e97-44c0-acad-9bc9915da531" providerId="ADAL" clId="{5F09D76C-1841-4F58-94B1-5AE3681891B6}" dt="2023-06-22T13:57:58.600" v="3437" actId="27803"/>
          <ac:spMkLst>
            <pc:docMk/>
            <pc:sldMk cId="605312590" sldId="256"/>
            <ac:spMk id="277" creationId="{552803A0-91D3-C12F-BF1F-650B6CCE9279}"/>
          </ac:spMkLst>
        </pc:spChg>
        <pc:spChg chg="mod">
          <ac:chgData name="Emils Zegers" userId="bd5cf22c-0e97-44c0-acad-9bc9915da531" providerId="ADAL" clId="{5F09D76C-1841-4F58-94B1-5AE3681891B6}" dt="2023-06-22T13:57:58.600" v="3437" actId="27803"/>
          <ac:spMkLst>
            <pc:docMk/>
            <pc:sldMk cId="605312590" sldId="256"/>
            <ac:spMk id="278" creationId="{69C94271-A5C9-38A5-8DA9-C52DA0FCA72A}"/>
          </ac:spMkLst>
        </pc:spChg>
        <pc:spChg chg="mod">
          <ac:chgData name="Emils Zegers" userId="bd5cf22c-0e97-44c0-acad-9bc9915da531" providerId="ADAL" clId="{5F09D76C-1841-4F58-94B1-5AE3681891B6}" dt="2023-06-22T13:57:58.600" v="3437" actId="27803"/>
          <ac:spMkLst>
            <pc:docMk/>
            <pc:sldMk cId="605312590" sldId="256"/>
            <ac:spMk id="279" creationId="{A080A1C3-AE6F-B9BA-A7DE-A607AC5A9D66}"/>
          </ac:spMkLst>
        </pc:spChg>
        <pc:spChg chg="mod">
          <ac:chgData name="Emils Zegers" userId="bd5cf22c-0e97-44c0-acad-9bc9915da531" providerId="ADAL" clId="{5F09D76C-1841-4F58-94B1-5AE3681891B6}" dt="2023-06-22T13:57:58.600" v="3437" actId="27803"/>
          <ac:spMkLst>
            <pc:docMk/>
            <pc:sldMk cId="605312590" sldId="256"/>
            <ac:spMk id="280" creationId="{FCD2A3B0-0A15-2601-B6D4-101E9F507021}"/>
          </ac:spMkLst>
        </pc:spChg>
        <pc:spChg chg="mod">
          <ac:chgData name="Emils Zegers" userId="bd5cf22c-0e97-44c0-acad-9bc9915da531" providerId="ADAL" clId="{5F09D76C-1841-4F58-94B1-5AE3681891B6}" dt="2023-06-22T13:57:58.600" v="3437" actId="27803"/>
          <ac:spMkLst>
            <pc:docMk/>
            <pc:sldMk cId="605312590" sldId="256"/>
            <ac:spMk id="281" creationId="{5B416F7C-C8F1-28BA-9C25-986EB5E07A68}"/>
          </ac:spMkLst>
        </pc:spChg>
        <pc:spChg chg="mod">
          <ac:chgData name="Emils Zegers" userId="bd5cf22c-0e97-44c0-acad-9bc9915da531" providerId="ADAL" clId="{5F09D76C-1841-4F58-94B1-5AE3681891B6}" dt="2023-06-22T13:57:58.600" v="3437" actId="27803"/>
          <ac:spMkLst>
            <pc:docMk/>
            <pc:sldMk cId="605312590" sldId="256"/>
            <ac:spMk id="282" creationId="{04E1FF0A-BB21-F84D-327B-FDBCD73D0961}"/>
          </ac:spMkLst>
        </pc:spChg>
        <pc:spChg chg="mod">
          <ac:chgData name="Emils Zegers" userId="bd5cf22c-0e97-44c0-acad-9bc9915da531" providerId="ADAL" clId="{5F09D76C-1841-4F58-94B1-5AE3681891B6}" dt="2023-06-22T13:57:58.600" v="3437" actId="27803"/>
          <ac:spMkLst>
            <pc:docMk/>
            <pc:sldMk cId="605312590" sldId="256"/>
            <ac:spMk id="283" creationId="{F3A998CB-FBAE-97F8-4066-31CC7E5A4210}"/>
          </ac:spMkLst>
        </pc:spChg>
        <pc:spChg chg="mod">
          <ac:chgData name="Emils Zegers" userId="bd5cf22c-0e97-44c0-acad-9bc9915da531" providerId="ADAL" clId="{5F09D76C-1841-4F58-94B1-5AE3681891B6}" dt="2023-06-22T13:57:58.600" v="3437" actId="27803"/>
          <ac:spMkLst>
            <pc:docMk/>
            <pc:sldMk cId="605312590" sldId="256"/>
            <ac:spMk id="284" creationId="{C4ECD5D3-915A-68B1-12BE-C3D056BEAB1F}"/>
          </ac:spMkLst>
        </pc:spChg>
        <pc:spChg chg="mod">
          <ac:chgData name="Emils Zegers" userId="bd5cf22c-0e97-44c0-acad-9bc9915da531" providerId="ADAL" clId="{5F09D76C-1841-4F58-94B1-5AE3681891B6}" dt="2023-06-22T13:57:58.600" v="3437" actId="27803"/>
          <ac:spMkLst>
            <pc:docMk/>
            <pc:sldMk cId="605312590" sldId="256"/>
            <ac:spMk id="285" creationId="{3595705A-0FDE-47FD-285B-9F61B6183CF7}"/>
          </ac:spMkLst>
        </pc:spChg>
        <pc:spChg chg="mod">
          <ac:chgData name="Emils Zegers" userId="bd5cf22c-0e97-44c0-acad-9bc9915da531" providerId="ADAL" clId="{5F09D76C-1841-4F58-94B1-5AE3681891B6}" dt="2023-06-22T13:57:58.600" v="3437" actId="27803"/>
          <ac:spMkLst>
            <pc:docMk/>
            <pc:sldMk cId="605312590" sldId="256"/>
            <ac:spMk id="286" creationId="{69CB7300-AFE8-966A-FF3B-80821E3CF496}"/>
          </ac:spMkLst>
        </pc:spChg>
        <pc:spChg chg="mod">
          <ac:chgData name="Emils Zegers" userId="bd5cf22c-0e97-44c0-acad-9bc9915da531" providerId="ADAL" clId="{5F09D76C-1841-4F58-94B1-5AE3681891B6}" dt="2023-06-22T13:57:58.600" v="3437" actId="27803"/>
          <ac:spMkLst>
            <pc:docMk/>
            <pc:sldMk cId="605312590" sldId="256"/>
            <ac:spMk id="287" creationId="{963C9315-5AAE-64A1-20FB-4B0782793619}"/>
          </ac:spMkLst>
        </pc:spChg>
        <pc:spChg chg="mod">
          <ac:chgData name="Emils Zegers" userId="bd5cf22c-0e97-44c0-acad-9bc9915da531" providerId="ADAL" clId="{5F09D76C-1841-4F58-94B1-5AE3681891B6}" dt="2023-06-22T13:57:58.600" v="3437" actId="27803"/>
          <ac:spMkLst>
            <pc:docMk/>
            <pc:sldMk cId="605312590" sldId="256"/>
            <ac:spMk id="288" creationId="{55D5B93E-73F4-108A-2F20-C54DF528D7E1}"/>
          </ac:spMkLst>
        </pc:spChg>
        <pc:spChg chg="mod">
          <ac:chgData name="Emils Zegers" userId="bd5cf22c-0e97-44c0-acad-9bc9915da531" providerId="ADAL" clId="{5F09D76C-1841-4F58-94B1-5AE3681891B6}" dt="2023-06-22T13:57:58.600" v="3437" actId="27803"/>
          <ac:spMkLst>
            <pc:docMk/>
            <pc:sldMk cId="605312590" sldId="256"/>
            <ac:spMk id="289" creationId="{85275B26-862B-CDBE-21BD-64047FF3DC2A}"/>
          </ac:spMkLst>
        </pc:spChg>
        <pc:spChg chg="mod">
          <ac:chgData name="Emils Zegers" userId="bd5cf22c-0e97-44c0-acad-9bc9915da531" providerId="ADAL" clId="{5F09D76C-1841-4F58-94B1-5AE3681891B6}" dt="2023-06-22T13:57:58.600" v="3437" actId="27803"/>
          <ac:spMkLst>
            <pc:docMk/>
            <pc:sldMk cId="605312590" sldId="256"/>
            <ac:spMk id="290" creationId="{63F24140-DCFA-31F4-9883-CD86693448B7}"/>
          </ac:spMkLst>
        </pc:spChg>
        <pc:spChg chg="mod">
          <ac:chgData name="Emils Zegers" userId="bd5cf22c-0e97-44c0-acad-9bc9915da531" providerId="ADAL" clId="{5F09D76C-1841-4F58-94B1-5AE3681891B6}" dt="2023-06-22T13:57:58.600" v="3437" actId="27803"/>
          <ac:spMkLst>
            <pc:docMk/>
            <pc:sldMk cId="605312590" sldId="256"/>
            <ac:spMk id="291" creationId="{8165B6B8-05CD-2DAB-CED3-9674B1439F10}"/>
          </ac:spMkLst>
        </pc:spChg>
        <pc:spChg chg="mod">
          <ac:chgData name="Emils Zegers" userId="bd5cf22c-0e97-44c0-acad-9bc9915da531" providerId="ADAL" clId="{5F09D76C-1841-4F58-94B1-5AE3681891B6}" dt="2023-06-22T13:57:58.600" v="3437" actId="27803"/>
          <ac:spMkLst>
            <pc:docMk/>
            <pc:sldMk cId="605312590" sldId="256"/>
            <ac:spMk id="292" creationId="{36C1584A-746E-1FD7-6B12-92483491BE05}"/>
          </ac:spMkLst>
        </pc:spChg>
        <pc:spChg chg="mod">
          <ac:chgData name="Emils Zegers" userId="bd5cf22c-0e97-44c0-acad-9bc9915da531" providerId="ADAL" clId="{5F09D76C-1841-4F58-94B1-5AE3681891B6}" dt="2023-06-22T13:57:58.600" v="3437" actId="27803"/>
          <ac:spMkLst>
            <pc:docMk/>
            <pc:sldMk cId="605312590" sldId="256"/>
            <ac:spMk id="293" creationId="{4A2DD398-065E-4181-0FFF-690E790B2261}"/>
          </ac:spMkLst>
        </pc:spChg>
        <pc:spChg chg="mod">
          <ac:chgData name="Emils Zegers" userId="bd5cf22c-0e97-44c0-acad-9bc9915da531" providerId="ADAL" clId="{5F09D76C-1841-4F58-94B1-5AE3681891B6}" dt="2023-06-22T13:57:58.600" v="3437" actId="27803"/>
          <ac:spMkLst>
            <pc:docMk/>
            <pc:sldMk cId="605312590" sldId="256"/>
            <ac:spMk id="294" creationId="{6D83A008-4085-AF92-1398-FBFB0F48D797}"/>
          </ac:spMkLst>
        </pc:spChg>
        <pc:spChg chg="mod">
          <ac:chgData name="Emils Zegers" userId="bd5cf22c-0e97-44c0-acad-9bc9915da531" providerId="ADAL" clId="{5F09D76C-1841-4F58-94B1-5AE3681891B6}" dt="2023-06-22T13:57:58.600" v="3437" actId="27803"/>
          <ac:spMkLst>
            <pc:docMk/>
            <pc:sldMk cId="605312590" sldId="256"/>
            <ac:spMk id="295" creationId="{B96B725A-9E04-F640-0E56-DB5968CE2803}"/>
          </ac:spMkLst>
        </pc:spChg>
        <pc:spChg chg="mod">
          <ac:chgData name="Emils Zegers" userId="bd5cf22c-0e97-44c0-acad-9bc9915da531" providerId="ADAL" clId="{5F09D76C-1841-4F58-94B1-5AE3681891B6}" dt="2023-06-22T13:57:58.600" v="3437" actId="27803"/>
          <ac:spMkLst>
            <pc:docMk/>
            <pc:sldMk cId="605312590" sldId="256"/>
            <ac:spMk id="296" creationId="{7D0EBAB1-68EA-48DE-0534-0C477CC69E0C}"/>
          </ac:spMkLst>
        </pc:spChg>
        <pc:spChg chg="mod">
          <ac:chgData name="Emils Zegers" userId="bd5cf22c-0e97-44c0-acad-9bc9915da531" providerId="ADAL" clId="{5F09D76C-1841-4F58-94B1-5AE3681891B6}" dt="2023-06-22T13:57:58.600" v="3437" actId="27803"/>
          <ac:spMkLst>
            <pc:docMk/>
            <pc:sldMk cId="605312590" sldId="256"/>
            <ac:spMk id="297" creationId="{06F4399F-6415-5AD6-FEBB-CC6DAF8914B8}"/>
          </ac:spMkLst>
        </pc:spChg>
        <pc:spChg chg="mod">
          <ac:chgData name="Emils Zegers" userId="bd5cf22c-0e97-44c0-acad-9bc9915da531" providerId="ADAL" clId="{5F09D76C-1841-4F58-94B1-5AE3681891B6}" dt="2023-06-22T13:57:58.600" v="3437" actId="27803"/>
          <ac:spMkLst>
            <pc:docMk/>
            <pc:sldMk cId="605312590" sldId="256"/>
            <ac:spMk id="298" creationId="{E800734E-8F42-FDC7-B06C-E7D8C001687E}"/>
          </ac:spMkLst>
        </pc:spChg>
        <pc:spChg chg="mod">
          <ac:chgData name="Emils Zegers" userId="bd5cf22c-0e97-44c0-acad-9bc9915da531" providerId="ADAL" clId="{5F09D76C-1841-4F58-94B1-5AE3681891B6}" dt="2023-06-22T13:57:58.600" v="3437" actId="27803"/>
          <ac:spMkLst>
            <pc:docMk/>
            <pc:sldMk cId="605312590" sldId="256"/>
            <ac:spMk id="299" creationId="{84684775-E1BF-7AAA-345F-10FCB62F7EC7}"/>
          </ac:spMkLst>
        </pc:spChg>
        <pc:spChg chg="mod">
          <ac:chgData name="Emils Zegers" userId="bd5cf22c-0e97-44c0-acad-9bc9915da531" providerId="ADAL" clId="{5F09D76C-1841-4F58-94B1-5AE3681891B6}" dt="2023-06-22T13:57:58.600" v="3437" actId="27803"/>
          <ac:spMkLst>
            <pc:docMk/>
            <pc:sldMk cId="605312590" sldId="256"/>
            <ac:spMk id="300" creationId="{3242F94D-34A2-8982-C8C0-222FF2EC6411}"/>
          </ac:spMkLst>
        </pc:spChg>
        <pc:spChg chg="mod">
          <ac:chgData name="Emils Zegers" userId="bd5cf22c-0e97-44c0-acad-9bc9915da531" providerId="ADAL" clId="{5F09D76C-1841-4F58-94B1-5AE3681891B6}" dt="2023-06-22T13:57:58.600" v="3437" actId="27803"/>
          <ac:spMkLst>
            <pc:docMk/>
            <pc:sldMk cId="605312590" sldId="256"/>
            <ac:spMk id="301" creationId="{1FFF3DFE-2188-FBAB-00EB-41B65A3CA53D}"/>
          </ac:spMkLst>
        </pc:spChg>
        <pc:spChg chg="mod">
          <ac:chgData name="Emils Zegers" userId="bd5cf22c-0e97-44c0-acad-9bc9915da531" providerId="ADAL" clId="{5F09D76C-1841-4F58-94B1-5AE3681891B6}" dt="2023-06-22T13:57:58.600" v="3437" actId="27803"/>
          <ac:spMkLst>
            <pc:docMk/>
            <pc:sldMk cId="605312590" sldId="256"/>
            <ac:spMk id="302" creationId="{D296B94A-1F9E-192B-EB24-659A281C07E5}"/>
          </ac:spMkLst>
        </pc:spChg>
        <pc:spChg chg="mod">
          <ac:chgData name="Emils Zegers" userId="bd5cf22c-0e97-44c0-acad-9bc9915da531" providerId="ADAL" clId="{5F09D76C-1841-4F58-94B1-5AE3681891B6}" dt="2023-06-22T13:57:58.600" v="3437" actId="27803"/>
          <ac:spMkLst>
            <pc:docMk/>
            <pc:sldMk cId="605312590" sldId="256"/>
            <ac:spMk id="303" creationId="{E5720462-E2C6-A90C-123F-1AE2F268CE7B}"/>
          </ac:spMkLst>
        </pc:spChg>
        <pc:spChg chg="mod">
          <ac:chgData name="Emils Zegers" userId="bd5cf22c-0e97-44c0-acad-9bc9915da531" providerId="ADAL" clId="{5F09D76C-1841-4F58-94B1-5AE3681891B6}" dt="2023-06-22T13:57:58.600" v="3437" actId="27803"/>
          <ac:spMkLst>
            <pc:docMk/>
            <pc:sldMk cId="605312590" sldId="256"/>
            <ac:spMk id="304" creationId="{64E3743F-F440-E7F6-045F-86E906E79F4C}"/>
          </ac:spMkLst>
        </pc:spChg>
        <pc:spChg chg="mod">
          <ac:chgData name="Emils Zegers" userId="bd5cf22c-0e97-44c0-acad-9bc9915da531" providerId="ADAL" clId="{5F09D76C-1841-4F58-94B1-5AE3681891B6}" dt="2023-06-22T13:57:58.600" v="3437" actId="27803"/>
          <ac:spMkLst>
            <pc:docMk/>
            <pc:sldMk cId="605312590" sldId="256"/>
            <ac:spMk id="305" creationId="{411B32DB-96AB-E0AF-8102-A665011DADCE}"/>
          </ac:spMkLst>
        </pc:spChg>
        <pc:spChg chg="mod">
          <ac:chgData name="Emils Zegers" userId="bd5cf22c-0e97-44c0-acad-9bc9915da531" providerId="ADAL" clId="{5F09D76C-1841-4F58-94B1-5AE3681891B6}" dt="2023-06-22T13:57:58.600" v="3437" actId="27803"/>
          <ac:spMkLst>
            <pc:docMk/>
            <pc:sldMk cId="605312590" sldId="256"/>
            <ac:spMk id="306" creationId="{E48A0C04-6C5B-5663-EF03-7BAB94D987F4}"/>
          </ac:spMkLst>
        </pc:spChg>
        <pc:spChg chg="mod">
          <ac:chgData name="Emils Zegers" userId="bd5cf22c-0e97-44c0-acad-9bc9915da531" providerId="ADAL" clId="{5F09D76C-1841-4F58-94B1-5AE3681891B6}" dt="2023-06-22T13:57:58.600" v="3437" actId="27803"/>
          <ac:spMkLst>
            <pc:docMk/>
            <pc:sldMk cId="605312590" sldId="256"/>
            <ac:spMk id="307" creationId="{46C8BEEC-A857-356F-6298-B8B2D25A1D90}"/>
          </ac:spMkLst>
        </pc:spChg>
        <pc:spChg chg="mod">
          <ac:chgData name="Emils Zegers" userId="bd5cf22c-0e97-44c0-acad-9bc9915da531" providerId="ADAL" clId="{5F09D76C-1841-4F58-94B1-5AE3681891B6}" dt="2023-06-22T13:57:58.600" v="3437" actId="27803"/>
          <ac:spMkLst>
            <pc:docMk/>
            <pc:sldMk cId="605312590" sldId="256"/>
            <ac:spMk id="308" creationId="{AE7D2811-C2B8-0280-15B5-0775216219D6}"/>
          </ac:spMkLst>
        </pc:spChg>
        <pc:spChg chg="mod">
          <ac:chgData name="Emils Zegers" userId="bd5cf22c-0e97-44c0-acad-9bc9915da531" providerId="ADAL" clId="{5F09D76C-1841-4F58-94B1-5AE3681891B6}" dt="2023-06-22T13:57:58.600" v="3437" actId="27803"/>
          <ac:spMkLst>
            <pc:docMk/>
            <pc:sldMk cId="605312590" sldId="256"/>
            <ac:spMk id="309" creationId="{5D4D98FC-F1D6-2EE5-4C0E-F53CBB1F3DF0}"/>
          </ac:spMkLst>
        </pc:spChg>
        <pc:spChg chg="mod">
          <ac:chgData name="Emils Zegers" userId="bd5cf22c-0e97-44c0-acad-9bc9915da531" providerId="ADAL" clId="{5F09D76C-1841-4F58-94B1-5AE3681891B6}" dt="2023-06-22T13:57:58.600" v="3437" actId="27803"/>
          <ac:spMkLst>
            <pc:docMk/>
            <pc:sldMk cId="605312590" sldId="256"/>
            <ac:spMk id="310" creationId="{A11A8A96-910A-87D0-F8B1-345E319DA96F}"/>
          </ac:spMkLst>
        </pc:spChg>
        <pc:spChg chg="mod">
          <ac:chgData name="Emils Zegers" userId="bd5cf22c-0e97-44c0-acad-9bc9915da531" providerId="ADAL" clId="{5F09D76C-1841-4F58-94B1-5AE3681891B6}" dt="2023-06-22T13:57:58.600" v="3437" actId="27803"/>
          <ac:spMkLst>
            <pc:docMk/>
            <pc:sldMk cId="605312590" sldId="256"/>
            <ac:spMk id="311" creationId="{B63ED812-EBDA-7A99-38E7-CBADBFEB057A}"/>
          </ac:spMkLst>
        </pc:spChg>
        <pc:spChg chg="mod">
          <ac:chgData name="Emils Zegers" userId="bd5cf22c-0e97-44c0-acad-9bc9915da531" providerId="ADAL" clId="{5F09D76C-1841-4F58-94B1-5AE3681891B6}" dt="2023-06-22T13:57:58.600" v="3437" actId="27803"/>
          <ac:spMkLst>
            <pc:docMk/>
            <pc:sldMk cId="605312590" sldId="256"/>
            <ac:spMk id="312" creationId="{8CCD8080-6EF4-9B1A-B75D-1A6434E15AAA}"/>
          </ac:spMkLst>
        </pc:spChg>
        <pc:spChg chg="mod">
          <ac:chgData name="Emils Zegers" userId="bd5cf22c-0e97-44c0-acad-9bc9915da531" providerId="ADAL" clId="{5F09D76C-1841-4F58-94B1-5AE3681891B6}" dt="2023-06-22T13:57:58.600" v="3437" actId="27803"/>
          <ac:spMkLst>
            <pc:docMk/>
            <pc:sldMk cId="605312590" sldId="256"/>
            <ac:spMk id="313" creationId="{38B92611-0D2F-385B-8422-A27AFD63D561}"/>
          </ac:spMkLst>
        </pc:spChg>
        <pc:spChg chg="mod">
          <ac:chgData name="Emils Zegers" userId="bd5cf22c-0e97-44c0-acad-9bc9915da531" providerId="ADAL" clId="{5F09D76C-1841-4F58-94B1-5AE3681891B6}" dt="2023-06-22T13:57:58.600" v="3437" actId="27803"/>
          <ac:spMkLst>
            <pc:docMk/>
            <pc:sldMk cId="605312590" sldId="256"/>
            <ac:spMk id="314" creationId="{5E06021F-50CA-3F8A-1A7D-BAD03CA1A0B5}"/>
          </ac:spMkLst>
        </pc:spChg>
        <pc:spChg chg="mod">
          <ac:chgData name="Emils Zegers" userId="bd5cf22c-0e97-44c0-acad-9bc9915da531" providerId="ADAL" clId="{5F09D76C-1841-4F58-94B1-5AE3681891B6}" dt="2023-06-22T13:57:58.600" v="3437" actId="27803"/>
          <ac:spMkLst>
            <pc:docMk/>
            <pc:sldMk cId="605312590" sldId="256"/>
            <ac:spMk id="315" creationId="{1C2DFA69-4EA7-C1C9-C37D-6B1F8162414A}"/>
          </ac:spMkLst>
        </pc:spChg>
        <pc:spChg chg="mod">
          <ac:chgData name="Emils Zegers" userId="bd5cf22c-0e97-44c0-acad-9bc9915da531" providerId="ADAL" clId="{5F09D76C-1841-4F58-94B1-5AE3681891B6}" dt="2023-06-22T13:57:58.600" v="3437" actId="27803"/>
          <ac:spMkLst>
            <pc:docMk/>
            <pc:sldMk cId="605312590" sldId="256"/>
            <ac:spMk id="316" creationId="{55623EEC-C0F4-D0C5-D8FE-D2F066B22435}"/>
          </ac:spMkLst>
        </pc:spChg>
        <pc:spChg chg="mod">
          <ac:chgData name="Emils Zegers" userId="bd5cf22c-0e97-44c0-acad-9bc9915da531" providerId="ADAL" clId="{5F09D76C-1841-4F58-94B1-5AE3681891B6}" dt="2023-06-22T13:57:58.600" v="3437" actId="27803"/>
          <ac:spMkLst>
            <pc:docMk/>
            <pc:sldMk cId="605312590" sldId="256"/>
            <ac:spMk id="317" creationId="{E3922EEC-BD19-2602-2D4C-940431666656}"/>
          </ac:spMkLst>
        </pc:spChg>
        <pc:spChg chg="mod">
          <ac:chgData name="Emils Zegers" userId="bd5cf22c-0e97-44c0-acad-9bc9915da531" providerId="ADAL" clId="{5F09D76C-1841-4F58-94B1-5AE3681891B6}" dt="2023-06-22T13:57:58.600" v="3437" actId="27803"/>
          <ac:spMkLst>
            <pc:docMk/>
            <pc:sldMk cId="605312590" sldId="256"/>
            <ac:spMk id="318" creationId="{157916DD-9DCF-5486-5FC0-408442BF719E}"/>
          </ac:spMkLst>
        </pc:spChg>
        <pc:spChg chg="mod">
          <ac:chgData name="Emils Zegers" userId="bd5cf22c-0e97-44c0-acad-9bc9915da531" providerId="ADAL" clId="{5F09D76C-1841-4F58-94B1-5AE3681891B6}" dt="2023-06-22T13:57:58.600" v="3437" actId="27803"/>
          <ac:spMkLst>
            <pc:docMk/>
            <pc:sldMk cId="605312590" sldId="256"/>
            <ac:spMk id="319" creationId="{2F04F77C-5F9E-84BF-EBF6-E53BCE100C71}"/>
          </ac:spMkLst>
        </pc:spChg>
        <pc:spChg chg="mod">
          <ac:chgData name="Emils Zegers" userId="bd5cf22c-0e97-44c0-acad-9bc9915da531" providerId="ADAL" clId="{5F09D76C-1841-4F58-94B1-5AE3681891B6}" dt="2023-06-22T13:57:58.600" v="3437" actId="27803"/>
          <ac:spMkLst>
            <pc:docMk/>
            <pc:sldMk cId="605312590" sldId="256"/>
            <ac:spMk id="320" creationId="{45E749DC-85B3-9677-CD02-BA40E80A3507}"/>
          </ac:spMkLst>
        </pc:spChg>
        <pc:spChg chg="mod">
          <ac:chgData name="Emils Zegers" userId="bd5cf22c-0e97-44c0-acad-9bc9915da531" providerId="ADAL" clId="{5F09D76C-1841-4F58-94B1-5AE3681891B6}" dt="2023-06-22T13:57:58.600" v="3437" actId="27803"/>
          <ac:spMkLst>
            <pc:docMk/>
            <pc:sldMk cId="605312590" sldId="256"/>
            <ac:spMk id="321" creationId="{D302454F-83ED-B7D3-6A33-460A3326B66F}"/>
          </ac:spMkLst>
        </pc:spChg>
        <pc:spChg chg="mod">
          <ac:chgData name="Emils Zegers" userId="bd5cf22c-0e97-44c0-acad-9bc9915da531" providerId="ADAL" clId="{5F09D76C-1841-4F58-94B1-5AE3681891B6}" dt="2023-06-22T13:57:58.600" v="3437" actId="27803"/>
          <ac:spMkLst>
            <pc:docMk/>
            <pc:sldMk cId="605312590" sldId="256"/>
            <ac:spMk id="322" creationId="{5FD132BA-7706-6BA1-1FF4-76683AF5D0F5}"/>
          </ac:spMkLst>
        </pc:spChg>
        <pc:spChg chg="mod">
          <ac:chgData name="Emils Zegers" userId="bd5cf22c-0e97-44c0-acad-9bc9915da531" providerId="ADAL" clId="{5F09D76C-1841-4F58-94B1-5AE3681891B6}" dt="2023-06-22T13:57:58.600" v="3437" actId="27803"/>
          <ac:spMkLst>
            <pc:docMk/>
            <pc:sldMk cId="605312590" sldId="256"/>
            <ac:spMk id="323" creationId="{BCCDD734-4A12-2D85-5FE4-AF75F01CC54C}"/>
          </ac:spMkLst>
        </pc:spChg>
        <pc:spChg chg="mod">
          <ac:chgData name="Emils Zegers" userId="bd5cf22c-0e97-44c0-acad-9bc9915da531" providerId="ADAL" clId="{5F09D76C-1841-4F58-94B1-5AE3681891B6}" dt="2023-06-22T13:57:58.600" v="3437" actId="27803"/>
          <ac:spMkLst>
            <pc:docMk/>
            <pc:sldMk cId="605312590" sldId="256"/>
            <ac:spMk id="324" creationId="{8299B39B-E46D-3783-AAAA-8020A92DB995}"/>
          </ac:spMkLst>
        </pc:spChg>
        <pc:spChg chg="mod">
          <ac:chgData name="Emils Zegers" userId="bd5cf22c-0e97-44c0-acad-9bc9915da531" providerId="ADAL" clId="{5F09D76C-1841-4F58-94B1-5AE3681891B6}" dt="2023-06-22T13:57:58.600" v="3437" actId="27803"/>
          <ac:spMkLst>
            <pc:docMk/>
            <pc:sldMk cId="605312590" sldId="256"/>
            <ac:spMk id="325" creationId="{BEBF8A60-7C37-9F88-735C-E6450EA89148}"/>
          </ac:spMkLst>
        </pc:spChg>
        <pc:spChg chg="mod">
          <ac:chgData name="Emils Zegers" userId="bd5cf22c-0e97-44c0-acad-9bc9915da531" providerId="ADAL" clId="{5F09D76C-1841-4F58-94B1-5AE3681891B6}" dt="2023-06-22T13:57:58.600" v="3437" actId="27803"/>
          <ac:spMkLst>
            <pc:docMk/>
            <pc:sldMk cId="605312590" sldId="256"/>
            <ac:spMk id="326" creationId="{9E9A33FF-A47D-BF43-098A-E19AF4C4F06F}"/>
          </ac:spMkLst>
        </pc:spChg>
        <pc:spChg chg="mod">
          <ac:chgData name="Emils Zegers" userId="bd5cf22c-0e97-44c0-acad-9bc9915da531" providerId="ADAL" clId="{5F09D76C-1841-4F58-94B1-5AE3681891B6}" dt="2023-06-22T13:57:58.600" v="3437" actId="27803"/>
          <ac:spMkLst>
            <pc:docMk/>
            <pc:sldMk cId="605312590" sldId="256"/>
            <ac:spMk id="327" creationId="{E488FC00-69EE-CF10-1E35-34F2F43F3635}"/>
          </ac:spMkLst>
        </pc:spChg>
        <pc:spChg chg="mod">
          <ac:chgData name="Emils Zegers" userId="bd5cf22c-0e97-44c0-acad-9bc9915da531" providerId="ADAL" clId="{5F09D76C-1841-4F58-94B1-5AE3681891B6}" dt="2023-06-22T13:57:58.600" v="3437" actId="27803"/>
          <ac:spMkLst>
            <pc:docMk/>
            <pc:sldMk cId="605312590" sldId="256"/>
            <ac:spMk id="328" creationId="{8E16093B-E54C-793E-4E9D-388093359CED}"/>
          </ac:spMkLst>
        </pc:spChg>
        <pc:spChg chg="mod">
          <ac:chgData name="Emils Zegers" userId="bd5cf22c-0e97-44c0-acad-9bc9915da531" providerId="ADAL" clId="{5F09D76C-1841-4F58-94B1-5AE3681891B6}" dt="2023-06-22T13:57:58.600" v="3437" actId="27803"/>
          <ac:spMkLst>
            <pc:docMk/>
            <pc:sldMk cId="605312590" sldId="256"/>
            <ac:spMk id="329" creationId="{07982DF6-3068-E621-F990-E8ABBB9EE7D2}"/>
          </ac:spMkLst>
        </pc:spChg>
        <pc:spChg chg="mod">
          <ac:chgData name="Emils Zegers" userId="bd5cf22c-0e97-44c0-acad-9bc9915da531" providerId="ADAL" clId="{5F09D76C-1841-4F58-94B1-5AE3681891B6}" dt="2023-06-22T13:57:58.600" v="3437" actId="27803"/>
          <ac:spMkLst>
            <pc:docMk/>
            <pc:sldMk cId="605312590" sldId="256"/>
            <ac:spMk id="330" creationId="{ED7F57DB-B631-B976-04E9-039AD24632B1}"/>
          </ac:spMkLst>
        </pc:spChg>
        <pc:spChg chg="mod">
          <ac:chgData name="Emils Zegers" userId="bd5cf22c-0e97-44c0-acad-9bc9915da531" providerId="ADAL" clId="{5F09D76C-1841-4F58-94B1-5AE3681891B6}" dt="2023-06-22T13:57:58.600" v="3437" actId="27803"/>
          <ac:spMkLst>
            <pc:docMk/>
            <pc:sldMk cId="605312590" sldId="256"/>
            <ac:spMk id="331" creationId="{948510E5-9273-CBD6-8CCB-BD9B66A7EC4E}"/>
          </ac:spMkLst>
        </pc:spChg>
        <pc:spChg chg="mod">
          <ac:chgData name="Emils Zegers" userId="bd5cf22c-0e97-44c0-acad-9bc9915da531" providerId="ADAL" clId="{5F09D76C-1841-4F58-94B1-5AE3681891B6}" dt="2023-06-22T13:57:58.600" v="3437" actId="27803"/>
          <ac:spMkLst>
            <pc:docMk/>
            <pc:sldMk cId="605312590" sldId="256"/>
            <ac:spMk id="332" creationId="{6F011C82-138E-84B6-5EF4-D214CCA93D1C}"/>
          </ac:spMkLst>
        </pc:spChg>
        <pc:spChg chg="mod">
          <ac:chgData name="Emils Zegers" userId="bd5cf22c-0e97-44c0-acad-9bc9915da531" providerId="ADAL" clId="{5F09D76C-1841-4F58-94B1-5AE3681891B6}" dt="2023-06-22T13:57:58.600" v="3437" actId="27803"/>
          <ac:spMkLst>
            <pc:docMk/>
            <pc:sldMk cId="605312590" sldId="256"/>
            <ac:spMk id="333" creationId="{E1D1D7F3-4475-DF40-1E7F-5397752F1046}"/>
          </ac:spMkLst>
        </pc:spChg>
        <pc:spChg chg="mod">
          <ac:chgData name="Emils Zegers" userId="bd5cf22c-0e97-44c0-acad-9bc9915da531" providerId="ADAL" clId="{5F09D76C-1841-4F58-94B1-5AE3681891B6}" dt="2023-06-22T13:57:58.600" v="3437" actId="27803"/>
          <ac:spMkLst>
            <pc:docMk/>
            <pc:sldMk cId="605312590" sldId="256"/>
            <ac:spMk id="334" creationId="{CCE7738E-F1A7-5475-4301-27DF626D0C09}"/>
          </ac:spMkLst>
        </pc:spChg>
        <pc:spChg chg="mod">
          <ac:chgData name="Emils Zegers" userId="bd5cf22c-0e97-44c0-acad-9bc9915da531" providerId="ADAL" clId="{5F09D76C-1841-4F58-94B1-5AE3681891B6}" dt="2023-06-22T13:57:58.600" v="3437" actId="27803"/>
          <ac:spMkLst>
            <pc:docMk/>
            <pc:sldMk cId="605312590" sldId="256"/>
            <ac:spMk id="335" creationId="{15B5F024-ABDE-C27D-35C3-4D8DF911FFBC}"/>
          </ac:spMkLst>
        </pc:spChg>
        <pc:spChg chg="mod">
          <ac:chgData name="Emils Zegers" userId="bd5cf22c-0e97-44c0-acad-9bc9915da531" providerId="ADAL" clId="{5F09D76C-1841-4F58-94B1-5AE3681891B6}" dt="2023-06-22T13:57:58.600" v="3437" actId="27803"/>
          <ac:spMkLst>
            <pc:docMk/>
            <pc:sldMk cId="605312590" sldId="256"/>
            <ac:spMk id="336" creationId="{344232EE-175C-4671-8D2A-2D949EBBA783}"/>
          </ac:spMkLst>
        </pc:spChg>
        <pc:spChg chg="mod">
          <ac:chgData name="Emils Zegers" userId="bd5cf22c-0e97-44c0-acad-9bc9915da531" providerId="ADAL" clId="{5F09D76C-1841-4F58-94B1-5AE3681891B6}" dt="2023-06-22T13:57:58.600" v="3437" actId="27803"/>
          <ac:spMkLst>
            <pc:docMk/>
            <pc:sldMk cId="605312590" sldId="256"/>
            <ac:spMk id="337" creationId="{5D94B2C7-C721-9DD7-C150-D4E271F26A36}"/>
          </ac:spMkLst>
        </pc:spChg>
        <pc:spChg chg="mod">
          <ac:chgData name="Emils Zegers" userId="bd5cf22c-0e97-44c0-acad-9bc9915da531" providerId="ADAL" clId="{5F09D76C-1841-4F58-94B1-5AE3681891B6}" dt="2023-06-22T13:57:58.600" v="3437" actId="27803"/>
          <ac:spMkLst>
            <pc:docMk/>
            <pc:sldMk cId="605312590" sldId="256"/>
            <ac:spMk id="338" creationId="{F4773679-E9BB-E324-1A8B-B6FF87C33D65}"/>
          </ac:spMkLst>
        </pc:spChg>
        <pc:spChg chg="mod">
          <ac:chgData name="Emils Zegers" userId="bd5cf22c-0e97-44c0-acad-9bc9915da531" providerId="ADAL" clId="{5F09D76C-1841-4F58-94B1-5AE3681891B6}" dt="2023-06-22T13:57:58.600" v="3437" actId="27803"/>
          <ac:spMkLst>
            <pc:docMk/>
            <pc:sldMk cId="605312590" sldId="256"/>
            <ac:spMk id="339" creationId="{36A0DC78-055F-283F-970B-C8E731F0871D}"/>
          </ac:spMkLst>
        </pc:spChg>
        <pc:spChg chg="mod">
          <ac:chgData name="Emils Zegers" userId="bd5cf22c-0e97-44c0-acad-9bc9915da531" providerId="ADAL" clId="{5F09D76C-1841-4F58-94B1-5AE3681891B6}" dt="2023-06-22T13:57:58.600" v="3437" actId="27803"/>
          <ac:spMkLst>
            <pc:docMk/>
            <pc:sldMk cId="605312590" sldId="256"/>
            <ac:spMk id="340" creationId="{A5F9B454-6374-8E95-0148-A2098E2BE30B}"/>
          </ac:spMkLst>
        </pc:spChg>
        <pc:spChg chg="mod">
          <ac:chgData name="Emils Zegers" userId="bd5cf22c-0e97-44c0-acad-9bc9915da531" providerId="ADAL" clId="{5F09D76C-1841-4F58-94B1-5AE3681891B6}" dt="2023-06-22T13:57:58.600" v="3437" actId="27803"/>
          <ac:spMkLst>
            <pc:docMk/>
            <pc:sldMk cId="605312590" sldId="256"/>
            <ac:spMk id="341" creationId="{4188ED06-0EB5-F72F-9180-95B04A33F6E1}"/>
          </ac:spMkLst>
        </pc:spChg>
        <pc:spChg chg="mod">
          <ac:chgData name="Emils Zegers" userId="bd5cf22c-0e97-44c0-acad-9bc9915da531" providerId="ADAL" clId="{5F09D76C-1841-4F58-94B1-5AE3681891B6}" dt="2023-06-22T13:57:58.600" v="3437" actId="27803"/>
          <ac:spMkLst>
            <pc:docMk/>
            <pc:sldMk cId="605312590" sldId="256"/>
            <ac:spMk id="342" creationId="{E3B268EE-1ED5-3AFA-0A03-E4EAFF47BAC6}"/>
          </ac:spMkLst>
        </pc:spChg>
        <pc:spChg chg="mod">
          <ac:chgData name="Emils Zegers" userId="bd5cf22c-0e97-44c0-acad-9bc9915da531" providerId="ADAL" clId="{5F09D76C-1841-4F58-94B1-5AE3681891B6}" dt="2023-06-22T13:57:58.600" v="3437" actId="27803"/>
          <ac:spMkLst>
            <pc:docMk/>
            <pc:sldMk cId="605312590" sldId="256"/>
            <ac:spMk id="343" creationId="{129003E7-14F0-FBE3-D7C6-E9E163FEA6AC}"/>
          </ac:spMkLst>
        </pc:spChg>
        <pc:spChg chg="mod">
          <ac:chgData name="Emils Zegers" userId="bd5cf22c-0e97-44c0-acad-9bc9915da531" providerId="ADAL" clId="{5F09D76C-1841-4F58-94B1-5AE3681891B6}" dt="2023-06-22T13:57:58.600" v="3437" actId="27803"/>
          <ac:spMkLst>
            <pc:docMk/>
            <pc:sldMk cId="605312590" sldId="256"/>
            <ac:spMk id="344" creationId="{C9E3A023-66C6-A94A-E1EA-EC1AB6544837}"/>
          </ac:spMkLst>
        </pc:spChg>
        <pc:spChg chg="mod">
          <ac:chgData name="Emils Zegers" userId="bd5cf22c-0e97-44c0-acad-9bc9915da531" providerId="ADAL" clId="{5F09D76C-1841-4F58-94B1-5AE3681891B6}" dt="2023-06-22T13:57:58.600" v="3437" actId="27803"/>
          <ac:spMkLst>
            <pc:docMk/>
            <pc:sldMk cId="605312590" sldId="256"/>
            <ac:spMk id="345" creationId="{014DB75F-D2C9-D59A-1DF4-1985F7AAD831}"/>
          </ac:spMkLst>
        </pc:spChg>
        <pc:spChg chg="mod">
          <ac:chgData name="Emils Zegers" userId="bd5cf22c-0e97-44c0-acad-9bc9915da531" providerId="ADAL" clId="{5F09D76C-1841-4F58-94B1-5AE3681891B6}" dt="2023-06-22T13:57:58.600" v="3437" actId="27803"/>
          <ac:spMkLst>
            <pc:docMk/>
            <pc:sldMk cId="605312590" sldId="256"/>
            <ac:spMk id="346" creationId="{FD0488FB-F86A-306E-F7F7-ACA58B8ACA48}"/>
          </ac:spMkLst>
        </pc:spChg>
        <pc:spChg chg="mod">
          <ac:chgData name="Emils Zegers" userId="bd5cf22c-0e97-44c0-acad-9bc9915da531" providerId="ADAL" clId="{5F09D76C-1841-4F58-94B1-5AE3681891B6}" dt="2023-06-22T13:57:58.600" v="3437" actId="27803"/>
          <ac:spMkLst>
            <pc:docMk/>
            <pc:sldMk cId="605312590" sldId="256"/>
            <ac:spMk id="347" creationId="{DDFA8136-9010-E775-32B1-9D4C23EAE59C}"/>
          </ac:spMkLst>
        </pc:spChg>
        <pc:spChg chg="mod">
          <ac:chgData name="Emils Zegers" userId="bd5cf22c-0e97-44c0-acad-9bc9915da531" providerId="ADAL" clId="{5F09D76C-1841-4F58-94B1-5AE3681891B6}" dt="2023-06-22T13:57:58.600" v="3437" actId="27803"/>
          <ac:spMkLst>
            <pc:docMk/>
            <pc:sldMk cId="605312590" sldId="256"/>
            <ac:spMk id="348" creationId="{F7EC686A-CF35-9374-1A84-246624ABA1F1}"/>
          </ac:spMkLst>
        </pc:spChg>
        <pc:spChg chg="mod">
          <ac:chgData name="Emils Zegers" userId="bd5cf22c-0e97-44c0-acad-9bc9915da531" providerId="ADAL" clId="{5F09D76C-1841-4F58-94B1-5AE3681891B6}" dt="2023-06-22T13:57:58.600" v="3437" actId="27803"/>
          <ac:spMkLst>
            <pc:docMk/>
            <pc:sldMk cId="605312590" sldId="256"/>
            <ac:spMk id="349" creationId="{6F332C47-F8E6-E18E-5900-FF891CDAF166}"/>
          </ac:spMkLst>
        </pc:spChg>
        <pc:spChg chg="mod">
          <ac:chgData name="Emils Zegers" userId="bd5cf22c-0e97-44c0-acad-9bc9915da531" providerId="ADAL" clId="{5F09D76C-1841-4F58-94B1-5AE3681891B6}" dt="2023-06-22T13:57:58.600" v="3437" actId="27803"/>
          <ac:spMkLst>
            <pc:docMk/>
            <pc:sldMk cId="605312590" sldId="256"/>
            <ac:spMk id="350" creationId="{1D31C106-3147-4A74-CCA2-2CA2D3849308}"/>
          </ac:spMkLst>
        </pc:spChg>
        <pc:spChg chg="mod">
          <ac:chgData name="Emils Zegers" userId="bd5cf22c-0e97-44c0-acad-9bc9915da531" providerId="ADAL" clId="{5F09D76C-1841-4F58-94B1-5AE3681891B6}" dt="2023-06-22T13:57:58.600" v="3437" actId="27803"/>
          <ac:spMkLst>
            <pc:docMk/>
            <pc:sldMk cId="605312590" sldId="256"/>
            <ac:spMk id="351" creationId="{154BDBE9-3198-A9BF-B720-0071D3FAD935}"/>
          </ac:spMkLst>
        </pc:spChg>
        <pc:spChg chg="mod">
          <ac:chgData name="Emils Zegers" userId="bd5cf22c-0e97-44c0-acad-9bc9915da531" providerId="ADAL" clId="{5F09D76C-1841-4F58-94B1-5AE3681891B6}" dt="2023-06-22T13:57:58.600" v="3437" actId="27803"/>
          <ac:spMkLst>
            <pc:docMk/>
            <pc:sldMk cId="605312590" sldId="256"/>
            <ac:spMk id="352" creationId="{E4D0E2EF-81D8-FEB6-CAE9-74B772BE9591}"/>
          </ac:spMkLst>
        </pc:spChg>
        <pc:spChg chg="mod">
          <ac:chgData name="Emils Zegers" userId="bd5cf22c-0e97-44c0-acad-9bc9915da531" providerId="ADAL" clId="{5F09D76C-1841-4F58-94B1-5AE3681891B6}" dt="2023-06-22T13:57:58.600" v="3437" actId="27803"/>
          <ac:spMkLst>
            <pc:docMk/>
            <pc:sldMk cId="605312590" sldId="256"/>
            <ac:spMk id="353" creationId="{F5D263B1-8493-E71F-81F2-7C4176FE29F4}"/>
          </ac:spMkLst>
        </pc:spChg>
        <pc:spChg chg="mod">
          <ac:chgData name="Emils Zegers" userId="bd5cf22c-0e97-44c0-acad-9bc9915da531" providerId="ADAL" clId="{5F09D76C-1841-4F58-94B1-5AE3681891B6}" dt="2023-06-22T13:57:58.600" v="3437" actId="27803"/>
          <ac:spMkLst>
            <pc:docMk/>
            <pc:sldMk cId="605312590" sldId="256"/>
            <ac:spMk id="354" creationId="{C50E345E-CE31-2778-B50C-97D79F77F6A9}"/>
          </ac:spMkLst>
        </pc:spChg>
        <pc:spChg chg="mod">
          <ac:chgData name="Emils Zegers" userId="bd5cf22c-0e97-44c0-acad-9bc9915da531" providerId="ADAL" clId="{5F09D76C-1841-4F58-94B1-5AE3681891B6}" dt="2023-06-22T13:57:58.600" v="3437" actId="27803"/>
          <ac:spMkLst>
            <pc:docMk/>
            <pc:sldMk cId="605312590" sldId="256"/>
            <ac:spMk id="355" creationId="{92851325-C11B-5E1E-11D7-E8873FF9712B}"/>
          </ac:spMkLst>
        </pc:spChg>
        <pc:spChg chg="mod">
          <ac:chgData name="Emils Zegers" userId="bd5cf22c-0e97-44c0-acad-9bc9915da531" providerId="ADAL" clId="{5F09D76C-1841-4F58-94B1-5AE3681891B6}" dt="2023-06-22T13:57:58.600" v="3437" actId="27803"/>
          <ac:spMkLst>
            <pc:docMk/>
            <pc:sldMk cId="605312590" sldId="256"/>
            <ac:spMk id="356" creationId="{73E42F9D-D70A-7D6C-61CC-8AC01F7AA67A}"/>
          </ac:spMkLst>
        </pc:spChg>
        <pc:spChg chg="mod">
          <ac:chgData name="Emils Zegers" userId="bd5cf22c-0e97-44c0-acad-9bc9915da531" providerId="ADAL" clId="{5F09D76C-1841-4F58-94B1-5AE3681891B6}" dt="2023-06-22T13:57:58.600" v="3437" actId="27803"/>
          <ac:spMkLst>
            <pc:docMk/>
            <pc:sldMk cId="605312590" sldId="256"/>
            <ac:spMk id="357" creationId="{22B07547-E9A3-DDD8-A165-7701818124B3}"/>
          </ac:spMkLst>
        </pc:spChg>
        <pc:spChg chg="mod">
          <ac:chgData name="Emils Zegers" userId="bd5cf22c-0e97-44c0-acad-9bc9915da531" providerId="ADAL" clId="{5F09D76C-1841-4F58-94B1-5AE3681891B6}" dt="2023-06-22T13:57:58.600" v="3437" actId="27803"/>
          <ac:spMkLst>
            <pc:docMk/>
            <pc:sldMk cId="605312590" sldId="256"/>
            <ac:spMk id="358" creationId="{643A0FC6-DA2B-10DA-F846-B19C6EE91529}"/>
          </ac:spMkLst>
        </pc:spChg>
        <pc:spChg chg="mod">
          <ac:chgData name="Emils Zegers" userId="bd5cf22c-0e97-44c0-acad-9bc9915da531" providerId="ADAL" clId="{5F09D76C-1841-4F58-94B1-5AE3681891B6}" dt="2023-06-22T13:57:58.600" v="3437" actId="27803"/>
          <ac:spMkLst>
            <pc:docMk/>
            <pc:sldMk cId="605312590" sldId="256"/>
            <ac:spMk id="359" creationId="{5B06048D-C6E1-3268-3BD7-CCA9E93B8235}"/>
          </ac:spMkLst>
        </pc:spChg>
        <pc:spChg chg="mod">
          <ac:chgData name="Emils Zegers" userId="bd5cf22c-0e97-44c0-acad-9bc9915da531" providerId="ADAL" clId="{5F09D76C-1841-4F58-94B1-5AE3681891B6}" dt="2023-06-22T13:57:58.600" v="3437" actId="27803"/>
          <ac:spMkLst>
            <pc:docMk/>
            <pc:sldMk cId="605312590" sldId="256"/>
            <ac:spMk id="360" creationId="{9689A9CF-5DC7-A708-D245-3EAFE933BEBB}"/>
          </ac:spMkLst>
        </pc:spChg>
        <pc:spChg chg="mod">
          <ac:chgData name="Emils Zegers" userId="bd5cf22c-0e97-44c0-acad-9bc9915da531" providerId="ADAL" clId="{5F09D76C-1841-4F58-94B1-5AE3681891B6}" dt="2023-06-22T13:57:58.600" v="3437" actId="27803"/>
          <ac:spMkLst>
            <pc:docMk/>
            <pc:sldMk cId="605312590" sldId="256"/>
            <ac:spMk id="361" creationId="{9D048D69-F8A6-EB1F-416B-B28810ED5D69}"/>
          </ac:spMkLst>
        </pc:spChg>
        <pc:spChg chg="mod">
          <ac:chgData name="Emils Zegers" userId="bd5cf22c-0e97-44c0-acad-9bc9915da531" providerId="ADAL" clId="{5F09D76C-1841-4F58-94B1-5AE3681891B6}" dt="2023-06-22T13:57:58.600" v="3437" actId="27803"/>
          <ac:spMkLst>
            <pc:docMk/>
            <pc:sldMk cId="605312590" sldId="256"/>
            <ac:spMk id="362" creationId="{C3314FDC-9A53-FFE5-D9E6-9FBD4C496337}"/>
          </ac:spMkLst>
        </pc:spChg>
        <pc:spChg chg="mod">
          <ac:chgData name="Emils Zegers" userId="bd5cf22c-0e97-44c0-acad-9bc9915da531" providerId="ADAL" clId="{5F09D76C-1841-4F58-94B1-5AE3681891B6}" dt="2023-06-22T13:57:58.600" v="3437" actId="27803"/>
          <ac:spMkLst>
            <pc:docMk/>
            <pc:sldMk cId="605312590" sldId="256"/>
            <ac:spMk id="363" creationId="{2336C91C-B4E6-1B93-6C8B-01E1AB28DE99}"/>
          </ac:spMkLst>
        </pc:spChg>
        <pc:spChg chg="mod">
          <ac:chgData name="Emils Zegers" userId="bd5cf22c-0e97-44c0-acad-9bc9915da531" providerId="ADAL" clId="{5F09D76C-1841-4F58-94B1-5AE3681891B6}" dt="2023-06-22T13:57:58.600" v="3437" actId="27803"/>
          <ac:spMkLst>
            <pc:docMk/>
            <pc:sldMk cId="605312590" sldId="256"/>
            <ac:spMk id="364" creationId="{F5367F41-3215-AE05-AF64-67186214F700}"/>
          </ac:spMkLst>
        </pc:spChg>
        <pc:spChg chg="mod">
          <ac:chgData name="Emils Zegers" userId="bd5cf22c-0e97-44c0-acad-9bc9915da531" providerId="ADAL" clId="{5F09D76C-1841-4F58-94B1-5AE3681891B6}" dt="2023-06-22T13:57:58.600" v="3437" actId="27803"/>
          <ac:spMkLst>
            <pc:docMk/>
            <pc:sldMk cId="605312590" sldId="256"/>
            <ac:spMk id="365" creationId="{D744EA4E-D987-939F-98DF-C21FD0A51377}"/>
          </ac:spMkLst>
        </pc:spChg>
        <pc:spChg chg="mod">
          <ac:chgData name="Emils Zegers" userId="bd5cf22c-0e97-44c0-acad-9bc9915da531" providerId="ADAL" clId="{5F09D76C-1841-4F58-94B1-5AE3681891B6}" dt="2023-06-22T13:57:58.600" v="3437" actId="27803"/>
          <ac:spMkLst>
            <pc:docMk/>
            <pc:sldMk cId="605312590" sldId="256"/>
            <ac:spMk id="366" creationId="{D922FB0B-6DE1-9BC7-43E1-4CCEE062613F}"/>
          </ac:spMkLst>
        </pc:spChg>
        <pc:spChg chg="mod">
          <ac:chgData name="Emils Zegers" userId="bd5cf22c-0e97-44c0-acad-9bc9915da531" providerId="ADAL" clId="{5F09D76C-1841-4F58-94B1-5AE3681891B6}" dt="2023-06-22T13:57:58.600" v="3437" actId="27803"/>
          <ac:spMkLst>
            <pc:docMk/>
            <pc:sldMk cId="605312590" sldId="256"/>
            <ac:spMk id="367" creationId="{75C6A6D9-299F-BE4E-7CF7-3E9486CAEFB5}"/>
          </ac:spMkLst>
        </pc:spChg>
        <pc:spChg chg="mod">
          <ac:chgData name="Emils Zegers" userId="bd5cf22c-0e97-44c0-acad-9bc9915da531" providerId="ADAL" clId="{5F09D76C-1841-4F58-94B1-5AE3681891B6}" dt="2023-06-22T13:57:58.600" v="3437" actId="27803"/>
          <ac:spMkLst>
            <pc:docMk/>
            <pc:sldMk cId="605312590" sldId="256"/>
            <ac:spMk id="368" creationId="{F951E435-474E-58BA-C844-AEA410079FC9}"/>
          </ac:spMkLst>
        </pc:spChg>
        <pc:spChg chg="mod">
          <ac:chgData name="Emils Zegers" userId="bd5cf22c-0e97-44c0-acad-9bc9915da531" providerId="ADAL" clId="{5F09D76C-1841-4F58-94B1-5AE3681891B6}" dt="2023-06-22T13:57:58.600" v="3437" actId="27803"/>
          <ac:spMkLst>
            <pc:docMk/>
            <pc:sldMk cId="605312590" sldId="256"/>
            <ac:spMk id="369" creationId="{8E5EC089-BAA0-E6AA-E7D0-E030B5F63D50}"/>
          </ac:spMkLst>
        </pc:spChg>
        <pc:spChg chg="mod">
          <ac:chgData name="Emils Zegers" userId="bd5cf22c-0e97-44c0-acad-9bc9915da531" providerId="ADAL" clId="{5F09D76C-1841-4F58-94B1-5AE3681891B6}" dt="2023-06-22T13:57:58.600" v="3437" actId="27803"/>
          <ac:spMkLst>
            <pc:docMk/>
            <pc:sldMk cId="605312590" sldId="256"/>
            <ac:spMk id="370" creationId="{73BF4CA9-A1C5-A8BB-AA58-72CAE3D2D330}"/>
          </ac:spMkLst>
        </pc:spChg>
        <pc:spChg chg="mod">
          <ac:chgData name="Emils Zegers" userId="bd5cf22c-0e97-44c0-acad-9bc9915da531" providerId="ADAL" clId="{5F09D76C-1841-4F58-94B1-5AE3681891B6}" dt="2023-06-22T13:57:58.600" v="3437" actId="27803"/>
          <ac:spMkLst>
            <pc:docMk/>
            <pc:sldMk cId="605312590" sldId="256"/>
            <ac:spMk id="371" creationId="{585AE3F4-E0D9-FF33-9B85-FC8A92A8053B}"/>
          </ac:spMkLst>
        </pc:spChg>
        <pc:spChg chg="mod">
          <ac:chgData name="Emils Zegers" userId="bd5cf22c-0e97-44c0-acad-9bc9915da531" providerId="ADAL" clId="{5F09D76C-1841-4F58-94B1-5AE3681891B6}" dt="2023-06-22T13:57:58.600" v="3437" actId="27803"/>
          <ac:spMkLst>
            <pc:docMk/>
            <pc:sldMk cId="605312590" sldId="256"/>
            <ac:spMk id="372" creationId="{9978BEC5-AE83-4386-F1CF-96EF2CAE8E09}"/>
          </ac:spMkLst>
        </pc:spChg>
        <pc:spChg chg="mod">
          <ac:chgData name="Emils Zegers" userId="bd5cf22c-0e97-44c0-acad-9bc9915da531" providerId="ADAL" clId="{5F09D76C-1841-4F58-94B1-5AE3681891B6}" dt="2023-06-22T13:57:58.600" v="3437" actId="27803"/>
          <ac:spMkLst>
            <pc:docMk/>
            <pc:sldMk cId="605312590" sldId="256"/>
            <ac:spMk id="373" creationId="{4ACF3E53-C955-AA43-7DC9-244F9E716D7B}"/>
          </ac:spMkLst>
        </pc:spChg>
        <pc:spChg chg="mod">
          <ac:chgData name="Emils Zegers" userId="bd5cf22c-0e97-44c0-acad-9bc9915da531" providerId="ADAL" clId="{5F09D76C-1841-4F58-94B1-5AE3681891B6}" dt="2023-06-22T13:57:58.600" v="3437" actId="27803"/>
          <ac:spMkLst>
            <pc:docMk/>
            <pc:sldMk cId="605312590" sldId="256"/>
            <ac:spMk id="374" creationId="{72790738-678D-3ADA-069E-A5FFF96339B7}"/>
          </ac:spMkLst>
        </pc:spChg>
        <pc:spChg chg="mod">
          <ac:chgData name="Emils Zegers" userId="bd5cf22c-0e97-44c0-acad-9bc9915da531" providerId="ADAL" clId="{5F09D76C-1841-4F58-94B1-5AE3681891B6}" dt="2023-06-22T13:57:58.600" v="3437" actId="27803"/>
          <ac:spMkLst>
            <pc:docMk/>
            <pc:sldMk cId="605312590" sldId="256"/>
            <ac:spMk id="375" creationId="{607492F3-06FE-8C3B-A036-5A7A72CE0E29}"/>
          </ac:spMkLst>
        </pc:spChg>
        <pc:spChg chg="mod">
          <ac:chgData name="Emils Zegers" userId="bd5cf22c-0e97-44c0-acad-9bc9915da531" providerId="ADAL" clId="{5F09D76C-1841-4F58-94B1-5AE3681891B6}" dt="2023-06-22T13:57:58.600" v="3437" actId="27803"/>
          <ac:spMkLst>
            <pc:docMk/>
            <pc:sldMk cId="605312590" sldId="256"/>
            <ac:spMk id="376" creationId="{1875ED75-BB32-17E0-94E7-CD4505E1D036}"/>
          </ac:spMkLst>
        </pc:spChg>
        <pc:spChg chg="mod">
          <ac:chgData name="Emils Zegers" userId="bd5cf22c-0e97-44c0-acad-9bc9915da531" providerId="ADAL" clId="{5F09D76C-1841-4F58-94B1-5AE3681891B6}" dt="2023-06-22T13:57:58.600" v="3437" actId="27803"/>
          <ac:spMkLst>
            <pc:docMk/>
            <pc:sldMk cId="605312590" sldId="256"/>
            <ac:spMk id="377" creationId="{AB0F1964-07BC-AD84-CAC2-A21E8A3F36CF}"/>
          </ac:spMkLst>
        </pc:spChg>
        <pc:spChg chg="mod">
          <ac:chgData name="Emils Zegers" userId="bd5cf22c-0e97-44c0-acad-9bc9915da531" providerId="ADAL" clId="{5F09D76C-1841-4F58-94B1-5AE3681891B6}" dt="2023-06-22T13:57:58.600" v="3437" actId="27803"/>
          <ac:spMkLst>
            <pc:docMk/>
            <pc:sldMk cId="605312590" sldId="256"/>
            <ac:spMk id="378" creationId="{2DD98E09-4C20-FC4F-49E2-26FECF966B62}"/>
          </ac:spMkLst>
        </pc:spChg>
        <pc:spChg chg="mod">
          <ac:chgData name="Emils Zegers" userId="bd5cf22c-0e97-44c0-acad-9bc9915da531" providerId="ADAL" clId="{5F09D76C-1841-4F58-94B1-5AE3681891B6}" dt="2023-06-22T13:57:58.600" v="3437" actId="27803"/>
          <ac:spMkLst>
            <pc:docMk/>
            <pc:sldMk cId="605312590" sldId="256"/>
            <ac:spMk id="379" creationId="{AB64F892-F782-4813-C1E7-FD7949CCD54E}"/>
          </ac:spMkLst>
        </pc:spChg>
        <pc:spChg chg="mod">
          <ac:chgData name="Emils Zegers" userId="bd5cf22c-0e97-44c0-acad-9bc9915da531" providerId="ADAL" clId="{5F09D76C-1841-4F58-94B1-5AE3681891B6}" dt="2023-06-22T13:57:58.600" v="3437" actId="27803"/>
          <ac:spMkLst>
            <pc:docMk/>
            <pc:sldMk cId="605312590" sldId="256"/>
            <ac:spMk id="380" creationId="{994C2F22-8FB0-045F-647B-F630D3DCF4F9}"/>
          </ac:spMkLst>
        </pc:spChg>
        <pc:spChg chg="mod">
          <ac:chgData name="Emils Zegers" userId="bd5cf22c-0e97-44c0-acad-9bc9915da531" providerId="ADAL" clId="{5F09D76C-1841-4F58-94B1-5AE3681891B6}" dt="2023-06-22T13:57:58.600" v="3437" actId="27803"/>
          <ac:spMkLst>
            <pc:docMk/>
            <pc:sldMk cId="605312590" sldId="256"/>
            <ac:spMk id="381" creationId="{C576F16F-A0CE-C5E6-2ADA-51DAF013C582}"/>
          </ac:spMkLst>
        </pc:spChg>
        <pc:spChg chg="mod">
          <ac:chgData name="Emils Zegers" userId="bd5cf22c-0e97-44c0-acad-9bc9915da531" providerId="ADAL" clId="{5F09D76C-1841-4F58-94B1-5AE3681891B6}" dt="2023-06-22T13:57:58.600" v="3437" actId="27803"/>
          <ac:spMkLst>
            <pc:docMk/>
            <pc:sldMk cId="605312590" sldId="256"/>
            <ac:spMk id="382" creationId="{9759710C-0A02-521D-E3D1-068BEE5C701C}"/>
          </ac:spMkLst>
        </pc:spChg>
        <pc:spChg chg="mod">
          <ac:chgData name="Emils Zegers" userId="bd5cf22c-0e97-44c0-acad-9bc9915da531" providerId="ADAL" clId="{5F09D76C-1841-4F58-94B1-5AE3681891B6}" dt="2023-06-22T13:57:58.600" v="3437" actId="27803"/>
          <ac:spMkLst>
            <pc:docMk/>
            <pc:sldMk cId="605312590" sldId="256"/>
            <ac:spMk id="383" creationId="{CD6FCF71-E11E-973A-38C7-2D4360815758}"/>
          </ac:spMkLst>
        </pc:spChg>
        <pc:spChg chg="mod">
          <ac:chgData name="Emils Zegers" userId="bd5cf22c-0e97-44c0-acad-9bc9915da531" providerId="ADAL" clId="{5F09D76C-1841-4F58-94B1-5AE3681891B6}" dt="2023-06-22T13:57:58.600" v="3437" actId="27803"/>
          <ac:spMkLst>
            <pc:docMk/>
            <pc:sldMk cId="605312590" sldId="256"/>
            <ac:spMk id="384" creationId="{B6C64023-529F-D223-C425-6D86DB9D734B}"/>
          </ac:spMkLst>
        </pc:spChg>
        <pc:spChg chg="mod">
          <ac:chgData name="Emils Zegers" userId="bd5cf22c-0e97-44c0-acad-9bc9915da531" providerId="ADAL" clId="{5F09D76C-1841-4F58-94B1-5AE3681891B6}" dt="2023-06-22T13:57:58.600" v="3437" actId="27803"/>
          <ac:spMkLst>
            <pc:docMk/>
            <pc:sldMk cId="605312590" sldId="256"/>
            <ac:spMk id="385" creationId="{A6CC6777-6973-5147-E083-8E0339F62172}"/>
          </ac:spMkLst>
        </pc:spChg>
        <pc:spChg chg="mod">
          <ac:chgData name="Emils Zegers" userId="bd5cf22c-0e97-44c0-acad-9bc9915da531" providerId="ADAL" clId="{5F09D76C-1841-4F58-94B1-5AE3681891B6}" dt="2023-06-22T13:57:58.600" v="3437" actId="27803"/>
          <ac:spMkLst>
            <pc:docMk/>
            <pc:sldMk cId="605312590" sldId="256"/>
            <ac:spMk id="386" creationId="{A196DDED-1846-D122-FA89-6EE01D8043CC}"/>
          </ac:spMkLst>
        </pc:spChg>
        <pc:spChg chg="mod">
          <ac:chgData name="Emils Zegers" userId="bd5cf22c-0e97-44c0-acad-9bc9915da531" providerId="ADAL" clId="{5F09D76C-1841-4F58-94B1-5AE3681891B6}" dt="2023-06-22T13:57:58.600" v="3437" actId="27803"/>
          <ac:spMkLst>
            <pc:docMk/>
            <pc:sldMk cId="605312590" sldId="256"/>
            <ac:spMk id="387" creationId="{F9656844-BBA1-3870-5CF3-AB23DDF8C0A3}"/>
          </ac:spMkLst>
        </pc:spChg>
        <pc:spChg chg="mod">
          <ac:chgData name="Emils Zegers" userId="bd5cf22c-0e97-44c0-acad-9bc9915da531" providerId="ADAL" clId="{5F09D76C-1841-4F58-94B1-5AE3681891B6}" dt="2023-06-22T13:57:58.600" v="3437" actId="27803"/>
          <ac:spMkLst>
            <pc:docMk/>
            <pc:sldMk cId="605312590" sldId="256"/>
            <ac:spMk id="388" creationId="{E3499C33-19A1-6745-608B-D97C422ED3C1}"/>
          </ac:spMkLst>
        </pc:spChg>
        <pc:spChg chg="mod">
          <ac:chgData name="Emils Zegers" userId="bd5cf22c-0e97-44c0-acad-9bc9915da531" providerId="ADAL" clId="{5F09D76C-1841-4F58-94B1-5AE3681891B6}" dt="2023-06-22T13:57:58.600" v="3437" actId="27803"/>
          <ac:spMkLst>
            <pc:docMk/>
            <pc:sldMk cId="605312590" sldId="256"/>
            <ac:spMk id="389" creationId="{7EAD19C0-EDE8-84E4-260E-D7908891A797}"/>
          </ac:spMkLst>
        </pc:spChg>
        <pc:spChg chg="mod">
          <ac:chgData name="Emils Zegers" userId="bd5cf22c-0e97-44c0-acad-9bc9915da531" providerId="ADAL" clId="{5F09D76C-1841-4F58-94B1-5AE3681891B6}" dt="2023-06-22T13:57:58.600" v="3437" actId="27803"/>
          <ac:spMkLst>
            <pc:docMk/>
            <pc:sldMk cId="605312590" sldId="256"/>
            <ac:spMk id="390" creationId="{967F2E33-A67A-0297-C476-A4B8396E4912}"/>
          </ac:spMkLst>
        </pc:spChg>
        <pc:spChg chg="mod">
          <ac:chgData name="Emils Zegers" userId="bd5cf22c-0e97-44c0-acad-9bc9915da531" providerId="ADAL" clId="{5F09D76C-1841-4F58-94B1-5AE3681891B6}" dt="2023-06-22T13:57:58.600" v="3437" actId="27803"/>
          <ac:spMkLst>
            <pc:docMk/>
            <pc:sldMk cId="605312590" sldId="256"/>
            <ac:spMk id="391" creationId="{DCF45159-9682-1636-D940-EF00DB88E342}"/>
          </ac:spMkLst>
        </pc:spChg>
        <pc:spChg chg="mod">
          <ac:chgData name="Emils Zegers" userId="bd5cf22c-0e97-44c0-acad-9bc9915da531" providerId="ADAL" clId="{5F09D76C-1841-4F58-94B1-5AE3681891B6}" dt="2023-06-22T13:57:58.600" v="3437" actId="27803"/>
          <ac:spMkLst>
            <pc:docMk/>
            <pc:sldMk cId="605312590" sldId="256"/>
            <ac:spMk id="392" creationId="{3EA55B42-3FFF-2563-CB3A-70BF77FDE135}"/>
          </ac:spMkLst>
        </pc:spChg>
        <pc:spChg chg="mod">
          <ac:chgData name="Emils Zegers" userId="bd5cf22c-0e97-44c0-acad-9bc9915da531" providerId="ADAL" clId="{5F09D76C-1841-4F58-94B1-5AE3681891B6}" dt="2023-06-22T13:57:58.600" v="3437" actId="27803"/>
          <ac:spMkLst>
            <pc:docMk/>
            <pc:sldMk cId="605312590" sldId="256"/>
            <ac:spMk id="393" creationId="{6985BA90-8565-BF89-7737-FC4A6F1C63ED}"/>
          </ac:spMkLst>
        </pc:spChg>
        <pc:spChg chg="mod">
          <ac:chgData name="Emils Zegers" userId="bd5cf22c-0e97-44c0-acad-9bc9915da531" providerId="ADAL" clId="{5F09D76C-1841-4F58-94B1-5AE3681891B6}" dt="2023-06-22T13:57:58.600" v="3437" actId="27803"/>
          <ac:spMkLst>
            <pc:docMk/>
            <pc:sldMk cId="605312590" sldId="256"/>
            <ac:spMk id="394" creationId="{A8A09BFC-2538-E61D-2B1E-3E31351C6FD9}"/>
          </ac:spMkLst>
        </pc:spChg>
        <pc:spChg chg="mod">
          <ac:chgData name="Emils Zegers" userId="bd5cf22c-0e97-44c0-acad-9bc9915da531" providerId="ADAL" clId="{5F09D76C-1841-4F58-94B1-5AE3681891B6}" dt="2023-06-22T13:57:58.600" v="3437" actId="27803"/>
          <ac:spMkLst>
            <pc:docMk/>
            <pc:sldMk cId="605312590" sldId="256"/>
            <ac:spMk id="395" creationId="{D05AD44C-8C98-1122-FBA7-7D005342B114}"/>
          </ac:spMkLst>
        </pc:spChg>
        <pc:spChg chg="mod">
          <ac:chgData name="Emils Zegers" userId="bd5cf22c-0e97-44c0-acad-9bc9915da531" providerId="ADAL" clId="{5F09D76C-1841-4F58-94B1-5AE3681891B6}" dt="2023-06-22T13:57:58.600" v="3437" actId="27803"/>
          <ac:spMkLst>
            <pc:docMk/>
            <pc:sldMk cId="605312590" sldId="256"/>
            <ac:spMk id="396" creationId="{0430E71C-E2DD-F7C0-463D-31296D3D4724}"/>
          </ac:spMkLst>
        </pc:spChg>
        <pc:spChg chg="mod">
          <ac:chgData name="Emils Zegers" userId="bd5cf22c-0e97-44c0-acad-9bc9915da531" providerId="ADAL" clId="{5F09D76C-1841-4F58-94B1-5AE3681891B6}" dt="2023-06-22T13:57:58.600" v="3437" actId="27803"/>
          <ac:spMkLst>
            <pc:docMk/>
            <pc:sldMk cId="605312590" sldId="256"/>
            <ac:spMk id="397" creationId="{B9BE6814-713F-DC3D-C4D8-9293F5212A7F}"/>
          </ac:spMkLst>
        </pc:spChg>
        <pc:spChg chg="mod">
          <ac:chgData name="Emils Zegers" userId="bd5cf22c-0e97-44c0-acad-9bc9915da531" providerId="ADAL" clId="{5F09D76C-1841-4F58-94B1-5AE3681891B6}" dt="2023-06-22T13:57:58.600" v="3437" actId="27803"/>
          <ac:spMkLst>
            <pc:docMk/>
            <pc:sldMk cId="605312590" sldId="256"/>
            <ac:spMk id="398" creationId="{5312C536-7CBA-59D8-A9DE-8ADCB22D778C}"/>
          </ac:spMkLst>
        </pc:spChg>
        <pc:spChg chg="mod">
          <ac:chgData name="Emils Zegers" userId="bd5cf22c-0e97-44c0-acad-9bc9915da531" providerId="ADAL" clId="{5F09D76C-1841-4F58-94B1-5AE3681891B6}" dt="2023-06-22T13:57:58.600" v="3437" actId="27803"/>
          <ac:spMkLst>
            <pc:docMk/>
            <pc:sldMk cId="605312590" sldId="256"/>
            <ac:spMk id="399" creationId="{3E5BA3FA-8B29-CD47-21A1-9EDDBC68B0C5}"/>
          </ac:spMkLst>
        </pc:spChg>
        <pc:spChg chg="mod">
          <ac:chgData name="Emils Zegers" userId="bd5cf22c-0e97-44c0-acad-9bc9915da531" providerId="ADAL" clId="{5F09D76C-1841-4F58-94B1-5AE3681891B6}" dt="2023-06-22T13:57:58.600" v="3437" actId="27803"/>
          <ac:spMkLst>
            <pc:docMk/>
            <pc:sldMk cId="605312590" sldId="256"/>
            <ac:spMk id="400" creationId="{ED702745-CC9B-609B-4474-AB07F0C26762}"/>
          </ac:spMkLst>
        </pc:spChg>
        <pc:spChg chg="mod">
          <ac:chgData name="Emils Zegers" userId="bd5cf22c-0e97-44c0-acad-9bc9915da531" providerId="ADAL" clId="{5F09D76C-1841-4F58-94B1-5AE3681891B6}" dt="2023-06-22T13:57:58.600" v="3437" actId="27803"/>
          <ac:spMkLst>
            <pc:docMk/>
            <pc:sldMk cId="605312590" sldId="256"/>
            <ac:spMk id="401" creationId="{DF3DFAA3-4545-3CBD-97C5-B0213C850958}"/>
          </ac:spMkLst>
        </pc:spChg>
        <pc:spChg chg="mod">
          <ac:chgData name="Emils Zegers" userId="bd5cf22c-0e97-44c0-acad-9bc9915da531" providerId="ADAL" clId="{5F09D76C-1841-4F58-94B1-5AE3681891B6}" dt="2023-06-22T13:57:58.600" v="3437" actId="27803"/>
          <ac:spMkLst>
            <pc:docMk/>
            <pc:sldMk cId="605312590" sldId="256"/>
            <ac:spMk id="402" creationId="{358657F3-05F7-BBD5-C63A-F5AB1E5852FD}"/>
          </ac:spMkLst>
        </pc:spChg>
        <pc:spChg chg="mod">
          <ac:chgData name="Emils Zegers" userId="bd5cf22c-0e97-44c0-acad-9bc9915da531" providerId="ADAL" clId="{5F09D76C-1841-4F58-94B1-5AE3681891B6}" dt="2023-06-22T13:57:58.600" v="3437" actId="27803"/>
          <ac:spMkLst>
            <pc:docMk/>
            <pc:sldMk cId="605312590" sldId="256"/>
            <ac:spMk id="403" creationId="{6D4D36C2-2F99-7291-2470-FB7D47ED23B4}"/>
          </ac:spMkLst>
        </pc:spChg>
        <pc:spChg chg="mod">
          <ac:chgData name="Emils Zegers" userId="bd5cf22c-0e97-44c0-acad-9bc9915da531" providerId="ADAL" clId="{5F09D76C-1841-4F58-94B1-5AE3681891B6}" dt="2023-06-22T13:57:58.600" v="3437" actId="27803"/>
          <ac:spMkLst>
            <pc:docMk/>
            <pc:sldMk cId="605312590" sldId="256"/>
            <ac:spMk id="404" creationId="{E7711D41-C537-9AD6-B741-9EB916009412}"/>
          </ac:spMkLst>
        </pc:spChg>
        <pc:spChg chg="mod">
          <ac:chgData name="Emils Zegers" userId="bd5cf22c-0e97-44c0-acad-9bc9915da531" providerId="ADAL" clId="{5F09D76C-1841-4F58-94B1-5AE3681891B6}" dt="2023-06-22T13:57:58.600" v="3437" actId="27803"/>
          <ac:spMkLst>
            <pc:docMk/>
            <pc:sldMk cId="605312590" sldId="256"/>
            <ac:spMk id="405" creationId="{289F3095-E325-182E-5A6B-F34169C54015}"/>
          </ac:spMkLst>
        </pc:spChg>
        <pc:spChg chg="mod">
          <ac:chgData name="Emils Zegers" userId="bd5cf22c-0e97-44c0-acad-9bc9915da531" providerId="ADAL" clId="{5F09D76C-1841-4F58-94B1-5AE3681891B6}" dt="2023-06-22T13:57:58.600" v="3437" actId="27803"/>
          <ac:spMkLst>
            <pc:docMk/>
            <pc:sldMk cId="605312590" sldId="256"/>
            <ac:spMk id="406" creationId="{061C4D1C-C7B7-B806-DA17-B908DE28A42A}"/>
          </ac:spMkLst>
        </pc:spChg>
        <pc:spChg chg="mod">
          <ac:chgData name="Emils Zegers" userId="bd5cf22c-0e97-44c0-acad-9bc9915da531" providerId="ADAL" clId="{5F09D76C-1841-4F58-94B1-5AE3681891B6}" dt="2023-06-22T13:57:58.600" v="3437" actId="27803"/>
          <ac:spMkLst>
            <pc:docMk/>
            <pc:sldMk cId="605312590" sldId="256"/>
            <ac:spMk id="407" creationId="{88FC3545-4FB6-E3AD-6FD3-228AF7E6993D}"/>
          </ac:spMkLst>
        </pc:spChg>
        <pc:spChg chg="mod">
          <ac:chgData name="Emils Zegers" userId="bd5cf22c-0e97-44c0-acad-9bc9915da531" providerId="ADAL" clId="{5F09D76C-1841-4F58-94B1-5AE3681891B6}" dt="2023-06-22T13:57:58.600" v="3437" actId="27803"/>
          <ac:spMkLst>
            <pc:docMk/>
            <pc:sldMk cId="605312590" sldId="256"/>
            <ac:spMk id="408" creationId="{E3F7EEC8-6007-0534-BECC-41B2F3CAE46D}"/>
          </ac:spMkLst>
        </pc:spChg>
        <pc:spChg chg="mod">
          <ac:chgData name="Emils Zegers" userId="bd5cf22c-0e97-44c0-acad-9bc9915da531" providerId="ADAL" clId="{5F09D76C-1841-4F58-94B1-5AE3681891B6}" dt="2023-06-22T13:57:58.600" v="3437" actId="27803"/>
          <ac:spMkLst>
            <pc:docMk/>
            <pc:sldMk cId="605312590" sldId="256"/>
            <ac:spMk id="409" creationId="{7435D00D-A9D8-BB44-7208-488F602E5204}"/>
          </ac:spMkLst>
        </pc:spChg>
        <pc:spChg chg="mod">
          <ac:chgData name="Emils Zegers" userId="bd5cf22c-0e97-44c0-acad-9bc9915da531" providerId="ADAL" clId="{5F09D76C-1841-4F58-94B1-5AE3681891B6}" dt="2023-06-22T13:57:58.600" v="3437" actId="27803"/>
          <ac:spMkLst>
            <pc:docMk/>
            <pc:sldMk cId="605312590" sldId="256"/>
            <ac:spMk id="410" creationId="{521DC568-5B7A-F69F-6B1D-B172DF9EFFF9}"/>
          </ac:spMkLst>
        </pc:spChg>
        <pc:spChg chg="mod">
          <ac:chgData name="Emils Zegers" userId="bd5cf22c-0e97-44c0-acad-9bc9915da531" providerId="ADAL" clId="{5F09D76C-1841-4F58-94B1-5AE3681891B6}" dt="2023-06-22T13:57:58.600" v="3437" actId="27803"/>
          <ac:spMkLst>
            <pc:docMk/>
            <pc:sldMk cId="605312590" sldId="256"/>
            <ac:spMk id="411" creationId="{23F8FECF-DF83-B9E4-ECBF-EBEEDE0D3B57}"/>
          </ac:spMkLst>
        </pc:spChg>
        <pc:spChg chg="mod">
          <ac:chgData name="Emils Zegers" userId="bd5cf22c-0e97-44c0-acad-9bc9915da531" providerId="ADAL" clId="{5F09D76C-1841-4F58-94B1-5AE3681891B6}" dt="2023-06-22T13:57:58.600" v="3437" actId="27803"/>
          <ac:spMkLst>
            <pc:docMk/>
            <pc:sldMk cId="605312590" sldId="256"/>
            <ac:spMk id="412" creationId="{94F60254-352B-1C18-C088-430C03AE26CA}"/>
          </ac:spMkLst>
        </pc:spChg>
        <pc:spChg chg="mod">
          <ac:chgData name="Emils Zegers" userId="bd5cf22c-0e97-44c0-acad-9bc9915da531" providerId="ADAL" clId="{5F09D76C-1841-4F58-94B1-5AE3681891B6}" dt="2023-06-22T13:57:58.600" v="3437" actId="27803"/>
          <ac:spMkLst>
            <pc:docMk/>
            <pc:sldMk cId="605312590" sldId="256"/>
            <ac:spMk id="413" creationId="{CD2B4B28-28B2-67C3-29F6-89D7A845F3BE}"/>
          </ac:spMkLst>
        </pc:spChg>
        <pc:spChg chg="mod">
          <ac:chgData name="Emils Zegers" userId="bd5cf22c-0e97-44c0-acad-9bc9915da531" providerId="ADAL" clId="{5F09D76C-1841-4F58-94B1-5AE3681891B6}" dt="2023-06-22T13:57:58.600" v="3437" actId="27803"/>
          <ac:spMkLst>
            <pc:docMk/>
            <pc:sldMk cId="605312590" sldId="256"/>
            <ac:spMk id="414" creationId="{629B5ACD-E555-424E-CDA8-C3E665A33206}"/>
          </ac:spMkLst>
        </pc:spChg>
        <pc:spChg chg="mod">
          <ac:chgData name="Emils Zegers" userId="bd5cf22c-0e97-44c0-acad-9bc9915da531" providerId="ADAL" clId="{5F09D76C-1841-4F58-94B1-5AE3681891B6}" dt="2023-06-22T13:57:58.600" v="3437" actId="27803"/>
          <ac:spMkLst>
            <pc:docMk/>
            <pc:sldMk cId="605312590" sldId="256"/>
            <ac:spMk id="415" creationId="{AF41AB74-6258-23C7-25C9-32D955FFBAC8}"/>
          </ac:spMkLst>
        </pc:spChg>
        <pc:spChg chg="mod">
          <ac:chgData name="Emils Zegers" userId="bd5cf22c-0e97-44c0-acad-9bc9915da531" providerId="ADAL" clId="{5F09D76C-1841-4F58-94B1-5AE3681891B6}" dt="2023-06-22T13:57:58.600" v="3437" actId="27803"/>
          <ac:spMkLst>
            <pc:docMk/>
            <pc:sldMk cId="605312590" sldId="256"/>
            <ac:spMk id="416" creationId="{25C4635F-A102-1F47-AB36-55A847C13665}"/>
          </ac:spMkLst>
        </pc:spChg>
        <pc:spChg chg="mod">
          <ac:chgData name="Emils Zegers" userId="bd5cf22c-0e97-44c0-acad-9bc9915da531" providerId="ADAL" clId="{5F09D76C-1841-4F58-94B1-5AE3681891B6}" dt="2023-06-22T13:57:58.600" v="3437" actId="27803"/>
          <ac:spMkLst>
            <pc:docMk/>
            <pc:sldMk cId="605312590" sldId="256"/>
            <ac:spMk id="417" creationId="{5C424CFD-6F9F-504B-486E-AC92CF600A23}"/>
          </ac:spMkLst>
        </pc:spChg>
        <pc:spChg chg="mod">
          <ac:chgData name="Emils Zegers" userId="bd5cf22c-0e97-44c0-acad-9bc9915da531" providerId="ADAL" clId="{5F09D76C-1841-4F58-94B1-5AE3681891B6}" dt="2023-06-22T13:57:58.600" v="3437" actId="27803"/>
          <ac:spMkLst>
            <pc:docMk/>
            <pc:sldMk cId="605312590" sldId="256"/>
            <ac:spMk id="418" creationId="{831691D9-7BB5-4141-FEDA-5FB026F504D5}"/>
          </ac:spMkLst>
        </pc:spChg>
        <pc:spChg chg="mod">
          <ac:chgData name="Emils Zegers" userId="bd5cf22c-0e97-44c0-acad-9bc9915da531" providerId="ADAL" clId="{5F09D76C-1841-4F58-94B1-5AE3681891B6}" dt="2023-06-22T13:57:58.600" v="3437" actId="27803"/>
          <ac:spMkLst>
            <pc:docMk/>
            <pc:sldMk cId="605312590" sldId="256"/>
            <ac:spMk id="419" creationId="{409A7737-0D18-CA28-2FD2-2834354C7BDC}"/>
          </ac:spMkLst>
        </pc:spChg>
        <pc:spChg chg="mod">
          <ac:chgData name="Emils Zegers" userId="bd5cf22c-0e97-44c0-acad-9bc9915da531" providerId="ADAL" clId="{5F09D76C-1841-4F58-94B1-5AE3681891B6}" dt="2023-06-22T13:57:58.600" v="3437" actId="27803"/>
          <ac:spMkLst>
            <pc:docMk/>
            <pc:sldMk cId="605312590" sldId="256"/>
            <ac:spMk id="420" creationId="{11EA8972-483F-0FE8-8567-8168218FC93E}"/>
          </ac:spMkLst>
        </pc:spChg>
        <pc:spChg chg="mod">
          <ac:chgData name="Emils Zegers" userId="bd5cf22c-0e97-44c0-acad-9bc9915da531" providerId="ADAL" clId="{5F09D76C-1841-4F58-94B1-5AE3681891B6}" dt="2023-06-22T13:57:58.600" v="3437" actId="27803"/>
          <ac:spMkLst>
            <pc:docMk/>
            <pc:sldMk cId="605312590" sldId="256"/>
            <ac:spMk id="421" creationId="{219D76C0-66A8-ED9E-B813-74B0AD08842E}"/>
          </ac:spMkLst>
        </pc:spChg>
        <pc:spChg chg="mod">
          <ac:chgData name="Emils Zegers" userId="bd5cf22c-0e97-44c0-acad-9bc9915da531" providerId="ADAL" clId="{5F09D76C-1841-4F58-94B1-5AE3681891B6}" dt="2023-06-22T13:57:58.600" v="3437" actId="27803"/>
          <ac:spMkLst>
            <pc:docMk/>
            <pc:sldMk cId="605312590" sldId="256"/>
            <ac:spMk id="422" creationId="{C79E983D-9BEA-F986-2557-C214F055B4C7}"/>
          </ac:spMkLst>
        </pc:spChg>
        <pc:spChg chg="mod">
          <ac:chgData name="Emils Zegers" userId="bd5cf22c-0e97-44c0-acad-9bc9915da531" providerId="ADAL" clId="{5F09D76C-1841-4F58-94B1-5AE3681891B6}" dt="2023-06-22T13:57:58.600" v="3437" actId="27803"/>
          <ac:spMkLst>
            <pc:docMk/>
            <pc:sldMk cId="605312590" sldId="256"/>
            <ac:spMk id="423" creationId="{098E4033-2DEA-CCBF-611C-4C09C36CDC7D}"/>
          </ac:spMkLst>
        </pc:spChg>
        <pc:spChg chg="mod">
          <ac:chgData name="Emils Zegers" userId="bd5cf22c-0e97-44c0-acad-9bc9915da531" providerId="ADAL" clId="{5F09D76C-1841-4F58-94B1-5AE3681891B6}" dt="2023-06-22T13:57:58.600" v="3437" actId="27803"/>
          <ac:spMkLst>
            <pc:docMk/>
            <pc:sldMk cId="605312590" sldId="256"/>
            <ac:spMk id="424" creationId="{B0D6530B-51A4-48E2-00D0-7AECBE3E18ED}"/>
          </ac:spMkLst>
        </pc:spChg>
        <pc:spChg chg="mod">
          <ac:chgData name="Emils Zegers" userId="bd5cf22c-0e97-44c0-acad-9bc9915da531" providerId="ADAL" clId="{5F09D76C-1841-4F58-94B1-5AE3681891B6}" dt="2023-06-22T13:57:58.600" v="3437" actId="27803"/>
          <ac:spMkLst>
            <pc:docMk/>
            <pc:sldMk cId="605312590" sldId="256"/>
            <ac:spMk id="425" creationId="{100B5C97-2735-22D8-28A1-BBABDD5F6449}"/>
          </ac:spMkLst>
        </pc:spChg>
        <pc:spChg chg="mod">
          <ac:chgData name="Emils Zegers" userId="bd5cf22c-0e97-44c0-acad-9bc9915da531" providerId="ADAL" clId="{5F09D76C-1841-4F58-94B1-5AE3681891B6}" dt="2023-06-22T13:57:58.600" v="3437" actId="27803"/>
          <ac:spMkLst>
            <pc:docMk/>
            <pc:sldMk cId="605312590" sldId="256"/>
            <ac:spMk id="426" creationId="{7C615CE5-7D6A-E006-C047-68457B109588}"/>
          </ac:spMkLst>
        </pc:spChg>
        <pc:spChg chg="mod">
          <ac:chgData name="Emils Zegers" userId="bd5cf22c-0e97-44c0-acad-9bc9915da531" providerId="ADAL" clId="{5F09D76C-1841-4F58-94B1-5AE3681891B6}" dt="2023-06-22T13:57:58.600" v="3437" actId="27803"/>
          <ac:spMkLst>
            <pc:docMk/>
            <pc:sldMk cId="605312590" sldId="256"/>
            <ac:spMk id="427" creationId="{D6FFF151-C501-A2BE-5300-1C6699A41483}"/>
          </ac:spMkLst>
        </pc:spChg>
        <pc:spChg chg="mod">
          <ac:chgData name="Emils Zegers" userId="bd5cf22c-0e97-44c0-acad-9bc9915da531" providerId="ADAL" clId="{5F09D76C-1841-4F58-94B1-5AE3681891B6}" dt="2023-06-22T13:57:58.600" v="3437" actId="27803"/>
          <ac:spMkLst>
            <pc:docMk/>
            <pc:sldMk cId="605312590" sldId="256"/>
            <ac:spMk id="428" creationId="{B13A63FE-8E8F-824F-A258-EDBD1301BB0F}"/>
          </ac:spMkLst>
        </pc:spChg>
        <pc:spChg chg="mod">
          <ac:chgData name="Emils Zegers" userId="bd5cf22c-0e97-44c0-acad-9bc9915da531" providerId="ADAL" clId="{5F09D76C-1841-4F58-94B1-5AE3681891B6}" dt="2023-06-22T13:57:58.600" v="3437" actId="27803"/>
          <ac:spMkLst>
            <pc:docMk/>
            <pc:sldMk cId="605312590" sldId="256"/>
            <ac:spMk id="429" creationId="{73146907-5FD6-94E1-8017-34BEB0F0588E}"/>
          </ac:spMkLst>
        </pc:spChg>
        <pc:spChg chg="mod">
          <ac:chgData name="Emils Zegers" userId="bd5cf22c-0e97-44c0-acad-9bc9915da531" providerId="ADAL" clId="{5F09D76C-1841-4F58-94B1-5AE3681891B6}" dt="2023-06-22T13:57:58.600" v="3437" actId="27803"/>
          <ac:spMkLst>
            <pc:docMk/>
            <pc:sldMk cId="605312590" sldId="256"/>
            <ac:spMk id="430" creationId="{9415C6EA-1734-94CA-40EF-477ABB9B6E89}"/>
          </ac:spMkLst>
        </pc:spChg>
        <pc:spChg chg="mod">
          <ac:chgData name="Emils Zegers" userId="bd5cf22c-0e97-44c0-acad-9bc9915da531" providerId="ADAL" clId="{5F09D76C-1841-4F58-94B1-5AE3681891B6}" dt="2023-06-22T13:57:58.600" v="3437" actId="27803"/>
          <ac:spMkLst>
            <pc:docMk/>
            <pc:sldMk cId="605312590" sldId="256"/>
            <ac:spMk id="431" creationId="{0A8EBBB8-82BA-FB70-439B-10045B4556FA}"/>
          </ac:spMkLst>
        </pc:spChg>
        <pc:spChg chg="mod">
          <ac:chgData name="Emils Zegers" userId="bd5cf22c-0e97-44c0-acad-9bc9915da531" providerId="ADAL" clId="{5F09D76C-1841-4F58-94B1-5AE3681891B6}" dt="2023-06-22T13:57:58.600" v="3437" actId="27803"/>
          <ac:spMkLst>
            <pc:docMk/>
            <pc:sldMk cId="605312590" sldId="256"/>
            <ac:spMk id="432" creationId="{5EF97583-7298-9104-94B5-669A1E030184}"/>
          </ac:spMkLst>
        </pc:spChg>
        <pc:spChg chg="mod">
          <ac:chgData name="Emils Zegers" userId="bd5cf22c-0e97-44c0-acad-9bc9915da531" providerId="ADAL" clId="{5F09D76C-1841-4F58-94B1-5AE3681891B6}" dt="2023-06-22T13:57:58.600" v="3437" actId="27803"/>
          <ac:spMkLst>
            <pc:docMk/>
            <pc:sldMk cId="605312590" sldId="256"/>
            <ac:spMk id="433" creationId="{5AF109D3-840B-2085-55E4-FCC350503077}"/>
          </ac:spMkLst>
        </pc:spChg>
        <pc:spChg chg="mod">
          <ac:chgData name="Emils Zegers" userId="bd5cf22c-0e97-44c0-acad-9bc9915da531" providerId="ADAL" clId="{5F09D76C-1841-4F58-94B1-5AE3681891B6}" dt="2023-06-22T13:57:58.600" v="3437" actId="27803"/>
          <ac:spMkLst>
            <pc:docMk/>
            <pc:sldMk cId="605312590" sldId="256"/>
            <ac:spMk id="434" creationId="{5B53C8F8-DB93-9AD5-ABB8-037E22A65298}"/>
          </ac:spMkLst>
        </pc:spChg>
        <pc:spChg chg="mod">
          <ac:chgData name="Emils Zegers" userId="bd5cf22c-0e97-44c0-acad-9bc9915da531" providerId="ADAL" clId="{5F09D76C-1841-4F58-94B1-5AE3681891B6}" dt="2023-06-22T13:57:58.600" v="3437" actId="27803"/>
          <ac:spMkLst>
            <pc:docMk/>
            <pc:sldMk cId="605312590" sldId="256"/>
            <ac:spMk id="435" creationId="{F6A3D438-6E40-9085-5E68-2B63508FFACE}"/>
          </ac:spMkLst>
        </pc:spChg>
        <pc:spChg chg="mod">
          <ac:chgData name="Emils Zegers" userId="bd5cf22c-0e97-44c0-acad-9bc9915da531" providerId="ADAL" clId="{5F09D76C-1841-4F58-94B1-5AE3681891B6}" dt="2023-06-22T13:57:58.600" v="3437" actId="27803"/>
          <ac:spMkLst>
            <pc:docMk/>
            <pc:sldMk cId="605312590" sldId="256"/>
            <ac:spMk id="436" creationId="{CEC99687-27E8-AD76-AC84-4EEA40860BE1}"/>
          </ac:spMkLst>
        </pc:spChg>
        <pc:spChg chg="mod">
          <ac:chgData name="Emils Zegers" userId="bd5cf22c-0e97-44c0-acad-9bc9915da531" providerId="ADAL" clId="{5F09D76C-1841-4F58-94B1-5AE3681891B6}" dt="2023-06-22T13:57:58.600" v="3437" actId="27803"/>
          <ac:spMkLst>
            <pc:docMk/>
            <pc:sldMk cId="605312590" sldId="256"/>
            <ac:spMk id="437" creationId="{3B7C7F83-1680-A622-C322-1D8F694F00CE}"/>
          </ac:spMkLst>
        </pc:spChg>
        <pc:spChg chg="mod">
          <ac:chgData name="Emils Zegers" userId="bd5cf22c-0e97-44c0-acad-9bc9915da531" providerId="ADAL" clId="{5F09D76C-1841-4F58-94B1-5AE3681891B6}" dt="2023-06-22T13:57:58.600" v="3437" actId="27803"/>
          <ac:spMkLst>
            <pc:docMk/>
            <pc:sldMk cId="605312590" sldId="256"/>
            <ac:spMk id="438" creationId="{6CDDD863-E958-3C97-EAF4-F71EC69E1570}"/>
          </ac:spMkLst>
        </pc:spChg>
        <pc:spChg chg="mod">
          <ac:chgData name="Emils Zegers" userId="bd5cf22c-0e97-44c0-acad-9bc9915da531" providerId="ADAL" clId="{5F09D76C-1841-4F58-94B1-5AE3681891B6}" dt="2023-06-22T13:57:58.600" v="3437" actId="27803"/>
          <ac:spMkLst>
            <pc:docMk/>
            <pc:sldMk cId="605312590" sldId="256"/>
            <ac:spMk id="439" creationId="{BD54AE15-F76D-B735-17DD-C130E87275F8}"/>
          </ac:spMkLst>
        </pc:spChg>
        <pc:spChg chg="mod">
          <ac:chgData name="Emils Zegers" userId="bd5cf22c-0e97-44c0-acad-9bc9915da531" providerId="ADAL" clId="{5F09D76C-1841-4F58-94B1-5AE3681891B6}" dt="2023-06-22T13:57:58.600" v="3437" actId="27803"/>
          <ac:spMkLst>
            <pc:docMk/>
            <pc:sldMk cId="605312590" sldId="256"/>
            <ac:spMk id="440" creationId="{72966F02-023D-EEF0-DFFD-C49BAD04FCEE}"/>
          </ac:spMkLst>
        </pc:spChg>
        <pc:spChg chg="mod">
          <ac:chgData name="Emils Zegers" userId="bd5cf22c-0e97-44c0-acad-9bc9915da531" providerId="ADAL" clId="{5F09D76C-1841-4F58-94B1-5AE3681891B6}" dt="2023-06-22T13:57:58.600" v="3437" actId="27803"/>
          <ac:spMkLst>
            <pc:docMk/>
            <pc:sldMk cId="605312590" sldId="256"/>
            <ac:spMk id="441" creationId="{B81A7FB0-DE85-648D-3716-892DDCBF0828}"/>
          </ac:spMkLst>
        </pc:spChg>
        <pc:spChg chg="mod">
          <ac:chgData name="Emils Zegers" userId="bd5cf22c-0e97-44c0-acad-9bc9915da531" providerId="ADAL" clId="{5F09D76C-1841-4F58-94B1-5AE3681891B6}" dt="2023-06-22T13:57:58.600" v="3437" actId="27803"/>
          <ac:spMkLst>
            <pc:docMk/>
            <pc:sldMk cId="605312590" sldId="256"/>
            <ac:spMk id="442" creationId="{B1A5E17E-EA9A-2C54-31B2-A785726BDC8C}"/>
          </ac:spMkLst>
        </pc:spChg>
        <pc:spChg chg="mod">
          <ac:chgData name="Emils Zegers" userId="bd5cf22c-0e97-44c0-acad-9bc9915da531" providerId="ADAL" clId="{5F09D76C-1841-4F58-94B1-5AE3681891B6}" dt="2023-06-22T13:57:58.600" v="3437" actId="27803"/>
          <ac:spMkLst>
            <pc:docMk/>
            <pc:sldMk cId="605312590" sldId="256"/>
            <ac:spMk id="443" creationId="{12518EDA-F05B-5ADE-6F2E-DD1C682308CD}"/>
          </ac:spMkLst>
        </pc:spChg>
        <pc:spChg chg="mod">
          <ac:chgData name="Emils Zegers" userId="bd5cf22c-0e97-44c0-acad-9bc9915da531" providerId="ADAL" clId="{5F09D76C-1841-4F58-94B1-5AE3681891B6}" dt="2023-06-22T13:57:58.600" v="3437" actId="27803"/>
          <ac:spMkLst>
            <pc:docMk/>
            <pc:sldMk cId="605312590" sldId="256"/>
            <ac:spMk id="444" creationId="{6E8A46DE-095E-3849-3DD1-04B582A91A82}"/>
          </ac:spMkLst>
        </pc:spChg>
        <pc:spChg chg="mod">
          <ac:chgData name="Emils Zegers" userId="bd5cf22c-0e97-44c0-acad-9bc9915da531" providerId="ADAL" clId="{5F09D76C-1841-4F58-94B1-5AE3681891B6}" dt="2023-06-22T13:57:58.600" v="3437" actId="27803"/>
          <ac:spMkLst>
            <pc:docMk/>
            <pc:sldMk cId="605312590" sldId="256"/>
            <ac:spMk id="445" creationId="{62FE9B3A-223E-D355-BBA0-E7C47A085552}"/>
          </ac:spMkLst>
        </pc:spChg>
        <pc:spChg chg="mod">
          <ac:chgData name="Emils Zegers" userId="bd5cf22c-0e97-44c0-acad-9bc9915da531" providerId="ADAL" clId="{5F09D76C-1841-4F58-94B1-5AE3681891B6}" dt="2023-06-22T13:57:58.600" v="3437" actId="27803"/>
          <ac:spMkLst>
            <pc:docMk/>
            <pc:sldMk cId="605312590" sldId="256"/>
            <ac:spMk id="446" creationId="{B02E1338-CADB-7B0B-AB2C-58CC34A0A0DF}"/>
          </ac:spMkLst>
        </pc:spChg>
        <pc:spChg chg="mod">
          <ac:chgData name="Emils Zegers" userId="bd5cf22c-0e97-44c0-acad-9bc9915da531" providerId="ADAL" clId="{5F09D76C-1841-4F58-94B1-5AE3681891B6}" dt="2023-06-22T13:57:58.600" v="3437" actId="27803"/>
          <ac:spMkLst>
            <pc:docMk/>
            <pc:sldMk cId="605312590" sldId="256"/>
            <ac:spMk id="447" creationId="{726693BD-2223-5870-DCEF-A97C64DD2549}"/>
          </ac:spMkLst>
        </pc:spChg>
        <pc:spChg chg="mod">
          <ac:chgData name="Emils Zegers" userId="bd5cf22c-0e97-44c0-acad-9bc9915da531" providerId="ADAL" clId="{5F09D76C-1841-4F58-94B1-5AE3681891B6}" dt="2023-06-22T13:57:58.600" v="3437" actId="27803"/>
          <ac:spMkLst>
            <pc:docMk/>
            <pc:sldMk cId="605312590" sldId="256"/>
            <ac:spMk id="448" creationId="{A02C3B3D-6E9B-33C8-390E-1A4E36339953}"/>
          </ac:spMkLst>
        </pc:spChg>
        <pc:spChg chg="mod">
          <ac:chgData name="Emils Zegers" userId="bd5cf22c-0e97-44c0-acad-9bc9915da531" providerId="ADAL" clId="{5F09D76C-1841-4F58-94B1-5AE3681891B6}" dt="2023-06-22T13:57:58.600" v="3437" actId="27803"/>
          <ac:spMkLst>
            <pc:docMk/>
            <pc:sldMk cId="605312590" sldId="256"/>
            <ac:spMk id="449" creationId="{4D80045F-FA0C-6438-4150-E67A9BAD6DF1}"/>
          </ac:spMkLst>
        </pc:spChg>
        <pc:spChg chg="mod">
          <ac:chgData name="Emils Zegers" userId="bd5cf22c-0e97-44c0-acad-9bc9915da531" providerId="ADAL" clId="{5F09D76C-1841-4F58-94B1-5AE3681891B6}" dt="2023-06-22T13:57:58.600" v="3437" actId="27803"/>
          <ac:spMkLst>
            <pc:docMk/>
            <pc:sldMk cId="605312590" sldId="256"/>
            <ac:spMk id="450" creationId="{BD390871-81AE-3ACA-41A9-FE8BFE88CA0D}"/>
          </ac:spMkLst>
        </pc:spChg>
        <pc:spChg chg="mod">
          <ac:chgData name="Emils Zegers" userId="bd5cf22c-0e97-44c0-acad-9bc9915da531" providerId="ADAL" clId="{5F09D76C-1841-4F58-94B1-5AE3681891B6}" dt="2023-06-22T13:57:58.600" v="3437" actId="27803"/>
          <ac:spMkLst>
            <pc:docMk/>
            <pc:sldMk cId="605312590" sldId="256"/>
            <ac:spMk id="451" creationId="{99A230B5-B479-6F22-0209-6D4FA326D6F5}"/>
          </ac:spMkLst>
        </pc:spChg>
        <pc:spChg chg="mod">
          <ac:chgData name="Emils Zegers" userId="bd5cf22c-0e97-44c0-acad-9bc9915da531" providerId="ADAL" clId="{5F09D76C-1841-4F58-94B1-5AE3681891B6}" dt="2023-06-22T13:57:58.600" v="3437" actId="27803"/>
          <ac:spMkLst>
            <pc:docMk/>
            <pc:sldMk cId="605312590" sldId="256"/>
            <ac:spMk id="452" creationId="{1B0E7748-90F0-D945-E559-D3152C68720C}"/>
          </ac:spMkLst>
        </pc:spChg>
        <pc:spChg chg="mod">
          <ac:chgData name="Emils Zegers" userId="bd5cf22c-0e97-44c0-acad-9bc9915da531" providerId="ADAL" clId="{5F09D76C-1841-4F58-94B1-5AE3681891B6}" dt="2023-06-22T13:57:58.600" v="3437" actId="27803"/>
          <ac:spMkLst>
            <pc:docMk/>
            <pc:sldMk cId="605312590" sldId="256"/>
            <ac:spMk id="453" creationId="{BA22D631-D020-C7A9-9FDA-9942598C1670}"/>
          </ac:spMkLst>
        </pc:spChg>
        <pc:spChg chg="mod">
          <ac:chgData name="Emils Zegers" userId="bd5cf22c-0e97-44c0-acad-9bc9915da531" providerId="ADAL" clId="{5F09D76C-1841-4F58-94B1-5AE3681891B6}" dt="2023-06-22T13:57:58.600" v="3437" actId="27803"/>
          <ac:spMkLst>
            <pc:docMk/>
            <pc:sldMk cId="605312590" sldId="256"/>
            <ac:spMk id="454" creationId="{57ABDF88-D973-3AC2-6FC1-378F6DC44A75}"/>
          </ac:spMkLst>
        </pc:spChg>
        <pc:spChg chg="mod">
          <ac:chgData name="Emils Zegers" userId="bd5cf22c-0e97-44c0-acad-9bc9915da531" providerId="ADAL" clId="{5F09D76C-1841-4F58-94B1-5AE3681891B6}" dt="2023-06-22T13:57:58.600" v="3437" actId="27803"/>
          <ac:spMkLst>
            <pc:docMk/>
            <pc:sldMk cId="605312590" sldId="256"/>
            <ac:spMk id="455" creationId="{F9112227-B122-2B55-9A30-F12EB33B539C}"/>
          </ac:spMkLst>
        </pc:spChg>
        <pc:spChg chg="mod">
          <ac:chgData name="Emils Zegers" userId="bd5cf22c-0e97-44c0-acad-9bc9915da531" providerId="ADAL" clId="{5F09D76C-1841-4F58-94B1-5AE3681891B6}" dt="2023-06-22T13:57:58.600" v="3437" actId="27803"/>
          <ac:spMkLst>
            <pc:docMk/>
            <pc:sldMk cId="605312590" sldId="256"/>
            <ac:spMk id="456" creationId="{8197DACA-93E0-4924-F2E6-28A4EAF1F505}"/>
          </ac:spMkLst>
        </pc:spChg>
        <pc:spChg chg="mod">
          <ac:chgData name="Emils Zegers" userId="bd5cf22c-0e97-44c0-acad-9bc9915da531" providerId="ADAL" clId="{5F09D76C-1841-4F58-94B1-5AE3681891B6}" dt="2023-06-22T13:57:58.600" v="3437" actId="27803"/>
          <ac:spMkLst>
            <pc:docMk/>
            <pc:sldMk cId="605312590" sldId="256"/>
            <ac:spMk id="457" creationId="{0F5862B3-163E-245C-5302-6482C71FFCA7}"/>
          </ac:spMkLst>
        </pc:spChg>
        <pc:spChg chg="mod">
          <ac:chgData name="Emils Zegers" userId="bd5cf22c-0e97-44c0-acad-9bc9915da531" providerId="ADAL" clId="{5F09D76C-1841-4F58-94B1-5AE3681891B6}" dt="2023-06-22T13:57:58.600" v="3437" actId="27803"/>
          <ac:spMkLst>
            <pc:docMk/>
            <pc:sldMk cId="605312590" sldId="256"/>
            <ac:spMk id="458" creationId="{2887F67F-781C-30AA-ADC3-E1A1079CD927}"/>
          </ac:spMkLst>
        </pc:spChg>
        <pc:spChg chg="mod">
          <ac:chgData name="Emils Zegers" userId="bd5cf22c-0e97-44c0-acad-9bc9915da531" providerId="ADAL" clId="{5F09D76C-1841-4F58-94B1-5AE3681891B6}" dt="2023-06-22T13:57:58.600" v="3437" actId="27803"/>
          <ac:spMkLst>
            <pc:docMk/>
            <pc:sldMk cId="605312590" sldId="256"/>
            <ac:spMk id="459" creationId="{9EC4634F-606C-F3B5-01A8-4A910051A861}"/>
          </ac:spMkLst>
        </pc:spChg>
        <pc:spChg chg="mod">
          <ac:chgData name="Emils Zegers" userId="bd5cf22c-0e97-44c0-acad-9bc9915da531" providerId="ADAL" clId="{5F09D76C-1841-4F58-94B1-5AE3681891B6}" dt="2023-06-22T13:57:58.600" v="3437" actId="27803"/>
          <ac:spMkLst>
            <pc:docMk/>
            <pc:sldMk cId="605312590" sldId="256"/>
            <ac:spMk id="460" creationId="{6DB25CC1-E848-4248-2990-C180EB4F85FC}"/>
          </ac:spMkLst>
        </pc:spChg>
        <pc:spChg chg="mod">
          <ac:chgData name="Emils Zegers" userId="bd5cf22c-0e97-44c0-acad-9bc9915da531" providerId="ADAL" clId="{5F09D76C-1841-4F58-94B1-5AE3681891B6}" dt="2023-06-22T13:57:58.600" v="3437" actId="27803"/>
          <ac:spMkLst>
            <pc:docMk/>
            <pc:sldMk cId="605312590" sldId="256"/>
            <ac:spMk id="461" creationId="{A0D7DDC2-0606-D9AB-2461-49D7948151A2}"/>
          </ac:spMkLst>
        </pc:spChg>
        <pc:spChg chg="mod">
          <ac:chgData name="Emils Zegers" userId="bd5cf22c-0e97-44c0-acad-9bc9915da531" providerId="ADAL" clId="{5F09D76C-1841-4F58-94B1-5AE3681891B6}" dt="2023-06-22T13:57:58.600" v="3437" actId="27803"/>
          <ac:spMkLst>
            <pc:docMk/>
            <pc:sldMk cId="605312590" sldId="256"/>
            <ac:spMk id="462" creationId="{528EE71D-B7A3-3DBC-761D-FB27AA50059E}"/>
          </ac:spMkLst>
        </pc:spChg>
        <pc:spChg chg="mod">
          <ac:chgData name="Emils Zegers" userId="bd5cf22c-0e97-44c0-acad-9bc9915da531" providerId="ADAL" clId="{5F09D76C-1841-4F58-94B1-5AE3681891B6}" dt="2023-06-22T13:57:58.600" v="3437" actId="27803"/>
          <ac:spMkLst>
            <pc:docMk/>
            <pc:sldMk cId="605312590" sldId="256"/>
            <ac:spMk id="463" creationId="{481A3382-6AF1-F788-9DFA-5F320DB14702}"/>
          </ac:spMkLst>
        </pc:spChg>
        <pc:spChg chg="mod">
          <ac:chgData name="Emils Zegers" userId="bd5cf22c-0e97-44c0-acad-9bc9915da531" providerId="ADAL" clId="{5F09D76C-1841-4F58-94B1-5AE3681891B6}" dt="2023-06-22T13:57:58.600" v="3437" actId="27803"/>
          <ac:spMkLst>
            <pc:docMk/>
            <pc:sldMk cId="605312590" sldId="256"/>
            <ac:spMk id="464" creationId="{07D23A7F-399E-EE5D-519C-D926BFD6C010}"/>
          </ac:spMkLst>
        </pc:spChg>
        <pc:spChg chg="mod">
          <ac:chgData name="Emils Zegers" userId="bd5cf22c-0e97-44c0-acad-9bc9915da531" providerId="ADAL" clId="{5F09D76C-1841-4F58-94B1-5AE3681891B6}" dt="2023-06-22T13:57:58.600" v="3437" actId="27803"/>
          <ac:spMkLst>
            <pc:docMk/>
            <pc:sldMk cId="605312590" sldId="256"/>
            <ac:spMk id="465" creationId="{27508F18-2B79-3330-C284-7264D5630E4E}"/>
          </ac:spMkLst>
        </pc:spChg>
        <pc:spChg chg="mod">
          <ac:chgData name="Emils Zegers" userId="bd5cf22c-0e97-44c0-acad-9bc9915da531" providerId="ADAL" clId="{5F09D76C-1841-4F58-94B1-5AE3681891B6}" dt="2023-06-22T13:57:58.600" v="3437" actId="27803"/>
          <ac:spMkLst>
            <pc:docMk/>
            <pc:sldMk cId="605312590" sldId="256"/>
            <ac:spMk id="466" creationId="{DCB63082-7D52-DA4C-BB98-7331B3D7211A}"/>
          </ac:spMkLst>
        </pc:spChg>
        <pc:spChg chg="mod">
          <ac:chgData name="Emils Zegers" userId="bd5cf22c-0e97-44c0-acad-9bc9915da531" providerId="ADAL" clId="{5F09D76C-1841-4F58-94B1-5AE3681891B6}" dt="2023-06-22T13:57:58.600" v="3437" actId="27803"/>
          <ac:spMkLst>
            <pc:docMk/>
            <pc:sldMk cId="605312590" sldId="256"/>
            <ac:spMk id="467" creationId="{EC2F9A8A-673E-7E01-F557-DA5A05968074}"/>
          </ac:spMkLst>
        </pc:spChg>
        <pc:spChg chg="mod">
          <ac:chgData name="Emils Zegers" userId="bd5cf22c-0e97-44c0-acad-9bc9915da531" providerId="ADAL" clId="{5F09D76C-1841-4F58-94B1-5AE3681891B6}" dt="2023-06-22T13:57:58.600" v="3437" actId="27803"/>
          <ac:spMkLst>
            <pc:docMk/>
            <pc:sldMk cId="605312590" sldId="256"/>
            <ac:spMk id="468" creationId="{D86BAF06-7C5E-F406-F2DC-8D31850F26EB}"/>
          </ac:spMkLst>
        </pc:spChg>
        <pc:spChg chg="mod">
          <ac:chgData name="Emils Zegers" userId="bd5cf22c-0e97-44c0-acad-9bc9915da531" providerId="ADAL" clId="{5F09D76C-1841-4F58-94B1-5AE3681891B6}" dt="2023-06-22T13:57:58.600" v="3437" actId="27803"/>
          <ac:spMkLst>
            <pc:docMk/>
            <pc:sldMk cId="605312590" sldId="256"/>
            <ac:spMk id="469" creationId="{8519EA12-48DC-9478-E53F-AF0177EDB861}"/>
          </ac:spMkLst>
        </pc:spChg>
        <pc:spChg chg="mod">
          <ac:chgData name="Emils Zegers" userId="bd5cf22c-0e97-44c0-acad-9bc9915da531" providerId="ADAL" clId="{5F09D76C-1841-4F58-94B1-5AE3681891B6}" dt="2023-06-22T13:57:58.600" v="3437" actId="27803"/>
          <ac:spMkLst>
            <pc:docMk/>
            <pc:sldMk cId="605312590" sldId="256"/>
            <ac:spMk id="470" creationId="{6B4C5A3D-A7CE-E5EE-A2AA-ACCE8BDC62D3}"/>
          </ac:spMkLst>
        </pc:spChg>
        <pc:spChg chg="mod">
          <ac:chgData name="Emils Zegers" userId="bd5cf22c-0e97-44c0-acad-9bc9915da531" providerId="ADAL" clId="{5F09D76C-1841-4F58-94B1-5AE3681891B6}" dt="2023-06-22T13:57:58.600" v="3437" actId="27803"/>
          <ac:spMkLst>
            <pc:docMk/>
            <pc:sldMk cId="605312590" sldId="256"/>
            <ac:spMk id="471" creationId="{CD820169-5582-BCEF-DE3E-5EC56147B849}"/>
          </ac:spMkLst>
        </pc:spChg>
        <pc:spChg chg="mod">
          <ac:chgData name="Emils Zegers" userId="bd5cf22c-0e97-44c0-acad-9bc9915da531" providerId="ADAL" clId="{5F09D76C-1841-4F58-94B1-5AE3681891B6}" dt="2023-06-22T13:57:58.600" v="3437" actId="27803"/>
          <ac:spMkLst>
            <pc:docMk/>
            <pc:sldMk cId="605312590" sldId="256"/>
            <ac:spMk id="472" creationId="{EF966690-D59D-1E27-E902-DA063F8EA452}"/>
          </ac:spMkLst>
        </pc:spChg>
        <pc:spChg chg="mod">
          <ac:chgData name="Emils Zegers" userId="bd5cf22c-0e97-44c0-acad-9bc9915da531" providerId="ADAL" clId="{5F09D76C-1841-4F58-94B1-5AE3681891B6}" dt="2023-06-22T13:57:58.600" v="3437" actId="27803"/>
          <ac:spMkLst>
            <pc:docMk/>
            <pc:sldMk cId="605312590" sldId="256"/>
            <ac:spMk id="473" creationId="{FDFF357F-4040-26CD-FA4B-8FC05B36AF01}"/>
          </ac:spMkLst>
        </pc:spChg>
        <pc:spChg chg="mod">
          <ac:chgData name="Emils Zegers" userId="bd5cf22c-0e97-44c0-acad-9bc9915da531" providerId="ADAL" clId="{5F09D76C-1841-4F58-94B1-5AE3681891B6}" dt="2023-06-22T13:57:58.600" v="3437" actId="27803"/>
          <ac:spMkLst>
            <pc:docMk/>
            <pc:sldMk cId="605312590" sldId="256"/>
            <ac:spMk id="474" creationId="{572CC349-5B8A-F591-2621-E007C4BD7A68}"/>
          </ac:spMkLst>
        </pc:spChg>
        <pc:spChg chg="mod">
          <ac:chgData name="Emils Zegers" userId="bd5cf22c-0e97-44c0-acad-9bc9915da531" providerId="ADAL" clId="{5F09D76C-1841-4F58-94B1-5AE3681891B6}" dt="2023-06-22T13:57:58.600" v="3437" actId="27803"/>
          <ac:spMkLst>
            <pc:docMk/>
            <pc:sldMk cId="605312590" sldId="256"/>
            <ac:spMk id="475" creationId="{8F3D6CA3-0EAD-58C5-10F4-06EAE3E77D59}"/>
          </ac:spMkLst>
        </pc:spChg>
        <pc:spChg chg="mod">
          <ac:chgData name="Emils Zegers" userId="bd5cf22c-0e97-44c0-acad-9bc9915da531" providerId="ADAL" clId="{5F09D76C-1841-4F58-94B1-5AE3681891B6}" dt="2023-06-22T13:57:58.600" v="3437" actId="27803"/>
          <ac:spMkLst>
            <pc:docMk/>
            <pc:sldMk cId="605312590" sldId="256"/>
            <ac:spMk id="476" creationId="{AF99B360-9795-886A-19CC-993C0D31C8A6}"/>
          </ac:spMkLst>
        </pc:spChg>
        <pc:spChg chg="mod">
          <ac:chgData name="Emils Zegers" userId="bd5cf22c-0e97-44c0-acad-9bc9915da531" providerId="ADAL" clId="{5F09D76C-1841-4F58-94B1-5AE3681891B6}" dt="2023-06-22T13:57:58.600" v="3437" actId="27803"/>
          <ac:spMkLst>
            <pc:docMk/>
            <pc:sldMk cId="605312590" sldId="256"/>
            <ac:spMk id="477" creationId="{99753441-2450-C414-C5D6-E880563D8CF6}"/>
          </ac:spMkLst>
        </pc:spChg>
        <pc:spChg chg="mod">
          <ac:chgData name="Emils Zegers" userId="bd5cf22c-0e97-44c0-acad-9bc9915da531" providerId="ADAL" clId="{5F09D76C-1841-4F58-94B1-5AE3681891B6}" dt="2023-06-22T13:57:58.600" v="3437" actId="27803"/>
          <ac:spMkLst>
            <pc:docMk/>
            <pc:sldMk cId="605312590" sldId="256"/>
            <ac:spMk id="478" creationId="{8E60CC9F-0CA3-D15C-B2B0-9B4602464A3E}"/>
          </ac:spMkLst>
        </pc:spChg>
        <pc:spChg chg="mod">
          <ac:chgData name="Emils Zegers" userId="bd5cf22c-0e97-44c0-acad-9bc9915da531" providerId="ADAL" clId="{5F09D76C-1841-4F58-94B1-5AE3681891B6}" dt="2023-06-22T13:57:58.600" v="3437" actId="27803"/>
          <ac:spMkLst>
            <pc:docMk/>
            <pc:sldMk cId="605312590" sldId="256"/>
            <ac:spMk id="479" creationId="{55E7A4AC-FD0B-CA9C-9855-A2E6175BD886}"/>
          </ac:spMkLst>
        </pc:spChg>
        <pc:spChg chg="mod">
          <ac:chgData name="Emils Zegers" userId="bd5cf22c-0e97-44c0-acad-9bc9915da531" providerId="ADAL" clId="{5F09D76C-1841-4F58-94B1-5AE3681891B6}" dt="2023-06-22T13:57:58.600" v="3437" actId="27803"/>
          <ac:spMkLst>
            <pc:docMk/>
            <pc:sldMk cId="605312590" sldId="256"/>
            <ac:spMk id="480" creationId="{0F585484-7147-D03E-8E3F-A7681EC531D2}"/>
          </ac:spMkLst>
        </pc:spChg>
        <pc:spChg chg="mod">
          <ac:chgData name="Emils Zegers" userId="bd5cf22c-0e97-44c0-acad-9bc9915da531" providerId="ADAL" clId="{5F09D76C-1841-4F58-94B1-5AE3681891B6}" dt="2023-06-22T13:57:58.600" v="3437" actId="27803"/>
          <ac:spMkLst>
            <pc:docMk/>
            <pc:sldMk cId="605312590" sldId="256"/>
            <ac:spMk id="481" creationId="{1290454A-880E-6A50-EC48-1405A08D7968}"/>
          </ac:spMkLst>
        </pc:spChg>
        <pc:spChg chg="mod">
          <ac:chgData name="Emils Zegers" userId="bd5cf22c-0e97-44c0-acad-9bc9915da531" providerId="ADAL" clId="{5F09D76C-1841-4F58-94B1-5AE3681891B6}" dt="2023-06-22T13:57:58.600" v="3437" actId="27803"/>
          <ac:spMkLst>
            <pc:docMk/>
            <pc:sldMk cId="605312590" sldId="256"/>
            <ac:spMk id="482" creationId="{67AC85AC-6027-7D86-FC51-73CE552C96A7}"/>
          </ac:spMkLst>
        </pc:spChg>
        <pc:spChg chg="mod">
          <ac:chgData name="Emils Zegers" userId="bd5cf22c-0e97-44c0-acad-9bc9915da531" providerId="ADAL" clId="{5F09D76C-1841-4F58-94B1-5AE3681891B6}" dt="2023-06-22T13:57:58.600" v="3437" actId="27803"/>
          <ac:spMkLst>
            <pc:docMk/>
            <pc:sldMk cId="605312590" sldId="256"/>
            <ac:spMk id="483" creationId="{B724C54D-581F-BABF-494D-383B0BD7DD6A}"/>
          </ac:spMkLst>
        </pc:spChg>
        <pc:spChg chg="mod">
          <ac:chgData name="Emils Zegers" userId="bd5cf22c-0e97-44c0-acad-9bc9915da531" providerId="ADAL" clId="{5F09D76C-1841-4F58-94B1-5AE3681891B6}" dt="2023-06-22T13:57:58.600" v="3437" actId="27803"/>
          <ac:spMkLst>
            <pc:docMk/>
            <pc:sldMk cId="605312590" sldId="256"/>
            <ac:spMk id="484" creationId="{FF173D18-D90D-D688-232D-A403225B0D5F}"/>
          </ac:spMkLst>
        </pc:spChg>
        <pc:spChg chg="mod">
          <ac:chgData name="Emils Zegers" userId="bd5cf22c-0e97-44c0-acad-9bc9915da531" providerId="ADAL" clId="{5F09D76C-1841-4F58-94B1-5AE3681891B6}" dt="2023-06-22T13:57:58.600" v="3437" actId="27803"/>
          <ac:spMkLst>
            <pc:docMk/>
            <pc:sldMk cId="605312590" sldId="256"/>
            <ac:spMk id="485" creationId="{F89CBDC4-495F-4849-A701-092305E761B2}"/>
          </ac:spMkLst>
        </pc:spChg>
        <pc:spChg chg="mod">
          <ac:chgData name="Emils Zegers" userId="bd5cf22c-0e97-44c0-acad-9bc9915da531" providerId="ADAL" clId="{5F09D76C-1841-4F58-94B1-5AE3681891B6}" dt="2023-06-22T13:57:58.600" v="3437" actId="27803"/>
          <ac:spMkLst>
            <pc:docMk/>
            <pc:sldMk cId="605312590" sldId="256"/>
            <ac:spMk id="486" creationId="{7F500D4F-7C1A-DF68-49BA-B85DC81C923E}"/>
          </ac:spMkLst>
        </pc:spChg>
        <pc:spChg chg="mod">
          <ac:chgData name="Emils Zegers" userId="bd5cf22c-0e97-44c0-acad-9bc9915da531" providerId="ADAL" clId="{5F09D76C-1841-4F58-94B1-5AE3681891B6}" dt="2023-06-22T13:57:58.600" v="3437" actId="27803"/>
          <ac:spMkLst>
            <pc:docMk/>
            <pc:sldMk cId="605312590" sldId="256"/>
            <ac:spMk id="487" creationId="{E11FD38B-577D-AC74-2E88-C56D5BFB96EA}"/>
          </ac:spMkLst>
        </pc:spChg>
        <pc:spChg chg="mod">
          <ac:chgData name="Emils Zegers" userId="bd5cf22c-0e97-44c0-acad-9bc9915da531" providerId="ADAL" clId="{5F09D76C-1841-4F58-94B1-5AE3681891B6}" dt="2023-06-22T13:57:58.600" v="3437" actId="27803"/>
          <ac:spMkLst>
            <pc:docMk/>
            <pc:sldMk cId="605312590" sldId="256"/>
            <ac:spMk id="488" creationId="{0A9F9629-1E60-3DC3-F8BB-F2D7DA1435FF}"/>
          </ac:spMkLst>
        </pc:spChg>
        <pc:spChg chg="mod">
          <ac:chgData name="Emils Zegers" userId="bd5cf22c-0e97-44c0-acad-9bc9915da531" providerId="ADAL" clId="{5F09D76C-1841-4F58-94B1-5AE3681891B6}" dt="2023-06-22T13:57:58.600" v="3437" actId="27803"/>
          <ac:spMkLst>
            <pc:docMk/>
            <pc:sldMk cId="605312590" sldId="256"/>
            <ac:spMk id="489" creationId="{2DF06E6B-73AD-C811-E488-C66D2C03960D}"/>
          </ac:spMkLst>
        </pc:spChg>
        <pc:spChg chg="mod">
          <ac:chgData name="Emils Zegers" userId="bd5cf22c-0e97-44c0-acad-9bc9915da531" providerId="ADAL" clId="{5F09D76C-1841-4F58-94B1-5AE3681891B6}" dt="2023-06-22T13:57:58.600" v="3437" actId="27803"/>
          <ac:spMkLst>
            <pc:docMk/>
            <pc:sldMk cId="605312590" sldId="256"/>
            <ac:spMk id="490" creationId="{D92D72D3-2EFE-AA5D-001F-C6059B6B96DE}"/>
          </ac:spMkLst>
        </pc:spChg>
        <pc:spChg chg="mod">
          <ac:chgData name="Emils Zegers" userId="bd5cf22c-0e97-44c0-acad-9bc9915da531" providerId="ADAL" clId="{5F09D76C-1841-4F58-94B1-5AE3681891B6}" dt="2023-06-22T13:57:58.600" v="3437" actId="27803"/>
          <ac:spMkLst>
            <pc:docMk/>
            <pc:sldMk cId="605312590" sldId="256"/>
            <ac:spMk id="491" creationId="{4A996B7B-C4A3-7EE5-4442-2084A403526B}"/>
          </ac:spMkLst>
        </pc:spChg>
        <pc:spChg chg="mod">
          <ac:chgData name="Emils Zegers" userId="bd5cf22c-0e97-44c0-acad-9bc9915da531" providerId="ADAL" clId="{5F09D76C-1841-4F58-94B1-5AE3681891B6}" dt="2023-06-22T13:57:58.600" v="3437" actId="27803"/>
          <ac:spMkLst>
            <pc:docMk/>
            <pc:sldMk cId="605312590" sldId="256"/>
            <ac:spMk id="492" creationId="{4F03C19F-12FC-DE14-1B36-DE03043E3DDD}"/>
          </ac:spMkLst>
        </pc:spChg>
        <pc:spChg chg="mod">
          <ac:chgData name="Emils Zegers" userId="bd5cf22c-0e97-44c0-acad-9bc9915da531" providerId="ADAL" clId="{5F09D76C-1841-4F58-94B1-5AE3681891B6}" dt="2023-06-22T13:57:58.600" v="3437" actId="27803"/>
          <ac:spMkLst>
            <pc:docMk/>
            <pc:sldMk cId="605312590" sldId="256"/>
            <ac:spMk id="493" creationId="{DA718215-67A2-38A7-1D6B-7E9066944E19}"/>
          </ac:spMkLst>
        </pc:spChg>
        <pc:spChg chg="mod">
          <ac:chgData name="Emils Zegers" userId="bd5cf22c-0e97-44c0-acad-9bc9915da531" providerId="ADAL" clId="{5F09D76C-1841-4F58-94B1-5AE3681891B6}" dt="2023-06-22T13:57:58.600" v="3437" actId="27803"/>
          <ac:spMkLst>
            <pc:docMk/>
            <pc:sldMk cId="605312590" sldId="256"/>
            <ac:spMk id="494" creationId="{E3955207-0733-BF8C-AB08-72DF197EF4E9}"/>
          </ac:spMkLst>
        </pc:spChg>
        <pc:spChg chg="mod">
          <ac:chgData name="Emils Zegers" userId="bd5cf22c-0e97-44c0-acad-9bc9915da531" providerId="ADAL" clId="{5F09D76C-1841-4F58-94B1-5AE3681891B6}" dt="2023-06-22T13:57:58.600" v="3437" actId="27803"/>
          <ac:spMkLst>
            <pc:docMk/>
            <pc:sldMk cId="605312590" sldId="256"/>
            <ac:spMk id="495" creationId="{9EA79332-095D-34ED-2D84-57D81BD0326B}"/>
          </ac:spMkLst>
        </pc:spChg>
        <pc:spChg chg="mod">
          <ac:chgData name="Emils Zegers" userId="bd5cf22c-0e97-44c0-acad-9bc9915da531" providerId="ADAL" clId="{5F09D76C-1841-4F58-94B1-5AE3681891B6}" dt="2023-06-22T13:57:58.600" v="3437" actId="27803"/>
          <ac:spMkLst>
            <pc:docMk/>
            <pc:sldMk cId="605312590" sldId="256"/>
            <ac:spMk id="496" creationId="{B88CE1DC-CCCC-6B5A-7756-F30DC1CEC00E}"/>
          </ac:spMkLst>
        </pc:spChg>
        <pc:spChg chg="mod">
          <ac:chgData name="Emils Zegers" userId="bd5cf22c-0e97-44c0-acad-9bc9915da531" providerId="ADAL" clId="{5F09D76C-1841-4F58-94B1-5AE3681891B6}" dt="2023-06-22T13:57:58.600" v="3437" actId="27803"/>
          <ac:spMkLst>
            <pc:docMk/>
            <pc:sldMk cId="605312590" sldId="256"/>
            <ac:spMk id="497" creationId="{1CDADF6C-A732-41EC-87A7-B6013CFAEA79}"/>
          </ac:spMkLst>
        </pc:spChg>
        <pc:spChg chg="mod">
          <ac:chgData name="Emils Zegers" userId="bd5cf22c-0e97-44c0-acad-9bc9915da531" providerId="ADAL" clId="{5F09D76C-1841-4F58-94B1-5AE3681891B6}" dt="2023-06-22T13:57:58.600" v="3437" actId="27803"/>
          <ac:spMkLst>
            <pc:docMk/>
            <pc:sldMk cId="605312590" sldId="256"/>
            <ac:spMk id="498" creationId="{05B7FC69-4B5E-F375-5260-989BC5CF18A7}"/>
          </ac:spMkLst>
        </pc:spChg>
        <pc:spChg chg="mod">
          <ac:chgData name="Emils Zegers" userId="bd5cf22c-0e97-44c0-acad-9bc9915da531" providerId="ADAL" clId="{5F09D76C-1841-4F58-94B1-5AE3681891B6}" dt="2023-06-22T13:57:58.600" v="3437" actId="27803"/>
          <ac:spMkLst>
            <pc:docMk/>
            <pc:sldMk cId="605312590" sldId="256"/>
            <ac:spMk id="499" creationId="{25D4AEE4-C134-0361-2146-BA9C77CD5757}"/>
          </ac:spMkLst>
        </pc:spChg>
        <pc:spChg chg="mod">
          <ac:chgData name="Emils Zegers" userId="bd5cf22c-0e97-44c0-acad-9bc9915da531" providerId="ADAL" clId="{5F09D76C-1841-4F58-94B1-5AE3681891B6}" dt="2023-06-22T13:57:58.600" v="3437" actId="27803"/>
          <ac:spMkLst>
            <pc:docMk/>
            <pc:sldMk cId="605312590" sldId="256"/>
            <ac:spMk id="500" creationId="{9BC2437C-1B7E-233D-CD6C-A4B28AC9100D}"/>
          </ac:spMkLst>
        </pc:spChg>
        <pc:spChg chg="mod">
          <ac:chgData name="Emils Zegers" userId="bd5cf22c-0e97-44c0-acad-9bc9915da531" providerId="ADAL" clId="{5F09D76C-1841-4F58-94B1-5AE3681891B6}" dt="2023-06-22T13:57:58.600" v="3437" actId="27803"/>
          <ac:spMkLst>
            <pc:docMk/>
            <pc:sldMk cId="605312590" sldId="256"/>
            <ac:spMk id="501" creationId="{F3A696AF-6E13-593F-002B-CE37840F4B39}"/>
          </ac:spMkLst>
        </pc:spChg>
        <pc:spChg chg="mod">
          <ac:chgData name="Emils Zegers" userId="bd5cf22c-0e97-44c0-acad-9bc9915da531" providerId="ADAL" clId="{5F09D76C-1841-4F58-94B1-5AE3681891B6}" dt="2023-06-22T13:57:58.600" v="3437" actId="27803"/>
          <ac:spMkLst>
            <pc:docMk/>
            <pc:sldMk cId="605312590" sldId="256"/>
            <ac:spMk id="502" creationId="{B0756C06-00D2-130E-71F7-4541ABB54BB0}"/>
          </ac:spMkLst>
        </pc:spChg>
        <pc:spChg chg="mod">
          <ac:chgData name="Emils Zegers" userId="bd5cf22c-0e97-44c0-acad-9bc9915da531" providerId="ADAL" clId="{5F09D76C-1841-4F58-94B1-5AE3681891B6}" dt="2023-06-22T13:57:58.600" v="3437" actId="27803"/>
          <ac:spMkLst>
            <pc:docMk/>
            <pc:sldMk cId="605312590" sldId="256"/>
            <ac:spMk id="503" creationId="{0F797F63-6968-E14F-F19F-832C06D1140E}"/>
          </ac:spMkLst>
        </pc:spChg>
        <pc:spChg chg="mod">
          <ac:chgData name="Emils Zegers" userId="bd5cf22c-0e97-44c0-acad-9bc9915da531" providerId="ADAL" clId="{5F09D76C-1841-4F58-94B1-5AE3681891B6}" dt="2023-06-22T13:57:58.600" v="3437" actId="27803"/>
          <ac:spMkLst>
            <pc:docMk/>
            <pc:sldMk cId="605312590" sldId="256"/>
            <ac:spMk id="504" creationId="{E8E26803-7DB3-198C-0775-11D9FDE6397D}"/>
          </ac:spMkLst>
        </pc:spChg>
        <pc:spChg chg="mod">
          <ac:chgData name="Emils Zegers" userId="bd5cf22c-0e97-44c0-acad-9bc9915da531" providerId="ADAL" clId="{5F09D76C-1841-4F58-94B1-5AE3681891B6}" dt="2023-06-22T13:57:58.600" v="3437" actId="27803"/>
          <ac:spMkLst>
            <pc:docMk/>
            <pc:sldMk cId="605312590" sldId="256"/>
            <ac:spMk id="505" creationId="{D2030564-C93D-B97F-B748-F6F954B2EFA5}"/>
          </ac:spMkLst>
        </pc:spChg>
        <pc:spChg chg="mod">
          <ac:chgData name="Emils Zegers" userId="bd5cf22c-0e97-44c0-acad-9bc9915da531" providerId="ADAL" clId="{5F09D76C-1841-4F58-94B1-5AE3681891B6}" dt="2023-06-22T13:57:58.600" v="3437" actId="27803"/>
          <ac:spMkLst>
            <pc:docMk/>
            <pc:sldMk cId="605312590" sldId="256"/>
            <ac:spMk id="506" creationId="{BD91DCFE-2894-6C4E-9C98-E036B86A53A6}"/>
          </ac:spMkLst>
        </pc:spChg>
        <pc:spChg chg="mod">
          <ac:chgData name="Emils Zegers" userId="bd5cf22c-0e97-44c0-acad-9bc9915da531" providerId="ADAL" clId="{5F09D76C-1841-4F58-94B1-5AE3681891B6}" dt="2023-06-22T13:57:58.600" v="3437" actId="27803"/>
          <ac:spMkLst>
            <pc:docMk/>
            <pc:sldMk cId="605312590" sldId="256"/>
            <ac:spMk id="507" creationId="{7A3589EB-7A41-234A-B316-5B159FA95BF8}"/>
          </ac:spMkLst>
        </pc:spChg>
        <pc:spChg chg="mod">
          <ac:chgData name="Emils Zegers" userId="bd5cf22c-0e97-44c0-acad-9bc9915da531" providerId="ADAL" clId="{5F09D76C-1841-4F58-94B1-5AE3681891B6}" dt="2023-06-22T13:57:58.600" v="3437" actId="27803"/>
          <ac:spMkLst>
            <pc:docMk/>
            <pc:sldMk cId="605312590" sldId="256"/>
            <ac:spMk id="508" creationId="{079BE714-6090-E59B-B142-DCE9F17F9613}"/>
          </ac:spMkLst>
        </pc:spChg>
        <pc:spChg chg="mod">
          <ac:chgData name="Emils Zegers" userId="bd5cf22c-0e97-44c0-acad-9bc9915da531" providerId="ADAL" clId="{5F09D76C-1841-4F58-94B1-5AE3681891B6}" dt="2023-06-22T13:57:58.600" v="3437" actId="27803"/>
          <ac:spMkLst>
            <pc:docMk/>
            <pc:sldMk cId="605312590" sldId="256"/>
            <ac:spMk id="509" creationId="{54CD52D7-76B9-BDB6-55AA-737142EB92AC}"/>
          </ac:spMkLst>
        </pc:spChg>
        <pc:spChg chg="mod">
          <ac:chgData name="Emils Zegers" userId="bd5cf22c-0e97-44c0-acad-9bc9915da531" providerId="ADAL" clId="{5F09D76C-1841-4F58-94B1-5AE3681891B6}" dt="2023-06-22T13:57:58.600" v="3437" actId="27803"/>
          <ac:spMkLst>
            <pc:docMk/>
            <pc:sldMk cId="605312590" sldId="256"/>
            <ac:spMk id="510" creationId="{09C7637A-1700-69F6-5938-3E87B5ED939E}"/>
          </ac:spMkLst>
        </pc:spChg>
        <pc:spChg chg="mod">
          <ac:chgData name="Emils Zegers" userId="bd5cf22c-0e97-44c0-acad-9bc9915da531" providerId="ADAL" clId="{5F09D76C-1841-4F58-94B1-5AE3681891B6}" dt="2023-06-22T13:57:58.600" v="3437" actId="27803"/>
          <ac:spMkLst>
            <pc:docMk/>
            <pc:sldMk cId="605312590" sldId="256"/>
            <ac:spMk id="511" creationId="{C31C53A8-F877-01F4-B68A-9D19F00C2DF5}"/>
          </ac:spMkLst>
        </pc:spChg>
        <pc:spChg chg="mod">
          <ac:chgData name="Emils Zegers" userId="bd5cf22c-0e97-44c0-acad-9bc9915da531" providerId="ADAL" clId="{5F09D76C-1841-4F58-94B1-5AE3681891B6}" dt="2023-06-22T13:57:58.600" v="3437" actId="27803"/>
          <ac:spMkLst>
            <pc:docMk/>
            <pc:sldMk cId="605312590" sldId="256"/>
            <ac:spMk id="512" creationId="{BD39FF0F-0817-4E12-B890-F5B3E915F78A}"/>
          </ac:spMkLst>
        </pc:spChg>
        <pc:spChg chg="mod">
          <ac:chgData name="Emils Zegers" userId="bd5cf22c-0e97-44c0-acad-9bc9915da531" providerId="ADAL" clId="{5F09D76C-1841-4F58-94B1-5AE3681891B6}" dt="2023-06-22T13:57:58.600" v="3437" actId="27803"/>
          <ac:spMkLst>
            <pc:docMk/>
            <pc:sldMk cId="605312590" sldId="256"/>
            <ac:spMk id="513" creationId="{D9BEC8E4-095D-13BA-0852-C9F75B324A74}"/>
          </ac:spMkLst>
        </pc:spChg>
        <pc:spChg chg="mod">
          <ac:chgData name="Emils Zegers" userId="bd5cf22c-0e97-44c0-acad-9bc9915da531" providerId="ADAL" clId="{5F09D76C-1841-4F58-94B1-5AE3681891B6}" dt="2023-06-22T13:57:58.600" v="3437" actId="27803"/>
          <ac:spMkLst>
            <pc:docMk/>
            <pc:sldMk cId="605312590" sldId="256"/>
            <ac:spMk id="514" creationId="{9922DE7C-920A-9A89-E372-6C7E0125AEAC}"/>
          </ac:spMkLst>
        </pc:spChg>
        <pc:spChg chg="mod">
          <ac:chgData name="Emils Zegers" userId="bd5cf22c-0e97-44c0-acad-9bc9915da531" providerId="ADAL" clId="{5F09D76C-1841-4F58-94B1-5AE3681891B6}" dt="2023-06-22T13:57:58.600" v="3437" actId="27803"/>
          <ac:spMkLst>
            <pc:docMk/>
            <pc:sldMk cId="605312590" sldId="256"/>
            <ac:spMk id="515" creationId="{1C70EA42-75B3-4A25-A6AF-F4851546071A}"/>
          </ac:spMkLst>
        </pc:spChg>
        <pc:spChg chg="mod">
          <ac:chgData name="Emils Zegers" userId="bd5cf22c-0e97-44c0-acad-9bc9915da531" providerId="ADAL" clId="{5F09D76C-1841-4F58-94B1-5AE3681891B6}" dt="2023-06-22T13:57:58.600" v="3437" actId="27803"/>
          <ac:spMkLst>
            <pc:docMk/>
            <pc:sldMk cId="605312590" sldId="256"/>
            <ac:spMk id="516" creationId="{87F296AD-ED49-5FC2-DB5C-99EA467400CB}"/>
          </ac:spMkLst>
        </pc:spChg>
        <pc:spChg chg="mod">
          <ac:chgData name="Emils Zegers" userId="bd5cf22c-0e97-44c0-acad-9bc9915da531" providerId="ADAL" clId="{5F09D76C-1841-4F58-94B1-5AE3681891B6}" dt="2023-06-22T13:57:58.600" v="3437" actId="27803"/>
          <ac:spMkLst>
            <pc:docMk/>
            <pc:sldMk cId="605312590" sldId="256"/>
            <ac:spMk id="517" creationId="{F887477F-AF14-C63B-AAD5-D426369A059F}"/>
          </ac:spMkLst>
        </pc:spChg>
        <pc:spChg chg="mod">
          <ac:chgData name="Emils Zegers" userId="bd5cf22c-0e97-44c0-acad-9bc9915da531" providerId="ADAL" clId="{5F09D76C-1841-4F58-94B1-5AE3681891B6}" dt="2023-06-22T13:57:58.600" v="3437" actId="27803"/>
          <ac:spMkLst>
            <pc:docMk/>
            <pc:sldMk cId="605312590" sldId="256"/>
            <ac:spMk id="518" creationId="{D4D4DD61-4113-B512-0DE9-619EC48C45CA}"/>
          </ac:spMkLst>
        </pc:spChg>
        <pc:spChg chg="mod">
          <ac:chgData name="Emils Zegers" userId="bd5cf22c-0e97-44c0-acad-9bc9915da531" providerId="ADAL" clId="{5F09D76C-1841-4F58-94B1-5AE3681891B6}" dt="2023-06-22T13:57:58.600" v="3437" actId="27803"/>
          <ac:spMkLst>
            <pc:docMk/>
            <pc:sldMk cId="605312590" sldId="256"/>
            <ac:spMk id="519" creationId="{E13EE1BE-D344-C146-B393-0201254DD883}"/>
          </ac:spMkLst>
        </pc:spChg>
        <pc:spChg chg="mod">
          <ac:chgData name="Emils Zegers" userId="bd5cf22c-0e97-44c0-acad-9bc9915da531" providerId="ADAL" clId="{5F09D76C-1841-4F58-94B1-5AE3681891B6}" dt="2023-06-22T13:57:58.600" v="3437" actId="27803"/>
          <ac:spMkLst>
            <pc:docMk/>
            <pc:sldMk cId="605312590" sldId="256"/>
            <ac:spMk id="520" creationId="{19C57179-AD51-6DEB-629D-9B12D3EB7DD7}"/>
          </ac:spMkLst>
        </pc:spChg>
        <pc:spChg chg="mod">
          <ac:chgData name="Emils Zegers" userId="bd5cf22c-0e97-44c0-acad-9bc9915da531" providerId="ADAL" clId="{5F09D76C-1841-4F58-94B1-5AE3681891B6}" dt="2023-06-22T13:57:58.600" v="3437" actId="27803"/>
          <ac:spMkLst>
            <pc:docMk/>
            <pc:sldMk cId="605312590" sldId="256"/>
            <ac:spMk id="521" creationId="{DF9E8F5B-2995-017D-EF5F-758EE9DA2229}"/>
          </ac:spMkLst>
        </pc:spChg>
        <pc:spChg chg="mod">
          <ac:chgData name="Emils Zegers" userId="bd5cf22c-0e97-44c0-acad-9bc9915da531" providerId="ADAL" clId="{5F09D76C-1841-4F58-94B1-5AE3681891B6}" dt="2023-06-22T13:57:58.600" v="3437" actId="27803"/>
          <ac:spMkLst>
            <pc:docMk/>
            <pc:sldMk cId="605312590" sldId="256"/>
            <ac:spMk id="522" creationId="{E7F5E818-7DEB-8CA0-18F9-DB3552406D7B}"/>
          </ac:spMkLst>
        </pc:spChg>
        <pc:spChg chg="mod">
          <ac:chgData name="Emils Zegers" userId="bd5cf22c-0e97-44c0-acad-9bc9915da531" providerId="ADAL" clId="{5F09D76C-1841-4F58-94B1-5AE3681891B6}" dt="2023-06-22T13:57:58.600" v="3437" actId="27803"/>
          <ac:spMkLst>
            <pc:docMk/>
            <pc:sldMk cId="605312590" sldId="256"/>
            <ac:spMk id="523" creationId="{16980C6B-5D7A-486A-C77A-A9AEDDEF9F78}"/>
          </ac:spMkLst>
        </pc:spChg>
        <pc:spChg chg="mod">
          <ac:chgData name="Emils Zegers" userId="bd5cf22c-0e97-44c0-acad-9bc9915da531" providerId="ADAL" clId="{5F09D76C-1841-4F58-94B1-5AE3681891B6}" dt="2023-06-22T13:57:58.600" v="3437" actId="27803"/>
          <ac:spMkLst>
            <pc:docMk/>
            <pc:sldMk cId="605312590" sldId="256"/>
            <ac:spMk id="524" creationId="{9E336568-1150-0A08-CA4D-B437568FCD24}"/>
          </ac:spMkLst>
        </pc:spChg>
        <pc:spChg chg="mod">
          <ac:chgData name="Emils Zegers" userId="bd5cf22c-0e97-44c0-acad-9bc9915da531" providerId="ADAL" clId="{5F09D76C-1841-4F58-94B1-5AE3681891B6}" dt="2023-06-22T13:57:58.600" v="3437" actId="27803"/>
          <ac:spMkLst>
            <pc:docMk/>
            <pc:sldMk cId="605312590" sldId="256"/>
            <ac:spMk id="525" creationId="{7F58E083-CCBD-9886-8238-14776CF5A24E}"/>
          </ac:spMkLst>
        </pc:spChg>
        <pc:spChg chg="mod">
          <ac:chgData name="Emils Zegers" userId="bd5cf22c-0e97-44c0-acad-9bc9915da531" providerId="ADAL" clId="{5F09D76C-1841-4F58-94B1-5AE3681891B6}" dt="2023-06-22T13:57:58.600" v="3437" actId="27803"/>
          <ac:spMkLst>
            <pc:docMk/>
            <pc:sldMk cId="605312590" sldId="256"/>
            <ac:spMk id="526" creationId="{A3CCE6AF-7FC4-D443-5377-3FDFC28ACF8D}"/>
          </ac:spMkLst>
        </pc:spChg>
        <pc:spChg chg="mod">
          <ac:chgData name="Emils Zegers" userId="bd5cf22c-0e97-44c0-acad-9bc9915da531" providerId="ADAL" clId="{5F09D76C-1841-4F58-94B1-5AE3681891B6}" dt="2023-06-22T13:57:58.600" v="3437" actId="27803"/>
          <ac:spMkLst>
            <pc:docMk/>
            <pc:sldMk cId="605312590" sldId="256"/>
            <ac:spMk id="527" creationId="{53828B58-F997-8AE6-D944-1E3DDDF31B97}"/>
          </ac:spMkLst>
        </pc:spChg>
        <pc:spChg chg="mod">
          <ac:chgData name="Emils Zegers" userId="bd5cf22c-0e97-44c0-acad-9bc9915da531" providerId="ADAL" clId="{5F09D76C-1841-4F58-94B1-5AE3681891B6}" dt="2023-06-22T13:57:58.600" v="3437" actId="27803"/>
          <ac:spMkLst>
            <pc:docMk/>
            <pc:sldMk cId="605312590" sldId="256"/>
            <ac:spMk id="528" creationId="{C4E18D1E-43A3-088B-4643-A6509FB16FF0}"/>
          </ac:spMkLst>
        </pc:spChg>
        <pc:spChg chg="mod">
          <ac:chgData name="Emils Zegers" userId="bd5cf22c-0e97-44c0-acad-9bc9915da531" providerId="ADAL" clId="{5F09D76C-1841-4F58-94B1-5AE3681891B6}" dt="2023-06-22T13:57:58.600" v="3437" actId="27803"/>
          <ac:spMkLst>
            <pc:docMk/>
            <pc:sldMk cId="605312590" sldId="256"/>
            <ac:spMk id="529" creationId="{C7E85EEB-6418-3C02-4107-DC459630BFC0}"/>
          </ac:spMkLst>
        </pc:spChg>
        <pc:spChg chg="mod">
          <ac:chgData name="Emils Zegers" userId="bd5cf22c-0e97-44c0-acad-9bc9915da531" providerId="ADAL" clId="{5F09D76C-1841-4F58-94B1-5AE3681891B6}" dt="2023-06-22T13:57:58.600" v="3437" actId="27803"/>
          <ac:spMkLst>
            <pc:docMk/>
            <pc:sldMk cId="605312590" sldId="256"/>
            <ac:spMk id="530" creationId="{218AC029-DD1F-14CA-04AB-8D04EC8670BE}"/>
          </ac:spMkLst>
        </pc:spChg>
        <pc:spChg chg="mod">
          <ac:chgData name="Emils Zegers" userId="bd5cf22c-0e97-44c0-acad-9bc9915da531" providerId="ADAL" clId="{5F09D76C-1841-4F58-94B1-5AE3681891B6}" dt="2023-06-22T13:57:58.600" v="3437" actId="27803"/>
          <ac:spMkLst>
            <pc:docMk/>
            <pc:sldMk cId="605312590" sldId="256"/>
            <ac:spMk id="531" creationId="{7E681C62-7CF8-ABD0-8283-AD57CF0CC5D6}"/>
          </ac:spMkLst>
        </pc:spChg>
        <pc:spChg chg="mod">
          <ac:chgData name="Emils Zegers" userId="bd5cf22c-0e97-44c0-acad-9bc9915da531" providerId="ADAL" clId="{5F09D76C-1841-4F58-94B1-5AE3681891B6}" dt="2023-06-22T13:57:58.600" v="3437" actId="27803"/>
          <ac:spMkLst>
            <pc:docMk/>
            <pc:sldMk cId="605312590" sldId="256"/>
            <ac:spMk id="532" creationId="{6A2BE8FB-9E9F-5BB3-E3BC-09A32FCE8247}"/>
          </ac:spMkLst>
        </pc:spChg>
        <pc:spChg chg="mod">
          <ac:chgData name="Emils Zegers" userId="bd5cf22c-0e97-44c0-acad-9bc9915da531" providerId="ADAL" clId="{5F09D76C-1841-4F58-94B1-5AE3681891B6}" dt="2023-06-22T13:57:58.600" v="3437" actId="27803"/>
          <ac:spMkLst>
            <pc:docMk/>
            <pc:sldMk cId="605312590" sldId="256"/>
            <ac:spMk id="533" creationId="{741BFEBC-0F58-C1E0-9760-89BBBC9184CA}"/>
          </ac:spMkLst>
        </pc:spChg>
        <pc:spChg chg="mod">
          <ac:chgData name="Emils Zegers" userId="bd5cf22c-0e97-44c0-acad-9bc9915da531" providerId="ADAL" clId="{5F09D76C-1841-4F58-94B1-5AE3681891B6}" dt="2023-06-22T13:57:58.600" v="3437" actId="27803"/>
          <ac:spMkLst>
            <pc:docMk/>
            <pc:sldMk cId="605312590" sldId="256"/>
            <ac:spMk id="534" creationId="{E4650790-3807-4598-5870-41DBBA99145B}"/>
          </ac:spMkLst>
        </pc:spChg>
        <pc:spChg chg="mod">
          <ac:chgData name="Emils Zegers" userId="bd5cf22c-0e97-44c0-acad-9bc9915da531" providerId="ADAL" clId="{5F09D76C-1841-4F58-94B1-5AE3681891B6}" dt="2023-06-22T13:57:58.600" v="3437" actId="27803"/>
          <ac:spMkLst>
            <pc:docMk/>
            <pc:sldMk cId="605312590" sldId="256"/>
            <ac:spMk id="535" creationId="{42C15FAD-6740-94C1-08EB-B84B6687601A}"/>
          </ac:spMkLst>
        </pc:spChg>
        <pc:spChg chg="mod">
          <ac:chgData name="Emils Zegers" userId="bd5cf22c-0e97-44c0-acad-9bc9915da531" providerId="ADAL" clId="{5F09D76C-1841-4F58-94B1-5AE3681891B6}" dt="2023-06-22T13:57:58.600" v="3437" actId="27803"/>
          <ac:spMkLst>
            <pc:docMk/>
            <pc:sldMk cId="605312590" sldId="256"/>
            <ac:spMk id="536" creationId="{0ED6CC94-900C-6E1D-BEC4-93B013E6E257}"/>
          </ac:spMkLst>
        </pc:spChg>
        <pc:spChg chg="mod">
          <ac:chgData name="Emils Zegers" userId="bd5cf22c-0e97-44c0-acad-9bc9915da531" providerId="ADAL" clId="{5F09D76C-1841-4F58-94B1-5AE3681891B6}" dt="2023-06-22T13:57:58.600" v="3437" actId="27803"/>
          <ac:spMkLst>
            <pc:docMk/>
            <pc:sldMk cId="605312590" sldId="256"/>
            <ac:spMk id="537" creationId="{7C0B6163-1174-51A4-D707-C0723D2F7B3E}"/>
          </ac:spMkLst>
        </pc:spChg>
        <pc:spChg chg="mod">
          <ac:chgData name="Emils Zegers" userId="bd5cf22c-0e97-44c0-acad-9bc9915da531" providerId="ADAL" clId="{5F09D76C-1841-4F58-94B1-5AE3681891B6}" dt="2023-06-22T13:57:58.600" v="3437" actId="27803"/>
          <ac:spMkLst>
            <pc:docMk/>
            <pc:sldMk cId="605312590" sldId="256"/>
            <ac:spMk id="538" creationId="{AF20B4A0-2CEF-1A99-49D7-9595C9927263}"/>
          </ac:spMkLst>
        </pc:spChg>
        <pc:spChg chg="mod">
          <ac:chgData name="Emils Zegers" userId="bd5cf22c-0e97-44c0-acad-9bc9915da531" providerId="ADAL" clId="{5F09D76C-1841-4F58-94B1-5AE3681891B6}" dt="2023-06-22T13:57:58.600" v="3437" actId="27803"/>
          <ac:spMkLst>
            <pc:docMk/>
            <pc:sldMk cId="605312590" sldId="256"/>
            <ac:spMk id="539" creationId="{C7261DFE-9073-1828-056F-6CC4B290DB3A}"/>
          </ac:spMkLst>
        </pc:spChg>
        <pc:spChg chg="mod">
          <ac:chgData name="Emils Zegers" userId="bd5cf22c-0e97-44c0-acad-9bc9915da531" providerId="ADAL" clId="{5F09D76C-1841-4F58-94B1-5AE3681891B6}" dt="2023-06-22T13:57:58.600" v="3437" actId="27803"/>
          <ac:spMkLst>
            <pc:docMk/>
            <pc:sldMk cId="605312590" sldId="256"/>
            <ac:spMk id="540" creationId="{03977CAE-3133-06F9-FD4B-3CFEFF7D6BDB}"/>
          </ac:spMkLst>
        </pc:spChg>
        <pc:spChg chg="mod">
          <ac:chgData name="Emils Zegers" userId="bd5cf22c-0e97-44c0-acad-9bc9915da531" providerId="ADAL" clId="{5F09D76C-1841-4F58-94B1-5AE3681891B6}" dt="2023-06-22T13:57:58.600" v="3437" actId="27803"/>
          <ac:spMkLst>
            <pc:docMk/>
            <pc:sldMk cId="605312590" sldId="256"/>
            <ac:spMk id="541" creationId="{1DB45127-C523-83B3-2584-94ECC65D2EEC}"/>
          </ac:spMkLst>
        </pc:spChg>
        <pc:spChg chg="mod">
          <ac:chgData name="Emils Zegers" userId="bd5cf22c-0e97-44c0-acad-9bc9915da531" providerId="ADAL" clId="{5F09D76C-1841-4F58-94B1-5AE3681891B6}" dt="2023-06-22T13:57:58.600" v="3437" actId="27803"/>
          <ac:spMkLst>
            <pc:docMk/>
            <pc:sldMk cId="605312590" sldId="256"/>
            <ac:spMk id="542" creationId="{C40CD934-CB85-96E7-FE9B-E0C62E97F8FE}"/>
          </ac:spMkLst>
        </pc:spChg>
        <pc:spChg chg="mod">
          <ac:chgData name="Emils Zegers" userId="bd5cf22c-0e97-44c0-acad-9bc9915da531" providerId="ADAL" clId="{5F09D76C-1841-4F58-94B1-5AE3681891B6}" dt="2023-06-22T13:57:58.600" v="3437" actId="27803"/>
          <ac:spMkLst>
            <pc:docMk/>
            <pc:sldMk cId="605312590" sldId="256"/>
            <ac:spMk id="543" creationId="{782A63AE-16C7-AB3E-BA47-736DD284F0EF}"/>
          </ac:spMkLst>
        </pc:spChg>
        <pc:spChg chg="mod">
          <ac:chgData name="Emils Zegers" userId="bd5cf22c-0e97-44c0-acad-9bc9915da531" providerId="ADAL" clId="{5F09D76C-1841-4F58-94B1-5AE3681891B6}" dt="2023-06-22T13:57:58.600" v="3437" actId="27803"/>
          <ac:spMkLst>
            <pc:docMk/>
            <pc:sldMk cId="605312590" sldId="256"/>
            <ac:spMk id="544" creationId="{766D47A4-F390-4E57-E648-972F049D8C87}"/>
          </ac:spMkLst>
        </pc:spChg>
        <pc:spChg chg="mod">
          <ac:chgData name="Emils Zegers" userId="bd5cf22c-0e97-44c0-acad-9bc9915da531" providerId="ADAL" clId="{5F09D76C-1841-4F58-94B1-5AE3681891B6}" dt="2023-06-22T13:57:58.600" v="3437" actId="27803"/>
          <ac:spMkLst>
            <pc:docMk/>
            <pc:sldMk cId="605312590" sldId="256"/>
            <ac:spMk id="545" creationId="{069E6A31-BB0D-1CA0-C062-8526870092A2}"/>
          </ac:spMkLst>
        </pc:spChg>
        <pc:spChg chg="mod">
          <ac:chgData name="Emils Zegers" userId="bd5cf22c-0e97-44c0-acad-9bc9915da531" providerId="ADAL" clId="{5F09D76C-1841-4F58-94B1-5AE3681891B6}" dt="2023-06-22T13:57:58.600" v="3437" actId="27803"/>
          <ac:spMkLst>
            <pc:docMk/>
            <pc:sldMk cId="605312590" sldId="256"/>
            <ac:spMk id="546" creationId="{AF5FEAFB-D0DC-DEAC-88DC-AE14AEA03F85}"/>
          </ac:spMkLst>
        </pc:spChg>
        <pc:spChg chg="mod">
          <ac:chgData name="Emils Zegers" userId="bd5cf22c-0e97-44c0-acad-9bc9915da531" providerId="ADAL" clId="{5F09D76C-1841-4F58-94B1-5AE3681891B6}" dt="2023-06-22T13:57:58.600" v="3437" actId="27803"/>
          <ac:spMkLst>
            <pc:docMk/>
            <pc:sldMk cId="605312590" sldId="256"/>
            <ac:spMk id="547" creationId="{4767487A-1978-A1B0-9795-355E427816AA}"/>
          </ac:spMkLst>
        </pc:spChg>
        <pc:spChg chg="mod">
          <ac:chgData name="Emils Zegers" userId="bd5cf22c-0e97-44c0-acad-9bc9915da531" providerId="ADAL" clId="{5F09D76C-1841-4F58-94B1-5AE3681891B6}" dt="2023-06-22T13:57:58.600" v="3437" actId="27803"/>
          <ac:spMkLst>
            <pc:docMk/>
            <pc:sldMk cId="605312590" sldId="256"/>
            <ac:spMk id="548" creationId="{9ADC4063-EEA3-A065-A892-869CE88AD63D}"/>
          </ac:spMkLst>
        </pc:spChg>
        <pc:spChg chg="mod">
          <ac:chgData name="Emils Zegers" userId="bd5cf22c-0e97-44c0-acad-9bc9915da531" providerId="ADAL" clId="{5F09D76C-1841-4F58-94B1-5AE3681891B6}" dt="2023-06-22T13:57:58.600" v="3437" actId="27803"/>
          <ac:spMkLst>
            <pc:docMk/>
            <pc:sldMk cId="605312590" sldId="256"/>
            <ac:spMk id="549" creationId="{2B181404-07C8-266D-83DB-9BF4DC84366D}"/>
          </ac:spMkLst>
        </pc:spChg>
        <pc:spChg chg="mod">
          <ac:chgData name="Emils Zegers" userId="bd5cf22c-0e97-44c0-acad-9bc9915da531" providerId="ADAL" clId="{5F09D76C-1841-4F58-94B1-5AE3681891B6}" dt="2023-06-22T13:57:58.600" v="3437" actId="27803"/>
          <ac:spMkLst>
            <pc:docMk/>
            <pc:sldMk cId="605312590" sldId="256"/>
            <ac:spMk id="550" creationId="{5B946347-7F1F-4D47-D27E-B2FB4F18EA24}"/>
          </ac:spMkLst>
        </pc:spChg>
        <pc:spChg chg="mod">
          <ac:chgData name="Emils Zegers" userId="bd5cf22c-0e97-44c0-acad-9bc9915da531" providerId="ADAL" clId="{5F09D76C-1841-4F58-94B1-5AE3681891B6}" dt="2023-06-22T13:57:58.600" v="3437" actId="27803"/>
          <ac:spMkLst>
            <pc:docMk/>
            <pc:sldMk cId="605312590" sldId="256"/>
            <ac:spMk id="551" creationId="{1580D393-DBAC-21A2-0219-F333C41708D1}"/>
          </ac:spMkLst>
        </pc:spChg>
        <pc:spChg chg="mod">
          <ac:chgData name="Emils Zegers" userId="bd5cf22c-0e97-44c0-acad-9bc9915da531" providerId="ADAL" clId="{5F09D76C-1841-4F58-94B1-5AE3681891B6}" dt="2023-06-22T13:57:58.600" v="3437" actId="27803"/>
          <ac:spMkLst>
            <pc:docMk/>
            <pc:sldMk cId="605312590" sldId="256"/>
            <ac:spMk id="552" creationId="{92B9DF85-D6BA-ADC9-86DD-73590E650C1E}"/>
          </ac:spMkLst>
        </pc:spChg>
        <pc:spChg chg="mod">
          <ac:chgData name="Emils Zegers" userId="bd5cf22c-0e97-44c0-acad-9bc9915da531" providerId="ADAL" clId="{5F09D76C-1841-4F58-94B1-5AE3681891B6}" dt="2023-06-22T13:57:58.600" v="3437" actId="27803"/>
          <ac:spMkLst>
            <pc:docMk/>
            <pc:sldMk cId="605312590" sldId="256"/>
            <ac:spMk id="553" creationId="{2CFC68F8-1471-9341-F48D-309DEF36A0B8}"/>
          </ac:spMkLst>
        </pc:spChg>
        <pc:spChg chg="mod">
          <ac:chgData name="Emils Zegers" userId="bd5cf22c-0e97-44c0-acad-9bc9915da531" providerId="ADAL" clId="{5F09D76C-1841-4F58-94B1-5AE3681891B6}" dt="2023-06-22T13:57:58.600" v="3437" actId="27803"/>
          <ac:spMkLst>
            <pc:docMk/>
            <pc:sldMk cId="605312590" sldId="256"/>
            <ac:spMk id="554" creationId="{E4959A9E-268B-19CA-4CDE-003D0FDAFFEE}"/>
          </ac:spMkLst>
        </pc:spChg>
        <pc:spChg chg="mod">
          <ac:chgData name="Emils Zegers" userId="bd5cf22c-0e97-44c0-acad-9bc9915da531" providerId="ADAL" clId="{5F09D76C-1841-4F58-94B1-5AE3681891B6}" dt="2023-06-22T13:57:58.600" v="3437" actId="27803"/>
          <ac:spMkLst>
            <pc:docMk/>
            <pc:sldMk cId="605312590" sldId="256"/>
            <ac:spMk id="555" creationId="{4DBB757B-2560-6259-5A7A-0A50E93187B8}"/>
          </ac:spMkLst>
        </pc:spChg>
        <pc:spChg chg="mod">
          <ac:chgData name="Emils Zegers" userId="bd5cf22c-0e97-44c0-acad-9bc9915da531" providerId="ADAL" clId="{5F09D76C-1841-4F58-94B1-5AE3681891B6}" dt="2023-06-22T13:57:58.600" v="3437" actId="27803"/>
          <ac:spMkLst>
            <pc:docMk/>
            <pc:sldMk cId="605312590" sldId="256"/>
            <ac:spMk id="556" creationId="{B3820B9B-B99A-A0D6-5B08-C75799C4111D}"/>
          </ac:spMkLst>
        </pc:spChg>
        <pc:spChg chg="mod">
          <ac:chgData name="Emils Zegers" userId="bd5cf22c-0e97-44c0-acad-9bc9915da531" providerId="ADAL" clId="{5F09D76C-1841-4F58-94B1-5AE3681891B6}" dt="2023-06-22T13:57:58.600" v="3437" actId="27803"/>
          <ac:spMkLst>
            <pc:docMk/>
            <pc:sldMk cId="605312590" sldId="256"/>
            <ac:spMk id="557" creationId="{249CB593-E563-7A9C-5DFD-347CC5E26A3D}"/>
          </ac:spMkLst>
        </pc:spChg>
        <pc:spChg chg="mod">
          <ac:chgData name="Emils Zegers" userId="bd5cf22c-0e97-44c0-acad-9bc9915da531" providerId="ADAL" clId="{5F09D76C-1841-4F58-94B1-5AE3681891B6}" dt="2023-06-22T13:57:58.600" v="3437" actId="27803"/>
          <ac:spMkLst>
            <pc:docMk/>
            <pc:sldMk cId="605312590" sldId="256"/>
            <ac:spMk id="558" creationId="{0335CB77-501D-3045-3524-68DB968970F9}"/>
          </ac:spMkLst>
        </pc:spChg>
        <pc:spChg chg="mod">
          <ac:chgData name="Emils Zegers" userId="bd5cf22c-0e97-44c0-acad-9bc9915da531" providerId="ADAL" clId="{5F09D76C-1841-4F58-94B1-5AE3681891B6}" dt="2023-06-22T13:57:58.600" v="3437" actId="27803"/>
          <ac:spMkLst>
            <pc:docMk/>
            <pc:sldMk cId="605312590" sldId="256"/>
            <ac:spMk id="559" creationId="{C12F8133-DF8E-58BA-2C87-47A439C1ABE7}"/>
          </ac:spMkLst>
        </pc:spChg>
        <pc:spChg chg="mod">
          <ac:chgData name="Emils Zegers" userId="bd5cf22c-0e97-44c0-acad-9bc9915da531" providerId="ADAL" clId="{5F09D76C-1841-4F58-94B1-5AE3681891B6}" dt="2023-06-22T13:57:58.600" v="3437" actId="27803"/>
          <ac:spMkLst>
            <pc:docMk/>
            <pc:sldMk cId="605312590" sldId="256"/>
            <ac:spMk id="560" creationId="{D92DBF58-540E-0BDA-61EC-BF161D5822FE}"/>
          </ac:spMkLst>
        </pc:spChg>
        <pc:spChg chg="mod">
          <ac:chgData name="Emils Zegers" userId="bd5cf22c-0e97-44c0-acad-9bc9915da531" providerId="ADAL" clId="{5F09D76C-1841-4F58-94B1-5AE3681891B6}" dt="2023-06-22T13:57:58.600" v="3437" actId="27803"/>
          <ac:spMkLst>
            <pc:docMk/>
            <pc:sldMk cId="605312590" sldId="256"/>
            <ac:spMk id="561" creationId="{19D5C8B7-81C2-10C5-1DA3-423A73049CDA}"/>
          </ac:spMkLst>
        </pc:spChg>
        <pc:spChg chg="mod">
          <ac:chgData name="Emils Zegers" userId="bd5cf22c-0e97-44c0-acad-9bc9915da531" providerId="ADAL" clId="{5F09D76C-1841-4F58-94B1-5AE3681891B6}" dt="2023-06-22T13:57:58.600" v="3437" actId="27803"/>
          <ac:spMkLst>
            <pc:docMk/>
            <pc:sldMk cId="605312590" sldId="256"/>
            <ac:spMk id="562" creationId="{F4CF9259-8BCD-DD90-C038-3C793F353F42}"/>
          </ac:spMkLst>
        </pc:spChg>
        <pc:spChg chg="mod">
          <ac:chgData name="Emils Zegers" userId="bd5cf22c-0e97-44c0-acad-9bc9915da531" providerId="ADAL" clId="{5F09D76C-1841-4F58-94B1-5AE3681891B6}" dt="2023-06-22T13:57:58.600" v="3437" actId="27803"/>
          <ac:spMkLst>
            <pc:docMk/>
            <pc:sldMk cId="605312590" sldId="256"/>
            <ac:spMk id="563" creationId="{22EFA74D-D624-221A-1616-1D0C3D41C5AE}"/>
          </ac:spMkLst>
        </pc:spChg>
        <pc:spChg chg="mod">
          <ac:chgData name="Emils Zegers" userId="bd5cf22c-0e97-44c0-acad-9bc9915da531" providerId="ADAL" clId="{5F09D76C-1841-4F58-94B1-5AE3681891B6}" dt="2023-06-22T13:57:58.600" v="3437" actId="27803"/>
          <ac:spMkLst>
            <pc:docMk/>
            <pc:sldMk cId="605312590" sldId="256"/>
            <ac:spMk id="564" creationId="{073B04EB-6CEB-572E-082C-DE18DEAAD7B6}"/>
          </ac:spMkLst>
        </pc:spChg>
        <pc:spChg chg="mod">
          <ac:chgData name="Emils Zegers" userId="bd5cf22c-0e97-44c0-acad-9bc9915da531" providerId="ADAL" clId="{5F09D76C-1841-4F58-94B1-5AE3681891B6}" dt="2023-06-22T13:57:58.600" v="3437" actId="27803"/>
          <ac:spMkLst>
            <pc:docMk/>
            <pc:sldMk cId="605312590" sldId="256"/>
            <ac:spMk id="565" creationId="{0B6FCBA7-8FBE-370B-3325-2212948D4D9E}"/>
          </ac:spMkLst>
        </pc:spChg>
        <pc:spChg chg="mod">
          <ac:chgData name="Emils Zegers" userId="bd5cf22c-0e97-44c0-acad-9bc9915da531" providerId="ADAL" clId="{5F09D76C-1841-4F58-94B1-5AE3681891B6}" dt="2023-06-22T13:57:58.600" v="3437" actId="27803"/>
          <ac:spMkLst>
            <pc:docMk/>
            <pc:sldMk cId="605312590" sldId="256"/>
            <ac:spMk id="566" creationId="{7614C4AB-0772-3219-2C4F-4205189D45D1}"/>
          </ac:spMkLst>
        </pc:spChg>
        <pc:spChg chg="mod">
          <ac:chgData name="Emils Zegers" userId="bd5cf22c-0e97-44c0-acad-9bc9915da531" providerId="ADAL" clId="{5F09D76C-1841-4F58-94B1-5AE3681891B6}" dt="2023-06-22T13:57:58.600" v="3437" actId="27803"/>
          <ac:spMkLst>
            <pc:docMk/>
            <pc:sldMk cId="605312590" sldId="256"/>
            <ac:spMk id="567" creationId="{2BBA4609-CBEB-7E4C-07EC-5B66D600DDB6}"/>
          </ac:spMkLst>
        </pc:spChg>
        <pc:spChg chg="mod">
          <ac:chgData name="Emils Zegers" userId="bd5cf22c-0e97-44c0-acad-9bc9915da531" providerId="ADAL" clId="{5F09D76C-1841-4F58-94B1-5AE3681891B6}" dt="2023-06-22T13:57:58.600" v="3437" actId="27803"/>
          <ac:spMkLst>
            <pc:docMk/>
            <pc:sldMk cId="605312590" sldId="256"/>
            <ac:spMk id="568" creationId="{DBA15529-EF45-B761-199B-AEDE91869DF3}"/>
          </ac:spMkLst>
        </pc:spChg>
        <pc:spChg chg="mod">
          <ac:chgData name="Emils Zegers" userId="bd5cf22c-0e97-44c0-acad-9bc9915da531" providerId="ADAL" clId="{5F09D76C-1841-4F58-94B1-5AE3681891B6}" dt="2023-06-22T13:57:58.600" v="3437" actId="27803"/>
          <ac:spMkLst>
            <pc:docMk/>
            <pc:sldMk cId="605312590" sldId="256"/>
            <ac:spMk id="569" creationId="{73458C02-DF2F-2B64-D6EB-B5BBDCD8E0B2}"/>
          </ac:spMkLst>
        </pc:spChg>
        <pc:spChg chg="mod">
          <ac:chgData name="Emils Zegers" userId="bd5cf22c-0e97-44c0-acad-9bc9915da531" providerId="ADAL" clId="{5F09D76C-1841-4F58-94B1-5AE3681891B6}" dt="2023-06-22T13:57:58.600" v="3437" actId="27803"/>
          <ac:spMkLst>
            <pc:docMk/>
            <pc:sldMk cId="605312590" sldId="256"/>
            <ac:spMk id="570" creationId="{79256D7D-0875-F23A-A08D-DD4C82DE8FFE}"/>
          </ac:spMkLst>
        </pc:spChg>
        <pc:spChg chg="mod">
          <ac:chgData name="Emils Zegers" userId="bd5cf22c-0e97-44c0-acad-9bc9915da531" providerId="ADAL" clId="{5F09D76C-1841-4F58-94B1-5AE3681891B6}" dt="2023-06-22T13:57:58.600" v="3437" actId="27803"/>
          <ac:spMkLst>
            <pc:docMk/>
            <pc:sldMk cId="605312590" sldId="256"/>
            <ac:spMk id="571" creationId="{D9407E23-9094-D232-5E5F-9FD441D25F30}"/>
          </ac:spMkLst>
        </pc:spChg>
        <pc:spChg chg="mod">
          <ac:chgData name="Emils Zegers" userId="bd5cf22c-0e97-44c0-acad-9bc9915da531" providerId="ADAL" clId="{5F09D76C-1841-4F58-94B1-5AE3681891B6}" dt="2023-06-22T13:57:58.600" v="3437" actId="27803"/>
          <ac:spMkLst>
            <pc:docMk/>
            <pc:sldMk cId="605312590" sldId="256"/>
            <ac:spMk id="572" creationId="{1270EDFB-F157-61CC-2DDA-5B4013B31445}"/>
          </ac:spMkLst>
        </pc:spChg>
        <pc:spChg chg="mod">
          <ac:chgData name="Emils Zegers" userId="bd5cf22c-0e97-44c0-acad-9bc9915da531" providerId="ADAL" clId="{5F09D76C-1841-4F58-94B1-5AE3681891B6}" dt="2023-06-22T13:57:58.600" v="3437" actId="27803"/>
          <ac:spMkLst>
            <pc:docMk/>
            <pc:sldMk cId="605312590" sldId="256"/>
            <ac:spMk id="573" creationId="{060D80B7-611E-872A-B23B-A340590A8657}"/>
          </ac:spMkLst>
        </pc:spChg>
        <pc:spChg chg="mod">
          <ac:chgData name="Emils Zegers" userId="bd5cf22c-0e97-44c0-acad-9bc9915da531" providerId="ADAL" clId="{5F09D76C-1841-4F58-94B1-5AE3681891B6}" dt="2023-06-22T13:57:58.600" v="3437" actId="27803"/>
          <ac:spMkLst>
            <pc:docMk/>
            <pc:sldMk cId="605312590" sldId="256"/>
            <ac:spMk id="574" creationId="{FC7FEE99-F0E1-A84C-B421-CD15025CD99B}"/>
          </ac:spMkLst>
        </pc:spChg>
        <pc:spChg chg="mod">
          <ac:chgData name="Emils Zegers" userId="bd5cf22c-0e97-44c0-acad-9bc9915da531" providerId="ADAL" clId="{5F09D76C-1841-4F58-94B1-5AE3681891B6}" dt="2023-06-22T13:57:58.600" v="3437" actId="27803"/>
          <ac:spMkLst>
            <pc:docMk/>
            <pc:sldMk cId="605312590" sldId="256"/>
            <ac:spMk id="575" creationId="{69A17CE4-0C76-D01B-ED38-199087EDB1D0}"/>
          </ac:spMkLst>
        </pc:spChg>
        <pc:spChg chg="mod">
          <ac:chgData name="Emils Zegers" userId="bd5cf22c-0e97-44c0-acad-9bc9915da531" providerId="ADAL" clId="{5F09D76C-1841-4F58-94B1-5AE3681891B6}" dt="2023-06-22T13:57:58.600" v="3437" actId="27803"/>
          <ac:spMkLst>
            <pc:docMk/>
            <pc:sldMk cId="605312590" sldId="256"/>
            <ac:spMk id="576" creationId="{85A47618-C68D-8283-3917-707B816ABEC9}"/>
          </ac:spMkLst>
        </pc:spChg>
        <pc:spChg chg="mod">
          <ac:chgData name="Emils Zegers" userId="bd5cf22c-0e97-44c0-acad-9bc9915da531" providerId="ADAL" clId="{5F09D76C-1841-4F58-94B1-5AE3681891B6}" dt="2023-06-22T13:57:58.600" v="3437" actId="27803"/>
          <ac:spMkLst>
            <pc:docMk/>
            <pc:sldMk cId="605312590" sldId="256"/>
            <ac:spMk id="577" creationId="{31D70FB9-8E79-3C28-D2A8-819E8BF5C9A9}"/>
          </ac:spMkLst>
        </pc:spChg>
        <pc:spChg chg="mod">
          <ac:chgData name="Emils Zegers" userId="bd5cf22c-0e97-44c0-acad-9bc9915da531" providerId="ADAL" clId="{5F09D76C-1841-4F58-94B1-5AE3681891B6}" dt="2023-06-22T13:57:58.600" v="3437" actId="27803"/>
          <ac:spMkLst>
            <pc:docMk/>
            <pc:sldMk cId="605312590" sldId="256"/>
            <ac:spMk id="578" creationId="{E04571AE-7F13-13E0-D361-452766666A3E}"/>
          </ac:spMkLst>
        </pc:spChg>
        <pc:spChg chg="mod">
          <ac:chgData name="Emils Zegers" userId="bd5cf22c-0e97-44c0-acad-9bc9915da531" providerId="ADAL" clId="{5F09D76C-1841-4F58-94B1-5AE3681891B6}" dt="2023-06-22T13:57:58.600" v="3437" actId="27803"/>
          <ac:spMkLst>
            <pc:docMk/>
            <pc:sldMk cId="605312590" sldId="256"/>
            <ac:spMk id="579" creationId="{174C359F-6590-B68C-C20E-7784E5E5358C}"/>
          </ac:spMkLst>
        </pc:spChg>
        <pc:spChg chg="mod">
          <ac:chgData name="Emils Zegers" userId="bd5cf22c-0e97-44c0-acad-9bc9915da531" providerId="ADAL" clId="{5F09D76C-1841-4F58-94B1-5AE3681891B6}" dt="2023-06-22T13:57:58.600" v="3437" actId="27803"/>
          <ac:spMkLst>
            <pc:docMk/>
            <pc:sldMk cId="605312590" sldId="256"/>
            <ac:spMk id="580" creationId="{E7E1A66B-6578-A174-A382-94C01831419C}"/>
          </ac:spMkLst>
        </pc:spChg>
        <pc:spChg chg="mod">
          <ac:chgData name="Emils Zegers" userId="bd5cf22c-0e97-44c0-acad-9bc9915da531" providerId="ADAL" clId="{5F09D76C-1841-4F58-94B1-5AE3681891B6}" dt="2023-06-22T13:57:58.600" v="3437" actId="27803"/>
          <ac:spMkLst>
            <pc:docMk/>
            <pc:sldMk cId="605312590" sldId="256"/>
            <ac:spMk id="581" creationId="{E7635CA1-2579-5482-8ED8-72DDCE1E729F}"/>
          </ac:spMkLst>
        </pc:spChg>
        <pc:spChg chg="mod">
          <ac:chgData name="Emils Zegers" userId="bd5cf22c-0e97-44c0-acad-9bc9915da531" providerId="ADAL" clId="{5F09D76C-1841-4F58-94B1-5AE3681891B6}" dt="2023-06-22T13:57:58.600" v="3437" actId="27803"/>
          <ac:spMkLst>
            <pc:docMk/>
            <pc:sldMk cId="605312590" sldId="256"/>
            <ac:spMk id="582" creationId="{24DD4B16-AE75-37FC-B488-551DC39C229D}"/>
          </ac:spMkLst>
        </pc:spChg>
        <pc:spChg chg="mod">
          <ac:chgData name="Emils Zegers" userId="bd5cf22c-0e97-44c0-acad-9bc9915da531" providerId="ADAL" clId="{5F09D76C-1841-4F58-94B1-5AE3681891B6}" dt="2023-06-22T13:57:58.600" v="3437" actId="27803"/>
          <ac:spMkLst>
            <pc:docMk/>
            <pc:sldMk cId="605312590" sldId="256"/>
            <ac:spMk id="583" creationId="{DCA738B2-F761-E0CA-5C8D-B50CBA314FF7}"/>
          </ac:spMkLst>
        </pc:spChg>
        <pc:spChg chg="mod">
          <ac:chgData name="Emils Zegers" userId="bd5cf22c-0e97-44c0-acad-9bc9915da531" providerId="ADAL" clId="{5F09D76C-1841-4F58-94B1-5AE3681891B6}" dt="2023-06-22T13:57:58.600" v="3437" actId="27803"/>
          <ac:spMkLst>
            <pc:docMk/>
            <pc:sldMk cId="605312590" sldId="256"/>
            <ac:spMk id="584" creationId="{09ED472F-F18F-4455-D1E6-D857B8F8A708}"/>
          </ac:spMkLst>
        </pc:spChg>
        <pc:spChg chg="mod">
          <ac:chgData name="Emils Zegers" userId="bd5cf22c-0e97-44c0-acad-9bc9915da531" providerId="ADAL" clId="{5F09D76C-1841-4F58-94B1-5AE3681891B6}" dt="2023-06-22T13:57:58.600" v="3437" actId="27803"/>
          <ac:spMkLst>
            <pc:docMk/>
            <pc:sldMk cId="605312590" sldId="256"/>
            <ac:spMk id="585" creationId="{5D6E2829-8AE2-9E64-86DA-41073A1CAFD1}"/>
          </ac:spMkLst>
        </pc:spChg>
        <pc:spChg chg="mod">
          <ac:chgData name="Emils Zegers" userId="bd5cf22c-0e97-44c0-acad-9bc9915da531" providerId="ADAL" clId="{5F09D76C-1841-4F58-94B1-5AE3681891B6}" dt="2023-06-22T13:57:58.600" v="3437" actId="27803"/>
          <ac:spMkLst>
            <pc:docMk/>
            <pc:sldMk cId="605312590" sldId="256"/>
            <ac:spMk id="586" creationId="{5B1D20F7-5557-FB9D-8E5D-A9B1F6F5CF7D}"/>
          </ac:spMkLst>
        </pc:spChg>
        <pc:spChg chg="mod">
          <ac:chgData name="Emils Zegers" userId="bd5cf22c-0e97-44c0-acad-9bc9915da531" providerId="ADAL" clId="{5F09D76C-1841-4F58-94B1-5AE3681891B6}" dt="2023-06-22T13:57:58.600" v="3437" actId="27803"/>
          <ac:spMkLst>
            <pc:docMk/>
            <pc:sldMk cId="605312590" sldId="256"/>
            <ac:spMk id="587" creationId="{2279C2A3-F23F-003B-F16C-52889B6CCDF5}"/>
          </ac:spMkLst>
        </pc:spChg>
        <pc:spChg chg="mod">
          <ac:chgData name="Emils Zegers" userId="bd5cf22c-0e97-44c0-acad-9bc9915da531" providerId="ADAL" clId="{5F09D76C-1841-4F58-94B1-5AE3681891B6}" dt="2023-06-22T13:57:58.600" v="3437" actId="27803"/>
          <ac:spMkLst>
            <pc:docMk/>
            <pc:sldMk cId="605312590" sldId="256"/>
            <ac:spMk id="588" creationId="{40BC2D9D-081B-D852-945C-F442D559D5DC}"/>
          </ac:spMkLst>
        </pc:spChg>
        <pc:spChg chg="mod">
          <ac:chgData name="Emils Zegers" userId="bd5cf22c-0e97-44c0-acad-9bc9915da531" providerId="ADAL" clId="{5F09D76C-1841-4F58-94B1-5AE3681891B6}" dt="2023-06-22T13:57:58.600" v="3437" actId="27803"/>
          <ac:spMkLst>
            <pc:docMk/>
            <pc:sldMk cId="605312590" sldId="256"/>
            <ac:spMk id="589" creationId="{F60DD638-881B-9CB8-A064-AA1588445FA0}"/>
          </ac:spMkLst>
        </pc:spChg>
        <pc:spChg chg="mod">
          <ac:chgData name="Emils Zegers" userId="bd5cf22c-0e97-44c0-acad-9bc9915da531" providerId="ADAL" clId="{5F09D76C-1841-4F58-94B1-5AE3681891B6}" dt="2023-06-22T13:57:58.600" v="3437" actId="27803"/>
          <ac:spMkLst>
            <pc:docMk/>
            <pc:sldMk cId="605312590" sldId="256"/>
            <ac:spMk id="590" creationId="{A62DD608-D4F1-FF52-B9FD-350F51BD7522}"/>
          </ac:spMkLst>
        </pc:spChg>
        <pc:spChg chg="mod">
          <ac:chgData name="Emils Zegers" userId="bd5cf22c-0e97-44c0-acad-9bc9915da531" providerId="ADAL" clId="{5F09D76C-1841-4F58-94B1-5AE3681891B6}" dt="2023-06-22T13:57:58.600" v="3437" actId="27803"/>
          <ac:spMkLst>
            <pc:docMk/>
            <pc:sldMk cId="605312590" sldId="256"/>
            <ac:spMk id="591" creationId="{516F53F8-F2C8-4DA9-82A4-1848C0D79187}"/>
          </ac:spMkLst>
        </pc:spChg>
        <pc:spChg chg="mod">
          <ac:chgData name="Emils Zegers" userId="bd5cf22c-0e97-44c0-acad-9bc9915da531" providerId="ADAL" clId="{5F09D76C-1841-4F58-94B1-5AE3681891B6}" dt="2023-06-22T13:57:58.600" v="3437" actId="27803"/>
          <ac:spMkLst>
            <pc:docMk/>
            <pc:sldMk cId="605312590" sldId="256"/>
            <ac:spMk id="592" creationId="{FC0572AF-30EF-31D3-3CD8-B5A58C32D88D}"/>
          </ac:spMkLst>
        </pc:spChg>
        <pc:spChg chg="mod">
          <ac:chgData name="Emils Zegers" userId="bd5cf22c-0e97-44c0-acad-9bc9915da531" providerId="ADAL" clId="{5F09D76C-1841-4F58-94B1-5AE3681891B6}" dt="2023-06-22T13:57:58.600" v="3437" actId="27803"/>
          <ac:spMkLst>
            <pc:docMk/>
            <pc:sldMk cId="605312590" sldId="256"/>
            <ac:spMk id="593" creationId="{EA971ACD-6B39-DDBA-D7C4-9BC2452D2F16}"/>
          </ac:spMkLst>
        </pc:spChg>
        <pc:spChg chg="mod">
          <ac:chgData name="Emils Zegers" userId="bd5cf22c-0e97-44c0-acad-9bc9915da531" providerId="ADAL" clId="{5F09D76C-1841-4F58-94B1-5AE3681891B6}" dt="2023-06-22T13:57:58.600" v="3437" actId="27803"/>
          <ac:spMkLst>
            <pc:docMk/>
            <pc:sldMk cId="605312590" sldId="256"/>
            <ac:spMk id="594" creationId="{5346B45A-6D2E-C726-2D6B-CB398D220592}"/>
          </ac:spMkLst>
        </pc:spChg>
        <pc:spChg chg="mod">
          <ac:chgData name="Emils Zegers" userId="bd5cf22c-0e97-44c0-acad-9bc9915da531" providerId="ADAL" clId="{5F09D76C-1841-4F58-94B1-5AE3681891B6}" dt="2023-06-22T13:57:58.600" v="3437" actId="27803"/>
          <ac:spMkLst>
            <pc:docMk/>
            <pc:sldMk cId="605312590" sldId="256"/>
            <ac:spMk id="595" creationId="{D8A718A3-0E3D-9093-0940-E06A0D056FDD}"/>
          </ac:spMkLst>
        </pc:spChg>
        <pc:spChg chg="mod">
          <ac:chgData name="Emils Zegers" userId="bd5cf22c-0e97-44c0-acad-9bc9915da531" providerId="ADAL" clId="{5F09D76C-1841-4F58-94B1-5AE3681891B6}" dt="2023-06-22T13:57:58.600" v="3437" actId="27803"/>
          <ac:spMkLst>
            <pc:docMk/>
            <pc:sldMk cId="605312590" sldId="256"/>
            <ac:spMk id="596" creationId="{D19C8281-A247-78AC-C0A6-704DE2FE3645}"/>
          </ac:spMkLst>
        </pc:spChg>
        <pc:spChg chg="mod">
          <ac:chgData name="Emils Zegers" userId="bd5cf22c-0e97-44c0-acad-9bc9915da531" providerId="ADAL" clId="{5F09D76C-1841-4F58-94B1-5AE3681891B6}" dt="2023-06-22T13:57:58.600" v="3437" actId="27803"/>
          <ac:spMkLst>
            <pc:docMk/>
            <pc:sldMk cId="605312590" sldId="256"/>
            <ac:spMk id="597" creationId="{4FCF53C3-6095-9F86-CC3A-1011F65BBC13}"/>
          </ac:spMkLst>
        </pc:spChg>
        <pc:spChg chg="mod">
          <ac:chgData name="Emils Zegers" userId="bd5cf22c-0e97-44c0-acad-9bc9915da531" providerId="ADAL" clId="{5F09D76C-1841-4F58-94B1-5AE3681891B6}" dt="2023-06-22T13:57:58.600" v="3437" actId="27803"/>
          <ac:spMkLst>
            <pc:docMk/>
            <pc:sldMk cId="605312590" sldId="256"/>
            <ac:spMk id="598" creationId="{5E521F7E-89B7-8D51-3AF4-011D61FB5585}"/>
          </ac:spMkLst>
        </pc:spChg>
        <pc:spChg chg="mod">
          <ac:chgData name="Emils Zegers" userId="bd5cf22c-0e97-44c0-acad-9bc9915da531" providerId="ADAL" clId="{5F09D76C-1841-4F58-94B1-5AE3681891B6}" dt="2023-06-22T13:57:58.600" v="3437" actId="27803"/>
          <ac:spMkLst>
            <pc:docMk/>
            <pc:sldMk cId="605312590" sldId="256"/>
            <ac:spMk id="599" creationId="{F7E4D926-6C51-AE51-9378-8797F8764C87}"/>
          </ac:spMkLst>
        </pc:spChg>
        <pc:spChg chg="mod">
          <ac:chgData name="Emils Zegers" userId="bd5cf22c-0e97-44c0-acad-9bc9915da531" providerId="ADAL" clId="{5F09D76C-1841-4F58-94B1-5AE3681891B6}" dt="2023-06-22T13:57:58.600" v="3437" actId="27803"/>
          <ac:spMkLst>
            <pc:docMk/>
            <pc:sldMk cId="605312590" sldId="256"/>
            <ac:spMk id="600" creationId="{B0E04A2D-6D37-F4AA-5636-217A274128F6}"/>
          </ac:spMkLst>
        </pc:spChg>
        <pc:spChg chg="mod">
          <ac:chgData name="Emils Zegers" userId="bd5cf22c-0e97-44c0-acad-9bc9915da531" providerId="ADAL" clId="{5F09D76C-1841-4F58-94B1-5AE3681891B6}" dt="2023-06-22T13:57:58.600" v="3437" actId="27803"/>
          <ac:spMkLst>
            <pc:docMk/>
            <pc:sldMk cId="605312590" sldId="256"/>
            <ac:spMk id="601" creationId="{6989591F-F5D1-1871-556A-C761B56ABF97}"/>
          </ac:spMkLst>
        </pc:spChg>
        <pc:spChg chg="mod">
          <ac:chgData name="Emils Zegers" userId="bd5cf22c-0e97-44c0-acad-9bc9915da531" providerId="ADAL" clId="{5F09D76C-1841-4F58-94B1-5AE3681891B6}" dt="2023-06-22T13:57:58.600" v="3437" actId="27803"/>
          <ac:spMkLst>
            <pc:docMk/>
            <pc:sldMk cId="605312590" sldId="256"/>
            <ac:spMk id="602" creationId="{17E7F43A-1C65-E3D2-9B7A-2262860EFF1F}"/>
          </ac:spMkLst>
        </pc:spChg>
        <pc:spChg chg="mod">
          <ac:chgData name="Emils Zegers" userId="bd5cf22c-0e97-44c0-acad-9bc9915da531" providerId="ADAL" clId="{5F09D76C-1841-4F58-94B1-5AE3681891B6}" dt="2023-06-22T13:57:58.600" v="3437" actId="27803"/>
          <ac:spMkLst>
            <pc:docMk/>
            <pc:sldMk cId="605312590" sldId="256"/>
            <ac:spMk id="603" creationId="{B72D1D6D-1D51-11FD-D3E4-C23F1668A589}"/>
          </ac:spMkLst>
        </pc:spChg>
        <pc:spChg chg="mod">
          <ac:chgData name="Emils Zegers" userId="bd5cf22c-0e97-44c0-acad-9bc9915da531" providerId="ADAL" clId="{5F09D76C-1841-4F58-94B1-5AE3681891B6}" dt="2023-06-22T13:57:58.600" v="3437" actId="27803"/>
          <ac:spMkLst>
            <pc:docMk/>
            <pc:sldMk cId="605312590" sldId="256"/>
            <ac:spMk id="604" creationId="{2519D735-44FD-EBF5-5621-E5B2355968C9}"/>
          </ac:spMkLst>
        </pc:spChg>
        <pc:spChg chg="mod">
          <ac:chgData name="Emils Zegers" userId="bd5cf22c-0e97-44c0-acad-9bc9915da531" providerId="ADAL" clId="{5F09D76C-1841-4F58-94B1-5AE3681891B6}" dt="2023-06-22T13:57:58.600" v="3437" actId="27803"/>
          <ac:spMkLst>
            <pc:docMk/>
            <pc:sldMk cId="605312590" sldId="256"/>
            <ac:spMk id="605" creationId="{F70EC08B-9ABC-DD24-922B-1BA72B730C87}"/>
          </ac:spMkLst>
        </pc:spChg>
        <pc:spChg chg="mod">
          <ac:chgData name="Emils Zegers" userId="bd5cf22c-0e97-44c0-acad-9bc9915da531" providerId="ADAL" clId="{5F09D76C-1841-4F58-94B1-5AE3681891B6}" dt="2023-06-22T13:57:58.600" v="3437" actId="27803"/>
          <ac:spMkLst>
            <pc:docMk/>
            <pc:sldMk cId="605312590" sldId="256"/>
            <ac:spMk id="606" creationId="{35FCB542-74D0-572F-96EF-1393A28CA53B}"/>
          </ac:spMkLst>
        </pc:spChg>
        <pc:spChg chg="mod">
          <ac:chgData name="Emils Zegers" userId="bd5cf22c-0e97-44c0-acad-9bc9915da531" providerId="ADAL" clId="{5F09D76C-1841-4F58-94B1-5AE3681891B6}" dt="2023-06-22T13:57:58.600" v="3437" actId="27803"/>
          <ac:spMkLst>
            <pc:docMk/>
            <pc:sldMk cId="605312590" sldId="256"/>
            <ac:spMk id="607" creationId="{3F6F5FB2-5441-87D6-BB79-F53FA7A345C7}"/>
          </ac:spMkLst>
        </pc:spChg>
        <pc:spChg chg="mod">
          <ac:chgData name="Emils Zegers" userId="bd5cf22c-0e97-44c0-acad-9bc9915da531" providerId="ADAL" clId="{5F09D76C-1841-4F58-94B1-5AE3681891B6}" dt="2023-06-22T13:57:58.600" v="3437" actId="27803"/>
          <ac:spMkLst>
            <pc:docMk/>
            <pc:sldMk cId="605312590" sldId="256"/>
            <ac:spMk id="608" creationId="{1490D7C1-4988-7D46-D902-DC266ACC16EE}"/>
          </ac:spMkLst>
        </pc:spChg>
        <pc:spChg chg="mod">
          <ac:chgData name="Emils Zegers" userId="bd5cf22c-0e97-44c0-acad-9bc9915da531" providerId="ADAL" clId="{5F09D76C-1841-4F58-94B1-5AE3681891B6}" dt="2023-06-22T13:57:58.600" v="3437" actId="27803"/>
          <ac:spMkLst>
            <pc:docMk/>
            <pc:sldMk cId="605312590" sldId="256"/>
            <ac:spMk id="609" creationId="{5212C6D0-6CD1-9376-C44C-9750EA22CF4E}"/>
          </ac:spMkLst>
        </pc:spChg>
        <pc:spChg chg="mod">
          <ac:chgData name="Emils Zegers" userId="bd5cf22c-0e97-44c0-acad-9bc9915da531" providerId="ADAL" clId="{5F09D76C-1841-4F58-94B1-5AE3681891B6}" dt="2023-06-22T13:57:58.600" v="3437" actId="27803"/>
          <ac:spMkLst>
            <pc:docMk/>
            <pc:sldMk cId="605312590" sldId="256"/>
            <ac:spMk id="610" creationId="{555415C5-7E56-104A-D376-38E8E177C798}"/>
          </ac:spMkLst>
        </pc:spChg>
        <pc:spChg chg="mod">
          <ac:chgData name="Emils Zegers" userId="bd5cf22c-0e97-44c0-acad-9bc9915da531" providerId="ADAL" clId="{5F09D76C-1841-4F58-94B1-5AE3681891B6}" dt="2023-06-22T13:57:58.600" v="3437" actId="27803"/>
          <ac:spMkLst>
            <pc:docMk/>
            <pc:sldMk cId="605312590" sldId="256"/>
            <ac:spMk id="611" creationId="{77E40266-0AEB-1799-F6E5-4E7DFAAD423B}"/>
          </ac:spMkLst>
        </pc:spChg>
        <pc:spChg chg="mod">
          <ac:chgData name="Emils Zegers" userId="bd5cf22c-0e97-44c0-acad-9bc9915da531" providerId="ADAL" clId="{5F09D76C-1841-4F58-94B1-5AE3681891B6}" dt="2023-06-22T13:57:58.600" v="3437" actId="27803"/>
          <ac:spMkLst>
            <pc:docMk/>
            <pc:sldMk cId="605312590" sldId="256"/>
            <ac:spMk id="612" creationId="{E294FD85-6CBB-F632-5DCD-FFFA75F7B589}"/>
          </ac:spMkLst>
        </pc:spChg>
        <pc:spChg chg="mod">
          <ac:chgData name="Emils Zegers" userId="bd5cf22c-0e97-44c0-acad-9bc9915da531" providerId="ADAL" clId="{5F09D76C-1841-4F58-94B1-5AE3681891B6}" dt="2023-06-22T13:57:58.600" v="3437" actId="27803"/>
          <ac:spMkLst>
            <pc:docMk/>
            <pc:sldMk cId="605312590" sldId="256"/>
            <ac:spMk id="613" creationId="{ADA635CE-C10E-E95D-3C52-9AF86E31B6BE}"/>
          </ac:spMkLst>
        </pc:spChg>
        <pc:spChg chg="mod">
          <ac:chgData name="Emils Zegers" userId="bd5cf22c-0e97-44c0-acad-9bc9915da531" providerId="ADAL" clId="{5F09D76C-1841-4F58-94B1-5AE3681891B6}" dt="2023-06-22T13:57:58.600" v="3437" actId="27803"/>
          <ac:spMkLst>
            <pc:docMk/>
            <pc:sldMk cId="605312590" sldId="256"/>
            <ac:spMk id="614" creationId="{26DC3DB7-4B8B-447A-D8C0-3398D037927C}"/>
          </ac:spMkLst>
        </pc:spChg>
        <pc:spChg chg="mod">
          <ac:chgData name="Emils Zegers" userId="bd5cf22c-0e97-44c0-acad-9bc9915da531" providerId="ADAL" clId="{5F09D76C-1841-4F58-94B1-5AE3681891B6}" dt="2023-06-22T13:57:58.600" v="3437" actId="27803"/>
          <ac:spMkLst>
            <pc:docMk/>
            <pc:sldMk cId="605312590" sldId="256"/>
            <ac:spMk id="615" creationId="{F03269AA-CC19-DFFB-768C-B730B0CA91E7}"/>
          </ac:spMkLst>
        </pc:spChg>
        <pc:spChg chg="mod">
          <ac:chgData name="Emils Zegers" userId="bd5cf22c-0e97-44c0-acad-9bc9915da531" providerId="ADAL" clId="{5F09D76C-1841-4F58-94B1-5AE3681891B6}" dt="2023-06-22T13:57:58.600" v="3437" actId="27803"/>
          <ac:spMkLst>
            <pc:docMk/>
            <pc:sldMk cId="605312590" sldId="256"/>
            <ac:spMk id="616" creationId="{D2D4D182-3FE8-6EA4-B1AF-DD5182C905B6}"/>
          </ac:spMkLst>
        </pc:spChg>
        <pc:spChg chg="mod">
          <ac:chgData name="Emils Zegers" userId="bd5cf22c-0e97-44c0-acad-9bc9915da531" providerId="ADAL" clId="{5F09D76C-1841-4F58-94B1-5AE3681891B6}" dt="2023-06-22T13:57:58.600" v="3437" actId="27803"/>
          <ac:spMkLst>
            <pc:docMk/>
            <pc:sldMk cId="605312590" sldId="256"/>
            <ac:spMk id="617" creationId="{83A2CA3A-7ED7-944D-45A4-4AF26252B326}"/>
          </ac:spMkLst>
        </pc:spChg>
        <pc:spChg chg="mod">
          <ac:chgData name="Emils Zegers" userId="bd5cf22c-0e97-44c0-acad-9bc9915da531" providerId="ADAL" clId="{5F09D76C-1841-4F58-94B1-5AE3681891B6}" dt="2023-06-22T13:57:58.600" v="3437" actId="27803"/>
          <ac:spMkLst>
            <pc:docMk/>
            <pc:sldMk cId="605312590" sldId="256"/>
            <ac:spMk id="618" creationId="{8ADF5533-254B-7D09-F60E-41C583DAB3F7}"/>
          </ac:spMkLst>
        </pc:spChg>
        <pc:spChg chg="mod">
          <ac:chgData name="Emils Zegers" userId="bd5cf22c-0e97-44c0-acad-9bc9915da531" providerId="ADAL" clId="{5F09D76C-1841-4F58-94B1-5AE3681891B6}" dt="2023-06-22T13:57:58.600" v="3437" actId="27803"/>
          <ac:spMkLst>
            <pc:docMk/>
            <pc:sldMk cId="605312590" sldId="256"/>
            <ac:spMk id="619" creationId="{1AED65FD-A66A-1AFE-8525-909B35916098}"/>
          </ac:spMkLst>
        </pc:spChg>
        <pc:spChg chg="mod">
          <ac:chgData name="Emils Zegers" userId="bd5cf22c-0e97-44c0-acad-9bc9915da531" providerId="ADAL" clId="{5F09D76C-1841-4F58-94B1-5AE3681891B6}" dt="2023-06-22T13:57:58.600" v="3437" actId="27803"/>
          <ac:spMkLst>
            <pc:docMk/>
            <pc:sldMk cId="605312590" sldId="256"/>
            <ac:spMk id="620" creationId="{2C4CC678-E141-9485-9064-4C1E263D1E52}"/>
          </ac:spMkLst>
        </pc:spChg>
        <pc:spChg chg="mod">
          <ac:chgData name="Emils Zegers" userId="bd5cf22c-0e97-44c0-acad-9bc9915da531" providerId="ADAL" clId="{5F09D76C-1841-4F58-94B1-5AE3681891B6}" dt="2023-06-22T13:57:58.600" v="3437" actId="27803"/>
          <ac:spMkLst>
            <pc:docMk/>
            <pc:sldMk cId="605312590" sldId="256"/>
            <ac:spMk id="621" creationId="{D9599BE6-74E8-512F-1136-2ADC835386DE}"/>
          </ac:spMkLst>
        </pc:spChg>
        <pc:spChg chg="mod">
          <ac:chgData name="Emils Zegers" userId="bd5cf22c-0e97-44c0-acad-9bc9915da531" providerId="ADAL" clId="{5F09D76C-1841-4F58-94B1-5AE3681891B6}" dt="2023-06-22T13:57:58.600" v="3437" actId="27803"/>
          <ac:spMkLst>
            <pc:docMk/>
            <pc:sldMk cId="605312590" sldId="256"/>
            <ac:spMk id="622" creationId="{BD90363D-BB2F-BD19-99FC-95D43471971B}"/>
          </ac:spMkLst>
        </pc:spChg>
        <pc:spChg chg="mod">
          <ac:chgData name="Emils Zegers" userId="bd5cf22c-0e97-44c0-acad-9bc9915da531" providerId="ADAL" clId="{5F09D76C-1841-4F58-94B1-5AE3681891B6}" dt="2023-06-22T13:57:58.600" v="3437" actId="27803"/>
          <ac:spMkLst>
            <pc:docMk/>
            <pc:sldMk cId="605312590" sldId="256"/>
            <ac:spMk id="623" creationId="{A266826E-0B92-6EA5-2925-27CD1B11C519}"/>
          </ac:spMkLst>
        </pc:spChg>
        <pc:spChg chg="mod">
          <ac:chgData name="Emils Zegers" userId="bd5cf22c-0e97-44c0-acad-9bc9915da531" providerId="ADAL" clId="{5F09D76C-1841-4F58-94B1-5AE3681891B6}" dt="2023-06-22T13:57:58.600" v="3437" actId="27803"/>
          <ac:spMkLst>
            <pc:docMk/>
            <pc:sldMk cId="605312590" sldId="256"/>
            <ac:spMk id="624" creationId="{208D3BC5-CAAA-13ED-CDE3-6B06E04ECF45}"/>
          </ac:spMkLst>
        </pc:spChg>
        <pc:spChg chg="mod">
          <ac:chgData name="Emils Zegers" userId="bd5cf22c-0e97-44c0-acad-9bc9915da531" providerId="ADAL" clId="{5F09D76C-1841-4F58-94B1-5AE3681891B6}" dt="2023-06-22T13:57:58.600" v="3437" actId="27803"/>
          <ac:spMkLst>
            <pc:docMk/>
            <pc:sldMk cId="605312590" sldId="256"/>
            <ac:spMk id="625" creationId="{F8B2DFA8-4A56-4D0D-0BD6-78145B47C1FE}"/>
          </ac:spMkLst>
        </pc:spChg>
        <pc:spChg chg="mod">
          <ac:chgData name="Emils Zegers" userId="bd5cf22c-0e97-44c0-acad-9bc9915da531" providerId="ADAL" clId="{5F09D76C-1841-4F58-94B1-5AE3681891B6}" dt="2023-06-22T13:57:58.600" v="3437" actId="27803"/>
          <ac:spMkLst>
            <pc:docMk/>
            <pc:sldMk cId="605312590" sldId="256"/>
            <ac:spMk id="626" creationId="{E8CA8C81-6899-25B7-9337-2F288CD239DD}"/>
          </ac:spMkLst>
        </pc:spChg>
        <pc:spChg chg="mod">
          <ac:chgData name="Emils Zegers" userId="bd5cf22c-0e97-44c0-acad-9bc9915da531" providerId="ADAL" clId="{5F09D76C-1841-4F58-94B1-5AE3681891B6}" dt="2023-06-22T13:57:58.600" v="3437" actId="27803"/>
          <ac:spMkLst>
            <pc:docMk/>
            <pc:sldMk cId="605312590" sldId="256"/>
            <ac:spMk id="627" creationId="{BE71A0D5-D6E9-B24B-B6D6-DA3C4A9084D4}"/>
          </ac:spMkLst>
        </pc:spChg>
        <pc:spChg chg="mod">
          <ac:chgData name="Emils Zegers" userId="bd5cf22c-0e97-44c0-acad-9bc9915da531" providerId="ADAL" clId="{5F09D76C-1841-4F58-94B1-5AE3681891B6}" dt="2023-06-22T13:57:58.600" v="3437" actId="27803"/>
          <ac:spMkLst>
            <pc:docMk/>
            <pc:sldMk cId="605312590" sldId="256"/>
            <ac:spMk id="628" creationId="{72E19452-3FE7-EA9C-85A2-866CBE937CC2}"/>
          </ac:spMkLst>
        </pc:spChg>
        <pc:spChg chg="mod">
          <ac:chgData name="Emils Zegers" userId="bd5cf22c-0e97-44c0-acad-9bc9915da531" providerId="ADAL" clId="{5F09D76C-1841-4F58-94B1-5AE3681891B6}" dt="2023-06-22T13:57:58.600" v="3437" actId="27803"/>
          <ac:spMkLst>
            <pc:docMk/>
            <pc:sldMk cId="605312590" sldId="256"/>
            <ac:spMk id="629" creationId="{830B1200-D507-EDC4-09EF-4C9EC6EB7713}"/>
          </ac:spMkLst>
        </pc:spChg>
        <pc:spChg chg="mod">
          <ac:chgData name="Emils Zegers" userId="bd5cf22c-0e97-44c0-acad-9bc9915da531" providerId="ADAL" clId="{5F09D76C-1841-4F58-94B1-5AE3681891B6}" dt="2023-06-22T13:57:58.600" v="3437" actId="27803"/>
          <ac:spMkLst>
            <pc:docMk/>
            <pc:sldMk cId="605312590" sldId="256"/>
            <ac:spMk id="630" creationId="{6B25CCFA-AC7B-20CD-5BD1-07539A4F1A8B}"/>
          </ac:spMkLst>
        </pc:spChg>
        <pc:spChg chg="mod">
          <ac:chgData name="Emils Zegers" userId="bd5cf22c-0e97-44c0-acad-9bc9915da531" providerId="ADAL" clId="{5F09D76C-1841-4F58-94B1-5AE3681891B6}" dt="2023-06-22T13:57:58.600" v="3437" actId="27803"/>
          <ac:spMkLst>
            <pc:docMk/>
            <pc:sldMk cId="605312590" sldId="256"/>
            <ac:spMk id="631" creationId="{73B6A977-E8E7-6FC9-81BB-4190023C92E7}"/>
          </ac:spMkLst>
        </pc:spChg>
        <pc:spChg chg="mod">
          <ac:chgData name="Emils Zegers" userId="bd5cf22c-0e97-44c0-acad-9bc9915da531" providerId="ADAL" clId="{5F09D76C-1841-4F58-94B1-5AE3681891B6}" dt="2023-06-22T13:57:58.600" v="3437" actId="27803"/>
          <ac:spMkLst>
            <pc:docMk/>
            <pc:sldMk cId="605312590" sldId="256"/>
            <ac:spMk id="632" creationId="{800D55E8-8CB7-4AC1-B692-4FF9613F4E5E}"/>
          </ac:spMkLst>
        </pc:spChg>
        <pc:spChg chg="mod">
          <ac:chgData name="Emils Zegers" userId="bd5cf22c-0e97-44c0-acad-9bc9915da531" providerId="ADAL" clId="{5F09D76C-1841-4F58-94B1-5AE3681891B6}" dt="2023-06-22T13:57:58.600" v="3437" actId="27803"/>
          <ac:spMkLst>
            <pc:docMk/>
            <pc:sldMk cId="605312590" sldId="256"/>
            <ac:spMk id="633" creationId="{595143C0-CEDC-159F-FB04-8BCA5F37BE80}"/>
          </ac:spMkLst>
        </pc:spChg>
        <pc:spChg chg="mod">
          <ac:chgData name="Emils Zegers" userId="bd5cf22c-0e97-44c0-acad-9bc9915da531" providerId="ADAL" clId="{5F09D76C-1841-4F58-94B1-5AE3681891B6}" dt="2023-06-22T13:57:58.600" v="3437" actId="27803"/>
          <ac:spMkLst>
            <pc:docMk/>
            <pc:sldMk cId="605312590" sldId="256"/>
            <ac:spMk id="634" creationId="{B2D0A446-3922-463F-AA42-585B88F34A0E}"/>
          </ac:spMkLst>
        </pc:spChg>
        <pc:spChg chg="mod">
          <ac:chgData name="Emils Zegers" userId="bd5cf22c-0e97-44c0-acad-9bc9915da531" providerId="ADAL" clId="{5F09D76C-1841-4F58-94B1-5AE3681891B6}" dt="2023-06-22T13:57:58.600" v="3437" actId="27803"/>
          <ac:spMkLst>
            <pc:docMk/>
            <pc:sldMk cId="605312590" sldId="256"/>
            <ac:spMk id="635" creationId="{308D7863-DC7B-843D-6391-4561ABA2AFC4}"/>
          </ac:spMkLst>
        </pc:spChg>
        <pc:spChg chg="mod">
          <ac:chgData name="Emils Zegers" userId="bd5cf22c-0e97-44c0-acad-9bc9915da531" providerId="ADAL" clId="{5F09D76C-1841-4F58-94B1-5AE3681891B6}" dt="2023-06-22T13:57:58.600" v="3437" actId="27803"/>
          <ac:spMkLst>
            <pc:docMk/>
            <pc:sldMk cId="605312590" sldId="256"/>
            <ac:spMk id="636" creationId="{54E47A86-2BD1-5813-56AE-7237420DD7C9}"/>
          </ac:spMkLst>
        </pc:spChg>
        <pc:spChg chg="mod">
          <ac:chgData name="Emils Zegers" userId="bd5cf22c-0e97-44c0-acad-9bc9915da531" providerId="ADAL" clId="{5F09D76C-1841-4F58-94B1-5AE3681891B6}" dt="2023-06-22T13:57:58.600" v="3437" actId="27803"/>
          <ac:spMkLst>
            <pc:docMk/>
            <pc:sldMk cId="605312590" sldId="256"/>
            <ac:spMk id="637" creationId="{8A86753B-D5BE-9B9F-4AA3-31818FB4EE1F}"/>
          </ac:spMkLst>
        </pc:spChg>
        <pc:spChg chg="mod">
          <ac:chgData name="Emils Zegers" userId="bd5cf22c-0e97-44c0-acad-9bc9915da531" providerId="ADAL" clId="{5F09D76C-1841-4F58-94B1-5AE3681891B6}" dt="2023-06-22T13:57:58.600" v="3437" actId="27803"/>
          <ac:spMkLst>
            <pc:docMk/>
            <pc:sldMk cId="605312590" sldId="256"/>
            <ac:spMk id="638" creationId="{B5148B28-4BBA-4B41-33B4-ABE3B29AE583}"/>
          </ac:spMkLst>
        </pc:spChg>
        <pc:spChg chg="mod">
          <ac:chgData name="Emils Zegers" userId="bd5cf22c-0e97-44c0-acad-9bc9915da531" providerId="ADAL" clId="{5F09D76C-1841-4F58-94B1-5AE3681891B6}" dt="2023-06-22T13:57:58.600" v="3437" actId="27803"/>
          <ac:spMkLst>
            <pc:docMk/>
            <pc:sldMk cId="605312590" sldId="256"/>
            <ac:spMk id="639" creationId="{B6082B2C-FDEC-3964-9778-08EAE24AE3DD}"/>
          </ac:spMkLst>
        </pc:spChg>
        <pc:spChg chg="mod">
          <ac:chgData name="Emils Zegers" userId="bd5cf22c-0e97-44c0-acad-9bc9915da531" providerId="ADAL" clId="{5F09D76C-1841-4F58-94B1-5AE3681891B6}" dt="2023-06-22T13:57:58.600" v="3437" actId="27803"/>
          <ac:spMkLst>
            <pc:docMk/>
            <pc:sldMk cId="605312590" sldId="256"/>
            <ac:spMk id="640" creationId="{FB650113-E01A-A83D-7BDE-6B673BA5B77E}"/>
          </ac:spMkLst>
        </pc:spChg>
        <pc:spChg chg="mod">
          <ac:chgData name="Emils Zegers" userId="bd5cf22c-0e97-44c0-acad-9bc9915da531" providerId="ADAL" clId="{5F09D76C-1841-4F58-94B1-5AE3681891B6}" dt="2023-06-22T13:57:58.600" v="3437" actId="27803"/>
          <ac:spMkLst>
            <pc:docMk/>
            <pc:sldMk cId="605312590" sldId="256"/>
            <ac:spMk id="641" creationId="{0497D2AC-E92D-6C8B-103A-B87236A673CB}"/>
          </ac:spMkLst>
        </pc:spChg>
        <pc:spChg chg="mod">
          <ac:chgData name="Emils Zegers" userId="bd5cf22c-0e97-44c0-acad-9bc9915da531" providerId="ADAL" clId="{5F09D76C-1841-4F58-94B1-5AE3681891B6}" dt="2023-06-22T13:57:58.600" v="3437" actId="27803"/>
          <ac:spMkLst>
            <pc:docMk/>
            <pc:sldMk cId="605312590" sldId="256"/>
            <ac:spMk id="642" creationId="{8109690E-C9C3-3000-B182-2C226EAAB730}"/>
          </ac:spMkLst>
        </pc:spChg>
        <pc:spChg chg="mod">
          <ac:chgData name="Emils Zegers" userId="bd5cf22c-0e97-44c0-acad-9bc9915da531" providerId="ADAL" clId="{5F09D76C-1841-4F58-94B1-5AE3681891B6}" dt="2023-06-22T13:57:58.600" v="3437" actId="27803"/>
          <ac:spMkLst>
            <pc:docMk/>
            <pc:sldMk cId="605312590" sldId="256"/>
            <ac:spMk id="643" creationId="{104A76A1-5CB7-E01D-5E4A-AB4B8514B11F}"/>
          </ac:spMkLst>
        </pc:spChg>
        <pc:spChg chg="mod">
          <ac:chgData name="Emils Zegers" userId="bd5cf22c-0e97-44c0-acad-9bc9915da531" providerId="ADAL" clId="{5F09D76C-1841-4F58-94B1-5AE3681891B6}" dt="2023-06-22T13:57:58.600" v="3437" actId="27803"/>
          <ac:spMkLst>
            <pc:docMk/>
            <pc:sldMk cId="605312590" sldId="256"/>
            <ac:spMk id="644" creationId="{054F0E7A-6FD3-A71E-44B7-142F59042DA6}"/>
          </ac:spMkLst>
        </pc:spChg>
        <pc:spChg chg="mod">
          <ac:chgData name="Emils Zegers" userId="bd5cf22c-0e97-44c0-acad-9bc9915da531" providerId="ADAL" clId="{5F09D76C-1841-4F58-94B1-5AE3681891B6}" dt="2023-06-22T13:57:58.600" v="3437" actId="27803"/>
          <ac:spMkLst>
            <pc:docMk/>
            <pc:sldMk cId="605312590" sldId="256"/>
            <ac:spMk id="645" creationId="{BD888925-8EA1-F930-CAB0-4DF6B9C345E0}"/>
          </ac:spMkLst>
        </pc:spChg>
        <pc:spChg chg="mod">
          <ac:chgData name="Emils Zegers" userId="bd5cf22c-0e97-44c0-acad-9bc9915da531" providerId="ADAL" clId="{5F09D76C-1841-4F58-94B1-5AE3681891B6}" dt="2023-06-22T13:57:58.600" v="3437" actId="27803"/>
          <ac:spMkLst>
            <pc:docMk/>
            <pc:sldMk cId="605312590" sldId="256"/>
            <ac:spMk id="646" creationId="{CDFCB3D9-3633-F627-E33D-7CD1490B8F01}"/>
          </ac:spMkLst>
        </pc:spChg>
        <pc:spChg chg="mod">
          <ac:chgData name="Emils Zegers" userId="bd5cf22c-0e97-44c0-acad-9bc9915da531" providerId="ADAL" clId="{5F09D76C-1841-4F58-94B1-5AE3681891B6}" dt="2023-06-22T13:57:58.600" v="3437" actId="27803"/>
          <ac:spMkLst>
            <pc:docMk/>
            <pc:sldMk cId="605312590" sldId="256"/>
            <ac:spMk id="647" creationId="{C6B674E8-0A2E-6652-9CF1-780ADC16F93C}"/>
          </ac:spMkLst>
        </pc:spChg>
        <pc:spChg chg="mod">
          <ac:chgData name="Emils Zegers" userId="bd5cf22c-0e97-44c0-acad-9bc9915da531" providerId="ADAL" clId="{5F09D76C-1841-4F58-94B1-5AE3681891B6}" dt="2023-06-22T13:57:58.600" v="3437" actId="27803"/>
          <ac:spMkLst>
            <pc:docMk/>
            <pc:sldMk cId="605312590" sldId="256"/>
            <ac:spMk id="648" creationId="{4E09443F-E5CF-A633-FFE3-D2A68BF456FF}"/>
          </ac:spMkLst>
        </pc:spChg>
        <pc:spChg chg="mod">
          <ac:chgData name="Emils Zegers" userId="bd5cf22c-0e97-44c0-acad-9bc9915da531" providerId="ADAL" clId="{5F09D76C-1841-4F58-94B1-5AE3681891B6}" dt="2023-06-22T13:57:58.600" v="3437" actId="27803"/>
          <ac:spMkLst>
            <pc:docMk/>
            <pc:sldMk cId="605312590" sldId="256"/>
            <ac:spMk id="649" creationId="{A281E1C8-9C41-EB9C-12C3-53D21E35EEB4}"/>
          </ac:spMkLst>
        </pc:spChg>
        <pc:spChg chg="mod">
          <ac:chgData name="Emils Zegers" userId="bd5cf22c-0e97-44c0-acad-9bc9915da531" providerId="ADAL" clId="{5F09D76C-1841-4F58-94B1-5AE3681891B6}" dt="2023-06-22T13:57:58.600" v="3437" actId="27803"/>
          <ac:spMkLst>
            <pc:docMk/>
            <pc:sldMk cId="605312590" sldId="256"/>
            <ac:spMk id="650" creationId="{DF29EB1F-6CB7-3FD3-4E68-894AA673E49B}"/>
          </ac:spMkLst>
        </pc:spChg>
        <pc:spChg chg="mod">
          <ac:chgData name="Emils Zegers" userId="bd5cf22c-0e97-44c0-acad-9bc9915da531" providerId="ADAL" clId="{5F09D76C-1841-4F58-94B1-5AE3681891B6}" dt="2023-06-22T13:57:58.600" v="3437" actId="27803"/>
          <ac:spMkLst>
            <pc:docMk/>
            <pc:sldMk cId="605312590" sldId="256"/>
            <ac:spMk id="651" creationId="{0994CFE4-EB9A-505C-43D9-DB3D8694BCCA}"/>
          </ac:spMkLst>
        </pc:spChg>
        <pc:spChg chg="mod">
          <ac:chgData name="Emils Zegers" userId="bd5cf22c-0e97-44c0-acad-9bc9915da531" providerId="ADAL" clId="{5F09D76C-1841-4F58-94B1-5AE3681891B6}" dt="2023-06-22T13:57:58.600" v="3437" actId="27803"/>
          <ac:spMkLst>
            <pc:docMk/>
            <pc:sldMk cId="605312590" sldId="256"/>
            <ac:spMk id="652" creationId="{25A186E2-E458-FCAE-B35B-EE5525B22DDD}"/>
          </ac:spMkLst>
        </pc:spChg>
        <pc:spChg chg="mod">
          <ac:chgData name="Emils Zegers" userId="bd5cf22c-0e97-44c0-acad-9bc9915da531" providerId="ADAL" clId="{5F09D76C-1841-4F58-94B1-5AE3681891B6}" dt="2023-06-22T13:57:58.600" v="3437" actId="27803"/>
          <ac:spMkLst>
            <pc:docMk/>
            <pc:sldMk cId="605312590" sldId="256"/>
            <ac:spMk id="653" creationId="{31B9427F-B5F8-FD5B-63BF-E2BD369E351E}"/>
          </ac:spMkLst>
        </pc:spChg>
        <pc:spChg chg="mod">
          <ac:chgData name="Emils Zegers" userId="bd5cf22c-0e97-44c0-acad-9bc9915da531" providerId="ADAL" clId="{5F09D76C-1841-4F58-94B1-5AE3681891B6}" dt="2023-06-22T13:57:58.600" v="3437" actId="27803"/>
          <ac:spMkLst>
            <pc:docMk/>
            <pc:sldMk cId="605312590" sldId="256"/>
            <ac:spMk id="654" creationId="{8E602A46-516F-FAEA-33DD-3E3E6029CBDE}"/>
          </ac:spMkLst>
        </pc:spChg>
        <pc:spChg chg="mod">
          <ac:chgData name="Emils Zegers" userId="bd5cf22c-0e97-44c0-acad-9bc9915da531" providerId="ADAL" clId="{5F09D76C-1841-4F58-94B1-5AE3681891B6}" dt="2023-06-22T13:57:58.600" v="3437" actId="27803"/>
          <ac:spMkLst>
            <pc:docMk/>
            <pc:sldMk cId="605312590" sldId="256"/>
            <ac:spMk id="655" creationId="{2A600840-F428-1892-FA05-C8A1E3AD97A1}"/>
          </ac:spMkLst>
        </pc:spChg>
        <pc:spChg chg="mod">
          <ac:chgData name="Emils Zegers" userId="bd5cf22c-0e97-44c0-acad-9bc9915da531" providerId="ADAL" clId="{5F09D76C-1841-4F58-94B1-5AE3681891B6}" dt="2023-06-22T13:57:58.600" v="3437" actId="27803"/>
          <ac:spMkLst>
            <pc:docMk/>
            <pc:sldMk cId="605312590" sldId="256"/>
            <ac:spMk id="656" creationId="{57C10415-E6C8-3A13-B9DB-B9C827567CC5}"/>
          </ac:spMkLst>
        </pc:spChg>
        <pc:spChg chg="mod">
          <ac:chgData name="Emils Zegers" userId="bd5cf22c-0e97-44c0-acad-9bc9915da531" providerId="ADAL" clId="{5F09D76C-1841-4F58-94B1-5AE3681891B6}" dt="2023-06-22T13:57:58.600" v="3437" actId="27803"/>
          <ac:spMkLst>
            <pc:docMk/>
            <pc:sldMk cId="605312590" sldId="256"/>
            <ac:spMk id="657" creationId="{96637B36-2EDE-4E67-B0E9-C64079BFC7CF}"/>
          </ac:spMkLst>
        </pc:spChg>
        <pc:spChg chg="mod">
          <ac:chgData name="Emils Zegers" userId="bd5cf22c-0e97-44c0-acad-9bc9915da531" providerId="ADAL" clId="{5F09D76C-1841-4F58-94B1-5AE3681891B6}" dt="2023-06-22T13:57:58.600" v="3437" actId="27803"/>
          <ac:spMkLst>
            <pc:docMk/>
            <pc:sldMk cId="605312590" sldId="256"/>
            <ac:spMk id="658" creationId="{CD408FEE-BEBA-67E0-C7BF-1EC433E0FAB5}"/>
          </ac:spMkLst>
        </pc:spChg>
        <pc:spChg chg="mod">
          <ac:chgData name="Emils Zegers" userId="bd5cf22c-0e97-44c0-acad-9bc9915da531" providerId="ADAL" clId="{5F09D76C-1841-4F58-94B1-5AE3681891B6}" dt="2023-06-22T13:57:58.600" v="3437" actId="27803"/>
          <ac:spMkLst>
            <pc:docMk/>
            <pc:sldMk cId="605312590" sldId="256"/>
            <ac:spMk id="659" creationId="{7E70F1A2-B358-2AB0-979C-454AC9DEA97E}"/>
          </ac:spMkLst>
        </pc:spChg>
        <pc:spChg chg="mod">
          <ac:chgData name="Emils Zegers" userId="bd5cf22c-0e97-44c0-acad-9bc9915da531" providerId="ADAL" clId="{5F09D76C-1841-4F58-94B1-5AE3681891B6}" dt="2023-06-22T13:57:58.600" v="3437" actId="27803"/>
          <ac:spMkLst>
            <pc:docMk/>
            <pc:sldMk cId="605312590" sldId="256"/>
            <ac:spMk id="660" creationId="{B4ADAEDE-C7B9-5AAF-D280-B862175D2E24}"/>
          </ac:spMkLst>
        </pc:spChg>
        <pc:spChg chg="mod">
          <ac:chgData name="Emils Zegers" userId="bd5cf22c-0e97-44c0-acad-9bc9915da531" providerId="ADAL" clId="{5F09D76C-1841-4F58-94B1-5AE3681891B6}" dt="2023-06-22T13:57:58.600" v="3437" actId="27803"/>
          <ac:spMkLst>
            <pc:docMk/>
            <pc:sldMk cId="605312590" sldId="256"/>
            <ac:spMk id="661" creationId="{B7F22526-1FBD-8F35-20B3-280F65526F05}"/>
          </ac:spMkLst>
        </pc:spChg>
        <pc:spChg chg="mod">
          <ac:chgData name="Emils Zegers" userId="bd5cf22c-0e97-44c0-acad-9bc9915da531" providerId="ADAL" clId="{5F09D76C-1841-4F58-94B1-5AE3681891B6}" dt="2023-06-22T13:57:58.600" v="3437" actId="27803"/>
          <ac:spMkLst>
            <pc:docMk/>
            <pc:sldMk cId="605312590" sldId="256"/>
            <ac:spMk id="662" creationId="{3163D935-3CCC-0629-C3AF-1B7CD3DC177E}"/>
          </ac:spMkLst>
        </pc:spChg>
        <pc:spChg chg="mod">
          <ac:chgData name="Emils Zegers" userId="bd5cf22c-0e97-44c0-acad-9bc9915da531" providerId="ADAL" clId="{5F09D76C-1841-4F58-94B1-5AE3681891B6}" dt="2023-06-22T13:57:58.600" v="3437" actId="27803"/>
          <ac:spMkLst>
            <pc:docMk/>
            <pc:sldMk cId="605312590" sldId="256"/>
            <ac:spMk id="663" creationId="{94281DD1-8655-B6AD-D267-D36B024262C6}"/>
          </ac:spMkLst>
        </pc:spChg>
        <pc:spChg chg="mod">
          <ac:chgData name="Emils Zegers" userId="bd5cf22c-0e97-44c0-acad-9bc9915da531" providerId="ADAL" clId="{5F09D76C-1841-4F58-94B1-5AE3681891B6}" dt="2023-06-22T13:57:58.600" v="3437" actId="27803"/>
          <ac:spMkLst>
            <pc:docMk/>
            <pc:sldMk cId="605312590" sldId="256"/>
            <ac:spMk id="664" creationId="{1FAB48D1-2C4E-81B9-6C6F-4977F67195F2}"/>
          </ac:spMkLst>
        </pc:spChg>
        <pc:spChg chg="mod">
          <ac:chgData name="Emils Zegers" userId="bd5cf22c-0e97-44c0-acad-9bc9915da531" providerId="ADAL" clId="{5F09D76C-1841-4F58-94B1-5AE3681891B6}" dt="2023-06-22T13:57:58.600" v="3437" actId="27803"/>
          <ac:spMkLst>
            <pc:docMk/>
            <pc:sldMk cId="605312590" sldId="256"/>
            <ac:spMk id="665" creationId="{10341E5A-0A09-89D1-7694-6C56BC4AC783}"/>
          </ac:spMkLst>
        </pc:spChg>
        <pc:spChg chg="mod">
          <ac:chgData name="Emils Zegers" userId="bd5cf22c-0e97-44c0-acad-9bc9915da531" providerId="ADAL" clId="{5F09D76C-1841-4F58-94B1-5AE3681891B6}" dt="2023-06-22T13:57:58.600" v="3437" actId="27803"/>
          <ac:spMkLst>
            <pc:docMk/>
            <pc:sldMk cId="605312590" sldId="256"/>
            <ac:spMk id="666" creationId="{620E7330-77D3-824E-7544-44D63F8FAF59}"/>
          </ac:spMkLst>
        </pc:spChg>
        <pc:spChg chg="mod">
          <ac:chgData name="Emils Zegers" userId="bd5cf22c-0e97-44c0-acad-9bc9915da531" providerId="ADAL" clId="{5F09D76C-1841-4F58-94B1-5AE3681891B6}" dt="2023-06-22T13:57:58.600" v="3437" actId="27803"/>
          <ac:spMkLst>
            <pc:docMk/>
            <pc:sldMk cId="605312590" sldId="256"/>
            <ac:spMk id="667" creationId="{2A13DE6B-2A39-7245-8DE9-255FAE6E2DBB}"/>
          </ac:spMkLst>
        </pc:spChg>
        <pc:spChg chg="mod">
          <ac:chgData name="Emils Zegers" userId="bd5cf22c-0e97-44c0-acad-9bc9915da531" providerId="ADAL" clId="{5F09D76C-1841-4F58-94B1-5AE3681891B6}" dt="2023-06-22T13:57:58.600" v="3437" actId="27803"/>
          <ac:spMkLst>
            <pc:docMk/>
            <pc:sldMk cId="605312590" sldId="256"/>
            <ac:spMk id="668" creationId="{7386036E-486D-1C7A-5A1D-CF646F0E602E}"/>
          </ac:spMkLst>
        </pc:spChg>
        <pc:spChg chg="mod">
          <ac:chgData name="Emils Zegers" userId="bd5cf22c-0e97-44c0-acad-9bc9915da531" providerId="ADAL" clId="{5F09D76C-1841-4F58-94B1-5AE3681891B6}" dt="2023-06-22T13:57:58.600" v="3437" actId="27803"/>
          <ac:spMkLst>
            <pc:docMk/>
            <pc:sldMk cId="605312590" sldId="256"/>
            <ac:spMk id="669" creationId="{83C9812F-E911-A14B-8CDB-742E100C7486}"/>
          </ac:spMkLst>
        </pc:spChg>
        <pc:spChg chg="mod">
          <ac:chgData name="Emils Zegers" userId="bd5cf22c-0e97-44c0-acad-9bc9915da531" providerId="ADAL" clId="{5F09D76C-1841-4F58-94B1-5AE3681891B6}" dt="2023-06-22T13:57:58.600" v="3437" actId="27803"/>
          <ac:spMkLst>
            <pc:docMk/>
            <pc:sldMk cId="605312590" sldId="256"/>
            <ac:spMk id="670" creationId="{C28F1196-B153-3FA9-8A9E-FA52B4C8F5D7}"/>
          </ac:spMkLst>
        </pc:spChg>
        <pc:spChg chg="mod">
          <ac:chgData name="Emils Zegers" userId="bd5cf22c-0e97-44c0-acad-9bc9915da531" providerId="ADAL" clId="{5F09D76C-1841-4F58-94B1-5AE3681891B6}" dt="2023-06-22T13:57:58.600" v="3437" actId="27803"/>
          <ac:spMkLst>
            <pc:docMk/>
            <pc:sldMk cId="605312590" sldId="256"/>
            <ac:spMk id="671" creationId="{EE990411-07A4-52D8-76B8-EF0FB074A544}"/>
          </ac:spMkLst>
        </pc:spChg>
        <pc:spChg chg="mod">
          <ac:chgData name="Emils Zegers" userId="bd5cf22c-0e97-44c0-acad-9bc9915da531" providerId="ADAL" clId="{5F09D76C-1841-4F58-94B1-5AE3681891B6}" dt="2023-06-22T13:57:58.600" v="3437" actId="27803"/>
          <ac:spMkLst>
            <pc:docMk/>
            <pc:sldMk cId="605312590" sldId="256"/>
            <ac:spMk id="672" creationId="{226A8D1A-8C2C-7FDD-CE16-3659CFB0E159}"/>
          </ac:spMkLst>
        </pc:spChg>
        <pc:spChg chg="mod">
          <ac:chgData name="Emils Zegers" userId="bd5cf22c-0e97-44c0-acad-9bc9915da531" providerId="ADAL" clId="{5F09D76C-1841-4F58-94B1-5AE3681891B6}" dt="2023-06-22T13:57:58.600" v="3437" actId="27803"/>
          <ac:spMkLst>
            <pc:docMk/>
            <pc:sldMk cId="605312590" sldId="256"/>
            <ac:spMk id="673" creationId="{0C32FFBB-CA14-862A-8BC2-15367E59828F}"/>
          </ac:spMkLst>
        </pc:spChg>
        <pc:spChg chg="mod">
          <ac:chgData name="Emils Zegers" userId="bd5cf22c-0e97-44c0-acad-9bc9915da531" providerId="ADAL" clId="{5F09D76C-1841-4F58-94B1-5AE3681891B6}" dt="2023-06-22T13:57:58.600" v="3437" actId="27803"/>
          <ac:spMkLst>
            <pc:docMk/>
            <pc:sldMk cId="605312590" sldId="256"/>
            <ac:spMk id="674" creationId="{E83B78CB-B387-1113-AA2F-2AD1CE4A8C49}"/>
          </ac:spMkLst>
        </pc:spChg>
        <pc:spChg chg="mod">
          <ac:chgData name="Emils Zegers" userId="bd5cf22c-0e97-44c0-acad-9bc9915da531" providerId="ADAL" clId="{5F09D76C-1841-4F58-94B1-5AE3681891B6}" dt="2023-06-22T13:57:58.600" v="3437" actId="27803"/>
          <ac:spMkLst>
            <pc:docMk/>
            <pc:sldMk cId="605312590" sldId="256"/>
            <ac:spMk id="675" creationId="{55A38C74-77C1-33B0-FF43-A57DDF79230C}"/>
          </ac:spMkLst>
        </pc:spChg>
        <pc:spChg chg="mod">
          <ac:chgData name="Emils Zegers" userId="bd5cf22c-0e97-44c0-acad-9bc9915da531" providerId="ADAL" clId="{5F09D76C-1841-4F58-94B1-5AE3681891B6}" dt="2023-06-22T13:57:58.600" v="3437" actId="27803"/>
          <ac:spMkLst>
            <pc:docMk/>
            <pc:sldMk cId="605312590" sldId="256"/>
            <ac:spMk id="676" creationId="{BABA9645-B79D-4CEB-1BE3-B3939759F5BE}"/>
          </ac:spMkLst>
        </pc:spChg>
        <pc:spChg chg="mod">
          <ac:chgData name="Emils Zegers" userId="bd5cf22c-0e97-44c0-acad-9bc9915da531" providerId="ADAL" clId="{5F09D76C-1841-4F58-94B1-5AE3681891B6}" dt="2023-06-22T13:57:58.600" v="3437" actId="27803"/>
          <ac:spMkLst>
            <pc:docMk/>
            <pc:sldMk cId="605312590" sldId="256"/>
            <ac:spMk id="677" creationId="{6441CBE9-C429-E909-EE8B-1D06253955A0}"/>
          </ac:spMkLst>
        </pc:spChg>
        <pc:spChg chg="mod">
          <ac:chgData name="Emils Zegers" userId="bd5cf22c-0e97-44c0-acad-9bc9915da531" providerId="ADAL" clId="{5F09D76C-1841-4F58-94B1-5AE3681891B6}" dt="2023-06-22T13:57:58.600" v="3437" actId="27803"/>
          <ac:spMkLst>
            <pc:docMk/>
            <pc:sldMk cId="605312590" sldId="256"/>
            <ac:spMk id="678" creationId="{217D5B0F-8615-609A-5C25-20DC9BCA6FF3}"/>
          </ac:spMkLst>
        </pc:spChg>
        <pc:spChg chg="mod">
          <ac:chgData name="Emils Zegers" userId="bd5cf22c-0e97-44c0-acad-9bc9915da531" providerId="ADAL" clId="{5F09D76C-1841-4F58-94B1-5AE3681891B6}" dt="2023-06-22T13:57:58.600" v="3437" actId="27803"/>
          <ac:spMkLst>
            <pc:docMk/>
            <pc:sldMk cId="605312590" sldId="256"/>
            <ac:spMk id="679" creationId="{90237152-B737-8803-EBED-DC529893AFB5}"/>
          </ac:spMkLst>
        </pc:spChg>
        <pc:spChg chg="mod">
          <ac:chgData name="Emils Zegers" userId="bd5cf22c-0e97-44c0-acad-9bc9915da531" providerId="ADAL" clId="{5F09D76C-1841-4F58-94B1-5AE3681891B6}" dt="2023-06-22T13:57:58.600" v="3437" actId="27803"/>
          <ac:spMkLst>
            <pc:docMk/>
            <pc:sldMk cId="605312590" sldId="256"/>
            <ac:spMk id="680" creationId="{2D7912D5-9F5B-939C-7806-0E1CF4089351}"/>
          </ac:spMkLst>
        </pc:spChg>
        <pc:spChg chg="mod">
          <ac:chgData name="Emils Zegers" userId="bd5cf22c-0e97-44c0-acad-9bc9915da531" providerId="ADAL" clId="{5F09D76C-1841-4F58-94B1-5AE3681891B6}" dt="2023-06-22T13:57:58.600" v="3437" actId="27803"/>
          <ac:spMkLst>
            <pc:docMk/>
            <pc:sldMk cId="605312590" sldId="256"/>
            <ac:spMk id="681" creationId="{1F8EC51F-60E7-E89E-8949-F07BC8251CB7}"/>
          </ac:spMkLst>
        </pc:spChg>
        <pc:spChg chg="mod">
          <ac:chgData name="Emils Zegers" userId="bd5cf22c-0e97-44c0-acad-9bc9915da531" providerId="ADAL" clId="{5F09D76C-1841-4F58-94B1-5AE3681891B6}" dt="2023-06-22T13:57:58.600" v="3437" actId="27803"/>
          <ac:spMkLst>
            <pc:docMk/>
            <pc:sldMk cId="605312590" sldId="256"/>
            <ac:spMk id="682" creationId="{8ECA33B5-762F-3C20-5D21-3C8E057A85B0}"/>
          </ac:spMkLst>
        </pc:spChg>
        <pc:spChg chg="mod">
          <ac:chgData name="Emils Zegers" userId="bd5cf22c-0e97-44c0-acad-9bc9915da531" providerId="ADAL" clId="{5F09D76C-1841-4F58-94B1-5AE3681891B6}" dt="2023-06-22T13:57:58.600" v="3437" actId="27803"/>
          <ac:spMkLst>
            <pc:docMk/>
            <pc:sldMk cId="605312590" sldId="256"/>
            <ac:spMk id="683" creationId="{11005A08-D716-0DF8-45B0-989937831535}"/>
          </ac:spMkLst>
        </pc:spChg>
        <pc:spChg chg="mod">
          <ac:chgData name="Emils Zegers" userId="bd5cf22c-0e97-44c0-acad-9bc9915da531" providerId="ADAL" clId="{5F09D76C-1841-4F58-94B1-5AE3681891B6}" dt="2023-06-22T13:57:58.600" v="3437" actId="27803"/>
          <ac:spMkLst>
            <pc:docMk/>
            <pc:sldMk cId="605312590" sldId="256"/>
            <ac:spMk id="684" creationId="{379C8E4A-4B3E-C226-184C-3981C40151BE}"/>
          </ac:spMkLst>
        </pc:spChg>
        <pc:spChg chg="mod">
          <ac:chgData name="Emils Zegers" userId="bd5cf22c-0e97-44c0-acad-9bc9915da531" providerId="ADAL" clId="{5F09D76C-1841-4F58-94B1-5AE3681891B6}" dt="2023-06-22T13:57:58.600" v="3437" actId="27803"/>
          <ac:spMkLst>
            <pc:docMk/>
            <pc:sldMk cId="605312590" sldId="256"/>
            <ac:spMk id="685" creationId="{3A6A3FD9-476D-F5F5-845D-3210389E28E1}"/>
          </ac:spMkLst>
        </pc:spChg>
        <pc:spChg chg="mod">
          <ac:chgData name="Emils Zegers" userId="bd5cf22c-0e97-44c0-acad-9bc9915da531" providerId="ADAL" clId="{5F09D76C-1841-4F58-94B1-5AE3681891B6}" dt="2023-06-22T13:57:58.600" v="3437" actId="27803"/>
          <ac:spMkLst>
            <pc:docMk/>
            <pc:sldMk cId="605312590" sldId="256"/>
            <ac:spMk id="686" creationId="{88088E9F-E0EE-D5EB-90D6-78F7A6EA8881}"/>
          </ac:spMkLst>
        </pc:spChg>
        <pc:spChg chg="mod">
          <ac:chgData name="Emils Zegers" userId="bd5cf22c-0e97-44c0-acad-9bc9915da531" providerId="ADAL" clId="{5F09D76C-1841-4F58-94B1-5AE3681891B6}" dt="2023-06-22T13:57:58.600" v="3437" actId="27803"/>
          <ac:spMkLst>
            <pc:docMk/>
            <pc:sldMk cId="605312590" sldId="256"/>
            <ac:spMk id="687" creationId="{B52C5E08-CC1D-6C77-0990-1E007F99F222}"/>
          </ac:spMkLst>
        </pc:spChg>
        <pc:spChg chg="mod">
          <ac:chgData name="Emils Zegers" userId="bd5cf22c-0e97-44c0-acad-9bc9915da531" providerId="ADAL" clId="{5F09D76C-1841-4F58-94B1-5AE3681891B6}" dt="2023-06-22T13:57:58.600" v="3437" actId="27803"/>
          <ac:spMkLst>
            <pc:docMk/>
            <pc:sldMk cId="605312590" sldId="256"/>
            <ac:spMk id="688" creationId="{757D393D-3180-10CC-C83F-5CE409781668}"/>
          </ac:spMkLst>
        </pc:spChg>
        <pc:spChg chg="mod">
          <ac:chgData name="Emils Zegers" userId="bd5cf22c-0e97-44c0-acad-9bc9915da531" providerId="ADAL" clId="{5F09D76C-1841-4F58-94B1-5AE3681891B6}" dt="2023-06-22T13:57:58.600" v="3437" actId="27803"/>
          <ac:spMkLst>
            <pc:docMk/>
            <pc:sldMk cId="605312590" sldId="256"/>
            <ac:spMk id="689" creationId="{E1DA6D8B-E9CE-1264-93BF-AA59EDABA4F2}"/>
          </ac:spMkLst>
        </pc:spChg>
        <pc:spChg chg="mod">
          <ac:chgData name="Emils Zegers" userId="bd5cf22c-0e97-44c0-acad-9bc9915da531" providerId="ADAL" clId="{5F09D76C-1841-4F58-94B1-5AE3681891B6}" dt="2023-06-22T13:57:58.600" v="3437" actId="27803"/>
          <ac:spMkLst>
            <pc:docMk/>
            <pc:sldMk cId="605312590" sldId="256"/>
            <ac:spMk id="690" creationId="{68E5755E-05B8-6BFE-EE29-E0CC98C6303C}"/>
          </ac:spMkLst>
        </pc:spChg>
        <pc:spChg chg="mod">
          <ac:chgData name="Emils Zegers" userId="bd5cf22c-0e97-44c0-acad-9bc9915da531" providerId="ADAL" clId="{5F09D76C-1841-4F58-94B1-5AE3681891B6}" dt="2023-06-22T13:57:58.600" v="3437" actId="27803"/>
          <ac:spMkLst>
            <pc:docMk/>
            <pc:sldMk cId="605312590" sldId="256"/>
            <ac:spMk id="691" creationId="{D94FABAB-8A69-6BE9-3A9B-CD560DD75A7E}"/>
          </ac:spMkLst>
        </pc:spChg>
        <pc:spChg chg="mod">
          <ac:chgData name="Emils Zegers" userId="bd5cf22c-0e97-44c0-acad-9bc9915da531" providerId="ADAL" clId="{5F09D76C-1841-4F58-94B1-5AE3681891B6}" dt="2023-06-22T13:57:58.600" v="3437" actId="27803"/>
          <ac:spMkLst>
            <pc:docMk/>
            <pc:sldMk cId="605312590" sldId="256"/>
            <ac:spMk id="692" creationId="{1AB3EE62-0942-081C-240F-5846717AC0F5}"/>
          </ac:spMkLst>
        </pc:spChg>
        <pc:spChg chg="mod">
          <ac:chgData name="Emils Zegers" userId="bd5cf22c-0e97-44c0-acad-9bc9915da531" providerId="ADAL" clId="{5F09D76C-1841-4F58-94B1-5AE3681891B6}" dt="2023-06-22T13:57:58.600" v="3437" actId="27803"/>
          <ac:spMkLst>
            <pc:docMk/>
            <pc:sldMk cId="605312590" sldId="256"/>
            <ac:spMk id="693" creationId="{5D606C6B-9895-6B43-1FF2-B91E6243D2DE}"/>
          </ac:spMkLst>
        </pc:spChg>
        <pc:spChg chg="mod">
          <ac:chgData name="Emils Zegers" userId="bd5cf22c-0e97-44c0-acad-9bc9915da531" providerId="ADAL" clId="{5F09D76C-1841-4F58-94B1-5AE3681891B6}" dt="2023-06-22T13:57:58.600" v="3437" actId="27803"/>
          <ac:spMkLst>
            <pc:docMk/>
            <pc:sldMk cId="605312590" sldId="256"/>
            <ac:spMk id="694" creationId="{2540C85F-5E22-85CD-1F66-C2CB6C9740E7}"/>
          </ac:spMkLst>
        </pc:spChg>
        <pc:spChg chg="mod">
          <ac:chgData name="Emils Zegers" userId="bd5cf22c-0e97-44c0-acad-9bc9915da531" providerId="ADAL" clId="{5F09D76C-1841-4F58-94B1-5AE3681891B6}" dt="2023-06-22T13:57:58.600" v="3437" actId="27803"/>
          <ac:spMkLst>
            <pc:docMk/>
            <pc:sldMk cId="605312590" sldId="256"/>
            <ac:spMk id="695" creationId="{58CF37F8-FFA6-555C-AF3A-899073BA6437}"/>
          </ac:spMkLst>
        </pc:spChg>
        <pc:spChg chg="mod">
          <ac:chgData name="Emils Zegers" userId="bd5cf22c-0e97-44c0-acad-9bc9915da531" providerId="ADAL" clId="{5F09D76C-1841-4F58-94B1-5AE3681891B6}" dt="2023-06-22T13:57:58.600" v="3437" actId="27803"/>
          <ac:spMkLst>
            <pc:docMk/>
            <pc:sldMk cId="605312590" sldId="256"/>
            <ac:spMk id="696" creationId="{94271C5D-CFA0-C671-09B1-FB8D09AFDFA5}"/>
          </ac:spMkLst>
        </pc:spChg>
        <pc:spChg chg="mod">
          <ac:chgData name="Emils Zegers" userId="bd5cf22c-0e97-44c0-acad-9bc9915da531" providerId="ADAL" clId="{5F09D76C-1841-4F58-94B1-5AE3681891B6}" dt="2023-06-22T13:57:58.600" v="3437" actId="27803"/>
          <ac:spMkLst>
            <pc:docMk/>
            <pc:sldMk cId="605312590" sldId="256"/>
            <ac:spMk id="697" creationId="{0565C242-6C92-807A-AB8E-DA2D7F9E92A1}"/>
          </ac:spMkLst>
        </pc:spChg>
        <pc:spChg chg="mod">
          <ac:chgData name="Emils Zegers" userId="bd5cf22c-0e97-44c0-acad-9bc9915da531" providerId="ADAL" clId="{5F09D76C-1841-4F58-94B1-5AE3681891B6}" dt="2023-06-22T13:57:58.600" v="3437" actId="27803"/>
          <ac:spMkLst>
            <pc:docMk/>
            <pc:sldMk cId="605312590" sldId="256"/>
            <ac:spMk id="698" creationId="{43BCAD0F-E14B-C342-6433-9A834796A448}"/>
          </ac:spMkLst>
        </pc:spChg>
        <pc:spChg chg="mod">
          <ac:chgData name="Emils Zegers" userId="bd5cf22c-0e97-44c0-acad-9bc9915da531" providerId="ADAL" clId="{5F09D76C-1841-4F58-94B1-5AE3681891B6}" dt="2023-06-22T13:57:58.600" v="3437" actId="27803"/>
          <ac:spMkLst>
            <pc:docMk/>
            <pc:sldMk cId="605312590" sldId="256"/>
            <ac:spMk id="699" creationId="{80614FE7-5A39-ED32-9354-47178E9544FB}"/>
          </ac:spMkLst>
        </pc:spChg>
        <pc:spChg chg="mod">
          <ac:chgData name="Emils Zegers" userId="bd5cf22c-0e97-44c0-acad-9bc9915da531" providerId="ADAL" clId="{5F09D76C-1841-4F58-94B1-5AE3681891B6}" dt="2023-06-22T13:57:58.600" v="3437" actId="27803"/>
          <ac:spMkLst>
            <pc:docMk/>
            <pc:sldMk cId="605312590" sldId="256"/>
            <ac:spMk id="700" creationId="{E9F36D4C-4D37-4487-24EA-B3833D99E4D4}"/>
          </ac:spMkLst>
        </pc:spChg>
        <pc:spChg chg="mod">
          <ac:chgData name="Emils Zegers" userId="bd5cf22c-0e97-44c0-acad-9bc9915da531" providerId="ADAL" clId="{5F09D76C-1841-4F58-94B1-5AE3681891B6}" dt="2023-06-22T13:57:58.600" v="3437" actId="27803"/>
          <ac:spMkLst>
            <pc:docMk/>
            <pc:sldMk cId="605312590" sldId="256"/>
            <ac:spMk id="701" creationId="{0F030207-4932-3FCC-E375-7251C5ACB4E1}"/>
          </ac:spMkLst>
        </pc:spChg>
        <pc:spChg chg="mod">
          <ac:chgData name="Emils Zegers" userId="bd5cf22c-0e97-44c0-acad-9bc9915da531" providerId="ADAL" clId="{5F09D76C-1841-4F58-94B1-5AE3681891B6}" dt="2023-06-22T13:57:58.600" v="3437" actId="27803"/>
          <ac:spMkLst>
            <pc:docMk/>
            <pc:sldMk cId="605312590" sldId="256"/>
            <ac:spMk id="702" creationId="{91036C5D-A282-1F05-C108-BC3646209D20}"/>
          </ac:spMkLst>
        </pc:spChg>
        <pc:spChg chg="mod">
          <ac:chgData name="Emils Zegers" userId="bd5cf22c-0e97-44c0-acad-9bc9915da531" providerId="ADAL" clId="{5F09D76C-1841-4F58-94B1-5AE3681891B6}" dt="2023-06-22T13:57:58.600" v="3437" actId="27803"/>
          <ac:spMkLst>
            <pc:docMk/>
            <pc:sldMk cId="605312590" sldId="256"/>
            <ac:spMk id="703" creationId="{B4070A49-0B80-A801-D810-9E2BB2F64D77}"/>
          </ac:spMkLst>
        </pc:spChg>
        <pc:spChg chg="mod">
          <ac:chgData name="Emils Zegers" userId="bd5cf22c-0e97-44c0-acad-9bc9915da531" providerId="ADAL" clId="{5F09D76C-1841-4F58-94B1-5AE3681891B6}" dt="2023-06-22T13:57:58.600" v="3437" actId="27803"/>
          <ac:spMkLst>
            <pc:docMk/>
            <pc:sldMk cId="605312590" sldId="256"/>
            <ac:spMk id="704" creationId="{5AD8BBC3-5AEA-028C-5AB8-20321964F41A}"/>
          </ac:spMkLst>
        </pc:spChg>
        <pc:spChg chg="mod">
          <ac:chgData name="Emils Zegers" userId="bd5cf22c-0e97-44c0-acad-9bc9915da531" providerId="ADAL" clId="{5F09D76C-1841-4F58-94B1-5AE3681891B6}" dt="2023-06-22T13:57:58.600" v="3437" actId="27803"/>
          <ac:spMkLst>
            <pc:docMk/>
            <pc:sldMk cId="605312590" sldId="256"/>
            <ac:spMk id="705" creationId="{3F0005F2-FE08-C1BE-DEEB-4583C3D367C1}"/>
          </ac:spMkLst>
        </pc:spChg>
        <pc:spChg chg="mod">
          <ac:chgData name="Emils Zegers" userId="bd5cf22c-0e97-44c0-acad-9bc9915da531" providerId="ADAL" clId="{5F09D76C-1841-4F58-94B1-5AE3681891B6}" dt="2023-06-22T13:57:58.600" v="3437" actId="27803"/>
          <ac:spMkLst>
            <pc:docMk/>
            <pc:sldMk cId="605312590" sldId="256"/>
            <ac:spMk id="706" creationId="{9D9B8126-A6BD-C0AA-2276-94CC4219DB01}"/>
          </ac:spMkLst>
        </pc:spChg>
        <pc:spChg chg="mod">
          <ac:chgData name="Emils Zegers" userId="bd5cf22c-0e97-44c0-acad-9bc9915da531" providerId="ADAL" clId="{5F09D76C-1841-4F58-94B1-5AE3681891B6}" dt="2023-06-22T13:57:58.600" v="3437" actId="27803"/>
          <ac:spMkLst>
            <pc:docMk/>
            <pc:sldMk cId="605312590" sldId="256"/>
            <ac:spMk id="707" creationId="{3ABEAD2E-15BC-6144-790D-45F365435F86}"/>
          </ac:spMkLst>
        </pc:spChg>
        <pc:spChg chg="mod">
          <ac:chgData name="Emils Zegers" userId="bd5cf22c-0e97-44c0-acad-9bc9915da531" providerId="ADAL" clId="{5F09D76C-1841-4F58-94B1-5AE3681891B6}" dt="2023-06-22T13:57:58.600" v="3437" actId="27803"/>
          <ac:spMkLst>
            <pc:docMk/>
            <pc:sldMk cId="605312590" sldId="256"/>
            <ac:spMk id="708" creationId="{3F49ABAF-1A79-FBE9-1E01-B3A41884581F}"/>
          </ac:spMkLst>
        </pc:spChg>
        <pc:spChg chg="mod">
          <ac:chgData name="Emils Zegers" userId="bd5cf22c-0e97-44c0-acad-9bc9915da531" providerId="ADAL" clId="{5F09D76C-1841-4F58-94B1-5AE3681891B6}" dt="2023-06-22T13:57:58.600" v="3437" actId="27803"/>
          <ac:spMkLst>
            <pc:docMk/>
            <pc:sldMk cId="605312590" sldId="256"/>
            <ac:spMk id="709" creationId="{0157AA1B-1C6B-51DA-EABA-EAFCA8FBA70B}"/>
          </ac:spMkLst>
        </pc:spChg>
        <pc:spChg chg="mod">
          <ac:chgData name="Emils Zegers" userId="bd5cf22c-0e97-44c0-acad-9bc9915da531" providerId="ADAL" clId="{5F09D76C-1841-4F58-94B1-5AE3681891B6}" dt="2023-06-22T13:57:58.600" v="3437" actId="27803"/>
          <ac:spMkLst>
            <pc:docMk/>
            <pc:sldMk cId="605312590" sldId="256"/>
            <ac:spMk id="710" creationId="{655CE199-E773-2B76-4BE3-7D1FC94A4553}"/>
          </ac:spMkLst>
        </pc:spChg>
        <pc:spChg chg="mod">
          <ac:chgData name="Emils Zegers" userId="bd5cf22c-0e97-44c0-acad-9bc9915da531" providerId="ADAL" clId="{5F09D76C-1841-4F58-94B1-5AE3681891B6}" dt="2023-06-22T13:57:58.600" v="3437" actId="27803"/>
          <ac:spMkLst>
            <pc:docMk/>
            <pc:sldMk cId="605312590" sldId="256"/>
            <ac:spMk id="711" creationId="{B7EE5EE1-D585-7AB3-8286-0A46FE69ED8D}"/>
          </ac:spMkLst>
        </pc:spChg>
        <pc:spChg chg="mod">
          <ac:chgData name="Emils Zegers" userId="bd5cf22c-0e97-44c0-acad-9bc9915da531" providerId="ADAL" clId="{5F09D76C-1841-4F58-94B1-5AE3681891B6}" dt="2023-06-22T13:57:58.600" v="3437" actId="27803"/>
          <ac:spMkLst>
            <pc:docMk/>
            <pc:sldMk cId="605312590" sldId="256"/>
            <ac:spMk id="712" creationId="{65BBBECB-F767-8DA3-3F7E-BA25683D930F}"/>
          </ac:spMkLst>
        </pc:spChg>
        <pc:spChg chg="mod">
          <ac:chgData name="Emils Zegers" userId="bd5cf22c-0e97-44c0-acad-9bc9915da531" providerId="ADAL" clId="{5F09D76C-1841-4F58-94B1-5AE3681891B6}" dt="2023-06-22T13:57:58.600" v="3437" actId="27803"/>
          <ac:spMkLst>
            <pc:docMk/>
            <pc:sldMk cId="605312590" sldId="256"/>
            <ac:spMk id="713" creationId="{79103578-91C3-F94E-0673-8AAF6095938A}"/>
          </ac:spMkLst>
        </pc:spChg>
        <pc:spChg chg="mod">
          <ac:chgData name="Emils Zegers" userId="bd5cf22c-0e97-44c0-acad-9bc9915da531" providerId="ADAL" clId="{5F09D76C-1841-4F58-94B1-5AE3681891B6}" dt="2023-06-22T13:57:58.600" v="3437" actId="27803"/>
          <ac:spMkLst>
            <pc:docMk/>
            <pc:sldMk cId="605312590" sldId="256"/>
            <ac:spMk id="714" creationId="{129662E0-41CA-5578-122A-3508F3F15FD6}"/>
          </ac:spMkLst>
        </pc:spChg>
        <pc:spChg chg="mod">
          <ac:chgData name="Emils Zegers" userId="bd5cf22c-0e97-44c0-acad-9bc9915da531" providerId="ADAL" clId="{5F09D76C-1841-4F58-94B1-5AE3681891B6}" dt="2023-06-22T13:57:58.600" v="3437" actId="27803"/>
          <ac:spMkLst>
            <pc:docMk/>
            <pc:sldMk cId="605312590" sldId="256"/>
            <ac:spMk id="715" creationId="{51E412A0-300B-2DBA-8AFE-AFC54954469C}"/>
          </ac:spMkLst>
        </pc:spChg>
        <pc:spChg chg="mod">
          <ac:chgData name="Emils Zegers" userId="bd5cf22c-0e97-44c0-acad-9bc9915da531" providerId="ADAL" clId="{5F09D76C-1841-4F58-94B1-5AE3681891B6}" dt="2023-06-22T13:57:58.600" v="3437" actId="27803"/>
          <ac:spMkLst>
            <pc:docMk/>
            <pc:sldMk cId="605312590" sldId="256"/>
            <ac:spMk id="716" creationId="{E66A7908-C625-A429-FF4F-36E6BC61B1D2}"/>
          </ac:spMkLst>
        </pc:spChg>
        <pc:spChg chg="mod">
          <ac:chgData name="Emils Zegers" userId="bd5cf22c-0e97-44c0-acad-9bc9915da531" providerId="ADAL" clId="{5F09D76C-1841-4F58-94B1-5AE3681891B6}" dt="2023-06-22T13:57:58.600" v="3437" actId="27803"/>
          <ac:spMkLst>
            <pc:docMk/>
            <pc:sldMk cId="605312590" sldId="256"/>
            <ac:spMk id="717" creationId="{29B1D43A-AC33-B448-A4DA-A15839DD28D8}"/>
          </ac:spMkLst>
        </pc:spChg>
        <pc:spChg chg="mod">
          <ac:chgData name="Emils Zegers" userId="bd5cf22c-0e97-44c0-acad-9bc9915da531" providerId="ADAL" clId="{5F09D76C-1841-4F58-94B1-5AE3681891B6}" dt="2023-06-22T13:57:58.600" v="3437" actId="27803"/>
          <ac:spMkLst>
            <pc:docMk/>
            <pc:sldMk cId="605312590" sldId="256"/>
            <ac:spMk id="718" creationId="{907550E6-D4CF-EEEB-D2C9-B47FE93F393A}"/>
          </ac:spMkLst>
        </pc:spChg>
        <pc:spChg chg="mod">
          <ac:chgData name="Emils Zegers" userId="bd5cf22c-0e97-44c0-acad-9bc9915da531" providerId="ADAL" clId="{5F09D76C-1841-4F58-94B1-5AE3681891B6}" dt="2023-06-22T13:57:58.600" v="3437" actId="27803"/>
          <ac:spMkLst>
            <pc:docMk/>
            <pc:sldMk cId="605312590" sldId="256"/>
            <ac:spMk id="719" creationId="{819495A9-5B12-3694-9A0E-448BB9C36390}"/>
          </ac:spMkLst>
        </pc:spChg>
        <pc:spChg chg="mod">
          <ac:chgData name="Emils Zegers" userId="bd5cf22c-0e97-44c0-acad-9bc9915da531" providerId="ADAL" clId="{5F09D76C-1841-4F58-94B1-5AE3681891B6}" dt="2023-06-22T13:57:58.600" v="3437" actId="27803"/>
          <ac:spMkLst>
            <pc:docMk/>
            <pc:sldMk cId="605312590" sldId="256"/>
            <ac:spMk id="720" creationId="{41C3989B-8BDC-176B-71B5-C9D42A89F08B}"/>
          </ac:spMkLst>
        </pc:spChg>
        <pc:spChg chg="mod">
          <ac:chgData name="Emils Zegers" userId="bd5cf22c-0e97-44c0-acad-9bc9915da531" providerId="ADAL" clId="{5F09D76C-1841-4F58-94B1-5AE3681891B6}" dt="2023-06-22T13:57:58.600" v="3437" actId="27803"/>
          <ac:spMkLst>
            <pc:docMk/>
            <pc:sldMk cId="605312590" sldId="256"/>
            <ac:spMk id="721" creationId="{6A91AE55-2336-8FE8-9322-C145CA7DFDF7}"/>
          </ac:spMkLst>
        </pc:spChg>
        <pc:spChg chg="mod">
          <ac:chgData name="Emils Zegers" userId="bd5cf22c-0e97-44c0-acad-9bc9915da531" providerId="ADAL" clId="{5F09D76C-1841-4F58-94B1-5AE3681891B6}" dt="2023-06-22T13:57:58.600" v="3437" actId="27803"/>
          <ac:spMkLst>
            <pc:docMk/>
            <pc:sldMk cId="605312590" sldId="256"/>
            <ac:spMk id="722" creationId="{456E93F7-47E7-3680-69ED-DEF6717CCFA2}"/>
          </ac:spMkLst>
        </pc:spChg>
        <pc:spChg chg="mod">
          <ac:chgData name="Emils Zegers" userId="bd5cf22c-0e97-44c0-acad-9bc9915da531" providerId="ADAL" clId="{5F09D76C-1841-4F58-94B1-5AE3681891B6}" dt="2023-06-22T13:57:58.600" v="3437" actId="27803"/>
          <ac:spMkLst>
            <pc:docMk/>
            <pc:sldMk cId="605312590" sldId="256"/>
            <ac:spMk id="723" creationId="{A6F3B765-36DE-9C49-3541-A4EC53C71D41}"/>
          </ac:spMkLst>
        </pc:spChg>
        <pc:spChg chg="mod">
          <ac:chgData name="Emils Zegers" userId="bd5cf22c-0e97-44c0-acad-9bc9915da531" providerId="ADAL" clId="{5F09D76C-1841-4F58-94B1-5AE3681891B6}" dt="2023-06-22T13:57:58.600" v="3437" actId="27803"/>
          <ac:spMkLst>
            <pc:docMk/>
            <pc:sldMk cId="605312590" sldId="256"/>
            <ac:spMk id="724" creationId="{ED1B2546-4E5D-DB86-0F6C-1FAC11440766}"/>
          </ac:spMkLst>
        </pc:spChg>
        <pc:spChg chg="mod">
          <ac:chgData name="Emils Zegers" userId="bd5cf22c-0e97-44c0-acad-9bc9915da531" providerId="ADAL" clId="{5F09D76C-1841-4F58-94B1-5AE3681891B6}" dt="2023-06-22T13:57:58.600" v="3437" actId="27803"/>
          <ac:spMkLst>
            <pc:docMk/>
            <pc:sldMk cId="605312590" sldId="256"/>
            <ac:spMk id="725" creationId="{F889E694-97CA-0808-DBF3-15E833F0076E}"/>
          </ac:spMkLst>
        </pc:spChg>
        <pc:spChg chg="mod">
          <ac:chgData name="Emils Zegers" userId="bd5cf22c-0e97-44c0-acad-9bc9915da531" providerId="ADAL" clId="{5F09D76C-1841-4F58-94B1-5AE3681891B6}" dt="2023-06-22T13:57:58.600" v="3437" actId="27803"/>
          <ac:spMkLst>
            <pc:docMk/>
            <pc:sldMk cId="605312590" sldId="256"/>
            <ac:spMk id="726" creationId="{E35419C6-C5F1-AA1E-578A-2CB4583B9D11}"/>
          </ac:spMkLst>
        </pc:spChg>
        <pc:spChg chg="mod">
          <ac:chgData name="Emils Zegers" userId="bd5cf22c-0e97-44c0-acad-9bc9915da531" providerId="ADAL" clId="{5F09D76C-1841-4F58-94B1-5AE3681891B6}" dt="2023-06-22T13:57:58.600" v="3437" actId="27803"/>
          <ac:spMkLst>
            <pc:docMk/>
            <pc:sldMk cId="605312590" sldId="256"/>
            <ac:spMk id="727" creationId="{B03C5696-35F0-106F-9D08-E6D4FAE17F92}"/>
          </ac:spMkLst>
        </pc:spChg>
        <pc:spChg chg="mod">
          <ac:chgData name="Emils Zegers" userId="bd5cf22c-0e97-44c0-acad-9bc9915da531" providerId="ADAL" clId="{5F09D76C-1841-4F58-94B1-5AE3681891B6}" dt="2023-06-22T13:57:58.600" v="3437" actId="27803"/>
          <ac:spMkLst>
            <pc:docMk/>
            <pc:sldMk cId="605312590" sldId="256"/>
            <ac:spMk id="728" creationId="{C5FD1003-9D79-9EFE-D041-760E12E12F38}"/>
          </ac:spMkLst>
        </pc:spChg>
        <pc:spChg chg="mod">
          <ac:chgData name="Emils Zegers" userId="bd5cf22c-0e97-44c0-acad-9bc9915da531" providerId="ADAL" clId="{5F09D76C-1841-4F58-94B1-5AE3681891B6}" dt="2023-06-22T13:57:58.600" v="3437" actId="27803"/>
          <ac:spMkLst>
            <pc:docMk/>
            <pc:sldMk cId="605312590" sldId="256"/>
            <ac:spMk id="729" creationId="{111D6A10-F099-89BC-41EB-E746094B80F5}"/>
          </ac:spMkLst>
        </pc:spChg>
        <pc:spChg chg="mod">
          <ac:chgData name="Emils Zegers" userId="bd5cf22c-0e97-44c0-acad-9bc9915da531" providerId="ADAL" clId="{5F09D76C-1841-4F58-94B1-5AE3681891B6}" dt="2023-06-22T13:57:58.600" v="3437" actId="27803"/>
          <ac:spMkLst>
            <pc:docMk/>
            <pc:sldMk cId="605312590" sldId="256"/>
            <ac:spMk id="730" creationId="{1DED42C2-8EAA-FD55-2F5B-BEE7A1DE6536}"/>
          </ac:spMkLst>
        </pc:spChg>
        <pc:spChg chg="mod">
          <ac:chgData name="Emils Zegers" userId="bd5cf22c-0e97-44c0-acad-9bc9915da531" providerId="ADAL" clId="{5F09D76C-1841-4F58-94B1-5AE3681891B6}" dt="2023-06-22T13:57:58.600" v="3437" actId="27803"/>
          <ac:spMkLst>
            <pc:docMk/>
            <pc:sldMk cId="605312590" sldId="256"/>
            <ac:spMk id="731" creationId="{4BD7ABF0-A28F-2C7F-DFDC-74B27BBCD3DB}"/>
          </ac:spMkLst>
        </pc:spChg>
        <pc:spChg chg="mod">
          <ac:chgData name="Emils Zegers" userId="bd5cf22c-0e97-44c0-acad-9bc9915da531" providerId="ADAL" clId="{5F09D76C-1841-4F58-94B1-5AE3681891B6}" dt="2023-06-22T13:57:58.600" v="3437" actId="27803"/>
          <ac:spMkLst>
            <pc:docMk/>
            <pc:sldMk cId="605312590" sldId="256"/>
            <ac:spMk id="732" creationId="{74D7B4F7-8BD1-03B5-ED7A-27ADF604483A}"/>
          </ac:spMkLst>
        </pc:spChg>
        <pc:spChg chg="mod">
          <ac:chgData name="Emils Zegers" userId="bd5cf22c-0e97-44c0-acad-9bc9915da531" providerId="ADAL" clId="{5F09D76C-1841-4F58-94B1-5AE3681891B6}" dt="2023-06-22T13:57:58.600" v="3437" actId="27803"/>
          <ac:spMkLst>
            <pc:docMk/>
            <pc:sldMk cId="605312590" sldId="256"/>
            <ac:spMk id="733" creationId="{0FF9D32B-BA21-4109-236B-2F4A9523E204}"/>
          </ac:spMkLst>
        </pc:spChg>
        <pc:spChg chg="mod">
          <ac:chgData name="Emils Zegers" userId="bd5cf22c-0e97-44c0-acad-9bc9915da531" providerId="ADAL" clId="{5F09D76C-1841-4F58-94B1-5AE3681891B6}" dt="2023-06-22T13:57:58.600" v="3437" actId="27803"/>
          <ac:spMkLst>
            <pc:docMk/>
            <pc:sldMk cId="605312590" sldId="256"/>
            <ac:spMk id="734" creationId="{A347D253-C516-A95D-0606-9781F16B6433}"/>
          </ac:spMkLst>
        </pc:spChg>
        <pc:spChg chg="mod">
          <ac:chgData name="Emils Zegers" userId="bd5cf22c-0e97-44c0-acad-9bc9915da531" providerId="ADAL" clId="{5F09D76C-1841-4F58-94B1-5AE3681891B6}" dt="2023-06-22T13:57:58.600" v="3437" actId="27803"/>
          <ac:spMkLst>
            <pc:docMk/>
            <pc:sldMk cId="605312590" sldId="256"/>
            <ac:spMk id="735" creationId="{9502BE24-C935-7177-A801-4E7B9D4E1AAA}"/>
          </ac:spMkLst>
        </pc:spChg>
        <pc:spChg chg="mod">
          <ac:chgData name="Emils Zegers" userId="bd5cf22c-0e97-44c0-acad-9bc9915da531" providerId="ADAL" clId="{5F09D76C-1841-4F58-94B1-5AE3681891B6}" dt="2023-06-22T13:57:58.600" v="3437" actId="27803"/>
          <ac:spMkLst>
            <pc:docMk/>
            <pc:sldMk cId="605312590" sldId="256"/>
            <ac:spMk id="736" creationId="{66094EAB-27FE-7D18-D240-7D2CEF67DF63}"/>
          </ac:spMkLst>
        </pc:spChg>
        <pc:spChg chg="mod">
          <ac:chgData name="Emils Zegers" userId="bd5cf22c-0e97-44c0-acad-9bc9915da531" providerId="ADAL" clId="{5F09D76C-1841-4F58-94B1-5AE3681891B6}" dt="2023-06-22T13:57:58.600" v="3437" actId="27803"/>
          <ac:spMkLst>
            <pc:docMk/>
            <pc:sldMk cId="605312590" sldId="256"/>
            <ac:spMk id="737" creationId="{8C73730D-12CA-BE09-1A90-59DE50144B71}"/>
          </ac:spMkLst>
        </pc:spChg>
        <pc:spChg chg="mod">
          <ac:chgData name="Emils Zegers" userId="bd5cf22c-0e97-44c0-acad-9bc9915da531" providerId="ADAL" clId="{5F09D76C-1841-4F58-94B1-5AE3681891B6}" dt="2023-06-22T13:57:58.600" v="3437" actId="27803"/>
          <ac:spMkLst>
            <pc:docMk/>
            <pc:sldMk cId="605312590" sldId="256"/>
            <ac:spMk id="738" creationId="{E0CCF2C2-2120-CFDB-B198-A758B238C303}"/>
          </ac:spMkLst>
        </pc:spChg>
        <pc:spChg chg="mod">
          <ac:chgData name="Emils Zegers" userId="bd5cf22c-0e97-44c0-acad-9bc9915da531" providerId="ADAL" clId="{5F09D76C-1841-4F58-94B1-5AE3681891B6}" dt="2023-06-22T13:57:58.600" v="3437" actId="27803"/>
          <ac:spMkLst>
            <pc:docMk/>
            <pc:sldMk cId="605312590" sldId="256"/>
            <ac:spMk id="739" creationId="{50A26807-0A5A-931F-E2E0-51BDE8D56BB6}"/>
          </ac:spMkLst>
        </pc:spChg>
        <pc:spChg chg="mod">
          <ac:chgData name="Emils Zegers" userId="bd5cf22c-0e97-44c0-acad-9bc9915da531" providerId="ADAL" clId="{5F09D76C-1841-4F58-94B1-5AE3681891B6}" dt="2023-06-22T13:57:58.600" v="3437" actId="27803"/>
          <ac:spMkLst>
            <pc:docMk/>
            <pc:sldMk cId="605312590" sldId="256"/>
            <ac:spMk id="740" creationId="{95DBD4CE-83D3-2327-C27F-FB699B29A482}"/>
          </ac:spMkLst>
        </pc:spChg>
        <pc:spChg chg="mod">
          <ac:chgData name="Emils Zegers" userId="bd5cf22c-0e97-44c0-acad-9bc9915da531" providerId="ADAL" clId="{5F09D76C-1841-4F58-94B1-5AE3681891B6}" dt="2023-06-22T13:57:58.600" v="3437" actId="27803"/>
          <ac:spMkLst>
            <pc:docMk/>
            <pc:sldMk cId="605312590" sldId="256"/>
            <ac:spMk id="741" creationId="{B22B0A76-6BFB-ECBA-355F-91CA83D2BCDE}"/>
          </ac:spMkLst>
        </pc:spChg>
        <pc:spChg chg="mod">
          <ac:chgData name="Emils Zegers" userId="bd5cf22c-0e97-44c0-acad-9bc9915da531" providerId="ADAL" clId="{5F09D76C-1841-4F58-94B1-5AE3681891B6}" dt="2023-06-22T13:57:58.600" v="3437" actId="27803"/>
          <ac:spMkLst>
            <pc:docMk/>
            <pc:sldMk cId="605312590" sldId="256"/>
            <ac:spMk id="742" creationId="{7024468B-EEEB-E3D6-A42E-A46A54E41DAF}"/>
          </ac:spMkLst>
        </pc:spChg>
        <pc:spChg chg="mod">
          <ac:chgData name="Emils Zegers" userId="bd5cf22c-0e97-44c0-acad-9bc9915da531" providerId="ADAL" clId="{5F09D76C-1841-4F58-94B1-5AE3681891B6}" dt="2023-06-22T13:57:58.600" v="3437" actId="27803"/>
          <ac:spMkLst>
            <pc:docMk/>
            <pc:sldMk cId="605312590" sldId="256"/>
            <ac:spMk id="743" creationId="{DB3FB1E2-E5E3-D92D-DD1C-BE619197F2D2}"/>
          </ac:spMkLst>
        </pc:spChg>
        <pc:spChg chg="mod">
          <ac:chgData name="Emils Zegers" userId="bd5cf22c-0e97-44c0-acad-9bc9915da531" providerId="ADAL" clId="{5F09D76C-1841-4F58-94B1-5AE3681891B6}" dt="2023-06-22T13:57:58.600" v="3437" actId="27803"/>
          <ac:spMkLst>
            <pc:docMk/>
            <pc:sldMk cId="605312590" sldId="256"/>
            <ac:spMk id="744" creationId="{696ED46D-4D9F-BFE0-023E-953166A3D1FA}"/>
          </ac:spMkLst>
        </pc:spChg>
        <pc:spChg chg="mod">
          <ac:chgData name="Emils Zegers" userId="bd5cf22c-0e97-44c0-acad-9bc9915da531" providerId="ADAL" clId="{5F09D76C-1841-4F58-94B1-5AE3681891B6}" dt="2023-06-22T13:57:58.600" v="3437" actId="27803"/>
          <ac:spMkLst>
            <pc:docMk/>
            <pc:sldMk cId="605312590" sldId="256"/>
            <ac:spMk id="745" creationId="{EEF825EA-C314-99FC-9226-3EC2B43AF6C6}"/>
          </ac:spMkLst>
        </pc:spChg>
        <pc:spChg chg="mod">
          <ac:chgData name="Emils Zegers" userId="bd5cf22c-0e97-44c0-acad-9bc9915da531" providerId="ADAL" clId="{5F09D76C-1841-4F58-94B1-5AE3681891B6}" dt="2023-06-22T13:57:58.600" v="3437" actId="27803"/>
          <ac:spMkLst>
            <pc:docMk/>
            <pc:sldMk cId="605312590" sldId="256"/>
            <ac:spMk id="746" creationId="{6475E4D8-F8FD-B913-C818-94CF1A5B6A14}"/>
          </ac:spMkLst>
        </pc:spChg>
        <pc:spChg chg="mod">
          <ac:chgData name="Emils Zegers" userId="bd5cf22c-0e97-44c0-acad-9bc9915da531" providerId="ADAL" clId="{5F09D76C-1841-4F58-94B1-5AE3681891B6}" dt="2023-06-22T13:57:58.600" v="3437" actId="27803"/>
          <ac:spMkLst>
            <pc:docMk/>
            <pc:sldMk cId="605312590" sldId="256"/>
            <ac:spMk id="747" creationId="{642F7CE3-BC77-9DEE-2C24-F84131029C8D}"/>
          </ac:spMkLst>
        </pc:spChg>
        <pc:spChg chg="mod">
          <ac:chgData name="Emils Zegers" userId="bd5cf22c-0e97-44c0-acad-9bc9915da531" providerId="ADAL" clId="{5F09D76C-1841-4F58-94B1-5AE3681891B6}" dt="2023-06-22T13:57:58.600" v="3437" actId="27803"/>
          <ac:spMkLst>
            <pc:docMk/>
            <pc:sldMk cId="605312590" sldId="256"/>
            <ac:spMk id="748" creationId="{28FE9D4A-CB52-AA38-2ABA-955812FC98C4}"/>
          </ac:spMkLst>
        </pc:spChg>
        <pc:spChg chg="mod">
          <ac:chgData name="Emils Zegers" userId="bd5cf22c-0e97-44c0-acad-9bc9915da531" providerId="ADAL" clId="{5F09D76C-1841-4F58-94B1-5AE3681891B6}" dt="2023-06-22T13:57:58.600" v="3437" actId="27803"/>
          <ac:spMkLst>
            <pc:docMk/>
            <pc:sldMk cId="605312590" sldId="256"/>
            <ac:spMk id="749" creationId="{10B2612C-00E7-F642-9046-A7AB6ECDC8CD}"/>
          </ac:spMkLst>
        </pc:spChg>
        <pc:spChg chg="mod">
          <ac:chgData name="Emils Zegers" userId="bd5cf22c-0e97-44c0-acad-9bc9915da531" providerId="ADAL" clId="{5F09D76C-1841-4F58-94B1-5AE3681891B6}" dt="2023-06-22T13:57:58.600" v="3437" actId="27803"/>
          <ac:spMkLst>
            <pc:docMk/>
            <pc:sldMk cId="605312590" sldId="256"/>
            <ac:spMk id="750" creationId="{451550B6-40B1-0139-F585-7199C3C0FA7C}"/>
          </ac:spMkLst>
        </pc:spChg>
        <pc:spChg chg="mod">
          <ac:chgData name="Emils Zegers" userId="bd5cf22c-0e97-44c0-acad-9bc9915da531" providerId="ADAL" clId="{5F09D76C-1841-4F58-94B1-5AE3681891B6}" dt="2023-06-22T13:57:58.600" v="3437" actId="27803"/>
          <ac:spMkLst>
            <pc:docMk/>
            <pc:sldMk cId="605312590" sldId="256"/>
            <ac:spMk id="751" creationId="{187C4696-BD4D-D119-0552-33AA6326B5F0}"/>
          </ac:spMkLst>
        </pc:spChg>
        <pc:spChg chg="mod">
          <ac:chgData name="Emils Zegers" userId="bd5cf22c-0e97-44c0-acad-9bc9915da531" providerId="ADAL" clId="{5F09D76C-1841-4F58-94B1-5AE3681891B6}" dt="2023-06-22T13:57:58.600" v="3437" actId="27803"/>
          <ac:spMkLst>
            <pc:docMk/>
            <pc:sldMk cId="605312590" sldId="256"/>
            <ac:spMk id="752" creationId="{22A6D2DA-569B-3949-F640-7D0CAA1FCF39}"/>
          </ac:spMkLst>
        </pc:spChg>
        <pc:spChg chg="mod">
          <ac:chgData name="Emils Zegers" userId="bd5cf22c-0e97-44c0-acad-9bc9915da531" providerId="ADAL" clId="{5F09D76C-1841-4F58-94B1-5AE3681891B6}" dt="2023-06-22T13:57:58.600" v="3437" actId="27803"/>
          <ac:spMkLst>
            <pc:docMk/>
            <pc:sldMk cId="605312590" sldId="256"/>
            <ac:spMk id="753" creationId="{88B7EFA0-820A-8469-38AD-C201B771BC1A}"/>
          </ac:spMkLst>
        </pc:spChg>
        <pc:spChg chg="mod">
          <ac:chgData name="Emils Zegers" userId="bd5cf22c-0e97-44c0-acad-9bc9915da531" providerId="ADAL" clId="{5F09D76C-1841-4F58-94B1-5AE3681891B6}" dt="2023-06-22T13:57:58.600" v="3437" actId="27803"/>
          <ac:spMkLst>
            <pc:docMk/>
            <pc:sldMk cId="605312590" sldId="256"/>
            <ac:spMk id="754" creationId="{AE4C91F9-F86E-0BA5-794D-2C195368B972}"/>
          </ac:spMkLst>
        </pc:spChg>
        <pc:spChg chg="mod">
          <ac:chgData name="Emils Zegers" userId="bd5cf22c-0e97-44c0-acad-9bc9915da531" providerId="ADAL" clId="{5F09D76C-1841-4F58-94B1-5AE3681891B6}" dt="2023-06-22T13:57:58.600" v="3437" actId="27803"/>
          <ac:spMkLst>
            <pc:docMk/>
            <pc:sldMk cId="605312590" sldId="256"/>
            <ac:spMk id="755" creationId="{C60E19DA-8499-C167-3AA0-FA6C1D526EE2}"/>
          </ac:spMkLst>
        </pc:spChg>
        <pc:spChg chg="mod">
          <ac:chgData name="Emils Zegers" userId="bd5cf22c-0e97-44c0-acad-9bc9915da531" providerId="ADAL" clId="{5F09D76C-1841-4F58-94B1-5AE3681891B6}" dt="2023-06-22T13:57:58.600" v="3437" actId="27803"/>
          <ac:spMkLst>
            <pc:docMk/>
            <pc:sldMk cId="605312590" sldId="256"/>
            <ac:spMk id="756" creationId="{9316C1B4-366A-62F8-C890-B670A384C92B}"/>
          </ac:spMkLst>
        </pc:spChg>
        <pc:spChg chg="mod">
          <ac:chgData name="Emils Zegers" userId="bd5cf22c-0e97-44c0-acad-9bc9915da531" providerId="ADAL" clId="{5F09D76C-1841-4F58-94B1-5AE3681891B6}" dt="2023-06-22T13:57:58.600" v="3437" actId="27803"/>
          <ac:spMkLst>
            <pc:docMk/>
            <pc:sldMk cId="605312590" sldId="256"/>
            <ac:spMk id="757" creationId="{9BC6EF07-E0CC-ED84-DE9D-E92DCCF8A49D}"/>
          </ac:spMkLst>
        </pc:spChg>
        <pc:spChg chg="mod">
          <ac:chgData name="Emils Zegers" userId="bd5cf22c-0e97-44c0-acad-9bc9915da531" providerId="ADAL" clId="{5F09D76C-1841-4F58-94B1-5AE3681891B6}" dt="2023-06-22T13:57:58.600" v="3437" actId="27803"/>
          <ac:spMkLst>
            <pc:docMk/>
            <pc:sldMk cId="605312590" sldId="256"/>
            <ac:spMk id="758" creationId="{FE8F79BF-8DBE-F6E7-1F8B-94FFE60F702E}"/>
          </ac:spMkLst>
        </pc:spChg>
        <pc:spChg chg="mod">
          <ac:chgData name="Emils Zegers" userId="bd5cf22c-0e97-44c0-acad-9bc9915da531" providerId="ADAL" clId="{5F09D76C-1841-4F58-94B1-5AE3681891B6}" dt="2023-06-22T13:57:58.600" v="3437" actId="27803"/>
          <ac:spMkLst>
            <pc:docMk/>
            <pc:sldMk cId="605312590" sldId="256"/>
            <ac:spMk id="759" creationId="{560D4E4D-CE2A-3EF8-74DD-45A87A8ABA40}"/>
          </ac:spMkLst>
        </pc:spChg>
        <pc:spChg chg="mod">
          <ac:chgData name="Emils Zegers" userId="bd5cf22c-0e97-44c0-acad-9bc9915da531" providerId="ADAL" clId="{5F09D76C-1841-4F58-94B1-5AE3681891B6}" dt="2023-06-22T13:57:58.600" v="3437" actId="27803"/>
          <ac:spMkLst>
            <pc:docMk/>
            <pc:sldMk cId="605312590" sldId="256"/>
            <ac:spMk id="760" creationId="{FF9557DF-B299-800F-C2CB-E1B455B6D747}"/>
          </ac:spMkLst>
        </pc:spChg>
        <pc:spChg chg="mod">
          <ac:chgData name="Emils Zegers" userId="bd5cf22c-0e97-44c0-acad-9bc9915da531" providerId="ADAL" clId="{5F09D76C-1841-4F58-94B1-5AE3681891B6}" dt="2023-06-22T13:57:58.600" v="3437" actId="27803"/>
          <ac:spMkLst>
            <pc:docMk/>
            <pc:sldMk cId="605312590" sldId="256"/>
            <ac:spMk id="761" creationId="{CCA3F19D-93E8-AD3F-EAE3-6DB29500119E}"/>
          </ac:spMkLst>
        </pc:spChg>
        <pc:spChg chg="mod">
          <ac:chgData name="Emils Zegers" userId="bd5cf22c-0e97-44c0-acad-9bc9915da531" providerId="ADAL" clId="{5F09D76C-1841-4F58-94B1-5AE3681891B6}" dt="2023-06-22T13:57:58.600" v="3437" actId="27803"/>
          <ac:spMkLst>
            <pc:docMk/>
            <pc:sldMk cId="605312590" sldId="256"/>
            <ac:spMk id="762" creationId="{00C997F5-01AA-9B41-9C89-DF08680D6023}"/>
          </ac:spMkLst>
        </pc:spChg>
        <pc:spChg chg="mod">
          <ac:chgData name="Emils Zegers" userId="bd5cf22c-0e97-44c0-acad-9bc9915da531" providerId="ADAL" clId="{5F09D76C-1841-4F58-94B1-5AE3681891B6}" dt="2023-06-22T13:57:58.600" v="3437" actId="27803"/>
          <ac:spMkLst>
            <pc:docMk/>
            <pc:sldMk cId="605312590" sldId="256"/>
            <ac:spMk id="763" creationId="{BF6C48FA-C403-0C48-4BDA-B4FCEA7B1E45}"/>
          </ac:spMkLst>
        </pc:spChg>
        <pc:spChg chg="mod">
          <ac:chgData name="Emils Zegers" userId="bd5cf22c-0e97-44c0-acad-9bc9915da531" providerId="ADAL" clId="{5F09D76C-1841-4F58-94B1-5AE3681891B6}" dt="2023-06-22T13:57:58.600" v="3437" actId="27803"/>
          <ac:spMkLst>
            <pc:docMk/>
            <pc:sldMk cId="605312590" sldId="256"/>
            <ac:spMk id="764" creationId="{76460934-A9B0-5BCB-EA77-98DDB39E1EF3}"/>
          </ac:spMkLst>
        </pc:spChg>
        <pc:spChg chg="mod">
          <ac:chgData name="Emils Zegers" userId="bd5cf22c-0e97-44c0-acad-9bc9915da531" providerId="ADAL" clId="{5F09D76C-1841-4F58-94B1-5AE3681891B6}" dt="2023-06-22T13:57:58.600" v="3437" actId="27803"/>
          <ac:spMkLst>
            <pc:docMk/>
            <pc:sldMk cId="605312590" sldId="256"/>
            <ac:spMk id="765" creationId="{FC5F6F0C-F820-FB40-944A-F99E4453E4E1}"/>
          </ac:spMkLst>
        </pc:spChg>
        <pc:spChg chg="mod">
          <ac:chgData name="Emils Zegers" userId="bd5cf22c-0e97-44c0-acad-9bc9915da531" providerId="ADAL" clId="{5F09D76C-1841-4F58-94B1-5AE3681891B6}" dt="2023-06-22T13:57:58.600" v="3437" actId="27803"/>
          <ac:spMkLst>
            <pc:docMk/>
            <pc:sldMk cId="605312590" sldId="256"/>
            <ac:spMk id="766" creationId="{E73BC436-4B55-69D4-A0C8-96D3E88361FC}"/>
          </ac:spMkLst>
        </pc:spChg>
        <pc:spChg chg="mod">
          <ac:chgData name="Emils Zegers" userId="bd5cf22c-0e97-44c0-acad-9bc9915da531" providerId="ADAL" clId="{5F09D76C-1841-4F58-94B1-5AE3681891B6}" dt="2023-06-22T13:57:58.600" v="3437" actId="27803"/>
          <ac:spMkLst>
            <pc:docMk/>
            <pc:sldMk cId="605312590" sldId="256"/>
            <ac:spMk id="767" creationId="{525D0C33-39EA-8F5B-7150-2D039424BED5}"/>
          </ac:spMkLst>
        </pc:spChg>
        <pc:spChg chg="mod">
          <ac:chgData name="Emils Zegers" userId="bd5cf22c-0e97-44c0-acad-9bc9915da531" providerId="ADAL" clId="{5F09D76C-1841-4F58-94B1-5AE3681891B6}" dt="2023-06-22T13:57:58.600" v="3437" actId="27803"/>
          <ac:spMkLst>
            <pc:docMk/>
            <pc:sldMk cId="605312590" sldId="256"/>
            <ac:spMk id="768" creationId="{58BA533B-D2FA-D5CD-15BA-629C4C659F93}"/>
          </ac:spMkLst>
        </pc:spChg>
        <pc:spChg chg="mod">
          <ac:chgData name="Emils Zegers" userId="bd5cf22c-0e97-44c0-acad-9bc9915da531" providerId="ADAL" clId="{5F09D76C-1841-4F58-94B1-5AE3681891B6}" dt="2023-06-22T13:57:58.600" v="3437" actId="27803"/>
          <ac:spMkLst>
            <pc:docMk/>
            <pc:sldMk cId="605312590" sldId="256"/>
            <ac:spMk id="769" creationId="{DDF91C03-F462-0FB2-BECE-8C7E28B05123}"/>
          </ac:spMkLst>
        </pc:spChg>
        <pc:spChg chg="mod">
          <ac:chgData name="Emils Zegers" userId="bd5cf22c-0e97-44c0-acad-9bc9915da531" providerId="ADAL" clId="{5F09D76C-1841-4F58-94B1-5AE3681891B6}" dt="2023-06-22T13:57:58.600" v="3437" actId="27803"/>
          <ac:spMkLst>
            <pc:docMk/>
            <pc:sldMk cId="605312590" sldId="256"/>
            <ac:spMk id="770" creationId="{41E1F43A-3703-9E85-7EFD-D7FB23303F18}"/>
          </ac:spMkLst>
        </pc:spChg>
        <pc:spChg chg="mod">
          <ac:chgData name="Emils Zegers" userId="bd5cf22c-0e97-44c0-acad-9bc9915da531" providerId="ADAL" clId="{5F09D76C-1841-4F58-94B1-5AE3681891B6}" dt="2023-06-22T13:57:58.600" v="3437" actId="27803"/>
          <ac:spMkLst>
            <pc:docMk/>
            <pc:sldMk cId="605312590" sldId="256"/>
            <ac:spMk id="771" creationId="{63E13FDF-CBF9-740C-029F-9A8E7DD8B22F}"/>
          </ac:spMkLst>
        </pc:spChg>
        <pc:spChg chg="mod">
          <ac:chgData name="Emils Zegers" userId="bd5cf22c-0e97-44c0-acad-9bc9915da531" providerId="ADAL" clId="{5F09D76C-1841-4F58-94B1-5AE3681891B6}" dt="2023-06-22T13:57:58.600" v="3437" actId="27803"/>
          <ac:spMkLst>
            <pc:docMk/>
            <pc:sldMk cId="605312590" sldId="256"/>
            <ac:spMk id="772" creationId="{987DB866-05DD-D047-0CF4-D8155A3FD6B5}"/>
          </ac:spMkLst>
        </pc:spChg>
        <pc:spChg chg="mod">
          <ac:chgData name="Emils Zegers" userId="bd5cf22c-0e97-44c0-acad-9bc9915da531" providerId="ADAL" clId="{5F09D76C-1841-4F58-94B1-5AE3681891B6}" dt="2023-06-22T13:57:58.600" v="3437" actId="27803"/>
          <ac:spMkLst>
            <pc:docMk/>
            <pc:sldMk cId="605312590" sldId="256"/>
            <ac:spMk id="773" creationId="{6E78A4B2-B525-8553-5065-ED21C126387D}"/>
          </ac:spMkLst>
        </pc:spChg>
        <pc:spChg chg="mod">
          <ac:chgData name="Emils Zegers" userId="bd5cf22c-0e97-44c0-acad-9bc9915da531" providerId="ADAL" clId="{5F09D76C-1841-4F58-94B1-5AE3681891B6}" dt="2023-06-22T13:57:58.600" v="3437" actId="27803"/>
          <ac:spMkLst>
            <pc:docMk/>
            <pc:sldMk cId="605312590" sldId="256"/>
            <ac:spMk id="774" creationId="{20D47858-C6F7-C81A-6CF2-0F6495AD19A2}"/>
          </ac:spMkLst>
        </pc:spChg>
        <pc:spChg chg="mod">
          <ac:chgData name="Emils Zegers" userId="bd5cf22c-0e97-44c0-acad-9bc9915da531" providerId="ADAL" clId="{5F09D76C-1841-4F58-94B1-5AE3681891B6}" dt="2023-06-22T13:57:58.600" v="3437" actId="27803"/>
          <ac:spMkLst>
            <pc:docMk/>
            <pc:sldMk cId="605312590" sldId="256"/>
            <ac:spMk id="775" creationId="{CEC7B9E6-55BE-0446-BDEC-818B5936E3D7}"/>
          </ac:spMkLst>
        </pc:spChg>
        <pc:spChg chg="mod">
          <ac:chgData name="Emils Zegers" userId="bd5cf22c-0e97-44c0-acad-9bc9915da531" providerId="ADAL" clId="{5F09D76C-1841-4F58-94B1-5AE3681891B6}" dt="2023-06-22T13:57:58.600" v="3437" actId="27803"/>
          <ac:spMkLst>
            <pc:docMk/>
            <pc:sldMk cId="605312590" sldId="256"/>
            <ac:spMk id="776" creationId="{D99A645F-B34D-60EC-8144-35BDDBF1D163}"/>
          </ac:spMkLst>
        </pc:spChg>
        <pc:spChg chg="mod">
          <ac:chgData name="Emils Zegers" userId="bd5cf22c-0e97-44c0-acad-9bc9915da531" providerId="ADAL" clId="{5F09D76C-1841-4F58-94B1-5AE3681891B6}" dt="2023-06-22T13:57:58.600" v="3437" actId="27803"/>
          <ac:spMkLst>
            <pc:docMk/>
            <pc:sldMk cId="605312590" sldId="256"/>
            <ac:spMk id="777" creationId="{156FCA98-F1AE-875E-84ED-D03BC0C86C21}"/>
          </ac:spMkLst>
        </pc:spChg>
        <pc:spChg chg="mod">
          <ac:chgData name="Emils Zegers" userId="bd5cf22c-0e97-44c0-acad-9bc9915da531" providerId="ADAL" clId="{5F09D76C-1841-4F58-94B1-5AE3681891B6}" dt="2023-06-22T13:57:58.600" v="3437" actId="27803"/>
          <ac:spMkLst>
            <pc:docMk/>
            <pc:sldMk cId="605312590" sldId="256"/>
            <ac:spMk id="778" creationId="{C6C8A800-0905-8F9F-9EFD-04C27A0F97DD}"/>
          </ac:spMkLst>
        </pc:spChg>
        <pc:spChg chg="mod">
          <ac:chgData name="Emils Zegers" userId="bd5cf22c-0e97-44c0-acad-9bc9915da531" providerId="ADAL" clId="{5F09D76C-1841-4F58-94B1-5AE3681891B6}" dt="2023-06-22T13:57:58.600" v="3437" actId="27803"/>
          <ac:spMkLst>
            <pc:docMk/>
            <pc:sldMk cId="605312590" sldId="256"/>
            <ac:spMk id="779" creationId="{C95D4E78-56A8-948F-95F4-0604C6E1B130}"/>
          </ac:spMkLst>
        </pc:spChg>
        <pc:spChg chg="mod">
          <ac:chgData name="Emils Zegers" userId="bd5cf22c-0e97-44c0-acad-9bc9915da531" providerId="ADAL" clId="{5F09D76C-1841-4F58-94B1-5AE3681891B6}" dt="2023-06-22T13:57:58.600" v="3437" actId="27803"/>
          <ac:spMkLst>
            <pc:docMk/>
            <pc:sldMk cId="605312590" sldId="256"/>
            <ac:spMk id="780" creationId="{D106FD66-35E8-CE0E-24D7-A4C40A5D5C4A}"/>
          </ac:spMkLst>
        </pc:spChg>
        <pc:spChg chg="mod">
          <ac:chgData name="Emils Zegers" userId="bd5cf22c-0e97-44c0-acad-9bc9915da531" providerId="ADAL" clId="{5F09D76C-1841-4F58-94B1-5AE3681891B6}" dt="2023-06-22T13:57:58.600" v="3437" actId="27803"/>
          <ac:spMkLst>
            <pc:docMk/>
            <pc:sldMk cId="605312590" sldId="256"/>
            <ac:spMk id="781" creationId="{2FEFBBD6-5CF8-6EE8-712B-C244A0962501}"/>
          </ac:spMkLst>
        </pc:spChg>
        <pc:spChg chg="mod">
          <ac:chgData name="Emils Zegers" userId="bd5cf22c-0e97-44c0-acad-9bc9915da531" providerId="ADAL" clId="{5F09D76C-1841-4F58-94B1-5AE3681891B6}" dt="2023-06-22T13:57:58.600" v="3437" actId="27803"/>
          <ac:spMkLst>
            <pc:docMk/>
            <pc:sldMk cId="605312590" sldId="256"/>
            <ac:spMk id="782" creationId="{D2B63524-2B25-4F31-2356-661E8C089D1A}"/>
          </ac:spMkLst>
        </pc:spChg>
        <pc:spChg chg="mod">
          <ac:chgData name="Emils Zegers" userId="bd5cf22c-0e97-44c0-acad-9bc9915da531" providerId="ADAL" clId="{5F09D76C-1841-4F58-94B1-5AE3681891B6}" dt="2023-06-22T13:57:58.600" v="3437" actId="27803"/>
          <ac:spMkLst>
            <pc:docMk/>
            <pc:sldMk cId="605312590" sldId="256"/>
            <ac:spMk id="783" creationId="{C0021646-1FA3-95DC-ABB3-1AA9CEE20983}"/>
          </ac:spMkLst>
        </pc:spChg>
        <pc:spChg chg="mod">
          <ac:chgData name="Emils Zegers" userId="bd5cf22c-0e97-44c0-acad-9bc9915da531" providerId="ADAL" clId="{5F09D76C-1841-4F58-94B1-5AE3681891B6}" dt="2023-06-22T13:57:58.600" v="3437" actId="27803"/>
          <ac:spMkLst>
            <pc:docMk/>
            <pc:sldMk cId="605312590" sldId="256"/>
            <ac:spMk id="784" creationId="{9EE0A243-C8F0-F8AA-13AD-596113270216}"/>
          </ac:spMkLst>
        </pc:spChg>
        <pc:spChg chg="mod">
          <ac:chgData name="Emils Zegers" userId="bd5cf22c-0e97-44c0-acad-9bc9915da531" providerId="ADAL" clId="{5F09D76C-1841-4F58-94B1-5AE3681891B6}" dt="2023-06-22T13:57:58.600" v="3437" actId="27803"/>
          <ac:spMkLst>
            <pc:docMk/>
            <pc:sldMk cId="605312590" sldId="256"/>
            <ac:spMk id="785" creationId="{A8DF2CBC-9252-C19E-E7DB-D8A40529E132}"/>
          </ac:spMkLst>
        </pc:spChg>
        <pc:spChg chg="mod">
          <ac:chgData name="Emils Zegers" userId="bd5cf22c-0e97-44c0-acad-9bc9915da531" providerId="ADAL" clId="{5F09D76C-1841-4F58-94B1-5AE3681891B6}" dt="2023-06-22T13:57:58.600" v="3437" actId="27803"/>
          <ac:spMkLst>
            <pc:docMk/>
            <pc:sldMk cId="605312590" sldId="256"/>
            <ac:spMk id="786" creationId="{DEF3B062-3021-68AB-F48E-41244A1C894A}"/>
          </ac:spMkLst>
        </pc:spChg>
        <pc:spChg chg="mod">
          <ac:chgData name="Emils Zegers" userId="bd5cf22c-0e97-44c0-acad-9bc9915da531" providerId="ADAL" clId="{5F09D76C-1841-4F58-94B1-5AE3681891B6}" dt="2023-06-22T13:57:58.600" v="3437" actId="27803"/>
          <ac:spMkLst>
            <pc:docMk/>
            <pc:sldMk cId="605312590" sldId="256"/>
            <ac:spMk id="787" creationId="{4327CCA9-A2CA-DBC4-3BC6-B1048A553072}"/>
          </ac:spMkLst>
        </pc:spChg>
        <pc:spChg chg="mod">
          <ac:chgData name="Emils Zegers" userId="bd5cf22c-0e97-44c0-acad-9bc9915da531" providerId="ADAL" clId="{5F09D76C-1841-4F58-94B1-5AE3681891B6}" dt="2023-06-22T13:57:58.600" v="3437" actId="27803"/>
          <ac:spMkLst>
            <pc:docMk/>
            <pc:sldMk cId="605312590" sldId="256"/>
            <ac:spMk id="788" creationId="{F3C65F4A-9286-C96B-B173-1AAC341D4361}"/>
          </ac:spMkLst>
        </pc:spChg>
        <pc:spChg chg="mod">
          <ac:chgData name="Emils Zegers" userId="bd5cf22c-0e97-44c0-acad-9bc9915da531" providerId="ADAL" clId="{5F09D76C-1841-4F58-94B1-5AE3681891B6}" dt="2023-06-22T13:57:58.600" v="3437" actId="27803"/>
          <ac:spMkLst>
            <pc:docMk/>
            <pc:sldMk cId="605312590" sldId="256"/>
            <ac:spMk id="789" creationId="{DF911EC6-EA86-21D1-ADE9-2AD830B6E806}"/>
          </ac:spMkLst>
        </pc:spChg>
        <pc:spChg chg="mod">
          <ac:chgData name="Emils Zegers" userId="bd5cf22c-0e97-44c0-acad-9bc9915da531" providerId="ADAL" clId="{5F09D76C-1841-4F58-94B1-5AE3681891B6}" dt="2023-06-22T13:57:58.600" v="3437" actId="27803"/>
          <ac:spMkLst>
            <pc:docMk/>
            <pc:sldMk cId="605312590" sldId="256"/>
            <ac:spMk id="790" creationId="{1CE5EB7E-F839-4169-2959-679909F7527D}"/>
          </ac:spMkLst>
        </pc:spChg>
        <pc:spChg chg="mod">
          <ac:chgData name="Emils Zegers" userId="bd5cf22c-0e97-44c0-acad-9bc9915da531" providerId="ADAL" clId="{5F09D76C-1841-4F58-94B1-5AE3681891B6}" dt="2023-06-22T13:57:58.600" v="3437" actId="27803"/>
          <ac:spMkLst>
            <pc:docMk/>
            <pc:sldMk cId="605312590" sldId="256"/>
            <ac:spMk id="791" creationId="{1C48D5C7-2C8E-565C-2A56-9400D9184F48}"/>
          </ac:spMkLst>
        </pc:spChg>
        <pc:spChg chg="mod">
          <ac:chgData name="Emils Zegers" userId="bd5cf22c-0e97-44c0-acad-9bc9915da531" providerId="ADAL" clId="{5F09D76C-1841-4F58-94B1-5AE3681891B6}" dt="2023-06-22T13:57:58.600" v="3437" actId="27803"/>
          <ac:spMkLst>
            <pc:docMk/>
            <pc:sldMk cId="605312590" sldId="256"/>
            <ac:spMk id="792" creationId="{3110AA10-AE8F-F970-04A9-1EFBBA94CDA1}"/>
          </ac:spMkLst>
        </pc:spChg>
        <pc:spChg chg="mod">
          <ac:chgData name="Emils Zegers" userId="bd5cf22c-0e97-44c0-acad-9bc9915da531" providerId="ADAL" clId="{5F09D76C-1841-4F58-94B1-5AE3681891B6}" dt="2023-06-22T13:57:58.600" v="3437" actId="27803"/>
          <ac:spMkLst>
            <pc:docMk/>
            <pc:sldMk cId="605312590" sldId="256"/>
            <ac:spMk id="793" creationId="{C0D7A5E0-9333-018C-6EBE-91F08420B8C0}"/>
          </ac:spMkLst>
        </pc:spChg>
        <pc:spChg chg="mod">
          <ac:chgData name="Emils Zegers" userId="bd5cf22c-0e97-44c0-acad-9bc9915da531" providerId="ADAL" clId="{5F09D76C-1841-4F58-94B1-5AE3681891B6}" dt="2023-06-22T13:57:58.600" v="3437" actId="27803"/>
          <ac:spMkLst>
            <pc:docMk/>
            <pc:sldMk cId="605312590" sldId="256"/>
            <ac:spMk id="794" creationId="{2F579CAC-58EF-E1D2-D061-B36A3FF73537}"/>
          </ac:spMkLst>
        </pc:spChg>
        <pc:spChg chg="mod">
          <ac:chgData name="Emils Zegers" userId="bd5cf22c-0e97-44c0-acad-9bc9915da531" providerId="ADAL" clId="{5F09D76C-1841-4F58-94B1-5AE3681891B6}" dt="2023-06-22T13:57:58.600" v="3437" actId="27803"/>
          <ac:spMkLst>
            <pc:docMk/>
            <pc:sldMk cId="605312590" sldId="256"/>
            <ac:spMk id="795" creationId="{6E0ACEE1-A133-730F-9649-351A2BD2ED5C}"/>
          </ac:spMkLst>
        </pc:spChg>
        <pc:spChg chg="mod">
          <ac:chgData name="Emils Zegers" userId="bd5cf22c-0e97-44c0-acad-9bc9915da531" providerId="ADAL" clId="{5F09D76C-1841-4F58-94B1-5AE3681891B6}" dt="2023-06-22T13:57:58.600" v="3437" actId="27803"/>
          <ac:spMkLst>
            <pc:docMk/>
            <pc:sldMk cId="605312590" sldId="256"/>
            <ac:spMk id="796" creationId="{44B5BBDE-CE00-5579-7EA4-37F3686C5F10}"/>
          </ac:spMkLst>
        </pc:spChg>
        <pc:spChg chg="mod">
          <ac:chgData name="Emils Zegers" userId="bd5cf22c-0e97-44c0-acad-9bc9915da531" providerId="ADAL" clId="{5F09D76C-1841-4F58-94B1-5AE3681891B6}" dt="2023-06-22T13:57:58.600" v="3437" actId="27803"/>
          <ac:spMkLst>
            <pc:docMk/>
            <pc:sldMk cId="605312590" sldId="256"/>
            <ac:spMk id="797" creationId="{3164BAAD-47E5-0035-6F64-E61E3F590624}"/>
          </ac:spMkLst>
        </pc:spChg>
        <pc:spChg chg="mod">
          <ac:chgData name="Emils Zegers" userId="bd5cf22c-0e97-44c0-acad-9bc9915da531" providerId="ADAL" clId="{5F09D76C-1841-4F58-94B1-5AE3681891B6}" dt="2023-06-22T13:57:58.600" v="3437" actId="27803"/>
          <ac:spMkLst>
            <pc:docMk/>
            <pc:sldMk cId="605312590" sldId="256"/>
            <ac:spMk id="798" creationId="{E5276627-3D45-6642-90E0-7927B9907A8B}"/>
          </ac:spMkLst>
        </pc:spChg>
        <pc:spChg chg="mod">
          <ac:chgData name="Emils Zegers" userId="bd5cf22c-0e97-44c0-acad-9bc9915da531" providerId="ADAL" clId="{5F09D76C-1841-4F58-94B1-5AE3681891B6}" dt="2023-06-22T13:57:58.600" v="3437" actId="27803"/>
          <ac:spMkLst>
            <pc:docMk/>
            <pc:sldMk cId="605312590" sldId="256"/>
            <ac:spMk id="799" creationId="{97B72A28-94AB-B5D4-838C-BCC09A1C984B}"/>
          </ac:spMkLst>
        </pc:spChg>
        <pc:spChg chg="mod">
          <ac:chgData name="Emils Zegers" userId="bd5cf22c-0e97-44c0-acad-9bc9915da531" providerId="ADAL" clId="{5F09D76C-1841-4F58-94B1-5AE3681891B6}" dt="2023-06-22T13:57:58.600" v="3437" actId="27803"/>
          <ac:spMkLst>
            <pc:docMk/>
            <pc:sldMk cId="605312590" sldId="256"/>
            <ac:spMk id="800" creationId="{AB5098AB-87B5-9D72-338D-4121147892B8}"/>
          </ac:spMkLst>
        </pc:spChg>
        <pc:spChg chg="mod">
          <ac:chgData name="Emils Zegers" userId="bd5cf22c-0e97-44c0-acad-9bc9915da531" providerId="ADAL" clId="{5F09D76C-1841-4F58-94B1-5AE3681891B6}" dt="2023-06-22T13:57:58.600" v="3437" actId="27803"/>
          <ac:spMkLst>
            <pc:docMk/>
            <pc:sldMk cId="605312590" sldId="256"/>
            <ac:spMk id="801" creationId="{3201FD99-DEEF-C626-57BF-252F30C5B5B6}"/>
          </ac:spMkLst>
        </pc:spChg>
        <pc:spChg chg="mod">
          <ac:chgData name="Emils Zegers" userId="bd5cf22c-0e97-44c0-acad-9bc9915da531" providerId="ADAL" clId="{5F09D76C-1841-4F58-94B1-5AE3681891B6}" dt="2023-06-22T13:57:58.600" v="3437" actId="27803"/>
          <ac:spMkLst>
            <pc:docMk/>
            <pc:sldMk cId="605312590" sldId="256"/>
            <ac:spMk id="802" creationId="{58B8D626-E2B1-AC63-A641-8D853F8033A6}"/>
          </ac:spMkLst>
        </pc:spChg>
        <pc:spChg chg="mod">
          <ac:chgData name="Emils Zegers" userId="bd5cf22c-0e97-44c0-acad-9bc9915da531" providerId="ADAL" clId="{5F09D76C-1841-4F58-94B1-5AE3681891B6}" dt="2023-06-22T13:57:58.600" v="3437" actId="27803"/>
          <ac:spMkLst>
            <pc:docMk/>
            <pc:sldMk cId="605312590" sldId="256"/>
            <ac:spMk id="803" creationId="{B170A280-7DCD-BD5F-6D3B-E0DCA1D4CEB5}"/>
          </ac:spMkLst>
        </pc:spChg>
        <pc:spChg chg="mod">
          <ac:chgData name="Emils Zegers" userId="bd5cf22c-0e97-44c0-acad-9bc9915da531" providerId="ADAL" clId="{5F09D76C-1841-4F58-94B1-5AE3681891B6}" dt="2023-06-22T13:57:58.600" v="3437" actId="27803"/>
          <ac:spMkLst>
            <pc:docMk/>
            <pc:sldMk cId="605312590" sldId="256"/>
            <ac:spMk id="804" creationId="{E4E4653A-4BC3-1FE7-44BF-D7FE49128A25}"/>
          </ac:spMkLst>
        </pc:spChg>
        <pc:spChg chg="mod">
          <ac:chgData name="Emils Zegers" userId="bd5cf22c-0e97-44c0-acad-9bc9915da531" providerId="ADAL" clId="{5F09D76C-1841-4F58-94B1-5AE3681891B6}" dt="2023-06-22T13:57:58.600" v="3437" actId="27803"/>
          <ac:spMkLst>
            <pc:docMk/>
            <pc:sldMk cId="605312590" sldId="256"/>
            <ac:spMk id="805" creationId="{C6675625-D23D-9569-DBAA-2943FDD710BC}"/>
          </ac:spMkLst>
        </pc:spChg>
        <pc:spChg chg="mod">
          <ac:chgData name="Emils Zegers" userId="bd5cf22c-0e97-44c0-acad-9bc9915da531" providerId="ADAL" clId="{5F09D76C-1841-4F58-94B1-5AE3681891B6}" dt="2023-06-22T13:57:58.600" v="3437" actId="27803"/>
          <ac:spMkLst>
            <pc:docMk/>
            <pc:sldMk cId="605312590" sldId="256"/>
            <ac:spMk id="806" creationId="{B1198292-773B-91E8-613F-64138E34C90F}"/>
          </ac:spMkLst>
        </pc:spChg>
        <pc:spChg chg="mod">
          <ac:chgData name="Emils Zegers" userId="bd5cf22c-0e97-44c0-acad-9bc9915da531" providerId="ADAL" clId="{5F09D76C-1841-4F58-94B1-5AE3681891B6}" dt="2023-06-22T13:57:58.600" v="3437" actId="27803"/>
          <ac:spMkLst>
            <pc:docMk/>
            <pc:sldMk cId="605312590" sldId="256"/>
            <ac:spMk id="807" creationId="{8A3E7D92-0DB6-00F0-F4EE-0BFCA9AF2614}"/>
          </ac:spMkLst>
        </pc:spChg>
        <pc:spChg chg="mod">
          <ac:chgData name="Emils Zegers" userId="bd5cf22c-0e97-44c0-acad-9bc9915da531" providerId="ADAL" clId="{5F09D76C-1841-4F58-94B1-5AE3681891B6}" dt="2023-06-22T13:57:58.600" v="3437" actId="27803"/>
          <ac:spMkLst>
            <pc:docMk/>
            <pc:sldMk cId="605312590" sldId="256"/>
            <ac:spMk id="808" creationId="{B5C56250-3B05-227E-2654-9DC43E5D5B01}"/>
          </ac:spMkLst>
        </pc:spChg>
        <pc:spChg chg="mod">
          <ac:chgData name="Emils Zegers" userId="bd5cf22c-0e97-44c0-acad-9bc9915da531" providerId="ADAL" clId="{5F09D76C-1841-4F58-94B1-5AE3681891B6}" dt="2023-06-22T13:57:58.600" v="3437" actId="27803"/>
          <ac:spMkLst>
            <pc:docMk/>
            <pc:sldMk cId="605312590" sldId="256"/>
            <ac:spMk id="809" creationId="{86D9CD80-562E-D599-9ABC-7309B5086272}"/>
          </ac:spMkLst>
        </pc:spChg>
        <pc:spChg chg="mod">
          <ac:chgData name="Emils Zegers" userId="bd5cf22c-0e97-44c0-acad-9bc9915da531" providerId="ADAL" clId="{5F09D76C-1841-4F58-94B1-5AE3681891B6}" dt="2023-06-22T13:57:58.600" v="3437" actId="27803"/>
          <ac:spMkLst>
            <pc:docMk/>
            <pc:sldMk cId="605312590" sldId="256"/>
            <ac:spMk id="810" creationId="{F12466EF-61D8-EF6C-8574-B9886A48CFC5}"/>
          </ac:spMkLst>
        </pc:spChg>
        <pc:spChg chg="mod">
          <ac:chgData name="Emils Zegers" userId="bd5cf22c-0e97-44c0-acad-9bc9915da531" providerId="ADAL" clId="{5F09D76C-1841-4F58-94B1-5AE3681891B6}" dt="2023-06-22T13:57:58.600" v="3437" actId="27803"/>
          <ac:spMkLst>
            <pc:docMk/>
            <pc:sldMk cId="605312590" sldId="256"/>
            <ac:spMk id="811" creationId="{6247F7E9-BA02-10D8-E40D-E908F18181B8}"/>
          </ac:spMkLst>
        </pc:spChg>
        <pc:spChg chg="mod">
          <ac:chgData name="Emils Zegers" userId="bd5cf22c-0e97-44c0-acad-9bc9915da531" providerId="ADAL" clId="{5F09D76C-1841-4F58-94B1-5AE3681891B6}" dt="2023-06-22T13:57:58.600" v="3437" actId="27803"/>
          <ac:spMkLst>
            <pc:docMk/>
            <pc:sldMk cId="605312590" sldId="256"/>
            <ac:spMk id="812" creationId="{06AFBDC2-B833-96C4-4B46-30F39A6431EB}"/>
          </ac:spMkLst>
        </pc:spChg>
        <pc:spChg chg="mod">
          <ac:chgData name="Emils Zegers" userId="bd5cf22c-0e97-44c0-acad-9bc9915da531" providerId="ADAL" clId="{5F09D76C-1841-4F58-94B1-5AE3681891B6}" dt="2023-06-22T13:57:58.600" v="3437" actId="27803"/>
          <ac:spMkLst>
            <pc:docMk/>
            <pc:sldMk cId="605312590" sldId="256"/>
            <ac:spMk id="813" creationId="{FAC00ECC-0F54-FA05-0ED4-E87F5FE11613}"/>
          </ac:spMkLst>
        </pc:spChg>
        <pc:spChg chg="mod">
          <ac:chgData name="Emils Zegers" userId="bd5cf22c-0e97-44c0-acad-9bc9915da531" providerId="ADAL" clId="{5F09D76C-1841-4F58-94B1-5AE3681891B6}" dt="2023-06-22T13:57:58.600" v="3437" actId="27803"/>
          <ac:spMkLst>
            <pc:docMk/>
            <pc:sldMk cId="605312590" sldId="256"/>
            <ac:spMk id="814" creationId="{5692BF4D-1308-9FE6-68DF-8D4EFA664691}"/>
          </ac:spMkLst>
        </pc:spChg>
        <pc:spChg chg="mod">
          <ac:chgData name="Emils Zegers" userId="bd5cf22c-0e97-44c0-acad-9bc9915da531" providerId="ADAL" clId="{5F09D76C-1841-4F58-94B1-5AE3681891B6}" dt="2023-06-22T13:57:58.600" v="3437" actId="27803"/>
          <ac:spMkLst>
            <pc:docMk/>
            <pc:sldMk cId="605312590" sldId="256"/>
            <ac:spMk id="815" creationId="{725AB977-123B-009C-15B5-AE3660E897F7}"/>
          </ac:spMkLst>
        </pc:spChg>
        <pc:spChg chg="mod">
          <ac:chgData name="Emils Zegers" userId="bd5cf22c-0e97-44c0-acad-9bc9915da531" providerId="ADAL" clId="{5F09D76C-1841-4F58-94B1-5AE3681891B6}" dt="2023-06-22T13:57:58.600" v="3437" actId="27803"/>
          <ac:spMkLst>
            <pc:docMk/>
            <pc:sldMk cId="605312590" sldId="256"/>
            <ac:spMk id="816" creationId="{82E05896-7557-CE0E-5564-5B02C41412C3}"/>
          </ac:spMkLst>
        </pc:spChg>
        <pc:spChg chg="mod">
          <ac:chgData name="Emils Zegers" userId="bd5cf22c-0e97-44c0-acad-9bc9915da531" providerId="ADAL" clId="{5F09D76C-1841-4F58-94B1-5AE3681891B6}" dt="2023-06-22T13:57:58.600" v="3437" actId="27803"/>
          <ac:spMkLst>
            <pc:docMk/>
            <pc:sldMk cId="605312590" sldId="256"/>
            <ac:spMk id="817" creationId="{34C87537-DBA3-4BF9-AB18-9DA4A1253569}"/>
          </ac:spMkLst>
        </pc:spChg>
        <pc:spChg chg="mod">
          <ac:chgData name="Emils Zegers" userId="bd5cf22c-0e97-44c0-acad-9bc9915da531" providerId="ADAL" clId="{5F09D76C-1841-4F58-94B1-5AE3681891B6}" dt="2023-06-22T13:57:58.600" v="3437" actId="27803"/>
          <ac:spMkLst>
            <pc:docMk/>
            <pc:sldMk cId="605312590" sldId="256"/>
            <ac:spMk id="818" creationId="{C69C0585-46F5-1984-2E87-A164DBFE8F91}"/>
          </ac:spMkLst>
        </pc:spChg>
        <pc:spChg chg="mod">
          <ac:chgData name="Emils Zegers" userId="bd5cf22c-0e97-44c0-acad-9bc9915da531" providerId="ADAL" clId="{5F09D76C-1841-4F58-94B1-5AE3681891B6}" dt="2023-06-22T13:57:58.600" v="3437" actId="27803"/>
          <ac:spMkLst>
            <pc:docMk/>
            <pc:sldMk cId="605312590" sldId="256"/>
            <ac:spMk id="819" creationId="{9930C275-52D8-211D-F734-E4F0744DA26A}"/>
          </ac:spMkLst>
        </pc:spChg>
        <pc:spChg chg="mod">
          <ac:chgData name="Emils Zegers" userId="bd5cf22c-0e97-44c0-acad-9bc9915da531" providerId="ADAL" clId="{5F09D76C-1841-4F58-94B1-5AE3681891B6}" dt="2023-06-22T13:57:58.600" v="3437" actId="27803"/>
          <ac:spMkLst>
            <pc:docMk/>
            <pc:sldMk cId="605312590" sldId="256"/>
            <ac:spMk id="820" creationId="{61FDF033-D8F9-D638-9504-E2402ED2FEE4}"/>
          </ac:spMkLst>
        </pc:spChg>
        <pc:spChg chg="mod">
          <ac:chgData name="Emils Zegers" userId="bd5cf22c-0e97-44c0-acad-9bc9915da531" providerId="ADAL" clId="{5F09D76C-1841-4F58-94B1-5AE3681891B6}" dt="2023-06-22T13:57:58.600" v="3437" actId="27803"/>
          <ac:spMkLst>
            <pc:docMk/>
            <pc:sldMk cId="605312590" sldId="256"/>
            <ac:spMk id="821" creationId="{D6A61C29-C8CF-18DC-9AD9-7A5B10A6F1BA}"/>
          </ac:spMkLst>
        </pc:spChg>
        <pc:spChg chg="mod">
          <ac:chgData name="Emils Zegers" userId="bd5cf22c-0e97-44c0-acad-9bc9915da531" providerId="ADAL" clId="{5F09D76C-1841-4F58-94B1-5AE3681891B6}" dt="2023-06-22T13:57:58.600" v="3437" actId="27803"/>
          <ac:spMkLst>
            <pc:docMk/>
            <pc:sldMk cId="605312590" sldId="256"/>
            <ac:spMk id="822" creationId="{8F927363-C0D6-CD7E-0CF3-8EED3AA4082B}"/>
          </ac:spMkLst>
        </pc:spChg>
        <pc:spChg chg="mod">
          <ac:chgData name="Emils Zegers" userId="bd5cf22c-0e97-44c0-acad-9bc9915da531" providerId="ADAL" clId="{5F09D76C-1841-4F58-94B1-5AE3681891B6}" dt="2023-06-22T13:57:58.600" v="3437" actId="27803"/>
          <ac:spMkLst>
            <pc:docMk/>
            <pc:sldMk cId="605312590" sldId="256"/>
            <ac:spMk id="823" creationId="{6142AB96-9883-C68C-0419-C4EB3555D00B}"/>
          </ac:spMkLst>
        </pc:spChg>
        <pc:spChg chg="mod">
          <ac:chgData name="Emils Zegers" userId="bd5cf22c-0e97-44c0-acad-9bc9915da531" providerId="ADAL" clId="{5F09D76C-1841-4F58-94B1-5AE3681891B6}" dt="2023-06-22T13:57:58.600" v="3437" actId="27803"/>
          <ac:spMkLst>
            <pc:docMk/>
            <pc:sldMk cId="605312590" sldId="256"/>
            <ac:spMk id="824" creationId="{010412AB-D3A9-0A1F-DFB4-261D6B2FC333}"/>
          </ac:spMkLst>
        </pc:spChg>
        <pc:spChg chg="mod">
          <ac:chgData name="Emils Zegers" userId="bd5cf22c-0e97-44c0-acad-9bc9915da531" providerId="ADAL" clId="{5F09D76C-1841-4F58-94B1-5AE3681891B6}" dt="2023-06-22T13:57:58.600" v="3437" actId="27803"/>
          <ac:spMkLst>
            <pc:docMk/>
            <pc:sldMk cId="605312590" sldId="256"/>
            <ac:spMk id="825" creationId="{E26649CE-05F0-29C3-AB2C-1FA40B3A228D}"/>
          </ac:spMkLst>
        </pc:spChg>
        <pc:spChg chg="mod">
          <ac:chgData name="Emils Zegers" userId="bd5cf22c-0e97-44c0-acad-9bc9915da531" providerId="ADAL" clId="{5F09D76C-1841-4F58-94B1-5AE3681891B6}" dt="2023-06-22T13:57:58.600" v="3437" actId="27803"/>
          <ac:spMkLst>
            <pc:docMk/>
            <pc:sldMk cId="605312590" sldId="256"/>
            <ac:spMk id="826" creationId="{FA14D0FE-6972-AD9F-362A-E6DCA994EEFD}"/>
          </ac:spMkLst>
        </pc:spChg>
        <pc:spChg chg="mod">
          <ac:chgData name="Emils Zegers" userId="bd5cf22c-0e97-44c0-acad-9bc9915da531" providerId="ADAL" clId="{5F09D76C-1841-4F58-94B1-5AE3681891B6}" dt="2023-06-22T13:57:58.600" v="3437" actId="27803"/>
          <ac:spMkLst>
            <pc:docMk/>
            <pc:sldMk cId="605312590" sldId="256"/>
            <ac:spMk id="827" creationId="{BEE8E5AE-0140-B19D-F2AA-5904EA16821B}"/>
          </ac:spMkLst>
        </pc:spChg>
        <pc:spChg chg="mod">
          <ac:chgData name="Emils Zegers" userId="bd5cf22c-0e97-44c0-acad-9bc9915da531" providerId="ADAL" clId="{5F09D76C-1841-4F58-94B1-5AE3681891B6}" dt="2023-06-22T13:57:58.600" v="3437" actId="27803"/>
          <ac:spMkLst>
            <pc:docMk/>
            <pc:sldMk cId="605312590" sldId="256"/>
            <ac:spMk id="828" creationId="{707063F3-F110-2D67-7A6C-413257C5C5EB}"/>
          </ac:spMkLst>
        </pc:spChg>
        <pc:spChg chg="mod">
          <ac:chgData name="Emils Zegers" userId="bd5cf22c-0e97-44c0-acad-9bc9915da531" providerId="ADAL" clId="{5F09D76C-1841-4F58-94B1-5AE3681891B6}" dt="2023-06-22T13:57:58.600" v="3437" actId="27803"/>
          <ac:spMkLst>
            <pc:docMk/>
            <pc:sldMk cId="605312590" sldId="256"/>
            <ac:spMk id="829" creationId="{D06B03E4-6AE0-240A-715B-974DE3F93A8A}"/>
          </ac:spMkLst>
        </pc:spChg>
        <pc:spChg chg="mod">
          <ac:chgData name="Emils Zegers" userId="bd5cf22c-0e97-44c0-acad-9bc9915da531" providerId="ADAL" clId="{5F09D76C-1841-4F58-94B1-5AE3681891B6}" dt="2023-06-22T13:57:58.600" v="3437" actId="27803"/>
          <ac:spMkLst>
            <pc:docMk/>
            <pc:sldMk cId="605312590" sldId="256"/>
            <ac:spMk id="830" creationId="{DE027B00-2720-0429-5A0D-E748B68FEBE5}"/>
          </ac:spMkLst>
        </pc:spChg>
        <pc:spChg chg="mod">
          <ac:chgData name="Emils Zegers" userId="bd5cf22c-0e97-44c0-acad-9bc9915da531" providerId="ADAL" clId="{5F09D76C-1841-4F58-94B1-5AE3681891B6}" dt="2023-06-22T13:57:58.600" v="3437" actId="27803"/>
          <ac:spMkLst>
            <pc:docMk/>
            <pc:sldMk cId="605312590" sldId="256"/>
            <ac:spMk id="831" creationId="{8D0BE68F-5FA7-F4C1-2054-97421410BBA4}"/>
          </ac:spMkLst>
        </pc:spChg>
        <pc:spChg chg="mod">
          <ac:chgData name="Emils Zegers" userId="bd5cf22c-0e97-44c0-acad-9bc9915da531" providerId="ADAL" clId="{5F09D76C-1841-4F58-94B1-5AE3681891B6}" dt="2023-06-22T13:57:58.600" v="3437" actId="27803"/>
          <ac:spMkLst>
            <pc:docMk/>
            <pc:sldMk cId="605312590" sldId="256"/>
            <ac:spMk id="832" creationId="{295CCA47-ED0F-63CE-123D-F51055732EA0}"/>
          </ac:spMkLst>
        </pc:spChg>
        <pc:spChg chg="mod">
          <ac:chgData name="Emils Zegers" userId="bd5cf22c-0e97-44c0-acad-9bc9915da531" providerId="ADAL" clId="{5F09D76C-1841-4F58-94B1-5AE3681891B6}" dt="2023-06-22T13:57:58.600" v="3437" actId="27803"/>
          <ac:spMkLst>
            <pc:docMk/>
            <pc:sldMk cId="605312590" sldId="256"/>
            <ac:spMk id="833" creationId="{650C11C6-B75A-7BCF-6A99-60A0A55FDAFB}"/>
          </ac:spMkLst>
        </pc:spChg>
        <pc:spChg chg="mod">
          <ac:chgData name="Emils Zegers" userId="bd5cf22c-0e97-44c0-acad-9bc9915da531" providerId="ADAL" clId="{5F09D76C-1841-4F58-94B1-5AE3681891B6}" dt="2023-06-22T13:57:58.600" v="3437" actId="27803"/>
          <ac:spMkLst>
            <pc:docMk/>
            <pc:sldMk cId="605312590" sldId="256"/>
            <ac:spMk id="834" creationId="{5D7D46D3-D3BD-0DEB-CBA4-A8934A28D06E}"/>
          </ac:spMkLst>
        </pc:spChg>
        <pc:spChg chg="mod">
          <ac:chgData name="Emils Zegers" userId="bd5cf22c-0e97-44c0-acad-9bc9915da531" providerId="ADAL" clId="{5F09D76C-1841-4F58-94B1-5AE3681891B6}" dt="2023-06-22T13:57:58.600" v="3437" actId="27803"/>
          <ac:spMkLst>
            <pc:docMk/>
            <pc:sldMk cId="605312590" sldId="256"/>
            <ac:spMk id="835" creationId="{3CF2E0F9-ADFD-8112-D665-95FD4B71B0F5}"/>
          </ac:spMkLst>
        </pc:spChg>
        <pc:spChg chg="mod">
          <ac:chgData name="Emils Zegers" userId="bd5cf22c-0e97-44c0-acad-9bc9915da531" providerId="ADAL" clId="{5F09D76C-1841-4F58-94B1-5AE3681891B6}" dt="2023-06-22T13:57:58.600" v="3437" actId="27803"/>
          <ac:spMkLst>
            <pc:docMk/>
            <pc:sldMk cId="605312590" sldId="256"/>
            <ac:spMk id="836" creationId="{4D301831-DECE-BF4D-14C7-D508E0FA4C54}"/>
          </ac:spMkLst>
        </pc:spChg>
        <pc:spChg chg="mod">
          <ac:chgData name="Emils Zegers" userId="bd5cf22c-0e97-44c0-acad-9bc9915da531" providerId="ADAL" clId="{5F09D76C-1841-4F58-94B1-5AE3681891B6}" dt="2023-06-22T13:57:58.600" v="3437" actId="27803"/>
          <ac:spMkLst>
            <pc:docMk/>
            <pc:sldMk cId="605312590" sldId="256"/>
            <ac:spMk id="837" creationId="{90D93791-8D5B-DF5C-93AA-9CEF3C391DF4}"/>
          </ac:spMkLst>
        </pc:spChg>
        <pc:spChg chg="mod">
          <ac:chgData name="Emils Zegers" userId="bd5cf22c-0e97-44c0-acad-9bc9915da531" providerId="ADAL" clId="{5F09D76C-1841-4F58-94B1-5AE3681891B6}" dt="2023-06-22T13:57:58.600" v="3437" actId="27803"/>
          <ac:spMkLst>
            <pc:docMk/>
            <pc:sldMk cId="605312590" sldId="256"/>
            <ac:spMk id="838" creationId="{681154C5-F833-55B2-6A74-5464803D12B0}"/>
          </ac:spMkLst>
        </pc:spChg>
        <pc:spChg chg="mod">
          <ac:chgData name="Emils Zegers" userId="bd5cf22c-0e97-44c0-acad-9bc9915da531" providerId="ADAL" clId="{5F09D76C-1841-4F58-94B1-5AE3681891B6}" dt="2023-06-22T13:57:58.600" v="3437" actId="27803"/>
          <ac:spMkLst>
            <pc:docMk/>
            <pc:sldMk cId="605312590" sldId="256"/>
            <ac:spMk id="839" creationId="{DDCB46E2-1097-5D8D-436F-0135DEAC0916}"/>
          </ac:spMkLst>
        </pc:spChg>
        <pc:spChg chg="mod">
          <ac:chgData name="Emils Zegers" userId="bd5cf22c-0e97-44c0-acad-9bc9915da531" providerId="ADAL" clId="{5F09D76C-1841-4F58-94B1-5AE3681891B6}" dt="2023-06-22T13:57:58.600" v="3437" actId="27803"/>
          <ac:spMkLst>
            <pc:docMk/>
            <pc:sldMk cId="605312590" sldId="256"/>
            <ac:spMk id="840" creationId="{E1CED7FF-15C0-7B66-08EB-C7FCF6B62F71}"/>
          </ac:spMkLst>
        </pc:spChg>
        <pc:spChg chg="mod">
          <ac:chgData name="Emils Zegers" userId="bd5cf22c-0e97-44c0-acad-9bc9915da531" providerId="ADAL" clId="{5F09D76C-1841-4F58-94B1-5AE3681891B6}" dt="2023-06-22T13:57:58.600" v="3437" actId="27803"/>
          <ac:spMkLst>
            <pc:docMk/>
            <pc:sldMk cId="605312590" sldId="256"/>
            <ac:spMk id="841" creationId="{2DDBEBFB-7AE8-9E76-868A-C732E7F23BCE}"/>
          </ac:spMkLst>
        </pc:spChg>
        <pc:spChg chg="mod">
          <ac:chgData name="Emils Zegers" userId="bd5cf22c-0e97-44c0-acad-9bc9915da531" providerId="ADAL" clId="{5F09D76C-1841-4F58-94B1-5AE3681891B6}" dt="2023-06-22T13:57:58.600" v="3437" actId="27803"/>
          <ac:spMkLst>
            <pc:docMk/>
            <pc:sldMk cId="605312590" sldId="256"/>
            <ac:spMk id="842" creationId="{9DA3E25D-0ABD-82C6-E6AD-C16B3CE201EF}"/>
          </ac:spMkLst>
        </pc:spChg>
        <pc:spChg chg="mod">
          <ac:chgData name="Emils Zegers" userId="bd5cf22c-0e97-44c0-acad-9bc9915da531" providerId="ADAL" clId="{5F09D76C-1841-4F58-94B1-5AE3681891B6}" dt="2023-06-22T13:57:58.600" v="3437" actId="27803"/>
          <ac:spMkLst>
            <pc:docMk/>
            <pc:sldMk cId="605312590" sldId="256"/>
            <ac:spMk id="843" creationId="{B0E8EAF7-05FD-C9A8-951D-6DA9957FC280}"/>
          </ac:spMkLst>
        </pc:spChg>
        <pc:spChg chg="mod">
          <ac:chgData name="Emils Zegers" userId="bd5cf22c-0e97-44c0-acad-9bc9915da531" providerId="ADAL" clId="{5F09D76C-1841-4F58-94B1-5AE3681891B6}" dt="2023-06-22T13:57:58.600" v="3437" actId="27803"/>
          <ac:spMkLst>
            <pc:docMk/>
            <pc:sldMk cId="605312590" sldId="256"/>
            <ac:spMk id="844" creationId="{88B9E896-FF82-9067-F1C0-FD388E44B7E7}"/>
          </ac:spMkLst>
        </pc:spChg>
        <pc:spChg chg="mod">
          <ac:chgData name="Emils Zegers" userId="bd5cf22c-0e97-44c0-acad-9bc9915da531" providerId="ADAL" clId="{5F09D76C-1841-4F58-94B1-5AE3681891B6}" dt="2023-06-22T13:57:58.600" v="3437" actId="27803"/>
          <ac:spMkLst>
            <pc:docMk/>
            <pc:sldMk cId="605312590" sldId="256"/>
            <ac:spMk id="845" creationId="{4E0DF48D-A879-EC8F-4055-ECD83F6A32D0}"/>
          </ac:spMkLst>
        </pc:spChg>
        <pc:spChg chg="mod">
          <ac:chgData name="Emils Zegers" userId="bd5cf22c-0e97-44c0-acad-9bc9915da531" providerId="ADAL" clId="{5F09D76C-1841-4F58-94B1-5AE3681891B6}" dt="2023-06-22T13:57:58.600" v="3437" actId="27803"/>
          <ac:spMkLst>
            <pc:docMk/>
            <pc:sldMk cId="605312590" sldId="256"/>
            <ac:spMk id="846" creationId="{4AF6E064-6044-3C02-9485-1B952F2BC85F}"/>
          </ac:spMkLst>
        </pc:spChg>
        <pc:spChg chg="mod">
          <ac:chgData name="Emils Zegers" userId="bd5cf22c-0e97-44c0-acad-9bc9915da531" providerId="ADAL" clId="{5F09D76C-1841-4F58-94B1-5AE3681891B6}" dt="2023-06-22T13:57:58.600" v="3437" actId="27803"/>
          <ac:spMkLst>
            <pc:docMk/>
            <pc:sldMk cId="605312590" sldId="256"/>
            <ac:spMk id="847" creationId="{5039AEA3-6F96-792F-74C1-35F7249A7B7B}"/>
          </ac:spMkLst>
        </pc:spChg>
        <pc:spChg chg="mod">
          <ac:chgData name="Emils Zegers" userId="bd5cf22c-0e97-44c0-acad-9bc9915da531" providerId="ADAL" clId="{5F09D76C-1841-4F58-94B1-5AE3681891B6}" dt="2023-06-22T13:57:58.600" v="3437" actId="27803"/>
          <ac:spMkLst>
            <pc:docMk/>
            <pc:sldMk cId="605312590" sldId="256"/>
            <ac:spMk id="848" creationId="{C1915618-D4ED-36D3-ADD5-BC04833F0219}"/>
          </ac:spMkLst>
        </pc:spChg>
        <pc:spChg chg="mod">
          <ac:chgData name="Emils Zegers" userId="bd5cf22c-0e97-44c0-acad-9bc9915da531" providerId="ADAL" clId="{5F09D76C-1841-4F58-94B1-5AE3681891B6}" dt="2023-06-22T13:57:58.600" v="3437" actId="27803"/>
          <ac:spMkLst>
            <pc:docMk/>
            <pc:sldMk cId="605312590" sldId="256"/>
            <ac:spMk id="849" creationId="{0FB7CE04-C574-89C5-4D1E-1C6FB0E7055C}"/>
          </ac:spMkLst>
        </pc:spChg>
        <pc:spChg chg="mod">
          <ac:chgData name="Emils Zegers" userId="bd5cf22c-0e97-44c0-acad-9bc9915da531" providerId="ADAL" clId="{5F09D76C-1841-4F58-94B1-5AE3681891B6}" dt="2023-06-22T13:57:58.600" v="3437" actId="27803"/>
          <ac:spMkLst>
            <pc:docMk/>
            <pc:sldMk cId="605312590" sldId="256"/>
            <ac:spMk id="850" creationId="{86889AE4-1774-9789-48B6-4A7ADF620365}"/>
          </ac:spMkLst>
        </pc:spChg>
        <pc:spChg chg="mod">
          <ac:chgData name="Emils Zegers" userId="bd5cf22c-0e97-44c0-acad-9bc9915da531" providerId="ADAL" clId="{5F09D76C-1841-4F58-94B1-5AE3681891B6}" dt="2023-06-22T13:57:58.600" v="3437" actId="27803"/>
          <ac:spMkLst>
            <pc:docMk/>
            <pc:sldMk cId="605312590" sldId="256"/>
            <ac:spMk id="851" creationId="{6362ABB0-C726-CCC7-9038-F6EF8D16D9A4}"/>
          </ac:spMkLst>
        </pc:spChg>
        <pc:spChg chg="mod">
          <ac:chgData name="Emils Zegers" userId="bd5cf22c-0e97-44c0-acad-9bc9915da531" providerId="ADAL" clId="{5F09D76C-1841-4F58-94B1-5AE3681891B6}" dt="2023-06-22T13:57:58.600" v="3437" actId="27803"/>
          <ac:spMkLst>
            <pc:docMk/>
            <pc:sldMk cId="605312590" sldId="256"/>
            <ac:spMk id="852" creationId="{6CCA2DE9-2239-4EAC-E545-DB8C38A7E1A6}"/>
          </ac:spMkLst>
        </pc:spChg>
        <pc:spChg chg="mod">
          <ac:chgData name="Emils Zegers" userId="bd5cf22c-0e97-44c0-acad-9bc9915da531" providerId="ADAL" clId="{5F09D76C-1841-4F58-94B1-5AE3681891B6}" dt="2023-06-22T13:57:58.600" v="3437" actId="27803"/>
          <ac:spMkLst>
            <pc:docMk/>
            <pc:sldMk cId="605312590" sldId="256"/>
            <ac:spMk id="853" creationId="{1B92EBAE-0366-BC92-81D6-94A0B13B6BF9}"/>
          </ac:spMkLst>
        </pc:spChg>
        <pc:spChg chg="mod">
          <ac:chgData name="Emils Zegers" userId="bd5cf22c-0e97-44c0-acad-9bc9915da531" providerId="ADAL" clId="{5F09D76C-1841-4F58-94B1-5AE3681891B6}" dt="2023-06-22T13:57:58.600" v="3437" actId="27803"/>
          <ac:spMkLst>
            <pc:docMk/>
            <pc:sldMk cId="605312590" sldId="256"/>
            <ac:spMk id="854" creationId="{9408E119-3C91-F829-4F8F-E6EBE62AAFCB}"/>
          </ac:spMkLst>
        </pc:spChg>
        <pc:spChg chg="mod">
          <ac:chgData name="Emils Zegers" userId="bd5cf22c-0e97-44c0-acad-9bc9915da531" providerId="ADAL" clId="{5F09D76C-1841-4F58-94B1-5AE3681891B6}" dt="2023-06-22T13:57:58.600" v="3437" actId="27803"/>
          <ac:spMkLst>
            <pc:docMk/>
            <pc:sldMk cId="605312590" sldId="256"/>
            <ac:spMk id="855" creationId="{5950B009-00AB-14E7-0021-44F1F5B6175E}"/>
          </ac:spMkLst>
        </pc:spChg>
        <pc:spChg chg="mod">
          <ac:chgData name="Emils Zegers" userId="bd5cf22c-0e97-44c0-acad-9bc9915da531" providerId="ADAL" clId="{5F09D76C-1841-4F58-94B1-5AE3681891B6}" dt="2023-06-22T13:57:58.600" v="3437" actId="27803"/>
          <ac:spMkLst>
            <pc:docMk/>
            <pc:sldMk cId="605312590" sldId="256"/>
            <ac:spMk id="856" creationId="{21A84E49-0F4B-1AF7-B040-8799A5523D55}"/>
          </ac:spMkLst>
        </pc:spChg>
        <pc:spChg chg="mod">
          <ac:chgData name="Emils Zegers" userId="bd5cf22c-0e97-44c0-acad-9bc9915da531" providerId="ADAL" clId="{5F09D76C-1841-4F58-94B1-5AE3681891B6}" dt="2023-06-22T13:57:58.600" v="3437" actId="27803"/>
          <ac:spMkLst>
            <pc:docMk/>
            <pc:sldMk cId="605312590" sldId="256"/>
            <ac:spMk id="857" creationId="{05091A95-9479-D946-BC17-712180623C10}"/>
          </ac:spMkLst>
        </pc:spChg>
        <pc:spChg chg="mod">
          <ac:chgData name="Emils Zegers" userId="bd5cf22c-0e97-44c0-acad-9bc9915da531" providerId="ADAL" clId="{5F09D76C-1841-4F58-94B1-5AE3681891B6}" dt="2023-06-22T13:57:58.600" v="3437" actId="27803"/>
          <ac:spMkLst>
            <pc:docMk/>
            <pc:sldMk cId="605312590" sldId="256"/>
            <ac:spMk id="858" creationId="{9FDAACAC-75A6-13A7-C0A0-039AE86BF3B8}"/>
          </ac:spMkLst>
        </pc:spChg>
        <pc:spChg chg="mod">
          <ac:chgData name="Emils Zegers" userId="bd5cf22c-0e97-44c0-acad-9bc9915da531" providerId="ADAL" clId="{5F09D76C-1841-4F58-94B1-5AE3681891B6}" dt="2023-06-22T13:57:58.600" v="3437" actId="27803"/>
          <ac:spMkLst>
            <pc:docMk/>
            <pc:sldMk cId="605312590" sldId="256"/>
            <ac:spMk id="859" creationId="{DC3694D6-6261-C41F-F292-EAA077DB80AD}"/>
          </ac:spMkLst>
        </pc:spChg>
        <pc:spChg chg="mod">
          <ac:chgData name="Emils Zegers" userId="bd5cf22c-0e97-44c0-acad-9bc9915da531" providerId="ADAL" clId="{5F09D76C-1841-4F58-94B1-5AE3681891B6}" dt="2023-06-22T13:57:58.600" v="3437" actId="27803"/>
          <ac:spMkLst>
            <pc:docMk/>
            <pc:sldMk cId="605312590" sldId="256"/>
            <ac:spMk id="860" creationId="{ED6D6AD4-93DE-391B-F379-9C941C064CE9}"/>
          </ac:spMkLst>
        </pc:spChg>
        <pc:spChg chg="mod">
          <ac:chgData name="Emils Zegers" userId="bd5cf22c-0e97-44c0-acad-9bc9915da531" providerId="ADAL" clId="{5F09D76C-1841-4F58-94B1-5AE3681891B6}" dt="2023-06-22T13:57:58.600" v="3437" actId="27803"/>
          <ac:spMkLst>
            <pc:docMk/>
            <pc:sldMk cId="605312590" sldId="256"/>
            <ac:spMk id="861" creationId="{96879540-BA19-5EE8-3FF4-E5B92E4710DF}"/>
          </ac:spMkLst>
        </pc:spChg>
        <pc:spChg chg="mod">
          <ac:chgData name="Emils Zegers" userId="bd5cf22c-0e97-44c0-acad-9bc9915da531" providerId="ADAL" clId="{5F09D76C-1841-4F58-94B1-5AE3681891B6}" dt="2023-06-22T13:57:58.600" v="3437" actId="27803"/>
          <ac:spMkLst>
            <pc:docMk/>
            <pc:sldMk cId="605312590" sldId="256"/>
            <ac:spMk id="862" creationId="{58AE6171-2788-0BD0-AF84-32BE01EEF286}"/>
          </ac:spMkLst>
        </pc:spChg>
        <pc:spChg chg="mod">
          <ac:chgData name="Emils Zegers" userId="bd5cf22c-0e97-44c0-acad-9bc9915da531" providerId="ADAL" clId="{5F09D76C-1841-4F58-94B1-5AE3681891B6}" dt="2023-06-22T13:57:58.600" v="3437" actId="27803"/>
          <ac:spMkLst>
            <pc:docMk/>
            <pc:sldMk cId="605312590" sldId="256"/>
            <ac:spMk id="863" creationId="{EC30BF90-1365-7F21-7C25-CB92A888F53C}"/>
          </ac:spMkLst>
        </pc:spChg>
        <pc:spChg chg="mod">
          <ac:chgData name="Emils Zegers" userId="bd5cf22c-0e97-44c0-acad-9bc9915da531" providerId="ADAL" clId="{5F09D76C-1841-4F58-94B1-5AE3681891B6}" dt="2023-06-22T13:57:58.600" v="3437" actId="27803"/>
          <ac:spMkLst>
            <pc:docMk/>
            <pc:sldMk cId="605312590" sldId="256"/>
            <ac:spMk id="864" creationId="{5752DB0E-C5AB-2473-D777-C271D66EFAC6}"/>
          </ac:spMkLst>
        </pc:spChg>
        <pc:spChg chg="mod">
          <ac:chgData name="Emils Zegers" userId="bd5cf22c-0e97-44c0-acad-9bc9915da531" providerId="ADAL" clId="{5F09D76C-1841-4F58-94B1-5AE3681891B6}" dt="2023-06-22T13:57:58.600" v="3437" actId="27803"/>
          <ac:spMkLst>
            <pc:docMk/>
            <pc:sldMk cId="605312590" sldId="256"/>
            <ac:spMk id="865" creationId="{57759670-C9E6-50EB-569B-4462C6F3EC3C}"/>
          </ac:spMkLst>
        </pc:spChg>
        <pc:spChg chg="mod">
          <ac:chgData name="Emils Zegers" userId="bd5cf22c-0e97-44c0-acad-9bc9915da531" providerId="ADAL" clId="{5F09D76C-1841-4F58-94B1-5AE3681891B6}" dt="2023-06-22T13:57:58.600" v="3437" actId="27803"/>
          <ac:spMkLst>
            <pc:docMk/>
            <pc:sldMk cId="605312590" sldId="256"/>
            <ac:spMk id="866" creationId="{5012FEF7-C19D-B232-5E8C-785E448CCB75}"/>
          </ac:spMkLst>
        </pc:spChg>
        <pc:spChg chg="mod">
          <ac:chgData name="Emils Zegers" userId="bd5cf22c-0e97-44c0-acad-9bc9915da531" providerId="ADAL" clId="{5F09D76C-1841-4F58-94B1-5AE3681891B6}" dt="2023-06-22T13:57:58.600" v="3437" actId="27803"/>
          <ac:spMkLst>
            <pc:docMk/>
            <pc:sldMk cId="605312590" sldId="256"/>
            <ac:spMk id="867" creationId="{C01D5C51-2A1B-D39E-19D4-994047F52C12}"/>
          </ac:spMkLst>
        </pc:spChg>
        <pc:spChg chg="mod">
          <ac:chgData name="Emils Zegers" userId="bd5cf22c-0e97-44c0-acad-9bc9915da531" providerId="ADAL" clId="{5F09D76C-1841-4F58-94B1-5AE3681891B6}" dt="2023-06-22T13:57:58.600" v="3437" actId="27803"/>
          <ac:spMkLst>
            <pc:docMk/>
            <pc:sldMk cId="605312590" sldId="256"/>
            <ac:spMk id="868" creationId="{A07FBAF9-6B3A-653F-4D28-43917AE50D9B}"/>
          </ac:spMkLst>
        </pc:spChg>
        <pc:spChg chg="mod">
          <ac:chgData name="Emils Zegers" userId="bd5cf22c-0e97-44c0-acad-9bc9915da531" providerId="ADAL" clId="{5F09D76C-1841-4F58-94B1-5AE3681891B6}" dt="2023-06-22T13:57:58.600" v="3437" actId="27803"/>
          <ac:spMkLst>
            <pc:docMk/>
            <pc:sldMk cId="605312590" sldId="256"/>
            <ac:spMk id="869" creationId="{F3D3DBE4-3B3C-D574-B0BE-C64725FCD632}"/>
          </ac:spMkLst>
        </pc:spChg>
        <pc:spChg chg="mod">
          <ac:chgData name="Emils Zegers" userId="bd5cf22c-0e97-44c0-acad-9bc9915da531" providerId="ADAL" clId="{5F09D76C-1841-4F58-94B1-5AE3681891B6}" dt="2023-06-22T13:57:58.600" v="3437" actId="27803"/>
          <ac:spMkLst>
            <pc:docMk/>
            <pc:sldMk cId="605312590" sldId="256"/>
            <ac:spMk id="870" creationId="{DB51E4D7-A906-9119-AEB5-2B924436E1F3}"/>
          </ac:spMkLst>
        </pc:spChg>
        <pc:spChg chg="mod">
          <ac:chgData name="Emils Zegers" userId="bd5cf22c-0e97-44c0-acad-9bc9915da531" providerId="ADAL" clId="{5F09D76C-1841-4F58-94B1-5AE3681891B6}" dt="2023-06-22T13:57:58.600" v="3437" actId="27803"/>
          <ac:spMkLst>
            <pc:docMk/>
            <pc:sldMk cId="605312590" sldId="256"/>
            <ac:spMk id="871" creationId="{067CF25C-AD8E-79E7-251A-B2A1E2DCABDC}"/>
          </ac:spMkLst>
        </pc:spChg>
        <pc:spChg chg="mod">
          <ac:chgData name="Emils Zegers" userId="bd5cf22c-0e97-44c0-acad-9bc9915da531" providerId="ADAL" clId="{5F09D76C-1841-4F58-94B1-5AE3681891B6}" dt="2023-06-22T13:57:58.600" v="3437" actId="27803"/>
          <ac:spMkLst>
            <pc:docMk/>
            <pc:sldMk cId="605312590" sldId="256"/>
            <ac:spMk id="872" creationId="{4069F2B0-8E63-6BA8-B3C1-EDC6D40C460D}"/>
          </ac:spMkLst>
        </pc:spChg>
        <pc:spChg chg="mod">
          <ac:chgData name="Emils Zegers" userId="bd5cf22c-0e97-44c0-acad-9bc9915da531" providerId="ADAL" clId="{5F09D76C-1841-4F58-94B1-5AE3681891B6}" dt="2023-06-22T13:57:58.600" v="3437" actId="27803"/>
          <ac:spMkLst>
            <pc:docMk/>
            <pc:sldMk cId="605312590" sldId="256"/>
            <ac:spMk id="873" creationId="{2DA6052B-98AC-4ECA-2CD4-EF0810F00F37}"/>
          </ac:spMkLst>
        </pc:spChg>
        <pc:spChg chg="mod">
          <ac:chgData name="Emils Zegers" userId="bd5cf22c-0e97-44c0-acad-9bc9915da531" providerId="ADAL" clId="{5F09D76C-1841-4F58-94B1-5AE3681891B6}" dt="2023-06-22T13:57:58.600" v="3437" actId="27803"/>
          <ac:spMkLst>
            <pc:docMk/>
            <pc:sldMk cId="605312590" sldId="256"/>
            <ac:spMk id="874" creationId="{A2B50633-58B4-43C4-5227-326268E75115}"/>
          </ac:spMkLst>
        </pc:spChg>
        <pc:spChg chg="mod">
          <ac:chgData name="Emils Zegers" userId="bd5cf22c-0e97-44c0-acad-9bc9915da531" providerId="ADAL" clId="{5F09D76C-1841-4F58-94B1-5AE3681891B6}" dt="2023-06-22T13:57:58.600" v="3437" actId="27803"/>
          <ac:spMkLst>
            <pc:docMk/>
            <pc:sldMk cId="605312590" sldId="256"/>
            <ac:spMk id="875" creationId="{DD5275FD-5167-9D68-637F-1663FEC6452A}"/>
          </ac:spMkLst>
        </pc:spChg>
        <pc:spChg chg="mod">
          <ac:chgData name="Emils Zegers" userId="bd5cf22c-0e97-44c0-acad-9bc9915da531" providerId="ADAL" clId="{5F09D76C-1841-4F58-94B1-5AE3681891B6}" dt="2023-06-22T13:57:58.600" v="3437" actId="27803"/>
          <ac:spMkLst>
            <pc:docMk/>
            <pc:sldMk cId="605312590" sldId="256"/>
            <ac:spMk id="876" creationId="{9C1611EB-F214-AEDC-D70D-9C9EFA80A6AF}"/>
          </ac:spMkLst>
        </pc:spChg>
        <pc:spChg chg="mod">
          <ac:chgData name="Emils Zegers" userId="bd5cf22c-0e97-44c0-acad-9bc9915da531" providerId="ADAL" clId="{5F09D76C-1841-4F58-94B1-5AE3681891B6}" dt="2023-06-22T13:57:58.600" v="3437" actId="27803"/>
          <ac:spMkLst>
            <pc:docMk/>
            <pc:sldMk cId="605312590" sldId="256"/>
            <ac:spMk id="877" creationId="{3030E469-C089-A75A-489B-9C003120E493}"/>
          </ac:spMkLst>
        </pc:spChg>
        <pc:spChg chg="mod">
          <ac:chgData name="Emils Zegers" userId="bd5cf22c-0e97-44c0-acad-9bc9915da531" providerId="ADAL" clId="{5F09D76C-1841-4F58-94B1-5AE3681891B6}" dt="2023-06-22T13:57:58.600" v="3437" actId="27803"/>
          <ac:spMkLst>
            <pc:docMk/>
            <pc:sldMk cId="605312590" sldId="256"/>
            <ac:spMk id="878" creationId="{D5EC441A-0C77-3209-0BD3-E3CF577010F6}"/>
          </ac:spMkLst>
        </pc:spChg>
        <pc:spChg chg="mod">
          <ac:chgData name="Emils Zegers" userId="bd5cf22c-0e97-44c0-acad-9bc9915da531" providerId="ADAL" clId="{5F09D76C-1841-4F58-94B1-5AE3681891B6}" dt="2023-06-22T13:57:58.600" v="3437" actId="27803"/>
          <ac:spMkLst>
            <pc:docMk/>
            <pc:sldMk cId="605312590" sldId="256"/>
            <ac:spMk id="879" creationId="{147394C2-2830-F2A7-FE90-6F056E5388B4}"/>
          </ac:spMkLst>
        </pc:spChg>
        <pc:spChg chg="mod">
          <ac:chgData name="Emils Zegers" userId="bd5cf22c-0e97-44c0-acad-9bc9915da531" providerId="ADAL" clId="{5F09D76C-1841-4F58-94B1-5AE3681891B6}" dt="2023-06-22T13:57:58.600" v="3437" actId="27803"/>
          <ac:spMkLst>
            <pc:docMk/>
            <pc:sldMk cId="605312590" sldId="256"/>
            <ac:spMk id="880" creationId="{A4D3D86D-60E7-FBD8-31C3-A40B5E71E08B}"/>
          </ac:spMkLst>
        </pc:spChg>
        <pc:spChg chg="mod">
          <ac:chgData name="Emils Zegers" userId="bd5cf22c-0e97-44c0-acad-9bc9915da531" providerId="ADAL" clId="{5F09D76C-1841-4F58-94B1-5AE3681891B6}" dt="2023-06-22T13:57:58.600" v="3437" actId="27803"/>
          <ac:spMkLst>
            <pc:docMk/>
            <pc:sldMk cId="605312590" sldId="256"/>
            <ac:spMk id="881" creationId="{B3D909F2-1929-2458-51D8-ECA57580B7B4}"/>
          </ac:spMkLst>
        </pc:spChg>
        <pc:spChg chg="mod">
          <ac:chgData name="Emils Zegers" userId="bd5cf22c-0e97-44c0-acad-9bc9915da531" providerId="ADAL" clId="{5F09D76C-1841-4F58-94B1-5AE3681891B6}" dt="2023-06-22T13:57:58.600" v="3437" actId="27803"/>
          <ac:spMkLst>
            <pc:docMk/>
            <pc:sldMk cId="605312590" sldId="256"/>
            <ac:spMk id="882" creationId="{7BDFC1C3-65B7-619B-763C-02120EC3EE54}"/>
          </ac:spMkLst>
        </pc:spChg>
        <pc:spChg chg="mod">
          <ac:chgData name="Emils Zegers" userId="bd5cf22c-0e97-44c0-acad-9bc9915da531" providerId="ADAL" clId="{5F09D76C-1841-4F58-94B1-5AE3681891B6}" dt="2023-06-22T13:57:58.600" v="3437" actId="27803"/>
          <ac:spMkLst>
            <pc:docMk/>
            <pc:sldMk cId="605312590" sldId="256"/>
            <ac:spMk id="883" creationId="{CE507E61-48C6-CE78-3F38-D3345015B41E}"/>
          </ac:spMkLst>
        </pc:spChg>
        <pc:spChg chg="mod">
          <ac:chgData name="Emils Zegers" userId="bd5cf22c-0e97-44c0-acad-9bc9915da531" providerId="ADAL" clId="{5F09D76C-1841-4F58-94B1-5AE3681891B6}" dt="2023-06-22T13:57:58.600" v="3437" actId="27803"/>
          <ac:spMkLst>
            <pc:docMk/>
            <pc:sldMk cId="605312590" sldId="256"/>
            <ac:spMk id="884" creationId="{2B146414-56D3-87AB-61FE-40D13AE00504}"/>
          </ac:spMkLst>
        </pc:spChg>
        <pc:spChg chg="mod">
          <ac:chgData name="Emils Zegers" userId="bd5cf22c-0e97-44c0-acad-9bc9915da531" providerId="ADAL" clId="{5F09D76C-1841-4F58-94B1-5AE3681891B6}" dt="2023-06-22T13:57:58.600" v="3437" actId="27803"/>
          <ac:spMkLst>
            <pc:docMk/>
            <pc:sldMk cId="605312590" sldId="256"/>
            <ac:spMk id="885" creationId="{9AF9AD75-9C0F-30BA-BDDA-72E7E35F1A75}"/>
          </ac:spMkLst>
        </pc:spChg>
        <pc:spChg chg="mod">
          <ac:chgData name="Emils Zegers" userId="bd5cf22c-0e97-44c0-acad-9bc9915da531" providerId="ADAL" clId="{5F09D76C-1841-4F58-94B1-5AE3681891B6}" dt="2023-06-22T13:57:58.600" v="3437" actId="27803"/>
          <ac:spMkLst>
            <pc:docMk/>
            <pc:sldMk cId="605312590" sldId="256"/>
            <ac:spMk id="886" creationId="{19633A07-933F-D9C5-B05E-A1823A065FBE}"/>
          </ac:spMkLst>
        </pc:spChg>
        <pc:spChg chg="mod">
          <ac:chgData name="Emils Zegers" userId="bd5cf22c-0e97-44c0-acad-9bc9915da531" providerId="ADAL" clId="{5F09D76C-1841-4F58-94B1-5AE3681891B6}" dt="2023-06-22T13:57:58.600" v="3437" actId="27803"/>
          <ac:spMkLst>
            <pc:docMk/>
            <pc:sldMk cId="605312590" sldId="256"/>
            <ac:spMk id="887" creationId="{455168DB-46E7-07E3-2B63-F9FF90DDFE48}"/>
          </ac:spMkLst>
        </pc:spChg>
        <pc:spChg chg="mod">
          <ac:chgData name="Emils Zegers" userId="bd5cf22c-0e97-44c0-acad-9bc9915da531" providerId="ADAL" clId="{5F09D76C-1841-4F58-94B1-5AE3681891B6}" dt="2023-06-22T13:57:58.600" v="3437" actId="27803"/>
          <ac:spMkLst>
            <pc:docMk/>
            <pc:sldMk cId="605312590" sldId="256"/>
            <ac:spMk id="888" creationId="{70E8A295-0219-EE99-1597-991E5607C194}"/>
          </ac:spMkLst>
        </pc:spChg>
        <pc:spChg chg="mod">
          <ac:chgData name="Emils Zegers" userId="bd5cf22c-0e97-44c0-acad-9bc9915da531" providerId="ADAL" clId="{5F09D76C-1841-4F58-94B1-5AE3681891B6}" dt="2023-06-22T13:57:58.600" v="3437" actId="27803"/>
          <ac:spMkLst>
            <pc:docMk/>
            <pc:sldMk cId="605312590" sldId="256"/>
            <ac:spMk id="889" creationId="{D4EFEEDA-1B8D-D1B9-928D-B490B18D4212}"/>
          </ac:spMkLst>
        </pc:spChg>
        <pc:spChg chg="mod">
          <ac:chgData name="Emils Zegers" userId="bd5cf22c-0e97-44c0-acad-9bc9915da531" providerId="ADAL" clId="{5F09D76C-1841-4F58-94B1-5AE3681891B6}" dt="2023-06-22T13:57:58.600" v="3437" actId="27803"/>
          <ac:spMkLst>
            <pc:docMk/>
            <pc:sldMk cId="605312590" sldId="256"/>
            <ac:spMk id="890" creationId="{CFF9F371-514B-2BB3-77CC-2C7E18C50AF8}"/>
          </ac:spMkLst>
        </pc:spChg>
        <pc:spChg chg="mod">
          <ac:chgData name="Emils Zegers" userId="bd5cf22c-0e97-44c0-acad-9bc9915da531" providerId="ADAL" clId="{5F09D76C-1841-4F58-94B1-5AE3681891B6}" dt="2023-06-22T13:57:58.600" v="3437" actId="27803"/>
          <ac:spMkLst>
            <pc:docMk/>
            <pc:sldMk cId="605312590" sldId="256"/>
            <ac:spMk id="891" creationId="{4903D1BB-49BE-8615-5735-604CF348F7B4}"/>
          </ac:spMkLst>
        </pc:spChg>
        <pc:spChg chg="mod">
          <ac:chgData name="Emils Zegers" userId="bd5cf22c-0e97-44c0-acad-9bc9915da531" providerId="ADAL" clId="{5F09D76C-1841-4F58-94B1-5AE3681891B6}" dt="2023-06-22T13:57:58.600" v="3437" actId="27803"/>
          <ac:spMkLst>
            <pc:docMk/>
            <pc:sldMk cId="605312590" sldId="256"/>
            <ac:spMk id="892" creationId="{CFF64E6C-B50F-F78C-D1D9-48FE77045E21}"/>
          </ac:spMkLst>
        </pc:spChg>
        <pc:spChg chg="mod">
          <ac:chgData name="Emils Zegers" userId="bd5cf22c-0e97-44c0-acad-9bc9915da531" providerId="ADAL" clId="{5F09D76C-1841-4F58-94B1-5AE3681891B6}" dt="2023-06-22T13:57:58.600" v="3437" actId="27803"/>
          <ac:spMkLst>
            <pc:docMk/>
            <pc:sldMk cId="605312590" sldId="256"/>
            <ac:spMk id="893" creationId="{746EAB6C-F08F-FB2B-C909-B0F2A908B5AA}"/>
          </ac:spMkLst>
        </pc:spChg>
        <pc:spChg chg="mod">
          <ac:chgData name="Emils Zegers" userId="bd5cf22c-0e97-44c0-acad-9bc9915da531" providerId="ADAL" clId="{5F09D76C-1841-4F58-94B1-5AE3681891B6}" dt="2023-06-22T13:57:58.600" v="3437" actId="27803"/>
          <ac:spMkLst>
            <pc:docMk/>
            <pc:sldMk cId="605312590" sldId="256"/>
            <ac:spMk id="894" creationId="{728A6391-608E-4D92-CF90-FE1EBC39F2C0}"/>
          </ac:spMkLst>
        </pc:spChg>
        <pc:spChg chg="mod">
          <ac:chgData name="Emils Zegers" userId="bd5cf22c-0e97-44c0-acad-9bc9915da531" providerId="ADAL" clId="{5F09D76C-1841-4F58-94B1-5AE3681891B6}" dt="2023-06-22T13:57:58.600" v="3437" actId="27803"/>
          <ac:spMkLst>
            <pc:docMk/>
            <pc:sldMk cId="605312590" sldId="256"/>
            <ac:spMk id="895" creationId="{990EE0C7-BA31-AF28-5B46-ED11B729646E}"/>
          </ac:spMkLst>
        </pc:spChg>
        <pc:spChg chg="mod">
          <ac:chgData name="Emils Zegers" userId="bd5cf22c-0e97-44c0-acad-9bc9915da531" providerId="ADAL" clId="{5F09D76C-1841-4F58-94B1-5AE3681891B6}" dt="2023-06-22T13:57:58.600" v="3437" actId="27803"/>
          <ac:spMkLst>
            <pc:docMk/>
            <pc:sldMk cId="605312590" sldId="256"/>
            <ac:spMk id="896" creationId="{8B08E691-DBEE-B432-01B1-637200E93DF5}"/>
          </ac:spMkLst>
        </pc:spChg>
        <pc:spChg chg="mod">
          <ac:chgData name="Emils Zegers" userId="bd5cf22c-0e97-44c0-acad-9bc9915da531" providerId="ADAL" clId="{5F09D76C-1841-4F58-94B1-5AE3681891B6}" dt="2023-06-22T13:57:58.600" v="3437" actId="27803"/>
          <ac:spMkLst>
            <pc:docMk/>
            <pc:sldMk cId="605312590" sldId="256"/>
            <ac:spMk id="897" creationId="{F6DB5E96-2262-814E-6848-D9ABD92776DF}"/>
          </ac:spMkLst>
        </pc:spChg>
        <pc:spChg chg="mod">
          <ac:chgData name="Emils Zegers" userId="bd5cf22c-0e97-44c0-acad-9bc9915da531" providerId="ADAL" clId="{5F09D76C-1841-4F58-94B1-5AE3681891B6}" dt="2023-06-22T13:57:58.600" v="3437" actId="27803"/>
          <ac:spMkLst>
            <pc:docMk/>
            <pc:sldMk cId="605312590" sldId="256"/>
            <ac:spMk id="898" creationId="{A1C2CCD3-126E-46DC-B83A-0D3A6A80728F}"/>
          </ac:spMkLst>
        </pc:spChg>
        <pc:spChg chg="mod">
          <ac:chgData name="Emils Zegers" userId="bd5cf22c-0e97-44c0-acad-9bc9915da531" providerId="ADAL" clId="{5F09D76C-1841-4F58-94B1-5AE3681891B6}" dt="2023-06-22T13:57:58.600" v="3437" actId="27803"/>
          <ac:spMkLst>
            <pc:docMk/>
            <pc:sldMk cId="605312590" sldId="256"/>
            <ac:spMk id="899" creationId="{6908CA48-2704-905B-FCF2-C6CCB254B8E0}"/>
          </ac:spMkLst>
        </pc:spChg>
        <pc:spChg chg="mod">
          <ac:chgData name="Emils Zegers" userId="bd5cf22c-0e97-44c0-acad-9bc9915da531" providerId="ADAL" clId="{5F09D76C-1841-4F58-94B1-5AE3681891B6}" dt="2023-06-22T13:57:58.600" v="3437" actId="27803"/>
          <ac:spMkLst>
            <pc:docMk/>
            <pc:sldMk cId="605312590" sldId="256"/>
            <ac:spMk id="900" creationId="{35ABB74D-A209-8660-3FC3-2D358810C2E5}"/>
          </ac:spMkLst>
        </pc:spChg>
        <pc:spChg chg="mod">
          <ac:chgData name="Emils Zegers" userId="bd5cf22c-0e97-44c0-acad-9bc9915da531" providerId="ADAL" clId="{5F09D76C-1841-4F58-94B1-5AE3681891B6}" dt="2023-06-22T13:57:58.600" v="3437" actId="27803"/>
          <ac:spMkLst>
            <pc:docMk/>
            <pc:sldMk cId="605312590" sldId="256"/>
            <ac:spMk id="901" creationId="{16FC4D48-0030-E559-26D2-36CA60427BBE}"/>
          </ac:spMkLst>
        </pc:spChg>
        <pc:spChg chg="mod">
          <ac:chgData name="Emils Zegers" userId="bd5cf22c-0e97-44c0-acad-9bc9915da531" providerId="ADAL" clId="{5F09D76C-1841-4F58-94B1-5AE3681891B6}" dt="2023-06-22T13:57:58.600" v="3437" actId="27803"/>
          <ac:spMkLst>
            <pc:docMk/>
            <pc:sldMk cId="605312590" sldId="256"/>
            <ac:spMk id="902" creationId="{49D0B59A-0B29-4FD1-B34E-909609D3AF23}"/>
          </ac:spMkLst>
        </pc:spChg>
        <pc:spChg chg="mod">
          <ac:chgData name="Emils Zegers" userId="bd5cf22c-0e97-44c0-acad-9bc9915da531" providerId="ADAL" clId="{5F09D76C-1841-4F58-94B1-5AE3681891B6}" dt="2023-06-22T13:57:58.600" v="3437" actId="27803"/>
          <ac:spMkLst>
            <pc:docMk/>
            <pc:sldMk cId="605312590" sldId="256"/>
            <ac:spMk id="903" creationId="{0627F3FB-EE41-0EB9-A77A-CC7F8749DD94}"/>
          </ac:spMkLst>
        </pc:spChg>
        <pc:spChg chg="mod">
          <ac:chgData name="Emils Zegers" userId="bd5cf22c-0e97-44c0-acad-9bc9915da531" providerId="ADAL" clId="{5F09D76C-1841-4F58-94B1-5AE3681891B6}" dt="2023-06-22T13:57:58.600" v="3437" actId="27803"/>
          <ac:spMkLst>
            <pc:docMk/>
            <pc:sldMk cId="605312590" sldId="256"/>
            <ac:spMk id="904" creationId="{F67EED04-5F40-7662-D78A-D97973556D59}"/>
          </ac:spMkLst>
        </pc:spChg>
        <pc:spChg chg="mod">
          <ac:chgData name="Emils Zegers" userId="bd5cf22c-0e97-44c0-acad-9bc9915da531" providerId="ADAL" clId="{5F09D76C-1841-4F58-94B1-5AE3681891B6}" dt="2023-06-22T13:57:58.600" v="3437" actId="27803"/>
          <ac:spMkLst>
            <pc:docMk/>
            <pc:sldMk cId="605312590" sldId="256"/>
            <ac:spMk id="905" creationId="{A1CDD9C9-E0AE-8F0B-F50E-93F1B2EDAFE6}"/>
          </ac:spMkLst>
        </pc:spChg>
        <pc:spChg chg="mod">
          <ac:chgData name="Emils Zegers" userId="bd5cf22c-0e97-44c0-acad-9bc9915da531" providerId="ADAL" clId="{5F09D76C-1841-4F58-94B1-5AE3681891B6}" dt="2023-06-22T13:57:58.600" v="3437" actId="27803"/>
          <ac:spMkLst>
            <pc:docMk/>
            <pc:sldMk cId="605312590" sldId="256"/>
            <ac:spMk id="906" creationId="{CE201E36-C8B8-BF0F-BD96-7B9469B10217}"/>
          </ac:spMkLst>
        </pc:spChg>
        <pc:spChg chg="mod">
          <ac:chgData name="Emils Zegers" userId="bd5cf22c-0e97-44c0-acad-9bc9915da531" providerId="ADAL" clId="{5F09D76C-1841-4F58-94B1-5AE3681891B6}" dt="2023-06-22T13:57:58.600" v="3437" actId="27803"/>
          <ac:spMkLst>
            <pc:docMk/>
            <pc:sldMk cId="605312590" sldId="256"/>
            <ac:spMk id="907" creationId="{6911063C-61E1-E446-D1BB-61775320B751}"/>
          </ac:spMkLst>
        </pc:spChg>
        <pc:spChg chg="mod">
          <ac:chgData name="Emils Zegers" userId="bd5cf22c-0e97-44c0-acad-9bc9915da531" providerId="ADAL" clId="{5F09D76C-1841-4F58-94B1-5AE3681891B6}" dt="2023-06-22T13:57:58.600" v="3437" actId="27803"/>
          <ac:spMkLst>
            <pc:docMk/>
            <pc:sldMk cId="605312590" sldId="256"/>
            <ac:spMk id="908" creationId="{F442C722-F494-E7BC-19DD-CB3A4243E60E}"/>
          </ac:spMkLst>
        </pc:spChg>
        <pc:spChg chg="mod">
          <ac:chgData name="Emils Zegers" userId="bd5cf22c-0e97-44c0-acad-9bc9915da531" providerId="ADAL" clId="{5F09D76C-1841-4F58-94B1-5AE3681891B6}" dt="2023-06-22T13:57:58.600" v="3437" actId="27803"/>
          <ac:spMkLst>
            <pc:docMk/>
            <pc:sldMk cId="605312590" sldId="256"/>
            <ac:spMk id="909" creationId="{C093C0E5-BD93-42B3-E04C-DA3148E83CAC}"/>
          </ac:spMkLst>
        </pc:spChg>
        <pc:spChg chg="mod">
          <ac:chgData name="Emils Zegers" userId="bd5cf22c-0e97-44c0-acad-9bc9915da531" providerId="ADAL" clId="{5F09D76C-1841-4F58-94B1-5AE3681891B6}" dt="2023-06-22T13:57:58.600" v="3437" actId="27803"/>
          <ac:spMkLst>
            <pc:docMk/>
            <pc:sldMk cId="605312590" sldId="256"/>
            <ac:spMk id="910" creationId="{4742C052-2306-99B2-3D02-6A6835AF0A9A}"/>
          </ac:spMkLst>
        </pc:spChg>
        <pc:spChg chg="mod">
          <ac:chgData name="Emils Zegers" userId="bd5cf22c-0e97-44c0-acad-9bc9915da531" providerId="ADAL" clId="{5F09D76C-1841-4F58-94B1-5AE3681891B6}" dt="2023-06-22T13:57:58.600" v="3437" actId="27803"/>
          <ac:spMkLst>
            <pc:docMk/>
            <pc:sldMk cId="605312590" sldId="256"/>
            <ac:spMk id="911" creationId="{1400E103-60EB-73E8-CAFF-D823FBDEBF4F}"/>
          </ac:spMkLst>
        </pc:spChg>
        <pc:spChg chg="mod">
          <ac:chgData name="Emils Zegers" userId="bd5cf22c-0e97-44c0-acad-9bc9915da531" providerId="ADAL" clId="{5F09D76C-1841-4F58-94B1-5AE3681891B6}" dt="2023-06-22T13:57:58.600" v="3437" actId="27803"/>
          <ac:spMkLst>
            <pc:docMk/>
            <pc:sldMk cId="605312590" sldId="256"/>
            <ac:spMk id="912" creationId="{39377681-96E4-E5FB-2CC4-D807C2521DC6}"/>
          </ac:spMkLst>
        </pc:spChg>
        <pc:spChg chg="mod">
          <ac:chgData name="Emils Zegers" userId="bd5cf22c-0e97-44c0-acad-9bc9915da531" providerId="ADAL" clId="{5F09D76C-1841-4F58-94B1-5AE3681891B6}" dt="2023-06-22T13:57:58.600" v="3437" actId="27803"/>
          <ac:spMkLst>
            <pc:docMk/>
            <pc:sldMk cId="605312590" sldId="256"/>
            <ac:spMk id="913" creationId="{C7532643-2D2C-26E3-B3FC-EED1F9B215B7}"/>
          </ac:spMkLst>
        </pc:spChg>
        <pc:spChg chg="mod">
          <ac:chgData name="Emils Zegers" userId="bd5cf22c-0e97-44c0-acad-9bc9915da531" providerId="ADAL" clId="{5F09D76C-1841-4F58-94B1-5AE3681891B6}" dt="2023-06-22T13:57:58.600" v="3437" actId="27803"/>
          <ac:spMkLst>
            <pc:docMk/>
            <pc:sldMk cId="605312590" sldId="256"/>
            <ac:spMk id="914" creationId="{739A408A-9BD1-B4EC-8D58-8073483B1DAD}"/>
          </ac:spMkLst>
        </pc:spChg>
        <pc:spChg chg="mod">
          <ac:chgData name="Emils Zegers" userId="bd5cf22c-0e97-44c0-acad-9bc9915da531" providerId="ADAL" clId="{5F09D76C-1841-4F58-94B1-5AE3681891B6}" dt="2023-06-22T13:57:58.600" v="3437" actId="27803"/>
          <ac:spMkLst>
            <pc:docMk/>
            <pc:sldMk cId="605312590" sldId="256"/>
            <ac:spMk id="915" creationId="{4C1D529F-C276-8417-C8AA-1561CAF617D6}"/>
          </ac:spMkLst>
        </pc:spChg>
        <pc:spChg chg="mod">
          <ac:chgData name="Emils Zegers" userId="bd5cf22c-0e97-44c0-acad-9bc9915da531" providerId="ADAL" clId="{5F09D76C-1841-4F58-94B1-5AE3681891B6}" dt="2023-06-22T13:57:58.600" v="3437" actId="27803"/>
          <ac:spMkLst>
            <pc:docMk/>
            <pc:sldMk cId="605312590" sldId="256"/>
            <ac:spMk id="916" creationId="{A40C8BEF-E9E2-8641-842B-E8FFB266233A}"/>
          </ac:spMkLst>
        </pc:spChg>
        <pc:spChg chg="mod">
          <ac:chgData name="Emils Zegers" userId="bd5cf22c-0e97-44c0-acad-9bc9915da531" providerId="ADAL" clId="{5F09D76C-1841-4F58-94B1-5AE3681891B6}" dt="2023-06-22T13:57:58.600" v="3437" actId="27803"/>
          <ac:spMkLst>
            <pc:docMk/>
            <pc:sldMk cId="605312590" sldId="256"/>
            <ac:spMk id="917" creationId="{38EAF3F0-F98F-A7A2-EE80-447374D718C5}"/>
          </ac:spMkLst>
        </pc:spChg>
        <pc:spChg chg="mod">
          <ac:chgData name="Emils Zegers" userId="bd5cf22c-0e97-44c0-acad-9bc9915da531" providerId="ADAL" clId="{5F09D76C-1841-4F58-94B1-5AE3681891B6}" dt="2023-06-22T13:57:58.600" v="3437" actId="27803"/>
          <ac:spMkLst>
            <pc:docMk/>
            <pc:sldMk cId="605312590" sldId="256"/>
            <ac:spMk id="918" creationId="{FDEAE3DE-8FF1-A8A2-5FA9-B42B0E583A34}"/>
          </ac:spMkLst>
        </pc:spChg>
        <pc:spChg chg="mod">
          <ac:chgData name="Emils Zegers" userId="bd5cf22c-0e97-44c0-acad-9bc9915da531" providerId="ADAL" clId="{5F09D76C-1841-4F58-94B1-5AE3681891B6}" dt="2023-06-22T13:57:58.600" v="3437" actId="27803"/>
          <ac:spMkLst>
            <pc:docMk/>
            <pc:sldMk cId="605312590" sldId="256"/>
            <ac:spMk id="919" creationId="{17C28867-1FEF-07B7-596B-7B49B8948758}"/>
          </ac:spMkLst>
        </pc:spChg>
        <pc:spChg chg="mod">
          <ac:chgData name="Emils Zegers" userId="bd5cf22c-0e97-44c0-acad-9bc9915da531" providerId="ADAL" clId="{5F09D76C-1841-4F58-94B1-5AE3681891B6}" dt="2023-06-22T13:57:58.600" v="3437" actId="27803"/>
          <ac:spMkLst>
            <pc:docMk/>
            <pc:sldMk cId="605312590" sldId="256"/>
            <ac:spMk id="920" creationId="{10A97098-6622-907B-4523-9F00EC2F4762}"/>
          </ac:spMkLst>
        </pc:spChg>
        <pc:spChg chg="mod">
          <ac:chgData name="Emils Zegers" userId="bd5cf22c-0e97-44c0-acad-9bc9915da531" providerId="ADAL" clId="{5F09D76C-1841-4F58-94B1-5AE3681891B6}" dt="2023-06-22T13:57:58.600" v="3437" actId="27803"/>
          <ac:spMkLst>
            <pc:docMk/>
            <pc:sldMk cId="605312590" sldId="256"/>
            <ac:spMk id="921" creationId="{BC8FC919-C7BB-6C8F-628A-D8FFDAC2AD63}"/>
          </ac:spMkLst>
        </pc:spChg>
        <pc:spChg chg="mod">
          <ac:chgData name="Emils Zegers" userId="bd5cf22c-0e97-44c0-acad-9bc9915da531" providerId="ADAL" clId="{5F09D76C-1841-4F58-94B1-5AE3681891B6}" dt="2023-06-22T13:57:58.600" v="3437" actId="27803"/>
          <ac:spMkLst>
            <pc:docMk/>
            <pc:sldMk cId="605312590" sldId="256"/>
            <ac:spMk id="922" creationId="{586A1381-DCBE-7A9F-D957-F6884B2C68F5}"/>
          </ac:spMkLst>
        </pc:spChg>
        <pc:spChg chg="mod">
          <ac:chgData name="Emils Zegers" userId="bd5cf22c-0e97-44c0-acad-9bc9915da531" providerId="ADAL" clId="{5F09D76C-1841-4F58-94B1-5AE3681891B6}" dt="2023-06-22T13:57:58.600" v="3437" actId="27803"/>
          <ac:spMkLst>
            <pc:docMk/>
            <pc:sldMk cId="605312590" sldId="256"/>
            <ac:spMk id="923" creationId="{3733636C-B62E-3202-27A5-85DF10D2C794}"/>
          </ac:spMkLst>
        </pc:spChg>
        <pc:spChg chg="mod">
          <ac:chgData name="Emils Zegers" userId="bd5cf22c-0e97-44c0-acad-9bc9915da531" providerId="ADAL" clId="{5F09D76C-1841-4F58-94B1-5AE3681891B6}" dt="2023-06-22T13:57:58.600" v="3437" actId="27803"/>
          <ac:spMkLst>
            <pc:docMk/>
            <pc:sldMk cId="605312590" sldId="256"/>
            <ac:spMk id="924" creationId="{70DEF399-5B27-016C-298F-606D3DA72F8B}"/>
          </ac:spMkLst>
        </pc:spChg>
        <pc:spChg chg="mod">
          <ac:chgData name="Emils Zegers" userId="bd5cf22c-0e97-44c0-acad-9bc9915da531" providerId="ADAL" clId="{5F09D76C-1841-4F58-94B1-5AE3681891B6}" dt="2023-06-22T13:57:58.600" v="3437" actId="27803"/>
          <ac:spMkLst>
            <pc:docMk/>
            <pc:sldMk cId="605312590" sldId="256"/>
            <ac:spMk id="925" creationId="{ED49C6D9-517F-DCF3-6D19-8401FF9C78F1}"/>
          </ac:spMkLst>
        </pc:spChg>
        <pc:spChg chg="mod">
          <ac:chgData name="Emils Zegers" userId="bd5cf22c-0e97-44c0-acad-9bc9915da531" providerId="ADAL" clId="{5F09D76C-1841-4F58-94B1-5AE3681891B6}" dt="2023-06-22T13:57:58.600" v="3437" actId="27803"/>
          <ac:spMkLst>
            <pc:docMk/>
            <pc:sldMk cId="605312590" sldId="256"/>
            <ac:spMk id="926" creationId="{F1C0194E-7A52-2CA0-C031-A902FF5D5038}"/>
          </ac:spMkLst>
        </pc:spChg>
        <pc:spChg chg="mod">
          <ac:chgData name="Emils Zegers" userId="bd5cf22c-0e97-44c0-acad-9bc9915da531" providerId="ADAL" clId="{5F09D76C-1841-4F58-94B1-5AE3681891B6}" dt="2023-06-22T13:57:58.600" v="3437" actId="27803"/>
          <ac:spMkLst>
            <pc:docMk/>
            <pc:sldMk cId="605312590" sldId="256"/>
            <ac:spMk id="927" creationId="{A56255D0-AC2C-E498-034E-6F4F516E3AF5}"/>
          </ac:spMkLst>
        </pc:spChg>
        <pc:spChg chg="mod">
          <ac:chgData name="Emils Zegers" userId="bd5cf22c-0e97-44c0-acad-9bc9915da531" providerId="ADAL" clId="{5F09D76C-1841-4F58-94B1-5AE3681891B6}" dt="2023-06-22T13:57:58.600" v="3437" actId="27803"/>
          <ac:spMkLst>
            <pc:docMk/>
            <pc:sldMk cId="605312590" sldId="256"/>
            <ac:spMk id="928" creationId="{5905DD5A-B56F-1EFC-3BBC-61154B165774}"/>
          </ac:spMkLst>
        </pc:spChg>
        <pc:spChg chg="mod">
          <ac:chgData name="Emils Zegers" userId="bd5cf22c-0e97-44c0-acad-9bc9915da531" providerId="ADAL" clId="{5F09D76C-1841-4F58-94B1-5AE3681891B6}" dt="2023-06-22T13:57:58.600" v="3437" actId="27803"/>
          <ac:spMkLst>
            <pc:docMk/>
            <pc:sldMk cId="605312590" sldId="256"/>
            <ac:spMk id="929" creationId="{EE9DE7C7-CBD0-27B5-B5CA-CB3CA7BDC0F8}"/>
          </ac:spMkLst>
        </pc:spChg>
        <pc:spChg chg="mod">
          <ac:chgData name="Emils Zegers" userId="bd5cf22c-0e97-44c0-acad-9bc9915da531" providerId="ADAL" clId="{5F09D76C-1841-4F58-94B1-5AE3681891B6}" dt="2023-06-22T13:57:58.600" v="3437" actId="27803"/>
          <ac:spMkLst>
            <pc:docMk/>
            <pc:sldMk cId="605312590" sldId="256"/>
            <ac:spMk id="930" creationId="{965E243A-C177-4CC8-867C-64F5B3CD80A3}"/>
          </ac:spMkLst>
        </pc:spChg>
        <pc:spChg chg="mod">
          <ac:chgData name="Emils Zegers" userId="bd5cf22c-0e97-44c0-acad-9bc9915da531" providerId="ADAL" clId="{5F09D76C-1841-4F58-94B1-5AE3681891B6}" dt="2023-06-22T13:57:58.600" v="3437" actId="27803"/>
          <ac:spMkLst>
            <pc:docMk/>
            <pc:sldMk cId="605312590" sldId="256"/>
            <ac:spMk id="931" creationId="{3357C6CC-E197-8B76-8B53-B8C182BC8DE3}"/>
          </ac:spMkLst>
        </pc:spChg>
        <pc:spChg chg="mod">
          <ac:chgData name="Emils Zegers" userId="bd5cf22c-0e97-44c0-acad-9bc9915da531" providerId="ADAL" clId="{5F09D76C-1841-4F58-94B1-5AE3681891B6}" dt="2023-06-22T13:57:58.600" v="3437" actId="27803"/>
          <ac:spMkLst>
            <pc:docMk/>
            <pc:sldMk cId="605312590" sldId="256"/>
            <ac:spMk id="932" creationId="{EA0F8A38-DCA7-0C86-ED9C-594570E03832}"/>
          </ac:spMkLst>
        </pc:spChg>
        <pc:spChg chg="mod">
          <ac:chgData name="Emils Zegers" userId="bd5cf22c-0e97-44c0-acad-9bc9915da531" providerId="ADAL" clId="{5F09D76C-1841-4F58-94B1-5AE3681891B6}" dt="2023-06-22T13:57:58.600" v="3437" actId="27803"/>
          <ac:spMkLst>
            <pc:docMk/>
            <pc:sldMk cId="605312590" sldId="256"/>
            <ac:spMk id="933" creationId="{F77573D7-4098-AF32-3BD1-20D7D515BC9E}"/>
          </ac:spMkLst>
        </pc:spChg>
        <pc:spChg chg="mod">
          <ac:chgData name="Emils Zegers" userId="bd5cf22c-0e97-44c0-acad-9bc9915da531" providerId="ADAL" clId="{5F09D76C-1841-4F58-94B1-5AE3681891B6}" dt="2023-06-22T13:57:58.600" v="3437" actId="27803"/>
          <ac:spMkLst>
            <pc:docMk/>
            <pc:sldMk cId="605312590" sldId="256"/>
            <ac:spMk id="934" creationId="{ADA106C9-BD5B-992C-3269-E8860ED92DE8}"/>
          </ac:spMkLst>
        </pc:spChg>
        <pc:spChg chg="mod">
          <ac:chgData name="Emils Zegers" userId="bd5cf22c-0e97-44c0-acad-9bc9915da531" providerId="ADAL" clId="{5F09D76C-1841-4F58-94B1-5AE3681891B6}" dt="2023-06-22T13:57:58.600" v="3437" actId="27803"/>
          <ac:spMkLst>
            <pc:docMk/>
            <pc:sldMk cId="605312590" sldId="256"/>
            <ac:spMk id="935" creationId="{4E44D9AE-98C9-48B4-9B50-38F0BCD75C83}"/>
          </ac:spMkLst>
        </pc:spChg>
        <pc:spChg chg="mod">
          <ac:chgData name="Emils Zegers" userId="bd5cf22c-0e97-44c0-acad-9bc9915da531" providerId="ADAL" clId="{5F09D76C-1841-4F58-94B1-5AE3681891B6}" dt="2023-06-22T13:57:58.600" v="3437" actId="27803"/>
          <ac:spMkLst>
            <pc:docMk/>
            <pc:sldMk cId="605312590" sldId="256"/>
            <ac:spMk id="936" creationId="{C8616E83-B778-1FB8-E340-B39F73B94FD9}"/>
          </ac:spMkLst>
        </pc:spChg>
        <pc:spChg chg="mod">
          <ac:chgData name="Emils Zegers" userId="bd5cf22c-0e97-44c0-acad-9bc9915da531" providerId="ADAL" clId="{5F09D76C-1841-4F58-94B1-5AE3681891B6}" dt="2023-06-22T13:57:58.600" v="3437" actId="27803"/>
          <ac:spMkLst>
            <pc:docMk/>
            <pc:sldMk cId="605312590" sldId="256"/>
            <ac:spMk id="937" creationId="{BEE99EE5-3A07-13EC-ABFD-814BB64DF472}"/>
          </ac:spMkLst>
        </pc:spChg>
        <pc:spChg chg="mod">
          <ac:chgData name="Emils Zegers" userId="bd5cf22c-0e97-44c0-acad-9bc9915da531" providerId="ADAL" clId="{5F09D76C-1841-4F58-94B1-5AE3681891B6}" dt="2023-06-22T13:57:58.600" v="3437" actId="27803"/>
          <ac:spMkLst>
            <pc:docMk/>
            <pc:sldMk cId="605312590" sldId="256"/>
            <ac:spMk id="938" creationId="{38535AC7-DD6E-47A7-1BF1-B98BF3F53A79}"/>
          </ac:spMkLst>
        </pc:spChg>
        <pc:spChg chg="mod">
          <ac:chgData name="Emils Zegers" userId="bd5cf22c-0e97-44c0-acad-9bc9915da531" providerId="ADAL" clId="{5F09D76C-1841-4F58-94B1-5AE3681891B6}" dt="2023-06-22T13:57:58.600" v="3437" actId="27803"/>
          <ac:spMkLst>
            <pc:docMk/>
            <pc:sldMk cId="605312590" sldId="256"/>
            <ac:spMk id="939" creationId="{F6FAA74C-48C7-9CA9-F909-3B67071B83E1}"/>
          </ac:spMkLst>
        </pc:spChg>
        <pc:spChg chg="mod">
          <ac:chgData name="Emils Zegers" userId="bd5cf22c-0e97-44c0-acad-9bc9915da531" providerId="ADAL" clId="{5F09D76C-1841-4F58-94B1-5AE3681891B6}" dt="2023-06-22T13:57:58.600" v="3437" actId="27803"/>
          <ac:spMkLst>
            <pc:docMk/>
            <pc:sldMk cId="605312590" sldId="256"/>
            <ac:spMk id="940" creationId="{3955AD47-AA58-CB87-BE33-88DA39267495}"/>
          </ac:spMkLst>
        </pc:spChg>
        <pc:spChg chg="mod">
          <ac:chgData name="Emils Zegers" userId="bd5cf22c-0e97-44c0-acad-9bc9915da531" providerId="ADAL" clId="{5F09D76C-1841-4F58-94B1-5AE3681891B6}" dt="2023-06-22T13:57:58.600" v="3437" actId="27803"/>
          <ac:spMkLst>
            <pc:docMk/>
            <pc:sldMk cId="605312590" sldId="256"/>
            <ac:spMk id="941" creationId="{36CA4704-98AA-D76B-B3E9-8A49C1A7FC04}"/>
          </ac:spMkLst>
        </pc:spChg>
        <pc:spChg chg="mod">
          <ac:chgData name="Emils Zegers" userId="bd5cf22c-0e97-44c0-acad-9bc9915da531" providerId="ADAL" clId="{5F09D76C-1841-4F58-94B1-5AE3681891B6}" dt="2023-06-22T13:57:58.600" v="3437" actId="27803"/>
          <ac:spMkLst>
            <pc:docMk/>
            <pc:sldMk cId="605312590" sldId="256"/>
            <ac:spMk id="942" creationId="{B8C70EEA-56C5-3875-A43C-85E0078B41DA}"/>
          </ac:spMkLst>
        </pc:spChg>
        <pc:spChg chg="mod">
          <ac:chgData name="Emils Zegers" userId="bd5cf22c-0e97-44c0-acad-9bc9915da531" providerId="ADAL" clId="{5F09D76C-1841-4F58-94B1-5AE3681891B6}" dt="2023-06-22T13:57:58.600" v="3437" actId="27803"/>
          <ac:spMkLst>
            <pc:docMk/>
            <pc:sldMk cId="605312590" sldId="256"/>
            <ac:spMk id="943" creationId="{01D8EB84-7D92-D65D-B26F-F3C1B51686C7}"/>
          </ac:spMkLst>
        </pc:spChg>
        <pc:spChg chg="mod">
          <ac:chgData name="Emils Zegers" userId="bd5cf22c-0e97-44c0-acad-9bc9915da531" providerId="ADAL" clId="{5F09D76C-1841-4F58-94B1-5AE3681891B6}" dt="2023-06-22T13:57:58.600" v="3437" actId="27803"/>
          <ac:spMkLst>
            <pc:docMk/>
            <pc:sldMk cId="605312590" sldId="256"/>
            <ac:spMk id="944" creationId="{2625CBE1-993E-3F48-17BC-507007A7AEF7}"/>
          </ac:spMkLst>
        </pc:spChg>
        <pc:spChg chg="mod">
          <ac:chgData name="Emils Zegers" userId="bd5cf22c-0e97-44c0-acad-9bc9915da531" providerId="ADAL" clId="{5F09D76C-1841-4F58-94B1-5AE3681891B6}" dt="2023-06-22T13:57:58.600" v="3437" actId="27803"/>
          <ac:spMkLst>
            <pc:docMk/>
            <pc:sldMk cId="605312590" sldId="256"/>
            <ac:spMk id="945" creationId="{76B2BB26-221B-C19C-6B21-29016A36DAF9}"/>
          </ac:spMkLst>
        </pc:spChg>
        <pc:spChg chg="mod">
          <ac:chgData name="Emils Zegers" userId="bd5cf22c-0e97-44c0-acad-9bc9915da531" providerId="ADAL" clId="{5F09D76C-1841-4F58-94B1-5AE3681891B6}" dt="2023-06-22T13:57:58.600" v="3437" actId="27803"/>
          <ac:spMkLst>
            <pc:docMk/>
            <pc:sldMk cId="605312590" sldId="256"/>
            <ac:spMk id="946" creationId="{26E322AE-0EDC-469E-C662-E1533A8DDE8B}"/>
          </ac:spMkLst>
        </pc:spChg>
        <pc:spChg chg="mod">
          <ac:chgData name="Emils Zegers" userId="bd5cf22c-0e97-44c0-acad-9bc9915da531" providerId="ADAL" clId="{5F09D76C-1841-4F58-94B1-5AE3681891B6}" dt="2023-06-22T13:57:58.600" v="3437" actId="27803"/>
          <ac:spMkLst>
            <pc:docMk/>
            <pc:sldMk cId="605312590" sldId="256"/>
            <ac:spMk id="947" creationId="{4B0EA6DA-BEDC-CCD5-3923-063145035B8A}"/>
          </ac:spMkLst>
        </pc:spChg>
        <pc:spChg chg="mod">
          <ac:chgData name="Emils Zegers" userId="bd5cf22c-0e97-44c0-acad-9bc9915da531" providerId="ADAL" clId="{5F09D76C-1841-4F58-94B1-5AE3681891B6}" dt="2023-06-22T13:57:58.600" v="3437" actId="27803"/>
          <ac:spMkLst>
            <pc:docMk/>
            <pc:sldMk cId="605312590" sldId="256"/>
            <ac:spMk id="948" creationId="{B93F63DF-5239-AC38-C428-615A02AF7B06}"/>
          </ac:spMkLst>
        </pc:spChg>
        <pc:spChg chg="mod">
          <ac:chgData name="Emils Zegers" userId="bd5cf22c-0e97-44c0-acad-9bc9915da531" providerId="ADAL" clId="{5F09D76C-1841-4F58-94B1-5AE3681891B6}" dt="2023-06-22T13:57:58.600" v="3437" actId="27803"/>
          <ac:spMkLst>
            <pc:docMk/>
            <pc:sldMk cId="605312590" sldId="256"/>
            <ac:spMk id="949" creationId="{1E8E3FFE-1143-9C71-D2F1-8FD0BFC6423F}"/>
          </ac:spMkLst>
        </pc:spChg>
        <pc:spChg chg="mod">
          <ac:chgData name="Emils Zegers" userId="bd5cf22c-0e97-44c0-acad-9bc9915da531" providerId="ADAL" clId="{5F09D76C-1841-4F58-94B1-5AE3681891B6}" dt="2023-06-22T13:57:58.600" v="3437" actId="27803"/>
          <ac:spMkLst>
            <pc:docMk/>
            <pc:sldMk cId="605312590" sldId="256"/>
            <ac:spMk id="950" creationId="{AF5147E1-1E94-E61B-525F-87DEF76B2CA2}"/>
          </ac:spMkLst>
        </pc:spChg>
        <pc:spChg chg="mod">
          <ac:chgData name="Emils Zegers" userId="bd5cf22c-0e97-44c0-acad-9bc9915da531" providerId="ADAL" clId="{5F09D76C-1841-4F58-94B1-5AE3681891B6}" dt="2023-06-22T13:57:58.600" v="3437" actId="27803"/>
          <ac:spMkLst>
            <pc:docMk/>
            <pc:sldMk cId="605312590" sldId="256"/>
            <ac:spMk id="951" creationId="{7A48483A-5B39-1CA5-1814-E89EA338209D}"/>
          </ac:spMkLst>
        </pc:spChg>
        <pc:spChg chg="mod">
          <ac:chgData name="Emils Zegers" userId="bd5cf22c-0e97-44c0-acad-9bc9915da531" providerId="ADAL" clId="{5F09D76C-1841-4F58-94B1-5AE3681891B6}" dt="2023-06-22T13:57:58.600" v="3437" actId="27803"/>
          <ac:spMkLst>
            <pc:docMk/>
            <pc:sldMk cId="605312590" sldId="256"/>
            <ac:spMk id="952" creationId="{B114B0A8-D88C-225D-D1A5-C4BD5C0A1394}"/>
          </ac:spMkLst>
        </pc:spChg>
        <pc:spChg chg="mod">
          <ac:chgData name="Emils Zegers" userId="bd5cf22c-0e97-44c0-acad-9bc9915da531" providerId="ADAL" clId="{5F09D76C-1841-4F58-94B1-5AE3681891B6}" dt="2023-06-22T13:57:58.600" v="3437" actId="27803"/>
          <ac:spMkLst>
            <pc:docMk/>
            <pc:sldMk cId="605312590" sldId="256"/>
            <ac:spMk id="953" creationId="{2598D6B0-1F15-778B-B18F-5E9931812A04}"/>
          </ac:spMkLst>
        </pc:spChg>
        <pc:spChg chg="mod">
          <ac:chgData name="Emils Zegers" userId="bd5cf22c-0e97-44c0-acad-9bc9915da531" providerId="ADAL" clId="{5F09D76C-1841-4F58-94B1-5AE3681891B6}" dt="2023-06-22T13:57:58.600" v="3437" actId="27803"/>
          <ac:spMkLst>
            <pc:docMk/>
            <pc:sldMk cId="605312590" sldId="256"/>
            <ac:spMk id="954" creationId="{946A6885-95D0-4059-3FA5-86BF1FFCD861}"/>
          </ac:spMkLst>
        </pc:spChg>
        <pc:spChg chg="mod">
          <ac:chgData name="Emils Zegers" userId="bd5cf22c-0e97-44c0-acad-9bc9915da531" providerId="ADAL" clId="{5F09D76C-1841-4F58-94B1-5AE3681891B6}" dt="2023-06-22T13:57:58.600" v="3437" actId="27803"/>
          <ac:spMkLst>
            <pc:docMk/>
            <pc:sldMk cId="605312590" sldId="256"/>
            <ac:spMk id="955" creationId="{87971DD4-8CD0-EE22-D57D-96FEE6D40727}"/>
          </ac:spMkLst>
        </pc:spChg>
        <pc:spChg chg="mod">
          <ac:chgData name="Emils Zegers" userId="bd5cf22c-0e97-44c0-acad-9bc9915da531" providerId="ADAL" clId="{5F09D76C-1841-4F58-94B1-5AE3681891B6}" dt="2023-06-22T13:57:58.600" v="3437" actId="27803"/>
          <ac:spMkLst>
            <pc:docMk/>
            <pc:sldMk cId="605312590" sldId="256"/>
            <ac:spMk id="956" creationId="{CD0E18A9-F888-06FE-78D8-5E653EBA8002}"/>
          </ac:spMkLst>
        </pc:spChg>
        <pc:spChg chg="mod">
          <ac:chgData name="Emils Zegers" userId="bd5cf22c-0e97-44c0-acad-9bc9915da531" providerId="ADAL" clId="{5F09D76C-1841-4F58-94B1-5AE3681891B6}" dt="2023-06-22T13:57:58.600" v="3437" actId="27803"/>
          <ac:spMkLst>
            <pc:docMk/>
            <pc:sldMk cId="605312590" sldId="256"/>
            <ac:spMk id="957" creationId="{0D197690-FC6B-709B-B10F-1EB6D9F1C7C2}"/>
          </ac:spMkLst>
        </pc:spChg>
        <pc:spChg chg="mod">
          <ac:chgData name="Emils Zegers" userId="bd5cf22c-0e97-44c0-acad-9bc9915da531" providerId="ADAL" clId="{5F09D76C-1841-4F58-94B1-5AE3681891B6}" dt="2023-06-22T13:57:58.600" v="3437" actId="27803"/>
          <ac:spMkLst>
            <pc:docMk/>
            <pc:sldMk cId="605312590" sldId="256"/>
            <ac:spMk id="958" creationId="{D5260571-76E9-D5EC-406F-D0F5593BCCD2}"/>
          </ac:spMkLst>
        </pc:spChg>
        <pc:spChg chg="mod">
          <ac:chgData name="Emils Zegers" userId="bd5cf22c-0e97-44c0-acad-9bc9915da531" providerId="ADAL" clId="{5F09D76C-1841-4F58-94B1-5AE3681891B6}" dt="2023-06-22T13:57:58.600" v="3437" actId="27803"/>
          <ac:spMkLst>
            <pc:docMk/>
            <pc:sldMk cId="605312590" sldId="256"/>
            <ac:spMk id="959" creationId="{C91ECCA7-9543-8367-9298-EEE78179C1C9}"/>
          </ac:spMkLst>
        </pc:spChg>
        <pc:spChg chg="mod">
          <ac:chgData name="Emils Zegers" userId="bd5cf22c-0e97-44c0-acad-9bc9915da531" providerId="ADAL" clId="{5F09D76C-1841-4F58-94B1-5AE3681891B6}" dt="2023-06-22T13:57:58.600" v="3437" actId="27803"/>
          <ac:spMkLst>
            <pc:docMk/>
            <pc:sldMk cId="605312590" sldId="256"/>
            <ac:spMk id="960" creationId="{65C92DC3-0F44-6CCD-F31F-E28ABB90B690}"/>
          </ac:spMkLst>
        </pc:spChg>
        <pc:spChg chg="mod">
          <ac:chgData name="Emils Zegers" userId="bd5cf22c-0e97-44c0-acad-9bc9915da531" providerId="ADAL" clId="{5F09D76C-1841-4F58-94B1-5AE3681891B6}" dt="2023-06-22T13:57:58.600" v="3437" actId="27803"/>
          <ac:spMkLst>
            <pc:docMk/>
            <pc:sldMk cId="605312590" sldId="256"/>
            <ac:spMk id="961" creationId="{2B589453-05DF-950B-2793-1DEC15B58F63}"/>
          </ac:spMkLst>
        </pc:spChg>
        <pc:spChg chg="mod">
          <ac:chgData name="Emils Zegers" userId="bd5cf22c-0e97-44c0-acad-9bc9915da531" providerId="ADAL" clId="{5F09D76C-1841-4F58-94B1-5AE3681891B6}" dt="2023-06-22T13:57:58.600" v="3437" actId="27803"/>
          <ac:spMkLst>
            <pc:docMk/>
            <pc:sldMk cId="605312590" sldId="256"/>
            <ac:spMk id="962" creationId="{C6564C31-872A-DD91-024B-0156D5304359}"/>
          </ac:spMkLst>
        </pc:spChg>
        <pc:spChg chg="mod">
          <ac:chgData name="Emils Zegers" userId="bd5cf22c-0e97-44c0-acad-9bc9915da531" providerId="ADAL" clId="{5F09D76C-1841-4F58-94B1-5AE3681891B6}" dt="2023-06-22T13:57:58.600" v="3437" actId="27803"/>
          <ac:spMkLst>
            <pc:docMk/>
            <pc:sldMk cId="605312590" sldId="256"/>
            <ac:spMk id="963" creationId="{36B954B8-56AD-1241-A875-E30CBE981092}"/>
          </ac:spMkLst>
        </pc:spChg>
        <pc:spChg chg="mod">
          <ac:chgData name="Emils Zegers" userId="bd5cf22c-0e97-44c0-acad-9bc9915da531" providerId="ADAL" clId="{5F09D76C-1841-4F58-94B1-5AE3681891B6}" dt="2023-06-22T13:57:58.600" v="3437" actId="27803"/>
          <ac:spMkLst>
            <pc:docMk/>
            <pc:sldMk cId="605312590" sldId="256"/>
            <ac:spMk id="964" creationId="{9575CFB9-42A5-3300-3398-1086D718DD35}"/>
          </ac:spMkLst>
        </pc:spChg>
        <pc:spChg chg="mod">
          <ac:chgData name="Emils Zegers" userId="bd5cf22c-0e97-44c0-acad-9bc9915da531" providerId="ADAL" clId="{5F09D76C-1841-4F58-94B1-5AE3681891B6}" dt="2023-06-22T13:57:58.600" v="3437" actId="27803"/>
          <ac:spMkLst>
            <pc:docMk/>
            <pc:sldMk cId="605312590" sldId="256"/>
            <ac:spMk id="965" creationId="{7D02CD7B-BFDE-9294-B9BF-C222C393856F}"/>
          </ac:spMkLst>
        </pc:spChg>
        <pc:spChg chg="mod">
          <ac:chgData name="Emils Zegers" userId="bd5cf22c-0e97-44c0-acad-9bc9915da531" providerId="ADAL" clId="{5F09D76C-1841-4F58-94B1-5AE3681891B6}" dt="2023-06-22T13:57:58.600" v="3437" actId="27803"/>
          <ac:spMkLst>
            <pc:docMk/>
            <pc:sldMk cId="605312590" sldId="256"/>
            <ac:spMk id="966" creationId="{4AF3EF05-B289-7041-1A05-84D3EBC71032}"/>
          </ac:spMkLst>
        </pc:spChg>
        <pc:spChg chg="mod">
          <ac:chgData name="Emils Zegers" userId="bd5cf22c-0e97-44c0-acad-9bc9915da531" providerId="ADAL" clId="{5F09D76C-1841-4F58-94B1-5AE3681891B6}" dt="2023-06-22T13:57:58.600" v="3437" actId="27803"/>
          <ac:spMkLst>
            <pc:docMk/>
            <pc:sldMk cId="605312590" sldId="256"/>
            <ac:spMk id="967" creationId="{E87CF23E-C646-CB2F-CC3E-E2DB1A0E11C2}"/>
          </ac:spMkLst>
        </pc:spChg>
        <pc:spChg chg="mod">
          <ac:chgData name="Emils Zegers" userId="bd5cf22c-0e97-44c0-acad-9bc9915da531" providerId="ADAL" clId="{5F09D76C-1841-4F58-94B1-5AE3681891B6}" dt="2023-06-22T13:57:58.600" v="3437" actId="27803"/>
          <ac:spMkLst>
            <pc:docMk/>
            <pc:sldMk cId="605312590" sldId="256"/>
            <ac:spMk id="968" creationId="{E7FC5C7A-F7D7-883C-5601-98B13499F530}"/>
          </ac:spMkLst>
        </pc:spChg>
        <pc:spChg chg="mod">
          <ac:chgData name="Emils Zegers" userId="bd5cf22c-0e97-44c0-acad-9bc9915da531" providerId="ADAL" clId="{5F09D76C-1841-4F58-94B1-5AE3681891B6}" dt="2023-06-22T13:57:58.600" v="3437" actId="27803"/>
          <ac:spMkLst>
            <pc:docMk/>
            <pc:sldMk cId="605312590" sldId="256"/>
            <ac:spMk id="969" creationId="{387506A3-FE7D-48C1-B82B-C4C056B0650E}"/>
          </ac:spMkLst>
        </pc:spChg>
        <pc:spChg chg="mod">
          <ac:chgData name="Emils Zegers" userId="bd5cf22c-0e97-44c0-acad-9bc9915da531" providerId="ADAL" clId="{5F09D76C-1841-4F58-94B1-5AE3681891B6}" dt="2023-06-22T13:57:58.600" v="3437" actId="27803"/>
          <ac:spMkLst>
            <pc:docMk/>
            <pc:sldMk cId="605312590" sldId="256"/>
            <ac:spMk id="970" creationId="{8AA372C6-1205-A627-DBC3-F12636FCFF43}"/>
          </ac:spMkLst>
        </pc:spChg>
        <pc:spChg chg="mod">
          <ac:chgData name="Emils Zegers" userId="bd5cf22c-0e97-44c0-acad-9bc9915da531" providerId="ADAL" clId="{5F09D76C-1841-4F58-94B1-5AE3681891B6}" dt="2023-06-22T13:57:58.600" v="3437" actId="27803"/>
          <ac:spMkLst>
            <pc:docMk/>
            <pc:sldMk cId="605312590" sldId="256"/>
            <ac:spMk id="971" creationId="{0E4A7C20-1042-8B34-DB18-9E827A51EEAD}"/>
          </ac:spMkLst>
        </pc:spChg>
        <pc:spChg chg="mod">
          <ac:chgData name="Emils Zegers" userId="bd5cf22c-0e97-44c0-acad-9bc9915da531" providerId="ADAL" clId="{5F09D76C-1841-4F58-94B1-5AE3681891B6}" dt="2023-06-22T13:57:58.600" v="3437" actId="27803"/>
          <ac:spMkLst>
            <pc:docMk/>
            <pc:sldMk cId="605312590" sldId="256"/>
            <ac:spMk id="972" creationId="{2BA79CA2-0599-4B43-CC33-CF31C7956C47}"/>
          </ac:spMkLst>
        </pc:spChg>
        <pc:spChg chg="mod">
          <ac:chgData name="Emils Zegers" userId="bd5cf22c-0e97-44c0-acad-9bc9915da531" providerId="ADAL" clId="{5F09D76C-1841-4F58-94B1-5AE3681891B6}" dt="2023-06-22T13:57:58.600" v="3437" actId="27803"/>
          <ac:spMkLst>
            <pc:docMk/>
            <pc:sldMk cId="605312590" sldId="256"/>
            <ac:spMk id="973" creationId="{CEA2D88D-B154-935B-5CE5-9B289D147A5B}"/>
          </ac:spMkLst>
        </pc:spChg>
        <pc:spChg chg="mod">
          <ac:chgData name="Emils Zegers" userId="bd5cf22c-0e97-44c0-acad-9bc9915da531" providerId="ADAL" clId="{5F09D76C-1841-4F58-94B1-5AE3681891B6}" dt="2023-06-22T13:57:58.600" v="3437" actId="27803"/>
          <ac:spMkLst>
            <pc:docMk/>
            <pc:sldMk cId="605312590" sldId="256"/>
            <ac:spMk id="974" creationId="{419CF8AB-CE35-B8D3-873D-01E5689C41DD}"/>
          </ac:spMkLst>
        </pc:spChg>
        <pc:spChg chg="mod">
          <ac:chgData name="Emils Zegers" userId="bd5cf22c-0e97-44c0-acad-9bc9915da531" providerId="ADAL" clId="{5F09D76C-1841-4F58-94B1-5AE3681891B6}" dt="2023-06-22T13:57:58.600" v="3437" actId="27803"/>
          <ac:spMkLst>
            <pc:docMk/>
            <pc:sldMk cId="605312590" sldId="256"/>
            <ac:spMk id="975" creationId="{B3E3A32D-EE1E-93F7-214E-6086C4FA12D9}"/>
          </ac:spMkLst>
        </pc:spChg>
        <pc:spChg chg="mod">
          <ac:chgData name="Emils Zegers" userId="bd5cf22c-0e97-44c0-acad-9bc9915da531" providerId="ADAL" clId="{5F09D76C-1841-4F58-94B1-5AE3681891B6}" dt="2023-06-22T13:57:58.600" v="3437" actId="27803"/>
          <ac:spMkLst>
            <pc:docMk/>
            <pc:sldMk cId="605312590" sldId="256"/>
            <ac:spMk id="976" creationId="{C3959683-AC3C-540C-0716-84215E4E500E}"/>
          </ac:spMkLst>
        </pc:spChg>
        <pc:spChg chg="mod">
          <ac:chgData name="Emils Zegers" userId="bd5cf22c-0e97-44c0-acad-9bc9915da531" providerId="ADAL" clId="{5F09D76C-1841-4F58-94B1-5AE3681891B6}" dt="2023-06-22T13:57:58.600" v="3437" actId="27803"/>
          <ac:spMkLst>
            <pc:docMk/>
            <pc:sldMk cId="605312590" sldId="256"/>
            <ac:spMk id="977" creationId="{C1AD7F08-1A66-9FF0-1172-1B26744A5B6F}"/>
          </ac:spMkLst>
        </pc:spChg>
        <pc:spChg chg="mod">
          <ac:chgData name="Emils Zegers" userId="bd5cf22c-0e97-44c0-acad-9bc9915da531" providerId="ADAL" clId="{5F09D76C-1841-4F58-94B1-5AE3681891B6}" dt="2023-06-22T13:57:58.600" v="3437" actId="27803"/>
          <ac:spMkLst>
            <pc:docMk/>
            <pc:sldMk cId="605312590" sldId="256"/>
            <ac:spMk id="978" creationId="{927D734F-FDF3-34DC-4195-47B2F83BBBDE}"/>
          </ac:spMkLst>
        </pc:spChg>
        <pc:spChg chg="mod">
          <ac:chgData name="Emils Zegers" userId="bd5cf22c-0e97-44c0-acad-9bc9915da531" providerId="ADAL" clId="{5F09D76C-1841-4F58-94B1-5AE3681891B6}" dt="2023-06-22T13:57:58.600" v="3437" actId="27803"/>
          <ac:spMkLst>
            <pc:docMk/>
            <pc:sldMk cId="605312590" sldId="256"/>
            <ac:spMk id="979" creationId="{CB115178-D716-2926-E068-963595102525}"/>
          </ac:spMkLst>
        </pc:spChg>
        <pc:spChg chg="mod">
          <ac:chgData name="Emils Zegers" userId="bd5cf22c-0e97-44c0-acad-9bc9915da531" providerId="ADAL" clId="{5F09D76C-1841-4F58-94B1-5AE3681891B6}" dt="2023-06-22T13:57:58.600" v="3437" actId="27803"/>
          <ac:spMkLst>
            <pc:docMk/>
            <pc:sldMk cId="605312590" sldId="256"/>
            <ac:spMk id="980" creationId="{0A20057A-F8D2-40C8-75B4-430DAF299739}"/>
          </ac:spMkLst>
        </pc:spChg>
        <pc:spChg chg="mod">
          <ac:chgData name="Emils Zegers" userId="bd5cf22c-0e97-44c0-acad-9bc9915da531" providerId="ADAL" clId="{5F09D76C-1841-4F58-94B1-5AE3681891B6}" dt="2023-06-22T13:57:58.600" v="3437" actId="27803"/>
          <ac:spMkLst>
            <pc:docMk/>
            <pc:sldMk cId="605312590" sldId="256"/>
            <ac:spMk id="981" creationId="{91C9A952-0C1F-35F6-7438-CD2A8001F70A}"/>
          </ac:spMkLst>
        </pc:spChg>
        <pc:spChg chg="mod">
          <ac:chgData name="Emils Zegers" userId="bd5cf22c-0e97-44c0-acad-9bc9915da531" providerId="ADAL" clId="{5F09D76C-1841-4F58-94B1-5AE3681891B6}" dt="2023-06-22T13:57:58.600" v="3437" actId="27803"/>
          <ac:spMkLst>
            <pc:docMk/>
            <pc:sldMk cId="605312590" sldId="256"/>
            <ac:spMk id="982" creationId="{E2CBA021-D91D-2FBB-77B0-9E9771A3C330}"/>
          </ac:spMkLst>
        </pc:spChg>
        <pc:spChg chg="mod">
          <ac:chgData name="Emils Zegers" userId="bd5cf22c-0e97-44c0-acad-9bc9915da531" providerId="ADAL" clId="{5F09D76C-1841-4F58-94B1-5AE3681891B6}" dt="2023-06-22T13:57:58.600" v="3437" actId="27803"/>
          <ac:spMkLst>
            <pc:docMk/>
            <pc:sldMk cId="605312590" sldId="256"/>
            <ac:spMk id="983" creationId="{7173AC33-739E-F08A-213C-B1FC147A9FEF}"/>
          </ac:spMkLst>
        </pc:spChg>
        <pc:spChg chg="mod">
          <ac:chgData name="Emils Zegers" userId="bd5cf22c-0e97-44c0-acad-9bc9915da531" providerId="ADAL" clId="{5F09D76C-1841-4F58-94B1-5AE3681891B6}" dt="2023-06-22T13:57:58.600" v="3437" actId="27803"/>
          <ac:spMkLst>
            <pc:docMk/>
            <pc:sldMk cId="605312590" sldId="256"/>
            <ac:spMk id="984" creationId="{D3DD2D9F-D02F-EACA-0148-B56D3C552D77}"/>
          </ac:spMkLst>
        </pc:spChg>
        <pc:spChg chg="mod">
          <ac:chgData name="Emils Zegers" userId="bd5cf22c-0e97-44c0-acad-9bc9915da531" providerId="ADAL" clId="{5F09D76C-1841-4F58-94B1-5AE3681891B6}" dt="2023-06-22T13:57:58.600" v="3437" actId="27803"/>
          <ac:spMkLst>
            <pc:docMk/>
            <pc:sldMk cId="605312590" sldId="256"/>
            <ac:spMk id="985" creationId="{E0B895C5-4F66-3A39-75DD-CFA7BBF53720}"/>
          </ac:spMkLst>
        </pc:spChg>
        <pc:spChg chg="mod">
          <ac:chgData name="Emils Zegers" userId="bd5cf22c-0e97-44c0-acad-9bc9915da531" providerId="ADAL" clId="{5F09D76C-1841-4F58-94B1-5AE3681891B6}" dt="2023-06-22T13:57:58.600" v="3437" actId="27803"/>
          <ac:spMkLst>
            <pc:docMk/>
            <pc:sldMk cId="605312590" sldId="256"/>
            <ac:spMk id="986" creationId="{3FE73F9E-195A-E8BF-B152-C13B852177AF}"/>
          </ac:spMkLst>
        </pc:spChg>
        <pc:spChg chg="mod">
          <ac:chgData name="Emils Zegers" userId="bd5cf22c-0e97-44c0-acad-9bc9915da531" providerId="ADAL" clId="{5F09D76C-1841-4F58-94B1-5AE3681891B6}" dt="2023-06-22T13:57:58.600" v="3437" actId="27803"/>
          <ac:spMkLst>
            <pc:docMk/>
            <pc:sldMk cId="605312590" sldId="256"/>
            <ac:spMk id="987" creationId="{A9E5ECF8-245A-8CD6-ECF3-A97A46FEB301}"/>
          </ac:spMkLst>
        </pc:spChg>
        <pc:spChg chg="mod">
          <ac:chgData name="Emils Zegers" userId="bd5cf22c-0e97-44c0-acad-9bc9915da531" providerId="ADAL" clId="{5F09D76C-1841-4F58-94B1-5AE3681891B6}" dt="2023-06-22T13:57:58.600" v="3437" actId="27803"/>
          <ac:spMkLst>
            <pc:docMk/>
            <pc:sldMk cId="605312590" sldId="256"/>
            <ac:spMk id="988" creationId="{19573B81-F1E1-049D-CD3A-B613BA22F8F6}"/>
          </ac:spMkLst>
        </pc:spChg>
        <pc:spChg chg="mod">
          <ac:chgData name="Emils Zegers" userId="bd5cf22c-0e97-44c0-acad-9bc9915da531" providerId="ADAL" clId="{5F09D76C-1841-4F58-94B1-5AE3681891B6}" dt="2023-06-22T13:57:58.600" v="3437" actId="27803"/>
          <ac:spMkLst>
            <pc:docMk/>
            <pc:sldMk cId="605312590" sldId="256"/>
            <ac:spMk id="989" creationId="{96E73C4F-658B-C417-07E8-2585F72F02BB}"/>
          </ac:spMkLst>
        </pc:spChg>
        <pc:spChg chg="mod">
          <ac:chgData name="Emils Zegers" userId="bd5cf22c-0e97-44c0-acad-9bc9915da531" providerId="ADAL" clId="{5F09D76C-1841-4F58-94B1-5AE3681891B6}" dt="2023-06-22T13:57:58.600" v="3437" actId="27803"/>
          <ac:spMkLst>
            <pc:docMk/>
            <pc:sldMk cId="605312590" sldId="256"/>
            <ac:spMk id="990" creationId="{E3FBE69F-2A99-CA99-C660-B38A8DC24E1C}"/>
          </ac:spMkLst>
        </pc:spChg>
        <pc:spChg chg="mod">
          <ac:chgData name="Emils Zegers" userId="bd5cf22c-0e97-44c0-acad-9bc9915da531" providerId="ADAL" clId="{5F09D76C-1841-4F58-94B1-5AE3681891B6}" dt="2023-06-22T13:57:58.600" v="3437" actId="27803"/>
          <ac:spMkLst>
            <pc:docMk/>
            <pc:sldMk cId="605312590" sldId="256"/>
            <ac:spMk id="991" creationId="{A8F22EE6-AD0C-BF0D-669C-E822680CB751}"/>
          </ac:spMkLst>
        </pc:spChg>
        <pc:spChg chg="mod">
          <ac:chgData name="Emils Zegers" userId="bd5cf22c-0e97-44c0-acad-9bc9915da531" providerId="ADAL" clId="{5F09D76C-1841-4F58-94B1-5AE3681891B6}" dt="2023-06-22T13:57:58.600" v="3437" actId="27803"/>
          <ac:spMkLst>
            <pc:docMk/>
            <pc:sldMk cId="605312590" sldId="256"/>
            <ac:spMk id="992" creationId="{E7720F8B-01D0-A21B-137C-EBFC454AA578}"/>
          </ac:spMkLst>
        </pc:spChg>
        <pc:spChg chg="mod">
          <ac:chgData name="Emils Zegers" userId="bd5cf22c-0e97-44c0-acad-9bc9915da531" providerId="ADAL" clId="{5F09D76C-1841-4F58-94B1-5AE3681891B6}" dt="2023-06-22T13:57:58.600" v="3437" actId="27803"/>
          <ac:spMkLst>
            <pc:docMk/>
            <pc:sldMk cId="605312590" sldId="256"/>
            <ac:spMk id="993" creationId="{F97754A6-25FE-4490-CE1C-D2259A1BEE00}"/>
          </ac:spMkLst>
        </pc:spChg>
        <pc:spChg chg="mod">
          <ac:chgData name="Emils Zegers" userId="bd5cf22c-0e97-44c0-acad-9bc9915da531" providerId="ADAL" clId="{5F09D76C-1841-4F58-94B1-5AE3681891B6}" dt="2023-06-22T13:57:58.600" v="3437" actId="27803"/>
          <ac:spMkLst>
            <pc:docMk/>
            <pc:sldMk cId="605312590" sldId="256"/>
            <ac:spMk id="994" creationId="{781425DC-7BB8-92A0-942F-ECD8A759FE1E}"/>
          </ac:spMkLst>
        </pc:spChg>
        <pc:spChg chg="mod">
          <ac:chgData name="Emils Zegers" userId="bd5cf22c-0e97-44c0-acad-9bc9915da531" providerId="ADAL" clId="{5F09D76C-1841-4F58-94B1-5AE3681891B6}" dt="2023-06-22T13:57:58.600" v="3437" actId="27803"/>
          <ac:spMkLst>
            <pc:docMk/>
            <pc:sldMk cId="605312590" sldId="256"/>
            <ac:spMk id="995" creationId="{9CB464EE-3D2C-29FE-928D-A02B3E60B805}"/>
          </ac:spMkLst>
        </pc:spChg>
        <pc:spChg chg="mod">
          <ac:chgData name="Emils Zegers" userId="bd5cf22c-0e97-44c0-acad-9bc9915da531" providerId="ADAL" clId="{5F09D76C-1841-4F58-94B1-5AE3681891B6}" dt="2023-06-22T13:57:58.600" v="3437" actId="27803"/>
          <ac:spMkLst>
            <pc:docMk/>
            <pc:sldMk cId="605312590" sldId="256"/>
            <ac:spMk id="996" creationId="{4857A012-EE52-7B12-6D7E-15E59F6B2ED9}"/>
          </ac:spMkLst>
        </pc:spChg>
        <pc:spChg chg="mod">
          <ac:chgData name="Emils Zegers" userId="bd5cf22c-0e97-44c0-acad-9bc9915da531" providerId="ADAL" clId="{5F09D76C-1841-4F58-94B1-5AE3681891B6}" dt="2023-06-22T13:57:58.600" v="3437" actId="27803"/>
          <ac:spMkLst>
            <pc:docMk/>
            <pc:sldMk cId="605312590" sldId="256"/>
            <ac:spMk id="997" creationId="{848AADF4-826A-6A01-0B97-6BC6486F4BC2}"/>
          </ac:spMkLst>
        </pc:spChg>
        <pc:spChg chg="mod">
          <ac:chgData name="Emils Zegers" userId="bd5cf22c-0e97-44c0-acad-9bc9915da531" providerId="ADAL" clId="{5F09D76C-1841-4F58-94B1-5AE3681891B6}" dt="2023-06-22T13:57:58.600" v="3437" actId="27803"/>
          <ac:spMkLst>
            <pc:docMk/>
            <pc:sldMk cId="605312590" sldId="256"/>
            <ac:spMk id="998" creationId="{2BF969AE-DFD4-52B0-954F-C77ADBE0245C}"/>
          </ac:spMkLst>
        </pc:spChg>
        <pc:spChg chg="mod">
          <ac:chgData name="Emils Zegers" userId="bd5cf22c-0e97-44c0-acad-9bc9915da531" providerId="ADAL" clId="{5F09D76C-1841-4F58-94B1-5AE3681891B6}" dt="2023-06-22T13:57:58.600" v="3437" actId="27803"/>
          <ac:spMkLst>
            <pc:docMk/>
            <pc:sldMk cId="605312590" sldId="256"/>
            <ac:spMk id="999" creationId="{DA620E47-CD3A-0D4E-546F-1E1739D7C89E}"/>
          </ac:spMkLst>
        </pc:spChg>
        <pc:spChg chg="mod">
          <ac:chgData name="Emils Zegers" userId="bd5cf22c-0e97-44c0-acad-9bc9915da531" providerId="ADAL" clId="{5F09D76C-1841-4F58-94B1-5AE3681891B6}" dt="2023-06-22T13:57:58.600" v="3437" actId="27803"/>
          <ac:spMkLst>
            <pc:docMk/>
            <pc:sldMk cId="605312590" sldId="256"/>
            <ac:spMk id="1000" creationId="{8F6AD32F-FFDD-68EC-FBA2-FF474D7848B3}"/>
          </ac:spMkLst>
        </pc:spChg>
        <pc:spChg chg="mod">
          <ac:chgData name="Emils Zegers" userId="bd5cf22c-0e97-44c0-acad-9bc9915da531" providerId="ADAL" clId="{5F09D76C-1841-4F58-94B1-5AE3681891B6}" dt="2023-06-22T13:57:58.600" v="3437" actId="27803"/>
          <ac:spMkLst>
            <pc:docMk/>
            <pc:sldMk cId="605312590" sldId="256"/>
            <ac:spMk id="1001" creationId="{F40ECEA0-5F56-DF21-9139-E57DF73AB6BA}"/>
          </ac:spMkLst>
        </pc:spChg>
        <pc:spChg chg="mod">
          <ac:chgData name="Emils Zegers" userId="bd5cf22c-0e97-44c0-acad-9bc9915da531" providerId="ADAL" clId="{5F09D76C-1841-4F58-94B1-5AE3681891B6}" dt="2023-06-22T13:57:58.600" v="3437" actId="27803"/>
          <ac:spMkLst>
            <pc:docMk/>
            <pc:sldMk cId="605312590" sldId="256"/>
            <ac:spMk id="1002" creationId="{5569021B-82CB-2228-7AAD-53AB6AAF2522}"/>
          </ac:spMkLst>
        </pc:spChg>
        <pc:spChg chg="mod">
          <ac:chgData name="Emils Zegers" userId="bd5cf22c-0e97-44c0-acad-9bc9915da531" providerId="ADAL" clId="{5F09D76C-1841-4F58-94B1-5AE3681891B6}" dt="2023-06-22T13:57:58.600" v="3437" actId="27803"/>
          <ac:spMkLst>
            <pc:docMk/>
            <pc:sldMk cId="605312590" sldId="256"/>
            <ac:spMk id="1003" creationId="{AC9BF4E6-24FD-242D-D47F-4BBDEC189727}"/>
          </ac:spMkLst>
        </pc:spChg>
        <pc:spChg chg="mod">
          <ac:chgData name="Emils Zegers" userId="bd5cf22c-0e97-44c0-acad-9bc9915da531" providerId="ADAL" clId="{5F09D76C-1841-4F58-94B1-5AE3681891B6}" dt="2023-06-22T13:57:58.600" v="3437" actId="27803"/>
          <ac:spMkLst>
            <pc:docMk/>
            <pc:sldMk cId="605312590" sldId="256"/>
            <ac:spMk id="1004" creationId="{836C6B44-99E7-3859-5772-14EAC92D9810}"/>
          </ac:spMkLst>
        </pc:spChg>
        <pc:spChg chg="mod">
          <ac:chgData name="Emils Zegers" userId="bd5cf22c-0e97-44c0-acad-9bc9915da531" providerId="ADAL" clId="{5F09D76C-1841-4F58-94B1-5AE3681891B6}" dt="2023-06-22T13:57:58.600" v="3437" actId="27803"/>
          <ac:spMkLst>
            <pc:docMk/>
            <pc:sldMk cId="605312590" sldId="256"/>
            <ac:spMk id="1005" creationId="{B1B8B8BE-C8C5-714F-2D35-F341E288D409}"/>
          </ac:spMkLst>
        </pc:spChg>
        <pc:spChg chg="mod">
          <ac:chgData name="Emils Zegers" userId="bd5cf22c-0e97-44c0-acad-9bc9915da531" providerId="ADAL" clId="{5F09D76C-1841-4F58-94B1-5AE3681891B6}" dt="2023-06-22T13:57:58.600" v="3437" actId="27803"/>
          <ac:spMkLst>
            <pc:docMk/>
            <pc:sldMk cId="605312590" sldId="256"/>
            <ac:spMk id="1006" creationId="{5B5D9388-D147-0A41-53CA-AAD467AC2337}"/>
          </ac:spMkLst>
        </pc:spChg>
        <pc:spChg chg="mod">
          <ac:chgData name="Emils Zegers" userId="bd5cf22c-0e97-44c0-acad-9bc9915da531" providerId="ADAL" clId="{5F09D76C-1841-4F58-94B1-5AE3681891B6}" dt="2023-06-22T13:57:58.600" v="3437" actId="27803"/>
          <ac:spMkLst>
            <pc:docMk/>
            <pc:sldMk cId="605312590" sldId="256"/>
            <ac:spMk id="1007" creationId="{8795EEA9-C4CD-F25B-72BB-9C0A82B99BC2}"/>
          </ac:spMkLst>
        </pc:spChg>
        <pc:spChg chg="mod">
          <ac:chgData name="Emils Zegers" userId="bd5cf22c-0e97-44c0-acad-9bc9915da531" providerId="ADAL" clId="{5F09D76C-1841-4F58-94B1-5AE3681891B6}" dt="2023-06-22T13:57:58.600" v="3437" actId="27803"/>
          <ac:spMkLst>
            <pc:docMk/>
            <pc:sldMk cId="605312590" sldId="256"/>
            <ac:spMk id="1008" creationId="{D21B7E6A-6111-1345-617E-FAF9CAA49E95}"/>
          </ac:spMkLst>
        </pc:spChg>
        <pc:spChg chg="mod">
          <ac:chgData name="Emils Zegers" userId="bd5cf22c-0e97-44c0-acad-9bc9915da531" providerId="ADAL" clId="{5F09D76C-1841-4F58-94B1-5AE3681891B6}" dt="2023-06-22T13:57:58.600" v="3437" actId="27803"/>
          <ac:spMkLst>
            <pc:docMk/>
            <pc:sldMk cId="605312590" sldId="256"/>
            <ac:spMk id="1009" creationId="{383A6533-EC79-6E35-059F-29EB32AE7D1E}"/>
          </ac:spMkLst>
        </pc:spChg>
        <pc:spChg chg="mod">
          <ac:chgData name="Emils Zegers" userId="bd5cf22c-0e97-44c0-acad-9bc9915da531" providerId="ADAL" clId="{5F09D76C-1841-4F58-94B1-5AE3681891B6}" dt="2023-06-22T13:57:58.600" v="3437" actId="27803"/>
          <ac:spMkLst>
            <pc:docMk/>
            <pc:sldMk cId="605312590" sldId="256"/>
            <ac:spMk id="1010" creationId="{759E1440-0522-68B0-E8B4-5AF6925FD303}"/>
          </ac:spMkLst>
        </pc:spChg>
        <pc:spChg chg="mod">
          <ac:chgData name="Emils Zegers" userId="bd5cf22c-0e97-44c0-acad-9bc9915da531" providerId="ADAL" clId="{5F09D76C-1841-4F58-94B1-5AE3681891B6}" dt="2023-06-22T13:57:58.600" v="3437" actId="27803"/>
          <ac:spMkLst>
            <pc:docMk/>
            <pc:sldMk cId="605312590" sldId="256"/>
            <ac:spMk id="1011" creationId="{7675E27A-B5E8-7B61-20D6-429E89D614EA}"/>
          </ac:spMkLst>
        </pc:spChg>
        <pc:spChg chg="mod">
          <ac:chgData name="Emils Zegers" userId="bd5cf22c-0e97-44c0-acad-9bc9915da531" providerId="ADAL" clId="{5F09D76C-1841-4F58-94B1-5AE3681891B6}" dt="2023-06-22T13:57:58.600" v="3437" actId="27803"/>
          <ac:spMkLst>
            <pc:docMk/>
            <pc:sldMk cId="605312590" sldId="256"/>
            <ac:spMk id="1012" creationId="{9A20AA99-2773-A080-C9A2-ACC24679C8E0}"/>
          </ac:spMkLst>
        </pc:spChg>
        <pc:spChg chg="mod">
          <ac:chgData name="Emils Zegers" userId="bd5cf22c-0e97-44c0-acad-9bc9915da531" providerId="ADAL" clId="{5F09D76C-1841-4F58-94B1-5AE3681891B6}" dt="2023-06-22T13:57:58.600" v="3437" actId="27803"/>
          <ac:spMkLst>
            <pc:docMk/>
            <pc:sldMk cId="605312590" sldId="256"/>
            <ac:spMk id="1013" creationId="{CBB73B2F-CB80-F5C5-DFA5-D4FBF9E3FC33}"/>
          </ac:spMkLst>
        </pc:spChg>
        <pc:spChg chg="mod">
          <ac:chgData name="Emils Zegers" userId="bd5cf22c-0e97-44c0-acad-9bc9915da531" providerId="ADAL" clId="{5F09D76C-1841-4F58-94B1-5AE3681891B6}" dt="2023-06-22T13:57:58.600" v="3437" actId="27803"/>
          <ac:spMkLst>
            <pc:docMk/>
            <pc:sldMk cId="605312590" sldId="256"/>
            <ac:spMk id="1014" creationId="{9B31801A-AA32-5315-65AB-B74162412F49}"/>
          </ac:spMkLst>
        </pc:spChg>
        <pc:spChg chg="mod">
          <ac:chgData name="Emils Zegers" userId="bd5cf22c-0e97-44c0-acad-9bc9915da531" providerId="ADAL" clId="{5F09D76C-1841-4F58-94B1-5AE3681891B6}" dt="2023-06-22T13:57:58.600" v="3437" actId="27803"/>
          <ac:spMkLst>
            <pc:docMk/>
            <pc:sldMk cId="605312590" sldId="256"/>
            <ac:spMk id="1015" creationId="{28D97A23-66A7-7E81-2873-67142FD4058E}"/>
          </ac:spMkLst>
        </pc:spChg>
        <pc:spChg chg="mod">
          <ac:chgData name="Emils Zegers" userId="bd5cf22c-0e97-44c0-acad-9bc9915da531" providerId="ADAL" clId="{5F09D76C-1841-4F58-94B1-5AE3681891B6}" dt="2023-06-22T13:57:58.600" v="3437" actId="27803"/>
          <ac:spMkLst>
            <pc:docMk/>
            <pc:sldMk cId="605312590" sldId="256"/>
            <ac:spMk id="1016" creationId="{161F55A9-EA38-ABDE-E408-F3AA9C46835D}"/>
          </ac:spMkLst>
        </pc:spChg>
        <pc:spChg chg="mod">
          <ac:chgData name="Emils Zegers" userId="bd5cf22c-0e97-44c0-acad-9bc9915da531" providerId="ADAL" clId="{5F09D76C-1841-4F58-94B1-5AE3681891B6}" dt="2023-06-22T13:57:58.600" v="3437" actId="27803"/>
          <ac:spMkLst>
            <pc:docMk/>
            <pc:sldMk cId="605312590" sldId="256"/>
            <ac:spMk id="1017" creationId="{DA2E202F-7F3E-A91B-85A2-7C6008639130}"/>
          </ac:spMkLst>
        </pc:spChg>
        <pc:spChg chg="mod">
          <ac:chgData name="Emils Zegers" userId="bd5cf22c-0e97-44c0-acad-9bc9915da531" providerId="ADAL" clId="{5F09D76C-1841-4F58-94B1-5AE3681891B6}" dt="2023-06-22T13:57:58.600" v="3437" actId="27803"/>
          <ac:spMkLst>
            <pc:docMk/>
            <pc:sldMk cId="605312590" sldId="256"/>
            <ac:spMk id="1018" creationId="{078F9570-A1EA-2840-D45D-D8AF12DDAEAE}"/>
          </ac:spMkLst>
        </pc:spChg>
        <pc:spChg chg="mod">
          <ac:chgData name="Emils Zegers" userId="bd5cf22c-0e97-44c0-acad-9bc9915da531" providerId="ADAL" clId="{5F09D76C-1841-4F58-94B1-5AE3681891B6}" dt="2023-06-22T13:57:58.600" v="3437" actId="27803"/>
          <ac:spMkLst>
            <pc:docMk/>
            <pc:sldMk cId="605312590" sldId="256"/>
            <ac:spMk id="1019" creationId="{A4E47F00-D6B6-7A95-1E68-AED23059BE13}"/>
          </ac:spMkLst>
        </pc:spChg>
        <pc:spChg chg="mod">
          <ac:chgData name="Emils Zegers" userId="bd5cf22c-0e97-44c0-acad-9bc9915da531" providerId="ADAL" clId="{5F09D76C-1841-4F58-94B1-5AE3681891B6}" dt="2023-06-22T13:57:58.600" v="3437" actId="27803"/>
          <ac:spMkLst>
            <pc:docMk/>
            <pc:sldMk cId="605312590" sldId="256"/>
            <ac:spMk id="1020" creationId="{F190B720-2CD6-7D6E-3405-96147E6D54E5}"/>
          </ac:spMkLst>
        </pc:spChg>
        <pc:spChg chg="mod">
          <ac:chgData name="Emils Zegers" userId="bd5cf22c-0e97-44c0-acad-9bc9915da531" providerId="ADAL" clId="{5F09D76C-1841-4F58-94B1-5AE3681891B6}" dt="2023-06-22T13:57:58.600" v="3437" actId="27803"/>
          <ac:spMkLst>
            <pc:docMk/>
            <pc:sldMk cId="605312590" sldId="256"/>
            <ac:spMk id="1021" creationId="{C87CC93F-0F43-F03F-6E43-E527746BDF47}"/>
          </ac:spMkLst>
        </pc:spChg>
        <pc:spChg chg="mod">
          <ac:chgData name="Emils Zegers" userId="bd5cf22c-0e97-44c0-acad-9bc9915da531" providerId="ADAL" clId="{5F09D76C-1841-4F58-94B1-5AE3681891B6}" dt="2023-06-22T13:57:58.600" v="3437" actId="27803"/>
          <ac:spMkLst>
            <pc:docMk/>
            <pc:sldMk cId="605312590" sldId="256"/>
            <ac:spMk id="1022" creationId="{3708B4E0-4333-A6ED-9CD4-3FF774C264F5}"/>
          </ac:spMkLst>
        </pc:spChg>
        <pc:spChg chg="mod">
          <ac:chgData name="Emils Zegers" userId="bd5cf22c-0e97-44c0-acad-9bc9915da531" providerId="ADAL" clId="{5F09D76C-1841-4F58-94B1-5AE3681891B6}" dt="2023-06-22T13:57:58.600" v="3437" actId="27803"/>
          <ac:spMkLst>
            <pc:docMk/>
            <pc:sldMk cId="605312590" sldId="256"/>
            <ac:spMk id="1023" creationId="{CBA003ED-0203-24A5-54B2-78568FC74700}"/>
          </ac:spMkLst>
        </pc:spChg>
        <pc:spChg chg="mod">
          <ac:chgData name="Emils Zegers" userId="bd5cf22c-0e97-44c0-acad-9bc9915da531" providerId="ADAL" clId="{5F09D76C-1841-4F58-94B1-5AE3681891B6}" dt="2023-06-22T13:57:58.600" v="3437" actId="27803"/>
          <ac:spMkLst>
            <pc:docMk/>
            <pc:sldMk cId="605312590" sldId="256"/>
            <ac:spMk id="1024" creationId="{A0918D79-8CC5-31AA-6409-410EEEB72723}"/>
          </ac:spMkLst>
        </pc:spChg>
        <pc:spChg chg="mod">
          <ac:chgData name="Emils Zegers" userId="bd5cf22c-0e97-44c0-acad-9bc9915da531" providerId="ADAL" clId="{5F09D76C-1841-4F58-94B1-5AE3681891B6}" dt="2023-06-22T13:57:58.600" v="3437" actId="27803"/>
          <ac:spMkLst>
            <pc:docMk/>
            <pc:sldMk cId="605312590" sldId="256"/>
            <ac:spMk id="1025" creationId="{AF12783F-30F6-3CF9-FB9F-17D24BBADD67}"/>
          </ac:spMkLst>
        </pc:spChg>
        <pc:spChg chg="mod">
          <ac:chgData name="Emils Zegers" userId="bd5cf22c-0e97-44c0-acad-9bc9915da531" providerId="ADAL" clId="{5F09D76C-1841-4F58-94B1-5AE3681891B6}" dt="2023-06-22T13:57:58.600" v="3437" actId="27803"/>
          <ac:spMkLst>
            <pc:docMk/>
            <pc:sldMk cId="605312590" sldId="256"/>
            <ac:spMk id="1026" creationId="{27CCBA79-E663-E633-95C1-4289021CC017}"/>
          </ac:spMkLst>
        </pc:spChg>
        <pc:spChg chg="mod">
          <ac:chgData name="Emils Zegers" userId="bd5cf22c-0e97-44c0-acad-9bc9915da531" providerId="ADAL" clId="{5F09D76C-1841-4F58-94B1-5AE3681891B6}" dt="2023-06-22T13:57:58.600" v="3437" actId="27803"/>
          <ac:spMkLst>
            <pc:docMk/>
            <pc:sldMk cId="605312590" sldId="256"/>
            <ac:spMk id="1027" creationId="{D12281A4-4455-B325-5A74-09D595BC00A7}"/>
          </ac:spMkLst>
        </pc:spChg>
        <pc:spChg chg="mod">
          <ac:chgData name="Emils Zegers" userId="bd5cf22c-0e97-44c0-acad-9bc9915da531" providerId="ADAL" clId="{5F09D76C-1841-4F58-94B1-5AE3681891B6}" dt="2023-06-22T13:57:58.600" v="3437" actId="27803"/>
          <ac:spMkLst>
            <pc:docMk/>
            <pc:sldMk cId="605312590" sldId="256"/>
            <ac:spMk id="1028" creationId="{6349E8AB-B2D7-CAFC-8BE5-44B5B770681A}"/>
          </ac:spMkLst>
        </pc:spChg>
        <pc:spChg chg="mod">
          <ac:chgData name="Emils Zegers" userId="bd5cf22c-0e97-44c0-acad-9bc9915da531" providerId="ADAL" clId="{5F09D76C-1841-4F58-94B1-5AE3681891B6}" dt="2023-06-22T13:57:58.600" v="3437" actId="27803"/>
          <ac:spMkLst>
            <pc:docMk/>
            <pc:sldMk cId="605312590" sldId="256"/>
            <ac:spMk id="1029" creationId="{3469D526-B99E-32E9-B64E-F04D22742C38}"/>
          </ac:spMkLst>
        </pc:spChg>
        <pc:spChg chg="mod">
          <ac:chgData name="Emils Zegers" userId="bd5cf22c-0e97-44c0-acad-9bc9915da531" providerId="ADAL" clId="{5F09D76C-1841-4F58-94B1-5AE3681891B6}" dt="2023-06-22T13:57:58.600" v="3437" actId="27803"/>
          <ac:spMkLst>
            <pc:docMk/>
            <pc:sldMk cId="605312590" sldId="256"/>
            <ac:spMk id="1030" creationId="{E059B003-38D5-BED6-7A71-74220EF03FCE}"/>
          </ac:spMkLst>
        </pc:spChg>
        <pc:spChg chg="mod">
          <ac:chgData name="Emils Zegers" userId="bd5cf22c-0e97-44c0-acad-9bc9915da531" providerId="ADAL" clId="{5F09D76C-1841-4F58-94B1-5AE3681891B6}" dt="2023-06-22T13:57:58.600" v="3437" actId="27803"/>
          <ac:spMkLst>
            <pc:docMk/>
            <pc:sldMk cId="605312590" sldId="256"/>
            <ac:spMk id="1031" creationId="{3FA9AB13-1302-8958-7A3A-60C47A8D0A31}"/>
          </ac:spMkLst>
        </pc:spChg>
        <pc:spChg chg="mod">
          <ac:chgData name="Emils Zegers" userId="bd5cf22c-0e97-44c0-acad-9bc9915da531" providerId="ADAL" clId="{5F09D76C-1841-4F58-94B1-5AE3681891B6}" dt="2023-06-22T13:57:58.600" v="3437" actId="27803"/>
          <ac:spMkLst>
            <pc:docMk/>
            <pc:sldMk cId="605312590" sldId="256"/>
            <ac:spMk id="1032" creationId="{2A5F200B-E455-2534-66BE-76C1E6556836}"/>
          </ac:spMkLst>
        </pc:spChg>
        <pc:spChg chg="mod">
          <ac:chgData name="Emils Zegers" userId="bd5cf22c-0e97-44c0-acad-9bc9915da531" providerId="ADAL" clId="{5F09D76C-1841-4F58-94B1-5AE3681891B6}" dt="2023-06-22T13:57:58.600" v="3437" actId="27803"/>
          <ac:spMkLst>
            <pc:docMk/>
            <pc:sldMk cId="605312590" sldId="256"/>
            <ac:spMk id="1033" creationId="{2C486071-35C2-4B08-FD5B-C0652A7FE762}"/>
          </ac:spMkLst>
        </pc:spChg>
        <pc:spChg chg="mod">
          <ac:chgData name="Emils Zegers" userId="bd5cf22c-0e97-44c0-acad-9bc9915da531" providerId="ADAL" clId="{5F09D76C-1841-4F58-94B1-5AE3681891B6}" dt="2023-06-22T13:57:58.600" v="3437" actId="27803"/>
          <ac:spMkLst>
            <pc:docMk/>
            <pc:sldMk cId="605312590" sldId="256"/>
            <ac:spMk id="1034" creationId="{55096B6E-DA18-84A4-DB66-6EF04AFEAA4A}"/>
          </ac:spMkLst>
        </pc:spChg>
        <pc:spChg chg="mod">
          <ac:chgData name="Emils Zegers" userId="bd5cf22c-0e97-44c0-acad-9bc9915da531" providerId="ADAL" clId="{5F09D76C-1841-4F58-94B1-5AE3681891B6}" dt="2023-06-22T13:57:58.600" v="3437" actId="27803"/>
          <ac:spMkLst>
            <pc:docMk/>
            <pc:sldMk cId="605312590" sldId="256"/>
            <ac:spMk id="1035" creationId="{97F22FDC-5C00-E7E9-08CB-F41FA5D6432C}"/>
          </ac:spMkLst>
        </pc:spChg>
        <pc:spChg chg="mod">
          <ac:chgData name="Emils Zegers" userId="bd5cf22c-0e97-44c0-acad-9bc9915da531" providerId="ADAL" clId="{5F09D76C-1841-4F58-94B1-5AE3681891B6}" dt="2023-06-22T13:57:58.600" v="3437" actId="27803"/>
          <ac:spMkLst>
            <pc:docMk/>
            <pc:sldMk cId="605312590" sldId="256"/>
            <ac:spMk id="1036" creationId="{EBBB3677-9981-E2B9-FAE8-C26EEBF60EF2}"/>
          </ac:spMkLst>
        </pc:spChg>
        <pc:spChg chg="mod">
          <ac:chgData name="Emils Zegers" userId="bd5cf22c-0e97-44c0-acad-9bc9915da531" providerId="ADAL" clId="{5F09D76C-1841-4F58-94B1-5AE3681891B6}" dt="2023-06-22T13:57:58.600" v="3437" actId="27803"/>
          <ac:spMkLst>
            <pc:docMk/>
            <pc:sldMk cId="605312590" sldId="256"/>
            <ac:spMk id="1037" creationId="{4A7CBA2D-B06A-439A-BA2B-62EF8F4EE48F}"/>
          </ac:spMkLst>
        </pc:spChg>
        <pc:spChg chg="mod">
          <ac:chgData name="Emils Zegers" userId="bd5cf22c-0e97-44c0-acad-9bc9915da531" providerId="ADAL" clId="{5F09D76C-1841-4F58-94B1-5AE3681891B6}" dt="2023-06-22T13:57:58.600" v="3437" actId="27803"/>
          <ac:spMkLst>
            <pc:docMk/>
            <pc:sldMk cId="605312590" sldId="256"/>
            <ac:spMk id="1038" creationId="{8E8E2BBA-8D0D-D685-D829-B2BF2FBAE65A}"/>
          </ac:spMkLst>
        </pc:spChg>
        <pc:spChg chg="mod">
          <ac:chgData name="Emils Zegers" userId="bd5cf22c-0e97-44c0-acad-9bc9915da531" providerId="ADAL" clId="{5F09D76C-1841-4F58-94B1-5AE3681891B6}" dt="2023-06-22T13:57:58.600" v="3437" actId="27803"/>
          <ac:spMkLst>
            <pc:docMk/>
            <pc:sldMk cId="605312590" sldId="256"/>
            <ac:spMk id="1039" creationId="{5A09BCDF-49DE-7639-85C1-FC60ACF59634}"/>
          </ac:spMkLst>
        </pc:spChg>
        <pc:spChg chg="mod">
          <ac:chgData name="Emils Zegers" userId="bd5cf22c-0e97-44c0-acad-9bc9915da531" providerId="ADAL" clId="{5F09D76C-1841-4F58-94B1-5AE3681891B6}" dt="2023-06-22T13:57:58.600" v="3437" actId="27803"/>
          <ac:spMkLst>
            <pc:docMk/>
            <pc:sldMk cId="605312590" sldId="256"/>
            <ac:spMk id="1040" creationId="{10B863D9-569F-8D6E-85BB-E1A8046C6683}"/>
          </ac:spMkLst>
        </pc:spChg>
        <pc:spChg chg="mod">
          <ac:chgData name="Emils Zegers" userId="bd5cf22c-0e97-44c0-acad-9bc9915da531" providerId="ADAL" clId="{5F09D76C-1841-4F58-94B1-5AE3681891B6}" dt="2023-06-22T13:57:58.600" v="3437" actId="27803"/>
          <ac:spMkLst>
            <pc:docMk/>
            <pc:sldMk cId="605312590" sldId="256"/>
            <ac:spMk id="1041" creationId="{09476C9B-2F19-C0C5-2290-A46846BCB8D2}"/>
          </ac:spMkLst>
        </pc:spChg>
        <pc:spChg chg="mod">
          <ac:chgData name="Emils Zegers" userId="bd5cf22c-0e97-44c0-acad-9bc9915da531" providerId="ADAL" clId="{5F09D76C-1841-4F58-94B1-5AE3681891B6}" dt="2023-06-22T13:57:58.600" v="3437" actId="27803"/>
          <ac:spMkLst>
            <pc:docMk/>
            <pc:sldMk cId="605312590" sldId="256"/>
            <ac:spMk id="1042" creationId="{8686DF06-0658-2835-EDCC-87578996E804}"/>
          </ac:spMkLst>
        </pc:spChg>
        <pc:spChg chg="mod">
          <ac:chgData name="Emils Zegers" userId="bd5cf22c-0e97-44c0-acad-9bc9915da531" providerId="ADAL" clId="{5F09D76C-1841-4F58-94B1-5AE3681891B6}" dt="2023-06-22T13:57:58.600" v="3437" actId="27803"/>
          <ac:spMkLst>
            <pc:docMk/>
            <pc:sldMk cId="605312590" sldId="256"/>
            <ac:spMk id="1043" creationId="{A1083A5D-5607-B244-76FD-DE3B9B575D5A}"/>
          </ac:spMkLst>
        </pc:spChg>
        <pc:spChg chg="mod">
          <ac:chgData name="Emils Zegers" userId="bd5cf22c-0e97-44c0-acad-9bc9915da531" providerId="ADAL" clId="{5F09D76C-1841-4F58-94B1-5AE3681891B6}" dt="2023-06-22T13:57:58.600" v="3437" actId="27803"/>
          <ac:spMkLst>
            <pc:docMk/>
            <pc:sldMk cId="605312590" sldId="256"/>
            <ac:spMk id="1044" creationId="{DB590A46-6836-23D7-4A2A-DECC87FD9CD4}"/>
          </ac:spMkLst>
        </pc:spChg>
        <pc:spChg chg="mod">
          <ac:chgData name="Emils Zegers" userId="bd5cf22c-0e97-44c0-acad-9bc9915da531" providerId="ADAL" clId="{5F09D76C-1841-4F58-94B1-5AE3681891B6}" dt="2023-06-22T13:57:58.600" v="3437" actId="27803"/>
          <ac:spMkLst>
            <pc:docMk/>
            <pc:sldMk cId="605312590" sldId="256"/>
            <ac:spMk id="1045" creationId="{5670CC21-9D33-5F6A-603B-9EB38DB05D0A}"/>
          </ac:spMkLst>
        </pc:spChg>
        <pc:spChg chg="mod">
          <ac:chgData name="Emils Zegers" userId="bd5cf22c-0e97-44c0-acad-9bc9915da531" providerId="ADAL" clId="{5F09D76C-1841-4F58-94B1-5AE3681891B6}" dt="2023-06-22T13:57:58.600" v="3437" actId="27803"/>
          <ac:spMkLst>
            <pc:docMk/>
            <pc:sldMk cId="605312590" sldId="256"/>
            <ac:spMk id="1046" creationId="{198000FD-298F-40AF-01BD-E6D7B403F46D}"/>
          </ac:spMkLst>
        </pc:spChg>
        <pc:spChg chg="mod">
          <ac:chgData name="Emils Zegers" userId="bd5cf22c-0e97-44c0-acad-9bc9915da531" providerId="ADAL" clId="{5F09D76C-1841-4F58-94B1-5AE3681891B6}" dt="2023-06-22T13:57:58.600" v="3437" actId="27803"/>
          <ac:spMkLst>
            <pc:docMk/>
            <pc:sldMk cId="605312590" sldId="256"/>
            <ac:spMk id="1047" creationId="{45BD80A8-8D70-80BA-E517-991C0C738332}"/>
          </ac:spMkLst>
        </pc:spChg>
        <pc:spChg chg="mod">
          <ac:chgData name="Emils Zegers" userId="bd5cf22c-0e97-44c0-acad-9bc9915da531" providerId="ADAL" clId="{5F09D76C-1841-4F58-94B1-5AE3681891B6}" dt="2023-06-22T13:57:58.600" v="3437" actId="27803"/>
          <ac:spMkLst>
            <pc:docMk/>
            <pc:sldMk cId="605312590" sldId="256"/>
            <ac:spMk id="1048" creationId="{448947AC-CEDB-E2E0-673A-7B5E884A46DB}"/>
          </ac:spMkLst>
        </pc:spChg>
        <pc:spChg chg="mod">
          <ac:chgData name="Emils Zegers" userId="bd5cf22c-0e97-44c0-acad-9bc9915da531" providerId="ADAL" clId="{5F09D76C-1841-4F58-94B1-5AE3681891B6}" dt="2023-06-22T13:57:58.600" v="3437" actId="27803"/>
          <ac:spMkLst>
            <pc:docMk/>
            <pc:sldMk cId="605312590" sldId="256"/>
            <ac:spMk id="1049" creationId="{CC63ED1A-BC38-37A2-1451-A4B3594511EC}"/>
          </ac:spMkLst>
        </pc:spChg>
        <pc:spChg chg="mod">
          <ac:chgData name="Emils Zegers" userId="bd5cf22c-0e97-44c0-acad-9bc9915da531" providerId="ADAL" clId="{5F09D76C-1841-4F58-94B1-5AE3681891B6}" dt="2023-06-22T13:57:58.600" v="3437" actId="27803"/>
          <ac:spMkLst>
            <pc:docMk/>
            <pc:sldMk cId="605312590" sldId="256"/>
            <ac:spMk id="1050" creationId="{EDE9D620-9C92-C24B-A6C9-14FE2FF6B811}"/>
          </ac:spMkLst>
        </pc:spChg>
        <pc:spChg chg="mod">
          <ac:chgData name="Emils Zegers" userId="bd5cf22c-0e97-44c0-acad-9bc9915da531" providerId="ADAL" clId="{5F09D76C-1841-4F58-94B1-5AE3681891B6}" dt="2023-06-22T13:57:58.600" v="3437" actId="27803"/>
          <ac:spMkLst>
            <pc:docMk/>
            <pc:sldMk cId="605312590" sldId="256"/>
            <ac:spMk id="1051" creationId="{60E20719-851F-A54A-3503-208D3D8F0DC6}"/>
          </ac:spMkLst>
        </pc:spChg>
        <pc:spChg chg="mod">
          <ac:chgData name="Emils Zegers" userId="bd5cf22c-0e97-44c0-acad-9bc9915da531" providerId="ADAL" clId="{5F09D76C-1841-4F58-94B1-5AE3681891B6}" dt="2023-06-22T13:57:58.600" v="3437" actId="27803"/>
          <ac:spMkLst>
            <pc:docMk/>
            <pc:sldMk cId="605312590" sldId="256"/>
            <ac:spMk id="1052" creationId="{988B4779-1C9B-AB17-AF08-3A8E917023D2}"/>
          </ac:spMkLst>
        </pc:spChg>
        <pc:spChg chg="mod">
          <ac:chgData name="Emils Zegers" userId="bd5cf22c-0e97-44c0-acad-9bc9915da531" providerId="ADAL" clId="{5F09D76C-1841-4F58-94B1-5AE3681891B6}" dt="2023-06-22T13:57:58.600" v="3437" actId="27803"/>
          <ac:spMkLst>
            <pc:docMk/>
            <pc:sldMk cId="605312590" sldId="256"/>
            <ac:spMk id="1053" creationId="{7F623B89-C455-0648-AFCF-96CB5F6249E5}"/>
          </ac:spMkLst>
        </pc:spChg>
        <pc:spChg chg="mod">
          <ac:chgData name="Emils Zegers" userId="bd5cf22c-0e97-44c0-acad-9bc9915da531" providerId="ADAL" clId="{5F09D76C-1841-4F58-94B1-5AE3681891B6}" dt="2023-06-22T13:57:58.600" v="3437" actId="27803"/>
          <ac:spMkLst>
            <pc:docMk/>
            <pc:sldMk cId="605312590" sldId="256"/>
            <ac:spMk id="1054" creationId="{13A4C678-5EFC-4A71-0AF1-4B88D4514B4A}"/>
          </ac:spMkLst>
        </pc:spChg>
        <pc:spChg chg="mod">
          <ac:chgData name="Emils Zegers" userId="bd5cf22c-0e97-44c0-acad-9bc9915da531" providerId="ADAL" clId="{5F09D76C-1841-4F58-94B1-5AE3681891B6}" dt="2023-06-22T13:57:58.600" v="3437" actId="27803"/>
          <ac:spMkLst>
            <pc:docMk/>
            <pc:sldMk cId="605312590" sldId="256"/>
            <ac:spMk id="1055" creationId="{95D362B7-9C11-2B24-A8E6-2FB35A7CB521}"/>
          </ac:spMkLst>
        </pc:spChg>
        <pc:spChg chg="mod">
          <ac:chgData name="Emils Zegers" userId="bd5cf22c-0e97-44c0-acad-9bc9915da531" providerId="ADAL" clId="{5F09D76C-1841-4F58-94B1-5AE3681891B6}" dt="2023-06-22T13:57:58.600" v="3437" actId="27803"/>
          <ac:spMkLst>
            <pc:docMk/>
            <pc:sldMk cId="605312590" sldId="256"/>
            <ac:spMk id="1056" creationId="{F2988EC6-AB69-F227-B655-4592ABA89EDA}"/>
          </ac:spMkLst>
        </pc:spChg>
        <pc:spChg chg="mod">
          <ac:chgData name="Emils Zegers" userId="bd5cf22c-0e97-44c0-acad-9bc9915da531" providerId="ADAL" clId="{5F09D76C-1841-4F58-94B1-5AE3681891B6}" dt="2023-06-22T13:57:58.600" v="3437" actId="27803"/>
          <ac:spMkLst>
            <pc:docMk/>
            <pc:sldMk cId="605312590" sldId="256"/>
            <ac:spMk id="1057" creationId="{B5DE3EFB-2B81-A33E-DBB7-212FF006105D}"/>
          </ac:spMkLst>
        </pc:spChg>
        <pc:spChg chg="mod">
          <ac:chgData name="Emils Zegers" userId="bd5cf22c-0e97-44c0-acad-9bc9915da531" providerId="ADAL" clId="{5F09D76C-1841-4F58-94B1-5AE3681891B6}" dt="2023-06-22T13:57:58.600" v="3437" actId="27803"/>
          <ac:spMkLst>
            <pc:docMk/>
            <pc:sldMk cId="605312590" sldId="256"/>
            <ac:spMk id="1058" creationId="{B6CC6D4E-A72E-13D2-1C3F-9FE20630AFFA}"/>
          </ac:spMkLst>
        </pc:spChg>
        <pc:spChg chg="mod">
          <ac:chgData name="Emils Zegers" userId="bd5cf22c-0e97-44c0-acad-9bc9915da531" providerId="ADAL" clId="{5F09D76C-1841-4F58-94B1-5AE3681891B6}" dt="2023-06-22T13:57:58.600" v="3437" actId="27803"/>
          <ac:spMkLst>
            <pc:docMk/>
            <pc:sldMk cId="605312590" sldId="256"/>
            <ac:spMk id="1059" creationId="{E62BAF10-E8F0-AD1A-2716-97A1F8908017}"/>
          </ac:spMkLst>
        </pc:spChg>
        <pc:spChg chg="mod">
          <ac:chgData name="Emils Zegers" userId="bd5cf22c-0e97-44c0-acad-9bc9915da531" providerId="ADAL" clId="{5F09D76C-1841-4F58-94B1-5AE3681891B6}" dt="2023-06-22T13:57:58.600" v="3437" actId="27803"/>
          <ac:spMkLst>
            <pc:docMk/>
            <pc:sldMk cId="605312590" sldId="256"/>
            <ac:spMk id="1060" creationId="{192EB958-8278-767A-D66A-EC35068011F5}"/>
          </ac:spMkLst>
        </pc:spChg>
        <pc:spChg chg="mod">
          <ac:chgData name="Emils Zegers" userId="bd5cf22c-0e97-44c0-acad-9bc9915da531" providerId="ADAL" clId="{5F09D76C-1841-4F58-94B1-5AE3681891B6}" dt="2023-06-22T13:57:58.600" v="3437" actId="27803"/>
          <ac:spMkLst>
            <pc:docMk/>
            <pc:sldMk cId="605312590" sldId="256"/>
            <ac:spMk id="1061" creationId="{D66A1D8E-132A-5667-75AF-243C40C9F799}"/>
          </ac:spMkLst>
        </pc:spChg>
        <pc:spChg chg="mod">
          <ac:chgData name="Emils Zegers" userId="bd5cf22c-0e97-44c0-acad-9bc9915da531" providerId="ADAL" clId="{5F09D76C-1841-4F58-94B1-5AE3681891B6}" dt="2023-06-22T13:57:58.600" v="3437" actId="27803"/>
          <ac:spMkLst>
            <pc:docMk/>
            <pc:sldMk cId="605312590" sldId="256"/>
            <ac:spMk id="1062" creationId="{72DCD640-39AF-7711-379E-1456583CC787}"/>
          </ac:spMkLst>
        </pc:spChg>
        <pc:spChg chg="mod">
          <ac:chgData name="Emils Zegers" userId="bd5cf22c-0e97-44c0-acad-9bc9915da531" providerId="ADAL" clId="{5F09D76C-1841-4F58-94B1-5AE3681891B6}" dt="2023-06-22T13:57:58.600" v="3437" actId="27803"/>
          <ac:spMkLst>
            <pc:docMk/>
            <pc:sldMk cId="605312590" sldId="256"/>
            <ac:spMk id="1063" creationId="{FC6F5BEA-73CC-206B-9680-33E194A09910}"/>
          </ac:spMkLst>
        </pc:spChg>
        <pc:spChg chg="mod">
          <ac:chgData name="Emils Zegers" userId="bd5cf22c-0e97-44c0-acad-9bc9915da531" providerId="ADAL" clId="{5F09D76C-1841-4F58-94B1-5AE3681891B6}" dt="2023-06-22T13:57:58.600" v="3437" actId="27803"/>
          <ac:spMkLst>
            <pc:docMk/>
            <pc:sldMk cId="605312590" sldId="256"/>
            <ac:spMk id="1064" creationId="{E6B5F96E-14D2-530B-5000-CB37E8335308}"/>
          </ac:spMkLst>
        </pc:spChg>
        <pc:spChg chg="mod">
          <ac:chgData name="Emils Zegers" userId="bd5cf22c-0e97-44c0-acad-9bc9915da531" providerId="ADAL" clId="{5F09D76C-1841-4F58-94B1-5AE3681891B6}" dt="2023-06-22T13:57:58.600" v="3437" actId="27803"/>
          <ac:spMkLst>
            <pc:docMk/>
            <pc:sldMk cId="605312590" sldId="256"/>
            <ac:spMk id="1065" creationId="{E31C9087-A81B-EE6C-3B2B-F2693A04A061}"/>
          </ac:spMkLst>
        </pc:spChg>
        <pc:spChg chg="mod">
          <ac:chgData name="Emils Zegers" userId="bd5cf22c-0e97-44c0-acad-9bc9915da531" providerId="ADAL" clId="{5F09D76C-1841-4F58-94B1-5AE3681891B6}" dt="2023-06-22T13:57:58.600" v="3437" actId="27803"/>
          <ac:spMkLst>
            <pc:docMk/>
            <pc:sldMk cId="605312590" sldId="256"/>
            <ac:spMk id="1066" creationId="{BF6A16C7-6EBD-6233-628E-EDACD4DB926F}"/>
          </ac:spMkLst>
        </pc:spChg>
        <pc:spChg chg="mod">
          <ac:chgData name="Emils Zegers" userId="bd5cf22c-0e97-44c0-acad-9bc9915da531" providerId="ADAL" clId="{5F09D76C-1841-4F58-94B1-5AE3681891B6}" dt="2023-06-22T13:57:58.600" v="3437" actId="27803"/>
          <ac:spMkLst>
            <pc:docMk/>
            <pc:sldMk cId="605312590" sldId="256"/>
            <ac:spMk id="1067" creationId="{07983C86-60C5-73D7-832E-B9FA7E429917}"/>
          </ac:spMkLst>
        </pc:spChg>
        <pc:spChg chg="mod">
          <ac:chgData name="Emils Zegers" userId="bd5cf22c-0e97-44c0-acad-9bc9915da531" providerId="ADAL" clId="{5F09D76C-1841-4F58-94B1-5AE3681891B6}" dt="2023-06-22T13:57:58.600" v="3437" actId="27803"/>
          <ac:spMkLst>
            <pc:docMk/>
            <pc:sldMk cId="605312590" sldId="256"/>
            <ac:spMk id="1068" creationId="{EA8C8243-98AB-E80F-EB66-B068DDDE4B5E}"/>
          </ac:spMkLst>
        </pc:spChg>
        <pc:spChg chg="mod">
          <ac:chgData name="Emils Zegers" userId="bd5cf22c-0e97-44c0-acad-9bc9915da531" providerId="ADAL" clId="{5F09D76C-1841-4F58-94B1-5AE3681891B6}" dt="2023-06-22T13:57:58.600" v="3437" actId="27803"/>
          <ac:spMkLst>
            <pc:docMk/>
            <pc:sldMk cId="605312590" sldId="256"/>
            <ac:spMk id="1069" creationId="{D0187550-7C54-BC5A-E860-3701799CC10A}"/>
          </ac:spMkLst>
        </pc:spChg>
        <pc:spChg chg="mod">
          <ac:chgData name="Emils Zegers" userId="bd5cf22c-0e97-44c0-acad-9bc9915da531" providerId="ADAL" clId="{5F09D76C-1841-4F58-94B1-5AE3681891B6}" dt="2023-06-22T13:57:58.600" v="3437" actId="27803"/>
          <ac:spMkLst>
            <pc:docMk/>
            <pc:sldMk cId="605312590" sldId="256"/>
            <ac:spMk id="1070" creationId="{72036C3A-667D-ED26-5A84-2965907CBDC2}"/>
          </ac:spMkLst>
        </pc:spChg>
        <pc:spChg chg="mod">
          <ac:chgData name="Emils Zegers" userId="bd5cf22c-0e97-44c0-acad-9bc9915da531" providerId="ADAL" clId="{5F09D76C-1841-4F58-94B1-5AE3681891B6}" dt="2023-06-22T13:57:58.600" v="3437" actId="27803"/>
          <ac:spMkLst>
            <pc:docMk/>
            <pc:sldMk cId="605312590" sldId="256"/>
            <ac:spMk id="1071" creationId="{E025B6C1-9DE8-8D66-F06F-F3926ED0F69E}"/>
          </ac:spMkLst>
        </pc:spChg>
        <pc:spChg chg="mod">
          <ac:chgData name="Emils Zegers" userId="bd5cf22c-0e97-44c0-acad-9bc9915da531" providerId="ADAL" clId="{5F09D76C-1841-4F58-94B1-5AE3681891B6}" dt="2023-06-22T13:57:58.600" v="3437" actId="27803"/>
          <ac:spMkLst>
            <pc:docMk/>
            <pc:sldMk cId="605312590" sldId="256"/>
            <ac:spMk id="1072" creationId="{9DAB2884-F69C-8E5D-5CD3-D49E39978505}"/>
          </ac:spMkLst>
        </pc:spChg>
        <pc:spChg chg="mod">
          <ac:chgData name="Emils Zegers" userId="bd5cf22c-0e97-44c0-acad-9bc9915da531" providerId="ADAL" clId="{5F09D76C-1841-4F58-94B1-5AE3681891B6}" dt="2023-06-22T13:57:58.600" v="3437" actId="27803"/>
          <ac:spMkLst>
            <pc:docMk/>
            <pc:sldMk cId="605312590" sldId="256"/>
            <ac:spMk id="1073" creationId="{395EED75-145A-665D-AD11-3D80172ECF07}"/>
          </ac:spMkLst>
        </pc:spChg>
        <pc:spChg chg="mod">
          <ac:chgData name="Emils Zegers" userId="bd5cf22c-0e97-44c0-acad-9bc9915da531" providerId="ADAL" clId="{5F09D76C-1841-4F58-94B1-5AE3681891B6}" dt="2023-06-22T13:57:58.600" v="3437" actId="27803"/>
          <ac:spMkLst>
            <pc:docMk/>
            <pc:sldMk cId="605312590" sldId="256"/>
            <ac:spMk id="1074" creationId="{5010DF26-E032-08D9-5559-834ED310D0F2}"/>
          </ac:spMkLst>
        </pc:spChg>
        <pc:spChg chg="mod">
          <ac:chgData name="Emils Zegers" userId="bd5cf22c-0e97-44c0-acad-9bc9915da531" providerId="ADAL" clId="{5F09D76C-1841-4F58-94B1-5AE3681891B6}" dt="2023-06-22T13:57:58.600" v="3437" actId="27803"/>
          <ac:spMkLst>
            <pc:docMk/>
            <pc:sldMk cId="605312590" sldId="256"/>
            <ac:spMk id="1075" creationId="{E14C0C94-0AFE-5959-2A4A-459D8FB5939D}"/>
          </ac:spMkLst>
        </pc:spChg>
        <pc:spChg chg="mod">
          <ac:chgData name="Emils Zegers" userId="bd5cf22c-0e97-44c0-acad-9bc9915da531" providerId="ADAL" clId="{5F09D76C-1841-4F58-94B1-5AE3681891B6}" dt="2023-06-22T13:57:58.600" v="3437" actId="27803"/>
          <ac:spMkLst>
            <pc:docMk/>
            <pc:sldMk cId="605312590" sldId="256"/>
            <ac:spMk id="1076" creationId="{E41FEAE9-9909-E72F-23D6-085F2527A37F}"/>
          </ac:spMkLst>
        </pc:spChg>
        <pc:spChg chg="mod">
          <ac:chgData name="Emils Zegers" userId="bd5cf22c-0e97-44c0-acad-9bc9915da531" providerId="ADAL" clId="{5F09D76C-1841-4F58-94B1-5AE3681891B6}" dt="2023-06-22T13:57:58.600" v="3437" actId="27803"/>
          <ac:spMkLst>
            <pc:docMk/>
            <pc:sldMk cId="605312590" sldId="256"/>
            <ac:spMk id="1077" creationId="{6357227C-D560-DC35-B953-BBA5331D67B3}"/>
          </ac:spMkLst>
        </pc:spChg>
        <pc:spChg chg="mod">
          <ac:chgData name="Emils Zegers" userId="bd5cf22c-0e97-44c0-acad-9bc9915da531" providerId="ADAL" clId="{5F09D76C-1841-4F58-94B1-5AE3681891B6}" dt="2023-06-22T13:57:58.600" v="3437" actId="27803"/>
          <ac:spMkLst>
            <pc:docMk/>
            <pc:sldMk cId="605312590" sldId="256"/>
            <ac:spMk id="1078" creationId="{E6051F64-8F23-2E8C-F15F-9ABE12B5A3F7}"/>
          </ac:spMkLst>
        </pc:spChg>
        <pc:spChg chg="mod">
          <ac:chgData name="Emils Zegers" userId="bd5cf22c-0e97-44c0-acad-9bc9915da531" providerId="ADAL" clId="{5F09D76C-1841-4F58-94B1-5AE3681891B6}" dt="2023-06-22T13:57:58.600" v="3437" actId="27803"/>
          <ac:spMkLst>
            <pc:docMk/>
            <pc:sldMk cId="605312590" sldId="256"/>
            <ac:spMk id="1079" creationId="{9CAC7BCC-55AA-42F7-C85D-A1D2A2059665}"/>
          </ac:spMkLst>
        </pc:spChg>
        <pc:spChg chg="mod">
          <ac:chgData name="Emils Zegers" userId="bd5cf22c-0e97-44c0-acad-9bc9915da531" providerId="ADAL" clId="{5F09D76C-1841-4F58-94B1-5AE3681891B6}" dt="2023-06-22T13:57:58.600" v="3437" actId="27803"/>
          <ac:spMkLst>
            <pc:docMk/>
            <pc:sldMk cId="605312590" sldId="256"/>
            <ac:spMk id="1080" creationId="{E75153F7-99AC-6CDB-E6B7-C130486149E8}"/>
          </ac:spMkLst>
        </pc:spChg>
        <pc:spChg chg="mod">
          <ac:chgData name="Emils Zegers" userId="bd5cf22c-0e97-44c0-acad-9bc9915da531" providerId="ADAL" clId="{5F09D76C-1841-4F58-94B1-5AE3681891B6}" dt="2023-06-22T13:57:58.600" v="3437" actId="27803"/>
          <ac:spMkLst>
            <pc:docMk/>
            <pc:sldMk cId="605312590" sldId="256"/>
            <ac:spMk id="1081" creationId="{7D6CFD7D-88FD-AC51-DAE0-D18940892955}"/>
          </ac:spMkLst>
        </pc:spChg>
        <pc:spChg chg="mod">
          <ac:chgData name="Emils Zegers" userId="bd5cf22c-0e97-44c0-acad-9bc9915da531" providerId="ADAL" clId="{5F09D76C-1841-4F58-94B1-5AE3681891B6}" dt="2023-06-22T13:57:58.600" v="3437" actId="27803"/>
          <ac:spMkLst>
            <pc:docMk/>
            <pc:sldMk cId="605312590" sldId="256"/>
            <ac:spMk id="1082" creationId="{8886A350-8992-7A65-A4CB-FA4C72B89C78}"/>
          </ac:spMkLst>
        </pc:spChg>
        <pc:spChg chg="mod">
          <ac:chgData name="Emils Zegers" userId="bd5cf22c-0e97-44c0-acad-9bc9915da531" providerId="ADAL" clId="{5F09D76C-1841-4F58-94B1-5AE3681891B6}" dt="2023-06-22T13:57:58.600" v="3437" actId="27803"/>
          <ac:spMkLst>
            <pc:docMk/>
            <pc:sldMk cId="605312590" sldId="256"/>
            <ac:spMk id="1083" creationId="{FBE54878-C58F-F264-0ECB-DCAF2663E078}"/>
          </ac:spMkLst>
        </pc:spChg>
        <pc:spChg chg="mod">
          <ac:chgData name="Emils Zegers" userId="bd5cf22c-0e97-44c0-acad-9bc9915da531" providerId="ADAL" clId="{5F09D76C-1841-4F58-94B1-5AE3681891B6}" dt="2023-06-22T13:57:58.600" v="3437" actId="27803"/>
          <ac:spMkLst>
            <pc:docMk/>
            <pc:sldMk cId="605312590" sldId="256"/>
            <ac:spMk id="1084" creationId="{4EF8C955-84A3-A7B4-4611-B201BBF2762E}"/>
          </ac:spMkLst>
        </pc:spChg>
        <pc:spChg chg="mod">
          <ac:chgData name="Emils Zegers" userId="bd5cf22c-0e97-44c0-acad-9bc9915da531" providerId="ADAL" clId="{5F09D76C-1841-4F58-94B1-5AE3681891B6}" dt="2023-06-22T13:57:58.600" v="3437" actId="27803"/>
          <ac:spMkLst>
            <pc:docMk/>
            <pc:sldMk cId="605312590" sldId="256"/>
            <ac:spMk id="1085" creationId="{729E1A9C-451E-AE03-7CAA-218D9449020D}"/>
          </ac:spMkLst>
        </pc:spChg>
        <pc:spChg chg="mod">
          <ac:chgData name="Emils Zegers" userId="bd5cf22c-0e97-44c0-acad-9bc9915da531" providerId="ADAL" clId="{5F09D76C-1841-4F58-94B1-5AE3681891B6}" dt="2023-06-22T13:57:58.600" v="3437" actId="27803"/>
          <ac:spMkLst>
            <pc:docMk/>
            <pc:sldMk cId="605312590" sldId="256"/>
            <ac:spMk id="1086" creationId="{6BA560AC-B898-B4FC-7523-7519472141DA}"/>
          </ac:spMkLst>
        </pc:spChg>
        <pc:spChg chg="mod">
          <ac:chgData name="Emils Zegers" userId="bd5cf22c-0e97-44c0-acad-9bc9915da531" providerId="ADAL" clId="{5F09D76C-1841-4F58-94B1-5AE3681891B6}" dt="2023-06-22T13:57:58.600" v="3437" actId="27803"/>
          <ac:spMkLst>
            <pc:docMk/>
            <pc:sldMk cId="605312590" sldId="256"/>
            <ac:spMk id="1087" creationId="{A9E4FB7B-A9E9-02C4-1A9A-251C33B310A1}"/>
          </ac:spMkLst>
        </pc:spChg>
        <pc:spChg chg="mod">
          <ac:chgData name="Emils Zegers" userId="bd5cf22c-0e97-44c0-acad-9bc9915da531" providerId="ADAL" clId="{5F09D76C-1841-4F58-94B1-5AE3681891B6}" dt="2023-06-22T13:57:58.600" v="3437" actId="27803"/>
          <ac:spMkLst>
            <pc:docMk/>
            <pc:sldMk cId="605312590" sldId="256"/>
            <ac:spMk id="1088" creationId="{E3BF98C2-E592-692A-AD35-513BBD21422B}"/>
          </ac:spMkLst>
        </pc:spChg>
        <pc:spChg chg="mod">
          <ac:chgData name="Emils Zegers" userId="bd5cf22c-0e97-44c0-acad-9bc9915da531" providerId="ADAL" clId="{5F09D76C-1841-4F58-94B1-5AE3681891B6}" dt="2023-06-22T13:57:58.600" v="3437" actId="27803"/>
          <ac:spMkLst>
            <pc:docMk/>
            <pc:sldMk cId="605312590" sldId="256"/>
            <ac:spMk id="1089" creationId="{38AAFBCC-4215-E899-BC27-BAEA31F0F1FC}"/>
          </ac:spMkLst>
        </pc:spChg>
        <pc:spChg chg="mod">
          <ac:chgData name="Emils Zegers" userId="bd5cf22c-0e97-44c0-acad-9bc9915da531" providerId="ADAL" clId="{5F09D76C-1841-4F58-94B1-5AE3681891B6}" dt="2023-06-22T13:57:58.600" v="3437" actId="27803"/>
          <ac:spMkLst>
            <pc:docMk/>
            <pc:sldMk cId="605312590" sldId="256"/>
            <ac:spMk id="1090" creationId="{E17FC90E-DF2F-1D27-D151-2F30BD8B4ECC}"/>
          </ac:spMkLst>
        </pc:spChg>
        <pc:spChg chg="mod">
          <ac:chgData name="Emils Zegers" userId="bd5cf22c-0e97-44c0-acad-9bc9915da531" providerId="ADAL" clId="{5F09D76C-1841-4F58-94B1-5AE3681891B6}" dt="2023-06-22T13:57:58.600" v="3437" actId="27803"/>
          <ac:spMkLst>
            <pc:docMk/>
            <pc:sldMk cId="605312590" sldId="256"/>
            <ac:spMk id="1091" creationId="{343E76EC-7442-6891-760F-49DDF20AB1B8}"/>
          </ac:spMkLst>
        </pc:spChg>
        <pc:spChg chg="mod">
          <ac:chgData name="Emils Zegers" userId="bd5cf22c-0e97-44c0-acad-9bc9915da531" providerId="ADAL" clId="{5F09D76C-1841-4F58-94B1-5AE3681891B6}" dt="2023-06-22T13:57:58.600" v="3437" actId="27803"/>
          <ac:spMkLst>
            <pc:docMk/>
            <pc:sldMk cId="605312590" sldId="256"/>
            <ac:spMk id="1092" creationId="{7D4CD426-7AFD-6EF4-4FCE-A608D5E71274}"/>
          </ac:spMkLst>
        </pc:spChg>
        <pc:spChg chg="mod">
          <ac:chgData name="Emils Zegers" userId="bd5cf22c-0e97-44c0-acad-9bc9915da531" providerId="ADAL" clId="{5F09D76C-1841-4F58-94B1-5AE3681891B6}" dt="2023-06-22T13:57:58.600" v="3437" actId="27803"/>
          <ac:spMkLst>
            <pc:docMk/>
            <pc:sldMk cId="605312590" sldId="256"/>
            <ac:spMk id="1093" creationId="{07637CAD-24CF-E0B2-B38B-D9065BFCFFB3}"/>
          </ac:spMkLst>
        </pc:spChg>
        <pc:spChg chg="mod">
          <ac:chgData name="Emils Zegers" userId="bd5cf22c-0e97-44c0-acad-9bc9915da531" providerId="ADAL" clId="{5F09D76C-1841-4F58-94B1-5AE3681891B6}" dt="2023-06-22T13:57:58.600" v="3437" actId="27803"/>
          <ac:spMkLst>
            <pc:docMk/>
            <pc:sldMk cId="605312590" sldId="256"/>
            <ac:spMk id="1094" creationId="{C262D837-AC37-66DA-494B-BCFBA0A5FFAF}"/>
          </ac:spMkLst>
        </pc:spChg>
        <pc:spChg chg="mod">
          <ac:chgData name="Emils Zegers" userId="bd5cf22c-0e97-44c0-acad-9bc9915da531" providerId="ADAL" clId="{5F09D76C-1841-4F58-94B1-5AE3681891B6}" dt="2023-06-22T13:57:58.600" v="3437" actId="27803"/>
          <ac:spMkLst>
            <pc:docMk/>
            <pc:sldMk cId="605312590" sldId="256"/>
            <ac:spMk id="1095" creationId="{9ACC795D-CE07-DE69-8178-80D4C2C2B0CA}"/>
          </ac:spMkLst>
        </pc:spChg>
        <pc:spChg chg="mod">
          <ac:chgData name="Emils Zegers" userId="bd5cf22c-0e97-44c0-acad-9bc9915da531" providerId="ADAL" clId="{5F09D76C-1841-4F58-94B1-5AE3681891B6}" dt="2023-06-22T13:57:58.600" v="3437" actId="27803"/>
          <ac:spMkLst>
            <pc:docMk/>
            <pc:sldMk cId="605312590" sldId="256"/>
            <ac:spMk id="1096" creationId="{1027A2BB-EDA9-8CEC-A860-6DB0795BAE92}"/>
          </ac:spMkLst>
        </pc:spChg>
        <pc:spChg chg="mod">
          <ac:chgData name="Emils Zegers" userId="bd5cf22c-0e97-44c0-acad-9bc9915da531" providerId="ADAL" clId="{5F09D76C-1841-4F58-94B1-5AE3681891B6}" dt="2023-06-22T13:57:58.600" v="3437" actId="27803"/>
          <ac:spMkLst>
            <pc:docMk/>
            <pc:sldMk cId="605312590" sldId="256"/>
            <ac:spMk id="1097" creationId="{96BADD1B-D874-F762-EE3B-45924D258B7E}"/>
          </ac:spMkLst>
        </pc:spChg>
        <pc:spChg chg="mod">
          <ac:chgData name="Emils Zegers" userId="bd5cf22c-0e97-44c0-acad-9bc9915da531" providerId="ADAL" clId="{5F09D76C-1841-4F58-94B1-5AE3681891B6}" dt="2023-06-22T13:57:58.600" v="3437" actId="27803"/>
          <ac:spMkLst>
            <pc:docMk/>
            <pc:sldMk cId="605312590" sldId="256"/>
            <ac:spMk id="1098" creationId="{A5D10DC2-FA2B-8FB1-9ECF-F2A905134E37}"/>
          </ac:spMkLst>
        </pc:spChg>
        <pc:spChg chg="mod">
          <ac:chgData name="Emils Zegers" userId="bd5cf22c-0e97-44c0-acad-9bc9915da531" providerId="ADAL" clId="{5F09D76C-1841-4F58-94B1-5AE3681891B6}" dt="2023-06-22T13:57:58.600" v="3437" actId="27803"/>
          <ac:spMkLst>
            <pc:docMk/>
            <pc:sldMk cId="605312590" sldId="256"/>
            <ac:spMk id="1099" creationId="{070ACFB4-8710-AD37-2865-5DB2318EBAEB}"/>
          </ac:spMkLst>
        </pc:spChg>
        <pc:spChg chg="mod">
          <ac:chgData name="Emils Zegers" userId="bd5cf22c-0e97-44c0-acad-9bc9915da531" providerId="ADAL" clId="{5F09D76C-1841-4F58-94B1-5AE3681891B6}" dt="2023-06-22T13:57:58.600" v="3437" actId="27803"/>
          <ac:spMkLst>
            <pc:docMk/>
            <pc:sldMk cId="605312590" sldId="256"/>
            <ac:spMk id="1100" creationId="{AD92E199-BC1C-165E-A027-E1B7BDD1D6B6}"/>
          </ac:spMkLst>
        </pc:spChg>
        <pc:spChg chg="mod">
          <ac:chgData name="Emils Zegers" userId="bd5cf22c-0e97-44c0-acad-9bc9915da531" providerId="ADAL" clId="{5F09D76C-1841-4F58-94B1-5AE3681891B6}" dt="2023-06-22T13:57:58.600" v="3437" actId="27803"/>
          <ac:spMkLst>
            <pc:docMk/>
            <pc:sldMk cId="605312590" sldId="256"/>
            <ac:spMk id="1101" creationId="{D6B733DB-68F1-7A5D-154F-857192BA9B1A}"/>
          </ac:spMkLst>
        </pc:spChg>
        <pc:spChg chg="mod">
          <ac:chgData name="Emils Zegers" userId="bd5cf22c-0e97-44c0-acad-9bc9915da531" providerId="ADAL" clId="{5F09D76C-1841-4F58-94B1-5AE3681891B6}" dt="2023-06-22T13:57:58.600" v="3437" actId="27803"/>
          <ac:spMkLst>
            <pc:docMk/>
            <pc:sldMk cId="605312590" sldId="256"/>
            <ac:spMk id="1102" creationId="{8D35234C-F41E-ED5E-9176-67A81A3ABBE2}"/>
          </ac:spMkLst>
        </pc:spChg>
        <pc:spChg chg="mod">
          <ac:chgData name="Emils Zegers" userId="bd5cf22c-0e97-44c0-acad-9bc9915da531" providerId="ADAL" clId="{5F09D76C-1841-4F58-94B1-5AE3681891B6}" dt="2023-06-22T13:57:58.600" v="3437" actId="27803"/>
          <ac:spMkLst>
            <pc:docMk/>
            <pc:sldMk cId="605312590" sldId="256"/>
            <ac:spMk id="1103" creationId="{FA482364-9479-CA53-BDB2-1904A9FEC72F}"/>
          </ac:spMkLst>
        </pc:spChg>
        <pc:spChg chg="mod">
          <ac:chgData name="Emils Zegers" userId="bd5cf22c-0e97-44c0-acad-9bc9915da531" providerId="ADAL" clId="{5F09D76C-1841-4F58-94B1-5AE3681891B6}" dt="2023-06-22T13:57:58.600" v="3437" actId="27803"/>
          <ac:spMkLst>
            <pc:docMk/>
            <pc:sldMk cId="605312590" sldId="256"/>
            <ac:spMk id="1104" creationId="{3C76AA27-1C0F-5B76-DCC7-29485D47EB75}"/>
          </ac:spMkLst>
        </pc:spChg>
        <pc:spChg chg="mod">
          <ac:chgData name="Emils Zegers" userId="bd5cf22c-0e97-44c0-acad-9bc9915da531" providerId="ADAL" clId="{5F09D76C-1841-4F58-94B1-5AE3681891B6}" dt="2023-06-22T13:57:58.600" v="3437" actId="27803"/>
          <ac:spMkLst>
            <pc:docMk/>
            <pc:sldMk cId="605312590" sldId="256"/>
            <ac:spMk id="1105" creationId="{53AF64E4-4720-F3B3-B831-F3991D73FA8A}"/>
          </ac:spMkLst>
        </pc:spChg>
        <pc:spChg chg="mod">
          <ac:chgData name="Emils Zegers" userId="bd5cf22c-0e97-44c0-acad-9bc9915da531" providerId="ADAL" clId="{5F09D76C-1841-4F58-94B1-5AE3681891B6}" dt="2023-06-22T13:57:58.600" v="3437" actId="27803"/>
          <ac:spMkLst>
            <pc:docMk/>
            <pc:sldMk cId="605312590" sldId="256"/>
            <ac:spMk id="1106" creationId="{18499B73-C0FA-0921-DEA9-4D959EFA3E26}"/>
          </ac:spMkLst>
        </pc:spChg>
        <pc:spChg chg="mod">
          <ac:chgData name="Emils Zegers" userId="bd5cf22c-0e97-44c0-acad-9bc9915da531" providerId="ADAL" clId="{5F09D76C-1841-4F58-94B1-5AE3681891B6}" dt="2023-06-22T13:57:58.600" v="3437" actId="27803"/>
          <ac:spMkLst>
            <pc:docMk/>
            <pc:sldMk cId="605312590" sldId="256"/>
            <ac:spMk id="1107" creationId="{D0E42BEE-3634-4F0A-A577-6A7A9C13A8E9}"/>
          </ac:spMkLst>
        </pc:spChg>
        <pc:spChg chg="mod">
          <ac:chgData name="Emils Zegers" userId="bd5cf22c-0e97-44c0-acad-9bc9915da531" providerId="ADAL" clId="{5F09D76C-1841-4F58-94B1-5AE3681891B6}" dt="2023-06-22T13:57:58.600" v="3437" actId="27803"/>
          <ac:spMkLst>
            <pc:docMk/>
            <pc:sldMk cId="605312590" sldId="256"/>
            <ac:spMk id="1108" creationId="{FB18570E-E9D3-C277-B1F8-E42C9AE28DB5}"/>
          </ac:spMkLst>
        </pc:spChg>
        <pc:spChg chg="mod">
          <ac:chgData name="Emils Zegers" userId="bd5cf22c-0e97-44c0-acad-9bc9915da531" providerId="ADAL" clId="{5F09D76C-1841-4F58-94B1-5AE3681891B6}" dt="2023-06-22T13:57:58.600" v="3437" actId="27803"/>
          <ac:spMkLst>
            <pc:docMk/>
            <pc:sldMk cId="605312590" sldId="256"/>
            <ac:spMk id="1109" creationId="{FEEEB84F-296B-062F-133A-0E7F2D24F82C}"/>
          </ac:spMkLst>
        </pc:spChg>
        <pc:spChg chg="mod">
          <ac:chgData name="Emils Zegers" userId="bd5cf22c-0e97-44c0-acad-9bc9915da531" providerId="ADAL" clId="{5F09D76C-1841-4F58-94B1-5AE3681891B6}" dt="2023-06-22T13:57:58.600" v="3437" actId="27803"/>
          <ac:spMkLst>
            <pc:docMk/>
            <pc:sldMk cId="605312590" sldId="256"/>
            <ac:spMk id="1110" creationId="{315CB9D4-DAE4-EF04-9A56-624907049DD9}"/>
          </ac:spMkLst>
        </pc:spChg>
        <pc:spChg chg="mod">
          <ac:chgData name="Emils Zegers" userId="bd5cf22c-0e97-44c0-acad-9bc9915da531" providerId="ADAL" clId="{5F09D76C-1841-4F58-94B1-5AE3681891B6}" dt="2023-06-22T13:57:58.600" v="3437" actId="27803"/>
          <ac:spMkLst>
            <pc:docMk/>
            <pc:sldMk cId="605312590" sldId="256"/>
            <ac:spMk id="1111" creationId="{655F5617-B9B2-3F39-A6E3-32F15697DF28}"/>
          </ac:spMkLst>
        </pc:spChg>
        <pc:spChg chg="mod">
          <ac:chgData name="Emils Zegers" userId="bd5cf22c-0e97-44c0-acad-9bc9915da531" providerId="ADAL" clId="{5F09D76C-1841-4F58-94B1-5AE3681891B6}" dt="2023-06-22T13:57:58.600" v="3437" actId="27803"/>
          <ac:spMkLst>
            <pc:docMk/>
            <pc:sldMk cId="605312590" sldId="256"/>
            <ac:spMk id="1112" creationId="{6D0F02F7-5997-8ADC-57AB-34368593CCA5}"/>
          </ac:spMkLst>
        </pc:spChg>
        <pc:spChg chg="mod">
          <ac:chgData name="Emils Zegers" userId="bd5cf22c-0e97-44c0-acad-9bc9915da531" providerId="ADAL" clId="{5F09D76C-1841-4F58-94B1-5AE3681891B6}" dt="2023-06-22T13:57:58.600" v="3437" actId="27803"/>
          <ac:spMkLst>
            <pc:docMk/>
            <pc:sldMk cId="605312590" sldId="256"/>
            <ac:spMk id="1113" creationId="{5B210F8C-8846-8785-C28E-341E5B87FCA0}"/>
          </ac:spMkLst>
        </pc:spChg>
        <pc:spChg chg="mod">
          <ac:chgData name="Emils Zegers" userId="bd5cf22c-0e97-44c0-acad-9bc9915da531" providerId="ADAL" clId="{5F09D76C-1841-4F58-94B1-5AE3681891B6}" dt="2023-06-22T13:57:58.600" v="3437" actId="27803"/>
          <ac:spMkLst>
            <pc:docMk/>
            <pc:sldMk cId="605312590" sldId="256"/>
            <ac:spMk id="1114" creationId="{DE8E1A04-3BB0-3B26-4B82-A26111CBB162}"/>
          </ac:spMkLst>
        </pc:spChg>
        <pc:spChg chg="mod">
          <ac:chgData name="Emils Zegers" userId="bd5cf22c-0e97-44c0-acad-9bc9915da531" providerId="ADAL" clId="{5F09D76C-1841-4F58-94B1-5AE3681891B6}" dt="2023-06-22T13:57:58.600" v="3437" actId="27803"/>
          <ac:spMkLst>
            <pc:docMk/>
            <pc:sldMk cId="605312590" sldId="256"/>
            <ac:spMk id="1115" creationId="{8B6454A1-9778-1F49-E0BD-2D1D2007E82B}"/>
          </ac:spMkLst>
        </pc:spChg>
        <pc:spChg chg="mod">
          <ac:chgData name="Emils Zegers" userId="bd5cf22c-0e97-44c0-acad-9bc9915da531" providerId="ADAL" clId="{5F09D76C-1841-4F58-94B1-5AE3681891B6}" dt="2023-06-22T13:57:58.600" v="3437" actId="27803"/>
          <ac:spMkLst>
            <pc:docMk/>
            <pc:sldMk cId="605312590" sldId="256"/>
            <ac:spMk id="1116" creationId="{7AAEBB79-BA6E-04E2-8B7B-3DC69696EBB0}"/>
          </ac:spMkLst>
        </pc:spChg>
        <pc:spChg chg="mod">
          <ac:chgData name="Emils Zegers" userId="bd5cf22c-0e97-44c0-acad-9bc9915da531" providerId="ADAL" clId="{5F09D76C-1841-4F58-94B1-5AE3681891B6}" dt="2023-06-22T13:57:58.600" v="3437" actId="27803"/>
          <ac:spMkLst>
            <pc:docMk/>
            <pc:sldMk cId="605312590" sldId="256"/>
            <ac:spMk id="1117" creationId="{C6C61328-9F5C-355A-1CF0-9C3F5A13C810}"/>
          </ac:spMkLst>
        </pc:spChg>
        <pc:spChg chg="mod">
          <ac:chgData name="Emils Zegers" userId="bd5cf22c-0e97-44c0-acad-9bc9915da531" providerId="ADAL" clId="{5F09D76C-1841-4F58-94B1-5AE3681891B6}" dt="2023-06-22T13:57:58.600" v="3437" actId="27803"/>
          <ac:spMkLst>
            <pc:docMk/>
            <pc:sldMk cId="605312590" sldId="256"/>
            <ac:spMk id="1118" creationId="{CCB7FB11-79A4-31B5-945D-B14F6DAE3894}"/>
          </ac:spMkLst>
        </pc:spChg>
        <pc:spChg chg="mod">
          <ac:chgData name="Emils Zegers" userId="bd5cf22c-0e97-44c0-acad-9bc9915da531" providerId="ADAL" clId="{5F09D76C-1841-4F58-94B1-5AE3681891B6}" dt="2023-06-22T13:57:58.600" v="3437" actId="27803"/>
          <ac:spMkLst>
            <pc:docMk/>
            <pc:sldMk cId="605312590" sldId="256"/>
            <ac:spMk id="1119" creationId="{37175EBD-0F14-250F-3295-A49B3B51468A}"/>
          </ac:spMkLst>
        </pc:spChg>
        <pc:spChg chg="mod">
          <ac:chgData name="Emils Zegers" userId="bd5cf22c-0e97-44c0-acad-9bc9915da531" providerId="ADAL" clId="{5F09D76C-1841-4F58-94B1-5AE3681891B6}" dt="2023-06-22T13:57:58.600" v="3437" actId="27803"/>
          <ac:spMkLst>
            <pc:docMk/>
            <pc:sldMk cId="605312590" sldId="256"/>
            <ac:spMk id="1120" creationId="{34D29523-24E6-BC29-229C-0D87AAB3BE32}"/>
          </ac:spMkLst>
        </pc:spChg>
        <pc:spChg chg="mod">
          <ac:chgData name="Emils Zegers" userId="bd5cf22c-0e97-44c0-acad-9bc9915da531" providerId="ADAL" clId="{5F09D76C-1841-4F58-94B1-5AE3681891B6}" dt="2023-06-22T13:57:58.600" v="3437" actId="27803"/>
          <ac:spMkLst>
            <pc:docMk/>
            <pc:sldMk cId="605312590" sldId="256"/>
            <ac:spMk id="1121" creationId="{B76887C9-FE87-C441-7332-ABB569D09F34}"/>
          </ac:spMkLst>
        </pc:spChg>
        <pc:spChg chg="mod">
          <ac:chgData name="Emils Zegers" userId="bd5cf22c-0e97-44c0-acad-9bc9915da531" providerId="ADAL" clId="{5F09D76C-1841-4F58-94B1-5AE3681891B6}" dt="2023-06-22T13:57:58.600" v="3437" actId="27803"/>
          <ac:spMkLst>
            <pc:docMk/>
            <pc:sldMk cId="605312590" sldId="256"/>
            <ac:spMk id="1122" creationId="{F440DD4C-C525-8D78-6C4A-56F3720D44AB}"/>
          </ac:spMkLst>
        </pc:spChg>
        <pc:spChg chg="mod">
          <ac:chgData name="Emils Zegers" userId="bd5cf22c-0e97-44c0-acad-9bc9915da531" providerId="ADAL" clId="{5F09D76C-1841-4F58-94B1-5AE3681891B6}" dt="2023-06-22T13:57:58.600" v="3437" actId="27803"/>
          <ac:spMkLst>
            <pc:docMk/>
            <pc:sldMk cId="605312590" sldId="256"/>
            <ac:spMk id="1123" creationId="{F6F396BB-AAD3-C795-9E03-093DC8ABB1E3}"/>
          </ac:spMkLst>
        </pc:spChg>
        <pc:spChg chg="mod">
          <ac:chgData name="Emils Zegers" userId="bd5cf22c-0e97-44c0-acad-9bc9915da531" providerId="ADAL" clId="{5F09D76C-1841-4F58-94B1-5AE3681891B6}" dt="2023-06-22T13:57:58.600" v="3437" actId="27803"/>
          <ac:spMkLst>
            <pc:docMk/>
            <pc:sldMk cId="605312590" sldId="256"/>
            <ac:spMk id="1124" creationId="{15171D27-3EBC-FC5F-D413-F20727D249C9}"/>
          </ac:spMkLst>
        </pc:spChg>
        <pc:spChg chg="mod">
          <ac:chgData name="Emils Zegers" userId="bd5cf22c-0e97-44c0-acad-9bc9915da531" providerId="ADAL" clId="{5F09D76C-1841-4F58-94B1-5AE3681891B6}" dt="2023-06-22T13:57:58.600" v="3437" actId="27803"/>
          <ac:spMkLst>
            <pc:docMk/>
            <pc:sldMk cId="605312590" sldId="256"/>
            <ac:spMk id="1125" creationId="{7848DD2F-A93C-3AAB-7BC2-59A2386E7C3B}"/>
          </ac:spMkLst>
        </pc:spChg>
        <pc:spChg chg="mod">
          <ac:chgData name="Emils Zegers" userId="bd5cf22c-0e97-44c0-acad-9bc9915da531" providerId="ADAL" clId="{5F09D76C-1841-4F58-94B1-5AE3681891B6}" dt="2023-06-22T13:57:58.600" v="3437" actId="27803"/>
          <ac:spMkLst>
            <pc:docMk/>
            <pc:sldMk cId="605312590" sldId="256"/>
            <ac:spMk id="1126" creationId="{20B48DFF-9684-8E4A-348C-B16BF8F7BB61}"/>
          </ac:spMkLst>
        </pc:spChg>
        <pc:spChg chg="mod">
          <ac:chgData name="Emils Zegers" userId="bd5cf22c-0e97-44c0-acad-9bc9915da531" providerId="ADAL" clId="{5F09D76C-1841-4F58-94B1-5AE3681891B6}" dt="2023-06-22T13:57:58.600" v="3437" actId="27803"/>
          <ac:spMkLst>
            <pc:docMk/>
            <pc:sldMk cId="605312590" sldId="256"/>
            <ac:spMk id="1127" creationId="{9DE897D0-43D9-0058-1C6C-95EB37FBA87E}"/>
          </ac:spMkLst>
        </pc:spChg>
        <pc:spChg chg="mod">
          <ac:chgData name="Emils Zegers" userId="bd5cf22c-0e97-44c0-acad-9bc9915da531" providerId="ADAL" clId="{5F09D76C-1841-4F58-94B1-5AE3681891B6}" dt="2023-06-22T13:57:58.600" v="3437" actId="27803"/>
          <ac:spMkLst>
            <pc:docMk/>
            <pc:sldMk cId="605312590" sldId="256"/>
            <ac:spMk id="1128" creationId="{AEE64067-0B9D-D633-5D13-A6106DB60B2C}"/>
          </ac:spMkLst>
        </pc:spChg>
        <pc:spChg chg="mod">
          <ac:chgData name="Emils Zegers" userId="bd5cf22c-0e97-44c0-acad-9bc9915da531" providerId="ADAL" clId="{5F09D76C-1841-4F58-94B1-5AE3681891B6}" dt="2023-06-22T13:57:58.600" v="3437" actId="27803"/>
          <ac:spMkLst>
            <pc:docMk/>
            <pc:sldMk cId="605312590" sldId="256"/>
            <ac:spMk id="1129" creationId="{78D1AA26-219C-A0DA-64BE-737FF2B77968}"/>
          </ac:spMkLst>
        </pc:spChg>
        <pc:spChg chg="mod">
          <ac:chgData name="Emils Zegers" userId="bd5cf22c-0e97-44c0-acad-9bc9915da531" providerId="ADAL" clId="{5F09D76C-1841-4F58-94B1-5AE3681891B6}" dt="2023-06-22T13:57:58.600" v="3437" actId="27803"/>
          <ac:spMkLst>
            <pc:docMk/>
            <pc:sldMk cId="605312590" sldId="256"/>
            <ac:spMk id="1130" creationId="{D00EB85E-25E5-C48D-4CDE-460804274A87}"/>
          </ac:spMkLst>
        </pc:spChg>
        <pc:spChg chg="mod">
          <ac:chgData name="Emils Zegers" userId="bd5cf22c-0e97-44c0-acad-9bc9915da531" providerId="ADAL" clId="{5F09D76C-1841-4F58-94B1-5AE3681891B6}" dt="2023-06-22T13:57:58.600" v="3437" actId="27803"/>
          <ac:spMkLst>
            <pc:docMk/>
            <pc:sldMk cId="605312590" sldId="256"/>
            <ac:spMk id="1131" creationId="{C63BF646-55F4-D859-461E-C87C7DBBB3E9}"/>
          </ac:spMkLst>
        </pc:spChg>
        <pc:spChg chg="mod">
          <ac:chgData name="Emils Zegers" userId="bd5cf22c-0e97-44c0-acad-9bc9915da531" providerId="ADAL" clId="{5F09D76C-1841-4F58-94B1-5AE3681891B6}" dt="2023-06-22T13:57:58.600" v="3437" actId="27803"/>
          <ac:spMkLst>
            <pc:docMk/>
            <pc:sldMk cId="605312590" sldId="256"/>
            <ac:spMk id="1132" creationId="{FD56BBC3-C37E-C111-34E4-360C2F5D5426}"/>
          </ac:spMkLst>
        </pc:spChg>
        <pc:spChg chg="mod">
          <ac:chgData name="Emils Zegers" userId="bd5cf22c-0e97-44c0-acad-9bc9915da531" providerId="ADAL" clId="{5F09D76C-1841-4F58-94B1-5AE3681891B6}" dt="2023-06-22T13:57:58.600" v="3437" actId="27803"/>
          <ac:spMkLst>
            <pc:docMk/>
            <pc:sldMk cId="605312590" sldId="256"/>
            <ac:spMk id="1133" creationId="{C424E75A-5508-9854-A2AB-F8A4886ABD24}"/>
          </ac:spMkLst>
        </pc:spChg>
        <pc:spChg chg="mod">
          <ac:chgData name="Emils Zegers" userId="bd5cf22c-0e97-44c0-acad-9bc9915da531" providerId="ADAL" clId="{5F09D76C-1841-4F58-94B1-5AE3681891B6}" dt="2023-06-22T13:57:58.600" v="3437" actId="27803"/>
          <ac:spMkLst>
            <pc:docMk/>
            <pc:sldMk cId="605312590" sldId="256"/>
            <ac:spMk id="1134" creationId="{F68AA2E7-CA76-A6F8-04E8-0F02593D85FE}"/>
          </ac:spMkLst>
        </pc:spChg>
        <pc:spChg chg="mod">
          <ac:chgData name="Emils Zegers" userId="bd5cf22c-0e97-44c0-acad-9bc9915da531" providerId="ADAL" clId="{5F09D76C-1841-4F58-94B1-5AE3681891B6}" dt="2023-06-22T13:57:58.600" v="3437" actId="27803"/>
          <ac:spMkLst>
            <pc:docMk/>
            <pc:sldMk cId="605312590" sldId="256"/>
            <ac:spMk id="1135" creationId="{FD164BFC-166E-F2EF-9F92-D12EDA33F1F4}"/>
          </ac:spMkLst>
        </pc:spChg>
        <pc:spChg chg="mod">
          <ac:chgData name="Emils Zegers" userId="bd5cf22c-0e97-44c0-acad-9bc9915da531" providerId="ADAL" clId="{5F09D76C-1841-4F58-94B1-5AE3681891B6}" dt="2023-06-22T13:57:58.600" v="3437" actId="27803"/>
          <ac:spMkLst>
            <pc:docMk/>
            <pc:sldMk cId="605312590" sldId="256"/>
            <ac:spMk id="1136" creationId="{CBB4DDAE-9363-C135-3CBE-9988AA9C1B4C}"/>
          </ac:spMkLst>
        </pc:spChg>
        <pc:spChg chg="mod">
          <ac:chgData name="Emils Zegers" userId="bd5cf22c-0e97-44c0-acad-9bc9915da531" providerId="ADAL" clId="{5F09D76C-1841-4F58-94B1-5AE3681891B6}" dt="2023-06-22T13:57:58.600" v="3437" actId="27803"/>
          <ac:spMkLst>
            <pc:docMk/>
            <pc:sldMk cId="605312590" sldId="256"/>
            <ac:spMk id="1137" creationId="{17D03B52-3935-31A4-CDE3-00324C999E07}"/>
          </ac:spMkLst>
        </pc:spChg>
        <pc:spChg chg="mod">
          <ac:chgData name="Emils Zegers" userId="bd5cf22c-0e97-44c0-acad-9bc9915da531" providerId="ADAL" clId="{5F09D76C-1841-4F58-94B1-5AE3681891B6}" dt="2023-06-22T13:57:58.600" v="3437" actId="27803"/>
          <ac:spMkLst>
            <pc:docMk/>
            <pc:sldMk cId="605312590" sldId="256"/>
            <ac:spMk id="1138" creationId="{19349282-FABF-5C4E-1E00-F689FF58D09B}"/>
          </ac:spMkLst>
        </pc:spChg>
        <pc:spChg chg="mod">
          <ac:chgData name="Emils Zegers" userId="bd5cf22c-0e97-44c0-acad-9bc9915da531" providerId="ADAL" clId="{5F09D76C-1841-4F58-94B1-5AE3681891B6}" dt="2023-06-22T13:57:58.600" v="3437" actId="27803"/>
          <ac:spMkLst>
            <pc:docMk/>
            <pc:sldMk cId="605312590" sldId="256"/>
            <ac:spMk id="1139" creationId="{3EC588FB-0506-D009-ABCF-B1BCD0CA8F0B}"/>
          </ac:spMkLst>
        </pc:spChg>
        <pc:spChg chg="mod">
          <ac:chgData name="Emils Zegers" userId="bd5cf22c-0e97-44c0-acad-9bc9915da531" providerId="ADAL" clId="{5F09D76C-1841-4F58-94B1-5AE3681891B6}" dt="2023-06-22T13:57:58.600" v="3437" actId="27803"/>
          <ac:spMkLst>
            <pc:docMk/>
            <pc:sldMk cId="605312590" sldId="256"/>
            <ac:spMk id="1140" creationId="{F2374E6C-A80B-3510-F230-CA9333D978FE}"/>
          </ac:spMkLst>
        </pc:spChg>
        <pc:spChg chg="mod">
          <ac:chgData name="Emils Zegers" userId="bd5cf22c-0e97-44c0-acad-9bc9915da531" providerId="ADAL" clId="{5F09D76C-1841-4F58-94B1-5AE3681891B6}" dt="2023-06-22T13:57:58.600" v="3437" actId="27803"/>
          <ac:spMkLst>
            <pc:docMk/>
            <pc:sldMk cId="605312590" sldId="256"/>
            <ac:spMk id="1141" creationId="{3A2EA55C-20F3-D52C-DC7F-EF8C8D3AB6B4}"/>
          </ac:spMkLst>
        </pc:spChg>
        <pc:spChg chg="mod">
          <ac:chgData name="Emils Zegers" userId="bd5cf22c-0e97-44c0-acad-9bc9915da531" providerId="ADAL" clId="{5F09D76C-1841-4F58-94B1-5AE3681891B6}" dt="2023-06-22T13:57:58.600" v="3437" actId="27803"/>
          <ac:spMkLst>
            <pc:docMk/>
            <pc:sldMk cId="605312590" sldId="256"/>
            <ac:spMk id="1142" creationId="{BD15A56D-C49B-D8B6-2376-D10BF5229F24}"/>
          </ac:spMkLst>
        </pc:spChg>
        <pc:spChg chg="mod">
          <ac:chgData name="Emils Zegers" userId="bd5cf22c-0e97-44c0-acad-9bc9915da531" providerId="ADAL" clId="{5F09D76C-1841-4F58-94B1-5AE3681891B6}" dt="2023-06-22T13:57:58.600" v="3437" actId="27803"/>
          <ac:spMkLst>
            <pc:docMk/>
            <pc:sldMk cId="605312590" sldId="256"/>
            <ac:spMk id="1143" creationId="{241AB619-F394-3352-8380-4AB43AD25FA3}"/>
          </ac:spMkLst>
        </pc:spChg>
        <pc:spChg chg="mod">
          <ac:chgData name="Emils Zegers" userId="bd5cf22c-0e97-44c0-acad-9bc9915da531" providerId="ADAL" clId="{5F09D76C-1841-4F58-94B1-5AE3681891B6}" dt="2023-06-22T13:57:58.600" v="3437" actId="27803"/>
          <ac:spMkLst>
            <pc:docMk/>
            <pc:sldMk cId="605312590" sldId="256"/>
            <ac:spMk id="1144" creationId="{ACA1039A-E116-EC72-7244-86B3862834DC}"/>
          </ac:spMkLst>
        </pc:spChg>
        <pc:spChg chg="mod">
          <ac:chgData name="Emils Zegers" userId="bd5cf22c-0e97-44c0-acad-9bc9915da531" providerId="ADAL" clId="{5F09D76C-1841-4F58-94B1-5AE3681891B6}" dt="2023-06-22T13:57:58.600" v="3437" actId="27803"/>
          <ac:spMkLst>
            <pc:docMk/>
            <pc:sldMk cId="605312590" sldId="256"/>
            <ac:spMk id="1145" creationId="{B6ABCA60-815D-38B7-689A-6327515C8441}"/>
          </ac:spMkLst>
        </pc:spChg>
        <pc:spChg chg="mod">
          <ac:chgData name="Emils Zegers" userId="bd5cf22c-0e97-44c0-acad-9bc9915da531" providerId="ADAL" clId="{5F09D76C-1841-4F58-94B1-5AE3681891B6}" dt="2023-06-22T13:57:58.600" v="3437" actId="27803"/>
          <ac:spMkLst>
            <pc:docMk/>
            <pc:sldMk cId="605312590" sldId="256"/>
            <ac:spMk id="1146" creationId="{9AB17DCC-5856-14D0-9447-A9C67A8100DA}"/>
          </ac:spMkLst>
        </pc:spChg>
        <pc:spChg chg="mod">
          <ac:chgData name="Emils Zegers" userId="bd5cf22c-0e97-44c0-acad-9bc9915da531" providerId="ADAL" clId="{5F09D76C-1841-4F58-94B1-5AE3681891B6}" dt="2023-06-22T13:57:58.600" v="3437" actId="27803"/>
          <ac:spMkLst>
            <pc:docMk/>
            <pc:sldMk cId="605312590" sldId="256"/>
            <ac:spMk id="1147" creationId="{B568ADE8-224E-45F5-7B96-C6B84EBED5DD}"/>
          </ac:spMkLst>
        </pc:spChg>
        <pc:spChg chg="mod">
          <ac:chgData name="Emils Zegers" userId="bd5cf22c-0e97-44c0-acad-9bc9915da531" providerId="ADAL" clId="{5F09D76C-1841-4F58-94B1-5AE3681891B6}" dt="2023-06-22T13:57:58.600" v="3437" actId="27803"/>
          <ac:spMkLst>
            <pc:docMk/>
            <pc:sldMk cId="605312590" sldId="256"/>
            <ac:spMk id="1148" creationId="{CDCD405C-0EA4-AA04-5397-1CB27DDC33F9}"/>
          </ac:spMkLst>
        </pc:spChg>
        <pc:spChg chg="mod">
          <ac:chgData name="Emils Zegers" userId="bd5cf22c-0e97-44c0-acad-9bc9915da531" providerId="ADAL" clId="{5F09D76C-1841-4F58-94B1-5AE3681891B6}" dt="2023-06-22T13:57:58.600" v="3437" actId="27803"/>
          <ac:spMkLst>
            <pc:docMk/>
            <pc:sldMk cId="605312590" sldId="256"/>
            <ac:spMk id="1149" creationId="{D0FD50AA-0F8E-3B89-4B9F-37DC9BFB2EC1}"/>
          </ac:spMkLst>
        </pc:spChg>
        <pc:spChg chg="mod">
          <ac:chgData name="Emils Zegers" userId="bd5cf22c-0e97-44c0-acad-9bc9915da531" providerId="ADAL" clId="{5F09D76C-1841-4F58-94B1-5AE3681891B6}" dt="2023-06-22T13:57:58.600" v="3437" actId="27803"/>
          <ac:spMkLst>
            <pc:docMk/>
            <pc:sldMk cId="605312590" sldId="256"/>
            <ac:spMk id="1150" creationId="{DC21A4BE-4845-8A45-90DC-7E99AB58F7A2}"/>
          </ac:spMkLst>
        </pc:spChg>
        <pc:spChg chg="mod">
          <ac:chgData name="Emils Zegers" userId="bd5cf22c-0e97-44c0-acad-9bc9915da531" providerId="ADAL" clId="{5F09D76C-1841-4F58-94B1-5AE3681891B6}" dt="2023-06-22T13:57:58.600" v="3437" actId="27803"/>
          <ac:spMkLst>
            <pc:docMk/>
            <pc:sldMk cId="605312590" sldId="256"/>
            <ac:spMk id="1151" creationId="{348D50D4-8886-67D8-5FBB-63596D80FDD5}"/>
          </ac:spMkLst>
        </pc:spChg>
        <pc:spChg chg="mod">
          <ac:chgData name="Emils Zegers" userId="bd5cf22c-0e97-44c0-acad-9bc9915da531" providerId="ADAL" clId="{5F09D76C-1841-4F58-94B1-5AE3681891B6}" dt="2023-06-22T13:57:58.600" v="3437" actId="27803"/>
          <ac:spMkLst>
            <pc:docMk/>
            <pc:sldMk cId="605312590" sldId="256"/>
            <ac:spMk id="1152" creationId="{E22500B3-BB5B-87C5-5D7E-B68783393C47}"/>
          </ac:spMkLst>
        </pc:spChg>
        <pc:spChg chg="mod">
          <ac:chgData name="Emils Zegers" userId="bd5cf22c-0e97-44c0-acad-9bc9915da531" providerId="ADAL" clId="{5F09D76C-1841-4F58-94B1-5AE3681891B6}" dt="2023-06-22T13:57:58.600" v="3437" actId="27803"/>
          <ac:spMkLst>
            <pc:docMk/>
            <pc:sldMk cId="605312590" sldId="256"/>
            <ac:spMk id="1153" creationId="{F74711F6-FF9F-7022-960E-F5120DB9F68E}"/>
          </ac:spMkLst>
        </pc:spChg>
        <pc:spChg chg="mod">
          <ac:chgData name="Emils Zegers" userId="bd5cf22c-0e97-44c0-acad-9bc9915da531" providerId="ADAL" clId="{5F09D76C-1841-4F58-94B1-5AE3681891B6}" dt="2023-06-22T13:57:58.600" v="3437" actId="27803"/>
          <ac:spMkLst>
            <pc:docMk/>
            <pc:sldMk cId="605312590" sldId="256"/>
            <ac:spMk id="1154" creationId="{40544A57-355E-DA81-FD76-DFE6AC11A9C1}"/>
          </ac:spMkLst>
        </pc:spChg>
        <pc:spChg chg="mod">
          <ac:chgData name="Emils Zegers" userId="bd5cf22c-0e97-44c0-acad-9bc9915da531" providerId="ADAL" clId="{5F09D76C-1841-4F58-94B1-5AE3681891B6}" dt="2023-06-22T13:57:58.600" v="3437" actId="27803"/>
          <ac:spMkLst>
            <pc:docMk/>
            <pc:sldMk cId="605312590" sldId="256"/>
            <ac:spMk id="1155" creationId="{EEB60DAF-088B-49DC-7D1B-085ED42F384E}"/>
          </ac:spMkLst>
        </pc:spChg>
        <pc:spChg chg="mod">
          <ac:chgData name="Emils Zegers" userId="bd5cf22c-0e97-44c0-acad-9bc9915da531" providerId="ADAL" clId="{5F09D76C-1841-4F58-94B1-5AE3681891B6}" dt="2023-06-22T13:57:58.600" v="3437" actId="27803"/>
          <ac:spMkLst>
            <pc:docMk/>
            <pc:sldMk cId="605312590" sldId="256"/>
            <ac:spMk id="1156" creationId="{5488CBDB-6BDC-0A27-23BE-A5502C9EBFFD}"/>
          </ac:spMkLst>
        </pc:spChg>
        <pc:spChg chg="mod">
          <ac:chgData name="Emils Zegers" userId="bd5cf22c-0e97-44c0-acad-9bc9915da531" providerId="ADAL" clId="{5F09D76C-1841-4F58-94B1-5AE3681891B6}" dt="2023-06-22T13:57:58.600" v="3437" actId="27803"/>
          <ac:spMkLst>
            <pc:docMk/>
            <pc:sldMk cId="605312590" sldId="256"/>
            <ac:spMk id="1157" creationId="{6E32676F-CBB9-4EC1-040B-2DFA04482E24}"/>
          </ac:spMkLst>
        </pc:spChg>
        <pc:spChg chg="mod">
          <ac:chgData name="Emils Zegers" userId="bd5cf22c-0e97-44c0-acad-9bc9915da531" providerId="ADAL" clId="{5F09D76C-1841-4F58-94B1-5AE3681891B6}" dt="2023-06-22T13:57:58.600" v="3437" actId="27803"/>
          <ac:spMkLst>
            <pc:docMk/>
            <pc:sldMk cId="605312590" sldId="256"/>
            <ac:spMk id="1158" creationId="{C83A9415-74E8-F05E-B6E5-DDD3DBBD8C42}"/>
          </ac:spMkLst>
        </pc:spChg>
        <pc:spChg chg="mod">
          <ac:chgData name="Emils Zegers" userId="bd5cf22c-0e97-44c0-acad-9bc9915da531" providerId="ADAL" clId="{5F09D76C-1841-4F58-94B1-5AE3681891B6}" dt="2023-06-22T13:57:58.600" v="3437" actId="27803"/>
          <ac:spMkLst>
            <pc:docMk/>
            <pc:sldMk cId="605312590" sldId="256"/>
            <ac:spMk id="1159" creationId="{39816A83-D535-4DA7-1C16-427B2B9886AB}"/>
          </ac:spMkLst>
        </pc:spChg>
        <pc:spChg chg="mod">
          <ac:chgData name="Emils Zegers" userId="bd5cf22c-0e97-44c0-acad-9bc9915da531" providerId="ADAL" clId="{5F09D76C-1841-4F58-94B1-5AE3681891B6}" dt="2023-06-22T13:57:58.600" v="3437" actId="27803"/>
          <ac:spMkLst>
            <pc:docMk/>
            <pc:sldMk cId="605312590" sldId="256"/>
            <ac:spMk id="1160" creationId="{0676C323-C04F-33F1-8779-857A636522AE}"/>
          </ac:spMkLst>
        </pc:spChg>
        <pc:spChg chg="mod">
          <ac:chgData name="Emils Zegers" userId="bd5cf22c-0e97-44c0-acad-9bc9915da531" providerId="ADAL" clId="{5F09D76C-1841-4F58-94B1-5AE3681891B6}" dt="2023-06-22T13:57:58.600" v="3437" actId="27803"/>
          <ac:spMkLst>
            <pc:docMk/>
            <pc:sldMk cId="605312590" sldId="256"/>
            <ac:spMk id="1161" creationId="{9535B8EE-4079-3317-9177-F4EB5E5D3B43}"/>
          </ac:spMkLst>
        </pc:spChg>
        <pc:spChg chg="mod">
          <ac:chgData name="Emils Zegers" userId="bd5cf22c-0e97-44c0-acad-9bc9915da531" providerId="ADAL" clId="{5F09D76C-1841-4F58-94B1-5AE3681891B6}" dt="2023-06-22T13:57:58.600" v="3437" actId="27803"/>
          <ac:spMkLst>
            <pc:docMk/>
            <pc:sldMk cId="605312590" sldId="256"/>
            <ac:spMk id="1162" creationId="{F419F821-48D3-5542-8E04-A1BFE2EC7773}"/>
          </ac:spMkLst>
        </pc:spChg>
        <pc:spChg chg="mod">
          <ac:chgData name="Emils Zegers" userId="bd5cf22c-0e97-44c0-acad-9bc9915da531" providerId="ADAL" clId="{5F09D76C-1841-4F58-94B1-5AE3681891B6}" dt="2023-06-22T13:57:58.600" v="3437" actId="27803"/>
          <ac:spMkLst>
            <pc:docMk/>
            <pc:sldMk cId="605312590" sldId="256"/>
            <ac:spMk id="1163" creationId="{A7DA72F1-7971-1A9C-640C-B4680DE13C00}"/>
          </ac:spMkLst>
        </pc:spChg>
        <pc:spChg chg="mod">
          <ac:chgData name="Emils Zegers" userId="bd5cf22c-0e97-44c0-acad-9bc9915da531" providerId="ADAL" clId="{5F09D76C-1841-4F58-94B1-5AE3681891B6}" dt="2023-06-22T13:57:58.600" v="3437" actId="27803"/>
          <ac:spMkLst>
            <pc:docMk/>
            <pc:sldMk cId="605312590" sldId="256"/>
            <ac:spMk id="1164" creationId="{D21AA788-8775-F632-D24F-CAB03F183F75}"/>
          </ac:spMkLst>
        </pc:spChg>
        <pc:spChg chg="mod">
          <ac:chgData name="Emils Zegers" userId="bd5cf22c-0e97-44c0-acad-9bc9915da531" providerId="ADAL" clId="{5F09D76C-1841-4F58-94B1-5AE3681891B6}" dt="2023-06-22T13:57:58.600" v="3437" actId="27803"/>
          <ac:spMkLst>
            <pc:docMk/>
            <pc:sldMk cId="605312590" sldId="256"/>
            <ac:spMk id="1165" creationId="{79C9CDD7-67B6-A9BA-D2FC-52780DC19C88}"/>
          </ac:spMkLst>
        </pc:spChg>
        <pc:spChg chg="mod">
          <ac:chgData name="Emils Zegers" userId="bd5cf22c-0e97-44c0-acad-9bc9915da531" providerId="ADAL" clId="{5F09D76C-1841-4F58-94B1-5AE3681891B6}" dt="2023-06-22T13:57:58.600" v="3437" actId="27803"/>
          <ac:spMkLst>
            <pc:docMk/>
            <pc:sldMk cId="605312590" sldId="256"/>
            <ac:spMk id="1166" creationId="{E61E41C8-5A08-BAC9-65E2-D708EFD8C2CF}"/>
          </ac:spMkLst>
        </pc:spChg>
        <pc:spChg chg="mod">
          <ac:chgData name="Emils Zegers" userId="bd5cf22c-0e97-44c0-acad-9bc9915da531" providerId="ADAL" clId="{5F09D76C-1841-4F58-94B1-5AE3681891B6}" dt="2023-06-22T13:57:58.600" v="3437" actId="27803"/>
          <ac:spMkLst>
            <pc:docMk/>
            <pc:sldMk cId="605312590" sldId="256"/>
            <ac:spMk id="1167" creationId="{D9607CDB-9267-C266-66E8-9F90C173CDF5}"/>
          </ac:spMkLst>
        </pc:spChg>
        <pc:spChg chg="mod">
          <ac:chgData name="Emils Zegers" userId="bd5cf22c-0e97-44c0-acad-9bc9915da531" providerId="ADAL" clId="{5F09D76C-1841-4F58-94B1-5AE3681891B6}" dt="2023-06-22T13:57:58.600" v="3437" actId="27803"/>
          <ac:spMkLst>
            <pc:docMk/>
            <pc:sldMk cId="605312590" sldId="256"/>
            <ac:spMk id="1168" creationId="{EBBD1073-674E-2763-F5FB-7ACF54EAACE5}"/>
          </ac:spMkLst>
        </pc:spChg>
        <pc:spChg chg="mod">
          <ac:chgData name="Emils Zegers" userId="bd5cf22c-0e97-44c0-acad-9bc9915da531" providerId="ADAL" clId="{5F09D76C-1841-4F58-94B1-5AE3681891B6}" dt="2023-06-22T13:57:58.600" v="3437" actId="27803"/>
          <ac:spMkLst>
            <pc:docMk/>
            <pc:sldMk cId="605312590" sldId="256"/>
            <ac:spMk id="1169" creationId="{7BAC6FBA-BF17-44A6-2414-A1092E59C5E8}"/>
          </ac:spMkLst>
        </pc:spChg>
        <pc:spChg chg="mod">
          <ac:chgData name="Emils Zegers" userId="bd5cf22c-0e97-44c0-acad-9bc9915da531" providerId="ADAL" clId="{5F09D76C-1841-4F58-94B1-5AE3681891B6}" dt="2023-06-22T13:57:58.600" v="3437" actId="27803"/>
          <ac:spMkLst>
            <pc:docMk/>
            <pc:sldMk cId="605312590" sldId="256"/>
            <ac:spMk id="1170" creationId="{218D9CBD-269B-BD0D-BFD9-AD52218106FE}"/>
          </ac:spMkLst>
        </pc:spChg>
        <pc:spChg chg="mod">
          <ac:chgData name="Emils Zegers" userId="bd5cf22c-0e97-44c0-acad-9bc9915da531" providerId="ADAL" clId="{5F09D76C-1841-4F58-94B1-5AE3681891B6}" dt="2023-06-22T13:57:58.600" v="3437" actId="27803"/>
          <ac:spMkLst>
            <pc:docMk/>
            <pc:sldMk cId="605312590" sldId="256"/>
            <ac:spMk id="1171" creationId="{712E9B28-8628-5805-B413-434773E05A9A}"/>
          </ac:spMkLst>
        </pc:spChg>
        <pc:spChg chg="mod">
          <ac:chgData name="Emils Zegers" userId="bd5cf22c-0e97-44c0-acad-9bc9915da531" providerId="ADAL" clId="{5F09D76C-1841-4F58-94B1-5AE3681891B6}" dt="2023-06-22T13:57:58.600" v="3437" actId="27803"/>
          <ac:spMkLst>
            <pc:docMk/>
            <pc:sldMk cId="605312590" sldId="256"/>
            <ac:spMk id="1172" creationId="{2C645472-FC18-B011-E6FB-7C58CDAA8BF7}"/>
          </ac:spMkLst>
        </pc:spChg>
        <pc:spChg chg="mod">
          <ac:chgData name="Emils Zegers" userId="bd5cf22c-0e97-44c0-acad-9bc9915da531" providerId="ADAL" clId="{5F09D76C-1841-4F58-94B1-5AE3681891B6}" dt="2023-06-22T13:57:58.600" v="3437" actId="27803"/>
          <ac:spMkLst>
            <pc:docMk/>
            <pc:sldMk cId="605312590" sldId="256"/>
            <ac:spMk id="1173" creationId="{4EA43C4E-53E7-AA2A-336C-AA0C5C4C6E96}"/>
          </ac:spMkLst>
        </pc:spChg>
        <pc:spChg chg="mod">
          <ac:chgData name="Emils Zegers" userId="bd5cf22c-0e97-44c0-acad-9bc9915da531" providerId="ADAL" clId="{5F09D76C-1841-4F58-94B1-5AE3681891B6}" dt="2023-06-22T13:57:58.600" v="3437" actId="27803"/>
          <ac:spMkLst>
            <pc:docMk/>
            <pc:sldMk cId="605312590" sldId="256"/>
            <ac:spMk id="1174" creationId="{35955023-ADE1-4A02-B6CA-680D029AD078}"/>
          </ac:spMkLst>
        </pc:spChg>
        <pc:spChg chg="mod">
          <ac:chgData name="Emils Zegers" userId="bd5cf22c-0e97-44c0-acad-9bc9915da531" providerId="ADAL" clId="{5F09D76C-1841-4F58-94B1-5AE3681891B6}" dt="2023-06-22T13:57:58.600" v="3437" actId="27803"/>
          <ac:spMkLst>
            <pc:docMk/>
            <pc:sldMk cId="605312590" sldId="256"/>
            <ac:spMk id="1175" creationId="{0036BCA1-3CF9-1E2C-2A02-5DF559AC81FE}"/>
          </ac:spMkLst>
        </pc:spChg>
        <pc:spChg chg="mod">
          <ac:chgData name="Emils Zegers" userId="bd5cf22c-0e97-44c0-acad-9bc9915da531" providerId="ADAL" clId="{5F09D76C-1841-4F58-94B1-5AE3681891B6}" dt="2023-06-22T13:57:58.600" v="3437" actId="27803"/>
          <ac:spMkLst>
            <pc:docMk/>
            <pc:sldMk cId="605312590" sldId="256"/>
            <ac:spMk id="1176" creationId="{BED3C8ED-5DB7-809D-646F-091042A5BF7B}"/>
          </ac:spMkLst>
        </pc:spChg>
        <pc:spChg chg="mod">
          <ac:chgData name="Emils Zegers" userId="bd5cf22c-0e97-44c0-acad-9bc9915da531" providerId="ADAL" clId="{5F09D76C-1841-4F58-94B1-5AE3681891B6}" dt="2023-06-22T13:57:58.600" v="3437" actId="27803"/>
          <ac:spMkLst>
            <pc:docMk/>
            <pc:sldMk cId="605312590" sldId="256"/>
            <ac:spMk id="1177" creationId="{2E3E7263-B974-82FD-9230-99DED1262478}"/>
          </ac:spMkLst>
        </pc:spChg>
        <pc:spChg chg="mod">
          <ac:chgData name="Emils Zegers" userId="bd5cf22c-0e97-44c0-acad-9bc9915da531" providerId="ADAL" clId="{5F09D76C-1841-4F58-94B1-5AE3681891B6}" dt="2023-06-22T13:57:58.600" v="3437" actId="27803"/>
          <ac:spMkLst>
            <pc:docMk/>
            <pc:sldMk cId="605312590" sldId="256"/>
            <ac:spMk id="1178" creationId="{681A1DCE-8963-8C86-63B2-CB8706A2CA97}"/>
          </ac:spMkLst>
        </pc:spChg>
        <pc:spChg chg="mod">
          <ac:chgData name="Emils Zegers" userId="bd5cf22c-0e97-44c0-acad-9bc9915da531" providerId="ADAL" clId="{5F09D76C-1841-4F58-94B1-5AE3681891B6}" dt="2023-06-22T13:57:58.600" v="3437" actId="27803"/>
          <ac:spMkLst>
            <pc:docMk/>
            <pc:sldMk cId="605312590" sldId="256"/>
            <ac:spMk id="1179" creationId="{E7C837E3-A6C2-834F-87D9-35137BB60AD0}"/>
          </ac:spMkLst>
        </pc:spChg>
        <pc:spChg chg="mod">
          <ac:chgData name="Emils Zegers" userId="bd5cf22c-0e97-44c0-acad-9bc9915da531" providerId="ADAL" clId="{5F09D76C-1841-4F58-94B1-5AE3681891B6}" dt="2023-06-22T13:57:58.600" v="3437" actId="27803"/>
          <ac:spMkLst>
            <pc:docMk/>
            <pc:sldMk cId="605312590" sldId="256"/>
            <ac:spMk id="1180" creationId="{7CB09A49-B673-EE4B-E0F0-E67B1B327D97}"/>
          </ac:spMkLst>
        </pc:spChg>
        <pc:spChg chg="mod">
          <ac:chgData name="Emils Zegers" userId="bd5cf22c-0e97-44c0-acad-9bc9915da531" providerId="ADAL" clId="{5F09D76C-1841-4F58-94B1-5AE3681891B6}" dt="2023-06-22T13:57:58.600" v="3437" actId="27803"/>
          <ac:spMkLst>
            <pc:docMk/>
            <pc:sldMk cId="605312590" sldId="256"/>
            <ac:spMk id="1181" creationId="{7A148F86-7532-A3BC-1579-65C46EAF03A9}"/>
          </ac:spMkLst>
        </pc:spChg>
        <pc:spChg chg="mod">
          <ac:chgData name="Emils Zegers" userId="bd5cf22c-0e97-44c0-acad-9bc9915da531" providerId="ADAL" clId="{5F09D76C-1841-4F58-94B1-5AE3681891B6}" dt="2023-06-22T13:57:58.600" v="3437" actId="27803"/>
          <ac:spMkLst>
            <pc:docMk/>
            <pc:sldMk cId="605312590" sldId="256"/>
            <ac:spMk id="1182" creationId="{A08D7347-24DF-A90F-2037-65C2DA7751EF}"/>
          </ac:spMkLst>
        </pc:spChg>
        <pc:spChg chg="mod">
          <ac:chgData name="Emils Zegers" userId="bd5cf22c-0e97-44c0-acad-9bc9915da531" providerId="ADAL" clId="{5F09D76C-1841-4F58-94B1-5AE3681891B6}" dt="2023-06-22T13:57:58.600" v="3437" actId="27803"/>
          <ac:spMkLst>
            <pc:docMk/>
            <pc:sldMk cId="605312590" sldId="256"/>
            <ac:spMk id="1183" creationId="{D98B9E97-6E0A-5DA2-04DD-77520E578117}"/>
          </ac:spMkLst>
        </pc:spChg>
        <pc:spChg chg="mod">
          <ac:chgData name="Emils Zegers" userId="bd5cf22c-0e97-44c0-acad-9bc9915da531" providerId="ADAL" clId="{5F09D76C-1841-4F58-94B1-5AE3681891B6}" dt="2023-06-22T13:57:58.600" v="3437" actId="27803"/>
          <ac:spMkLst>
            <pc:docMk/>
            <pc:sldMk cId="605312590" sldId="256"/>
            <ac:spMk id="1184" creationId="{8F298171-CB93-8226-5F0E-6C2862B8472F}"/>
          </ac:spMkLst>
        </pc:spChg>
        <pc:spChg chg="mod">
          <ac:chgData name="Emils Zegers" userId="bd5cf22c-0e97-44c0-acad-9bc9915da531" providerId="ADAL" clId="{5F09D76C-1841-4F58-94B1-5AE3681891B6}" dt="2023-06-22T13:57:58.600" v="3437" actId="27803"/>
          <ac:spMkLst>
            <pc:docMk/>
            <pc:sldMk cId="605312590" sldId="256"/>
            <ac:spMk id="1185" creationId="{CE4AA3EC-472D-6A3C-56F6-0EF08286FB6B}"/>
          </ac:spMkLst>
        </pc:spChg>
        <pc:spChg chg="mod">
          <ac:chgData name="Emils Zegers" userId="bd5cf22c-0e97-44c0-acad-9bc9915da531" providerId="ADAL" clId="{5F09D76C-1841-4F58-94B1-5AE3681891B6}" dt="2023-06-22T13:57:58.600" v="3437" actId="27803"/>
          <ac:spMkLst>
            <pc:docMk/>
            <pc:sldMk cId="605312590" sldId="256"/>
            <ac:spMk id="1186" creationId="{BDCF29FD-8073-5437-7693-0E7F0E7003DB}"/>
          </ac:spMkLst>
        </pc:spChg>
        <pc:spChg chg="mod">
          <ac:chgData name="Emils Zegers" userId="bd5cf22c-0e97-44c0-acad-9bc9915da531" providerId="ADAL" clId="{5F09D76C-1841-4F58-94B1-5AE3681891B6}" dt="2023-06-22T13:57:58.600" v="3437" actId="27803"/>
          <ac:spMkLst>
            <pc:docMk/>
            <pc:sldMk cId="605312590" sldId="256"/>
            <ac:spMk id="1187" creationId="{11D539C8-41E9-4A23-DA5C-118A7573669D}"/>
          </ac:spMkLst>
        </pc:spChg>
        <pc:spChg chg="mod">
          <ac:chgData name="Emils Zegers" userId="bd5cf22c-0e97-44c0-acad-9bc9915da531" providerId="ADAL" clId="{5F09D76C-1841-4F58-94B1-5AE3681891B6}" dt="2023-06-22T13:57:58.600" v="3437" actId="27803"/>
          <ac:spMkLst>
            <pc:docMk/>
            <pc:sldMk cId="605312590" sldId="256"/>
            <ac:spMk id="1188" creationId="{CB79C083-3AE5-79A5-3BAC-9D49BB4CD8E7}"/>
          </ac:spMkLst>
        </pc:spChg>
        <pc:spChg chg="mod">
          <ac:chgData name="Emils Zegers" userId="bd5cf22c-0e97-44c0-acad-9bc9915da531" providerId="ADAL" clId="{5F09D76C-1841-4F58-94B1-5AE3681891B6}" dt="2023-06-22T13:57:58.600" v="3437" actId="27803"/>
          <ac:spMkLst>
            <pc:docMk/>
            <pc:sldMk cId="605312590" sldId="256"/>
            <ac:spMk id="1189" creationId="{5A548B7A-E17F-77C5-9F0C-3D0850ED7645}"/>
          </ac:spMkLst>
        </pc:spChg>
        <pc:spChg chg="mod">
          <ac:chgData name="Emils Zegers" userId="bd5cf22c-0e97-44c0-acad-9bc9915da531" providerId="ADAL" clId="{5F09D76C-1841-4F58-94B1-5AE3681891B6}" dt="2023-06-22T13:57:58.600" v="3437" actId="27803"/>
          <ac:spMkLst>
            <pc:docMk/>
            <pc:sldMk cId="605312590" sldId="256"/>
            <ac:spMk id="1190" creationId="{24B1838C-4987-C547-24BA-4760A7E09A72}"/>
          </ac:spMkLst>
        </pc:spChg>
        <pc:spChg chg="mod">
          <ac:chgData name="Emils Zegers" userId="bd5cf22c-0e97-44c0-acad-9bc9915da531" providerId="ADAL" clId="{5F09D76C-1841-4F58-94B1-5AE3681891B6}" dt="2023-06-22T13:57:58.600" v="3437" actId="27803"/>
          <ac:spMkLst>
            <pc:docMk/>
            <pc:sldMk cId="605312590" sldId="256"/>
            <ac:spMk id="1191" creationId="{E94AC093-F957-BBFC-7246-64172D73486B}"/>
          </ac:spMkLst>
        </pc:spChg>
        <pc:spChg chg="mod">
          <ac:chgData name="Emils Zegers" userId="bd5cf22c-0e97-44c0-acad-9bc9915da531" providerId="ADAL" clId="{5F09D76C-1841-4F58-94B1-5AE3681891B6}" dt="2023-06-22T13:57:58.600" v="3437" actId="27803"/>
          <ac:spMkLst>
            <pc:docMk/>
            <pc:sldMk cId="605312590" sldId="256"/>
            <ac:spMk id="1192" creationId="{71827F1D-2989-08AA-8379-E4EA2D60FCF8}"/>
          </ac:spMkLst>
        </pc:spChg>
        <pc:spChg chg="mod">
          <ac:chgData name="Emils Zegers" userId="bd5cf22c-0e97-44c0-acad-9bc9915da531" providerId="ADAL" clId="{5F09D76C-1841-4F58-94B1-5AE3681891B6}" dt="2023-06-22T13:57:58.600" v="3437" actId="27803"/>
          <ac:spMkLst>
            <pc:docMk/>
            <pc:sldMk cId="605312590" sldId="256"/>
            <ac:spMk id="1193" creationId="{ED65DCBE-4A90-6490-E9D2-61C7B12C2D2D}"/>
          </ac:spMkLst>
        </pc:spChg>
        <pc:spChg chg="mod">
          <ac:chgData name="Emils Zegers" userId="bd5cf22c-0e97-44c0-acad-9bc9915da531" providerId="ADAL" clId="{5F09D76C-1841-4F58-94B1-5AE3681891B6}" dt="2023-06-22T13:57:58.600" v="3437" actId="27803"/>
          <ac:spMkLst>
            <pc:docMk/>
            <pc:sldMk cId="605312590" sldId="256"/>
            <ac:spMk id="1194" creationId="{C241519A-9504-3320-2113-7495B6D071DA}"/>
          </ac:spMkLst>
        </pc:spChg>
        <pc:spChg chg="mod">
          <ac:chgData name="Emils Zegers" userId="bd5cf22c-0e97-44c0-acad-9bc9915da531" providerId="ADAL" clId="{5F09D76C-1841-4F58-94B1-5AE3681891B6}" dt="2023-06-22T13:57:58.600" v="3437" actId="27803"/>
          <ac:spMkLst>
            <pc:docMk/>
            <pc:sldMk cId="605312590" sldId="256"/>
            <ac:spMk id="1195" creationId="{448121CB-D41C-4C89-8434-B7F3EB2C7121}"/>
          </ac:spMkLst>
        </pc:spChg>
        <pc:spChg chg="mod">
          <ac:chgData name="Emils Zegers" userId="bd5cf22c-0e97-44c0-acad-9bc9915da531" providerId="ADAL" clId="{5F09D76C-1841-4F58-94B1-5AE3681891B6}" dt="2023-06-22T13:57:58.600" v="3437" actId="27803"/>
          <ac:spMkLst>
            <pc:docMk/>
            <pc:sldMk cId="605312590" sldId="256"/>
            <ac:spMk id="1196" creationId="{E3CCA763-F5A2-A86C-5C29-C8FFFB19A726}"/>
          </ac:spMkLst>
        </pc:spChg>
        <pc:spChg chg="mod">
          <ac:chgData name="Emils Zegers" userId="bd5cf22c-0e97-44c0-acad-9bc9915da531" providerId="ADAL" clId="{5F09D76C-1841-4F58-94B1-5AE3681891B6}" dt="2023-06-22T13:57:58.600" v="3437" actId="27803"/>
          <ac:spMkLst>
            <pc:docMk/>
            <pc:sldMk cId="605312590" sldId="256"/>
            <ac:spMk id="1197" creationId="{6F0DB4A9-707A-1F73-38D5-1C98C378B2D1}"/>
          </ac:spMkLst>
        </pc:spChg>
        <pc:spChg chg="mod">
          <ac:chgData name="Emils Zegers" userId="bd5cf22c-0e97-44c0-acad-9bc9915da531" providerId="ADAL" clId="{5F09D76C-1841-4F58-94B1-5AE3681891B6}" dt="2023-06-22T13:57:58.600" v="3437" actId="27803"/>
          <ac:spMkLst>
            <pc:docMk/>
            <pc:sldMk cId="605312590" sldId="256"/>
            <ac:spMk id="1198" creationId="{5598EBA9-5029-6783-94FE-844D416A8F97}"/>
          </ac:spMkLst>
        </pc:spChg>
        <pc:spChg chg="mod">
          <ac:chgData name="Emils Zegers" userId="bd5cf22c-0e97-44c0-acad-9bc9915da531" providerId="ADAL" clId="{5F09D76C-1841-4F58-94B1-5AE3681891B6}" dt="2023-06-22T13:57:58.600" v="3437" actId="27803"/>
          <ac:spMkLst>
            <pc:docMk/>
            <pc:sldMk cId="605312590" sldId="256"/>
            <ac:spMk id="1199" creationId="{5E6878BD-147B-4CD8-D5DE-E848AF69F62F}"/>
          </ac:spMkLst>
        </pc:spChg>
        <pc:spChg chg="mod">
          <ac:chgData name="Emils Zegers" userId="bd5cf22c-0e97-44c0-acad-9bc9915da531" providerId="ADAL" clId="{5F09D76C-1841-4F58-94B1-5AE3681891B6}" dt="2023-06-22T13:57:58.600" v="3437" actId="27803"/>
          <ac:spMkLst>
            <pc:docMk/>
            <pc:sldMk cId="605312590" sldId="256"/>
            <ac:spMk id="1200" creationId="{95CE0B55-845D-7901-CA73-5E1A5599F0A6}"/>
          </ac:spMkLst>
        </pc:spChg>
        <pc:spChg chg="mod">
          <ac:chgData name="Emils Zegers" userId="bd5cf22c-0e97-44c0-acad-9bc9915da531" providerId="ADAL" clId="{5F09D76C-1841-4F58-94B1-5AE3681891B6}" dt="2023-06-22T13:57:58.600" v="3437" actId="27803"/>
          <ac:spMkLst>
            <pc:docMk/>
            <pc:sldMk cId="605312590" sldId="256"/>
            <ac:spMk id="1201" creationId="{5E37D812-C837-FBE4-9E0E-6E21C639AE3D}"/>
          </ac:spMkLst>
        </pc:spChg>
        <pc:spChg chg="mod">
          <ac:chgData name="Emils Zegers" userId="bd5cf22c-0e97-44c0-acad-9bc9915da531" providerId="ADAL" clId="{5F09D76C-1841-4F58-94B1-5AE3681891B6}" dt="2023-06-22T13:57:58.600" v="3437" actId="27803"/>
          <ac:spMkLst>
            <pc:docMk/>
            <pc:sldMk cId="605312590" sldId="256"/>
            <ac:spMk id="1202" creationId="{CB296A3B-8FD1-993E-2435-576E4E1EF4E0}"/>
          </ac:spMkLst>
        </pc:spChg>
        <pc:spChg chg="mod">
          <ac:chgData name="Emils Zegers" userId="bd5cf22c-0e97-44c0-acad-9bc9915da531" providerId="ADAL" clId="{5F09D76C-1841-4F58-94B1-5AE3681891B6}" dt="2023-06-22T13:57:58.600" v="3437" actId="27803"/>
          <ac:spMkLst>
            <pc:docMk/>
            <pc:sldMk cId="605312590" sldId="256"/>
            <ac:spMk id="1203" creationId="{82FE7D15-42E9-4A09-6299-79861879FD6B}"/>
          </ac:spMkLst>
        </pc:spChg>
        <pc:spChg chg="mod">
          <ac:chgData name="Emils Zegers" userId="bd5cf22c-0e97-44c0-acad-9bc9915da531" providerId="ADAL" clId="{5F09D76C-1841-4F58-94B1-5AE3681891B6}" dt="2023-06-22T13:57:58.600" v="3437" actId="27803"/>
          <ac:spMkLst>
            <pc:docMk/>
            <pc:sldMk cId="605312590" sldId="256"/>
            <ac:spMk id="1204" creationId="{DA51F2C4-6F0E-0179-21A4-A4974E036EFA}"/>
          </ac:spMkLst>
        </pc:spChg>
        <pc:spChg chg="mod">
          <ac:chgData name="Emils Zegers" userId="bd5cf22c-0e97-44c0-acad-9bc9915da531" providerId="ADAL" clId="{5F09D76C-1841-4F58-94B1-5AE3681891B6}" dt="2023-06-22T13:57:58.600" v="3437" actId="27803"/>
          <ac:spMkLst>
            <pc:docMk/>
            <pc:sldMk cId="605312590" sldId="256"/>
            <ac:spMk id="1205" creationId="{BC7AE867-1958-60A8-EF2B-CD178C43303C}"/>
          </ac:spMkLst>
        </pc:spChg>
        <pc:spChg chg="mod">
          <ac:chgData name="Emils Zegers" userId="bd5cf22c-0e97-44c0-acad-9bc9915da531" providerId="ADAL" clId="{5F09D76C-1841-4F58-94B1-5AE3681891B6}" dt="2023-06-22T13:57:58.600" v="3437" actId="27803"/>
          <ac:spMkLst>
            <pc:docMk/>
            <pc:sldMk cId="605312590" sldId="256"/>
            <ac:spMk id="1206" creationId="{9916A5CB-5523-C412-92EB-24AEBCE9F424}"/>
          </ac:spMkLst>
        </pc:spChg>
        <pc:spChg chg="mod">
          <ac:chgData name="Emils Zegers" userId="bd5cf22c-0e97-44c0-acad-9bc9915da531" providerId="ADAL" clId="{5F09D76C-1841-4F58-94B1-5AE3681891B6}" dt="2023-06-22T13:57:58.600" v="3437" actId="27803"/>
          <ac:spMkLst>
            <pc:docMk/>
            <pc:sldMk cId="605312590" sldId="256"/>
            <ac:spMk id="1207" creationId="{7E23651E-4C9D-0A09-9B85-53B299D186F0}"/>
          </ac:spMkLst>
        </pc:spChg>
        <pc:spChg chg="mod">
          <ac:chgData name="Emils Zegers" userId="bd5cf22c-0e97-44c0-acad-9bc9915da531" providerId="ADAL" clId="{5F09D76C-1841-4F58-94B1-5AE3681891B6}" dt="2023-06-22T13:57:58.600" v="3437" actId="27803"/>
          <ac:spMkLst>
            <pc:docMk/>
            <pc:sldMk cId="605312590" sldId="256"/>
            <ac:spMk id="1208" creationId="{A67FB4B9-9429-9D6E-3B9D-16B137892839}"/>
          </ac:spMkLst>
        </pc:spChg>
        <pc:spChg chg="mod">
          <ac:chgData name="Emils Zegers" userId="bd5cf22c-0e97-44c0-acad-9bc9915da531" providerId="ADAL" clId="{5F09D76C-1841-4F58-94B1-5AE3681891B6}" dt="2023-06-22T13:57:58.600" v="3437" actId="27803"/>
          <ac:spMkLst>
            <pc:docMk/>
            <pc:sldMk cId="605312590" sldId="256"/>
            <ac:spMk id="1209" creationId="{B7D20F29-5E07-F2FA-A05E-0DDD4E0FF849}"/>
          </ac:spMkLst>
        </pc:spChg>
        <pc:spChg chg="mod">
          <ac:chgData name="Emils Zegers" userId="bd5cf22c-0e97-44c0-acad-9bc9915da531" providerId="ADAL" clId="{5F09D76C-1841-4F58-94B1-5AE3681891B6}" dt="2023-06-22T13:57:58.600" v="3437" actId="27803"/>
          <ac:spMkLst>
            <pc:docMk/>
            <pc:sldMk cId="605312590" sldId="256"/>
            <ac:spMk id="1210" creationId="{8CB0CEE3-84B3-F08A-9A77-6ABA71192664}"/>
          </ac:spMkLst>
        </pc:spChg>
        <pc:spChg chg="mod">
          <ac:chgData name="Emils Zegers" userId="bd5cf22c-0e97-44c0-acad-9bc9915da531" providerId="ADAL" clId="{5F09D76C-1841-4F58-94B1-5AE3681891B6}" dt="2023-06-22T13:57:58.600" v="3437" actId="27803"/>
          <ac:spMkLst>
            <pc:docMk/>
            <pc:sldMk cId="605312590" sldId="256"/>
            <ac:spMk id="1211" creationId="{9B5F0D8E-EBC6-B2AF-E3BD-6E8334AC3973}"/>
          </ac:spMkLst>
        </pc:spChg>
        <pc:spChg chg="mod">
          <ac:chgData name="Emils Zegers" userId="bd5cf22c-0e97-44c0-acad-9bc9915da531" providerId="ADAL" clId="{5F09D76C-1841-4F58-94B1-5AE3681891B6}" dt="2023-06-22T13:57:58.600" v="3437" actId="27803"/>
          <ac:spMkLst>
            <pc:docMk/>
            <pc:sldMk cId="605312590" sldId="256"/>
            <ac:spMk id="1212" creationId="{9E428377-737A-6DD0-FD41-2E77A3B261A1}"/>
          </ac:spMkLst>
        </pc:spChg>
        <pc:spChg chg="mod">
          <ac:chgData name="Emils Zegers" userId="bd5cf22c-0e97-44c0-acad-9bc9915da531" providerId="ADAL" clId="{5F09D76C-1841-4F58-94B1-5AE3681891B6}" dt="2023-06-22T13:57:58.600" v="3437" actId="27803"/>
          <ac:spMkLst>
            <pc:docMk/>
            <pc:sldMk cId="605312590" sldId="256"/>
            <ac:spMk id="1213" creationId="{F94F4360-8044-1D00-3E5B-E95907B41BC3}"/>
          </ac:spMkLst>
        </pc:spChg>
        <pc:spChg chg="mod">
          <ac:chgData name="Emils Zegers" userId="bd5cf22c-0e97-44c0-acad-9bc9915da531" providerId="ADAL" clId="{5F09D76C-1841-4F58-94B1-5AE3681891B6}" dt="2023-06-22T13:57:58.600" v="3437" actId="27803"/>
          <ac:spMkLst>
            <pc:docMk/>
            <pc:sldMk cId="605312590" sldId="256"/>
            <ac:spMk id="1214" creationId="{535B0B63-F307-0FCE-B28F-9CBD0B203CD0}"/>
          </ac:spMkLst>
        </pc:spChg>
        <pc:spChg chg="mod">
          <ac:chgData name="Emils Zegers" userId="bd5cf22c-0e97-44c0-acad-9bc9915da531" providerId="ADAL" clId="{5F09D76C-1841-4F58-94B1-5AE3681891B6}" dt="2023-06-22T13:57:58.600" v="3437" actId="27803"/>
          <ac:spMkLst>
            <pc:docMk/>
            <pc:sldMk cId="605312590" sldId="256"/>
            <ac:spMk id="1215" creationId="{247629CC-35F0-86B0-A513-633231EE1A72}"/>
          </ac:spMkLst>
        </pc:spChg>
        <pc:spChg chg="mod">
          <ac:chgData name="Emils Zegers" userId="bd5cf22c-0e97-44c0-acad-9bc9915da531" providerId="ADAL" clId="{5F09D76C-1841-4F58-94B1-5AE3681891B6}" dt="2023-06-22T13:57:58.600" v="3437" actId="27803"/>
          <ac:spMkLst>
            <pc:docMk/>
            <pc:sldMk cId="605312590" sldId="256"/>
            <ac:spMk id="1216" creationId="{E63C64D4-2E61-560F-2EDE-5BCA397FB674}"/>
          </ac:spMkLst>
        </pc:spChg>
        <pc:spChg chg="mod">
          <ac:chgData name="Emils Zegers" userId="bd5cf22c-0e97-44c0-acad-9bc9915da531" providerId="ADAL" clId="{5F09D76C-1841-4F58-94B1-5AE3681891B6}" dt="2023-06-22T13:57:58.600" v="3437" actId="27803"/>
          <ac:spMkLst>
            <pc:docMk/>
            <pc:sldMk cId="605312590" sldId="256"/>
            <ac:spMk id="1217" creationId="{6AA05FCB-6F34-0DBF-6F84-1EBE61532FB0}"/>
          </ac:spMkLst>
        </pc:spChg>
        <pc:spChg chg="mod">
          <ac:chgData name="Emils Zegers" userId="bd5cf22c-0e97-44c0-acad-9bc9915da531" providerId="ADAL" clId="{5F09D76C-1841-4F58-94B1-5AE3681891B6}" dt="2023-06-22T13:57:58.600" v="3437" actId="27803"/>
          <ac:spMkLst>
            <pc:docMk/>
            <pc:sldMk cId="605312590" sldId="256"/>
            <ac:spMk id="1218" creationId="{CFC15352-0B03-12AB-54DF-9E623CAC3724}"/>
          </ac:spMkLst>
        </pc:spChg>
        <pc:spChg chg="mod">
          <ac:chgData name="Emils Zegers" userId="bd5cf22c-0e97-44c0-acad-9bc9915da531" providerId="ADAL" clId="{5F09D76C-1841-4F58-94B1-5AE3681891B6}" dt="2023-06-22T13:57:58.600" v="3437" actId="27803"/>
          <ac:spMkLst>
            <pc:docMk/>
            <pc:sldMk cId="605312590" sldId="256"/>
            <ac:spMk id="1219" creationId="{D4705EF6-C10A-2170-1921-A5FE010400F9}"/>
          </ac:spMkLst>
        </pc:spChg>
        <pc:spChg chg="mod">
          <ac:chgData name="Emils Zegers" userId="bd5cf22c-0e97-44c0-acad-9bc9915da531" providerId="ADAL" clId="{5F09D76C-1841-4F58-94B1-5AE3681891B6}" dt="2023-06-22T13:57:58.600" v="3437" actId="27803"/>
          <ac:spMkLst>
            <pc:docMk/>
            <pc:sldMk cId="605312590" sldId="256"/>
            <ac:spMk id="1220" creationId="{B9487086-974B-503A-F80A-871CD3F8B765}"/>
          </ac:spMkLst>
        </pc:spChg>
        <pc:spChg chg="mod">
          <ac:chgData name="Emils Zegers" userId="bd5cf22c-0e97-44c0-acad-9bc9915da531" providerId="ADAL" clId="{5F09D76C-1841-4F58-94B1-5AE3681891B6}" dt="2023-06-22T13:57:58.600" v="3437" actId="27803"/>
          <ac:spMkLst>
            <pc:docMk/>
            <pc:sldMk cId="605312590" sldId="256"/>
            <ac:spMk id="1221" creationId="{92A4D587-939D-4395-6AF2-4EB2C5060468}"/>
          </ac:spMkLst>
        </pc:spChg>
        <pc:spChg chg="mod">
          <ac:chgData name="Emils Zegers" userId="bd5cf22c-0e97-44c0-acad-9bc9915da531" providerId="ADAL" clId="{5F09D76C-1841-4F58-94B1-5AE3681891B6}" dt="2023-06-22T13:57:58.600" v="3437" actId="27803"/>
          <ac:spMkLst>
            <pc:docMk/>
            <pc:sldMk cId="605312590" sldId="256"/>
            <ac:spMk id="1222" creationId="{154B41B9-1D2F-8496-4658-5B83AA42A151}"/>
          </ac:spMkLst>
        </pc:spChg>
        <pc:spChg chg="mod">
          <ac:chgData name="Emils Zegers" userId="bd5cf22c-0e97-44c0-acad-9bc9915da531" providerId="ADAL" clId="{5F09D76C-1841-4F58-94B1-5AE3681891B6}" dt="2023-06-22T13:57:58.600" v="3437" actId="27803"/>
          <ac:spMkLst>
            <pc:docMk/>
            <pc:sldMk cId="605312590" sldId="256"/>
            <ac:spMk id="1223" creationId="{4C06939F-7477-5726-43D7-743AC3BE7D82}"/>
          </ac:spMkLst>
        </pc:spChg>
        <pc:spChg chg="mod">
          <ac:chgData name="Emils Zegers" userId="bd5cf22c-0e97-44c0-acad-9bc9915da531" providerId="ADAL" clId="{5F09D76C-1841-4F58-94B1-5AE3681891B6}" dt="2023-06-22T13:57:58.600" v="3437" actId="27803"/>
          <ac:spMkLst>
            <pc:docMk/>
            <pc:sldMk cId="605312590" sldId="256"/>
            <ac:spMk id="1224" creationId="{F2D8A6FC-FE5F-E7F6-3C3E-F90FFD21CD23}"/>
          </ac:spMkLst>
        </pc:spChg>
        <pc:spChg chg="mod">
          <ac:chgData name="Emils Zegers" userId="bd5cf22c-0e97-44c0-acad-9bc9915da531" providerId="ADAL" clId="{5F09D76C-1841-4F58-94B1-5AE3681891B6}" dt="2023-06-22T13:57:58.600" v="3437" actId="27803"/>
          <ac:spMkLst>
            <pc:docMk/>
            <pc:sldMk cId="605312590" sldId="256"/>
            <ac:spMk id="1225" creationId="{0F439CD0-8DE7-EB50-6AC2-826D24C9994E}"/>
          </ac:spMkLst>
        </pc:spChg>
        <pc:spChg chg="mod">
          <ac:chgData name="Emils Zegers" userId="bd5cf22c-0e97-44c0-acad-9bc9915da531" providerId="ADAL" clId="{5F09D76C-1841-4F58-94B1-5AE3681891B6}" dt="2023-06-22T13:57:58.600" v="3437" actId="27803"/>
          <ac:spMkLst>
            <pc:docMk/>
            <pc:sldMk cId="605312590" sldId="256"/>
            <ac:spMk id="1226" creationId="{7CB4830F-5713-9C9D-57E2-D36C986809B1}"/>
          </ac:spMkLst>
        </pc:spChg>
        <pc:spChg chg="mod">
          <ac:chgData name="Emils Zegers" userId="bd5cf22c-0e97-44c0-acad-9bc9915da531" providerId="ADAL" clId="{5F09D76C-1841-4F58-94B1-5AE3681891B6}" dt="2023-06-22T13:57:58.600" v="3437" actId="27803"/>
          <ac:spMkLst>
            <pc:docMk/>
            <pc:sldMk cId="605312590" sldId="256"/>
            <ac:spMk id="1227" creationId="{91E96A6F-4FBA-9DD3-5458-2E5E6624D0B1}"/>
          </ac:spMkLst>
        </pc:spChg>
        <pc:spChg chg="mod">
          <ac:chgData name="Emils Zegers" userId="bd5cf22c-0e97-44c0-acad-9bc9915da531" providerId="ADAL" clId="{5F09D76C-1841-4F58-94B1-5AE3681891B6}" dt="2023-06-22T13:57:58.600" v="3437" actId="27803"/>
          <ac:spMkLst>
            <pc:docMk/>
            <pc:sldMk cId="605312590" sldId="256"/>
            <ac:spMk id="1228" creationId="{DE9B6736-BC85-BE78-AE92-1F6FE7F313E2}"/>
          </ac:spMkLst>
        </pc:spChg>
        <pc:spChg chg="mod">
          <ac:chgData name="Emils Zegers" userId="bd5cf22c-0e97-44c0-acad-9bc9915da531" providerId="ADAL" clId="{5F09D76C-1841-4F58-94B1-5AE3681891B6}" dt="2023-06-22T13:57:58.600" v="3437" actId="27803"/>
          <ac:spMkLst>
            <pc:docMk/>
            <pc:sldMk cId="605312590" sldId="256"/>
            <ac:spMk id="1229" creationId="{63F42130-EA16-2A32-EF25-263E65C8BF46}"/>
          </ac:spMkLst>
        </pc:spChg>
        <pc:spChg chg="mod">
          <ac:chgData name="Emils Zegers" userId="bd5cf22c-0e97-44c0-acad-9bc9915da531" providerId="ADAL" clId="{5F09D76C-1841-4F58-94B1-5AE3681891B6}" dt="2023-06-22T13:57:58.600" v="3437" actId="27803"/>
          <ac:spMkLst>
            <pc:docMk/>
            <pc:sldMk cId="605312590" sldId="256"/>
            <ac:spMk id="1230" creationId="{BDA64D74-B030-DF7D-369C-FF5B2C969E9D}"/>
          </ac:spMkLst>
        </pc:spChg>
        <pc:spChg chg="mod">
          <ac:chgData name="Emils Zegers" userId="bd5cf22c-0e97-44c0-acad-9bc9915da531" providerId="ADAL" clId="{5F09D76C-1841-4F58-94B1-5AE3681891B6}" dt="2023-06-22T13:57:58.600" v="3437" actId="27803"/>
          <ac:spMkLst>
            <pc:docMk/>
            <pc:sldMk cId="605312590" sldId="256"/>
            <ac:spMk id="1231" creationId="{F8D2EF9A-406F-103F-57F6-70AFD9084542}"/>
          </ac:spMkLst>
        </pc:spChg>
        <pc:spChg chg="mod">
          <ac:chgData name="Emils Zegers" userId="bd5cf22c-0e97-44c0-acad-9bc9915da531" providerId="ADAL" clId="{5F09D76C-1841-4F58-94B1-5AE3681891B6}" dt="2023-06-22T13:57:58.600" v="3437" actId="27803"/>
          <ac:spMkLst>
            <pc:docMk/>
            <pc:sldMk cId="605312590" sldId="256"/>
            <ac:spMk id="1232" creationId="{9DB956E6-0F23-9DE0-2949-453A9BE1FD69}"/>
          </ac:spMkLst>
        </pc:spChg>
        <pc:spChg chg="mod">
          <ac:chgData name="Emils Zegers" userId="bd5cf22c-0e97-44c0-acad-9bc9915da531" providerId="ADAL" clId="{5F09D76C-1841-4F58-94B1-5AE3681891B6}" dt="2023-06-22T13:57:58.600" v="3437" actId="27803"/>
          <ac:spMkLst>
            <pc:docMk/>
            <pc:sldMk cId="605312590" sldId="256"/>
            <ac:spMk id="1233" creationId="{C0E59650-4EBB-C3EC-19DC-DE1768C64EB0}"/>
          </ac:spMkLst>
        </pc:spChg>
        <pc:spChg chg="mod">
          <ac:chgData name="Emils Zegers" userId="bd5cf22c-0e97-44c0-acad-9bc9915da531" providerId="ADAL" clId="{5F09D76C-1841-4F58-94B1-5AE3681891B6}" dt="2023-06-22T13:57:58.600" v="3437" actId="27803"/>
          <ac:spMkLst>
            <pc:docMk/>
            <pc:sldMk cId="605312590" sldId="256"/>
            <ac:spMk id="1234" creationId="{611EC21C-1B9F-9A78-7CEF-517E91DAFB0B}"/>
          </ac:spMkLst>
        </pc:spChg>
        <pc:spChg chg="mod">
          <ac:chgData name="Emils Zegers" userId="bd5cf22c-0e97-44c0-acad-9bc9915da531" providerId="ADAL" clId="{5F09D76C-1841-4F58-94B1-5AE3681891B6}" dt="2023-06-22T13:57:58.600" v="3437" actId="27803"/>
          <ac:spMkLst>
            <pc:docMk/>
            <pc:sldMk cId="605312590" sldId="256"/>
            <ac:spMk id="1235" creationId="{7AA7A0FB-DBDB-88EB-FF2E-77ED45A2BB6F}"/>
          </ac:spMkLst>
        </pc:spChg>
        <pc:spChg chg="mod">
          <ac:chgData name="Emils Zegers" userId="bd5cf22c-0e97-44c0-acad-9bc9915da531" providerId="ADAL" clId="{5F09D76C-1841-4F58-94B1-5AE3681891B6}" dt="2023-06-22T13:57:58.600" v="3437" actId="27803"/>
          <ac:spMkLst>
            <pc:docMk/>
            <pc:sldMk cId="605312590" sldId="256"/>
            <ac:spMk id="1236" creationId="{93FCC471-FE53-B776-AA28-A06A979CB16B}"/>
          </ac:spMkLst>
        </pc:spChg>
        <pc:spChg chg="mod">
          <ac:chgData name="Emils Zegers" userId="bd5cf22c-0e97-44c0-acad-9bc9915da531" providerId="ADAL" clId="{5F09D76C-1841-4F58-94B1-5AE3681891B6}" dt="2023-06-22T13:57:58.600" v="3437" actId="27803"/>
          <ac:spMkLst>
            <pc:docMk/>
            <pc:sldMk cId="605312590" sldId="256"/>
            <ac:spMk id="1237" creationId="{B12F4DAE-B5D9-8F3F-84AC-F961DF8FA8C3}"/>
          </ac:spMkLst>
        </pc:spChg>
        <pc:spChg chg="mod">
          <ac:chgData name="Emils Zegers" userId="bd5cf22c-0e97-44c0-acad-9bc9915da531" providerId="ADAL" clId="{5F09D76C-1841-4F58-94B1-5AE3681891B6}" dt="2023-06-22T13:57:58.600" v="3437" actId="27803"/>
          <ac:spMkLst>
            <pc:docMk/>
            <pc:sldMk cId="605312590" sldId="256"/>
            <ac:spMk id="1238" creationId="{7637F524-E253-EBBD-6B2A-21C3C8DED9F9}"/>
          </ac:spMkLst>
        </pc:spChg>
        <pc:spChg chg="mod">
          <ac:chgData name="Emils Zegers" userId="bd5cf22c-0e97-44c0-acad-9bc9915da531" providerId="ADAL" clId="{5F09D76C-1841-4F58-94B1-5AE3681891B6}" dt="2023-06-22T13:57:58.600" v="3437" actId="27803"/>
          <ac:spMkLst>
            <pc:docMk/>
            <pc:sldMk cId="605312590" sldId="256"/>
            <ac:spMk id="1239" creationId="{05465797-9B66-E285-1B4D-D721C82210F2}"/>
          </ac:spMkLst>
        </pc:spChg>
        <pc:spChg chg="mod">
          <ac:chgData name="Emils Zegers" userId="bd5cf22c-0e97-44c0-acad-9bc9915da531" providerId="ADAL" clId="{5F09D76C-1841-4F58-94B1-5AE3681891B6}" dt="2023-06-22T13:57:58.600" v="3437" actId="27803"/>
          <ac:spMkLst>
            <pc:docMk/>
            <pc:sldMk cId="605312590" sldId="256"/>
            <ac:spMk id="1240" creationId="{5297C653-5CA2-FC4B-E97E-7F813304CD38}"/>
          </ac:spMkLst>
        </pc:spChg>
        <pc:spChg chg="mod">
          <ac:chgData name="Emils Zegers" userId="bd5cf22c-0e97-44c0-acad-9bc9915da531" providerId="ADAL" clId="{5F09D76C-1841-4F58-94B1-5AE3681891B6}" dt="2023-06-22T13:57:58.600" v="3437" actId="27803"/>
          <ac:spMkLst>
            <pc:docMk/>
            <pc:sldMk cId="605312590" sldId="256"/>
            <ac:spMk id="1241" creationId="{0DAE521F-2E8C-ED63-D9AB-89A00EB1D30D}"/>
          </ac:spMkLst>
        </pc:spChg>
        <pc:spChg chg="mod">
          <ac:chgData name="Emils Zegers" userId="bd5cf22c-0e97-44c0-acad-9bc9915da531" providerId="ADAL" clId="{5F09D76C-1841-4F58-94B1-5AE3681891B6}" dt="2023-06-22T13:57:58.600" v="3437" actId="27803"/>
          <ac:spMkLst>
            <pc:docMk/>
            <pc:sldMk cId="605312590" sldId="256"/>
            <ac:spMk id="1242" creationId="{65F3A5AD-FB6C-D24D-3298-DB7A56E956C9}"/>
          </ac:spMkLst>
        </pc:spChg>
        <pc:spChg chg="mod">
          <ac:chgData name="Emils Zegers" userId="bd5cf22c-0e97-44c0-acad-9bc9915da531" providerId="ADAL" clId="{5F09D76C-1841-4F58-94B1-5AE3681891B6}" dt="2023-06-22T13:57:58.600" v="3437" actId="27803"/>
          <ac:spMkLst>
            <pc:docMk/>
            <pc:sldMk cId="605312590" sldId="256"/>
            <ac:spMk id="1243" creationId="{84241FE2-FDD8-035C-43F0-029E317A05C7}"/>
          </ac:spMkLst>
        </pc:spChg>
        <pc:spChg chg="mod">
          <ac:chgData name="Emils Zegers" userId="bd5cf22c-0e97-44c0-acad-9bc9915da531" providerId="ADAL" clId="{5F09D76C-1841-4F58-94B1-5AE3681891B6}" dt="2023-06-22T13:57:58.600" v="3437" actId="27803"/>
          <ac:spMkLst>
            <pc:docMk/>
            <pc:sldMk cId="605312590" sldId="256"/>
            <ac:spMk id="1244" creationId="{BDC6F6B7-0EA9-3A05-45B8-07E9605A6882}"/>
          </ac:spMkLst>
        </pc:spChg>
        <pc:spChg chg="mod">
          <ac:chgData name="Emils Zegers" userId="bd5cf22c-0e97-44c0-acad-9bc9915da531" providerId="ADAL" clId="{5F09D76C-1841-4F58-94B1-5AE3681891B6}" dt="2023-06-22T13:57:58.600" v="3437" actId="27803"/>
          <ac:spMkLst>
            <pc:docMk/>
            <pc:sldMk cId="605312590" sldId="256"/>
            <ac:spMk id="1245" creationId="{8D998FC6-EA38-FA78-E337-0C6647B3D186}"/>
          </ac:spMkLst>
        </pc:spChg>
        <pc:spChg chg="mod">
          <ac:chgData name="Emils Zegers" userId="bd5cf22c-0e97-44c0-acad-9bc9915da531" providerId="ADAL" clId="{5F09D76C-1841-4F58-94B1-5AE3681891B6}" dt="2023-06-22T13:57:58.600" v="3437" actId="27803"/>
          <ac:spMkLst>
            <pc:docMk/>
            <pc:sldMk cId="605312590" sldId="256"/>
            <ac:spMk id="1246" creationId="{25BE8022-867C-A72C-7D69-B3408F585532}"/>
          </ac:spMkLst>
        </pc:spChg>
        <pc:spChg chg="mod">
          <ac:chgData name="Emils Zegers" userId="bd5cf22c-0e97-44c0-acad-9bc9915da531" providerId="ADAL" clId="{5F09D76C-1841-4F58-94B1-5AE3681891B6}" dt="2023-06-22T13:57:58.600" v="3437" actId="27803"/>
          <ac:spMkLst>
            <pc:docMk/>
            <pc:sldMk cId="605312590" sldId="256"/>
            <ac:spMk id="1247" creationId="{B66A5E14-1E8F-C935-F690-09897B6B5AD6}"/>
          </ac:spMkLst>
        </pc:spChg>
        <pc:spChg chg="mod">
          <ac:chgData name="Emils Zegers" userId="bd5cf22c-0e97-44c0-acad-9bc9915da531" providerId="ADAL" clId="{5F09D76C-1841-4F58-94B1-5AE3681891B6}" dt="2023-06-22T13:57:58.600" v="3437" actId="27803"/>
          <ac:spMkLst>
            <pc:docMk/>
            <pc:sldMk cId="605312590" sldId="256"/>
            <ac:spMk id="1248" creationId="{108D52D9-B455-98D5-F9B6-31F7D6DCC925}"/>
          </ac:spMkLst>
        </pc:spChg>
        <pc:spChg chg="mod">
          <ac:chgData name="Emils Zegers" userId="bd5cf22c-0e97-44c0-acad-9bc9915da531" providerId="ADAL" clId="{5F09D76C-1841-4F58-94B1-5AE3681891B6}" dt="2023-06-22T13:57:58.600" v="3437" actId="27803"/>
          <ac:spMkLst>
            <pc:docMk/>
            <pc:sldMk cId="605312590" sldId="256"/>
            <ac:spMk id="1249" creationId="{DFF3D9E8-5633-59DD-B627-3B24AEEB6F00}"/>
          </ac:spMkLst>
        </pc:spChg>
        <pc:spChg chg="mod">
          <ac:chgData name="Emils Zegers" userId="bd5cf22c-0e97-44c0-acad-9bc9915da531" providerId="ADAL" clId="{5F09D76C-1841-4F58-94B1-5AE3681891B6}" dt="2023-06-22T13:57:58.600" v="3437" actId="27803"/>
          <ac:spMkLst>
            <pc:docMk/>
            <pc:sldMk cId="605312590" sldId="256"/>
            <ac:spMk id="1250" creationId="{38888286-B732-1D04-B2D9-9A822711096E}"/>
          </ac:spMkLst>
        </pc:spChg>
        <pc:spChg chg="mod">
          <ac:chgData name="Emils Zegers" userId="bd5cf22c-0e97-44c0-acad-9bc9915da531" providerId="ADAL" clId="{5F09D76C-1841-4F58-94B1-5AE3681891B6}" dt="2023-06-22T13:57:58.600" v="3437" actId="27803"/>
          <ac:spMkLst>
            <pc:docMk/>
            <pc:sldMk cId="605312590" sldId="256"/>
            <ac:spMk id="1251" creationId="{5866AFCB-2265-E7A2-8AD9-DA2ABBD6D5D1}"/>
          </ac:spMkLst>
        </pc:spChg>
        <pc:spChg chg="mod">
          <ac:chgData name="Emils Zegers" userId="bd5cf22c-0e97-44c0-acad-9bc9915da531" providerId="ADAL" clId="{5F09D76C-1841-4F58-94B1-5AE3681891B6}" dt="2023-06-22T13:57:58.600" v="3437" actId="27803"/>
          <ac:spMkLst>
            <pc:docMk/>
            <pc:sldMk cId="605312590" sldId="256"/>
            <ac:spMk id="1252" creationId="{BFEFB107-3102-25AE-1AB2-54D76B1FF341}"/>
          </ac:spMkLst>
        </pc:spChg>
        <pc:spChg chg="mod">
          <ac:chgData name="Emils Zegers" userId="bd5cf22c-0e97-44c0-acad-9bc9915da531" providerId="ADAL" clId="{5F09D76C-1841-4F58-94B1-5AE3681891B6}" dt="2023-06-22T13:57:58.600" v="3437" actId="27803"/>
          <ac:spMkLst>
            <pc:docMk/>
            <pc:sldMk cId="605312590" sldId="256"/>
            <ac:spMk id="1253" creationId="{531BF7F0-C68F-3579-C7CA-DDF6A908B7FF}"/>
          </ac:spMkLst>
        </pc:spChg>
        <pc:spChg chg="mod">
          <ac:chgData name="Emils Zegers" userId="bd5cf22c-0e97-44c0-acad-9bc9915da531" providerId="ADAL" clId="{5F09D76C-1841-4F58-94B1-5AE3681891B6}" dt="2023-06-22T13:57:58.600" v="3437" actId="27803"/>
          <ac:spMkLst>
            <pc:docMk/>
            <pc:sldMk cId="605312590" sldId="256"/>
            <ac:spMk id="1254" creationId="{06ADC5DD-8FB9-5910-7CFD-4050A825A2BA}"/>
          </ac:spMkLst>
        </pc:spChg>
        <pc:spChg chg="mod">
          <ac:chgData name="Emils Zegers" userId="bd5cf22c-0e97-44c0-acad-9bc9915da531" providerId="ADAL" clId="{5F09D76C-1841-4F58-94B1-5AE3681891B6}" dt="2023-06-22T13:57:58.600" v="3437" actId="27803"/>
          <ac:spMkLst>
            <pc:docMk/>
            <pc:sldMk cId="605312590" sldId="256"/>
            <ac:spMk id="1255" creationId="{05FAC333-F43C-AE9B-CEF1-7284D3C2DF57}"/>
          </ac:spMkLst>
        </pc:spChg>
        <pc:spChg chg="mod">
          <ac:chgData name="Emils Zegers" userId="bd5cf22c-0e97-44c0-acad-9bc9915da531" providerId="ADAL" clId="{5F09D76C-1841-4F58-94B1-5AE3681891B6}" dt="2023-06-22T13:57:58.600" v="3437" actId="27803"/>
          <ac:spMkLst>
            <pc:docMk/>
            <pc:sldMk cId="605312590" sldId="256"/>
            <ac:spMk id="1256" creationId="{5E66E29C-351C-1FE7-FFD4-7ABCE209AF30}"/>
          </ac:spMkLst>
        </pc:spChg>
        <pc:spChg chg="mod">
          <ac:chgData name="Emils Zegers" userId="bd5cf22c-0e97-44c0-acad-9bc9915da531" providerId="ADAL" clId="{5F09D76C-1841-4F58-94B1-5AE3681891B6}" dt="2023-06-22T13:57:58.600" v="3437" actId="27803"/>
          <ac:spMkLst>
            <pc:docMk/>
            <pc:sldMk cId="605312590" sldId="256"/>
            <ac:spMk id="1257" creationId="{776B8B01-D88B-ACFE-C3B3-F57D18E86025}"/>
          </ac:spMkLst>
        </pc:spChg>
        <pc:spChg chg="mod">
          <ac:chgData name="Emils Zegers" userId="bd5cf22c-0e97-44c0-acad-9bc9915da531" providerId="ADAL" clId="{5F09D76C-1841-4F58-94B1-5AE3681891B6}" dt="2023-06-22T13:57:58.600" v="3437" actId="27803"/>
          <ac:spMkLst>
            <pc:docMk/>
            <pc:sldMk cId="605312590" sldId="256"/>
            <ac:spMk id="1258" creationId="{1B0E70A2-171D-727A-ED95-EC31DE40D921}"/>
          </ac:spMkLst>
        </pc:spChg>
        <pc:spChg chg="mod">
          <ac:chgData name="Emils Zegers" userId="bd5cf22c-0e97-44c0-acad-9bc9915da531" providerId="ADAL" clId="{5F09D76C-1841-4F58-94B1-5AE3681891B6}" dt="2023-06-22T13:57:58.600" v="3437" actId="27803"/>
          <ac:spMkLst>
            <pc:docMk/>
            <pc:sldMk cId="605312590" sldId="256"/>
            <ac:spMk id="1259" creationId="{43D893F7-7510-2734-748E-CB2ABE541A8A}"/>
          </ac:spMkLst>
        </pc:spChg>
        <pc:spChg chg="mod">
          <ac:chgData name="Emils Zegers" userId="bd5cf22c-0e97-44c0-acad-9bc9915da531" providerId="ADAL" clId="{5F09D76C-1841-4F58-94B1-5AE3681891B6}" dt="2023-06-22T13:57:58.600" v="3437" actId="27803"/>
          <ac:spMkLst>
            <pc:docMk/>
            <pc:sldMk cId="605312590" sldId="256"/>
            <ac:spMk id="1260" creationId="{E64EEF96-B238-0FDD-ED92-C0D89A6539A4}"/>
          </ac:spMkLst>
        </pc:spChg>
        <pc:spChg chg="mod">
          <ac:chgData name="Emils Zegers" userId="bd5cf22c-0e97-44c0-acad-9bc9915da531" providerId="ADAL" clId="{5F09D76C-1841-4F58-94B1-5AE3681891B6}" dt="2023-06-22T13:57:58.600" v="3437" actId="27803"/>
          <ac:spMkLst>
            <pc:docMk/>
            <pc:sldMk cId="605312590" sldId="256"/>
            <ac:spMk id="1261" creationId="{325BEABD-DA53-74C8-EFB8-36AE10217D3D}"/>
          </ac:spMkLst>
        </pc:spChg>
        <pc:spChg chg="mod">
          <ac:chgData name="Emils Zegers" userId="bd5cf22c-0e97-44c0-acad-9bc9915da531" providerId="ADAL" clId="{5F09D76C-1841-4F58-94B1-5AE3681891B6}" dt="2023-06-22T13:57:58.600" v="3437" actId="27803"/>
          <ac:spMkLst>
            <pc:docMk/>
            <pc:sldMk cId="605312590" sldId="256"/>
            <ac:spMk id="1262" creationId="{DA6226B8-E3C6-6796-0B60-8C676BE1D634}"/>
          </ac:spMkLst>
        </pc:spChg>
        <pc:spChg chg="mod">
          <ac:chgData name="Emils Zegers" userId="bd5cf22c-0e97-44c0-acad-9bc9915da531" providerId="ADAL" clId="{5F09D76C-1841-4F58-94B1-5AE3681891B6}" dt="2023-06-22T13:57:58.600" v="3437" actId="27803"/>
          <ac:spMkLst>
            <pc:docMk/>
            <pc:sldMk cId="605312590" sldId="256"/>
            <ac:spMk id="1263" creationId="{7872932D-C60F-32F7-4FDF-68621F810F35}"/>
          </ac:spMkLst>
        </pc:spChg>
        <pc:spChg chg="mod">
          <ac:chgData name="Emils Zegers" userId="bd5cf22c-0e97-44c0-acad-9bc9915da531" providerId="ADAL" clId="{5F09D76C-1841-4F58-94B1-5AE3681891B6}" dt="2023-06-22T13:57:58.600" v="3437" actId="27803"/>
          <ac:spMkLst>
            <pc:docMk/>
            <pc:sldMk cId="605312590" sldId="256"/>
            <ac:spMk id="1264" creationId="{81188797-D65F-DF31-1693-A1042C1D5B7C}"/>
          </ac:spMkLst>
        </pc:spChg>
        <pc:spChg chg="mod">
          <ac:chgData name="Emils Zegers" userId="bd5cf22c-0e97-44c0-acad-9bc9915da531" providerId="ADAL" clId="{5F09D76C-1841-4F58-94B1-5AE3681891B6}" dt="2023-06-22T13:57:58.600" v="3437" actId="27803"/>
          <ac:spMkLst>
            <pc:docMk/>
            <pc:sldMk cId="605312590" sldId="256"/>
            <ac:spMk id="1265" creationId="{47CB670E-A619-0EE2-0B46-E2EC2A4A13C1}"/>
          </ac:spMkLst>
        </pc:spChg>
        <pc:spChg chg="mod">
          <ac:chgData name="Emils Zegers" userId="bd5cf22c-0e97-44c0-acad-9bc9915da531" providerId="ADAL" clId="{5F09D76C-1841-4F58-94B1-5AE3681891B6}" dt="2023-06-22T13:57:58.600" v="3437" actId="27803"/>
          <ac:spMkLst>
            <pc:docMk/>
            <pc:sldMk cId="605312590" sldId="256"/>
            <ac:spMk id="1266" creationId="{0BD21D6F-03B5-AC67-30EB-9F80A42B18E1}"/>
          </ac:spMkLst>
        </pc:spChg>
        <pc:spChg chg="mod">
          <ac:chgData name="Emils Zegers" userId="bd5cf22c-0e97-44c0-acad-9bc9915da531" providerId="ADAL" clId="{5F09D76C-1841-4F58-94B1-5AE3681891B6}" dt="2023-06-22T13:57:58.600" v="3437" actId="27803"/>
          <ac:spMkLst>
            <pc:docMk/>
            <pc:sldMk cId="605312590" sldId="256"/>
            <ac:spMk id="1267" creationId="{7BC5703F-69A7-7439-ADFE-94B09FD08217}"/>
          </ac:spMkLst>
        </pc:spChg>
        <pc:spChg chg="mod">
          <ac:chgData name="Emils Zegers" userId="bd5cf22c-0e97-44c0-acad-9bc9915da531" providerId="ADAL" clId="{5F09D76C-1841-4F58-94B1-5AE3681891B6}" dt="2023-06-22T13:57:58.600" v="3437" actId="27803"/>
          <ac:spMkLst>
            <pc:docMk/>
            <pc:sldMk cId="605312590" sldId="256"/>
            <ac:spMk id="1268" creationId="{40D13903-635E-BB7E-2500-2765ACC92598}"/>
          </ac:spMkLst>
        </pc:spChg>
        <pc:spChg chg="mod">
          <ac:chgData name="Emils Zegers" userId="bd5cf22c-0e97-44c0-acad-9bc9915da531" providerId="ADAL" clId="{5F09D76C-1841-4F58-94B1-5AE3681891B6}" dt="2023-06-22T13:57:58.600" v="3437" actId="27803"/>
          <ac:spMkLst>
            <pc:docMk/>
            <pc:sldMk cId="605312590" sldId="256"/>
            <ac:spMk id="1269" creationId="{8E59B4E7-5DCD-642A-335E-6414C0C6B6CA}"/>
          </ac:spMkLst>
        </pc:spChg>
        <pc:spChg chg="mod">
          <ac:chgData name="Emils Zegers" userId="bd5cf22c-0e97-44c0-acad-9bc9915da531" providerId="ADAL" clId="{5F09D76C-1841-4F58-94B1-5AE3681891B6}" dt="2023-06-22T13:57:58.600" v="3437" actId="27803"/>
          <ac:spMkLst>
            <pc:docMk/>
            <pc:sldMk cId="605312590" sldId="256"/>
            <ac:spMk id="1270" creationId="{AEE9A82C-2295-D3E2-6AF5-8382EAF2E011}"/>
          </ac:spMkLst>
        </pc:spChg>
        <pc:spChg chg="mod">
          <ac:chgData name="Emils Zegers" userId="bd5cf22c-0e97-44c0-acad-9bc9915da531" providerId="ADAL" clId="{5F09D76C-1841-4F58-94B1-5AE3681891B6}" dt="2023-06-22T13:57:58.600" v="3437" actId="27803"/>
          <ac:spMkLst>
            <pc:docMk/>
            <pc:sldMk cId="605312590" sldId="256"/>
            <ac:spMk id="1271" creationId="{4A6D2697-9250-4A77-16C3-48F68E59D823}"/>
          </ac:spMkLst>
        </pc:spChg>
        <pc:spChg chg="mod">
          <ac:chgData name="Emils Zegers" userId="bd5cf22c-0e97-44c0-acad-9bc9915da531" providerId="ADAL" clId="{5F09D76C-1841-4F58-94B1-5AE3681891B6}" dt="2023-06-22T13:57:58.600" v="3437" actId="27803"/>
          <ac:spMkLst>
            <pc:docMk/>
            <pc:sldMk cId="605312590" sldId="256"/>
            <ac:spMk id="1272" creationId="{BD253E17-40F4-EFB8-CA59-A397C820134A}"/>
          </ac:spMkLst>
        </pc:spChg>
        <pc:spChg chg="mod">
          <ac:chgData name="Emils Zegers" userId="bd5cf22c-0e97-44c0-acad-9bc9915da531" providerId="ADAL" clId="{5F09D76C-1841-4F58-94B1-5AE3681891B6}" dt="2023-06-22T13:57:58.600" v="3437" actId="27803"/>
          <ac:spMkLst>
            <pc:docMk/>
            <pc:sldMk cId="605312590" sldId="256"/>
            <ac:spMk id="1273" creationId="{E3057F9B-5D64-18D0-0D70-EFC3E9EE04D6}"/>
          </ac:spMkLst>
        </pc:spChg>
        <pc:spChg chg="mod">
          <ac:chgData name="Emils Zegers" userId="bd5cf22c-0e97-44c0-acad-9bc9915da531" providerId="ADAL" clId="{5F09D76C-1841-4F58-94B1-5AE3681891B6}" dt="2023-06-22T13:57:58.600" v="3437" actId="27803"/>
          <ac:spMkLst>
            <pc:docMk/>
            <pc:sldMk cId="605312590" sldId="256"/>
            <ac:spMk id="1274" creationId="{D34EF273-3794-B435-1FE4-283C735D095D}"/>
          </ac:spMkLst>
        </pc:spChg>
        <pc:spChg chg="mod">
          <ac:chgData name="Emils Zegers" userId="bd5cf22c-0e97-44c0-acad-9bc9915da531" providerId="ADAL" clId="{5F09D76C-1841-4F58-94B1-5AE3681891B6}" dt="2023-06-22T13:57:58.600" v="3437" actId="27803"/>
          <ac:spMkLst>
            <pc:docMk/>
            <pc:sldMk cId="605312590" sldId="256"/>
            <ac:spMk id="1275" creationId="{E7F8B94C-E64F-37C2-9A10-E5D92492EB17}"/>
          </ac:spMkLst>
        </pc:spChg>
        <pc:spChg chg="mod">
          <ac:chgData name="Emils Zegers" userId="bd5cf22c-0e97-44c0-acad-9bc9915da531" providerId="ADAL" clId="{5F09D76C-1841-4F58-94B1-5AE3681891B6}" dt="2023-06-22T13:57:58.600" v="3437" actId="27803"/>
          <ac:spMkLst>
            <pc:docMk/>
            <pc:sldMk cId="605312590" sldId="256"/>
            <ac:spMk id="1276" creationId="{DC792147-FC42-6AC5-3648-687D1FE2094B}"/>
          </ac:spMkLst>
        </pc:spChg>
        <pc:spChg chg="mod">
          <ac:chgData name="Emils Zegers" userId="bd5cf22c-0e97-44c0-acad-9bc9915da531" providerId="ADAL" clId="{5F09D76C-1841-4F58-94B1-5AE3681891B6}" dt="2023-06-22T13:57:58.600" v="3437" actId="27803"/>
          <ac:spMkLst>
            <pc:docMk/>
            <pc:sldMk cId="605312590" sldId="256"/>
            <ac:spMk id="1277" creationId="{5740FE80-5063-4613-E447-BDA39735AD44}"/>
          </ac:spMkLst>
        </pc:spChg>
        <pc:spChg chg="mod">
          <ac:chgData name="Emils Zegers" userId="bd5cf22c-0e97-44c0-acad-9bc9915da531" providerId="ADAL" clId="{5F09D76C-1841-4F58-94B1-5AE3681891B6}" dt="2023-06-22T13:57:58.600" v="3437" actId="27803"/>
          <ac:spMkLst>
            <pc:docMk/>
            <pc:sldMk cId="605312590" sldId="256"/>
            <ac:spMk id="1278" creationId="{9F81862A-57EB-E92A-DA0B-7221C22E2F81}"/>
          </ac:spMkLst>
        </pc:spChg>
        <pc:spChg chg="mod">
          <ac:chgData name="Emils Zegers" userId="bd5cf22c-0e97-44c0-acad-9bc9915da531" providerId="ADAL" clId="{5F09D76C-1841-4F58-94B1-5AE3681891B6}" dt="2023-06-22T13:57:58.600" v="3437" actId="27803"/>
          <ac:spMkLst>
            <pc:docMk/>
            <pc:sldMk cId="605312590" sldId="256"/>
            <ac:spMk id="1279" creationId="{CE689FEB-141E-7F2E-93EE-EF390EEBC4A5}"/>
          </ac:spMkLst>
        </pc:spChg>
        <pc:spChg chg="mod">
          <ac:chgData name="Emils Zegers" userId="bd5cf22c-0e97-44c0-acad-9bc9915da531" providerId="ADAL" clId="{5F09D76C-1841-4F58-94B1-5AE3681891B6}" dt="2023-06-22T13:57:58.600" v="3437" actId="27803"/>
          <ac:spMkLst>
            <pc:docMk/>
            <pc:sldMk cId="605312590" sldId="256"/>
            <ac:spMk id="1280" creationId="{81E65CA5-E7A9-0488-F7D6-5F6F75F844E1}"/>
          </ac:spMkLst>
        </pc:spChg>
        <pc:spChg chg="mod">
          <ac:chgData name="Emils Zegers" userId="bd5cf22c-0e97-44c0-acad-9bc9915da531" providerId="ADAL" clId="{5F09D76C-1841-4F58-94B1-5AE3681891B6}" dt="2023-06-22T13:57:58.600" v="3437" actId="27803"/>
          <ac:spMkLst>
            <pc:docMk/>
            <pc:sldMk cId="605312590" sldId="256"/>
            <ac:spMk id="1281" creationId="{65411532-3B0A-0328-1E47-7D6186C99596}"/>
          </ac:spMkLst>
        </pc:spChg>
        <pc:spChg chg="mod">
          <ac:chgData name="Emils Zegers" userId="bd5cf22c-0e97-44c0-acad-9bc9915da531" providerId="ADAL" clId="{5F09D76C-1841-4F58-94B1-5AE3681891B6}" dt="2023-06-22T13:57:58.600" v="3437" actId="27803"/>
          <ac:spMkLst>
            <pc:docMk/>
            <pc:sldMk cId="605312590" sldId="256"/>
            <ac:spMk id="1282" creationId="{61018B01-44B9-E13D-463D-DA65FCE3A690}"/>
          </ac:spMkLst>
        </pc:spChg>
        <pc:spChg chg="mod">
          <ac:chgData name="Emils Zegers" userId="bd5cf22c-0e97-44c0-acad-9bc9915da531" providerId="ADAL" clId="{5F09D76C-1841-4F58-94B1-5AE3681891B6}" dt="2023-06-22T13:57:58.600" v="3437" actId="27803"/>
          <ac:spMkLst>
            <pc:docMk/>
            <pc:sldMk cId="605312590" sldId="256"/>
            <ac:spMk id="1283" creationId="{384C1825-CC4A-B767-9D58-6B237296CC7C}"/>
          </ac:spMkLst>
        </pc:spChg>
        <pc:spChg chg="mod">
          <ac:chgData name="Emils Zegers" userId="bd5cf22c-0e97-44c0-acad-9bc9915da531" providerId="ADAL" clId="{5F09D76C-1841-4F58-94B1-5AE3681891B6}" dt="2023-06-22T13:57:58.600" v="3437" actId="27803"/>
          <ac:spMkLst>
            <pc:docMk/>
            <pc:sldMk cId="605312590" sldId="256"/>
            <ac:spMk id="1284" creationId="{71264DC0-8F1F-E332-AE70-FB0F37123A4E}"/>
          </ac:spMkLst>
        </pc:spChg>
        <pc:spChg chg="mod">
          <ac:chgData name="Emils Zegers" userId="bd5cf22c-0e97-44c0-acad-9bc9915da531" providerId="ADAL" clId="{5F09D76C-1841-4F58-94B1-5AE3681891B6}" dt="2023-06-22T13:57:58.600" v="3437" actId="27803"/>
          <ac:spMkLst>
            <pc:docMk/>
            <pc:sldMk cId="605312590" sldId="256"/>
            <ac:spMk id="1285" creationId="{2D8E82A6-6453-6D9D-6E3F-A54594CEA8C2}"/>
          </ac:spMkLst>
        </pc:spChg>
        <pc:spChg chg="mod">
          <ac:chgData name="Emils Zegers" userId="bd5cf22c-0e97-44c0-acad-9bc9915da531" providerId="ADAL" clId="{5F09D76C-1841-4F58-94B1-5AE3681891B6}" dt="2023-06-22T13:57:58.600" v="3437" actId="27803"/>
          <ac:spMkLst>
            <pc:docMk/>
            <pc:sldMk cId="605312590" sldId="256"/>
            <ac:spMk id="1286" creationId="{023FECB5-A193-07D9-BAAC-541C10CB184E}"/>
          </ac:spMkLst>
        </pc:spChg>
        <pc:spChg chg="mod">
          <ac:chgData name="Emils Zegers" userId="bd5cf22c-0e97-44c0-acad-9bc9915da531" providerId="ADAL" clId="{5F09D76C-1841-4F58-94B1-5AE3681891B6}" dt="2023-06-22T13:57:58.600" v="3437" actId="27803"/>
          <ac:spMkLst>
            <pc:docMk/>
            <pc:sldMk cId="605312590" sldId="256"/>
            <ac:spMk id="1287" creationId="{B9075FE9-55A7-5345-89F5-5987929B691D}"/>
          </ac:spMkLst>
        </pc:spChg>
        <pc:spChg chg="mod">
          <ac:chgData name="Emils Zegers" userId="bd5cf22c-0e97-44c0-acad-9bc9915da531" providerId="ADAL" clId="{5F09D76C-1841-4F58-94B1-5AE3681891B6}" dt="2023-06-22T13:57:58.600" v="3437" actId="27803"/>
          <ac:spMkLst>
            <pc:docMk/>
            <pc:sldMk cId="605312590" sldId="256"/>
            <ac:spMk id="1288" creationId="{DD7937F0-DAA7-71E8-D841-3B2DB870F391}"/>
          </ac:spMkLst>
        </pc:spChg>
        <pc:spChg chg="mod">
          <ac:chgData name="Emils Zegers" userId="bd5cf22c-0e97-44c0-acad-9bc9915da531" providerId="ADAL" clId="{5F09D76C-1841-4F58-94B1-5AE3681891B6}" dt="2023-06-22T13:57:58.600" v="3437" actId="27803"/>
          <ac:spMkLst>
            <pc:docMk/>
            <pc:sldMk cId="605312590" sldId="256"/>
            <ac:spMk id="1289" creationId="{BE11DDB1-8B03-7F01-069C-3747ABDCA521}"/>
          </ac:spMkLst>
        </pc:spChg>
        <pc:spChg chg="mod">
          <ac:chgData name="Emils Zegers" userId="bd5cf22c-0e97-44c0-acad-9bc9915da531" providerId="ADAL" clId="{5F09D76C-1841-4F58-94B1-5AE3681891B6}" dt="2023-06-22T13:57:58.600" v="3437" actId="27803"/>
          <ac:spMkLst>
            <pc:docMk/>
            <pc:sldMk cId="605312590" sldId="256"/>
            <ac:spMk id="1290" creationId="{DC1AE9BB-8DA6-DAEF-FA1B-33D2E8B9BD1A}"/>
          </ac:spMkLst>
        </pc:spChg>
        <pc:spChg chg="mod">
          <ac:chgData name="Emils Zegers" userId="bd5cf22c-0e97-44c0-acad-9bc9915da531" providerId="ADAL" clId="{5F09D76C-1841-4F58-94B1-5AE3681891B6}" dt="2023-06-22T13:57:58.600" v="3437" actId="27803"/>
          <ac:spMkLst>
            <pc:docMk/>
            <pc:sldMk cId="605312590" sldId="256"/>
            <ac:spMk id="1291" creationId="{F770BAE8-CE81-98D7-3859-344FC5F41F69}"/>
          </ac:spMkLst>
        </pc:spChg>
        <pc:spChg chg="mod">
          <ac:chgData name="Emils Zegers" userId="bd5cf22c-0e97-44c0-acad-9bc9915da531" providerId="ADAL" clId="{5F09D76C-1841-4F58-94B1-5AE3681891B6}" dt="2023-06-22T13:57:58.600" v="3437" actId="27803"/>
          <ac:spMkLst>
            <pc:docMk/>
            <pc:sldMk cId="605312590" sldId="256"/>
            <ac:spMk id="1292" creationId="{6F28198E-17C3-5B18-86C6-DB35916B73DF}"/>
          </ac:spMkLst>
        </pc:spChg>
        <pc:spChg chg="mod">
          <ac:chgData name="Emils Zegers" userId="bd5cf22c-0e97-44c0-acad-9bc9915da531" providerId="ADAL" clId="{5F09D76C-1841-4F58-94B1-5AE3681891B6}" dt="2023-06-22T13:57:58.600" v="3437" actId="27803"/>
          <ac:spMkLst>
            <pc:docMk/>
            <pc:sldMk cId="605312590" sldId="256"/>
            <ac:spMk id="1293" creationId="{5E9675F2-2179-DEAF-3A19-99DF70498018}"/>
          </ac:spMkLst>
        </pc:spChg>
        <pc:spChg chg="mod">
          <ac:chgData name="Emils Zegers" userId="bd5cf22c-0e97-44c0-acad-9bc9915da531" providerId="ADAL" clId="{5F09D76C-1841-4F58-94B1-5AE3681891B6}" dt="2023-06-22T13:57:58.600" v="3437" actId="27803"/>
          <ac:spMkLst>
            <pc:docMk/>
            <pc:sldMk cId="605312590" sldId="256"/>
            <ac:spMk id="1294" creationId="{5C029E9D-1859-9C02-2ACF-F9C83A0FDA01}"/>
          </ac:spMkLst>
        </pc:spChg>
        <pc:spChg chg="mod">
          <ac:chgData name="Emils Zegers" userId="bd5cf22c-0e97-44c0-acad-9bc9915da531" providerId="ADAL" clId="{5F09D76C-1841-4F58-94B1-5AE3681891B6}" dt="2023-06-22T13:57:58.600" v="3437" actId="27803"/>
          <ac:spMkLst>
            <pc:docMk/>
            <pc:sldMk cId="605312590" sldId="256"/>
            <ac:spMk id="1295" creationId="{84AC8DE7-251A-7DBC-61DB-A88F1B262918}"/>
          </ac:spMkLst>
        </pc:spChg>
        <pc:spChg chg="mod">
          <ac:chgData name="Emils Zegers" userId="bd5cf22c-0e97-44c0-acad-9bc9915da531" providerId="ADAL" clId="{5F09D76C-1841-4F58-94B1-5AE3681891B6}" dt="2023-06-22T13:57:58.600" v="3437" actId="27803"/>
          <ac:spMkLst>
            <pc:docMk/>
            <pc:sldMk cId="605312590" sldId="256"/>
            <ac:spMk id="1296" creationId="{04601514-1A69-49CE-ECB8-8F2D42525A5A}"/>
          </ac:spMkLst>
        </pc:spChg>
        <pc:spChg chg="mod">
          <ac:chgData name="Emils Zegers" userId="bd5cf22c-0e97-44c0-acad-9bc9915da531" providerId="ADAL" clId="{5F09D76C-1841-4F58-94B1-5AE3681891B6}" dt="2023-06-22T13:57:58.600" v="3437" actId="27803"/>
          <ac:spMkLst>
            <pc:docMk/>
            <pc:sldMk cId="605312590" sldId="256"/>
            <ac:spMk id="1297" creationId="{5D838C39-FB16-CB90-8719-5A248FF5A53A}"/>
          </ac:spMkLst>
        </pc:spChg>
        <pc:spChg chg="mod">
          <ac:chgData name="Emils Zegers" userId="bd5cf22c-0e97-44c0-acad-9bc9915da531" providerId="ADAL" clId="{5F09D76C-1841-4F58-94B1-5AE3681891B6}" dt="2023-06-22T13:57:58.600" v="3437" actId="27803"/>
          <ac:spMkLst>
            <pc:docMk/>
            <pc:sldMk cId="605312590" sldId="256"/>
            <ac:spMk id="1298" creationId="{27FD5936-7DE0-B621-73B2-02482B45F0FB}"/>
          </ac:spMkLst>
        </pc:spChg>
        <pc:spChg chg="mod">
          <ac:chgData name="Emils Zegers" userId="bd5cf22c-0e97-44c0-acad-9bc9915da531" providerId="ADAL" clId="{5F09D76C-1841-4F58-94B1-5AE3681891B6}" dt="2023-06-22T13:57:58.600" v="3437" actId="27803"/>
          <ac:spMkLst>
            <pc:docMk/>
            <pc:sldMk cId="605312590" sldId="256"/>
            <ac:spMk id="1299" creationId="{B6BE605B-97D7-D741-2736-C83DC152E87A}"/>
          </ac:spMkLst>
        </pc:spChg>
        <pc:spChg chg="mod">
          <ac:chgData name="Emils Zegers" userId="bd5cf22c-0e97-44c0-acad-9bc9915da531" providerId="ADAL" clId="{5F09D76C-1841-4F58-94B1-5AE3681891B6}" dt="2023-06-22T13:57:58.600" v="3437" actId="27803"/>
          <ac:spMkLst>
            <pc:docMk/>
            <pc:sldMk cId="605312590" sldId="256"/>
            <ac:spMk id="1300" creationId="{CB32C707-D7EE-EA2B-6A23-D37186CCA807}"/>
          </ac:spMkLst>
        </pc:spChg>
        <pc:spChg chg="mod">
          <ac:chgData name="Emils Zegers" userId="bd5cf22c-0e97-44c0-acad-9bc9915da531" providerId="ADAL" clId="{5F09D76C-1841-4F58-94B1-5AE3681891B6}" dt="2023-06-22T13:57:58.600" v="3437" actId="27803"/>
          <ac:spMkLst>
            <pc:docMk/>
            <pc:sldMk cId="605312590" sldId="256"/>
            <ac:spMk id="1301" creationId="{01C85CE9-0AF6-9C04-7E79-2338EC1081DE}"/>
          </ac:spMkLst>
        </pc:spChg>
        <pc:spChg chg="mod">
          <ac:chgData name="Emils Zegers" userId="bd5cf22c-0e97-44c0-acad-9bc9915da531" providerId="ADAL" clId="{5F09D76C-1841-4F58-94B1-5AE3681891B6}" dt="2023-06-22T13:57:58.600" v="3437" actId="27803"/>
          <ac:spMkLst>
            <pc:docMk/>
            <pc:sldMk cId="605312590" sldId="256"/>
            <ac:spMk id="1302" creationId="{3F2A5D5C-199B-03EE-0514-84E24B31C864}"/>
          </ac:spMkLst>
        </pc:spChg>
        <pc:spChg chg="mod">
          <ac:chgData name="Emils Zegers" userId="bd5cf22c-0e97-44c0-acad-9bc9915da531" providerId="ADAL" clId="{5F09D76C-1841-4F58-94B1-5AE3681891B6}" dt="2023-06-22T13:57:58.600" v="3437" actId="27803"/>
          <ac:spMkLst>
            <pc:docMk/>
            <pc:sldMk cId="605312590" sldId="256"/>
            <ac:spMk id="1303" creationId="{31D2C6A0-A139-C4B3-7D24-218BE3867CC2}"/>
          </ac:spMkLst>
        </pc:spChg>
        <pc:spChg chg="mod">
          <ac:chgData name="Emils Zegers" userId="bd5cf22c-0e97-44c0-acad-9bc9915da531" providerId="ADAL" clId="{5F09D76C-1841-4F58-94B1-5AE3681891B6}" dt="2023-06-22T13:57:58.600" v="3437" actId="27803"/>
          <ac:spMkLst>
            <pc:docMk/>
            <pc:sldMk cId="605312590" sldId="256"/>
            <ac:spMk id="1304" creationId="{E486499A-EB8A-CDC5-91D3-1348B72CFFC8}"/>
          </ac:spMkLst>
        </pc:spChg>
        <pc:spChg chg="mod">
          <ac:chgData name="Emils Zegers" userId="bd5cf22c-0e97-44c0-acad-9bc9915da531" providerId="ADAL" clId="{5F09D76C-1841-4F58-94B1-5AE3681891B6}" dt="2023-06-22T13:57:58.600" v="3437" actId="27803"/>
          <ac:spMkLst>
            <pc:docMk/>
            <pc:sldMk cId="605312590" sldId="256"/>
            <ac:spMk id="1305" creationId="{7B402309-275D-47CF-885F-69D35947D4CB}"/>
          </ac:spMkLst>
        </pc:spChg>
        <pc:spChg chg="mod">
          <ac:chgData name="Emils Zegers" userId="bd5cf22c-0e97-44c0-acad-9bc9915da531" providerId="ADAL" clId="{5F09D76C-1841-4F58-94B1-5AE3681891B6}" dt="2023-06-22T13:57:58.600" v="3437" actId="27803"/>
          <ac:spMkLst>
            <pc:docMk/>
            <pc:sldMk cId="605312590" sldId="256"/>
            <ac:spMk id="1306" creationId="{7B465230-A4BA-5664-66BA-9AF7EBDA161C}"/>
          </ac:spMkLst>
        </pc:spChg>
        <pc:spChg chg="mod">
          <ac:chgData name="Emils Zegers" userId="bd5cf22c-0e97-44c0-acad-9bc9915da531" providerId="ADAL" clId="{5F09D76C-1841-4F58-94B1-5AE3681891B6}" dt="2023-06-22T13:57:58.600" v="3437" actId="27803"/>
          <ac:spMkLst>
            <pc:docMk/>
            <pc:sldMk cId="605312590" sldId="256"/>
            <ac:spMk id="1307" creationId="{CDFE0380-AA9D-A97E-B3A9-BAC032C74906}"/>
          </ac:spMkLst>
        </pc:spChg>
        <pc:spChg chg="mod">
          <ac:chgData name="Emils Zegers" userId="bd5cf22c-0e97-44c0-acad-9bc9915da531" providerId="ADAL" clId="{5F09D76C-1841-4F58-94B1-5AE3681891B6}" dt="2023-06-22T13:57:58.600" v="3437" actId="27803"/>
          <ac:spMkLst>
            <pc:docMk/>
            <pc:sldMk cId="605312590" sldId="256"/>
            <ac:spMk id="1308" creationId="{964EDCB4-4AF2-0F26-122D-D454E329AB6A}"/>
          </ac:spMkLst>
        </pc:spChg>
        <pc:spChg chg="mod">
          <ac:chgData name="Emils Zegers" userId="bd5cf22c-0e97-44c0-acad-9bc9915da531" providerId="ADAL" clId="{5F09D76C-1841-4F58-94B1-5AE3681891B6}" dt="2023-06-22T13:57:58.600" v="3437" actId="27803"/>
          <ac:spMkLst>
            <pc:docMk/>
            <pc:sldMk cId="605312590" sldId="256"/>
            <ac:spMk id="1309" creationId="{F2F16838-0C4E-AD24-524C-FCE0BE604EBE}"/>
          </ac:spMkLst>
        </pc:spChg>
        <pc:spChg chg="mod">
          <ac:chgData name="Emils Zegers" userId="bd5cf22c-0e97-44c0-acad-9bc9915da531" providerId="ADAL" clId="{5F09D76C-1841-4F58-94B1-5AE3681891B6}" dt="2023-06-22T13:57:58.600" v="3437" actId="27803"/>
          <ac:spMkLst>
            <pc:docMk/>
            <pc:sldMk cId="605312590" sldId="256"/>
            <ac:spMk id="1310" creationId="{CE296589-F79E-8CB8-20ED-4E7773C42833}"/>
          </ac:spMkLst>
        </pc:spChg>
        <pc:spChg chg="mod">
          <ac:chgData name="Emils Zegers" userId="bd5cf22c-0e97-44c0-acad-9bc9915da531" providerId="ADAL" clId="{5F09D76C-1841-4F58-94B1-5AE3681891B6}" dt="2023-06-22T13:57:58.600" v="3437" actId="27803"/>
          <ac:spMkLst>
            <pc:docMk/>
            <pc:sldMk cId="605312590" sldId="256"/>
            <ac:spMk id="1311" creationId="{3C9549C4-C222-0DF6-DDB6-87A87E9ABF27}"/>
          </ac:spMkLst>
        </pc:spChg>
        <pc:spChg chg="mod">
          <ac:chgData name="Emils Zegers" userId="bd5cf22c-0e97-44c0-acad-9bc9915da531" providerId="ADAL" clId="{5F09D76C-1841-4F58-94B1-5AE3681891B6}" dt="2023-06-22T13:57:58.600" v="3437" actId="27803"/>
          <ac:spMkLst>
            <pc:docMk/>
            <pc:sldMk cId="605312590" sldId="256"/>
            <ac:spMk id="1312" creationId="{060C8AFC-7600-78AC-36BD-FBAF7FF36543}"/>
          </ac:spMkLst>
        </pc:spChg>
        <pc:spChg chg="mod">
          <ac:chgData name="Emils Zegers" userId="bd5cf22c-0e97-44c0-acad-9bc9915da531" providerId="ADAL" clId="{5F09D76C-1841-4F58-94B1-5AE3681891B6}" dt="2023-06-22T13:57:58.600" v="3437" actId="27803"/>
          <ac:spMkLst>
            <pc:docMk/>
            <pc:sldMk cId="605312590" sldId="256"/>
            <ac:spMk id="1313" creationId="{4C42EACC-F027-EDF3-9F8C-4BEB63DA3210}"/>
          </ac:spMkLst>
        </pc:spChg>
        <pc:spChg chg="mod">
          <ac:chgData name="Emils Zegers" userId="bd5cf22c-0e97-44c0-acad-9bc9915da531" providerId="ADAL" clId="{5F09D76C-1841-4F58-94B1-5AE3681891B6}" dt="2023-06-22T13:57:58.600" v="3437" actId="27803"/>
          <ac:spMkLst>
            <pc:docMk/>
            <pc:sldMk cId="605312590" sldId="256"/>
            <ac:spMk id="1314" creationId="{A671229B-B46E-E7D3-97AF-2CCDC9CBC326}"/>
          </ac:spMkLst>
        </pc:spChg>
        <pc:spChg chg="mod">
          <ac:chgData name="Emils Zegers" userId="bd5cf22c-0e97-44c0-acad-9bc9915da531" providerId="ADAL" clId="{5F09D76C-1841-4F58-94B1-5AE3681891B6}" dt="2023-06-22T13:57:58.600" v="3437" actId="27803"/>
          <ac:spMkLst>
            <pc:docMk/>
            <pc:sldMk cId="605312590" sldId="256"/>
            <ac:spMk id="1315" creationId="{482D6396-8179-5E01-0BFD-3AD0FAA9BF90}"/>
          </ac:spMkLst>
        </pc:spChg>
        <pc:spChg chg="mod">
          <ac:chgData name="Emils Zegers" userId="bd5cf22c-0e97-44c0-acad-9bc9915da531" providerId="ADAL" clId="{5F09D76C-1841-4F58-94B1-5AE3681891B6}" dt="2023-06-22T13:57:58.600" v="3437" actId="27803"/>
          <ac:spMkLst>
            <pc:docMk/>
            <pc:sldMk cId="605312590" sldId="256"/>
            <ac:spMk id="1316" creationId="{6265D1D7-87DA-FAE2-A2B2-E312E0ED13E8}"/>
          </ac:spMkLst>
        </pc:spChg>
        <pc:spChg chg="mod">
          <ac:chgData name="Emils Zegers" userId="bd5cf22c-0e97-44c0-acad-9bc9915da531" providerId="ADAL" clId="{5F09D76C-1841-4F58-94B1-5AE3681891B6}" dt="2023-06-22T13:57:58.600" v="3437" actId="27803"/>
          <ac:spMkLst>
            <pc:docMk/>
            <pc:sldMk cId="605312590" sldId="256"/>
            <ac:spMk id="1317" creationId="{78FFE2FC-F22E-82CB-7D64-B45AAC0247C5}"/>
          </ac:spMkLst>
        </pc:spChg>
        <pc:spChg chg="mod">
          <ac:chgData name="Emils Zegers" userId="bd5cf22c-0e97-44c0-acad-9bc9915da531" providerId="ADAL" clId="{5F09D76C-1841-4F58-94B1-5AE3681891B6}" dt="2023-06-22T13:57:58.600" v="3437" actId="27803"/>
          <ac:spMkLst>
            <pc:docMk/>
            <pc:sldMk cId="605312590" sldId="256"/>
            <ac:spMk id="1318" creationId="{D26B4B4F-85DE-28E8-7072-9FAB68B295EA}"/>
          </ac:spMkLst>
        </pc:spChg>
        <pc:spChg chg="mod">
          <ac:chgData name="Emils Zegers" userId="bd5cf22c-0e97-44c0-acad-9bc9915da531" providerId="ADAL" clId="{5F09D76C-1841-4F58-94B1-5AE3681891B6}" dt="2023-06-22T13:57:58.600" v="3437" actId="27803"/>
          <ac:spMkLst>
            <pc:docMk/>
            <pc:sldMk cId="605312590" sldId="256"/>
            <ac:spMk id="1319" creationId="{251F5AD3-A4DB-A04D-11A1-74E7F779140E}"/>
          </ac:spMkLst>
        </pc:spChg>
        <pc:spChg chg="mod">
          <ac:chgData name="Emils Zegers" userId="bd5cf22c-0e97-44c0-acad-9bc9915da531" providerId="ADAL" clId="{5F09D76C-1841-4F58-94B1-5AE3681891B6}" dt="2023-06-22T13:57:58.600" v="3437" actId="27803"/>
          <ac:spMkLst>
            <pc:docMk/>
            <pc:sldMk cId="605312590" sldId="256"/>
            <ac:spMk id="1320" creationId="{DCD4AA6E-E45F-2382-00B3-BCF317576DF0}"/>
          </ac:spMkLst>
        </pc:spChg>
        <pc:spChg chg="mod">
          <ac:chgData name="Emils Zegers" userId="bd5cf22c-0e97-44c0-acad-9bc9915da531" providerId="ADAL" clId="{5F09D76C-1841-4F58-94B1-5AE3681891B6}" dt="2023-06-22T13:57:58.600" v="3437" actId="27803"/>
          <ac:spMkLst>
            <pc:docMk/>
            <pc:sldMk cId="605312590" sldId="256"/>
            <ac:spMk id="1321" creationId="{B62106C7-2C51-8FD4-04A2-293DD095CB7A}"/>
          </ac:spMkLst>
        </pc:spChg>
        <pc:spChg chg="mod">
          <ac:chgData name="Emils Zegers" userId="bd5cf22c-0e97-44c0-acad-9bc9915da531" providerId="ADAL" clId="{5F09D76C-1841-4F58-94B1-5AE3681891B6}" dt="2023-06-22T13:57:58.600" v="3437" actId="27803"/>
          <ac:spMkLst>
            <pc:docMk/>
            <pc:sldMk cId="605312590" sldId="256"/>
            <ac:spMk id="1322" creationId="{65E7F614-1D81-AFFB-0FF8-25EAA7C4B0AA}"/>
          </ac:spMkLst>
        </pc:spChg>
        <pc:spChg chg="mod">
          <ac:chgData name="Emils Zegers" userId="bd5cf22c-0e97-44c0-acad-9bc9915da531" providerId="ADAL" clId="{5F09D76C-1841-4F58-94B1-5AE3681891B6}" dt="2023-06-22T13:57:58.600" v="3437" actId="27803"/>
          <ac:spMkLst>
            <pc:docMk/>
            <pc:sldMk cId="605312590" sldId="256"/>
            <ac:spMk id="1323" creationId="{44F9F583-6076-8F4E-916A-2DCA418F79D6}"/>
          </ac:spMkLst>
        </pc:spChg>
        <pc:spChg chg="mod">
          <ac:chgData name="Emils Zegers" userId="bd5cf22c-0e97-44c0-acad-9bc9915da531" providerId="ADAL" clId="{5F09D76C-1841-4F58-94B1-5AE3681891B6}" dt="2023-06-22T13:57:58.600" v="3437" actId="27803"/>
          <ac:spMkLst>
            <pc:docMk/>
            <pc:sldMk cId="605312590" sldId="256"/>
            <ac:spMk id="1324" creationId="{3D825FA4-4074-114C-7AA0-05A88595698C}"/>
          </ac:spMkLst>
        </pc:spChg>
        <pc:spChg chg="mod">
          <ac:chgData name="Emils Zegers" userId="bd5cf22c-0e97-44c0-acad-9bc9915da531" providerId="ADAL" clId="{5F09D76C-1841-4F58-94B1-5AE3681891B6}" dt="2023-06-22T13:57:58.600" v="3437" actId="27803"/>
          <ac:spMkLst>
            <pc:docMk/>
            <pc:sldMk cId="605312590" sldId="256"/>
            <ac:spMk id="1325" creationId="{87CE1015-35A6-EC8F-9D8F-A01586FF4CD5}"/>
          </ac:spMkLst>
        </pc:spChg>
        <pc:spChg chg="mod">
          <ac:chgData name="Emils Zegers" userId="bd5cf22c-0e97-44c0-acad-9bc9915da531" providerId="ADAL" clId="{5F09D76C-1841-4F58-94B1-5AE3681891B6}" dt="2023-06-22T13:57:58.600" v="3437" actId="27803"/>
          <ac:spMkLst>
            <pc:docMk/>
            <pc:sldMk cId="605312590" sldId="256"/>
            <ac:spMk id="1326" creationId="{2523629C-19F8-58E6-2EDF-A37AFA07313F}"/>
          </ac:spMkLst>
        </pc:spChg>
        <pc:spChg chg="mod">
          <ac:chgData name="Emils Zegers" userId="bd5cf22c-0e97-44c0-acad-9bc9915da531" providerId="ADAL" clId="{5F09D76C-1841-4F58-94B1-5AE3681891B6}" dt="2023-06-22T13:57:58.600" v="3437" actId="27803"/>
          <ac:spMkLst>
            <pc:docMk/>
            <pc:sldMk cId="605312590" sldId="256"/>
            <ac:spMk id="1327" creationId="{C97E9A49-5029-D08A-CC96-0332A8FF5853}"/>
          </ac:spMkLst>
        </pc:spChg>
        <pc:spChg chg="mod">
          <ac:chgData name="Emils Zegers" userId="bd5cf22c-0e97-44c0-acad-9bc9915da531" providerId="ADAL" clId="{5F09D76C-1841-4F58-94B1-5AE3681891B6}" dt="2023-06-22T13:57:58.600" v="3437" actId="27803"/>
          <ac:spMkLst>
            <pc:docMk/>
            <pc:sldMk cId="605312590" sldId="256"/>
            <ac:spMk id="1328" creationId="{01B43898-97D5-75E3-5BF3-41E46F705B94}"/>
          </ac:spMkLst>
        </pc:spChg>
        <pc:spChg chg="mod">
          <ac:chgData name="Emils Zegers" userId="bd5cf22c-0e97-44c0-acad-9bc9915da531" providerId="ADAL" clId="{5F09D76C-1841-4F58-94B1-5AE3681891B6}" dt="2023-06-22T13:57:58.600" v="3437" actId="27803"/>
          <ac:spMkLst>
            <pc:docMk/>
            <pc:sldMk cId="605312590" sldId="256"/>
            <ac:spMk id="1329" creationId="{0EE254DE-F5F4-069B-4DBF-DFA079700943}"/>
          </ac:spMkLst>
        </pc:spChg>
        <pc:spChg chg="mod">
          <ac:chgData name="Emils Zegers" userId="bd5cf22c-0e97-44c0-acad-9bc9915da531" providerId="ADAL" clId="{5F09D76C-1841-4F58-94B1-5AE3681891B6}" dt="2023-06-22T13:57:58.600" v="3437" actId="27803"/>
          <ac:spMkLst>
            <pc:docMk/>
            <pc:sldMk cId="605312590" sldId="256"/>
            <ac:spMk id="1330" creationId="{87852AC4-857E-0224-DFCE-5D9EA2CCC5A2}"/>
          </ac:spMkLst>
        </pc:spChg>
        <pc:spChg chg="mod">
          <ac:chgData name="Emils Zegers" userId="bd5cf22c-0e97-44c0-acad-9bc9915da531" providerId="ADAL" clId="{5F09D76C-1841-4F58-94B1-5AE3681891B6}" dt="2023-06-22T13:57:58.600" v="3437" actId="27803"/>
          <ac:spMkLst>
            <pc:docMk/>
            <pc:sldMk cId="605312590" sldId="256"/>
            <ac:spMk id="1331" creationId="{E8AADB2B-1143-72AD-CE8D-FE4F915AE915}"/>
          </ac:spMkLst>
        </pc:spChg>
        <pc:spChg chg="mod">
          <ac:chgData name="Emils Zegers" userId="bd5cf22c-0e97-44c0-acad-9bc9915da531" providerId="ADAL" clId="{5F09D76C-1841-4F58-94B1-5AE3681891B6}" dt="2023-06-22T13:57:58.600" v="3437" actId="27803"/>
          <ac:spMkLst>
            <pc:docMk/>
            <pc:sldMk cId="605312590" sldId="256"/>
            <ac:spMk id="1332" creationId="{A2BC21FC-DC86-FC4F-554C-6C041731FB46}"/>
          </ac:spMkLst>
        </pc:spChg>
        <pc:spChg chg="mod">
          <ac:chgData name="Emils Zegers" userId="bd5cf22c-0e97-44c0-acad-9bc9915da531" providerId="ADAL" clId="{5F09D76C-1841-4F58-94B1-5AE3681891B6}" dt="2023-06-22T13:57:58.600" v="3437" actId="27803"/>
          <ac:spMkLst>
            <pc:docMk/>
            <pc:sldMk cId="605312590" sldId="256"/>
            <ac:spMk id="1333" creationId="{5333FAD2-CCF7-0076-B128-AFD654B24658}"/>
          </ac:spMkLst>
        </pc:spChg>
        <pc:spChg chg="mod">
          <ac:chgData name="Emils Zegers" userId="bd5cf22c-0e97-44c0-acad-9bc9915da531" providerId="ADAL" clId="{5F09D76C-1841-4F58-94B1-5AE3681891B6}" dt="2023-06-22T13:57:58.600" v="3437" actId="27803"/>
          <ac:spMkLst>
            <pc:docMk/>
            <pc:sldMk cId="605312590" sldId="256"/>
            <ac:spMk id="1334" creationId="{279D234F-4AA4-BA35-6060-BBE17DE6860A}"/>
          </ac:spMkLst>
        </pc:spChg>
        <pc:spChg chg="mod">
          <ac:chgData name="Emils Zegers" userId="bd5cf22c-0e97-44c0-acad-9bc9915da531" providerId="ADAL" clId="{5F09D76C-1841-4F58-94B1-5AE3681891B6}" dt="2023-06-22T13:57:58.600" v="3437" actId="27803"/>
          <ac:spMkLst>
            <pc:docMk/>
            <pc:sldMk cId="605312590" sldId="256"/>
            <ac:spMk id="1335" creationId="{1F22E98C-CF4D-8114-163A-CE609BFD2958}"/>
          </ac:spMkLst>
        </pc:spChg>
        <pc:spChg chg="mod">
          <ac:chgData name="Emils Zegers" userId="bd5cf22c-0e97-44c0-acad-9bc9915da531" providerId="ADAL" clId="{5F09D76C-1841-4F58-94B1-5AE3681891B6}" dt="2023-06-22T13:57:58.600" v="3437" actId="27803"/>
          <ac:spMkLst>
            <pc:docMk/>
            <pc:sldMk cId="605312590" sldId="256"/>
            <ac:spMk id="1336" creationId="{6A1A926B-1BC2-91AB-29C6-C1EAC2F346BD}"/>
          </ac:spMkLst>
        </pc:spChg>
        <pc:spChg chg="mod">
          <ac:chgData name="Emils Zegers" userId="bd5cf22c-0e97-44c0-acad-9bc9915da531" providerId="ADAL" clId="{5F09D76C-1841-4F58-94B1-5AE3681891B6}" dt="2023-06-22T13:57:58.600" v="3437" actId="27803"/>
          <ac:spMkLst>
            <pc:docMk/>
            <pc:sldMk cId="605312590" sldId="256"/>
            <ac:spMk id="1337" creationId="{59F7001F-0829-592D-F941-EB81908D24CD}"/>
          </ac:spMkLst>
        </pc:spChg>
        <pc:spChg chg="mod">
          <ac:chgData name="Emils Zegers" userId="bd5cf22c-0e97-44c0-acad-9bc9915da531" providerId="ADAL" clId="{5F09D76C-1841-4F58-94B1-5AE3681891B6}" dt="2023-06-22T13:57:58.600" v="3437" actId="27803"/>
          <ac:spMkLst>
            <pc:docMk/>
            <pc:sldMk cId="605312590" sldId="256"/>
            <ac:spMk id="1338" creationId="{4C92639A-E8B0-9F82-B101-624329729D8A}"/>
          </ac:spMkLst>
        </pc:spChg>
        <pc:spChg chg="mod">
          <ac:chgData name="Emils Zegers" userId="bd5cf22c-0e97-44c0-acad-9bc9915da531" providerId="ADAL" clId="{5F09D76C-1841-4F58-94B1-5AE3681891B6}" dt="2023-06-22T13:57:58.600" v="3437" actId="27803"/>
          <ac:spMkLst>
            <pc:docMk/>
            <pc:sldMk cId="605312590" sldId="256"/>
            <ac:spMk id="1339" creationId="{3A60C2B5-A087-48E6-63AB-92D55A80D135}"/>
          </ac:spMkLst>
        </pc:spChg>
        <pc:spChg chg="mod">
          <ac:chgData name="Emils Zegers" userId="bd5cf22c-0e97-44c0-acad-9bc9915da531" providerId="ADAL" clId="{5F09D76C-1841-4F58-94B1-5AE3681891B6}" dt="2023-06-22T13:57:58.600" v="3437" actId="27803"/>
          <ac:spMkLst>
            <pc:docMk/>
            <pc:sldMk cId="605312590" sldId="256"/>
            <ac:spMk id="1340" creationId="{C051A20D-4C71-000B-F6CA-980773200E17}"/>
          </ac:spMkLst>
        </pc:spChg>
        <pc:spChg chg="mod">
          <ac:chgData name="Emils Zegers" userId="bd5cf22c-0e97-44c0-acad-9bc9915da531" providerId="ADAL" clId="{5F09D76C-1841-4F58-94B1-5AE3681891B6}" dt="2023-06-22T13:57:58.600" v="3437" actId="27803"/>
          <ac:spMkLst>
            <pc:docMk/>
            <pc:sldMk cId="605312590" sldId="256"/>
            <ac:spMk id="1341" creationId="{015714C5-CCE9-647A-771D-9BB7437E6B49}"/>
          </ac:spMkLst>
        </pc:spChg>
        <pc:spChg chg="mod">
          <ac:chgData name="Emils Zegers" userId="bd5cf22c-0e97-44c0-acad-9bc9915da531" providerId="ADAL" clId="{5F09D76C-1841-4F58-94B1-5AE3681891B6}" dt="2023-06-22T13:57:58.600" v="3437" actId="27803"/>
          <ac:spMkLst>
            <pc:docMk/>
            <pc:sldMk cId="605312590" sldId="256"/>
            <ac:spMk id="1342" creationId="{D681C6C3-9496-D5C4-A07F-27FE3CDA5631}"/>
          </ac:spMkLst>
        </pc:spChg>
        <pc:spChg chg="mod">
          <ac:chgData name="Emils Zegers" userId="bd5cf22c-0e97-44c0-acad-9bc9915da531" providerId="ADAL" clId="{5F09D76C-1841-4F58-94B1-5AE3681891B6}" dt="2023-06-22T13:57:58.600" v="3437" actId="27803"/>
          <ac:spMkLst>
            <pc:docMk/>
            <pc:sldMk cId="605312590" sldId="256"/>
            <ac:spMk id="1343" creationId="{4B5BD870-A354-DCB7-7460-F9C7BD4A0D71}"/>
          </ac:spMkLst>
        </pc:spChg>
        <pc:spChg chg="mod">
          <ac:chgData name="Emils Zegers" userId="bd5cf22c-0e97-44c0-acad-9bc9915da531" providerId="ADAL" clId="{5F09D76C-1841-4F58-94B1-5AE3681891B6}" dt="2023-06-22T13:57:58.600" v="3437" actId="27803"/>
          <ac:spMkLst>
            <pc:docMk/>
            <pc:sldMk cId="605312590" sldId="256"/>
            <ac:spMk id="1344" creationId="{81488C18-EE30-D944-0EC1-BCB3D03F90E1}"/>
          </ac:spMkLst>
        </pc:spChg>
        <pc:spChg chg="mod">
          <ac:chgData name="Emils Zegers" userId="bd5cf22c-0e97-44c0-acad-9bc9915da531" providerId="ADAL" clId="{5F09D76C-1841-4F58-94B1-5AE3681891B6}" dt="2023-06-22T13:57:58.600" v="3437" actId="27803"/>
          <ac:spMkLst>
            <pc:docMk/>
            <pc:sldMk cId="605312590" sldId="256"/>
            <ac:spMk id="1345" creationId="{9068A14D-151F-7DD2-F9ED-02A9589A8FFC}"/>
          </ac:spMkLst>
        </pc:spChg>
        <pc:spChg chg="mod">
          <ac:chgData name="Emils Zegers" userId="bd5cf22c-0e97-44c0-acad-9bc9915da531" providerId="ADAL" clId="{5F09D76C-1841-4F58-94B1-5AE3681891B6}" dt="2023-06-22T13:57:58.600" v="3437" actId="27803"/>
          <ac:spMkLst>
            <pc:docMk/>
            <pc:sldMk cId="605312590" sldId="256"/>
            <ac:spMk id="1346" creationId="{54CBA565-B38C-547D-4B17-AF3CC876DA88}"/>
          </ac:spMkLst>
        </pc:spChg>
        <pc:spChg chg="mod">
          <ac:chgData name="Emils Zegers" userId="bd5cf22c-0e97-44c0-acad-9bc9915da531" providerId="ADAL" clId="{5F09D76C-1841-4F58-94B1-5AE3681891B6}" dt="2023-06-22T13:57:58.600" v="3437" actId="27803"/>
          <ac:spMkLst>
            <pc:docMk/>
            <pc:sldMk cId="605312590" sldId="256"/>
            <ac:spMk id="1347" creationId="{51C224C8-529C-B5CD-A9F9-E4B6F8EF1394}"/>
          </ac:spMkLst>
        </pc:spChg>
        <pc:spChg chg="mod">
          <ac:chgData name="Emils Zegers" userId="bd5cf22c-0e97-44c0-acad-9bc9915da531" providerId="ADAL" clId="{5F09D76C-1841-4F58-94B1-5AE3681891B6}" dt="2023-06-22T13:57:58.600" v="3437" actId="27803"/>
          <ac:spMkLst>
            <pc:docMk/>
            <pc:sldMk cId="605312590" sldId="256"/>
            <ac:spMk id="1348" creationId="{802D5D9E-7F90-07E8-FB39-310936CF8590}"/>
          </ac:spMkLst>
        </pc:spChg>
        <pc:spChg chg="mod">
          <ac:chgData name="Emils Zegers" userId="bd5cf22c-0e97-44c0-acad-9bc9915da531" providerId="ADAL" clId="{5F09D76C-1841-4F58-94B1-5AE3681891B6}" dt="2023-06-22T13:57:58.600" v="3437" actId="27803"/>
          <ac:spMkLst>
            <pc:docMk/>
            <pc:sldMk cId="605312590" sldId="256"/>
            <ac:spMk id="1349" creationId="{34CCA5EE-E1EB-427A-2D93-845102497587}"/>
          </ac:spMkLst>
        </pc:spChg>
        <pc:spChg chg="mod">
          <ac:chgData name="Emils Zegers" userId="bd5cf22c-0e97-44c0-acad-9bc9915da531" providerId="ADAL" clId="{5F09D76C-1841-4F58-94B1-5AE3681891B6}" dt="2023-06-22T13:57:58.600" v="3437" actId="27803"/>
          <ac:spMkLst>
            <pc:docMk/>
            <pc:sldMk cId="605312590" sldId="256"/>
            <ac:spMk id="1350" creationId="{B07AE833-C074-4EDC-4D16-C7E52139EC02}"/>
          </ac:spMkLst>
        </pc:spChg>
        <pc:spChg chg="mod">
          <ac:chgData name="Emils Zegers" userId="bd5cf22c-0e97-44c0-acad-9bc9915da531" providerId="ADAL" clId="{5F09D76C-1841-4F58-94B1-5AE3681891B6}" dt="2023-06-22T13:57:58.600" v="3437" actId="27803"/>
          <ac:spMkLst>
            <pc:docMk/>
            <pc:sldMk cId="605312590" sldId="256"/>
            <ac:spMk id="1351" creationId="{5493B13E-AC3C-DFB5-42B3-0E65C525A142}"/>
          </ac:spMkLst>
        </pc:spChg>
        <pc:spChg chg="mod">
          <ac:chgData name="Emils Zegers" userId="bd5cf22c-0e97-44c0-acad-9bc9915da531" providerId="ADAL" clId="{5F09D76C-1841-4F58-94B1-5AE3681891B6}" dt="2023-06-22T13:57:58.600" v="3437" actId="27803"/>
          <ac:spMkLst>
            <pc:docMk/>
            <pc:sldMk cId="605312590" sldId="256"/>
            <ac:spMk id="1352" creationId="{1DEA40AC-2469-778A-D182-0654CC738863}"/>
          </ac:spMkLst>
        </pc:spChg>
        <pc:spChg chg="mod">
          <ac:chgData name="Emils Zegers" userId="bd5cf22c-0e97-44c0-acad-9bc9915da531" providerId="ADAL" clId="{5F09D76C-1841-4F58-94B1-5AE3681891B6}" dt="2023-06-22T13:57:58.600" v="3437" actId="27803"/>
          <ac:spMkLst>
            <pc:docMk/>
            <pc:sldMk cId="605312590" sldId="256"/>
            <ac:spMk id="1353" creationId="{FA908217-B098-C8AA-4D76-C63D2610963A}"/>
          </ac:spMkLst>
        </pc:spChg>
        <pc:spChg chg="mod">
          <ac:chgData name="Emils Zegers" userId="bd5cf22c-0e97-44c0-acad-9bc9915da531" providerId="ADAL" clId="{5F09D76C-1841-4F58-94B1-5AE3681891B6}" dt="2023-06-22T13:57:58.600" v="3437" actId="27803"/>
          <ac:spMkLst>
            <pc:docMk/>
            <pc:sldMk cId="605312590" sldId="256"/>
            <ac:spMk id="1354" creationId="{A1CAC7D7-2B65-A8A3-81F5-40FE44394D24}"/>
          </ac:spMkLst>
        </pc:spChg>
        <pc:spChg chg="mod">
          <ac:chgData name="Emils Zegers" userId="bd5cf22c-0e97-44c0-acad-9bc9915da531" providerId="ADAL" clId="{5F09D76C-1841-4F58-94B1-5AE3681891B6}" dt="2023-06-22T13:57:58.600" v="3437" actId="27803"/>
          <ac:spMkLst>
            <pc:docMk/>
            <pc:sldMk cId="605312590" sldId="256"/>
            <ac:spMk id="1355" creationId="{DC46D4E3-082A-C79F-2B31-03C7B7BF7CB3}"/>
          </ac:spMkLst>
        </pc:spChg>
        <pc:spChg chg="mod">
          <ac:chgData name="Emils Zegers" userId="bd5cf22c-0e97-44c0-acad-9bc9915da531" providerId="ADAL" clId="{5F09D76C-1841-4F58-94B1-5AE3681891B6}" dt="2023-06-22T13:57:58.600" v="3437" actId="27803"/>
          <ac:spMkLst>
            <pc:docMk/>
            <pc:sldMk cId="605312590" sldId="256"/>
            <ac:spMk id="1356" creationId="{F705C4D0-B754-38FC-8512-B90993C444A2}"/>
          </ac:spMkLst>
        </pc:spChg>
        <pc:spChg chg="mod">
          <ac:chgData name="Emils Zegers" userId="bd5cf22c-0e97-44c0-acad-9bc9915da531" providerId="ADAL" clId="{5F09D76C-1841-4F58-94B1-5AE3681891B6}" dt="2023-06-22T13:57:58.600" v="3437" actId="27803"/>
          <ac:spMkLst>
            <pc:docMk/>
            <pc:sldMk cId="605312590" sldId="256"/>
            <ac:spMk id="1357" creationId="{D32E7978-AF74-8D15-FAE0-EC57650BB777}"/>
          </ac:spMkLst>
        </pc:spChg>
        <pc:spChg chg="mod">
          <ac:chgData name="Emils Zegers" userId="bd5cf22c-0e97-44c0-acad-9bc9915da531" providerId="ADAL" clId="{5F09D76C-1841-4F58-94B1-5AE3681891B6}" dt="2023-06-22T13:57:58.600" v="3437" actId="27803"/>
          <ac:spMkLst>
            <pc:docMk/>
            <pc:sldMk cId="605312590" sldId="256"/>
            <ac:spMk id="1358" creationId="{49184C52-3281-7833-17BC-9607AB4A4D0C}"/>
          </ac:spMkLst>
        </pc:spChg>
        <pc:spChg chg="mod">
          <ac:chgData name="Emils Zegers" userId="bd5cf22c-0e97-44c0-acad-9bc9915da531" providerId="ADAL" clId="{5F09D76C-1841-4F58-94B1-5AE3681891B6}" dt="2023-06-22T13:57:58.600" v="3437" actId="27803"/>
          <ac:spMkLst>
            <pc:docMk/>
            <pc:sldMk cId="605312590" sldId="256"/>
            <ac:spMk id="1359" creationId="{46FECB2A-C357-5ECE-B4ED-5688B811FBFF}"/>
          </ac:spMkLst>
        </pc:spChg>
        <pc:spChg chg="mod">
          <ac:chgData name="Emils Zegers" userId="bd5cf22c-0e97-44c0-acad-9bc9915da531" providerId="ADAL" clId="{5F09D76C-1841-4F58-94B1-5AE3681891B6}" dt="2023-06-22T13:57:58.600" v="3437" actId="27803"/>
          <ac:spMkLst>
            <pc:docMk/>
            <pc:sldMk cId="605312590" sldId="256"/>
            <ac:spMk id="1360" creationId="{879CD339-8AF2-8773-EB2B-255ED8C87AA0}"/>
          </ac:spMkLst>
        </pc:spChg>
        <pc:spChg chg="mod">
          <ac:chgData name="Emils Zegers" userId="bd5cf22c-0e97-44c0-acad-9bc9915da531" providerId="ADAL" clId="{5F09D76C-1841-4F58-94B1-5AE3681891B6}" dt="2023-06-22T13:57:58.600" v="3437" actId="27803"/>
          <ac:spMkLst>
            <pc:docMk/>
            <pc:sldMk cId="605312590" sldId="256"/>
            <ac:spMk id="1361" creationId="{85FA0EE3-228E-C65E-5400-3D5F6281DBC9}"/>
          </ac:spMkLst>
        </pc:spChg>
        <pc:spChg chg="mod">
          <ac:chgData name="Emils Zegers" userId="bd5cf22c-0e97-44c0-acad-9bc9915da531" providerId="ADAL" clId="{5F09D76C-1841-4F58-94B1-5AE3681891B6}" dt="2023-06-22T13:57:58.600" v="3437" actId="27803"/>
          <ac:spMkLst>
            <pc:docMk/>
            <pc:sldMk cId="605312590" sldId="256"/>
            <ac:spMk id="1362" creationId="{EE8E11B9-0EA1-3959-34A6-2484FF07D59B}"/>
          </ac:spMkLst>
        </pc:spChg>
        <pc:spChg chg="mod">
          <ac:chgData name="Emils Zegers" userId="bd5cf22c-0e97-44c0-acad-9bc9915da531" providerId="ADAL" clId="{5F09D76C-1841-4F58-94B1-5AE3681891B6}" dt="2023-06-22T13:57:58.600" v="3437" actId="27803"/>
          <ac:spMkLst>
            <pc:docMk/>
            <pc:sldMk cId="605312590" sldId="256"/>
            <ac:spMk id="1363" creationId="{60DE594E-A105-C429-D2D1-07B1117D5C17}"/>
          </ac:spMkLst>
        </pc:spChg>
        <pc:spChg chg="mod">
          <ac:chgData name="Emils Zegers" userId="bd5cf22c-0e97-44c0-acad-9bc9915da531" providerId="ADAL" clId="{5F09D76C-1841-4F58-94B1-5AE3681891B6}" dt="2023-06-22T13:57:58.600" v="3437" actId="27803"/>
          <ac:spMkLst>
            <pc:docMk/>
            <pc:sldMk cId="605312590" sldId="256"/>
            <ac:spMk id="1364" creationId="{1920FB67-534F-715F-926F-99DBBF85FE06}"/>
          </ac:spMkLst>
        </pc:spChg>
        <pc:spChg chg="mod">
          <ac:chgData name="Emils Zegers" userId="bd5cf22c-0e97-44c0-acad-9bc9915da531" providerId="ADAL" clId="{5F09D76C-1841-4F58-94B1-5AE3681891B6}" dt="2023-06-22T13:57:58.600" v="3437" actId="27803"/>
          <ac:spMkLst>
            <pc:docMk/>
            <pc:sldMk cId="605312590" sldId="256"/>
            <ac:spMk id="1365" creationId="{7E3C8915-25EB-105F-7A29-D0A29F89578E}"/>
          </ac:spMkLst>
        </pc:spChg>
        <pc:spChg chg="mod">
          <ac:chgData name="Emils Zegers" userId="bd5cf22c-0e97-44c0-acad-9bc9915da531" providerId="ADAL" clId="{5F09D76C-1841-4F58-94B1-5AE3681891B6}" dt="2023-06-22T13:57:58.600" v="3437" actId="27803"/>
          <ac:spMkLst>
            <pc:docMk/>
            <pc:sldMk cId="605312590" sldId="256"/>
            <ac:spMk id="1366" creationId="{71BA18C0-9857-4C4B-5FBE-736F441958A2}"/>
          </ac:spMkLst>
        </pc:spChg>
        <pc:spChg chg="mod">
          <ac:chgData name="Emils Zegers" userId="bd5cf22c-0e97-44c0-acad-9bc9915da531" providerId="ADAL" clId="{5F09D76C-1841-4F58-94B1-5AE3681891B6}" dt="2023-06-22T13:57:58.600" v="3437" actId="27803"/>
          <ac:spMkLst>
            <pc:docMk/>
            <pc:sldMk cId="605312590" sldId="256"/>
            <ac:spMk id="1367" creationId="{27B78B5E-1EF1-BADE-E96B-7EA95C4D0366}"/>
          </ac:spMkLst>
        </pc:spChg>
        <pc:spChg chg="mod">
          <ac:chgData name="Emils Zegers" userId="bd5cf22c-0e97-44c0-acad-9bc9915da531" providerId="ADAL" clId="{5F09D76C-1841-4F58-94B1-5AE3681891B6}" dt="2023-06-22T13:57:58.600" v="3437" actId="27803"/>
          <ac:spMkLst>
            <pc:docMk/>
            <pc:sldMk cId="605312590" sldId="256"/>
            <ac:spMk id="1368" creationId="{BDA5480A-BDC2-4BE5-00E9-360E579B2047}"/>
          </ac:spMkLst>
        </pc:spChg>
        <pc:spChg chg="mod">
          <ac:chgData name="Emils Zegers" userId="bd5cf22c-0e97-44c0-acad-9bc9915da531" providerId="ADAL" clId="{5F09D76C-1841-4F58-94B1-5AE3681891B6}" dt="2023-06-22T13:57:58.600" v="3437" actId="27803"/>
          <ac:spMkLst>
            <pc:docMk/>
            <pc:sldMk cId="605312590" sldId="256"/>
            <ac:spMk id="1369" creationId="{DAA3E6F6-BD95-01B1-7630-AA74F5CCD1EB}"/>
          </ac:spMkLst>
        </pc:spChg>
        <pc:spChg chg="mod">
          <ac:chgData name="Emils Zegers" userId="bd5cf22c-0e97-44c0-acad-9bc9915da531" providerId="ADAL" clId="{5F09D76C-1841-4F58-94B1-5AE3681891B6}" dt="2023-06-22T13:57:58.600" v="3437" actId="27803"/>
          <ac:spMkLst>
            <pc:docMk/>
            <pc:sldMk cId="605312590" sldId="256"/>
            <ac:spMk id="1370" creationId="{07871155-D8A3-9774-9CE6-DE03E03B82A1}"/>
          </ac:spMkLst>
        </pc:spChg>
        <pc:spChg chg="mod">
          <ac:chgData name="Emils Zegers" userId="bd5cf22c-0e97-44c0-acad-9bc9915da531" providerId="ADAL" clId="{5F09D76C-1841-4F58-94B1-5AE3681891B6}" dt="2023-06-22T13:57:58.600" v="3437" actId="27803"/>
          <ac:spMkLst>
            <pc:docMk/>
            <pc:sldMk cId="605312590" sldId="256"/>
            <ac:spMk id="1371" creationId="{202E2754-4D2A-739A-8EF8-EBA4A49559FF}"/>
          </ac:spMkLst>
        </pc:spChg>
        <pc:spChg chg="mod">
          <ac:chgData name="Emils Zegers" userId="bd5cf22c-0e97-44c0-acad-9bc9915da531" providerId="ADAL" clId="{5F09D76C-1841-4F58-94B1-5AE3681891B6}" dt="2023-06-22T13:57:58.600" v="3437" actId="27803"/>
          <ac:spMkLst>
            <pc:docMk/>
            <pc:sldMk cId="605312590" sldId="256"/>
            <ac:spMk id="1372" creationId="{B9940AE7-584C-D00F-7054-1400D2303131}"/>
          </ac:spMkLst>
        </pc:spChg>
        <pc:spChg chg="mod">
          <ac:chgData name="Emils Zegers" userId="bd5cf22c-0e97-44c0-acad-9bc9915da531" providerId="ADAL" clId="{5F09D76C-1841-4F58-94B1-5AE3681891B6}" dt="2023-06-22T13:57:58.600" v="3437" actId="27803"/>
          <ac:spMkLst>
            <pc:docMk/>
            <pc:sldMk cId="605312590" sldId="256"/>
            <ac:spMk id="1373" creationId="{893E7934-D1AE-922E-57FD-643DE67BC7C1}"/>
          </ac:spMkLst>
        </pc:spChg>
        <pc:spChg chg="mod">
          <ac:chgData name="Emils Zegers" userId="bd5cf22c-0e97-44c0-acad-9bc9915da531" providerId="ADAL" clId="{5F09D76C-1841-4F58-94B1-5AE3681891B6}" dt="2023-06-22T13:57:58.600" v="3437" actId="27803"/>
          <ac:spMkLst>
            <pc:docMk/>
            <pc:sldMk cId="605312590" sldId="256"/>
            <ac:spMk id="1374" creationId="{1186E1D3-2473-5F58-E1A0-A2A00B561990}"/>
          </ac:spMkLst>
        </pc:spChg>
        <pc:spChg chg="mod">
          <ac:chgData name="Emils Zegers" userId="bd5cf22c-0e97-44c0-acad-9bc9915da531" providerId="ADAL" clId="{5F09D76C-1841-4F58-94B1-5AE3681891B6}" dt="2023-06-22T13:57:58.600" v="3437" actId="27803"/>
          <ac:spMkLst>
            <pc:docMk/>
            <pc:sldMk cId="605312590" sldId="256"/>
            <ac:spMk id="1375" creationId="{A0D5F0AC-650A-9D1F-C1F9-2000EC97A693}"/>
          </ac:spMkLst>
        </pc:spChg>
        <pc:spChg chg="mod">
          <ac:chgData name="Emils Zegers" userId="bd5cf22c-0e97-44c0-acad-9bc9915da531" providerId="ADAL" clId="{5F09D76C-1841-4F58-94B1-5AE3681891B6}" dt="2023-06-22T13:57:58.600" v="3437" actId="27803"/>
          <ac:spMkLst>
            <pc:docMk/>
            <pc:sldMk cId="605312590" sldId="256"/>
            <ac:spMk id="1376" creationId="{6F66F8E9-960F-96D9-E565-5718D9185B9D}"/>
          </ac:spMkLst>
        </pc:spChg>
        <pc:spChg chg="mod">
          <ac:chgData name="Emils Zegers" userId="bd5cf22c-0e97-44c0-acad-9bc9915da531" providerId="ADAL" clId="{5F09D76C-1841-4F58-94B1-5AE3681891B6}" dt="2023-06-22T13:57:58.600" v="3437" actId="27803"/>
          <ac:spMkLst>
            <pc:docMk/>
            <pc:sldMk cId="605312590" sldId="256"/>
            <ac:spMk id="1377" creationId="{DC47B56A-B214-6441-E193-A531E9C5ADFF}"/>
          </ac:spMkLst>
        </pc:spChg>
        <pc:spChg chg="mod">
          <ac:chgData name="Emils Zegers" userId="bd5cf22c-0e97-44c0-acad-9bc9915da531" providerId="ADAL" clId="{5F09D76C-1841-4F58-94B1-5AE3681891B6}" dt="2023-06-22T13:57:58.600" v="3437" actId="27803"/>
          <ac:spMkLst>
            <pc:docMk/>
            <pc:sldMk cId="605312590" sldId="256"/>
            <ac:spMk id="1378" creationId="{44296282-5674-BE41-81CF-F0565621789B}"/>
          </ac:spMkLst>
        </pc:spChg>
        <pc:spChg chg="mod">
          <ac:chgData name="Emils Zegers" userId="bd5cf22c-0e97-44c0-acad-9bc9915da531" providerId="ADAL" clId="{5F09D76C-1841-4F58-94B1-5AE3681891B6}" dt="2023-06-22T13:57:58.600" v="3437" actId="27803"/>
          <ac:spMkLst>
            <pc:docMk/>
            <pc:sldMk cId="605312590" sldId="256"/>
            <ac:spMk id="1379" creationId="{4BD34164-A961-1383-E65C-1CBBEEE1429A}"/>
          </ac:spMkLst>
        </pc:spChg>
        <pc:spChg chg="mod">
          <ac:chgData name="Emils Zegers" userId="bd5cf22c-0e97-44c0-acad-9bc9915da531" providerId="ADAL" clId="{5F09D76C-1841-4F58-94B1-5AE3681891B6}" dt="2023-06-22T13:57:58.600" v="3437" actId="27803"/>
          <ac:spMkLst>
            <pc:docMk/>
            <pc:sldMk cId="605312590" sldId="256"/>
            <ac:spMk id="1380" creationId="{D21D1C6E-D279-12CA-8431-549485D930FA}"/>
          </ac:spMkLst>
        </pc:spChg>
        <pc:spChg chg="mod">
          <ac:chgData name="Emils Zegers" userId="bd5cf22c-0e97-44c0-acad-9bc9915da531" providerId="ADAL" clId="{5F09D76C-1841-4F58-94B1-5AE3681891B6}" dt="2023-06-22T13:57:58.600" v="3437" actId="27803"/>
          <ac:spMkLst>
            <pc:docMk/>
            <pc:sldMk cId="605312590" sldId="256"/>
            <ac:spMk id="1381" creationId="{8CEEB020-8F14-F154-CB27-F5F4C90D03FA}"/>
          </ac:spMkLst>
        </pc:spChg>
        <pc:spChg chg="mod">
          <ac:chgData name="Emils Zegers" userId="bd5cf22c-0e97-44c0-acad-9bc9915da531" providerId="ADAL" clId="{5F09D76C-1841-4F58-94B1-5AE3681891B6}" dt="2023-06-22T13:57:58.600" v="3437" actId="27803"/>
          <ac:spMkLst>
            <pc:docMk/>
            <pc:sldMk cId="605312590" sldId="256"/>
            <ac:spMk id="1382" creationId="{10D4B123-1143-754D-2DA0-7671A13B9C4C}"/>
          </ac:spMkLst>
        </pc:spChg>
        <pc:spChg chg="mod">
          <ac:chgData name="Emils Zegers" userId="bd5cf22c-0e97-44c0-acad-9bc9915da531" providerId="ADAL" clId="{5F09D76C-1841-4F58-94B1-5AE3681891B6}" dt="2023-06-22T13:57:58.600" v="3437" actId="27803"/>
          <ac:spMkLst>
            <pc:docMk/>
            <pc:sldMk cId="605312590" sldId="256"/>
            <ac:spMk id="1383" creationId="{D15ED074-8C25-A181-8CFB-0BB1138E77FD}"/>
          </ac:spMkLst>
        </pc:spChg>
        <pc:spChg chg="mod">
          <ac:chgData name="Emils Zegers" userId="bd5cf22c-0e97-44c0-acad-9bc9915da531" providerId="ADAL" clId="{5F09D76C-1841-4F58-94B1-5AE3681891B6}" dt="2023-06-22T13:57:58.600" v="3437" actId="27803"/>
          <ac:spMkLst>
            <pc:docMk/>
            <pc:sldMk cId="605312590" sldId="256"/>
            <ac:spMk id="1384" creationId="{B58F18DE-B00C-FCD9-C9C5-848C384E5EE5}"/>
          </ac:spMkLst>
        </pc:spChg>
        <pc:spChg chg="mod">
          <ac:chgData name="Emils Zegers" userId="bd5cf22c-0e97-44c0-acad-9bc9915da531" providerId="ADAL" clId="{5F09D76C-1841-4F58-94B1-5AE3681891B6}" dt="2023-06-22T13:57:58.600" v="3437" actId="27803"/>
          <ac:spMkLst>
            <pc:docMk/>
            <pc:sldMk cId="605312590" sldId="256"/>
            <ac:spMk id="1385" creationId="{857B40C8-FB4B-30BF-CAFF-EB33E5BDA9CC}"/>
          </ac:spMkLst>
        </pc:spChg>
        <pc:spChg chg="mod">
          <ac:chgData name="Emils Zegers" userId="bd5cf22c-0e97-44c0-acad-9bc9915da531" providerId="ADAL" clId="{5F09D76C-1841-4F58-94B1-5AE3681891B6}" dt="2023-06-22T13:57:58.600" v="3437" actId="27803"/>
          <ac:spMkLst>
            <pc:docMk/>
            <pc:sldMk cId="605312590" sldId="256"/>
            <ac:spMk id="1386" creationId="{C84D8B62-B988-3BB6-572E-7BFBCFEE01C7}"/>
          </ac:spMkLst>
        </pc:spChg>
        <pc:spChg chg="mod">
          <ac:chgData name="Emils Zegers" userId="bd5cf22c-0e97-44c0-acad-9bc9915da531" providerId="ADAL" clId="{5F09D76C-1841-4F58-94B1-5AE3681891B6}" dt="2023-06-22T13:57:58.600" v="3437" actId="27803"/>
          <ac:spMkLst>
            <pc:docMk/>
            <pc:sldMk cId="605312590" sldId="256"/>
            <ac:spMk id="1387" creationId="{0BB123C0-D3A6-1750-02F0-0C29CD6ABA52}"/>
          </ac:spMkLst>
        </pc:spChg>
        <pc:spChg chg="mod">
          <ac:chgData name="Emils Zegers" userId="bd5cf22c-0e97-44c0-acad-9bc9915da531" providerId="ADAL" clId="{5F09D76C-1841-4F58-94B1-5AE3681891B6}" dt="2023-06-22T13:57:58.600" v="3437" actId="27803"/>
          <ac:spMkLst>
            <pc:docMk/>
            <pc:sldMk cId="605312590" sldId="256"/>
            <ac:spMk id="1388" creationId="{864987C9-9B29-30D9-597D-7EB903D3A954}"/>
          </ac:spMkLst>
        </pc:spChg>
        <pc:spChg chg="mod">
          <ac:chgData name="Emils Zegers" userId="bd5cf22c-0e97-44c0-acad-9bc9915da531" providerId="ADAL" clId="{5F09D76C-1841-4F58-94B1-5AE3681891B6}" dt="2023-06-22T13:57:58.600" v="3437" actId="27803"/>
          <ac:spMkLst>
            <pc:docMk/>
            <pc:sldMk cId="605312590" sldId="256"/>
            <ac:spMk id="1389" creationId="{2A6795CE-8A12-1C14-8D51-27CE1B05634B}"/>
          </ac:spMkLst>
        </pc:spChg>
        <pc:spChg chg="mod">
          <ac:chgData name="Emils Zegers" userId="bd5cf22c-0e97-44c0-acad-9bc9915da531" providerId="ADAL" clId="{5F09D76C-1841-4F58-94B1-5AE3681891B6}" dt="2023-06-22T13:57:58.600" v="3437" actId="27803"/>
          <ac:spMkLst>
            <pc:docMk/>
            <pc:sldMk cId="605312590" sldId="256"/>
            <ac:spMk id="1390" creationId="{7AD6BDFD-E333-62A4-F014-741E44A17794}"/>
          </ac:spMkLst>
        </pc:spChg>
        <pc:spChg chg="mod">
          <ac:chgData name="Emils Zegers" userId="bd5cf22c-0e97-44c0-acad-9bc9915da531" providerId="ADAL" clId="{5F09D76C-1841-4F58-94B1-5AE3681891B6}" dt="2023-06-22T13:57:58.600" v="3437" actId="27803"/>
          <ac:spMkLst>
            <pc:docMk/>
            <pc:sldMk cId="605312590" sldId="256"/>
            <ac:spMk id="1391" creationId="{673B9764-202B-ECBB-D0E3-E89E259D8B0C}"/>
          </ac:spMkLst>
        </pc:spChg>
        <pc:spChg chg="mod">
          <ac:chgData name="Emils Zegers" userId="bd5cf22c-0e97-44c0-acad-9bc9915da531" providerId="ADAL" clId="{5F09D76C-1841-4F58-94B1-5AE3681891B6}" dt="2023-06-22T13:57:58.600" v="3437" actId="27803"/>
          <ac:spMkLst>
            <pc:docMk/>
            <pc:sldMk cId="605312590" sldId="256"/>
            <ac:spMk id="1392" creationId="{E1D47957-E9BF-82E5-6965-829971F01E3C}"/>
          </ac:spMkLst>
        </pc:spChg>
        <pc:spChg chg="mod">
          <ac:chgData name="Emils Zegers" userId="bd5cf22c-0e97-44c0-acad-9bc9915da531" providerId="ADAL" clId="{5F09D76C-1841-4F58-94B1-5AE3681891B6}" dt="2023-06-22T13:57:58.600" v="3437" actId="27803"/>
          <ac:spMkLst>
            <pc:docMk/>
            <pc:sldMk cId="605312590" sldId="256"/>
            <ac:spMk id="1393" creationId="{1BAC3392-7166-E3FF-031D-7DE64535C141}"/>
          </ac:spMkLst>
        </pc:spChg>
        <pc:spChg chg="mod">
          <ac:chgData name="Emils Zegers" userId="bd5cf22c-0e97-44c0-acad-9bc9915da531" providerId="ADAL" clId="{5F09D76C-1841-4F58-94B1-5AE3681891B6}" dt="2023-06-22T13:57:58.600" v="3437" actId="27803"/>
          <ac:spMkLst>
            <pc:docMk/>
            <pc:sldMk cId="605312590" sldId="256"/>
            <ac:spMk id="1394" creationId="{0713E8B3-D95A-AF04-0301-00E38FD1D943}"/>
          </ac:spMkLst>
        </pc:spChg>
        <pc:spChg chg="mod">
          <ac:chgData name="Emils Zegers" userId="bd5cf22c-0e97-44c0-acad-9bc9915da531" providerId="ADAL" clId="{5F09D76C-1841-4F58-94B1-5AE3681891B6}" dt="2023-06-22T13:57:58.600" v="3437" actId="27803"/>
          <ac:spMkLst>
            <pc:docMk/>
            <pc:sldMk cId="605312590" sldId="256"/>
            <ac:spMk id="1395" creationId="{36DA8F8E-DED8-9754-70ED-A5B12F68EEC4}"/>
          </ac:spMkLst>
        </pc:spChg>
        <pc:spChg chg="mod">
          <ac:chgData name="Emils Zegers" userId="bd5cf22c-0e97-44c0-acad-9bc9915da531" providerId="ADAL" clId="{5F09D76C-1841-4F58-94B1-5AE3681891B6}" dt="2023-06-22T13:57:58.600" v="3437" actId="27803"/>
          <ac:spMkLst>
            <pc:docMk/>
            <pc:sldMk cId="605312590" sldId="256"/>
            <ac:spMk id="1396" creationId="{2925EE76-FF55-42F7-C4D0-FE8A0676BF4D}"/>
          </ac:spMkLst>
        </pc:spChg>
        <pc:spChg chg="mod">
          <ac:chgData name="Emils Zegers" userId="bd5cf22c-0e97-44c0-acad-9bc9915da531" providerId="ADAL" clId="{5F09D76C-1841-4F58-94B1-5AE3681891B6}" dt="2023-06-22T13:57:58.600" v="3437" actId="27803"/>
          <ac:spMkLst>
            <pc:docMk/>
            <pc:sldMk cId="605312590" sldId="256"/>
            <ac:spMk id="1397" creationId="{60C602E2-901B-E1D0-9D98-32E5C09B6769}"/>
          </ac:spMkLst>
        </pc:spChg>
        <pc:spChg chg="mod">
          <ac:chgData name="Emils Zegers" userId="bd5cf22c-0e97-44c0-acad-9bc9915da531" providerId="ADAL" clId="{5F09D76C-1841-4F58-94B1-5AE3681891B6}" dt="2023-06-22T13:57:58.600" v="3437" actId="27803"/>
          <ac:spMkLst>
            <pc:docMk/>
            <pc:sldMk cId="605312590" sldId="256"/>
            <ac:spMk id="1398" creationId="{8D71DE29-2D43-2860-27F5-B3DAFD5EC63F}"/>
          </ac:spMkLst>
        </pc:spChg>
        <pc:spChg chg="mod">
          <ac:chgData name="Emils Zegers" userId="bd5cf22c-0e97-44c0-acad-9bc9915da531" providerId="ADAL" clId="{5F09D76C-1841-4F58-94B1-5AE3681891B6}" dt="2023-06-22T13:57:58.600" v="3437" actId="27803"/>
          <ac:spMkLst>
            <pc:docMk/>
            <pc:sldMk cId="605312590" sldId="256"/>
            <ac:spMk id="1399" creationId="{F1E8EA9D-0858-6372-8165-9D3AE3FDB2BC}"/>
          </ac:spMkLst>
        </pc:spChg>
        <pc:spChg chg="mod">
          <ac:chgData name="Emils Zegers" userId="bd5cf22c-0e97-44c0-acad-9bc9915da531" providerId="ADAL" clId="{5F09D76C-1841-4F58-94B1-5AE3681891B6}" dt="2023-06-22T13:57:58.600" v="3437" actId="27803"/>
          <ac:spMkLst>
            <pc:docMk/>
            <pc:sldMk cId="605312590" sldId="256"/>
            <ac:spMk id="1400" creationId="{24853667-F501-A4B7-F0D2-1BEBF8B900A9}"/>
          </ac:spMkLst>
        </pc:spChg>
        <pc:spChg chg="mod">
          <ac:chgData name="Emils Zegers" userId="bd5cf22c-0e97-44c0-acad-9bc9915da531" providerId="ADAL" clId="{5F09D76C-1841-4F58-94B1-5AE3681891B6}" dt="2023-06-22T13:57:58.600" v="3437" actId="27803"/>
          <ac:spMkLst>
            <pc:docMk/>
            <pc:sldMk cId="605312590" sldId="256"/>
            <ac:spMk id="1401" creationId="{354B8D8A-8823-023C-8B3F-611370E085FB}"/>
          </ac:spMkLst>
        </pc:spChg>
        <pc:spChg chg="mod">
          <ac:chgData name="Emils Zegers" userId="bd5cf22c-0e97-44c0-acad-9bc9915da531" providerId="ADAL" clId="{5F09D76C-1841-4F58-94B1-5AE3681891B6}" dt="2023-06-22T13:57:58.600" v="3437" actId="27803"/>
          <ac:spMkLst>
            <pc:docMk/>
            <pc:sldMk cId="605312590" sldId="256"/>
            <ac:spMk id="1402" creationId="{F5AE1BEF-DA5E-0054-5424-11E4C8E50644}"/>
          </ac:spMkLst>
        </pc:spChg>
        <pc:spChg chg="mod">
          <ac:chgData name="Emils Zegers" userId="bd5cf22c-0e97-44c0-acad-9bc9915da531" providerId="ADAL" clId="{5F09D76C-1841-4F58-94B1-5AE3681891B6}" dt="2023-06-22T13:57:58.600" v="3437" actId="27803"/>
          <ac:spMkLst>
            <pc:docMk/>
            <pc:sldMk cId="605312590" sldId="256"/>
            <ac:spMk id="1403" creationId="{ADA18BF3-0BFC-8EE1-6AEC-2346E2BA3229}"/>
          </ac:spMkLst>
        </pc:spChg>
        <pc:spChg chg="mod">
          <ac:chgData name="Emils Zegers" userId="bd5cf22c-0e97-44c0-acad-9bc9915da531" providerId="ADAL" clId="{5F09D76C-1841-4F58-94B1-5AE3681891B6}" dt="2023-06-22T13:57:58.600" v="3437" actId="27803"/>
          <ac:spMkLst>
            <pc:docMk/>
            <pc:sldMk cId="605312590" sldId="256"/>
            <ac:spMk id="1404" creationId="{BF2362F4-175A-D499-0BDF-E3236B9D20EA}"/>
          </ac:spMkLst>
        </pc:spChg>
        <pc:spChg chg="mod">
          <ac:chgData name="Emils Zegers" userId="bd5cf22c-0e97-44c0-acad-9bc9915da531" providerId="ADAL" clId="{5F09D76C-1841-4F58-94B1-5AE3681891B6}" dt="2023-06-22T13:57:58.600" v="3437" actId="27803"/>
          <ac:spMkLst>
            <pc:docMk/>
            <pc:sldMk cId="605312590" sldId="256"/>
            <ac:spMk id="1405" creationId="{75D2A9D8-505E-7C7C-408C-BA6466F860CB}"/>
          </ac:spMkLst>
        </pc:spChg>
        <pc:spChg chg="mod">
          <ac:chgData name="Emils Zegers" userId="bd5cf22c-0e97-44c0-acad-9bc9915da531" providerId="ADAL" clId="{5F09D76C-1841-4F58-94B1-5AE3681891B6}" dt="2023-06-22T13:57:58.600" v="3437" actId="27803"/>
          <ac:spMkLst>
            <pc:docMk/>
            <pc:sldMk cId="605312590" sldId="256"/>
            <ac:spMk id="1406" creationId="{E105FA17-483A-2B73-8029-D1153154D214}"/>
          </ac:spMkLst>
        </pc:spChg>
        <pc:spChg chg="mod">
          <ac:chgData name="Emils Zegers" userId="bd5cf22c-0e97-44c0-acad-9bc9915da531" providerId="ADAL" clId="{5F09D76C-1841-4F58-94B1-5AE3681891B6}" dt="2023-06-22T13:57:58.600" v="3437" actId="27803"/>
          <ac:spMkLst>
            <pc:docMk/>
            <pc:sldMk cId="605312590" sldId="256"/>
            <ac:spMk id="1407" creationId="{9D273AC0-7D41-40AC-0132-8CF17BA219E0}"/>
          </ac:spMkLst>
        </pc:spChg>
        <pc:spChg chg="mod">
          <ac:chgData name="Emils Zegers" userId="bd5cf22c-0e97-44c0-acad-9bc9915da531" providerId="ADAL" clId="{5F09D76C-1841-4F58-94B1-5AE3681891B6}" dt="2023-06-22T13:57:58.600" v="3437" actId="27803"/>
          <ac:spMkLst>
            <pc:docMk/>
            <pc:sldMk cId="605312590" sldId="256"/>
            <ac:spMk id="1408" creationId="{7AFD0F33-343C-1628-8E21-5D4C65B65815}"/>
          </ac:spMkLst>
        </pc:spChg>
        <pc:spChg chg="mod">
          <ac:chgData name="Emils Zegers" userId="bd5cf22c-0e97-44c0-acad-9bc9915da531" providerId="ADAL" clId="{5F09D76C-1841-4F58-94B1-5AE3681891B6}" dt="2023-06-22T13:57:58.600" v="3437" actId="27803"/>
          <ac:spMkLst>
            <pc:docMk/>
            <pc:sldMk cId="605312590" sldId="256"/>
            <ac:spMk id="1409" creationId="{5B3BE298-3489-198A-1F2B-C58D8525504C}"/>
          </ac:spMkLst>
        </pc:spChg>
        <pc:spChg chg="mod">
          <ac:chgData name="Emils Zegers" userId="bd5cf22c-0e97-44c0-acad-9bc9915da531" providerId="ADAL" clId="{5F09D76C-1841-4F58-94B1-5AE3681891B6}" dt="2023-06-22T13:57:58.600" v="3437" actId="27803"/>
          <ac:spMkLst>
            <pc:docMk/>
            <pc:sldMk cId="605312590" sldId="256"/>
            <ac:spMk id="1410" creationId="{69B56FAD-76EE-CF08-FECE-C30102EAEDF8}"/>
          </ac:spMkLst>
        </pc:spChg>
        <pc:spChg chg="mod">
          <ac:chgData name="Emils Zegers" userId="bd5cf22c-0e97-44c0-acad-9bc9915da531" providerId="ADAL" clId="{5F09D76C-1841-4F58-94B1-5AE3681891B6}" dt="2023-06-22T13:57:58.600" v="3437" actId="27803"/>
          <ac:spMkLst>
            <pc:docMk/>
            <pc:sldMk cId="605312590" sldId="256"/>
            <ac:spMk id="1411" creationId="{23E0EBAB-03CD-D3BC-AB89-A3B39632B09C}"/>
          </ac:spMkLst>
        </pc:spChg>
        <pc:spChg chg="mod">
          <ac:chgData name="Emils Zegers" userId="bd5cf22c-0e97-44c0-acad-9bc9915da531" providerId="ADAL" clId="{5F09D76C-1841-4F58-94B1-5AE3681891B6}" dt="2023-06-22T13:57:58.600" v="3437" actId="27803"/>
          <ac:spMkLst>
            <pc:docMk/>
            <pc:sldMk cId="605312590" sldId="256"/>
            <ac:spMk id="1412" creationId="{52F7B788-90E8-6C77-4188-D76446E72E56}"/>
          </ac:spMkLst>
        </pc:spChg>
        <pc:spChg chg="mod">
          <ac:chgData name="Emils Zegers" userId="bd5cf22c-0e97-44c0-acad-9bc9915da531" providerId="ADAL" clId="{5F09D76C-1841-4F58-94B1-5AE3681891B6}" dt="2023-06-22T13:57:58.600" v="3437" actId="27803"/>
          <ac:spMkLst>
            <pc:docMk/>
            <pc:sldMk cId="605312590" sldId="256"/>
            <ac:spMk id="1413" creationId="{22039745-109F-ADAE-8931-C97A0F7D727B}"/>
          </ac:spMkLst>
        </pc:spChg>
        <pc:spChg chg="mod">
          <ac:chgData name="Emils Zegers" userId="bd5cf22c-0e97-44c0-acad-9bc9915da531" providerId="ADAL" clId="{5F09D76C-1841-4F58-94B1-5AE3681891B6}" dt="2023-06-22T13:57:58.600" v="3437" actId="27803"/>
          <ac:spMkLst>
            <pc:docMk/>
            <pc:sldMk cId="605312590" sldId="256"/>
            <ac:spMk id="1414" creationId="{B5B93765-3D6F-9F51-08F0-2987ECFD0FBF}"/>
          </ac:spMkLst>
        </pc:spChg>
        <pc:spChg chg="mod">
          <ac:chgData name="Emils Zegers" userId="bd5cf22c-0e97-44c0-acad-9bc9915da531" providerId="ADAL" clId="{5F09D76C-1841-4F58-94B1-5AE3681891B6}" dt="2023-06-22T13:57:58.600" v="3437" actId="27803"/>
          <ac:spMkLst>
            <pc:docMk/>
            <pc:sldMk cId="605312590" sldId="256"/>
            <ac:spMk id="1415" creationId="{A9BD17BB-A047-1B84-60F2-966291A7C0FF}"/>
          </ac:spMkLst>
        </pc:spChg>
        <pc:spChg chg="mod">
          <ac:chgData name="Emils Zegers" userId="bd5cf22c-0e97-44c0-acad-9bc9915da531" providerId="ADAL" clId="{5F09D76C-1841-4F58-94B1-5AE3681891B6}" dt="2023-06-22T13:57:58.600" v="3437" actId="27803"/>
          <ac:spMkLst>
            <pc:docMk/>
            <pc:sldMk cId="605312590" sldId="256"/>
            <ac:spMk id="1416" creationId="{389B3EB0-2EA4-AA24-C1DE-1EBA532CB817}"/>
          </ac:spMkLst>
        </pc:spChg>
        <pc:spChg chg="mod">
          <ac:chgData name="Emils Zegers" userId="bd5cf22c-0e97-44c0-acad-9bc9915da531" providerId="ADAL" clId="{5F09D76C-1841-4F58-94B1-5AE3681891B6}" dt="2023-06-22T13:57:58.600" v="3437" actId="27803"/>
          <ac:spMkLst>
            <pc:docMk/>
            <pc:sldMk cId="605312590" sldId="256"/>
            <ac:spMk id="1417" creationId="{EAC9BF48-A271-E0A4-CA21-B36F773E46D2}"/>
          </ac:spMkLst>
        </pc:spChg>
        <pc:spChg chg="mod">
          <ac:chgData name="Emils Zegers" userId="bd5cf22c-0e97-44c0-acad-9bc9915da531" providerId="ADAL" clId="{5F09D76C-1841-4F58-94B1-5AE3681891B6}" dt="2023-06-22T13:57:58.600" v="3437" actId="27803"/>
          <ac:spMkLst>
            <pc:docMk/>
            <pc:sldMk cId="605312590" sldId="256"/>
            <ac:spMk id="1418" creationId="{CBA788FC-084D-E25E-7148-726C3D170F80}"/>
          </ac:spMkLst>
        </pc:spChg>
        <pc:spChg chg="mod">
          <ac:chgData name="Emils Zegers" userId="bd5cf22c-0e97-44c0-acad-9bc9915da531" providerId="ADAL" clId="{5F09D76C-1841-4F58-94B1-5AE3681891B6}" dt="2023-06-22T13:57:58.600" v="3437" actId="27803"/>
          <ac:spMkLst>
            <pc:docMk/>
            <pc:sldMk cId="605312590" sldId="256"/>
            <ac:spMk id="1419" creationId="{68771E82-6E15-98FA-8F69-CF99B0BF42E2}"/>
          </ac:spMkLst>
        </pc:spChg>
        <pc:spChg chg="mod">
          <ac:chgData name="Emils Zegers" userId="bd5cf22c-0e97-44c0-acad-9bc9915da531" providerId="ADAL" clId="{5F09D76C-1841-4F58-94B1-5AE3681891B6}" dt="2023-06-22T13:57:58.600" v="3437" actId="27803"/>
          <ac:spMkLst>
            <pc:docMk/>
            <pc:sldMk cId="605312590" sldId="256"/>
            <ac:spMk id="1420" creationId="{1020CBB3-C915-91D6-068F-1F18536B1C08}"/>
          </ac:spMkLst>
        </pc:spChg>
        <pc:spChg chg="mod">
          <ac:chgData name="Emils Zegers" userId="bd5cf22c-0e97-44c0-acad-9bc9915da531" providerId="ADAL" clId="{5F09D76C-1841-4F58-94B1-5AE3681891B6}" dt="2023-06-22T13:57:58.600" v="3437" actId="27803"/>
          <ac:spMkLst>
            <pc:docMk/>
            <pc:sldMk cId="605312590" sldId="256"/>
            <ac:spMk id="1421" creationId="{EE78AA6B-52A4-D0D4-BBE5-76011FAB1B3C}"/>
          </ac:spMkLst>
        </pc:spChg>
        <pc:spChg chg="mod">
          <ac:chgData name="Emils Zegers" userId="bd5cf22c-0e97-44c0-acad-9bc9915da531" providerId="ADAL" clId="{5F09D76C-1841-4F58-94B1-5AE3681891B6}" dt="2023-06-22T13:57:58.600" v="3437" actId="27803"/>
          <ac:spMkLst>
            <pc:docMk/>
            <pc:sldMk cId="605312590" sldId="256"/>
            <ac:spMk id="1422" creationId="{2CB89A71-F4A9-D745-3A8A-6A2F1A199C12}"/>
          </ac:spMkLst>
        </pc:spChg>
        <pc:spChg chg="mod">
          <ac:chgData name="Emils Zegers" userId="bd5cf22c-0e97-44c0-acad-9bc9915da531" providerId="ADAL" clId="{5F09D76C-1841-4F58-94B1-5AE3681891B6}" dt="2023-06-22T13:57:58.600" v="3437" actId="27803"/>
          <ac:spMkLst>
            <pc:docMk/>
            <pc:sldMk cId="605312590" sldId="256"/>
            <ac:spMk id="1423" creationId="{6C71BFA1-AD97-1E04-6516-DAA1EA903DAE}"/>
          </ac:spMkLst>
        </pc:spChg>
        <pc:spChg chg="mod">
          <ac:chgData name="Emils Zegers" userId="bd5cf22c-0e97-44c0-acad-9bc9915da531" providerId="ADAL" clId="{5F09D76C-1841-4F58-94B1-5AE3681891B6}" dt="2023-06-22T13:57:58.600" v="3437" actId="27803"/>
          <ac:spMkLst>
            <pc:docMk/>
            <pc:sldMk cId="605312590" sldId="256"/>
            <ac:spMk id="1424" creationId="{696B7C05-1BFF-020E-FA9D-2C32B972B1DF}"/>
          </ac:spMkLst>
        </pc:spChg>
        <pc:spChg chg="mod">
          <ac:chgData name="Emils Zegers" userId="bd5cf22c-0e97-44c0-acad-9bc9915da531" providerId="ADAL" clId="{5F09D76C-1841-4F58-94B1-5AE3681891B6}" dt="2023-06-22T13:57:58.600" v="3437" actId="27803"/>
          <ac:spMkLst>
            <pc:docMk/>
            <pc:sldMk cId="605312590" sldId="256"/>
            <ac:spMk id="1425" creationId="{2C976A5A-6067-269A-46A4-E65A39E7E505}"/>
          </ac:spMkLst>
        </pc:spChg>
        <pc:spChg chg="mod">
          <ac:chgData name="Emils Zegers" userId="bd5cf22c-0e97-44c0-acad-9bc9915da531" providerId="ADAL" clId="{5F09D76C-1841-4F58-94B1-5AE3681891B6}" dt="2023-06-22T13:57:58.600" v="3437" actId="27803"/>
          <ac:spMkLst>
            <pc:docMk/>
            <pc:sldMk cId="605312590" sldId="256"/>
            <ac:spMk id="1426" creationId="{D21F2842-9DD1-C9E2-DA4E-8613F6034764}"/>
          </ac:spMkLst>
        </pc:spChg>
        <pc:spChg chg="mod">
          <ac:chgData name="Emils Zegers" userId="bd5cf22c-0e97-44c0-acad-9bc9915da531" providerId="ADAL" clId="{5F09D76C-1841-4F58-94B1-5AE3681891B6}" dt="2023-06-22T13:57:58.600" v="3437" actId="27803"/>
          <ac:spMkLst>
            <pc:docMk/>
            <pc:sldMk cId="605312590" sldId="256"/>
            <ac:spMk id="1427" creationId="{391F8F11-E692-75C5-13AD-E0EEF263E72A}"/>
          </ac:spMkLst>
        </pc:spChg>
        <pc:spChg chg="mod">
          <ac:chgData name="Emils Zegers" userId="bd5cf22c-0e97-44c0-acad-9bc9915da531" providerId="ADAL" clId="{5F09D76C-1841-4F58-94B1-5AE3681891B6}" dt="2023-06-22T13:57:58.600" v="3437" actId="27803"/>
          <ac:spMkLst>
            <pc:docMk/>
            <pc:sldMk cId="605312590" sldId="256"/>
            <ac:spMk id="1428" creationId="{A86CB0CE-0FAD-FA19-2906-5DE506A55824}"/>
          </ac:spMkLst>
        </pc:spChg>
        <pc:spChg chg="mod">
          <ac:chgData name="Emils Zegers" userId="bd5cf22c-0e97-44c0-acad-9bc9915da531" providerId="ADAL" clId="{5F09D76C-1841-4F58-94B1-5AE3681891B6}" dt="2023-06-22T13:57:58.600" v="3437" actId="27803"/>
          <ac:spMkLst>
            <pc:docMk/>
            <pc:sldMk cId="605312590" sldId="256"/>
            <ac:spMk id="1429" creationId="{C7648AE6-D83E-0135-BC94-EDE81BF45433}"/>
          </ac:spMkLst>
        </pc:spChg>
        <pc:spChg chg="mod">
          <ac:chgData name="Emils Zegers" userId="bd5cf22c-0e97-44c0-acad-9bc9915da531" providerId="ADAL" clId="{5F09D76C-1841-4F58-94B1-5AE3681891B6}" dt="2023-06-22T13:57:58.600" v="3437" actId="27803"/>
          <ac:spMkLst>
            <pc:docMk/>
            <pc:sldMk cId="605312590" sldId="256"/>
            <ac:spMk id="1430" creationId="{B570163A-7430-995B-984A-70B4FEF41202}"/>
          </ac:spMkLst>
        </pc:spChg>
        <pc:spChg chg="mod">
          <ac:chgData name="Emils Zegers" userId="bd5cf22c-0e97-44c0-acad-9bc9915da531" providerId="ADAL" clId="{5F09D76C-1841-4F58-94B1-5AE3681891B6}" dt="2023-06-22T13:57:58.600" v="3437" actId="27803"/>
          <ac:spMkLst>
            <pc:docMk/>
            <pc:sldMk cId="605312590" sldId="256"/>
            <ac:spMk id="1431" creationId="{CE70C2B9-3240-7F6D-1EFA-88D3E9ABCC5A}"/>
          </ac:spMkLst>
        </pc:spChg>
        <pc:spChg chg="mod">
          <ac:chgData name="Emils Zegers" userId="bd5cf22c-0e97-44c0-acad-9bc9915da531" providerId="ADAL" clId="{5F09D76C-1841-4F58-94B1-5AE3681891B6}" dt="2023-06-22T13:57:58.600" v="3437" actId="27803"/>
          <ac:spMkLst>
            <pc:docMk/>
            <pc:sldMk cId="605312590" sldId="256"/>
            <ac:spMk id="1432" creationId="{749B5BF3-354B-6D33-C56B-97E3DA7F06BC}"/>
          </ac:spMkLst>
        </pc:spChg>
        <pc:spChg chg="mod">
          <ac:chgData name="Emils Zegers" userId="bd5cf22c-0e97-44c0-acad-9bc9915da531" providerId="ADAL" clId="{5F09D76C-1841-4F58-94B1-5AE3681891B6}" dt="2023-06-22T13:57:58.600" v="3437" actId="27803"/>
          <ac:spMkLst>
            <pc:docMk/>
            <pc:sldMk cId="605312590" sldId="256"/>
            <ac:spMk id="1433" creationId="{00A01CBE-63BC-CE13-6D69-8FCAB1A6A8F2}"/>
          </ac:spMkLst>
        </pc:spChg>
        <pc:spChg chg="mod">
          <ac:chgData name="Emils Zegers" userId="bd5cf22c-0e97-44c0-acad-9bc9915da531" providerId="ADAL" clId="{5F09D76C-1841-4F58-94B1-5AE3681891B6}" dt="2023-06-22T13:57:58.600" v="3437" actId="27803"/>
          <ac:spMkLst>
            <pc:docMk/>
            <pc:sldMk cId="605312590" sldId="256"/>
            <ac:spMk id="1434" creationId="{EF555B0D-8CC0-0553-A4A6-42A550E8F229}"/>
          </ac:spMkLst>
        </pc:spChg>
        <pc:spChg chg="mod">
          <ac:chgData name="Emils Zegers" userId="bd5cf22c-0e97-44c0-acad-9bc9915da531" providerId="ADAL" clId="{5F09D76C-1841-4F58-94B1-5AE3681891B6}" dt="2023-06-22T13:57:58.600" v="3437" actId="27803"/>
          <ac:spMkLst>
            <pc:docMk/>
            <pc:sldMk cId="605312590" sldId="256"/>
            <ac:spMk id="1435" creationId="{264580F1-A845-23AA-2BD8-F868578B39D7}"/>
          </ac:spMkLst>
        </pc:spChg>
        <pc:spChg chg="mod">
          <ac:chgData name="Emils Zegers" userId="bd5cf22c-0e97-44c0-acad-9bc9915da531" providerId="ADAL" clId="{5F09D76C-1841-4F58-94B1-5AE3681891B6}" dt="2023-06-22T13:57:58.600" v="3437" actId="27803"/>
          <ac:spMkLst>
            <pc:docMk/>
            <pc:sldMk cId="605312590" sldId="256"/>
            <ac:spMk id="1436" creationId="{DF16775C-6D99-8FB2-6583-A9340F235103}"/>
          </ac:spMkLst>
        </pc:spChg>
        <pc:spChg chg="mod">
          <ac:chgData name="Emils Zegers" userId="bd5cf22c-0e97-44c0-acad-9bc9915da531" providerId="ADAL" clId="{5F09D76C-1841-4F58-94B1-5AE3681891B6}" dt="2023-06-22T13:57:58.600" v="3437" actId="27803"/>
          <ac:spMkLst>
            <pc:docMk/>
            <pc:sldMk cId="605312590" sldId="256"/>
            <ac:spMk id="1437" creationId="{B5835B2B-86E1-188A-59D0-45747C57DA0C}"/>
          </ac:spMkLst>
        </pc:spChg>
        <pc:spChg chg="mod">
          <ac:chgData name="Emils Zegers" userId="bd5cf22c-0e97-44c0-acad-9bc9915da531" providerId="ADAL" clId="{5F09D76C-1841-4F58-94B1-5AE3681891B6}" dt="2023-06-22T13:57:58.600" v="3437" actId="27803"/>
          <ac:spMkLst>
            <pc:docMk/>
            <pc:sldMk cId="605312590" sldId="256"/>
            <ac:spMk id="1438" creationId="{A4713F1D-2280-8738-FBB7-2E7613A877DD}"/>
          </ac:spMkLst>
        </pc:spChg>
        <pc:spChg chg="mod">
          <ac:chgData name="Emils Zegers" userId="bd5cf22c-0e97-44c0-acad-9bc9915da531" providerId="ADAL" clId="{5F09D76C-1841-4F58-94B1-5AE3681891B6}" dt="2023-06-22T13:57:58.600" v="3437" actId="27803"/>
          <ac:spMkLst>
            <pc:docMk/>
            <pc:sldMk cId="605312590" sldId="256"/>
            <ac:spMk id="1439" creationId="{BCEE762D-D673-C0E8-88AC-31B4258C40BC}"/>
          </ac:spMkLst>
        </pc:spChg>
        <pc:spChg chg="mod">
          <ac:chgData name="Emils Zegers" userId="bd5cf22c-0e97-44c0-acad-9bc9915da531" providerId="ADAL" clId="{5F09D76C-1841-4F58-94B1-5AE3681891B6}" dt="2023-06-22T13:57:58.600" v="3437" actId="27803"/>
          <ac:spMkLst>
            <pc:docMk/>
            <pc:sldMk cId="605312590" sldId="256"/>
            <ac:spMk id="1440" creationId="{9139DEA4-EA7D-E4D7-4F80-427A72476BCD}"/>
          </ac:spMkLst>
        </pc:spChg>
        <pc:spChg chg="mod">
          <ac:chgData name="Emils Zegers" userId="bd5cf22c-0e97-44c0-acad-9bc9915da531" providerId="ADAL" clId="{5F09D76C-1841-4F58-94B1-5AE3681891B6}" dt="2023-06-22T13:57:58.600" v="3437" actId="27803"/>
          <ac:spMkLst>
            <pc:docMk/>
            <pc:sldMk cId="605312590" sldId="256"/>
            <ac:spMk id="1441" creationId="{53B33FCF-464B-BADC-FF4E-09D0BC93C41B}"/>
          </ac:spMkLst>
        </pc:spChg>
        <pc:spChg chg="mod">
          <ac:chgData name="Emils Zegers" userId="bd5cf22c-0e97-44c0-acad-9bc9915da531" providerId="ADAL" clId="{5F09D76C-1841-4F58-94B1-5AE3681891B6}" dt="2023-06-22T13:57:58.600" v="3437" actId="27803"/>
          <ac:spMkLst>
            <pc:docMk/>
            <pc:sldMk cId="605312590" sldId="256"/>
            <ac:spMk id="1442" creationId="{4E388147-747C-4326-CC88-F80211E7CE1F}"/>
          </ac:spMkLst>
        </pc:spChg>
        <pc:spChg chg="mod">
          <ac:chgData name="Emils Zegers" userId="bd5cf22c-0e97-44c0-acad-9bc9915da531" providerId="ADAL" clId="{5F09D76C-1841-4F58-94B1-5AE3681891B6}" dt="2023-06-22T13:57:58.600" v="3437" actId="27803"/>
          <ac:spMkLst>
            <pc:docMk/>
            <pc:sldMk cId="605312590" sldId="256"/>
            <ac:spMk id="1443" creationId="{2E71B8C3-C454-09A4-F323-7433E3138D06}"/>
          </ac:spMkLst>
        </pc:spChg>
        <pc:spChg chg="mod">
          <ac:chgData name="Emils Zegers" userId="bd5cf22c-0e97-44c0-acad-9bc9915da531" providerId="ADAL" clId="{5F09D76C-1841-4F58-94B1-5AE3681891B6}" dt="2023-06-22T13:57:58.600" v="3437" actId="27803"/>
          <ac:spMkLst>
            <pc:docMk/>
            <pc:sldMk cId="605312590" sldId="256"/>
            <ac:spMk id="1444" creationId="{AA4C96B6-AA90-3C20-D2F9-9D3A26B1F3E4}"/>
          </ac:spMkLst>
        </pc:spChg>
        <pc:spChg chg="mod">
          <ac:chgData name="Emils Zegers" userId="bd5cf22c-0e97-44c0-acad-9bc9915da531" providerId="ADAL" clId="{5F09D76C-1841-4F58-94B1-5AE3681891B6}" dt="2023-06-22T13:57:58.600" v="3437" actId="27803"/>
          <ac:spMkLst>
            <pc:docMk/>
            <pc:sldMk cId="605312590" sldId="256"/>
            <ac:spMk id="1445" creationId="{871CE4D5-1216-D0E7-6DD0-B5C8F717574C}"/>
          </ac:spMkLst>
        </pc:spChg>
        <pc:spChg chg="mod">
          <ac:chgData name="Emils Zegers" userId="bd5cf22c-0e97-44c0-acad-9bc9915da531" providerId="ADAL" clId="{5F09D76C-1841-4F58-94B1-5AE3681891B6}" dt="2023-06-22T13:57:58.600" v="3437" actId="27803"/>
          <ac:spMkLst>
            <pc:docMk/>
            <pc:sldMk cId="605312590" sldId="256"/>
            <ac:spMk id="1446" creationId="{D4E40094-20DA-8B7A-7534-E88B05D38F70}"/>
          </ac:spMkLst>
        </pc:spChg>
        <pc:spChg chg="mod">
          <ac:chgData name="Emils Zegers" userId="bd5cf22c-0e97-44c0-acad-9bc9915da531" providerId="ADAL" clId="{5F09D76C-1841-4F58-94B1-5AE3681891B6}" dt="2023-06-22T13:57:58.600" v="3437" actId="27803"/>
          <ac:spMkLst>
            <pc:docMk/>
            <pc:sldMk cId="605312590" sldId="256"/>
            <ac:spMk id="1447" creationId="{5D189645-3161-6E20-5D36-05B6DD5CF1D8}"/>
          </ac:spMkLst>
        </pc:spChg>
        <pc:spChg chg="mod">
          <ac:chgData name="Emils Zegers" userId="bd5cf22c-0e97-44c0-acad-9bc9915da531" providerId="ADAL" clId="{5F09D76C-1841-4F58-94B1-5AE3681891B6}" dt="2023-06-22T13:57:58.600" v="3437" actId="27803"/>
          <ac:spMkLst>
            <pc:docMk/>
            <pc:sldMk cId="605312590" sldId="256"/>
            <ac:spMk id="1448" creationId="{B1DA486A-3C5D-B64A-2F3A-700C4BCE70EB}"/>
          </ac:spMkLst>
        </pc:spChg>
        <pc:spChg chg="mod">
          <ac:chgData name="Emils Zegers" userId="bd5cf22c-0e97-44c0-acad-9bc9915da531" providerId="ADAL" clId="{5F09D76C-1841-4F58-94B1-5AE3681891B6}" dt="2023-06-22T13:57:58.600" v="3437" actId="27803"/>
          <ac:spMkLst>
            <pc:docMk/>
            <pc:sldMk cId="605312590" sldId="256"/>
            <ac:spMk id="1449" creationId="{97176DE2-8F8B-C775-8B50-BA985D5FDA28}"/>
          </ac:spMkLst>
        </pc:spChg>
        <pc:spChg chg="mod">
          <ac:chgData name="Emils Zegers" userId="bd5cf22c-0e97-44c0-acad-9bc9915da531" providerId="ADAL" clId="{5F09D76C-1841-4F58-94B1-5AE3681891B6}" dt="2023-06-22T13:57:58.600" v="3437" actId="27803"/>
          <ac:spMkLst>
            <pc:docMk/>
            <pc:sldMk cId="605312590" sldId="256"/>
            <ac:spMk id="1450" creationId="{65381F72-4FFA-C8C9-B9EE-1FE17290F6D5}"/>
          </ac:spMkLst>
        </pc:spChg>
        <pc:spChg chg="mod">
          <ac:chgData name="Emils Zegers" userId="bd5cf22c-0e97-44c0-acad-9bc9915da531" providerId="ADAL" clId="{5F09D76C-1841-4F58-94B1-5AE3681891B6}" dt="2023-06-22T13:57:58.600" v="3437" actId="27803"/>
          <ac:spMkLst>
            <pc:docMk/>
            <pc:sldMk cId="605312590" sldId="256"/>
            <ac:spMk id="1451" creationId="{627E7A1E-A1EF-4CDE-78C8-E8309BC04A47}"/>
          </ac:spMkLst>
        </pc:spChg>
        <pc:spChg chg="mod">
          <ac:chgData name="Emils Zegers" userId="bd5cf22c-0e97-44c0-acad-9bc9915da531" providerId="ADAL" clId="{5F09D76C-1841-4F58-94B1-5AE3681891B6}" dt="2023-06-22T13:57:58.600" v="3437" actId="27803"/>
          <ac:spMkLst>
            <pc:docMk/>
            <pc:sldMk cId="605312590" sldId="256"/>
            <ac:spMk id="1452" creationId="{77376509-6003-397B-73C0-8196528E02B7}"/>
          </ac:spMkLst>
        </pc:spChg>
        <pc:spChg chg="mod">
          <ac:chgData name="Emils Zegers" userId="bd5cf22c-0e97-44c0-acad-9bc9915da531" providerId="ADAL" clId="{5F09D76C-1841-4F58-94B1-5AE3681891B6}" dt="2023-06-22T13:57:58.600" v="3437" actId="27803"/>
          <ac:spMkLst>
            <pc:docMk/>
            <pc:sldMk cId="605312590" sldId="256"/>
            <ac:spMk id="1453" creationId="{1F6DEE66-B14C-0333-D64F-0B0756503CCF}"/>
          </ac:spMkLst>
        </pc:spChg>
        <pc:spChg chg="mod">
          <ac:chgData name="Emils Zegers" userId="bd5cf22c-0e97-44c0-acad-9bc9915da531" providerId="ADAL" clId="{5F09D76C-1841-4F58-94B1-5AE3681891B6}" dt="2023-06-22T13:57:58.600" v="3437" actId="27803"/>
          <ac:spMkLst>
            <pc:docMk/>
            <pc:sldMk cId="605312590" sldId="256"/>
            <ac:spMk id="1454" creationId="{EE3C3D36-A782-47F1-B088-C405AD963BC5}"/>
          </ac:spMkLst>
        </pc:spChg>
        <pc:spChg chg="mod">
          <ac:chgData name="Emils Zegers" userId="bd5cf22c-0e97-44c0-acad-9bc9915da531" providerId="ADAL" clId="{5F09D76C-1841-4F58-94B1-5AE3681891B6}" dt="2023-06-22T13:57:58.600" v="3437" actId="27803"/>
          <ac:spMkLst>
            <pc:docMk/>
            <pc:sldMk cId="605312590" sldId="256"/>
            <ac:spMk id="1455" creationId="{0585E6A4-D338-0DFE-C8E7-94BC0980D3AF}"/>
          </ac:spMkLst>
        </pc:spChg>
        <pc:spChg chg="mod">
          <ac:chgData name="Emils Zegers" userId="bd5cf22c-0e97-44c0-acad-9bc9915da531" providerId="ADAL" clId="{5F09D76C-1841-4F58-94B1-5AE3681891B6}" dt="2023-06-22T13:57:58.600" v="3437" actId="27803"/>
          <ac:spMkLst>
            <pc:docMk/>
            <pc:sldMk cId="605312590" sldId="256"/>
            <ac:spMk id="1456" creationId="{3489BAA9-E99E-E36D-1E0A-E56DFAA116FC}"/>
          </ac:spMkLst>
        </pc:spChg>
        <pc:spChg chg="mod">
          <ac:chgData name="Emils Zegers" userId="bd5cf22c-0e97-44c0-acad-9bc9915da531" providerId="ADAL" clId="{5F09D76C-1841-4F58-94B1-5AE3681891B6}" dt="2023-06-22T13:57:58.600" v="3437" actId="27803"/>
          <ac:spMkLst>
            <pc:docMk/>
            <pc:sldMk cId="605312590" sldId="256"/>
            <ac:spMk id="1457" creationId="{E4716E4D-B04D-1C19-9538-2014C7A7A0F0}"/>
          </ac:spMkLst>
        </pc:spChg>
        <pc:spChg chg="mod">
          <ac:chgData name="Emils Zegers" userId="bd5cf22c-0e97-44c0-acad-9bc9915da531" providerId="ADAL" clId="{5F09D76C-1841-4F58-94B1-5AE3681891B6}" dt="2023-06-22T13:57:58.600" v="3437" actId="27803"/>
          <ac:spMkLst>
            <pc:docMk/>
            <pc:sldMk cId="605312590" sldId="256"/>
            <ac:spMk id="1458" creationId="{79E07227-B411-2E17-C81C-2E6AF3FE720D}"/>
          </ac:spMkLst>
        </pc:spChg>
        <pc:spChg chg="mod">
          <ac:chgData name="Emils Zegers" userId="bd5cf22c-0e97-44c0-acad-9bc9915da531" providerId="ADAL" clId="{5F09D76C-1841-4F58-94B1-5AE3681891B6}" dt="2023-06-22T13:57:58.600" v="3437" actId="27803"/>
          <ac:spMkLst>
            <pc:docMk/>
            <pc:sldMk cId="605312590" sldId="256"/>
            <ac:spMk id="1459" creationId="{BCA7ECE6-84F1-C8DF-3C9C-25738192BAE2}"/>
          </ac:spMkLst>
        </pc:spChg>
        <pc:spChg chg="mod">
          <ac:chgData name="Emils Zegers" userId="bd5cf22c-0e97-44c0-acad-9bc9915da531" providerId="ADAL" clId="{5F09D76C-1841-4F58-94B1-5AE3681891B6}" dt="2023-06-22T13:57:58.600" v="3437" actId="27803"/>
          <ac:spMkLst>
            <pc:docMk/>
            <pc:sldMk cId="605312590" sldId="256"/>
            <ac:spMk id="1460" creationId="{F1EEF5E0-1F9A-225B-CEA3-1A51E7B7462E}"/>
          </ac:spMkLst>
        </pc:spChg>
        <pc:spChg chg="mod">
          <ac:chgData name="Emils Zegers" userId="bd5cf22c-0e97-44c0-acad-9bc9915da531" providerId="ADAL" clId="{5F09D76C-1841-4F58-94B1-5AE3681891B6}" dt="2023-06-22T13:57:58.600" v="3437" actId="27803"/>
          <ac:spMkLst>
            <pc:docMk/>
            <pc:sldMk cId="605312590" sldId="256"/>
            <ac:spMk id="1461" creationId="{8ED87E09-B044-4483-72CD-EB41F5DFEE8E}"/>
          </ac:spMkLst>
        </pc:spChg>
        <pc:spChg chg="mod">
          <ac:chgData name="Emils Zegers" userId="bd5cf22c-0e97-44c0-acad-9bc9915da531" providerId="ADAL" clId="{5F09D76C-1841-4F58-94B1-5AE3681891B6}" dt="2023-06-22T13:57:58.600" v="3437" actId="27803"/>
          <ac:spMkLst>
            <pc:docMk/>
            <pc:sldMk cId="605312590" sldId="256"/>
            <ac:spMk id="1462" creationId="{489A24C5-BA88-264A-2482-656A8542CE52}"/>
          </ac:spMkLst>
        </pc:spChg>
        <pc:spChg chg="mod">
          <ac:chgData name="Emils Zegers" userId="bd5cf22c-0e97-44c0-acad-9bc9915da531" providerId="ADAL" clId="{5F09D76C-1841-4F58-94B1-5AE3681891B6}" dt="2023-06-22T13:57:58.600" v="3437" actId="27803"/>
          <ac:spMkLst>
            <pc:docMk/>
            <pc:sldMk cId="605312590" sldId="256"/>
            <ac:spMk id="1463" creationId="{AF6F6E99-0031-6CC2-FD7F-CDE7E1D14648}"/>
          </ac:spMkLst>
        </pc:spChg>
        <pc:spChg chg="mod">
          <ac:chgData name="Emils Zegers" userId="bd5cf22c-0e97-44c0-acad-9bc9915da531" providerId="ADAL" clId="{5F09D76C-1841-4F58-94B1-5AE3681891B6}" dt="2023-06-22T13:57:58.600" v="3437" actId="27803"/>
          <ac:spMkLst>
            <pc:docMk/>
            <pc:sldMk cId="605312590" sldId="256"/>
            <ac:spMk id="1464" creationId="{874C4CB0-BFA3-BDAE-35EB-A31FADF165B8}"/>
          </ac:spMkLst>
        </pc:spChg>
        <pc:spChg chg="mod">
          <ac:chgData name="Emils Zegers" userId="bd5cf22c-0e97-44c0-acad-9bc9915da531" providerId="ADAL" clId="{5F09D76C-1841-4F58-94B1-5AE3681891B6}" dt="2023-06-22T13:57:58.600" v="3437" actId="27803"/>
          <ac:spMkLst>
            <pc:docMk/>
            <pc:sldMk cId="605312590" sldId="256"/>
            <ac:spMk id="1465" creationId="{E3CBD4FE-A232-D4C8-3013-ABF4B7134A02}"/>
          </ac:spMkLst>
        </pc:spChg>
        <pc:spChg chg="mod">
          <ac:chgData name="Emils Zegers" userId="bd5cf22c-0e97-44c0-acad-9bc9915da531" providerId="ADAL" clId="{5F09D76C-1841-4F58-94B1-5AE3681891B6}" dt="2023-06-22T13:57:58.600" v="3437" actId="27803"/>
          <ac:spMkLst>
            <pc:docMk/>
            <pc:sldMk cId="605312590" sldId="256"/>
            <ac:spMk id="1466" creationId="{2F2893EB-F334-0F43-EB57-EBF1386B5EFD}"/>
          </ac:spMkLst>
        </pc:spChg>
        <pc:spChg chg="mod">
          <ac:chgData name="Emils Zegers" userId="bd5cf22c-0e97-44c0-acad-9bc9915da531" providerId="ADAL" clId="{5F09D76C-1841-4F58-94B1-5AE3681891B6}" dt="2023-06-22T13:57:58.600" v="3437" actId="27803"/>
          <ac:spMkLst>
            <pc:docMk/>
            <pc:sldMk cId="605312590" sldId="256"/>
            <ac:spMk id="1467" creationId="{957E847B-B3C0-1D81-04E4-8168F44CE57E}"/>
          </ac:spMkLst>
        </pc:spChg>
        <pc:spChg chg="mod">
          <ac:chgData name="Emils Zegers" userId="bd5cf22c-0e97-44c0-acad-9bc9915da531" providerId="ADAL" clId="{5F09D76C-1841-4F58-94B1-5AE3681891B6}" dt="2023-06-22T13:57:58.600" v="3437" actId="27803"/>
          <ac:spMkLst>
            <pc:docMk/>
            <pc:sldMk cId="605312590" sldId="256"/>
            <ac:spMk id="1468" creationId="{B5E303ED-E795-91AE-D7F6-FD06DCFFB142}"/>
          </ac:spMkLst>
        </pc:spChg>
        <pc:spChg chg="mod">
          <ac:chgData name="Emils Zegers" userId="bd5cf22c-0e97-44c0-acad-9bc9915da531" providerId="ADAL" clId="{5F09D76C-1841-4F58-94B1-5AE3681891B6}" dt="2023-06-22T13:57:58.600" v="3437" actId="27803"/>
          <ac:spMkLst>
            <pc:docMk/>
            <pc:sldMk cId="605312590" sldId="256"/>
            <ac:spMk id="1469" creationId="{EED697DC-2F0B-4405-B485-B13B6F508A6D}"/>
          </ac:spMkLst>
        </pc:spChg>
        <pc:spChg chg="mod">
          <ac:chgData name="Emils Zegers" userId="bd5cf22c-0e97-44c0-acad-9bc9915da531" providerId="ADAL" clId="{5F09D76C-1841-4F58-94B1-5AE3681891B6}" dt="2023-06-22T13:57:58.600" v="3437" actId="27803"/>
          <ac:spMkLst>
            <pc:docMk/>
            <pc:sldMk cId="605312590" sldId="256"/>
            <ac:spMk id="1470" creationId="{02B1B8B5-8689-A0BC-CDED-9475D12B7360}"/>
          </ac:spMkLst>
        </pc:spChg>
        <pc:spChg chg="mod">
          <ac:chgData name="Emils Zegers" userId="bd5cf22c-0e97-44c0-acad-9bc9915da531" providerId="ADAL" clId="{5F09D76C-1841-4F58-94B1-5AE3681891B6}" dt="2023-06-22T13:57:58.600" v="3437" actId="27803"/>
          <ac:spMkLst>
            <pc:docMk/>
            <pc:sldMk cId="605312590" sldId="256"/>
            <ac:spMk id="1471" creationId="{5583DEF1-CB20-12B4-095F-22A9153D4CE9}"/>
          </ac:spMkLst>
        </pc:spChg>
        <pc:spChg chg="mod">
          <ac:chgData name="Emils Zegers" userId="bd5cf22c-0e97-44c0-acad-9bc9915da531" providerId="ADAL" clId="{5F09D76C-1841-4F58-94B1-5AE3681891B6}" dt="2023-06-22T13:57:58.600" v="3437" actId="27803"/>
          <ac:spMkLst>
            <pc:docMk/>
            <pc:sldMk cId="605312590" sldId="256"/>
            <ac:spMk id="1472" creationId="{7B0F90CF-E800-980D-7F9A-55A784A337C5}"/>
          </ac:spMkLst>
        </pc:spChg>
        <pc:spChg chg="mod">
          <ac:chgData name="Emils Zegers" userId="bd5cf22c-0e97-44c0-acad-9bc9915da531" providerId="ADAL" clId="{5F09D76C-1841-4F58-94B1-5AE3681891B6}" dt="2023-06-22T13:57:58.600" v="3437" actId="27803"/>
          <ac:spMkLst>
            <pc:docMk/>
            <pc:sldMk cId="605312590" sldId="256"/>
            <ac:spMk id="1473" creationId="{EDADDE9F-EDEF-64BC-6649-F93A8768BE9D}"/>
          </ac:spMkLst>
        </pc:spChg>
        <pc:spChg chg="mod">
          <ac:chgData name="Emils Zegers" userId="bd5cf22c-0e97-44c0-acad-9bc9915da531" providerId="ADAL" clId="{5F09D76C-1841-4F58-94B1-5AE3681891B6}" dt="2023-06-22T13:57:58.600" v="3437" actId="27803"/>
          <ac:spMkLst>
            <pc:docMk/>
            <pc:sldMk cId="605312590" sldId="256"/>
            <ac:spMk id="1474" creationId="{918EE414-47C2-8154-C141-FD6C47A537F9}"/>
          </ac:spMkLst>
        </pc:spChg>
        <pc:spChg chg="mod">
          <ac:chgData name="Emils Zegers" userId="bd5cf22c-0e97-44c0-acad-9bc9915da531" providerId="ADAL" clId="{5F09D76C-1841-4F58-94B1-5AE3681891B6}" dt="2023-06-22T13:57:58.600" v="3437" actId="27803"/>
          <ac:spMkLst>
            <pc:docMk/>
            <pc:sldMk cId="605312590" sldId="256"/>
            <ac:spMk id="1475" creationId="{AA5D05F0-D6AC-C9CA-ACA4-9FF505353588}"/>
          </ac:spMkLst>
        </pc:spChg>
        <pc:spChg chg="mod">
          <ac:chgData name="Emils Zegers" userId="bd5cf22c-0e97-44c0-acad-9bc9915da531" providerId="ADAL" clId="{5F09D76C-1841-4F58-94B1-5AE3681891B6}" dt="2023-06-22T13:57:58.600" v="3437" actId="27803"/>
          <ac:spMkLst>
            <pc:docMk/>
            <pc:sldMk cId="605312590" sldId="256"/>
            <ac:spMk id="1476" creationId="{DF03517E-E5D2-0A2B-FAA0-8417A2C60D6D}"/>
          </ac:spMkLst>
        </pc:spChg>
        <pc:spChg chg="mod">
          <ac:chgData name="Emils Zegers" userId="bd5cf22c-0e97-44c0-acad-9bc9915da531" providerId="ADAL" clId="{5F09D76C-1841-4F58-94B1-5AE3681891B6}" dt="2023-06-22T13:57:58.600" v="3437" actId="27803"/>
          <ac:spMkLst>
            <pc:docMk/>
            <pc:sldMk cId="605312590" sldId="256"/>
            <ac:spMk id="1477" creationId="{863C2A99-F8CF-2AB1-E72F-6D12B0FEED2D}"/>
          </ac:spMkLst>
        </pc:spChg>
        <pc:spChg chg="mod">
          <ac:chgData name="Emils Zegers" userId="bd5cf22c-0e97-44c0-acad-9bc9915da531" providerId="ADAL" clId="{5F09D76C-1841-4F58-94B1-5AE3681891B6}" dt="2023-06-22T13:57:58.600" v="3437" actId="27803"/>
          <ac:spMkLst>
            <pc:docMk/>
            <pc:sldMk cId="605312590" sldId="256"/>
            <ac:spMk id="1478" creationId="{261AEB1C-2640-3E47-877A-16A284F202F6}"/>
          </ac:spMkLst>
        </pc:spChg>
        <pc:spChg chg="mod">
          <ac:chgData name="Emils Zegers" userId="bd5cf22c-0e97-44c0-acad-9bc9915da531" providerId="ADAL" clId="{5F09D76C-1841-4F58-94B1-5AE3681891B6}" dt="2023-06-22T13:57:58.600" v="3437" actId="27803"/>
          <ac:spMkLst>
            <pc:docMk/>
            <pc:sldMk cId="605312590" sldId="256"/>
            <ac:spMk id="1479" creationId="{BB5ED7BB-67E1-F775-2498-BD10B61ECCAB}"/>
          </ac:spMkLst>
        </pc:spChg>
        <pc:spChg chg="mod">
          <ac:chgData name="Emils Zegers" userId="bd5cf22c-0e97-44c0-acad-9bc9915da531" providerId="ADAL" clId="{5F09D76C-1841-4F58-94B1-5AE3681891B6}" dt="2023-06-22T13:57:58.600" v="3437" actId="27803"/>
          <ac:spMkLst>
            <pc:docMk/>
            <pc:sldMk cId="605312590" sldId="256"/>
            <ac:spMk id="1480" creationId="{BECC24B4-9616-C469-4A91-EF66A568A73F}"/>
          </ac:spMkLst>
        </pc:spChg>
        <pc:spChg chg="mod">
          <ac:chgData name="Emils Zegers" userId="bd5cf22c-0e97-44c0-acad-9bc9915da531" providerId="ADAL" clId="{5F09D76C-1841-4F58-94B1-5AE3681891B6}" dt="2023-06-22T13:57:58.600" v="3437" actId="27803"/>
          <ac:spMkLst>
            <pc:docMk/>
            <pc:sldMk cId="605312590" sldId="256"/>
            <ac:spMk id="1481" creationId="{65A324F6-425C-E2DD-B8D0-0EDD726860A6}"/>
          </ac:spMkLst>
        </pc:spChg>
        <pc:spChg chg="mod">
          <ac:chgData name="Emils Zegers" userId="bd5cf22c-0e97-44c0-acad-9bc9915da531" providerId="ADAL" clId="{5F09D76C-1841-4F58-94B1-5AE3681891B6}" dt="2023-06-22T13:57:58.600" v="3437" actId="27803"/>
          <ac:spMkLst>
            <pc:docMk/>
            <pc:sldMk cId="605312590" sldId="256"/>
            <ac:spMk id="1482" creationId="{E4784E7C-F13F-F8C2-A894-9375231DBB72}"/>
          </ac:spMkLst>
        </pc:spChg>
        <pc:spChg chg="mod">
          <ac:chgData name="Emils Zegers" userId="bd5cf22c-0e97-44c0-acad-9bc9915da531" providerId="ADAL" clId="{5F09D76C-1841-4F58-94B1-5AE3681891B6}" dt="2023-06-22T13:57:58.600" v="3437" actId="27803"/>
          <ac:spMkLst>
            <pc:docMk/>
            <pc:sldMk cId="605312590" sldId="256"/>
            <ac:spMk id="1483" creationId="{D6ACE220-B0F0-6927-F90C-000A6BECB870}"/>
          </ac:spMkLst>
        </pc:spChg>
        <pc:spChg chg="mod">
          <ac:chgData name="Emils Zegers" userId="bd5cf22c-0e97-44c0-acad-9bc9915da531" providerId="ADAL" clId="{5F09D76C-1841-4F58-94B1-5AE3681891B6}" dt="2023-06-22T13:57:58.600" v="3437" actId="27803"/>
          <ac:spMkLst>
            <pc:docMk/>
            <pc:sldMk cId="605312590" sldId="256"/>
            <ac:spMk id="1484" creationId="{EFEC2D7B-41BC-317A-2C45-E86C04C9CA42}"/>
          </ac:spMkLst>
        </pc:spChg>
        <pc:spChg chg="mod">
          <ac:chgData name="Emils Zegers" userId="bd5cf22c-0e97-44c0-acad-9bc9915da531" providerId="ADAL" clId="{5F09D76C-1841-4F58-94B1-5AE3681891B6}" dt="2023-06-22T13:57:58.600" v="3437" actId="27803"/>
          <ac:spMkLst>
            <pc:docMk/>
            <pc:sldMk cId="605312590" sldId="256"/>
            <ac:spMk id="1485" creationId="{3BEC02C5-21F9-4BEA-4A07-A313E79F31CA}"/>
          </ac:spMkLst>
        </pc:spChg>
        <pc:spChg chg="mod">
          <ac:chgData name="Emils Zegers" userId="bd5cf22c-0e97-44c0-acad-9bc9915da531" providerId="ADAL" clId="{5F09D76C-1841-4F58-94B1-5AE3681891B6}" dt="2023-06-22T13:57:58.600" v="3437" actId="27803"/>
          <ac:spMkLst>
            <pc:docMk/>
            <pc:sldMk cId="605312590" sldId="256"/>
            <ac:spMk id="1486" creationId="{8CDA3B61-3598-F6AC-393A-26D254770454}"/>
          </ac:spMkLst>
        </pc:spChg>
        <pc:spChg chg="mod">
          <ac:chgData name="Emils Zegers" userId="bd5cf22c-0e97-44c0-acad-9bc9915da531" providerId="ADAL" clId="{5F09D76C-1841-4F58-94B1-5AE3681891B6}" dt="2023-06-22T13:57:58.600" v="3437" actId="27803"/>
          <ac:spMkLst>
            <pc:docMk/>
            <pc:sldMk cId="605312590" sldId="256"/>
            <ac:spMk id="1487" creationId="{C6BA6CD6-BE57-922A-BD09-5F1DEEC83DCB}"/>
          </ac:spMkLst>
        </pc:spChg>
        <pc:spChg chg="mod">
          <ac:chgData name="Emils Zegers" userId="bd5cf22c-0e97-44c0-acad-9bc9915da531" providerId="ADAL" clId="{5F09D76C-1841-4F58-94B1-5AE3681891B6}" dt="2023-06-22T13:57:58.600" v="3437" actId="27803"/>
          <ac:spMkLst>
            <pc:docMk/>
            <pc:sldMk cId="605312590" sldId="256"/>
            <ac:spMk id="1488" creationId="{6919E099-80F7-3463-76F6-BD1564D633B5}"/>
          </ac:spMkLst>
        </pc:spChg>
        <pc:spChg chg="mod">
          <ac:chgData name="Emils Zegers" userId="bd5cf22c-0e97-44c0-acad-9bc9915da531" providerId="ADAL" clId="{5F09D76C-1841-4F58-94B1-5AE3681891B6}" dt="2023-06-22T13:57:58.600" v="3437" actId="27803"/>
          <ac:spMkLst>
            <pc:docMk/>
            <pc:sldMk cId="605312590" sldId="256"/>
            <ac:spMk id="1489" creationId="{743889A1-5FC8-BE4A-3EB7-A482E5840E25}"/>
          </ac:spMkLst>
        </pc:spChg>
        <pc:spChg chg="mod">
          <ac:chgData name="Emils Zegers" userId="bd5cf22c-0e97-44c0-acad-9bc9915da531" providerId="ADAL" clId="{5F09D76C-1841-4F58-94B1-5AE3681891B6}" dt="2023-06-22T13:57:58.600" v="3437" actId="27803"/>
          <ac:spMkLst>
            <pc:docMk/>
            <pc:sldMk cId="605312590" sldId="256"/>
            <ac:spMk id="1490" creationId="{E30A9A8D-5CF8-B98D-4118-0E0CCA7B51EB}"/>
          </ac:spMkLst>
        </pc:spChg>
        <pc:spChg chg="mod">
          <ac:chgData name="Emils Zegers" userId="bd5cf22c-0e97-44c0-acad-9bc9915da531" providerId="ADAL" clId="{5F09D76C-1841-4F58-94B1-5AE3681891B6}" dt="2023-06-22T13:57:58.600" v="3437" actId="27803"/>
          <ac:spMkLst>
            <pc:docMk/>
            <pc:sldMk cId="605312590" sldId="256"/>
            <ac:spMk id="1491" creationId="{268204EF-FC77-744C-0ED6-0FF12472A295}"/>
          </ac:spMkLst>
        </pc:spChg>
        <pc:spChg chg="mod">
          <ac:chgData name="Emils Zegers" userId="bd5cf22c-0e97-44c0-acad-9bc9915da531" providerId="ADAL" clId="{5F09D76C-1841-4F58-94B1-5AE3681891B6}" dt="2023-06-22T13:57:58.600" v="3437" actId="27803"/>
          <ac:spMkLst>
            <pc:docMk/>
            <pc:sldMk cId="605312590" sldId="256"/>
            <ac:spMk id="1492" creationId="{E9DA8551-EBFA-0528-AEDE-17B4D1AD27DD}"/>
          </ac:spMkLst>
        </pc:spChg>
        <pc:spChg chg="mod">
          <ac:chgData name="Emils Zegers" userId="bd5cf22c-0e97-44c0-acad-9bc9915da531" providerId="ADAL" clId="{5F09D76C-1841-4F58-94B1-5AE3681891B6}" dt="2023-06-22T13:57:58.600" v="3437" actId="27803"/>
          <ac:spMkLst>
            <pc:docMk/>
            <pc:sldMk cId="605312590" sldId="256"/>
            <ac:spMk id="1493" creationId="{28C638AA-79DF-635C-9161-838C5077978B}"/>
          </ac:spMkLst>
        </pc:spChg>
        <pc:spChg chg="mod">
          <ac:chgData name="Emils Zegers" userId="bd5cf22c-0e97-44c0-acad-9bc9915da531" providerId="ADAL" clId="{5F09D76C-1841-4F58-94B1-5AE3681891B6}" dt="2023-06-22T13:57:58.600" v="3437" actId="27803"/>
          <ac:spMkLst>
            <pc:docMk/>
            <pc:sldMk cId="605312590" sldId="256"/>
            <ac:spMk id="1494" creationId="{3BABE770-6282-B6D0-1ED2-6AE018D4DD8C}"/>
          </ac:spMkLst>
        </pc:spChg>
        <pc:spChg chg="mod">
          <ac:chgData name="Emils Zegers" userId="bd5cf22c-0e97-44c0-acad-9bc9915da531" providerId="ADAL" clId="{5F09D76C-1841-4F58-94B1-5AE3681891B6}" dt="2023-06-22T13:57:58.600" v="3437" actId="27803"/>
          <ac:spMkLst>
            <pc:docMk/>
            <pc:sldMk cId="605312590" sldId="256"/>
            <ac:spMk id="1495" creationId="{2EA9826C-1453-66D0-2A50-B3B7A521E8DD}"/>
          </ac:spMkLst>
        </pc:spChg>
        <pc:spChg chg="mod">
          <ac:chgData name="Emils Zegers" userId="bd5cf22c-0e97-44c0-acad-9bc9915da531" providerId="ADAL" clId="{5F09D76C-1841-4F58-94B1-5AE3681891B6}" dt="2023-06-22T13:57:58.600" v="3437" actId="27803"/>
          <ac:spMkLst>
            <pc:docMk/>
            <pc:sldMk cId="605312590" sldId="256"/>
            <ac:spMk id="1496" creationId="{036C2E64-8019-E8C8-0FD8-E581D413CA15}"/>
          </ac:spMkLst>
        </pc:spChg>
        <pc:spChg chg="mod">
          <ac:chgData name="Emils Zegers" userId="bd5cf22c-0e97-44c0-acad-9bc9915da531" providerId="ADAL" clId="{5F09D76C-1841-4F58-94B1-5AE3681891B6}" dt="2023-06-22T13:57:58.600" v="3437" actId="27803"/>
          <ac:spMkLst>
            <pc:docMk/>
            <pc:sldMk cId="605312590" sldId="256"/>
            <ac:spMk id="1497" creationId="{783820C2-AD50-4C3F-B268-0273C7A788EF}"/>
          </ac:spMkLst>
        </pc:spChg>
        <pc:spChg chg="mod">
          <ac:chgData name="Emils Zegers" userId="bd5cf22c-0e97-44c0-acad-9bc9915da531" providerId="ADAL" clId="{5F09D76C-1841-4F58-94B1-5AE3681891B6}" dt="2023-06-22T13:57:58.600" v="3437" actId="27803"/>
          <ac:spMkLst>
            <pc:docMk/>
            <pc:sldMk cId="605312590" sldId="256"/>
            <ac:spMk id="1498" creationId="{225CFB86-6DE9-9CE5-65FE-EB9D4087ECDB}"/>
          </ac:spMkLst>
        </pc:spChg>
        <pc:spChg chg="mod">
          <ac:chgData name="Emils Zegers" userId="bd5cf22c-0e97-44c0-acad-9bc9915da531" providerId="ADAL" clId="{5F09D76C-1841-4F58-94B1-5AE3681891B6}" dt="2023-06-22T13:57:58.600" v="3437" actId="27803"/>
          <ac:spMkLst>
            <pc:docMk/>
            <pc:sldMk cId="605312590" sldId="256"/>
            <ac:spMk id="1499" creationId="{E7F8E45A-2A6C-2272-8973-F76FEE61F89F}"/>
          </ac:spMkLst>
        </pc:spChg>
        <pc:spChg chg="mod">
          <ac:chgData name="Emils Zegers" userId="bd5cf22c-0e97-44c0-acad-9bc9915da531" providerId="ADAL" clId="{5F09D76C-1841-4F58-94B1-5AE3681891B6}" dt="2023-06-22T13:57:58.600" v="3437" actId="27803"/>
          <ac:spMkLst>
            <pc:docMk/>
            <pc:sldMk cId="605312590" sldId="256"/>
            <ac:spMk id="1500" creationId="{AD34BA43-C3A2-C84E-FEE1-4B00BEFC89AF}"/>
          </ac:spMkLst>
        </pc:spChg>
        <pc:spChg chg="mod">
          <ac:chgData name="Emils Zegers" userId="bd5cf22c-0e97-44c0-acad-9bc9915da531" providerId="ADAL" clId="{5F09D76C-1841-4F58-94B1-5AE3681891B6}" dt="2023-06-22T13:57:58.600" v="3437" actId="27803"/>
          <ac:spMkLst>
            <pc:docMk/>
            <pc:sldMk cId="605312590" sldId="256"/>
            <ac:spMk id="1501" creationId="{81079F05-6F90-3FD9-22AB-4DB224F83638}"/>
          </ac:spMkLst>
        </pc:spChg>
        <pc:spChg chg="mod">
          <ac:chgData name="Emils Zegers" userId="bd5cf22c-0e97-44c0-acad-9bc9915da531" providerId="ADAL" clId="{5F09D76C-1841-4F58-94B1-5AE3681891B6}" dt="2023-06-22T13:57:58.600" v="3437" actId="27803"/>
          <ac:spMkLst>
            <pc:docMk/>
            <pc:sldMk cId="605312590" sldId="256"/>
            <ac:spMk id="1502" creationId="{CE0DFDFD-0D57-379B-51A6-A175D3D9A12A}"/>
          </ac:spMkLst>
        </pc:spChg>
        <pc:spChg chg="mod">
          <ac:chgData name="Emils Zegers" userId="bd5cf22c-0e97-44c0-acad-9bc9915da531" providerId="ADAL" clId="{5F09D76C-1841-4F58-94B1-5AE3681891B6}" dt="2023-06-22T13:57:58.600" v="3437" actId="27803"/>
          <ac:spMkLst>
            <pc:docMk/>
            <pc:sldMk cId="605312590" sldId="256"/>
            <ac:spMk id="1503" creationId="{6E1C1EDC-CE1F-995A-62E3-AAFECE73773C}"/>
          </ac:spMkLst>
        </pc:spChg>
        <pc:spChg chg="mod">
          <ac:chgData name="Emils Zegers" userId="bd5cf22c-0e97-44c0-acad-9bc9915da531" providerId="ADAL" clId="{5F09D76C-1841-4F58-94B1-5AE3681891B6}" dt="2023-06-22T13:57:58.600" v="3437" actId="27803"/>
          <ac:spMkLst>
            <pc:docMk/>
            <pc:sldMk cId="605312590" sldId="256"/>
            <ac:spMk id="1504" creationId="{A9897993-AF50-24DC-6F57-C481DFDE104A}"/>
          </ac:spMkLst>
        </pc:spChg>
        <pc:spChg chg="mod">
          <ac:chgData name="Emils Zegers" userId="bd5cf22c-0e97-44c0-acad-9bc9915da531" providerId="ADAL" clId="{5F09D76C-1841-4F58-94B1-5AE3681891B6}" dt="2023-06-22T13:57:58.600" v="3437" actId="27803"/>
          <ac:spMkLst>
            <pc:docMk/>
            <pc:sldMk cId="605312590" sldId="256"/>
            <ac:spMk id="1505" creationId="{6812CDD8-C77A-4043-34F9-C2004BB80BA1}"/>
          </ac:spMkLst>
        </pc:spChg>
        <pc:spChg chg="mod">
          <ac:chgData name="Emils Zegers" userId="bd5cf22c-0e97-44c0-acad-9bc9915da531" providerId="ADAL" clId="{5F09D76C-1841-4F58-94B1-5AE3681891B6}" dt="2023-06-22T13:57:58.600" v="3437" actId="27803"/>
          <ac:spMkLst>
            <pc:docMk/>
            <pc:sldMk cId="605312590" sldId="256"/>
            <ac:spMk id="1506" creationId="{61B38F64-2E51-5430-A4DF-7D8568D4B9B8}"/>
          </ac:spMkLst>
        </pc:spChg>
        <pc:spChg chg="mod">
          <ac:chgData name="Emils Zegers" userId="bd5cf22c-0e97-44c0-acad-9bc9915da531" providerId="ADAL" clId="{5F09D76C-1841-4F58-94B1-5AE3681891B6}" dt="2023-06-22T13:57:58.600" v="3437" actId="27803"/>
          <ac:spMkLst>
            <pc:docMk/>
            <pc:sldMk cId="605312590" sldId="256"/>
            <ac:spMk id="1507" creationId="{2B5A66DD-BD0F-ABD6-FE7B-499B183C477C}"/>
          </ac:spMkLst>
        </pc:spChg>
        <pc:spChg chg="mod">
          <ac:chgData name="Emils Zegers" userId="bd5cf22c-0e97-44c0-acad-9bc9915da531" providerId="ADAL" clId="{5F09D76C-1841-4F58-94B1-5AE3681891B6}" dt="2023-06-22T13:57:58.600" v="3437" actId="27803"/>
          <ac:spMkLst>
            <pc:docMk/>
            <pc:sldMk cId="605312590" sldId="256"/>
            <ac:spMk id="1508" creationId="{162D98AE-BA7D-AF56-1389-188AABA4394B}"/>
          </ac:spMkLst>
        </pc:spChg>
        <pc:spChg chg="mod">
          <ac:chgData name="Emils Zegers" userId="bd5cf22c-0e97-44c0-acad-9bc9915da531" providerId="ADAL" clId="{5F09D76C-1841-4F58-94B1-5AE3681891B6}" dt="2023-06-22T13:57:58.600" v="3437" actId="27803"/>
          <ac:spMkLst>
            <pc:docMk/>
            <pc:sldMk cId="605312590" sldId="256"/>
            <ac:spMk id="1509" creationId="{DE66F088-85D1-1408-222F-D7B2FECF48D7}"/>
          </ac:spMkLst>
        </pc:spChg>
        <pc:spChg chg="mod">
          <ac:chgData name="Emils Zegers" userId="bd5cf22c-0e97-44c0-acad-9bc9915da531" providerId="ADAL" clId="{5F09D76C-1841-4F58-94B1-5AE3681891B6}" dt="2023-06-22T13:57:58.600" v="3437" actId="27803"/>
          <ac:spMkLst>
            <pc:docMk/>
            <pc:sldMk cId="605312590" sldId="256"/>
            <ac:spMk id="1510" creationId="{97BC697D-357B-6B0F-E5BF-A8363763EAE1}"/>
          </ac:spMkLst>
        </pc:spChg>
        <pc:spChg chg="mod">
          <ac:chgData name="Emils Zegers" userId="bd5cf22c-0e97-44c0-acad-9bc9915da531" providerId="ADAL" clId="{5F09D76C-1841-4F58-94B1-5AE3681891B6}" dt="2023-06-22T13:57:58.600" v="3437" actId="27803"/>
          <ac:spMkLst>
            <pc:docMk/>
            <pc:sldMk cId="605312590" sldId="256"/>
            <ac:spMk id="1511" creationId="{DF699437-CD4B-31C7-79BD-24BB9BA46C2A}"/>
          </ac:spMkLst>
        </pc:spChg>
        <pc:spChg chg="mod">
          <ac:chgData name="Emils Zegers" userId="bd5cf22c-0e97-44c0-acad-9bc9915da531" providerId="ADAL" clId="{5F09D76C-1841-4F58-94B1-5AE3681891B6}" dt="2023-06-22T13:57:58.600" v="3437" actId="27803"/>
          <ac:spMkLst>
            <pc:docMk/>
            <pc:sldMk cId="605312590" sldId="256"/>
            <ac:spMk id="1512" creationId="{CA16D90A-0CCC-D7B7-FD16-BFB00F6E2572}"/>
          </ac:spMkLst>
        </pc:spChg>
        <pc:spChg chg="mod">
          <ac:chgData name="Emils Zegers" userId="bd5cf22c-0e97-44c0-acad-9bc9915da531" providerId="ADAL" clId="{5F09D76C-1841-4F58-94B1-5AE3681891B6}" dt="2023-06-22T13:57:58.600" v="3437" actId="27803"/>
          <ac:spMkLst>
            <pc:docMk/>
            <pc:sldMk cId="605312590" sldId="256"/>
            <ac:spMk id="1513" creationId="{FA4B2C27-29B7-8061-3436-36AAFEF97034}"/>
          </ac:spMkLst>
        </pc:spChg>
        <pc:spChg chg="mod">
          <ac:chgData name="Emils Zegers" userId="bd5cf22c-0e97-44c0-acad-9bc9915da531" providerId="ADAL" clId="{5F09D76C-1841-4F58-94B1-5AE3681891B6}" dt="2023-06-22T13:57:58.600" v="3437" actId="27803"/>
          <ac:spMkLst>
            <pc:docMk/>
            <pc:sldMk cId="605312590" sldId="256"/>
            <ac:spMk id="1514" creationId="{D80834BB-BFAA-E9AB-2048-4D12F625EE84}"/>
          </ac:spMkLst>
        </pc:spChg>
        <pc:spChg chg="mod">
          <ac:chgData name="Emils Zegers" userId="bd5cf22c-0e97-44c0-acad-9bc9915da531" providerId="ADAL" clId="{5F09D76C-1841-4F58-94B1-5AE3681891B6}" dt="2023-06-22T13:57:58.600" v="3437" actId="27803"/>
          <ac:spMkLst>
            <pc:docMk/>
            <pc:sldMk cId="605312590" sldId="256"/>
            <ac:spMk id="1515" creationId="{678C1EC1-2996-D4E8-079E-1A1C1FF4DCD1}"/>
          </ac:spMkLst>
        </pc:spChg>
        <pc:spChg chg="mod">
          <ac:chgData name="Emils Zegers" userId="bd5cf22c-0e97-44c0-acad-9bc9915da531" providerId="ADAL" clId="{5F09D76C-1841-4F58-94B1-5AE3681891B6}" dt="2023-06-22T13:57:58.600" v="3437" actId="27803"/>
          <ac:spMkLst>
            <pc:docMk/>
            <pc:sldMk cId="605312590" sldId="256"/>
            <ac:spMk id="1516" creationId="{511DCFA5-3155-1B9D-5EA2-1D43EB0F7FE5}"/>
          </ac:spMkLst>
        </pc:spChg>
        <pc:spChg chg="mod">
          <ac:chgData name="Emils Zegers" userId="bd5cf22c-0e97-44c0-acad-9bc9915da531" providerId="ADAL" clId="{5F09D76C-1841-4F58-94B1-5AE3681891B6}" dt="2023-06-22T13:57:58.600" v="3437" actId="27803"/>
          <ac:spMkLst>
            <pc:docMk/>
            <pc:sldMk cId="605312590" sldId="256"/>
            <ac:spMk id="1517" creationId="{A22412ED-FDFB-60F8-FE64-C99A4BAB0249}"/>
          </ac:spMkLst>
        </pc:spChg>
        <pc:spChg chg="mod">
          <ac:chgData name="Emils Zegers" userId="bd5cf22c-0e97-44c0-acad-9bc9915da531" providerId="ADAL" clId="{5F09D76C-1841-4F58-94B1-5AE3681891B6}" dt="2023-06-22T13:57:58.600" v="3437" actId="27803"/>
          <ac:spMkLst>
            <pc:docMk/>
            <pc:sldMk cId="605312590" sldId="256"/>
            <ac:spMk id="1518" creationId="{11548F28-8FD4-61DD-1CED-34A0CB08FC26}"/>
          </ac:spMkLst>
        </pc:spChg>
        <pc:spChg chg="mod">
          <ac:chgData name="Emils Zegers" userId="bd5cf22c-0e97-44c0-acad-9bc9915da531" providerId="ADAL" clId="{5F09D76C-1841-4F58-94B1-5AE3681891B6}" dt="2023-06-22T13:57:58.600" v="3437" actId="27803"/>
          <ac:spMkLst>
            <pc:docMk/>
            <pc:sldMk cId="605312590" sldId="256"/>
            <ac:spMk id="1519" creationId="{F07DAE2D-7B85-0B57-3FB0-B0D608D5CABF}"/>
          </ac:spMkLst>
        </pc:spChg>
        <pc:spChg chg="mod">
          <ac:chgData name="Emils Zegers" userId="bd5cf22c-0e97-44c0-acad-9bc9915da531" providerId="ADAL" clId="{5F09D76C-1841-4F58-94B1-5AE3681891B6}" dt="2023-06-22T13:57:58.600" v="3437" actId="27803"/>
          <ac:spMkLst>
            <pc:docMk/>
            <pc:sldMk cId="605312590" sldId="256"/>
            <ac:spMk id="1520" creationId="{1776CFDF-1283-BAB3-E930-064DD03BACFF}"/>
          </ac:spMkLst>
        </pc:spChg>
        <pc:spChg chg="mod">
          <ac:chgData name="Emils Zegers" userId="bd5cf22c-0e97-44c0-acad-9bc9915da531" providerId="ADAL" clId="{5F09D76C-1841-4F58-94B1-5AE3681891B6}" dt="2023-06-22T13:57:58.600" v="3437" actId="27803"/>
          <ac:spMkLst>
            <pc:docMk/>
            <pc:sldMk cId="605312590" sldId="256"/>
            <ac:spMk id="1521" creationId="{97113DD5-C4A2-9EFC-A47B-3DB425C362B6}"/>
          </ac:spMkLst>
        </pc:spChg>
        <pc:spChg chg="mod">
          <ac:chgData name="Emils Zegers" userId="bd5cf22c-0e97-44c0-acad-9bc9915da531" providerId="ADAL" clId="{5F09D76C-1841-4F58-94B1-5AE3681891B6}" dt="2023-06-22T13:57:58.600" v="3437" actId="27803"/>
          <ac:spMkLst>
            <pc:docMk/>
            <pc:sldMk cId="605312590" sldId="256"/>
            <ac:spMk id="1522" creationId="{7F182F17-98C9-352B-123B-4EF5EECDEB03}"/>
          </ac:spMkLst>
        </pc:spChg>
        <pc:spChg chg="mod">
          <ac:chgData name="Emils Zegers" userId="bd5cf22c-0e97-44c0-acad-9bc9915da531" providerId="ADAL" clId="{5F09D76C-1841-4F58-94B1-5AE3681891B6}" dt="2023-06-22T13:57:58.600" v="3437" actId="27803"/>
          <ac:spMkLst>
            <pc:docMk/>
            <pc:sldMk cId="605312590" sldId="256"/>
            <ac:spMk id="1523" creationId="{F82AB7DF-BDA0-F01D-D3E2-24B0CCB70F4A}"/>
          </ac:spMkLst>
        </pc:spChg>
        <pc:spChg chg="mod">
          <ac:chgData name="Emils Zegers" userId="bd5cf22c-0e97-44c0-acad-9bc9915da531" providerId="ADAL" clId="{5F09D76C-1841-4F58-94B1-5AE3681891B6}" dt="2023-06-22T13:57:58.600" v="3437" actId="27803"/>
          <ac:spMkLst>
            <pc:docMk/>
            <pc:sldMk cId="605312590" sldId="256"/>
            <ac:spMk id="1524" creationId="{048AA7EE-19BC-0E9B-2074-A396330BC2D8}"/>
          </ac:spMkLst>
        </pc:spChg>
        <pc:spChg chg="mod">
          <ac:chgData name="Emils Zegers" userId="bd5cf22c-0e97-44c0-acad-9bc9915da531" providerId="ADAL" clId="{5F09D76C-1841-4F58-94B1-5AE3681891B6}" dt="2023-06-22T13:57:58.600" v="3437" actId="27803"/>
          <ac:spMkLst>
            <pc:docMk/>
            <pc:sldMk cId="605312590" sldId="256"/>
            <ac:spMk id="1525" creationId="{8DF1A8C9-940C-9601-690E-33BAE340B231}"/>
          </ac:spMkLst>
        </pc:spChg>
        <pc:spChg chg="mod">
          <ac:chgData name="Emils Zegers" userId="bd5cf22c-0e97-44c0-acad-9bc9915da531" providerId="ADAL" clId="{5F09D76C-1841-4F58-94B1-5AE3681891B6}" dt="2023-06-22T13:57:58.600" v="3437" actId="27803"/>
          <ac:spMkLst>
            <pc:docMk/>
            <pc:sldMk cId="605312590" sldId="256"/>
            <ac:spMk id="1526" creationId="{3D6AA932-135A-4884-B218-540F8A6BDE35}"/>
          </ac:spMkLst>
        </pc:spChg>
        <pc:spChg chg="mod">
          <ac:chgData name="Emils Zegers" userId="bd5cf22c-0e97-44c0-acad-9bc9915da531" providerId="ADAL" clId="{5F09D76C-1841-4F58-94B1-5AE3681891B6}" dt="2023-06-22T13:57:58.600" v="3437" actId="27803"/>
          <ac:spMkLst>
            <pc:docMk/>
            <pc:sldMk cId="605312590" sldId="256"/>
            <ac:spMk id="1527" creationId="{18FD267B-5753-65C9-5B1E-80D97AB8F642}"/>
          </ac:spMkLst>
        </pc:spChg>
        <pc:spChg chg="mod">
          <ac:chgData name="Emils Zegers" userId="bd5cf22c-0e97-44c0-acad-9bc9915da531" providerId="ADAL" clId="{5F09D76C-1841-4F58-94B1-5AE3681891B6}" dt="2023-06-22T13:57:58.600" v="3437" actId="27803"/>
          <ac:spMkLst>
            <pc:docMk/>
            <pc:sldMk cId="605312590" sldId="256"/>
            <ac:spMk id="1528" creationId="{38C7AD5A-3FBA-DE75-9822-80E9D686C1B0}"/>
          </ac:spMkLst>
        </pc:spChg>
        <pc:spChg chg="mod">
          <ac:chgData name="Emils Zegers" userId="bd5cf22c-0e97-44c0-acad-9bc9915da531" providerId="ADAL" clId="{5F09D76C-1841-4F58-94B1-5AE3681891B6}" dt="2023-06-22T13:57:58.600" v="3437" actId="27803"/>
          <ac:spMkLst>
            <pc:docMk/>
            <pc:sldMk cId="605312590" sldId="256"/>
            <ac:spMk id="1529" creationId="{93C9DD78-3492-43B2-6B98-9D33F476B3DF}"/>
          </ac:spMkLst>
        </pc:spChg>
        <pc:spChg chg="mod">
          <ac:chgData name="Emils Zegers" userId="bd5cf22c-0e97-44c0-acad-9bc9915da531" providerId="ADAL" clId="{5F09D76C-1841-4F58-94B1-5AE3681891B6}" dt="2023-06-22T13:57:58.600" v="3437" actId="27803"/>
          <ac:spMkLst>
            <pc:docMk/>
            <pc:sldMk cId="605312590" sldId="256"/>
            <ac:spMk id="1530" creationId="{26CEEC28-F9A2-1685-030A-7FBB37746C66}"/>
          </ac:spMkLst>
        </pc:spChg>
        <pc:spChg chg="mod">
          <ac:chgData name="Emils Zegers" userId="bd5cf22c-0e97-44c0-acad-9bc9915da531" providerId="ADAL" clId="{5F09D76C-1841-4F58-94B1-5AE3681891B6}" dt="2023-06-22T13:57:58.600" v="3437" actId="27803"/>
          <ac:spMkLst>
            <pc:docMk/>
            <pc:sldMk cId="605312590" sldId="256"/>
            <ac:spMk id="1531" creationId="{873D1FB9-FDDC-3CB1-EAB6-BDFB5419EE5C}"/>
          </ac:spMkLst>
        </pc:spChg>
        <pc:spChg chg="mod">
          <ac:chgData name="Emils Zegers" userId="bd5cf22c-0e97-44c0-acad-9bc9915da531" providerId="ADAL" clId="{5F09D76C-1841-4F58-94B1-5AE3681891B6}" dt="2023-06-22T13:57:58.600" v="3437" actId="27803"/>
          <ac:spMkLst>
            <pc:docMk/>
            <pc:sldMk cId="605312590" sldId="256"/>
            <ac:spMk id="1532" creationId="{EFCD41E3-A9E3-5EAF-869E-E39EFA44101E}"/>
          </ac:spMkLst>
        </pc:spChg>
        <pc:spChg chg="mod">
          <ac:chgData name="Emils Zegers" userId="bd5cf22c-0e97-44c0-acad-9bc9915da531" providerId="ADAL" clId="{5F09D76C-1841-4F58-94B1-5AE3681891B6}" dt="2023-06-22T13:57:58.600" v="3437" actId="27803"/>
          <ac:spMkLst>
            <pc:docMk/>
            <pc:sldMk cId="605312590" sldId="256"/>
            <ac:spMk id="1533" creationId="{2F0144DC-6B8D-7DF3-1DB8-3B76E7D2029A}"/>
          </ac:spMkLst>
        </pc:spChg>
        <pc:spChg chg="mod">
          <ac:chgData name="Emils Zegers" userId="bd5cf22c-0e97-44c0-acad-9bc9915da531" providerId="ADAL" clId="{5F09D76C-1841-4F58-94B1-5AE3681891B6}" dt="2023-06-22T13:57:58.600" v="3437" actId="27803"/>
          <ac:spMkLst>
            <pc:docMk/>
            <pc:sldMk cId="605312590" sldId="256"/>
            <ac:spMk id="1534" creationId="{5B00C147-641F-8331-C1DF-5C1F8D662C64}"/>
          </ac:spMkLst>
        </pc:spChg>
        <pc:spChg chg="mod">
          <ac:chgData name="Emils Zegers" userId="bd5cf22c-0e97-44c0-acad-9bc9915da531" providerId="ADAL" clId="{5F09D76C-1841-4F58-94B1-5AE3681891B6}" dt="2023-06-22T13:57:58.600" v="3437" actId="27803"/>
          <ac:spMkLst>
            <pc:docMk/>
            <pc:sldMk cId="605312590" sldId="256"/>
            <ac:spMk id="1535" creationId="{41AF6005-ED80-1309-1EAE-2B89F4EE19EF}"/>
          </ac:spMkLst>
        </pc:spChg>
        <pc:spChg chg="mod">
          <ac:chgData name="Emils Zegers" userId="bd5cf22c-0e97-44c0-acad-9bc9915da531" providerId="ADAL" clId="{5F09D76C-1841-4F58-94B1-5AE3681891B6}" dt="2023-06-22T13:57:58.600" v="3437" actId="27803"/>
          <ac:spMkLst>
            <pc:docMk/>
            <pc:sldMk cId="605312590" sldId="256"/>
            <ac:spMk id="1536" creationId="{BA9C8E56-F6D5-7062-8B72-4A39A0D3196F}"/>
          </ac:spMkLst>
        </pc:spChg>
        <pc:spChg chg="mod">
          <ac:chgData name="Emils Zegers" userId="bd5cf22c-0e97-44c0-acad-9bc9915da531" providerId="ADAL" clId="{5F09D76C-1841-4F58-94B1-5AE3681891B6}" dt="2023-06-22T13:57:58.600" v="3437" actId="27803"/>
          <ac:spMkLst>
            <pc:docMk/>
            <pc:sldMk cId="605312590" sldId="256"/>
            <ac:spMk id="1537" creationId="{0E9A324F-C224-C35D-C0E9-A38C101515E8}"/>
          </ac:spMkLst>
        </pc:spChg>
        <pc:spChg chg="mod">
          <ac:chgData name="Emils Zegers" userId="bd5cf22c-0e97-44c0-acad-9bc9915da531" providerId="ADAL" clId="{5F09D76C-1841-4F58-94B1-5AE3681891B6}" dt="2023-06-22T13:57:58.600" v="3437" actId="27803"/>
          <ac:spMkLst>
            <pc:docMk/>
            <pc:sldMk cId="605312590" sldId="256"/>
            <ac:spMk id="1538" creationId="{CEC109C3-5687-02D8-2B45-3960F6F2CE09}"/>
          </ac:spMkLst>
        </pc:spChg>
        <pc:spChg chg="mod">
          <ac:chgData name="Emils Zegers" userId="bd5cf22c-0e97-44c0-acad-9bc9915da531" providerId="ADAL" clId="{5F09D76C-1841-4F58-94B1-5AE3681891B6}" dt="2023-06-22T13:57:58.600" v="3437" actId="27803"/>
          <ac:spMkLst>
            <pc:docMk/>
            <pc:sldMk cId="605312590" sldId="256"/>
            <ac:spMk id="1539" creationId="{D39B1CEA-A9EA-12B5-7C90-2D8A45278817}"/>
          </ac:spMkLst>
        </pc:spChg>
        <pc:spChg chg="mod">
          <ac:chgData name="Emils Zegers" userId="bd5cf22c-0e97-44c0-acad-9bc9915da531" providerId="ADAL" clId="{5F09D76C-1841-4F58-94B1-5AE3681891B6}" dt="2023-06-22T13:57:58.600" v="3437" actId="27803"/>
          <ac:spMkLst>
            <pc:docMk/>
            <pc:sldMk cId="605312590" sldId="256"/>
            <ac:spMk id="1540" creationId="{65E3D542-EFD4-81EC-2E29-EDD63B9DFD1E}"/>
          </ac:spMkLst>
        </pc:spChg>
        <pc:spChg chg="mod">
          <ac:chgData name="Emils Zegers" userId="bd5cf22c-0e97-44c0-acad-9bc9915da531" providerId="ADAL" clId="{5F09D76C-1841-4F58-94B1-5AE3681891B6}" dt="2023-06-22T13:57:58.600" v="3437" actId="27803"/>
          <ac:spMkLst>
            <pc:docMk/>
            <pc:sldMk cId="605312590" sldId="256"/>
            <ac:spMk id="1541" creationId="{E6B1B053-2549-B587-773A-33F212856338}"/>
          </ac:spMkLst>
        </pc:spChg>
        <pc:spChg chg="mod">
          <ac:chgData name="Emils Zegers" userId="bd5cf22c-0e97-44c0-acad-9bc9915da531" providerId="ADAL" clId="{5F09D76C-1841-4F58-94B1-5AE3681891B6}" dt="2023-06-22T13:57:58.600" v="3437" actId="27803"/>
          <ac:spMkLst>
            <pc:docMk/>
            <pc:sldMk cId="605312590" sldId="256"/>
            <ac:spMk id="1542" creationId="{20AC9F51-68BC-15AE-0440-2B27DEFAF133}"/>
          </ac:spMkLst>
        </pc:spChg>
        <pc:spChg chg="mod">
          <ac:chgData name="Emils Zegers" userId="bd5cf22c-0e97-44c0-acad-9bc9915da531" providerId="ADAL" clId="{5F09D76C-1841-4F58-94B1-5AE3681891B6}" dt="2023-06-22T13:57:58.600" v="3437" actId="27803"/>
          <ac:spMkLst>
            <pc:docMk/>
            <pc:sldMk cId="605312590" sldId="256"/>
            <ac:spMk id="1543" creationId="{2E222E46-0732-3F4C-5D8C-7E25C0DD4D71}"/>
          </ac:spMkLst>
        </pc:spChg>
        <pc:spChg chg="mod">
          <ac:chgData name="Emils Zegers" userId="bd5cf22c-0e97-44c0-acad-9bc9915da531" providerId="ADAL" clId="{5F09D76C-1841-4F58-94B1-5AE3681891B6}" dt="2023-06-22T13:57:58.600" v="3437" actId="27803"/>
          <ac:spMkLst>
            <pc:docMk/>
            <pc:sldMk cId="605312590" sldId="256"/>
            <ac:spMk id="1544" creationId="{1475352D-46AF-F93D-2B95-9A0D28AEF72A}"/>
          </ac:spMkLst>
        </pc:spChg>
        <pc:spChg chg="mod">
          <ac:chgData name="Emils Zegers" userId="bd5cf22c-0e97-44c0-acad-9bc9915da531" providerId="ADAL" clId="{5F09D76C-1841-4F58-94B1-5AE3681891B6}" dt="2023-06-22T13:57:58.600" v="3437" actId="27803"/>
          <ac:spMkLst>
            <pc:docMk/>
            <pc:sldMk cId="605312590" sldId="256"/>
            <ac:spMk id="1545" creationId="{DB60BE32-51D3-2CEB-9F76-97C6F487508B}"/>
          </ac:spMkLst>
        </pc:spChg>
        <pc:spChg chg="mod">
          <ac:chgData name="Emils Zegers" userId="bd5cf22c-0e97-44c0-acad-9bc9915da531" providerId="ADAL" clId="{5F09D76C-1841-4F58-94B1-5AE3681891B6}" dt="2023-06-22T13:57:58.600" v="3437" actId="27803"/>
          <ac:spMkLst>
            <pc:docMk/>
            <pc:sldMk cId="605312590" sldId="256"/>
            <ac:spMk id="1546" creationId="{2B6CC8FD-0DF2-1121-0A0C-37E03A5EE6FE}"/>
          </ac:spMkLst>
        </pc:spChg>
        <pc:spChg chg="mod">
          <ac:chgData name="Emils Zegers" userId="bd5cf22c-0e97-44c0-acad-9bc9915da531" providerId="ADAL" clId="{5F09D76C-1841-4F58-94B1-5AE3681891B6}" dt="2023-06-22T13:57:58.600" v="3437" actId="27803"/>
          <ac:spMkLst>
            <pc:docMk/>
            <pc:sldMk cId="605312590" sldId="256"/>
            <ac:spMk id="1547" creationId="{409DE4A6-DA36-C370-CE1F-A88517DEEB87}"/>
          </ac:spMkLst>
        </pc:spChg>
        <pc:spChg chg="mod">
          <ac:chgData name="Emils Zegers" userId="bd5cf22c-0e97-44c0-acad-9bc9915da531" providerId="ADAL" clId="{5F09D76C-1841-4F58-94B1-5AE3681891B6}" dt="2023-06-22T13:57:58.600" v="3437" actId="27803"/>
          <ac:spMkLst>
            <pc:docMk/>
            <pc:sldMk cId="605312590" sldId="256"/>
            <ac:spMk id="1548" creationId="{44A2874F-D513-B3C9-86CB-2666E45590DE}"/>
          </ac:spMkLst>
        </pc:spChg>
        <pc:spChg chg="mod">
          <ac:chgData name="Emils Zegers" userId="bd5cf22c-0e97-44c0-acad-9bc9915da531" providerId="ADAL" clId="{5F09D76C-1841-4F58-94B1-5AE3681891B6}" dt="2023-06-22T13:57:58.600" v="3437" actId="27803"/>
          <ac:spMkLst>
            <pc:docMk/>
            <pc:sldMk cId="605312590" sldId="256"/>
            <ac:spMk id="1549" creationId="{A6DAFFA7-48F2-C487-4A6B-DFA448F8341B}"/>
          </ac:spMkLst>
        </pc:spChg>
        <pc:spChg chg="mod">
          <ac:chgData name="Emils Zegers" userId="bd5cf22c-0e97-44c0-acad-9bc9915da531" providerId="ADAL" clId="{5F09D76C-1841-4F58-94B1-5AE3681891B6}" dt="2023-06-22T13:57:58.600" v="3437" actId="27803"/>
          <ac:spMkLst>
            <pc:docMk/>
            <pc:sldMk cId="605312590" sldId="256"/>
            <ac:spMk id="1550" creationId="{A45A1207-BBEC-993A-8943-A63B8099E151}"/>
          </ac:spMkLst>
        </pc:spChg>
        <pc:spChg chg="mod">
          <ac:chgData name="Emils Zegers" userId="bd5cf22c-0e97-44c0-acad-9bc9915da531" providerId="ADAL" clId="{5F09D76C-1841-4F58-94B1-5AE3681891B6}" dt="2023-06-22T13:57:58.600" v="3437" actId="27803"/>
          <ac:spMkLst>
            <pc:docMk/>
            <pc:sldMk cId="605312590" sldId="256"/>
            <ac:spMk id="1551" creationId="{F8E9C7E7-49F7-D245-ADCB-5C3A0EC8975C}"/>
          </ac:spMkLst>
        </pc:spChg>
        <pc:spChg chg="mod">
          <ac:chgData name="Emils Zegers" userId="bd5cf22c-0e97-44c0-acad-9bc9915da531" providerId="ADAL" clId="{5F09D76C-1841-4F58-94B1-5AE3681891B6}" dt="2023-06-22T13:57:58.600" v="3437" actId="27803"/>
          <ac:spMkLst>
            <pc:docMk/>
            <pc:sldMk cId="605312590" sldId="256"/>
            <ac:spMk id="1552" creationId="{33B13791-369C-DFD8-A6D7-83B997A8F6C0}"/>
          </ac:spMkLst>
        </pc:spChg>
        <pc:spChg chg="mod">
          <ac:chgData name="Emils Zegers" userId="bd5cf22c-0e97-44c0-acad-9bc9915da531" providerId="ADAL" clId="{5F09D76C-1841-4F58-94B1-5AE3681891B6}" dt="2023-06-22T13:57:58.600" v="3437" actId="27803"/>
          <ac:spMkLst>
            <pc:docMk/>
            <pc:sldMk cId="605312590" sldId="256"/>
            <ac:spMk id="1553" creationId="{18CD41BE-5DC6-75F4-5E1D-1CDC6357AAA0}"/>
          </ac:spMkLst>
        </pc:spChg>
        <pc:spChg chg="mod">
          <ac:chgData name="Emils Zegers" userId="bd5cf22c-0e97-44c0-acad-9bc9915da531" providerId="ADAL" clId="{5F09D76C-1841-4F58-94B1-5AE3681891B6}" dt="2023-06-22T13:57:58.600" v="3437" actId="27803"/>
          <ac:spMkLst>
            <pc:docMk/>
            <pc:sldMk cId="605312590" sldId="256"/>
            <ac:spMk id="1554" creationId="{537DF282-49CE-70B1-70FE-8924CF15A40F}"/>
          </ac:spMkLst>
        </pc:spChg>
        <pc:spChg chg="mod">
          <ac:chgData name="Emils Zegers" userId="bd5cf22c-0e97-44c0-acad-9bc9915da531" providerId="ADAL" clId="{5F09D76C-1841-4F58-94B1-5AE3681891B6}" dt="2023-06-22T13:57:58.600" v="3437" actId="27803"/>
          <ac:spMkLst>
            <pc:docMk/>
            <pc:sldMk cId="605312590" sldId="256"/>
            <ac:spMk id="1555" creationId="{505BF1D8-55F6-E27E-B3C7-C9B2D558FB70}"/>
          </ac:spMkLst>
        </pc:spChg>
        <pc:spChg chg="mod">
          <ac:chgData name="Emils Zegers" userId="bd5cf22c-0e97-44c0-acad-9bc9915da531" providerId="ADAL" clId="{5F09D76C-1841-4F58-94B1-5AE3681891B6}" dt="2023-06-22T13:57:58.600" v="3437" actId="27803"/>
          <ac:spMkLst>
            <pc:docMk/>
            <pc:sldMk cId="605312590" sldId="256"/>
            <ac:spMk id="1556" creationId="{23A1DCFA-347D-EC15-4D7C-B6AC8149E3A5}"/>
          </ac:spMkLst>
        </pc:spChg>
        <pc:spChg chg="mod">
          <ac:chgData name="Emils Zegers" userId="bd5cf22c-0e97-44c0-acad-9bc9915da531" providerId="ADAL" clId="{5F09D76C-1841-4F58-94B1-5AE3681891B6}" dt="2023-06-22T13:57:58.600" v="3437" actId="27803"/>
          <ac:spMkLst>
            <pc:docMk/>
            <pc:sldMk cId="605312590" sldId="256"/>
            <ac:spMk id="1557" creationId="{5E736DAA-2640-3289-096A-BE0700C50149}"/>
          </ac:spMkLst>
        </pc:spChg>
        <pc:spChg chg="mod">
          <ac:chgData name="Emils Zegers" userId="bd5cf22c-0e97-44c0-acad-9bc9915da531" providerId="ADAL" clId="{5F09D76C-1841-4F58-94B1-5AE3681891B6}" dt="2023-06-22T13:57:58.600" v="3437" actId="27803"/>
          <ac:spMkLst>
            <pc:docMk/>
            <pc:sldMk cId="605312590" sldId="256"/>
            <ac:spMk id="1558" creationId="{4623FBAE-9084-22FD-4C79-4CD447C7B387}"/>
          </ac:spMkLst>
        </pc:spChg>
        <pc:spChg chg="mod">
          <ac:chgData name="Emils Zegers" userId="bd5cf22c-0e97-44c0-acad-9bc9915da531" providerId="ADAL" clId="{5F09D76C-1841-4F58-94B1-5AE3681891B6}" dt="2023-06-22T13:57:58.600" v="3437" actId="27803"/>
          <ac:spMkLst>
            <pc:docMk/>
            <pc:sldMk cId="605312590" sldId="256"/>
            <ac:spMk id="1559" creationId="{DA1CC51D-0FA4-463A-C0AF-2E865A96B9F5}"/>
          </ac:spMkLst>
        </pc:spChg>
        <pc:spChg chg="mod">
          <ac:chgData name="Emils Zegers" userId="bd5cf22c-0e97-44c0-acad-9bc9915da531" providerId="ADAL" clId="{5F09D76C-1841-4F58-94B1-5AE3681891B6}" dt="2023-06-22T13:57:58.600" v="3437" actId="27803"/>
          <ac:spMkLst>
            <pc:docMk/>
            <pc:sldMk cId="605312590" sldId="256"/>
            <ac:spMk id="1560" creationId="{5D73BA3B-2AEE-0229-D52D-43374B6E32DA}"/>
          </ac:spMkLst>
        </pc:spChg>
        <pc:spChg chg="mod">
          <ac:chgData name="Emils Zegers" userId="bd5cf22c-0e97-44c0-acad-9bc9915da531" providerId="ADAL" clId="{5F09D76C-1841-4F58-94B1-5AE3681891B6}" dt="2023-06-22T13:57:58.600" v="3437" actId="27803"/>
          <ac:spMkLst>
            <pc:docMk/>
            <pc:sldMk cId="605312590" sldId="256"/>
            <ac:spMk id="1561" creationId="{9833823F-99BE-45EE-FD89-F356B703ED28}"/>
          </ac:spMkLst>
        </pc:spChg>
        <pc:spChg chg="mod">
          <ac:chgData name="Emils Zegers" userId="bd5cf22c-0e97-44c0-acad-9bc9915da531" providerId="ADAL" clId="{5F09D76C-1841-4F58-94B1-5AE3681891B6}" dt="2023-06-22T13:57:58.600" v="3437" actId="27803"/>
          <ac:spMkLst>
            <pc:docMk/>
            <pc:sldMk cId="605312590" sldId="256"/>
            <ac:spMk id="1562" creationId="{3ACB799C-7898-603F-8353-4BA25A3072E3}"/>
          </ac:spMkLst>
        </pc:spChg>
        <pc:spChg chg="mod">
          <ac:chgData name="Emils Zegers" userId="bd5cf22c-0e97-44c0-acad-9bc9915da531" providerId="ADAL" clId="{5F09D76C-1841-4F58-94B1-5AE3681891B6}" dt="2023-06-22T13:57:58.600" v="3437" actId="27803"/>
          <ac:spMkLst>
            <pc:docMk/>
            <pc:sldMk cId="605312590" sldId="256"/>
            <ac:spMk id="1563" creationId="{3F1322D8-0A01-1117-115A-750C48F9946D}"/>
          </ac:spMkLst>
        </pc:spChg>
        <pc:spChg chg="mod">
          <ac:chgData name="Emils Zegers" userId="bd5cf22c-0e97-44c0-acad-9bc9915da531" providerId="ADAL" clId="{5F09D76C-1841-4F58-94B1-5AE3681891B6}" dt="2023-06-22T13:57:58.600" v="3437" actId="27803"/>
          <ac:spMkLst>
            <pc:docMk/>
            <pc:sldMk cId="605312590" sldId="256"/>
            <ac:spMk id="1564" creationId="{E301C144-5E5A-CA58-2FA8-58A1AA967482}"/>
          </ac:spMkLst>
        </pc:spChg>
        <pc:spChg chg="mod">
          <ac:chgData name="Emils Zegers" userId="bd5cf22c-0e97-44c0-acad-9bc9915da531" providerId="ADAL" clId="{5F09D76C-1841-4F58-94B1-5AE3681891B6}" dt="2023-06-22T13:57:58.600" v="3437" actId="27803"/>
          <ac:spMkLst>
            <pc:docMk/>
            <pc:sldMk cId="605312590" sldId="256"/>
            <ac:spMk id="1565" creationId="{BA9BFDC2-FA1F-DA96-4FEB-51DAADF8BA32}"/>
          </ac:spMkLst>
        </pc:spChg>
        <pc:spChg chg="mod">
          <ac:chgData name="Emils Zegers" userId="bd5cf22c-0e97-44c0-acad-9bc9915da531" providerId="ADAL" clId="{5F09D76C-1841-4F58-94B1-5AE3681891B6}" dt="2023-06-22T13:57:58.600" v="3437" actId="27803"/>
          <ac:spMkLst>
            <pc:docMk/>
            <pc:sldMk cId="605312590" sldId="256"/>
            <ac:spMk id="1566" creationId="{BFA0474A-4AB7-EB05-6F25-215FE20899B4}"/>
          </ac:spMkLst>
        </pc:spChg>
        <pc:spChg chg="mod">
          <ac:chgData name="Emils Zegers" userId="bd5cf22c-0e97-44c0-acad-9bc9915da531" providerId="ADAL" clId="{5F09D76C-1841-4F58-94B1-5AE3681891B6}" dt="2023-06-22T13:57:58.600" v="3437" actId="27803"/>
          <ac:spMkLst>
            <pc:docMk/>
            <pc:sldMk cId="605312590" sldId="256"/>
            <ac:spMk id="1567" creationId="{C426D5D3-B836-D3F1-A0A3-743096C45CF3}"/>
          </ac:spMkLst>
        </pc:spChg>
        <pc:spChg chg="mod">
          <ac:chgData name="Emils Zegers" userId="bd5cf22c-0e97-44c0-acad-9bc9915da531" providerId="ADAL" clId="{5F09D76C-1841-4F58-94B1-5AE3681891B6}" dt="2023-06-22T13:57:58.600" v="3437" actId="27803"/>
          <ac:spMkLst>
            <pc:docMk/>
            <pc:sldMk cId="605312590" sldId="256"/>
            <ac:spMk id="1568" creationId="{C7A68D99-E31A-A758-C7F5-99188B5E01DA}"/>
          </ac:spMkLst>
        </pc:spChg>
        <pc:spChg chg="mod">
          <ac:chgData name="Emils Zegers" userId="bd5cf22c-0e97-44c0-acad-9bc9915da531" providerId="ADAL" clId="{5F09D76C-1841-4F58-94B1-5AE3681891B6}" dt="2023-06-22T13:57:58.600" v="3437" actId="27803"/>
          <ac:spMkLst>
            <pc:docMk/>
            <pc:sldMk cId="605312590" sldId="256"/>
            <ac:spMk id="1569" creationId="{CE0A5DA3-3A12-4EE4-5747-2532C81751DA}"/>
          </ac:spMkLst>
        </pc:spChg>
        <pc:spChg chg="mod">
          <ac:chgData name="Emils Zegers" userId="bd5cf22c-0e97-44c0-acad-9bc9915da531" providerId="ADAL" clId="{5F09D76C-1841-4F58-94B1-5AE3681891B6}" dt="2023-06-22T13:57:58.600" v="3437" actId="27803"/>
          <ac:spMkLst>
            <pc:docMk/>
            <pc:sldMk cId="605312590" sldId="256"/>
            <ac:spMk id="1570" creationId="{20DD39BC-0167-7674-9EFC-1FF9C2DE3F03}"/>
          </ac:spMkLst>
        </pc:spChg>
        <pc:spChg chg="mod">
          <ac:chgData name="Emils Zegers" userId="bd5cf22c-0e97-44c0-acad-9bc9915da531" providerId="ADAL" clId="{5F09D76C-1841-4F58-94B1-5AE3681891B6}" dt="2023-06-22T13:57:58.600" v="3437" actId="27803"/>
          <ac:spMkLst>
            <pc:docMk/>
            <pc:sldMk cId="605312590" sldId="256"/>
            <ac:spMk id="1571" creationId="{E4D9226E-9F60-B3D7-D649-C8B44361ADD9}"/>
          </ac:spMkLst>
        </pc:spChg>
        <pc:spChg chg="mod">
          <ac:chgData name="Emils Zegers" userId="bd5cf22c-0e97-44c0-acad-9bc9915da531" providerId="ADAL" clId="{5F09D76C-1841-4F58-94B1-5AE3681891B6}" dt="2023-06-22T13:57:58.600" v="3437" actId="27803"/>
          <ac:spMkLst>
            <pc:docMk/>
            <pc:sldMk cId="605312590" sldId="256"/>
            <ac:spMk id="1572" creationId="{DD6B0B8B-290B-3B9A-7072-42AE03A9C641}"/>
          </ac:spMkLst>
        </pc:spChg>
        <pc:spChg chg="mod">
          <ac:chgData name="Emils Zegers" userId="bd5cf22c-0e97-44c0-acad-9bc9915da531" providerId="ADAL" clId="{5F09D76C-1841-4F58-94B1-5AE3681891B6}" dt="2023-06-22T13:57:58.600" v="3437" actId="27803"/>
          <ac:spMkLst>
            <pc:docMk/>
            <pc:sldMk cId="605312590" sldId="256"/>
            <ac:spMk id="1573" creationId="{B739A210-C19B-41E2-6106-C7DFA4BD60AC}"/>
          </ac:spMkLst>
        </pc:spChg>
        <pc:spChg chg="mod">
          <ac:chgData name="Emils Zegers" userId="bd5cf22c-0e97-44c0-acad-9bc9915da531" providerId="ADAL" clId="{5F09D76C-1841-4F58-94B1-5AE3681891B6}" dt="2023-06-22T13:57:58.600" v="3437" actId="27803"/>
          <ac:spMkLst>
            <pc:docMk/>
            <pc:sldMk cId="605312590" sldId="256"/>
            <ac:spMk id="1574" creationId="{30EF0300-857C-C62E-DA70-9CF38DC023F6}"/>
          </ac:spMkLst>
        </pc:spChg>
        <pc:spChg chg="mod">
          <ac:chgData name="Emils Zegers" userId="bd5cf22c-0e97-44c0-acad-9bc9915da531" providerId="ADAL" clId="{5F09D76C-1841-4F58-94B1-5AE3681891B6}" dt="2023-06-22T13:57:58.600" v="3437" actId="27803"/>
          <ac:spMkLst>
            <pc:docMk/>
            <pc:sldMk cId="605312590" sldId="256"/>
            <ac:spMk id="1575" creationId="{67CA4C73-712F-A114-8348-F02C3A875A2D}"/>
          </ac:spMkLst>
        </pc:spChg>
        <pc:spChg chg="mod">
          <ac:chgData name="Emils Zegers" userId="bd5cf22c-0e97-44c0-acad-9bc9915da531" providerId="ADAL" clId="{5F09D76C-1841-4F58-94B1-5AE3681891B6}" dt="2023-06-22T13:57:58.600" v="3437" actId="27803"/>
          <ac:spMkLst>
            <pc:docMk/>
            <pc:sldMk cId="605312590" sldId="256"/>
            <ac:spMk id="1576" creationId="{20CF98CC-7183-7174-7022-7EBC5EB30F65}"/>
          </ac:spMkLst>
        </pc:spChg>
        <pc:spChg chg="mod">
          <ac:chgData name="Emils Zegers" userId="bd5cf22c-0e97-44c0-acad-9bc9915da531" providerId="ADAL" clId="{5F09D76C-1841-4F58-94B1-5AE3681891B6}" dt="2023-06-22T13:57:58.600" v="3437" actId="27803"/>
          <ac:spMkLst>
            <pc:docMk/>
            <pc:sldMk cId="605312590" sldId="256"/>
            <ac:spMk id="1577" creationId="{DC5476FF-7644-F07F-36DF-009221A1E6E2}"/>
          </ac:spMkLst>
        </pc:spChg>
        <pc:spChg chg="mod">
          <ac:chgData name="Emils Zegers" userId="bd5cf22c-0e97-44c0-acad-9bc9915da531" providerId="ADAL" clId="{5F09D76C-1841-4F58-94B1-5AE3681891B6}" dt="2023-06-22T13:57:58.600" v="3437" actId="27803"/>
          <ac:spMkLst>
            <pc:docMk/>
            <pc:sldMk cId="605312590" sldId="256"/>
            <ac:spMk id="1578" creationId="{EE59CC36-D420-F3A4-ADA1-7D5D22F3D6A6}"/>
          </ac:spMkLst>
        </pc:spChg>
        <pc:spChg chg="mod">
          <ac:chgData name="Emils Zegers" userId="bd5cf22c-0e97-44c0-acad-9bc9915da531" providerId="ADAL" clId="{5F09D76C-1841-4F58-94B1-5AE3681891B6}" dt="2023-06-22T13:57:58.600" v="3437" actId="27803"/>
          <ac:spMkLst>
            <pc:docMk/>
            <pc:sldMk cId="605312590" sldId="256"/>
            <ac:spMk id="1579" creationId="{39CCDE81-EC2D-F49D-525B-2B3A80EAEB40}"/>
          </ac:spMkLst>
        </pc:spChg>
        <pc:spChg chg="mod">
          <ac:chgData name="Emils Zegers" userId="bd5cf22c-0e97-44c0-acad-9bc9915da531" providerId="ADAL" clId="{5F09D76C-1841-4F58-94B1-5AE3681891B6}" dt="2023-06-22T13:57:58.600" v="3437" actId="27803"/>
          <ac:spMkLst>
            <pc:docMk/>
            <pc:sldMk cId="605312590" sldId="256"/>
            <ac:spMk id="1580" creationId="{5696679E-F953-A074-9AB8-55E1D21DB3E4}"/>
          </ac:spMkLst>
        </pc:spChg>
        <pc:spChg chg="mod">
          <ac:chgData name="Emils Zegers" userId="bd5cf22c-0e97-44c0-acad-9bc9915da531" providerId="ADAL" clId="{5F09D76C-1841-4F58-94B1-5AE3681891B6}" dt="2023-06-22T13:57:58.600" v="3437" actId="27803"/>
          <ac:spMkLst>
            <pc:docMk/>
            <pc:sldMk cId="605312590" sldId="256"/>
            <ac:spMk id="1581" creationId="{AB134E12-8C7C-1368-4AB3-068AEE97EDD4}"/>
          </ac:spMkLst>
        </pc:spChg>
        <pc:spChg chg="mod">
          <ac:chgData name="Emils Zegers" userId="bd5cf22c-0e97-44c0-acad-9bc9915da531" providerId="ADAL" clId="{5F09D76C-1841-4F58-94B1-5AE3681891B6}" dt="2023-06-22T13:57:58.600" v="3437" actId="27803"/>
          <ac:spMkLst>
            <pc:docMk/>
            <pc:sldMk cId="605312590" sldId="256"/>
            <ac:spMk id="1582" creationId="{7CD59F67-21C3-7625-F8FD-3FF93F2F46D9}"/>
          </ac:spMkLst>
        </pc:spChg>
        <pc:spChg chg="mod">
          <ac:chgData name="Emils Zegers" userId="bd5cf22c-0e97-44c0-acad-9bc9915da531" providerId="ADAL" clId="{5F09D76C-1841-4F58-94B1-5AE3681891B6}" dt="2023-06-22T13:57:58.600" v="3437" actId="27803"/>
          <ac:spMkLst>
            <pc:docMk/>
            <pc:sldMk cId="605312590" sldId="256"/>
            <ac:spMk id="1583" creationId="{042D01A7-23DF-5495-C32C-A614B2429952}"/>
          </ac:spMkLst>
        </pc:spChg>
        <pc:spChg chg="mod">
          <ac:chgData name="Emils Zegers" userId="bd5cf22c-0e97-44c0-acad-9bc9915da531" providerId="ADAL" clId="{5F09D76C-1841-4F58-94B1-5AE3681891B6}" dt="2023-06-22T13:57:58.600" v="3437" actId="27803"/>
          <ac:spMkLst>
            <pc:docMk/>
            <pc:sldMk cId="605312590" sldId="256"/>
            <ac:spMk id="1584" creationId="{6FD3F0E5-EF99-E34B-253C-BF5A017229B7}"/>
          </ac:spMkLst>
        </pc:spChg>
        <pc:spChg chg="mod">
          <ac:chgData name="Emils Zegers" userId="bd5cf22c-0e97-44c0-acad-9bc9915da531" providerId="ADAL" clId="{5F09D76C-1841-4F58-94B1-5AE3681891B6}" dt="2023-06-22T13:57:58.600" v="3437" actId="27803"/>
          <ac:spMkLst>
            <pc:docMk/>
            <pc:sldMk cId="605312590" sldId="256"/>
            <ac:spMk id="1585" creationId="{544FE41A-6A93-0D78-735F-41B6C2037C3C}"/>
          </ac:spMkLst>
        </pc:spChg>
        <pc:spChg chg="mod">
          <ac:chgData name="Emils Zegers" userId="bd5cf22c-0e97-44c0-acad-9bc9915da531" providerId="ADAL" clId="{5F09D76C-1841-4F58-94B1-5AE3681891B6}" dt="2023-06-22T13:57:58.600" v="3437" actId="27803"/>
          <ac:spMkLst>
            <pc:docMk/>
            <pc:sldMk cId="605312590" sldId="256"/>
            <ac:spMk id="1586" creationId="{8D5C8E0B-36E3-FB78-4836-A56343F8E82D}"/>
          </ac:spMkLst>
        </pc:spChg>
        <pc:spChg chg="mod">
          <ac:chgData name="Emils Zegers" userId="bd5cf22c-0e97-44c0-acad-9bc9915da531" providerId="ADAL" clId="{5F09D76C-1841-4F58-94B1-5AE3681891B6}" dt="2023-06-22T13:57:58.600" v="3437" actId="27803"/>
          <ac:spMkLst>
            <pc:docMk/>
            <pc:sldMk cId="605312590" sldId="256"/>
            <ac:spMk id="1587" creationId="{EA61721B-658E-6752-7461-FB10073E8A26}"/>
          </ac:spMkLst>
        </pc:spChg>
        <pc:spChg chg="mod">
          <ac:chgData name="Emils Zegers" userId="bd5cf22c-0e97-44c0-acad-9bc9915da531" providerId="ADAL" clId="{5F09D76C-1841-4F58-94B1-5AE3681891B6}" dt="2023-06-22T13:57:58.600" v="3437" actId="27803"/>
          <ac:spMkLst>
            <pc:docMk/>
            <pc:sldMk cId="605312590" sldId="256"/>
            <ac:spMk id="1588" creationId="{01BCAF0D-0837-4905-867D-4330D9D687F3}"/>
          </ac:spMkLst>
        </pc:spChg>
        <pc:spChg chg="mod">
          <ac:chgData name="Emils Zegers" userId="bd5cf22c-0e97-44c0-acad-9bc9915da531" providerId="ADAL" clId="{5F09D76C-1841-4F58-94B1-5AE3681891B6}" dt="2023-06-22T13:57:58.600" v="3437" actId="27803"/>
          <ac:spMkLst>
            <pc:docMk/>
            <pc:sldMk cId="605312590" sldId="256"/>
            <ac:spMk id="1589" creationId="{7303E668-9EF7-BDAF-E3D1-8671EC12A231}"/>
          </ac:spMkLst>
        </pc:spChg>
        <pc:spChg chg="mod">
          <ac:chgData name="Emils Zegers" userId="bd5cf22c-0e97-44c0-acad-9bc9915da531" providerId="ADAL" clId="{5F09D76C-1841-4F58-94B1-5AE3681891B6}" dt="2023-06-22T13:57:58.600" v="3437" actId="27803"/>
          <ac:spMkLst>
            <pc:docMk/>
            <pc:sldMk cId="605312590" sldId="256"/>
            <ac:spMk id="1590" creationId="{34149F1D-D073-D0AA-E078-D4FD32B7CBBC}"/>
          </ac:spMkLst>
        </pc:spChg>
        <pc:spChg chg="mod">
          <ac:chgData name="Emils Zegers" userId="bd5cf22c-0e97-44c0-acad-9bc9915da531" providerId="ADAL" clId="{5F09D76C-1841-4F58-94B1-5AE3681891B6}" dt="2023-06-22T13:57:58.600" v="3437" actId="27803"/>
          <ac:spMkLst>
            <pc:docMk/>
            <pc:sldMk cId="605312590" sldId="256"/>
            <ac:spMk id="1591" creationId="{B5A72F3E-5360-8B53-0EF8-F5214C10EDF1}"/>
          </ac:spMkLst>
        </pc:spChg>
        <pc:spChg chg="mod">
          <ac:chgData name="Emils Zegers" userId="bd5cf22c-0e97-44c0-acad-9bc9915da531" providerId="ADAL" clId="{5F09D76C-1841-4F58-94B1-5AE3681891B6}" dt="2023-06-22T13:57:58.600" v="3437" actId="27803"/>
          <ac:spMkLst>
            <pc:docMk/>
            <pc:sldMk cId="605312590" sldId="256"/>
            <ac:spMk id="1592" creationId="{960DDEFC-1F14-7718-236D-8BFB9C50FFB9}"/>
          </ac:spMkLst>
        </pc:spChg>
        <pc:spChg chg="mod">
          <ac:chgData name="Emils Zegers" userId="bd5cf22c-0e97-44c0-acad-9bc9915da531" providerId="ADAL" clId="{5F09D76C-1841-4F58-94B1-5AE3681891B6}" dt="2023-06-22T13:57:58.600" v="3437" actId="27803"/>
          <ac:spMkLst>
            <pc:docMk/>
            <pc:sldMk cId="605312590" sldId="256"/>
            <ac:spMk id="1593" creationId="{DDB70659-C440-0324-6BBE-37DB0EDAEA3F}"/>
          </ac:spMkLst>
        </pc:spChg>
        <pc:spChg chg="mod">
          <ac:chgData name="Emils Zegers" userId="bd5cf22c-0e97-44c0-acad-9bc9915da531" providerId="ADAL" clId="{5F09D76C-1841-4F58-94B1-5AE3681891B6}" dt="2023-06-22T13:57:58.600" v="3437" actId="27803"/>
          <ac:spMkLst>
            <pc:docMk/>
            <pc:sldMk cId="605312590" sldId="256"/>
            <ac:spMk id="1594" creationId="{BC80447A-BD18-FB4B-9C8A-6144AEDFA151}"/>
          </ac:spMkLst>
        </pc:spChg>
        <pc:spChg chg="mod">
          <ac:chgData name="Emils Zegers" userId="bd5cf22c-0e97-44c0-acad-9bc9915da531" providerId="ADAL" clId="{5F09D76C-1841-4F58-94B1-5AE3681891B6}" dt="2023-06-22T13:57:58.600" v="3437" actId="27803"/>
          <ac:spMkLst>
            <pc:docMk/>
            <pc:sldMk cId="605312590" sldId="256"/>
            <ac:spMk id="1595" creationId="{FF2ADE32-7BC2-48FC-DCD9-47086143AD12}"/>
          </ac:spMkLst>
        </pc:spChg>
        <pc:spChg chg="mod">
          <ac:chgData name="Emils Zegers" userId="bd5cf22c-0e97-44c0-acad-9bc9915da531" providerId="ADAL" clId="{5F09D76C-1841-4F58-94B1-5AE3681891B6}" dt="2023-06-22T13:57:58.600" v="3437" actId="27803"/>
          <ac:spMkLst>
            <pc:docMk/>
            <pc:sldMk cId="605312590" sldId="256"/>
            <ac:spMk id="1596" creationId="{2C523189-50B9-2C4A-CEAE-D1BE01689985}"/>
          </ac:spMkLst>
        </pc:spChg>
        <pc:spChg chg="mod">
          <ac:chgData name="Emils Zegers" userId="bd5cf22c-0e97-44c0-acad-9bc9915da531" providerId="ADAL" clId="{5F09D76C-1841-4F58-94B1-5AE3681891B6}" dt="2023-06-22T13:57:58.600" v="3437" actId="27803"/>
          <ac:spMkLst>
            <pc:docMk/>
            <pc:sldMk cId="605312590" sldId="256"/>
            <ac:spMk id="1597" creationId="{9E82E699-C38B-176C-57B4-2AF62BE7F567}"/>
          </ac:spMkLst>
        </pc:spChg>
        <pc:spChg chg="mod">
          <ac:chgData name="Emils Zegers" userId="bd5cf22c-0e97-44c0-acad-9bc9915da531" providerId="ADAL" clId="{5F09D76C-1841-4F58-94B1-5AE3681891B6}" dt="2023-06-22T13:57:58.600" v="3437" actId="27803"/>
          <ac:spMkLst>
            <pc:docMk/>
            <pc:sldMk cId="605312590" sldId="256"/>
            <ac:spMk id="1598" creationId="{0940E2DC-7A85-85C2-1112-18AB00480B0E}"/>
          </ac:spMkLst>
        </pc:spChg>
        <pc:spChg chg="mod">
          <ac:chgData name="Emils Zegers" userId="bd5cf22c-0e97-44c0-acad-9bc9915da531" providerId="ADAL" clId="{5F09D76C-1841-4F58-94B1-5AE3681891B6}" dt="2023-06-22T13:57:58.600" v="3437" actId="27803"/>
          <ac:spMkLst>
            <pc:docMk/>
            <pc:sldMk cId="605312590" sldId="256"/>
            <ac:spMk id="1599" creationId="{B5B8EC52-D2E6-42E1-21D4-98165F7C2033}"/>
          </ac:spMkLst>
        </pc:spChg>
        <pc:spChg chg="mod">
          <ac:chgData name="Emils Zegers" userId="bd5cf22c-0e97-44c0-acad-9bc9915da531" providerId="ADAL" clId="{5F09D76C-1841-4F58-94B1-5AE3681891B6}" dt="2023-06-22T13:57:58.600" v="3437" actId="27803"/>
          <ac:spMkLst>
            <pc:docMk/>
            <pc:sldMk cId="605312590" sldId="256"/>
            <ac:spMk id="1600" creationId="{823F011E-4C49-523D-1F53-94D0A795DD7A}"/>
          </ac:spMkLst>
        </pc:spChg>
        <pc:spChg chg="mod">
          <ac:chgData name="Emils Zegers" userId="bd5cf22c-0e97-44c0-acad-9bc9915da531" providerId="ADAL" clId="{5F09D76C-1841-4F58-94B1-5AE3681891B6}" dt="2023-06-22T13:57:58.600" v="3437" actId="27803"/>
          <ac:spMkLst>
            <pc:docMk/>
            <pc:sldMk cId="605312590" sldId="256"/>
            <ac:spMk id="1601" creationId="{EBD4C4F6-1649-548C-A3A7-F876DF3FA3AF}"/>
          </ac:spMkLst>
        </pc:spChg>
        <pc:spChg chg="mod">
          <ac:chgData name="Emils Zegers" userId="bd5cf22c-0e97-44c0-acad-9bc9915da531" providerId="ADAL" clId="{5F09D76C-1841-4F58-94B1-5AE3681891B6}" dt="2023-06-22T13:57:58.600" v="3437" actId="27803"/>
          <ac:spMkLst>
            <pc:docMk/>
            <pc:sldMk cId="605312590" sldId="256"/>
            <ac:spMk id="1602" creationId="{518FC9B9-67B9-E6D2-8987-117E8474A071}"/>
          </ac:spMkLst>
        </pc:spChg>
        <pc:spChg chg="mod">
          <ac:chgData name="Emils Zegers" userId="bd5cf22c-0e97-44c0-acad-9bc9915da531" providerId="ADAL" clId="{5F09D76C-1841-4F58-94B1-5AE3681891B6}" dt="2023-06-22T13:57:58.600" v="3437" actId="27803"/>
          <ac:spMkLst>
            <pc:docMk/>
            <pc:sldMk cId="605312590" sldId="256"/>
            <ac:spMk id="1603" creationId="{56FAEC41-53A1-4D7B-62AD-036B197BE03A}"/>
          </ac:spMkLst>
        </pc:spChg>
        <pc:spChg chg="mod">
          <ac:chgData name="Emils Zegers" userId="bd5cf22c-0e97-44c0-acad-9bc9915da531" providerId="ADAL" clId="{5F09D76C-1841-4F58-94B1-5AE3681891B6}" dt="2023-06-22T13:57:58.600" v="3437" actId="27803"/>
          <ac:spMkLst>
            <pc:docMk/>
            <pc:sldMk cId="605312590" sldId="256"/>
            <ac:spMk id="1604" creationId="{B6BBFC8F-1025-3A7D-DC10-658F89E387BA}"/>
          </ac:spMkLst>
        </pc:spChg>
        <pc:spChg chg="mod">
          <ac:chgData name="Emils Zegers" userId="bd5cf22c-0e97-44c0-acad-9bc9915da531" providerId="ADAL" clId="{5F09D76C-1841-4F58-94B1-5AE3681891B6}" dt="2023-06-22T13:57:58.600" v="3437" actId="27803"/>
          <ac:spMkLst>
            <pc:docMk/>
            <pc:sldMk cId="605312590" sldId="256"/>
            <ac:spMk id="1605" creationId="{04DA75DD-74ED-40BE-80F9-2C53431F27D8}"/>
          </ac:spMkLst>
        </pc:spChg>
        <pc:spChg chg="mod">
          <ac:chgData name="Emils Zegers" userId="bd5cf22c-0e97-44c0-acad-9bc9915da531" providerId="ADAL" clId="{5F09D76C-1841-4F58-94B1-5AE3681891B6}" dt="2023-06-22T13:57:58.600" v="3437" actId="27803"/>
          <ac:spMkLst>
            <pc:docMk/>
            <pc:sldMk cId="605312590" sldId="256"/>
            <ac:spMk id="1606" creationId="{55F07987-AFA5-1DE2-EE8E-9CB8C15D01A4}"/>
          </ac:spMkLst>
        </pc:spChg>
        <pc:spChg chg="mod">
          <ac:chgData name="Emils Zegers" userId="bd5cf22c-0e97-44c0-acad-9bc9915da531" providerId="ADAL" clId="{5F09D76C-1841-4F58-94B1-5AE3681891B6}" dt="2023-06-22T13:57:58.600" v="3437" actId="27803"/>
          <ac:spMkLst>
            <pc:docMk/>
            <pc:sldMk cId="605312590" sldId="256"/>
            <ac:spMk id="1607" creationId="{40A367A0-3D0F-A4CE-F5AD-EA62816828EE}"/>
          </ac:spMkLst>
        </pc:spChg>
        <pc:spChg chg="mod">
          <ac:chgData name="Emils Zegers" userId="bd5cf22c-0e97-44c0-acad-9bc9915da531" providerId="ADAL" clId="{5F09D76C-1841-4F58-94B1-5AE3681891B6}" dt="2023-06-22T13:57:58.600" v="3437" actId="27803"/>
          <ac:spMkLst>
            <pc:docMk/>
            <pc:sldMk cId="605312590" sldId="256"/>
            <ac:spMk id="1608" creationId="{FE106270-5A19-60C1-23BC-E92E12361015}"/>
          </ac:spMkLst>
        </pc:spChg>
        <pc:spChg chg="mod">
          <ac:chgData name="Emils Zegers" userId="bd5cf22c-0e97-44c0-acad-9bc9915da531" providerId="ADAL" clId="{5F09D76C-1841-4F58-94B1-5AE3681891B6}" dt="2023-06-22T13:57:58.600" v="3437" actId="27803"/>
          <ac:spMkLst>
            <pc:docMk/>
            <pc:sldMk cId="605312590" sldId="256"/>
            <ac:spMk id="1609" creationId="{9D99D63E-7FAA-A149-6162-C31A6D236811}"/>
          </ac:spMkLst>
        </pc:spChg>
        <pc:spChg chg="mod">
          <ac:chgData name="Emils Zegers" userId="bd5cf22c-0e97-44c0-acad-9bc9915da531" providerId="ADAL" clId="{5F09D76C-1841-4F58-94B1-5AE3681891B6}" dt="2023-06-22T13:57:58.600" v="3437" actId="27803"/>
          <ac:spMkLst>
            <pc:docMk/>
            <pc:sldMk cId="605312590" sldId="256"/>
            <ac:spMk id="1610" creationId="{3772E9DC-7BD9-8E67-6ABC-7ED5E134CA97}"/>
          </ac:spMkLst>
        </pc:spChg>
        <pc:spChg chg="mod">
          <ac:chgData name="Emils Zegers" userId="bd5cf22c-0e97-44c0-acad-9bc9915da531" providerId="ADAL" clId="{5F09D76C-1841-4F58-94B1-5AE3681891B6}" dt="2023-06-22T13:57:58.600" v="3437" actId="27803"/>
          <ac:spMkLst>
            <pc:docMk/>
            <pc:sldMk cId="605312590" sldId="256"/>
            <ac:spMk id="1611" creationId="{DA3A47D1-CA4C-AC3D-6F40-9E092854F5EF}"/>
          </ac:spMkLst>
        </pc:spChg>
        <pc:spChg chg="mod">
          <ac:chgData name="Emils Zegers" userId="bd5cf22c-0e97-44c0-acad-9bc9915da531" providerId="ADAL" clId="{5F09D76C-1841-4F58-94B1-5AE3681891B6}" dt="2023-06-22T13:57:58.600" v="3437" actId="27803"/>
          <ac:spMkLst>
            <pc:docMk/>
            <pc:sldMk cId="605312590" sldId="256"/>
            <ac:spMk id="1612" creationId="{CB9044BC-6C97-0574-1055-C6CCF766075C}"/>
          </ac:spMkLst>
        </pc:spChg>
        <pc:spChg chg="mod">
          <ac:chgData name="Emils Zegers" userId="bd5cf22c-0e97-44c0-acad-9bc9915da531" providerId="ADAL" clId="{5F09D76C-1841-4F58-94B1-5AE3681891B6}" dt="2023-06-22T13:57:58.600" v="3437" actId="27803"/>
          <ac:spMkLst>
            <pc:docMk/>
            <pc:sldMk cId="605312590" sldId="256"/>
            <ac:spMk id="1613" creationId="{312786BE-C316-92F4-02EB-357568207910}"/>
          </ac:spMkLst>
        </pc:spChg>
        <pc:spChg chg="mod">
          <ac:chgData name="Emils Zegers" userId="bd5cf22c-0e97-44c0-acad-9bc9915da531" providerId="ADAL" clId="{5F09D76C-1841-4F58-94B1-5AE3681891B6}" dt="2023-06-22T13:57:58.600" v="3437" actId="27803"/>
          <ac:spMkLst>
            <pc:docMk/>
            <pc:sldMk cId="605312590" sldId="256"/>
            <ac:spMk id="1614" creationId="{F9EC3EDC-BA80-6DFB-1C60-481856E8D557}"/>
          </ac:spMkLst>
        </pc:spChg>
        <pc:spChg chg="mod">
          <ac:chgData name="Emils Zegers" userId="bd5cf22c-0e97-44c0-acad-9bc9915da531" providerId="ADAL" clId="{5F09D76C-1841-4F58-94B1-5AE3681891B6}" dt="2023-06-22T13:57:58.600" v="3437" actId="27803"/>
          <ac:spMkLst>
            <pc:docMk/>
            <pc:sldMk cId="605312590" sldId="256"/>
            <ac:spMk id="1615" creationId="{4E7E939C-9A6B-B87F-35EE-A33E10A3B51B}"/>
          </ac:spMkLst>
        </pc:spChg>
        <pc:spChg chg="mod">
          <ac:chgData name="Emils Zegers" userId="bd5cf22c-0e97-44c0-acad-9bc9915da531" providerId="ADAL" clId="{5F09D76C-1841-4F58-94B1-5AE3681891B6}" dt="2023-06-22T13:57:58.600" v="3437" actId="27803"/>
          <ac:spMkLst>
            <pc:docMk/>
            <pc:sldMk cId="605312590" sldId="256"/>
            <ac:spMk id="1616" creationId="{52788980-3495-7DD9-2D85-A3C2FE019AA3}"/>
          </ac:spMkLst>
        </pc:spChg>
        <pc:spChg chg="mod">
          <ac:chgData name="Emils Zegers" userId="bd5cf22c-0e97-44c0-acad-9bc9915da531" providerId="ADAL" clId="{5F09D76C-1841-4F58-94B1-5AE3681891B6}" dt="2023-06-22T13:57:58.600" v="3437" actId="27803"/>
          <ac:spMkLst>
            <pc:docMk/>
            <pc:sldMk cId="605312590" sldId="256"/>
            <ac:spMk id="1617" creationId="{F555FCE7-3681-2798-2722-94B7A7806E9C}"/>
          </ac:spMkLst>
        </pc:spChg>
        <pc:spChg chg="mod">
          <ac:chgData name="Emils Zegers" userId="bd5cf22c-0e97-44c0-acad-9bc9915da531" providerId="ADAL" clId="{5F09D76C-1841-4F58-94B1-5AE3681891B6}" dt="2023-06-22T13:57:58.600" v="3437" actId="27803"/>
          <ac:spMkLst>
            <pc:docMk/>
            <pc:sldMk cId="605312590" sldId="256"/>
            <ac:spMk id="1618" creationId="{33C43498-BB3C-4450-92F8-ECF808CDBA19}"/>
          </ac:spMkLst>
        </pc:spChg>
        <pc:spChg chg="mod">
          <ac:chgData name="Emils Zegers" userId="bd5cf22c-0e97-44c0-acad-9bc9915da531" providerId="ADAL" clId="{5F09D76C-1841-4F58-94B1-5AE3681891B6}" dt="2023-06-22T13:57:58.600" v="3437" actId="27803"/>
          <ac:spMkLst>
            <pc:docMk/>
            <pc:sldMk cId="605312590" sldId="256"/>
            <ac:spMk id="1619" creationId="{A8479D23-E6C0-C3A7-8314-E1D97EAEF542}"/>
          </ac:spMkLst>
        </pc:spChg>
        <pc:spChg chg="mod">
          <ac:chgData name="Emils Zegers" userId="bd5cf22c-0e97-44c0-acad-9bc9915da531" providerId="ADAL" clId="{5F09D76C-1841-4F58-94B1-5AE3681891B6}" dt="2023-06-22T13:57:58.600" v="3437" actId="27803"/>
          <ac:spMkLst>
            <pc:docMk/>
            <pc:sldMk cId="605312590" sldId="256"/>
            <ac:spMk id="1620" creationId="{18D4CC2E-5FE5-52C3-42EB-F79BCB56E975}"/>
          </ac:spMkLst>
        </pc:spChg>
        <pc:spChg chg="mod">
          <ac:chgData name="Emils Zegers" userId="bd5cf22c-0e97-44c0-acad-9bc9915da531" providerId="ADAL" clId="{5F09D76C-1841-4F58-94B1-5AE3681891B6}" dt="2023-06-22T13:57:58.600" v="3437" actId="27803"/>
          <ac:spMkLst>
            <pc:docMk/>
            <pc:sldMk cId="605312590" sldId="256"/>
            <ac:spMk id="1621" creationId="{25FBFC70-0896-497C-6A53-7EF971A52DF3}"/>
          </ac:spMkLst>
        </pc:spChg>
        <pc:spChg chg="mod">
          <ac:chgData name="Emils Zegers" userId="bd5cf22c-0e97-44c0-acad-9bc9915da531" providerId="ADAL" clId="{5F09D76C-1841-4F58-94B1-5AE3681891B6}" dt="2023-06-22T13:57:58.600" v="3437" actId="27803"/>
          <ac:spMkLst>
            <pc:docMk/>
            <pc:sldMk cId="605312590" sldId="256"/>
            <ac:spMk id="1622" creationId="{6FB2C3FA-5173-FD47-DFBF-91BA02DDEB18}"/>
          </ac:spMkLst>
        </pc:spChg>
        <pc:spChg chg="mod">
          <ac:chgData name="Emils Zegers" userId="bd5cf22c-0e97-44c0-acad-9bc9915da531" providerId="ADAL" clId="{5F09D76C-1841-4F58-94B1-5AE3681891B6}" dt="2023-06-22T13:57:58.600" v="3437" actId="27803"/>
          <ac:spMkLst>
            <pc:docMk/>
            <pc:sldMk cId="605312590" sldId="256"/>
            <ac:spMk id="1623" creationId="{05EC16C8-E17D-08FF-7D5D-86EBC59E5625}"/>
          </ac:spMkLst>
        </pc:spChg>
        <pc:spChg chg="mod">
          <ac:chgData name="Emils Zegers" userId="bd5cf22c-0e97-44c0-acad-9bc9915da531" providerId="ADAL" clId="{5F09D76C-1841-4F58-94B1-5AE3681891B6}" dt="2023-06-22T13:57:58.600" v="3437" actId="27803"/>
          <ac:spMkLst>
            <pc:docMk/>
            <pc:sldMk cId="605312590" sldId="256"/>
            <ac:spMk id="1624" creationId="{0A7A99DC-313A-BEC9-EE46-2C302005F450}"/>
          </ac:spMkLst>
        </pc:spChg>
        <pc:spChg chg="mod">
          <ac:chgData name="Emils Zegers" userId="bd5cf22c-0e97-44c0-acad-9bc9915da531" providerId="ADAL" clId="{5F09D76C-1841-4F58-94B1-5AE3681891B6}" dt="2023-06-22T13:57:58.600" v="3437" actId="27803"/>
          <ac:spMkLst>
            <pc:docMk/>
            <pc:sldMk cId="605312590" sldId="256"/>
            <ac:spMk id="1625" creationId="{ADCB115C-A34A-17C2-F1B4-309BCD689B98}"/>
          </ac:spMkLst>
        </pc:spChg>
        <pc:spChg chg="mod">
          <ac:chgData name="Emils Zegers" userId="bd5cf22c-0e97-44c0-acad-9bc9915da531" providerId="ADAL" clId="{5F09D76C-1841-4F58-94B1-5AE3681891B6}" dt="2023-06-22T13:57:58.600" v="3437" actId="27803"/>
          <ac:spMkLst>
            <pc:docMk/>
            <pc:sldMk cId="605312590" sldId="256"/>
            <ac:spMk id="1626" creationId="{8267C09D-92D9-FB8B-267E-6E867783BB8E}"/>
          </ac:spMkLst>
        </pc:spChg>
        <pc:spChg chg="mod">
          <ac:chgData name="Emils Zegers" userId="bd5cf22c-0e97-44c0-acad-9bc9915da531" providerId="ADAL" clId="{5F09D76C-1841-4F58-94B1-5AE3681891B6}" dt="2023-06-22T13:57:58.600" v="3437" actId="27803"/>
          <ac:spMkLst>
            <pc:docMk/>
            <pc:sldMk cId="605312590" sldId="256"/>
            <ac:spMk id="1627" creationId="{B743885E-67E9-1F74-E107-E1C5A72F08DB}"/>
          </ac:spMkLst>
        </pc:spChg>
        <pc:spChg chg="mod">
          <ac:chgData name="Emils Zegers" userId="bd5cf22c-0e97-44c0-acad-9bc9915da531" providerId="ADAL" clId="{5F09D76C-1841-4F58-94B1-5AE3681891B6}" dt="2023-06-22T13:57:58.600" v="3437" actId="27803"/>
          <ac:spMkLst>
            <pc:docMk/>
            <pc:sldMk cId="605312590" sldId="256"/>
            <ac:spMk id="1628" creationId="{0C0227CC-F831-281B-4FA4-C01D7529B468}"/>
          </ac:spMkLst>
        </pc:spChg>
        <pc:spChg chg="mod">
          <ac:chgData name="Emils Zegers" userId="bd5cf22c-0e97-44c0-acad-9bc9915da531" providerId="ADAL" clId="{5F09D76C-1841-4F58-94B1-5AE3681891B6}" dt="2023-06-22T13:57:58.600" v="3437" actId="27803"/>
          <ac:spMkLst>
            <pc:docMk/>
            <pc:sldMk cId="605312590" sldId="256"/>
            <ac:spMk id="1629" creationId="{9EF5A33E-D5CF-B150-90A1-2CA0619067CC}"/>
          </ac:spMkLst>
        </pc:spChg>
        <pc:spChg chg="mod">
          <ac:chgData name="Emils Zegers" userId="bd5cf22c-0e97-44c0-acad-9bc9915da531" providerId="ADAL" clId="{5F09D76C-1841-4F58-94B1-5AE3681891B6}" dt="2023-06-22T13:57:58.600" v="3437" actId="27803"/>
          <ac:spMkLst>
            <pc:docMk/>
            <pc:sldMk cId="605312590" sldId="256"/>
            <ac:spMk id="1630" creationId="{EC227027-FCD3-5B26-237F-4D63F893FF81}"/>
          </ac:spMkLst>
        </pc:spChg>
        <pc:spChg chg="mod">
          <ac:chgData name="Emils Zegers" userId="bd5cf22c-0e97-44c0-acad-9bc9915da531" providerId="ADAL" clId="{5F09D76C-1841-4F58-94B1-5AE3681891B6}" dt="2023-06-22T13:57:58.600" v="3437" actId="27803"/>
          <ac:spMkLst>
            <pc:docMk/>
            <pc:sldMk cId="605312590" sldId="256"/>
            <ac:spMk id="1631" creationId="{2C39685E-7ECD-55EB-BCA6-FE3E2560BABD}"/>
          </ac:spMkLst>
        </pc:spChg>
        <pc:spChg chg="mod">
          <ac:chgData name="Emils Zegers" userId="bd5cf22c-0e97-44c0-acad-9bc9915da531" providerId="ADAL" clId="{5F09D76C-1841-4F58-94B1-5AE3681891B6}" dt="2023-06-22T13:57:58.600" v="3437" actId="27803"/>
          <ac:spMkLst>
            <pc:docMk/>
            <pc:sldMk cId="605312590" sldId="256"/>
            <ac:spMk id="1632" creationId="{9F9C5CA9-8E67-9F15-7D05-44389B548D9D}"/>
          </ac:spMkLst>
        </pc:spChg>
        <pc:spChg chg="mod">
          <ac:chgData name="Emils Zegers" userId="bd5cf22c-0e97-44c0-acad-9bc9915da531" providerId="ADAL" clId="{5F09D76C-1841-4F58-94B1-5AE3681891B6}" dt="2023-06-22T13:57:58.600" v="3437" actId="27803"/>
          <ac:spMkLst>
            <pc:docMk/>
            <pc:sldMk cId="605312590" sldId="256"/>
            <ac:spMk id="1633" creationId="{F8E61D2D-96D7-74C0-A1A4-A8A15A76CEC5}"/>
          </ac:spMkLst>
        </pc:spChg>
        <pc:spChg chg="mod">
          <ac:chgData name="Emils Zegers" userId="bd5cf22c-0e97-44c0-acad-9bc9915da531" providerId="ADAL" clId="{5F09D76C-1841-4F58-94B1-5AE3681891B6}" dt="2023-06-22T13:57:58.600" v="3437" actId="27803"/>
          <ac:spMkLst>
            <pc:docMk/>
            <pc:sldMk cId="605312590" sldId="256"/>
            <ac:spMk id="1634" creationId="{E650DACD-E643-C818-3397-374C48609F56}"/>
          </ac:spMkLst>
        </pc:spChg>
        <pc:spChg chg="mod">
          <ac:chgData name="Emils Zegers" userId="bd5cf22c-0e97-44c0-acad-9bc9915da531" providerId="ADAL" clId="{5F09D76C-1841-4F58-94B1-5AE3681891B6}" dt="2023-06-22T13:57:58.600" v="3437" actId="27803"/>
          <ac:spMkLst>
            <pc:docMk/>
            <pc:sldMk cId="605312590" sldId="256"/>
            <ac:spMk id="1635" creationId="{4CC81DEA-56C7-DE80-05A2-43F15BF70982}"/>
          </ac:spMkLst>
        </pc:spChg>
        <pc:spChg chg="mod">
          <ac:chgData name="Emils Zegers" userId="bd5cf22c-0e97-44c0-acad-9bc9915da531" providerId="ADAL" clId="{5F09D76C-1841-4F58-94B1-5AE3681891B6}" dt="2023-06-22T13:57:58.600" v="3437" actId="27803"/>
          <ac:spMkLst>
            <pc:docMk/>
            <pc:sldMk cId="605312590" sldId="256"/>
            <ac:spMk id="1636" creationId="{213732D5-3A90-EA67-D657-1171DDEB453F}"/>
          </ac:spMkLst>
        </pc:spChg>
        <pc:spChg chg="mod">
          <ac:chgData name="Emils Zegers" userId="bd5cf22c-0e97-44c0-acad-9bc9915da531" providerId="ADAL" clId="{5F09D76C-1841-4F58-94B1-5AE3681891B6}" dt="2023-06-22T13:57:58.600" v="3437" actId="27803"/>
          <ac:spMkLst>
            <pc:docMk/>
            <pc:sldMk cId="605312590" sldId="256"/>
            <ac:spMk id="1637" creationId="{AF7E8F6C-CFB4-8B91-79CC-EA6510476B65}"/>
          </ac:spMkLst>
        </pc:spChg>
        <pc:spChg chg="mod">
          <ac:chgData name="Emils Zegers" userId="bd5cf22c-0e97-44c0-acad-9bc9915da531" providerId="ADAL" clId="{5F09D76C-1841-4F58-94B1-5AE3681891B6}" dt="2023-06-22T13:57:58.600" v="3437" actId="27803"/>
          <ac:spMkLst>
            <pc:docMk/>
            <pc:sldMk cId="605312590" sldId="256"/>
            <ac:spMk id="1638" creationId="{824CD1CA-3E58-39C8-D401-814E4F71A4D9}"/>
          </ac:spMkLst>
        </pc:spChg>
        <pc:spChg chg="mod">
          <ac:chgData name="Emils Zegers" userId="bd5cf22c-0e97-44c0-acad-9bc9915da531" providerId="ADAL" clId="{5F09D76C-1841-4F58-94B1-5AE3681891B6}" dt="2023-06-22T13:57:58.600" v="3437" actId="27803"/>
          <ac:spMkLst>
            <pc:docMk/>
            <pc:sldMk cId="605312590" sldId="256"/>
            <ac:spMk id="1639" creationId="{27D29B6C-462C-9885-2FCC-9AFBD3C2DDD8}"/>
          </ac:spMkLst>
        </pc:spChg>
        <pc:spChg chg="mod">
          <ac:chgData name="Emils Zegers" userId="bd5cf22c-0e97-44c0-acad-9bc9915da531" providerId="ADAL" clId="{5F09D76C-1841-4F58-94B1-5AE3681891B6}" dt="2023-06-22T13:57:58.600" v="3437" actId="27803"/>
          <ac:spMkLst>
            <pc:docMk/>
            <pc:sldMk cId="605312590" sldId="256"/>
            <ac:spMk id="1640" creationId="{F3939A18-86D7-BD74-FECD-AC443596A2EC}"/>
          </ac:spMkLst>
        </pc:spChg>
        <pc:spChg chg="mod">
          <ac:chgData name="Emils Zegers" userId="bd5cf22c-0e97-44c0-acad-9bc9915da531" providerId="ADAL" clId="{5F09D76C-1841-4F58-94B1-5AE3681891B6}" dt="2023-06-22T13:57:58.600" v="3437" actId="27803"/>
          <ac:spMkLst>
            <pc:docMk/>
            <pc:sldMk cId="605312590" sldId="256"/>
            <ac:spMk id="1641" creationId="{C5807A2A-1D70-230F-6A15-2317E7F4F54F}"/>
          </ac:spMkLst>
        </pc:spChg>
        <pc:spChg chg="mod">
          <ac:chgData name="Emils Zegers" userId="bd5cf22c-0e97-44c0-acad-9bc9915da531" providerId="ADAL" clId="{5F09D76C-1841-4F58-94B1-5AE3681891B6}" dt="2023-06-22T13:57:58.600" v="3437" actId="27803"/>
          <ac:spMkLst>
            <pc:docMk/>
            <pc:sldMk cId="605312590" sldId="256"/>
            <ac:spMk id="1642" creationId="{EB38CC9E-21B1-F197-4066-1ABEC42E585A}"/>
          </ac:spMkLst>
        </pc:spChg>
        <pc:spChg chg="mod">
          <ac:chgData name="Emils Zegers" userId="bd5cf22c-0e97-44c0-acad-9bc9915da531" providerId="ADAL" clId="{5F09D76C-1841-4F58-94B1-5AE3681891B6}" dt="2023-06-22T13:57:58.600" v="3437" actId="27803"/>
          <ac:spMkLst>
            <pc:docMk/>
            <pc:sldMk cId="605312590" sldId="256"/>
            <ac:spMk id="1643" creationId="{21942407-A93E-8337-5FB9-A726E30871D8}"/>
          </ac:spMkLst>
        </pc:spChg>
        <pc:spChg chg="mod">
          <ac:chgData name="Emils Zegers" userId="bd5cf22c-0e97-44c0-acad-9bc9915da531" providerId="ADAL" clId="{5F09D76C-1841-4F58-94B1-5AE3681891B6}" dt="2023-06-22T13:57:58.600" v="3437" actId="27803"/>
          <ac:spMkLst>
            <pc:docMk/>
            <pc:sldMk cId="605312590" sldId="256"/>
            <ac:spMk id="1644" creationId="{1517C1F0-B2EA-3617-AB9D-9C3B0FB387DF}"/>
          </ac:spMkLst>
        </pc:spChg>
        <pc:spChg chg="mod">
          <ac:chgData name="Emils Zegers" userId="bd5cf22c-0e97-44c0-acad-9bc9915da531" providerId="ADAL" clId="{5F09D76C-1841-4F58-94B1-5AE3681891B6}" dt="2023-06-22T13:57:58.600" v="3437" actId="27803"/>
          <ac:spMkLst>
            <pc:docMk/>
            <pc:sldMk cId="605312590" sldId="256"/>
            <ac:spMk id="1645" creationId="{FC37B55B-43C4-2367-9054-5365F7C2E02B}"/>
          </ac:spMkLst>
        </pc:spChg>
        <pc:spChg chg="mod">
          <ac:chgData name="Emils Zegers" userId="bd5cf22c-0e97-44c0-acad-9bc9915da531" providerId="ADAL" clId="{5F09D76C-1841-4F58-94B1-5AE3681891B6}" dt="2023-06-22T13:57:58.600" v="3437" actId="27803"/>
          <ac:spMkLst>
            <pc:docMk/>
            <pc:sldMk cId="605312590" sldId="256"/>
            <ac:spMk id="1646" creationId="{C0C078C0-1F68-A4C6-D2F6-E66300F266DD}"/>
          </ac:spMkLst>
        </pc:spChg>
        <pc:spChg chg="mod">
          <ac:chgData name="Emils Zegers" userId="bd5cf22c-0e97-44c0-acad-9bc9915da531" providerId="ADAL" clId="{5F09D76C-1841-4F58-94B1-5AE3681891B6}" dt="2023-06-22T13:57:58.600" v="3437" actId="27803"/>
          <ac:spMkLst>
            <pc:docMk/>
            <pc:sldMk cId="605312590" sldId="256"/>
            <ac:spMk id="1647" creationId="{14493D57-55A9-C386-C16A-3A719CE6A7E1}"/>
          </ac:spMkLst>
        </pc:spChg>
        <pc:spChg chg="mod">
          <ac:chgData name="Emils Zegers" userId="bd5cf22c-0e97-44c0-acad-9bc9915da531" providerId="ADAL" clId="{5F09D76C-1841-4F58-94B1-5AE3681891B6}" dt="2023-06-22T13:57:58.600" v="3437" actId="27803"/>
          <ac:spMkLst>
            <pc:docMk/>
            <pc:sldMk cId="605312590" sldId="256"/>
            <ac:spMk id="1648" creationId="{5E222769-36B7-DD26-78E9-C81CAA43724F}"/>
          </ac:spMkLst>
        </pc:spChg>
        <pc:spChg chg="mod">
          <ac:chgData name="Emils Zegers" userId="bd5cf22c-0e97-44c0-acad-9bc9915da531" providerId="ADAL" clId="{5F09D76C-1841-4F58-94B1-5AE3681891B6}" dt="2023-06-22T13:57:58.600" v="3437" actId="27803"/>
          <ac:spMkLst>
            <pc:docMk/>
            <pc:sldMk cId="605312590" sldId="256"/>
            <ac:spMk id="1649" creationId="{45575603-DBA3-F9B0-555E-44B05619194B}"/>
          </ac:spMkLst>
        </pc:spChg>
        <pc:spChg chg="mod">
          <ac:chgData name="Emils Zegers" userId="bd5cf22c-0e97-44c0-acad-9bc9915da531" providerId="ADAL" clId="{5F09D76C-1841-4F58-94B1-5AE3681891B6}" dt="2023-06-22T13:57:58.600" v="3437" actId="27803"/>
          <ac:spMkLst>
            <pc:docMk/>
            <pc:sldMk cId="605312590" sldId="256"/>
            <ac:spMk id="1650" creationId="{10123896-7D2E-22AB-2074-1E5E98C248CB}"/>
          </ac:spMkLst>
        </pc:spChg>
        <pc:spChg chg="mod">
          <ac:chgData name="Emils Zegers" userId="bd5cf22c-0e97-44c0-acad-9bc9915da531" providerId="ADAL" clId="{5F09D76C-1841-4F58-94B1-5AE3681891B6}" dt="2023-06-22T13:57:58.600" v="3437" actId="27803"/>
          <ac:spMkLst>
            <pc:docMk/>
            <pc:sldMk cId="605312590" sldId="256"/>
            <ac:spMk id="1651" creationId="{23B29F0A-1CD9-A287-21A1-9326B05C78F8}"/>
          </ac:spMkLst>
        </pc:spChg>
        <pc:spChg chg="mod">
          <ac:chgData name="Emils Zegers" userId="bd5cf22c-0e97-44c0-acad-9bc9915da531" providerId="ADAL" clId="{5F09D76C-1841-4F58-94B1-5AE3681891B6}" dt="2023-06-22T13:57:58.600" v="3437" actId="27803"/>
          <ac:spMkLst>
            <pc:docMk/>
            <pc:sldMk cId="605312590" sldId="256"/>
            <ac:spMk id="1652" creationId="{7B8C25AC-B987-9D30-E78C-5D2284A78D03}"/>
          </ac:spMkLst>
        </pc:spChg>
        <pc:spChg chg="mod">
          <ac:chgData name="Emils Zegers" userId="bd5cf22c-0e97-44c0-acad-9bc9915da531" providerId="ADAL" clId="{5F09D76C-1841-4F58-94B1-5AE3681891B6}" dt="2023-06-22T13:57:58.600" v="3437" actId="27803"/>
          <ac:spMkLst>
            <pc:docMk/>
            <pc:sldMk cId="605312590" sldId="256"/>
            <ac:spMk id="1653" creationId="{6F0E0BB8-E5E2-7C62-C8E3-66298B756D55}"/>
          </ac:spMkLst>
        </pc:spChg>
        <pc:spChg chg="mod">
          <ac:chgData name="Emils Zegers" userId="bd5cf22c-0e97-44c0-acad-9bc9915da531" providerId="ADAL" clId="{5F09D76C-1841-4F58-94B1-5AE3681891B6}" dt="2023-06-22T13:57:58.600" v="3437" actId="27803"/>
          <ac:spMkLst>
            <pc:docMk/>
            <pc:sldMk cId="605312590" sldId="256"/>
            <ac:spMk id="1654" creationId="{090BE73F-15DC-B92F-6CE6-1E27D315BFD6}"/>
          </ac:spMkLst>
        </pc:spChg>
        <pc:spChg chg="mod">
          <ac:chgData name="Emils Zegers" userId="bd5cf22c-0e97-44c0-acad-9bc9915da531" providerId="ADAL" clId="{5F09D76C-1841-4F58-94B1-5AE3681891B6}" dt="2023-06-22T13:57:58.600" v="3437" actId="27803"/>
          <ac:spMkLst>
            <pc:docMk/>
            <pc:sldMk cId="605312590" sldId="256"/>
            <ac:spMk id="1655" creationId="{40681D4D-8826-EB44-3A2E-FDC640976BBA}"/>
          </ac:spMkLst>
        </pc:spChg>
        <pc:spChg chg="mod">
          <ac:chgData name="Emils Zegers" userId="bd5cf22c-0e97-44c0-acad-9bc9915da531" providerId="ADAL" clId="{5F09D76C-1841-4F58-94B1-5AE3681891B6}" dt="2023-06-22T13:57:58.600" v="3437" actId="27803"/>
          <ac:spMkLst>
            <pc:docMk/>
            <pc:sldMk cId="605312590" sldId="256"/>
            <ac:spMk id="1656" creationId="{C7C98DDB-2630-9C75-5510-7BCA05953CDB}"/>
          </ac:spMkLst>
        </pc:spChg>
        <pc:spChg chg="mod">
          <ac:chgData name="Emils Zegers" userId="bd5cf22c-0e97-44c0-acad-9bc9915da531" providerId="ADAL" clId="{5F09D76C-1841-4F58-94B1-5AE3681891B6}" dt="2023-06-22T13:57:58.600" v="3437" actId="27803"/>
          <ac:spMkLst>
            <pc:docMk/>
            <pc:sldMk cId="605312590" sldId="256"/>
            <ac:spMk id="1657" creationId="{884BFCD9-1756-7CA2-2B57-D0170B6DA70C}"/>
          </ac:spMkLst>
        </pc:spChg>
        <pc:spChg chg="mod">
          <ac:chgData name="Emils Zegers" userId="bd5cf22c-0e97-44c0-acad-9bc9915da531" providerId="ADAL" clId="{5F09D76C-1841-4F58-94B1-5AE3681891B6}" dt="2023-06-22T13:57:58.600" v="3437" actId="27803"/>
          <ac:spMkLst>
            <pc:docMk/>
            <pc:sldMk cId="605312590" sldId="256"/>
            <ac:spMk id="1658" creationId="{E6A969CF-90E5-BD1B-3191-50891FC1B26C}"/>
          </ac:spMkLst>
        </pc:spChg>
        <pc:spChg chg="mod">
          <ac:chgData name="Emils Zegers" userId="bd5cf22c-0e97-44c0-acad-9bc9915da531" providerId="ADAL" clId="{5F09D76C-1841-4F58-94B1-5AE3681891B6}" dt="2023-06-22T13:57:58.600" v="3437" actId="27803"/>
          <ac:spMkLst>
            <pc:docMk/>
            <pc:sldMk cId="605312590" sldId="256"/>
            <ac:spMk id="1659" creationId="{80265D95-7007-22CA-E366-D7906E8EDFC0}"/>
          </ac:spMkLst>
        </pc:spChg>
        <pc:spChg chg="mod">
          <ac:chgData name="Emils Zegers" userId="bd5cf22c-0e97-44c0-acad-9bc9915da531" providerId="ADAL" clId="{5F09D76C-1841-4F58-94B1-5AE3681891B6}" dt="2023-06-22T13:57:58.600" v="3437" actId="27803"/>
          <ac:spMkLst>
            <pc:docMk/>
            <pc:sldMk cId="605312590" sldId="256"/>
            <ac:spMk id="1660" creationId="{A981686A-D869-3137-1608-FE1271FAE1CB}"/>
          </ac:spMkLst>
        </pc:spChg>
        <pc:spChg chg="mod">
          <ac:chgData name="Emils Zegers" userId="bd5cf22c-0e97-44c0-acad-9bc9915da531" providerId="ADAL" clId="{5F09D76C-1841-4F58-94B1-5AE3681891B6}" dt="2023-06-22T13:57:58.600" v="3437" actId="27803"/>
          <ac:spMkLst>
            <pc:docMk/>
            <pc:sldMk cId="605312590" sldId="256"/>
            <ac:spMk id="1661" creationId="{A35A882F-ED80-EDAA-DE57-1EB854B35830}"/>
          </ac:spMkLst>
        </pc:spChg>
        <pc:spChg chg="mod">
          <ac:chgData name="Emils Zegers" userId="bd5cf22c-0e97-44c0-acad-9bc9915da531" providerId="ADAL" clId="{5F09D76C-1841-4F58-94B1-5AE3681891B6}" dt="2023-06-22T13:57:58.600" v="3437" actId="27803"/>
          <ac:spMkLst>
            <pc:docMk/>
            <pc:sldMk cId="605312590" sldId="256"/>
            <ac:spMk id="1662" creationId="{3E0C2C75-885F-83B7-C8EF-4651CD452388}"/>
          </ac:spMkLst>
        </pc:spChg>
        <pc:spChg chg="mod">
          <ac:chgData name="Emils Zegers" userId="bd5cf22c-0e97-44c0-acad-9bc9915da531" providerId="ADAL" clId="{5F09D76C-1841-4F58-94B1-5AE3681891B6}" dt="2023-06-22T13:57:58.600" v="3437" actId="27803"/>
          <ac:spMkLst>
            <pc:docMk/>
            <pc:sldMk cId="605312590" sldId="256"/>
            <ac:spMk id="1663" creationId="{B95A8DED-52AF-6658-F6C5-AB394FF10EE2}"/>
          </ac:spMkLst>
        </pc:spChg>
        <pc:spChg chg="mod">
          <ac:chgData name="Emils Zegers" userId="bd5cf22c-0e97-44c0-acad-9bc9915da531" providerId="ADAL" clId="{5F09D76C-1841-4F58-94B1-5AE3681891B6}" dt="2023-06-22T13:57:58.600" v="3437" actId="27803"/>
          <ac:spMkLst>
            <pc:docMk/>
            <pc:sldMk cId="605312590" sldId="256"/>
            <ac:spMk id="1664" creationId="{33CE1E3E-E3B4-4E02-821A-2CE639179311}"/>
          </ac:spMkLst>
        </pc:spChg>
        <pc:spChg chg="mod">
          <ac:chgData name="Emils Zegers" userId="bd5cf22c-0e97-44c0-acad-9bc9915da531" providerId="ADAL" clId="{5F09D76C-1841-4F58-94B1-5AE3681891B6}" dt="2023-06-22T13:57:58.600" v="3437" actId="27803"/>
          <ac:spMkLst>
            <pc:docMk/>
            <pc:sldMk cId="605312590" sldId="256"/>
            <ac:spMk id="1665" creationId="{2770A56E-803D-FAD9-C85E-FEAF7F05E6C6}"/>
          </ac:spMkLst>
        </pc:spChg>
        <pc:spChg chg="mod">
          <ac:chgData name="Emils Zegers" userId="bd5cf22c-0e97-44c0-acad-9bc9915da531" providerId="ADAL" clId="{5F09D76C-1841-4F58-94B1-5AE3681891B6}" dt="2023-06-22T13:57:58.600" v="3437" actId="27803"/>
          <ac:spMkLst>
            <pc:docMk/>
            <pc:sldMk cId="605312590" sldId="256"/>
            <ac:spMk id="1666" creationId="{B4183AF7-CD31-6968-0661-B30AFA0EDA4F}"/>
          </ac:spMkLst>
        </pc:spChg>
        <pc:spChg chg="mod">
          <ac:chgData name="Emils Zegers" userId="bd5cf22c-0e97-44c0-acad-9bc9915da531" providerId="ADAL" clId="{5F09D76C-1841-4F58-94B1-5AE3681891B6}" dt="2023-06-22T13:57:58.600" v="3437" actId="27803"/>
          <ac:spMkLst>
            <pc:docMk/>
            <pc:sldMk cId="605312590" sldId="256"/>
            <ac:spMk id="1667" creationId="{F342D6E4-8140-39EA-72E4-1825BC908A2C}"/>
          </ac:spMkLst>
        </pc:spChg>
        <pc:spChg chg="mod">
          <ac:chgData name="Emils Zegers" userId="bd5cf22c-0e97-44c0-acad-9bc9915da531" providerId="ADAL" clId="{5F09D76C-1841-4F58-94B1-5AE3681891B6}" dt="2023-06-22T13:57:58.600" v="3437" actId="27803"/>
          <ac:spMkLst>
            <pc:docMk/>
            <pc:sldMk cId="605312590" sldId="256"/>
            <ac:spMk id="1668" creationId="{0B9D5CFB-49BC-9E68-8D69-F123AE8E0423}"/>
          </ac:spMkLst>
        </pc:spChg>
        <pc:spChg chg="mod">
          <ac:chgData name="Emils Zegers" userId="bd5cf22c-0e97-44c0-acad-9bc9915da531" providerId="ADAL" clId="{5F09D76C-1841-4F58-94B1-5AE3681891B6}" dt="2023-06-22T13:57:58.600" v="3437" actId="27803"/>
          <ac:spMkLst>
            <pc:docMk/>
            <pc:sldMk cId="605312590" sldId="256"/>
            <ac:spMk id="1669" creationId="{274106BA-C6EB-BDE5-47AA-552F4C56EAC8}"/>
          </ac:spMkLst>
        </pc:spChg>
        <pc:spChg chg="mod">
          <ac:chgData name="Emils Zegers" userId="bd5cf22c-0e97-44c0-acad-9bc9915da531" providerId="ADAL" clId="{5F09D76C-1841-4F58-94B1-5AE3681891B6}" dt="2023-06-22T13:57:58.600" v="3437" actId="27803"/>
          <ac:spMkLst>
            <pc:docMk/>
            <pc:sldMk cId="605312590" sldId="256"/>
            <ac:spMk id="1670" creationId="{DCE146DC-E220-5D5F-E752-E9D74C40E6A4}"/>
          </ac:spMkLst>
        </pc:spChg>
        <pc:spChg chg="mod">
          <ac:chgData name="Emils Zegers" userId="bd5cf22c-0e97-44c0-acad-9bc9915da531" providerId="ADAL" clId="{5F09D76C-1841-4F58-94B1-5AE3681891B6}" dt="2023-06-22T13:57:58.600" v="3437" actId="27803"/>
          <ac:spMkLst>
            <pc:docMk/>
            <pc:sldMk cId="605312590" sldId="256"/>
            <ac:spMk id="1671" creationId="{3D4A5DAB-89E3-9B96-EF2E-BAC4260D67FA}"/>
          </ac:spMkLst>
        </pc:spChg>
        <pc:spChg chg="mod">
          <ac:chgData name="Emils Zegers" userId="bd5cf22c-0e97-44c0-acad-9bc9915da531" providerId="ADAL" clId="{5F09D76C-1841-4F58-94B1-5AE3681891B6}" dt="2023-06-22T13:57:58.600" v="3437" actId="27803"/>
          <ac:spMkLst>
            <pc:docMk/>
            <pc:sldMk cId="605312590" sldId="256"/>
            <ac:spMk id="1672" creationId="{11C73069-2F43-F045-08AB-999FEFCF04C3}"/>
          </ac:spMkLst>
        </pc:spChg>
        <pc:spChg chg="mod">
          <ac:chgData name="Emils Zegers" userId="bd5cf22c-0e97-44c0-acad-9bc9915da531" providerId="ADAL" clId="{5F09D76C-1841-4F58-94B1-5AE3681891B6}" dt="2023-06-22T13:57:58.600" v="3437" actId="27803"/>
          <ac:spMkLst>
            <pc:docMk/>
            <pc:sldMk cId="605312590" sldId="256"/>
            <ac:spMk id="1673" creationId="{5327D846-1293-065B-EC64-D582CD161ED1}"/>
          </ac:spMkLst>
        </pc:spChg>
        <pc:spChg chg="mod">
          <ac:chgData name="Emils Zegers" userId="bd5cf22c-0e97-44c0-acad-9bc9915da531" providerId="ADAL" clId="{5F09D76C-1841-4F58-94B1-5AE3681891B6}" dt="2023-06-22T13:57:58.600" v="3437" actId="27803"/>
          <ac:spMkLst>
            <pc:docMk/>
            <pc:sldMk cId="605312590" sldId="256"/>
            <ac:spMk id="1674" creationId="{1BC56316-5C07-2167-FD55-FFADA082FBB4}"/>
          </ac:spMkLst>
        </pc:spChg>
        <pc:spChg chg="mod">
          <ac:chgData name="Emils Zegers" userId="bd5cf22c-0e97-44c0-acad-9bc9915da531" providerId="ADAL" clId="{5F09D76C-1841-4F58-94B1-5AE3681891B6}" dt="2023-06-22T13:57:58.600" v="3437" actId="27803"/>
          <ac:spMkLst>
            <pc:docMk/>
            <pc:sldMk cId="605312590" sldId="256"/>
            <ac:spMk id="1675" creationId="{F544D5E7-654E-B78C-1009-2A68808FC7EB}"/>
          </ac:spMkLst>
        </pc:spChg>
        <pc:spChg chg="mod">
          <ac:chgData name="Emils Zegers" userId="bd5cf22c-0e97-44c0-acad-9bc9915da531" providerId="ADAL" clId="{5F09D76C-1841-4F58-94B1-5AE3681891B6}" dt="2023-06-22T13:57:58.600" v="3437" actId="27803"/>
          <ac:spMkLst>
            <pc:docMk/>
            <pc:sldMk cId="605312590" sldId="256"/>
            <ac:spMk id="1676" creationId="{EF280EAC-D01C-79EB-C1CD-7ABA9EB38D6B}"/>
          </ac:spMkLst>
        </pc:spChg>
        <pc:spChg chg="mod">
          <ac:chgData name="Emils Zegers" userId="bd5cf22c-0e97-44c0-acad-9bc9915da531" providerId="ADAL" clId="{5F09D76C-1841-4F58-94B1-5AE3681891B6}" dt="2023-06-22T13:57:58.600" v="3437" actId="27803"/>
          <ac:spMkLst>
            <pc:docMk/>
            <pc:sldMk cId="605312590" sldId="256"/>
            <ac:spMk id="1677" creationId="{29430119-76E0-482A-C9D0-2A8B28D6B496}"/>
          </ac:spMkLst>
        </pc:spChg>
        <pc:spChg chg="mod">
          <ac:chgData name="Emils Zegers" userId="bd5cf22c-0e97-44c0-acad-9bc9915da531" providerId="ADAL" clId="{5F09D76C-1841-4F58-94B1-5AE3681891B6}" dt="2023-06-22T13:57:58.600" v="3437" actId="27803"/>
          <ac:spMkLst>
            <pc:docMk/>
            <pc:sldMk cId="605312590" sldId="256"/>
            <ac:spMk id="1678" creationId="{637164FE-5A96-AEA5-D6C8-96DB83435A1A}"/>
          </ac:spMkLst>
        </pc:spChg>
        <pc:spChg chg="mod">
          <ac:chgData name="Emils Zegers" userId="bd5cf22c-0e97-44c0-acad-9bc9915da531" providerId="ADAL" clId="{5F09D76C-1841-4F58-94B1-5AE3681891B6}" dt="2023-06-22T13:57:58.600" v="3437" actId="27803"/>
          <ac:spMkLst>
            <pc:docMk/>
            <pc:sldMk cId="605312590" sldId="256"/>
            <ac:spMk id="1679" creationId="{FA1A6117-E01D-000E-6C61-E76072F5B97E}"/>
          </ac:spMkLst>
        </pc:spChg>
        <pc:spChg chg="mod">
          <ac:chgData name="Emils Zegers" userId="bd5cf22c-0e97-44c0-acad-9bc9915da531" providerId="ADAL" clId="{5F09D76C-1841-4F58-94B1-5AE3681891B6}" dt="2023-06-22T13:57:58.600" v="3437" actId="27803"/>
          <ac:spMkLst>
            <pc:docMk/>
            <pc:sldMk cId="605312590" sldId="256"/>
            <ac:spMk id="1680" creationId="{5D202BE4-CD24-D1FF-AED3-26BEF2509398}"/>
          </ac:spMkLst>
        </pc:spChg>
        <pc:spChg chg="mod">
          <ac:chgData name="Emils Zegers" userId="bd5cf22c-0e97-44c0-acad-9bc9915da531" providerId="ADAL" clId="{5F09D76C-1841-4F58-94B1-5AE3681891B6}" dt="2023-06-22T13:57:58.600" v="3437" actId="27803"/>
          <ac:spMkLst>
            <pc:docMk/>
            <pc:sldMk cId="605312590" sldId="256"/>
            <ac:spMk id="1681" creationId="{047C8A5D-B941-8370-962D-7E6048B3F6F9}"/>
          </ac:spMkLst>
        </pc:spChg>
        <pc:spChg chg="mod">
          <ac:chgData name="Emils Zegers" userId="bd5cf22c-0e97-44c0-acad-9bc9915da531" providerId="ADAL" clId="{5F09D76C-1841-4F58-94B1-5AE3681891B6}" dt="2023-06-22T13:57:58.600" v="3437" actId="27803"/>
          <ac:spMkLst>
            <pc:docMk/>
            <pc:sldMk cId="605312590" sldId="256"/>
            <ac:spMk id="1682" creationId="{32E0AF0B-EC5A-2815-A5E6-00F7F193883B}"/>
          </ac:spMkLst>
        </pc:spChg>
        <pc:spChg chg="mod">
          <ac:chgData name="Emils Zegers" userId="bd5cf22c-0e97-44c0-acad-9bc9915da531" providerId="ADAL" clId="{5F09D76C-1841-4F58-94B1-5AE3681891B6}" dt="2023-06-22T13:57:58.600" v="3437" actId="27803"/>
          <ac:spMkLst>
            <pc:docMk/>
            <pc:sldMk cId="605312590" sldId="256"/>
            <ac:spMk id="1683" creationId="{284D2F35-BE65-B02A-56DD-4EE439FBB31E}"/>
          </ac:spMkLst>
        </pc:spChg>
        <pc:spChg chg="mod">
          <ac:chgData name="Emils Zegers" userId="bd5cf22c-0e97-44c0-acad-9bc9915da531" providerId="ADAL" clId="{5F09D76C-1841-4F58-94B1-5AE3681891B6}" dt="2023-06-22T13:57:58.600" v="3437" actId="27803"/>
          <ac:spMkLst>
            <pc:docMk/>
            <pc:sldMk cId="605312590" sldId="256"/>
            <ac:spMk id="1684" creationId="{40A0DBAC-E2ED-8FA7-12F9-BB202C3A6E6C}"/>
          </ac:spMkLst>
        </pc:spChg>
        <pc:spChg chg="mod">
          <ac:chgData name="Emils Zegers" userId="bd5cf22c-0e97-44c0-acad-9bc9915da531" providerId="ADAL" clId="{5F09D76C-1841-4F58-94B1-5AE3681891B6}" dt="2023-06-22T13:57:58.600" v="3437" actId="27803"/>
          <ac:spMkLst>
            <pc:docMk/>
            <pc:sldMk cId="605312590" sldId="256"/>
            <ac:spMk id="1685" creationId="{EB86DB9A-EBC3-7B5B-28ED-460C9F947B37}"/>
          </ac:spMkLst>
        </pc:spChg>
        <pc:spChg chg="mod">
          <ac:chgData name="Emils Zegers" userId="bd5cf22c-0e97-44c0-acad-9bc9915da531" providerId="ADAL" clId="{5F09D76C-1841-4F58-94B1-5AE3681891B6}" dt="2023-06-22T13:57:58.600" v="3437" actId="27803"/>
          <ac:spMkLst>
            <pc:docMk/>
            <pc:sldMk cId="605312590" sldId="256"/>
            <ac:spMk id="1686" creationId="{CEA2FD4F-ADED-B963-7F42-1F783871668A}"/>
          </ac:spMkLst>
        </pc:spChg>
        <pc:spChg chg="mod">
          <ac:chgData name="Emils Zegers" userId="bd5cf22c-0e97-44c0-acad-9bc9915da531" providerId="ADAL" clId="{5F09D76C-1841-4F58-94B1-5AE3681891B6}" dt="2023-06-22T13:57:58.600" v="3437" actId="27803"/>
          <ac:spMkLst>
            <pc:docMk/>
            <pc:sldMk cId="605312590" sldId="256"/>
            <ac:spMk id="1687" creationId="{F641BBEF-8A78-F9DE-15D9-2F025752CFB1}"/>
          </ac:spMkLst>
        </pc:spChg>
        <pc:spChg chg="mod">
          <ac:chgData name="Emils Zegers" userId="bd5cf22c-0e97-44c0-acad-9bc9915da531" providerId="ADAL" clId="{5F09D76C-1841-4F58-94B1-5AE3681891B6}" dt="2023-06-22T13:57:58.600" v="3437" actId="27803"/>
          <ac:spMkLst>
            <pc:docMk/>
            <pc:sldMk cId="605312590" sldId="256"/>
            <ac:spMk id="1688" creationId="{E110722C-2367-E147-EDBF-A740AB76AC4D}"/>
          </ac:spMkLst>
        </pc:spChg>
        <pc:spChg chg="mod">
          <ac:chgData name="Emils Zegers" userId="bd5cf22c-0e97-44c0-acad-9bc9915da531" providerId="ADAL" clId="{5F09D76C-1841-4F58-94B1-5AE3681891B6}" dt="2023-06-22T13:57:58.600" v="3437" actId="27803"/>
          <ac:spMkLst>
            <pc:docMk/>
            <pc:sldMk cId="605312590" sldId="256"/>
            <ac:spMk id="1689" creationId="{338244B8-2639-2D18-F8DC-7650E7B0A611}"/>
          </ac:spMkLst>
        </pc:spChg>
        <pc:spChg chg="mod">
          <ac:chgData name="Emils Zegers" userId="bd5cf22c-0e97-44c0-acad-9bc9915da531" providerId="ADAL" clId="{5F09D76C-1841-4F58-94B1-5AE3681891B6}" dt="2023-06-22T13:57:58.600" v="3437" actId="27803"/>
          <ac:spMkLst>
            <pc:docMk/>
            <pc:sldMk cId="605312590" sldId="256"/>
            <ac:spMk id="1690" creationId="{39CF4DD3-B027-5D46-BFBF-4675C85C8985}"/>
          </ac:spMkLst>
        </pc:spChg>
        <pc:spChg chg="mod">
          <ac:chgData name="Emils Zegers" userId="bd5cf22c-0e97-44c0-acad-9bc9915da531" providerId="ADAL" clId="{5F09D76C-1841-4F58-94B1-5AE3681891B6}" dt="2023-06-22T13:57:58.600" v="3437" actId="27803"/>
          <ac:spMkLst>
            <pc:docMk/>
            <pc:sldMk cId="605312590" sldId="256"/>
            <ac:spMk id="1691" creationId="{981D0EF2-0ACF-AA4B-034D-20B947418778}"/>
          </ac:spMkLst>
        </pc:spChg>
        <pc:spChg chg="mod">
          <ac:chgData name="Emils Zegers" userId="bd5cf22c-0e97-44c0-acad-9bc9915da531" providerId="ADAL" clId="{5F09D76C-1841-4F58-94B1-5AE3681891B6}" dt="2023-06-22T13:57:58.600" v="3437" actId="27803"/>
          <ac:spMkLst>
            <pc:docMk/>
            <pc:sldMk cId="605312590" sldId="256"/>
            <ac:spMk id="1692" creationId="{DCC0E172-2A6A-7BFA-6718-F98C1790B0C2}"/>
          </ac:spMkLst>
        </pc:spChg>
        <pc:spChg chg="mod">
          <ac:chgData name="Emils Zegers" userId="bd5cf22c-0e97-44c0-acad-9bc9915da531" providerId="ADAL" clId="{5F09D76C-1841-4F58-94B1-5AE3681891B6}" dt="2023-06-22T13:57:58.600" v="3437" actId="27803"/>
          <ac:spMkLst>
            <pc:docMk/>
            <pc:sldMk cId="605312590" sldId="256"/>
            <ac:spMk id="1693" creationId="{010B956B-CFE3-E065-F8E8-0077CBF683D5}"/>
          </ac:spMkLst>
        </pc:spChg>
        <pc:spChg chg="mod">
          <ac:chgData name="Emils Zegers" userId="bd5cf22c-0e97-44c0-acad-9bc9915da531" providerId="ADAL" clId="{5F09D76C-1841-4F58-94B1-5AE3681891B6}" dt="2023-06-22T13:57:58.600" v="3437" actId="27803"/>
          <ac:spMkLst>
            <pc:docMk/>
            <pc:sldMk cId="605312590" sldId="256"/>
            <ac:spMk id="1694" creationId="{5B1A4522-D2FD-31F1-542D-EFCED76FA414}"/>
          </ac:spMkLst>
        </pc:spChg>
        <pc:spChg chg="mod">
          <ac:chgData name="Emils Zegers" userId="bd5cf22c-0e97-44c0-acad-9bc9915da531" providerId="ADAL" clId="{5F09D76C-1841-4F58-94B1-5AE3681891B6}" dt="2023-06-22T13:57:58.600" v="3437" actId="27803"/>
          <ac:spMkLst>
            <pc:docMk/>
            <pc:sldMk cId="605312590" sldId="256"/>
            <ac:spMk id="1695" creationId="{58828D60-8161-476E-69D7-DC10CD1A2E7F}"/>
          </ac:spMkLst>
        </pc:spChg>
        <pc:spChg chg="mod">
          <ac:chgData name="Emils Zegers" userId="bd5cf22c-0e97-44c0-acad-9bc9915da531" providerId="ADAL" clId="{5F09D76C-1841-4F58-94B1-5AE3681891B6}" dt="2023-06-22T13:57:58.600" v="3437" actId="27803"/>
          <ac:spMkLst>
            <pc:docMk/>
            <pc:sldMk cId="605312590" sldId="256"/>
            <ac:spMk id="1696" creationId="{12B46C57-45D5-9AB3-3F6E-8FE42C4430AE}"/>
          </ac:spMkLst>
        </pc:spChg>
        <pc:spChg chg="mod">
          <ac:chgData name="Emils Zegers" userId="bd5cf22c-0e97-44c0-acad-9bc9915da531" providerId="ADAL" clId="{5F09D76C-1841-4F58-94B1-5AE3681891B6}" dt="2023-06-22T13:57:58.600" v="3437" actId="27803"/>
          <ac:spMkLst>
            <pc:docMk/>
            <pc:sldMk cId="605312590" sldId="256"/>
            <ac:spMk id="1697" creationId="{C744C96F-650A-3DCB-19DE-B97980DAE6E2}"/>
          </ac:spMkLst>
        </pc:spChg>
        <pc:spChg chg="mod">
          <ac:chgData name="Emils Zegers" userId="bd5cf22c-0e97-44c0-acad-9bc9915da531" providerId="ADAL" clId="{5F09D76C-1841-4F58-94B1-5AE3681891B6}" dt="2023-06-22T13:57:58.600" v="3437" actId="27803"/>
          <ac:spMkLst>
            <pc:docMk/>
            <pc:sldMk cId="605312590" sldId="256"/>
            <ac:spMk id="1698" creationId="{2E11DED3-C87C-A49A-EEE4-AB31D29F96A3}"/>
          </ac:spMkLst>
        </pc:spChg>
        <pc:spChg chg="mod">
          <ac:chgData name="Emils Zegers" userId="bd5cf22c-0e97-44c0-acad-9bc9915da531" providerId="ADAL" clId="{5F09D76C-1841-4F58-94B1-5AE3681891B6}" dt="2023-06-22T13:57:58.600" v="3437" actId="27803"/>
          <ac:spMkLst>
            <pc:docMk/>
            <pc:sldMk cId="605312590" sldId="256"/>
            <ac:spMk id="1699" creationId="{E934CB57-51A9-5A7A-861C-CA7ED9C22F37}"/>
          </ac:spMkLst>
        </pc:spChg>
        <pc:spChg chg="mod">
          <ac:chgData name="Emils Zegers" userId="bd5cf22c-0e97-44c0-acad-9bc9915da531" providerId="ADAL" clId="{5F09D76C-1841-4F58-94B1-5AE3681891B6}" dt="2023-06-22T13:57:58.600" v="3437" actId="27803"/>
          <ac:spMkLst>
            <pc:docMk/>
            <pc:sldMk cId="605312590" sldId="256"/>
            <ac:spMk id="1700" creationId="{BA63B543-4368-DB0C-17D0-BC8491BD28D7}"/>
          </ac:spMkLst>
        </pc:spChg>
        <pc:spChg chg="mod">
          <ac:chgData name="Emils Zegers" userId="bd5cf22c-0e97-44c0-acad-9bc9915da531" providerId="ADAL" clId="{5F09D76C-1841-4F58-94B1-5AE3681891B6}" dt="2023-06-22T13:57:58.600" v="3437" actId="27803"/>
          <ac:spMkLst>
            <pc:docMk/>
            <pc:sldMk cId="605312590" sldId="256"/>
            <ac:spMk id="1701" creationId="{7595F346-AF12-FD54-729B-3592DDF8ADCA}"/>
          </ac:spMkLst>
        </pc:spChg>
        <pc:spChg chg="mod">
          <ac:chgData name="Emils Zegers" userId="bd5cf22c-0e97-44c0-acad-9bc9915da531" providerId="ADAL" clId="{5F09D76C-1841-4F58-94B1-5AE3681891B6}" dt="2023-06-22T13:57:58.600" v="3437" actId="27803"/>
          <ac:spMkLst>
            <pc:docMk/>
            <pc:sldMk cId="605312590" sldId="256"/>
            <ac:spMk id="1702" creationId="{5E9DBB75-7D19-48E0-ECDF-6764666E7773}"/>
          </ac:spMkLst>
        </pc:spChg>
        <pc:spChg chg="mod">
          <ac:chgData name="Emils Zegers" userId="bd5cf22c-0e97-44c0-acad-9bc9915da531" providerId="ADAL" clId="{5F09D76C-1841-4F58-94B1-5AE3681891B6}" dt="2023-06-22T13:57:58.600" v="3437" actId="27803"/>
          <ac:spMkLst>
            <pc:docMk/>
            <pc:sldMk cId="605312590" sldId="256"/>
            <ac:spMk id="1703" creationId="{24E20913-8D3E-4720-28C9-AE1876CCC18F}"/>
          </ac:spMkLst>
        </pc:spChg>
        <pc:spChg chg="mod">
          <ac:chgData name="Emils Zegers" userId="bd5cf22c-0e97-44c0-acad-9bc9915da531" providerId="ADAL" clId="{5F09D76C-1841-4F58-94B1-5AE3681891B6}" dt="2023-06-22T13:57:58.600" v="3437" actId="27803"/>
          <ac:spMkLst>
            <pc:docMk/>
            <pc:sldMk cId="605312590" sldId="256"/>
            <ac:spMk id="1704" creationId="{DEDD44B6-90C3-BE0C-4C92-7AFEE70AD618}"/>
          </ac:spMkLst>
        </pc:spChg>
        <pc:spChg chg="mod">
          <ac:chgData name="Emils Zegers" userId="bd5cf22c-0e97-44c0-acad-9bc9915da531" providerId="ADAL" clId="{5F09D76C-1841-4F58-94B1-5AE3681891B6}" dt="2023-06-22T13:57:58.600" v="3437" actId="27803"/>
          <ac:spMkLst>
            <pc:docMk/>
            <pc:sldMk cId="605312590" sldId="256"/>
            <ac:spMk id="1705" creationId="{4899BD78-8257-E085-B6CC-6BE5BDDF6EB5}"/>
          </ac:spMkLst>
        </pc:spChg>
        <pc:spChg chg="mod">
          <ac:chgData name="Emils Zegers" userId="bd5cf22c-0e97-44c0-acad-9bc9915da531" providerId="ADAL" clId="{5F09D76C-1841-4F58-94B1-5AE3681891B6}" dt="2023-06-22T13:57:58.600" v="3437" actId="27803"/>
          <ac:spMkLst>
            <pc:docMk/>
            <pc:sldMk cId="605312590" sldId="256"/>
            <ac:spMk id="1706" creationId="{AFEED6B7-C644-84D9-D723-E007B41F7F2D}"/>
          </ac:spMkLst>
        </pc:spChg>
        <pc:spChg chg="mod">
          <ac:chgData name="Emils Zegers" userId="bd5cf22c-0e97-44c0-acad-9bc9915da531" providerId="ADAL" clId="{5F09D76C-1841-4F58-94B1-5AE3681891B6}" dt="2023-06-22T13:57:58.600" v="3437" actId="27803"/>
          <ac:spMkLst>
            <pc:docMk/>
            <pc:sldMk cId="605312590" sldId="256"/>
            <ac:spMk id="1707" creationId="{E369E101-3B80-9FA5-E071-F536C6CB679C}"/>
          </ac:spMkLst>
        </pc:spChg>
        <pc:spChg chg="mod">
          <ac:chgData name="Emils Zegers" userId="bd5cf22c-0e97-44c0-acad-9bc9915da531" providerId="ADAL" clId="{5F09D76C-1841-4F58-94B1-5AE3681891B6}" dt="2023-06-22T13:57:58.600" v="3437" actId="27803"/>
          <ac:spMkLst>
            <pc:docMk/>
            <pc:sldMk cId="605312590" sldId="256"/>
            <ac:spMk id="1708" creationId="{D96CCB93-0795-E392-3FD6-C3EB0F57A03C}"/>
          </ac:spMkLst>
        </pc:spChg>
        <pc:spChg chg="mod">
          <ac:chgData name="Emils Zegers" userId="bd5cf22c-0e97-44c0-acad-9bc9915da531" providerId="ADAL" clId="{5F09D76C-1841-4F58-94B1-5AE3681891B6}" dt="2023-06-22T13:57:58.600" v="3437" actId="27803"/>
          <ac:spMkLst>
            <pc:docMk/>
            <pc:sldMk cId="605312590" sldId="256"/>
            <ac:spMk id="1709" creationId="{74A0A54B-33A7-177A-B386-77AD319358F0}"/>
          </ac:spMkLst>
        </pc:spChg>
        <pc:spChg chg="mod">
          <ac:chgData name="Emils Zegers" userId="bd5cf22c-0e97-44c0-acad-9bc9915da531" providerId="ADAL" clId="{5F09D76C-1841-4F58-94B1-5AE3681891B6}" dt="2023-06-22T13:57:58.600" v="3437" actId="27803"/>
          <ac:spMkLst>
            <pc:docMk/>
            <pc:sldMk cId="605312590" sldId="256"/>
            <ac:spMk id="1710" creationId="{6CD830C0-030C-B730-7DCB-E32122634C9B}"/>
          </ac:spMkLst>
        </pc:spChg>
        <pc:spChg chg="mod">
          <ac:chgData name="Emils Zegers" userId="bd5cf22c-0e97-44c0-acad-9bc9915da531" providerId="ADAL" clId="{5F09D76C-1841-4F58-94B1-5AE3681891B6}" dt="2023-06-22T13:57:58.600" v="3437" actId="27803"/>
          <ac:spMkLst>
            <pc:docMk/>
            <pc:sldMk cId="605312590" sldId="256"/>
            <ac:spMk id="1711" creationId="{9246538E-5AE6-E082-519A-775F80B998AE}"/>
          </ac:spMkLst>
        </pc:spChg>
        <pc:spChg chg="mod">
          <ac:chgData name="Emils Zegers" userId="bd5cf22c-0e97-44c0-acad-9bc9915da531" providerId="ADAL" clId="{5F09D76C-1841-4F58-94B1-5AE3681891B6}" dt="2023-06-22T13:57:58.600" v="3437" actId="27803"/>
          <ac:spMkLst>
            <pc:docMk/>
            <pc:sldMk cId="605312590" sldId="256"/>
            <ac:spMk id="1712" creationId="{DAB577A6-D4F2-A32E-9A9B-71F5AF2FD848}"/>
          </ac:spMkLst>
        </pc:spChg>
        <pc:spChg chg="mod">
          <ac:chgData name="Emils Zegers" userId="bd5cf22c-0e97-44c0-acad-9bc9915da531" providerId="ADAL" clId="{5F09D76C-1841-4F58-94B1-5AE3681891B6}" dt="2023-06-22T13:57:58.600" v="3437" actId="27803"/>
          <ac:spMkLst>
            <pc:docMk/>
            <pc:sldMk cId="605312590" sldId="256"/>
            <ac:spMk id="1713" creationId="{38DEEE85-9D4B-CFFA-3BEB-FDDC807BE529}"/>
          </ac:spMkLst>
        </pc:spChg>
        <pc:spChg chg="mod">
          <ac:chgData name="Emils Zegers" userId="bd5cf22c-0e97-44c0-acad-9bc9915da531" providerId="ADAL" clId="{5F09D76C-1841-4F58-94B1-5AE3681891B6}" dt="2023-06-22T13:57:58.600" v="3437" actId="27803"/>
          <ac:spMkLst>
            <pc:docMk/>
            <pc:sldMk cId="605312590" sldId="256"/>
            <ac:spMk id="1714" creationId="{E8A8C3A5-75E5-8A67-3C26-B3243FFD9097}"/>
          </ac:spMkLst>
        </pc:spChg>
        <pc:spChg chg="mod">
          <ac:chgData name="Emils Zegers" userId="bd5cf22c-0e97-44c0-acad-9bc9915da531" providerId="ADAL" clId="{5F09D76C-1841-4F58-94B1-5AE3681891B6}" dt="2023-06-22T13:57:58.600" v="3437" actId="27803"/>
          <ac:spMkLst>
            <pc:docMk/>
            <pc:sldMk cId="605312590" sldId="256"/>
            <ac:spMk id="1715" creationId="{C08875B7-E825-3788-120E-C96361FC6C1E}"/>
          </ac:spMkLst>
        </pc:spChg>
        <pc:spChg chg="mod">
          <ac:chgData name="Emils Zegers" userId="bd5cf22c-0e97-44c0-acad-9bc9915da531" providerId="ADAL" clId="{5F09D76C-1841-4F58-94B1-5AE3681891B6}" dt="2023-06-22T13:57:58.600" v="3437" actId="27803"/>
          <ac:spMkLst>
            <pc:docMk/>
            <pc:sldMk cId="605312590" sldId="256"/>
            <ac:spMk id="1716" creationId="{C7A4336D-31A0-232B-8B36-7C168B2CD7E3}"/>
          </ac:spMkLst>
        </pc:spChg>
        <pc:spChg chg="mod">
          <ac:chgData name="Emils Zegers" userId="bd5cf22c-0e97-44c0-acad-9bc9915da531" providerId="ADAL" clId="{5F09D76C-1841-4F58-94B1-5AE3681891B6}" dt="2023-06-22T13:57:58.600" v="3437" actId="27803"/>
          <ac:spMkLst>
            <pc:docMk/>
            <pc:sldMk cId="605312590" sldId="256"/>
            <ac:spMk id="1717" creationId="{342EE6E2-6AAE-1633-3435-7561966B0BA7}"/>
          </ac:spMkLst>
        </pc:spChg>
        <pc:spChg chg="mod">
          <ac:chgData name="Emils Zegers" userId="bd5cf22c-0e97-44c0-acad-9bc9915da531" providerId="ADAL" clId="{5F09D76C-1841-4F58-94B1-5AE3681891B6}" dt="2023-06-22T13:57:58.600" v="3437" actId="27803"/>
          <ac:spMkLst>
            <pc:docMk/>
            <pc:sldMk cId="605312590" sldId="256"/>
            <ac:spMk id="1718" creationId="{E8F0A2D2-E282-85CD-7F2E-40CB476D0E4D}"/>
          </ac:spMkLst>
        </pc:spChg>
        <pc:spChg chg="mod">
          <ac:chgData name="Emils Zegers" userId="bd5cf22c-0e97-44c0-acad-9bc9915da531" providerId="ADAL" clId="{5F09D76C-1841-4F58-94B1-5AE3681891B6}" dt="2023-06-22T13:57:58.600" v="3437" actId="27803"/>
          <ac:spMkLst>
            <pc:docMk/>
            <pc:sldMk cId="605312590" sldId="256"/>
            <ac:spMk id="1719" creationId="{4474D4CE-D8E5-7106-D418-A47E08064216}"/>
          </ac:spMkLst>
        </pc:spChg>
        <pc:spChg chg="mod">
          <ac:chgData name="Emils Zegers" userId="bd5cf22c-0e97-44c0-acad-9bc9915da531" providerId="ADAL" clId="{5F09D76C-1841-4F58-94B1-5AE3681891B6}" dt="2023-06-22T13:57:58.600" v="3437" actId="27803"/>
          <ac:spMkLst>
            <pc:docMk/>
            <pc:sldMk cId="605312590" sldId="256"/>
            <ac:spMk id="1720" creationId="{2585D713-8446-6319-BDF4-340813A45220}"/>
          </ac:spMkLst>
        </pc:spChg>
        <pc:spChg chg="mod">
          <ac:chgData name="Emils Zegers" userId="bd5cf22c-0e97-44c0-acad-9bc9915da531" providerId="ADAL" clId="{5F09D76C-1841-4F58-94B1-5AE3681891B6}" dt="2023-06-22T13:57:58.600" v="3437" actId="27803"/>
          <ac:spMkLst>
            <pc:docMk/>
            <pc:sldMk cId="605312590" sldId="256"/>
            <ac:spMk id="1721" creationId="{414902D6-7C35-EF10-A2E0-CE4190454F46}"/>
          </ac:spMkLst>
        </pc:spChg>
        <pc:spChg chg="mod">
          <ac:chgData name="Emils Zegers" userId="bd5cf22c-0e97-44c0-acad-9bc9915da531" providerId="ADAL" clId="{5F09D76C-1841-4F58-94B1-5AE3681891B6}" dt="2023-06-22T13:57:58.600" v="3437" actId="27803"/>
          <ac:spMkLst>
            <pc:docMk/>
            <pc:sldMk cId="605312590" sldId="256"/>
            <ac:spMk id="1722" creationId="{10659B6F-4547-2D1E-0995-64810C458178}"/>
          </ac:spMkLst>
        </pc:spChg>
        <pc:spChg chg="mod">
          <ac:chgData name="Emils Zegers" userId="bd5cf22c-0e97-44c0-acad-9bc9915da531" providerId="ADAL" clId="{5F09D76C-1841-4F58-94B1-5AE3681891B6}" dt="2023-06-22T13:57:58.600" v="3437" actId="27803"/>
          <ac:spMkLst>
            <pc:docMk/>
            <pc:sldMk cId="605312590" sldId="256"/>
            <ac:spMk id="1723" creationId="{637CCDB0-3762-6E8B-0C0C-F900FF3C819F}"/>
          </ac:spMkLst>
        </pc:spChg>
        <pc:spChg chg="mod">
          <ac:chgData name="Emils Zegers" userId="bd5cf22c-0e97-44c0-acad-9bc9915da531" providerId="ADAL" clId="{5F09D76C-1841-4F58-94B1-5AE3681891B6}" dt="2023-06-22T13:57:58.600" v="3437" actId="27803"/>
          <ac:spMkLst>
            <pc:docMk/>
            <pc:sldMk cId="605312590" sldId="256"/>
            <ac:spMk id="1724" creationId="{D3C94D9A-7085-30E4-350E-3875BADA476B}"/>
          </ac:spMkLst>
        </pc:spChg>
        <pc:spChg chg="mod">
          <ac:chgData name="Emils Zegers" userId="bd5cf22c-0e97-44c0-acad-9bc9915da531" providerId="ADAL" clId="{5F09D76C-1841-4F58-94B1-5AE3681891B6}" dt="2023-06-22T13:57:58.600" v="3437" actId="27803"/>
          <ac:spMkLst>
            <pc:docMk/>
            <pc:sldMk cId="605312590" sldId="256"/>
            <ac:spMk id="1725" creationId="{C3032FF2-530A-93BA-6E66-8624E3082B4E}"/>
          </ac:spMkLst>
        </pc:spChg>
        <pc:spChg chg="mod">
          <ac:chgData name="Emils Zegers" userId="bd5cf22c-0e97-44c0-acad-9bc9915da531" providerId="ADAL" clId="{5F09D76C-1841-4F58-94B1-5AE3681891B6}" dt="2023-06-22T13:57:58.600" v="3437" actId="27803"/>
          <ac:spMkLst>
            <pc:docMk/>
            <pc:sldMk cId="605312590" sldId="256"/>
            <ac:spMk id="1726" creationId="{39FA38F1-89E8-8B6C-800B-B8FBB53BFAE2}"/>
          </ac:spMkLst>
        </pc:spChg>
        <pc:spChg chg="mod">
          <ac:chgData name="Emils Zegers" userId="bd5cf22c-0e97-44c0-acad-9bc9915da531" providerId="ADAL" clId="{5F09D76C-1841-4F58-94B1-5AE3681891B6}" dt="2023-06-22T13:57:58.600" v="3437" actId="27803"/>
          <ac:spMkLst>
            <pc:docMk/>
            <pc:sldMk cId="605312590" sldId="256"/>
            <ac:spMk id="1727" creationId="{8178B41A-7271-0473-4385-B427091ABB44}"/>
          </ac:spMkLst>
        </pc:spChg>
        <pc:spChg chg="mod">
          <ac:chgData name="Emils Zegers" userId="bd5cf22c-0e97-44c0-acad-9bc9915da531" providerId="ADAL" clId="{5F09D76C-1841-4F58-94B1-5AE3681891B6}" dt="2023-06-22T13:57:58.600" v="3437" actId="27803"/>
          <ac:spMkLst>
            <pc:docMk/>
            <pc:sldMk cId="605312590" sldId="256"/>
            <ac:spMk id="1728" creationId="{48F5A6E4-294D-00AA-41F5-FA3ACCAD01F1}"/>
          </ac:spMkLst>
        </pc:spChg>
        <pc:spChg chg="mod">
          <ac:chgData name="Emils Zegers" userId="bd5cf22c-0e97-44c0-acad-9bc9915da531" providerId="ADAL" clId="{5F09D76C-1841-4F58-94B1-5AE3681891B6}" dt="2023-06-22T13:57:58.600" v="3437" actId="27803"/>
          <ac:spMkLst>
            <pc:docMk/>
            <pc:sldMk cId="605312590" sldId="256"/>
            <ac:spMk id="1729" creationId="{B1D8F233-8EDC-1298-2FCF-D9EEB6F58877}"/>
          </ac:spMkLst>
        </pc:spChg>
        <pc:spChg chg="mod">
          <ac:chgData name="Emils Zegers" userId="bd5cf22c-0e97-44c0-acad-9bc9915da531" providerId="ADAL" clId="{5F09D76C-1841-4F58-94B1-5AE3681891B6}" dt="2023-06-22T13:57:58.600" v="3437" actId="27803"/>
          <ac:spMkLst>
            <pc:docMk/>
            <pc:sldMk cId="605312590" sldId="256"/>
            <ac:spMk id="1730" creationId="{53F23707-6DEC-1D2E-F5B4-2C1102C3E0B7}"/>
          </ac:spMkLst>
        </pc:spChg>
        <pc:spChg chg="mod">
          <ac:chgData name="Emils Zegers" userId="bd5cf22c-0e97-44c0-acad-9bc9915da531" providerId="ADAL" clId="{5F09D76C-1841-4F58-94B1-5AE3681891B6}" dt="2023-06-22T13:57:58.600" v="3437" actId="27803"/>
          <ac:spMkLst>
            <pc:docMk/>
            <pc:sldMk cId="605312590" sldId="256"/>
            <ac:spMk id="1731" creationId="{3C2A385C-3991-B7A8-1859-02D0B8854540}"/>
          </ac:spMkLst>
        </pc:spChg>
        <pc:spChg chg="mod">
          <ac:chgData name="Emils Zegers" userId="bd5cf22c-0e97-44c0-acad-9bc9915da531" providerId="ADAL" clId="{5F09D76C-1841-4F58-94B1-5AE3681891B6}" dt="2023-06-22T13:57:58.600" v="3437" actId="27803"/>
          <ac:spMkLst>
            <pc:docMk/>
            <pc:sldMk cId="605312590" sldId="256"/>
            <ac:spMk id="1732" creationId="{6BCD90A5-9460-752C-F0B6-53CB05C25E26}"/>
          </ac:spMkLst>
        </pc:spChg>
        <pc:spChg chg="mod">
          <ac:chgData name="Emils Zegers" userId="bd5cf22c-0e97-44c0-acad-9bc9915da531" providerId="ADAL" clId="{5F09D76C-1841-4F58-94B1-5AE3681891B6}" dt="2023-06-22T13:57:58.600" v="3437" actId="27803"/>
          <ac:spMkLst>
            <pc:docMk/>
            <pc:sldMk cId="605312590" sldId="256"/>
            <ac:spMk id="1733" creationId="{0DF55071-A77C-BB86-52E5-CA422A5E439E}"/>
          </ac:spMkLst>
        </pc:spChg>
        <pc:spChg chg="mod">
          <ac:chgData name="Emils Zegers" userId="bd5cf22c-0e97-44c0-acad-9bc9915da531" providerId="ADAL" clId="{5F09D76C-1841-4F58-94B1-5AE3681891B6}" dt="2023-06-22T13:57:58.600" v="3437" actId="27803"/>
          <ac:spMkLst>
            <pc:docMk/>
            <pc:sldMk cId="605312590" sldId="256"/>
            <ac:spMk id="1734" creationId="{18D03F1A-F86B-8E98-6F38-DCF323956C5D}"/>
          </ac:spMkLst>
        </pc:spChg>
        <pc:spChg chg="mod">
          <ac:chgData name="Emils Zegers" userId="bd5cf22c-0e97-44c0-acad-9bc9915da531" providerId="ADAL" clId="{5F09D76C-1841-4F58-94B1-5AE3681891B6}" dt="2023-06-22T13:57:58.600" v="3437" actId="27803"/>
          <ac:spMkLst>
            <pc:docMk/>
            <pc:sldMk cId="605312590" sldId="256"/>
            <ac:spMk id="1735" creationId="{8CEE870E-52EA-2A62-08EB-3DAA407E1897}"/>
          </ac:spMkLst>
        </pc:spChg>
        <pc:spChg chg="mod">
          <ac:chgData name="Emils Zegers" userId="bd5cf22c-0e97-44c0-acad-9bc9915da531" providerId="ADAL" clId="{5F09D76C-1841-4F58-94B1-5AE3681891B6}" dt="2023-06-22T13:57:58.600" v="3437" actId="27803"/>
          <ac:spMkLst>
            <pc:docMk/>
            <pc:sldMk cId="605312590" sldId="256"/>
            <ac:spMk id="1736" creationId="{A3863390-FF9F-D988-1DE5-F0ED9780D6B9}"/>
          </ac:spMkLst>
        </pc:spChg>
        <pc:spChg chg="mod">
          <ac:chgData name="Emils Zegers" userId="bd5cf22c-0e97-44c0-acad-9bc9915da531" providerId="ADAL" clId="{5F09D76C-1841-4F58-94B1-5AE3681891B6}" dt="2023-06-22T13:57:58.600" v="3437" actId="27803"/>
          <ac:spMkLst>
            <pc:docMk/>
            <pc:sldMk cId="605312590" sldId="256"/>
            <ac:spMk id="1737" creationId="{A300FD7B-9668-7F50-0804-6FC09C342C6F}"/>
          </ac:spMkLst>
        </pc:spChg>
        <pc:spChg chg="mod">
          <ac:chgData name="Emils Zegers" userId="bd5cf22c-0e97-44c0-acad-9bc9915da531" providerId="ADAL" clId="{5F09D76C-1841-4F58-94B1-5AE3681891B6}" dt="2023-06-22T13:57:58.600" v="3437" actId="27803"/>
          <ac:spMkLst>
            <pc:docMk/>
            <pc:sldMk cId="605312590" sldId="256"/>
            <ac:spMk id="1738" creationId="{3CCE03A8-633C-CDFB-2AC3-CBD4A47F64FC}"/>
          </ac:spMkLst>
        </pc:spChg>
        <pc:spChg chg="mod">
          <ac:chgData name="Emils Zegers" userId="bd5cf22c-0e97-44c0-acad-9bc9915da531" providerId="ADAL" clId="{5F09D76C-1841-4F58-94B1-5AE3681891B6}" dt="2023-06-22T13:57:58.600" v="3437" actId="27803"/>
          <ac:spMkLst>
            <pc:docMk/>
            <pc:sldMk cId="605312590" sldId="256"/>
            <ac:spMk id="1739" creationId="{A4631228-1898-0CC7-938C-179B0C5EFDC6}"/>
          </ac:spMkLst>
        </pc:spChg>
        <pc:spChg chg="mod">
          <ac:chgData name="Emils Zegers" userId="bd5cf22c-0e97-44c0-acad-9bc9915da531" providerId="ADAL" clId="{5F09D76C-1841-4F58-94B1-5AE3681891B6}" dt="2023-06-22T13:57:58.600" v="3437" actId="27803"/>
          <ac:spMkLst>
            <pc:docMk/>
            <pc:sldMk cId="605312590" sldId="256"/>
            <ac:spMk id="1740" creationId="{5AC1FBA7-E8BC-AFF3-6A78-A9A90A983555}"/>
          </ac:spMkLst>
        </pc:spChg>
        <pc:spChg chg="mod">
          <ac:chgData name="Emils Zegers" userId="bd5cf22c-0e97-44c0-acad-9bc9915da531" providerId="ADAL" clId="{5F09D76C-1841-4F58-94B1-5AE3681891B6}" dt="2023-06-22T13:57:58.600" v="3437" actId="27803"/>
          <ac:spMkLst>
            <pc:docMk/>
            <pc:sldMk cId="605312590" sldId="256"/>
            <ac:spMk id="1741" creationId="{6AB0B7B4-424B-67CE-E878-1BA4F5D2BFA6}"/>
          </ac:spMkLst>
        </pc:spChg>
        <pc:spChg chg="mod">
          <ac:chgData name="Emils Zegers" userId="bd5cf22c-0e97-44c0-acad-9bc9915da531" providerId="ADAL" clId="{5F09D76C-1841-4F58-94B1-5AE3681891B6}" dt="2023-06-22T13:57:58.600" v="3437" actId="27803"/>
          <ac:spMkLst>
            <pc:docMk/>
            <pc:sldMk cId="605312590" sldId="256"/>
            <ac:spMk id="1742" creationId="{D77BA933-2B05-82F6-DEFA-70F0A5409EA8}"/>
          </ac:spMkLst>
        </pc:spChg>
        <pc:spChg chg="mod">
          <ac:chgData name="Emils Zegers" userId="bd5cf22c-0e97-44c0-acad-9bc9915da531" providerId="ADAL" clId="{5F09D76C-1841-4F58-94B1-5AE3681891B6}" dt="2023-06-22T13:57:58.600" v="3437" actId="27803"/>
          <ac:spMkLst>
            <pc:docMk/>
            <pc:sldMk cId="605312590" sldId="256"/>
            <ac:spMk id="1743" creationId="{20F07477-FC2B-9240-2111-46B9B28BD3F7}"/>
          </ac:spMkLst>
        </pc:spChg>
        <pc:spChg chg="mod">
          <ac:chgData name="Emils Zegers" userId="bd5cf22c-0e97-44c0-acad-9bc9915da531" providerId="ADAL" clId="{5F09D76C-1841-4F58-94B1-5AE3681891B6}" dt="2023-06-22T13:57:58.600" v="3437" actId="27803"/>
          <ac:spMkLst>
            <pc:docMk/>
            <pc:sldMk cId="605312590" sldId="256"/>
            <ac:spMk id="1744" creationId="{6BF63C5C-67D2-51AC-D785-0B8A4753D6B1}"/>
          </ac:spMkLst>
        </pc:spChg>
        <pc:spChg chg="mod">
          <ac:chgData name="Emils Zegers" userId="bd5cf22c-0e97-44c0-acad-9bc9915da531" providerId="ADAL" clId="{5F09D76C-1841-4F58-94B1-5AE3681891B6}" dt="2023-06-22T13:57:58.600" v="3437" actId="27803"/>
          <ac:spMkLst>
            <pc:docMk/>
            <pc:sldMk cId="605312590" sldId="256"/>
            <ac:spMk id="1745" creationId="{9BE1442B-4C8F-2362-2973-451F25CD1D3B}"/>
          </ac:spMkLst>
        </pc:spChg>
        <pc:spChg chg="mod">
          <ac:chgData name="Emils Zegers" userId="bd5cf22c-0e97-44c0-acad-9bc9915da531" providerId="ADAL" clId="{5F09D76C-1841-4F58-94B1-5AE3681891B6}" dt="2023-06-22T13:57:58.600" v="3437" actId="27803"/>
          <ac:spMkLst>
            <pc:docMk/>
            <pc:sldMk cId="605312590" sldId="256"/>
            <ac:spMk id="1746" creationId="{34D9FB83-777C-DFA7-C435-EBE6F3C5D38D}"/>
          </ac:spMkLst>
        </pc:spChg>
        <pc:spChg chg="mod">
          <ac:chgData name="Emils Zegers" userId="bd5cf22c-0e97-44c0-acad-9bc9915da531" providerId="ADAL" clId="{5F09D76C-1841-4F58-94B1-5AE3681891B6}" dt="2023-06-22T13:57:58.600" v="3437" actId="27803"/>
          <ac:spMkLst>
            <pc:docMk/>
            <pc:sldMk cId="605312590" sldId="256"/>
            <ac:spMk id="1747" creationId="{7DBD96DB-131D-90BE-460A-DE25CA89AD60}"/>
          </ac:spMkLst>
        </pc:spChg>
        <pc:spChg chg="mod">
          <ac:chgData name="Emils Zegers" userId="bd5cf22c-0e97-44c0-acad-9bc9915da531" providerId="ADAL" clId="{5F09D76C-1841-4F58-94B1-5AE3681891B6}" dt="2023-06-22T13:57:58.600" v="3437" actId="27803"/>
          <ac:spMkLst>
            <pc:docMk/>
            <pc:sldMk cId="605312590" sldId="256"/>
            <ac:spMk id="1748" creationId="{CBA16DFF-C5E6-BC44-086D-BF09949D3942}"/>
          </ac:spMkLst>
        </pc:spChg>
        <pc:spChg chg="mod">
          <ac:chgData name="Emils Zegers" userId="bd5cf22c-0e97-44c0-acad-9bc9915da531" providerId="ADAL" clId="{5F09D76C-1841-4F58-94B1-5AE3681891B6}" dt="2023-06-22T13:57:58.600" v="3437" actId="27803"/>
          <ac:spMkLst>
            <pc:docMk/>
            <pc:sldMk cId="605312590" sldId="256"/>
            <ac:spMk id="1749" creationId="{FAD8404C-00D2-A4FD-1055-8CE5DD95A4A1}"/>
          </ac:spMkLst>
        </pc:spChg>
        <pc:spChg chg="mod">
          <ac:chgData name="Emils Zegers" userId="bd5cf22c-0e97-44c0-acad-9bc9915da531" providerId="ADAL" clId="{5F09D76C-1841-4F58-94B1-5AE3681891B6}" dt="2023-06-22T13:57:58.600" v="3437" actId="27803"/>
          <ac:spMkLst>
            <pc:docMk/>
            <pc:sldMk cId="605312590" sldId="256"/>
            <ac:spMk id="1750" creationId="{797292D4-5C22-7562-F7C7-5608E30306BD}"/>
          </ac:spMkLst>
        </pc:spChg>
        <pc:spChg chg="mod">
          <ac:chgData name="Emils Zegers" userId="bd5cf22c-0e97-44c0-acad-9bc9915da531" providerId="ADAL" clId="{5F09D76C-1841-4F58-94B1-5AE3681891B6}" dt="2023-06-22T13:57:58.600" v="3437" actId="27803"/>
          <ac:spMkLst>
            <pc:docMk/>
            <pc:sldMk cId="605312590" sldId="256"/>
            <ac:spMk id="1751" creationId="{CFE06ED8-2ED8-1B54-9F86-E74F8D3F7D0E}"/>
          </ac:spMkLst>
        </pc:spChg>
        <pc:spChg chg="mod">
          <ac:chgData name="Emils Zegers" userId="bd5cf22c-0e97-44c0-acad-9bc9915da531" providerId="ADAL" clId="{5F09D76C-1841-4F58-94B1-5AE3681891B6}" dt="2023-06-22T13:57:58.600" v="3437" actId="27803"/>
          <ac:spMkLst>
            <pc:docMk/>
            <pc:sldMk cId="605312590" sldId="256"/>
            <ac:spMk id="1752" creationId="{9C263611-4584-A666-6AA8-453C86EA53F6}"/>
          </ac:spMkLst>
        </pc:spChg>
        <pc:spChg chg="mod">
          <ac:chgData name="Emils Zegers" userId="bd5cf22c-0e97-44c0-acad-9bc9915da531" providerId="ADAL" clId="{5F09D76C-1841-4F58-94B1-5AE3681891B6}" dt="2023-06-22T13:57:58.600" v="3437" actId="27803"/>
          <ac:spMkLst>
            <pc:docMk/>
            <pc:sldMk cId="605312590" sldId="256"/>
            <ac:spMk id="1753" creationId="{B7DE732F-5891-AAAB-D4E0-5D06B673BC82}"/>
          </ac:spMkLst>
        </pc:spChg>
        <pc:spChg chg="mod">
          <ac:chgData name="Emils Zegers" userId="bd5cf22c-0e97-44c0-acad-9bc9915da531" providerId="ADAL" clId="{5F09D76C-1841-4F58-94B1-5AE3681891B6}" dt="2023-06-22T13:57:58.600" v="3437" actId="27803"/>
          <ac:spMkLst>
            <pc:docMk/>
            <pc:sldMk cId="605312590" sldId="256"/>
            <ac:spMk id="1754" creationId="{DF3BC489-0D64-DCB1-3AD5-ECB2F107A2F4}"/>
          </ac:spMkLst>
        </pc:spChg>
        <pc:spChg chg="mod">
          <ac:chgData name="Emils Zegers" userId="bd5cf22c-0e97-44c0-acad-9bc9915da531" providerId="ADAL" clId="{5F09D76C-1841-4F58-94B1-5AE3681891B6}" dt="2023-06-22T13:57:58.600" v="3437" actId="27803"/>
          <ac:spMkLst>
            <pc:docMk/>
            <pc:sldMk cId="605312590" sldId="256"/>
            <ac:spMk id="1755" creationId="{5E49EC66-49CB-C6CC-47CC-D6EE5D97FDCD}"/>
          </ac:spMkLst>
        </pc:spChg>
        <pc:spChg chg="mod">
          <ac:chgData name="Emils Zegers" userId="bd5cf22c-0e97-44c0-acad-9bc9915da531" providerId="ADAL" clId="{5F09D76C-1841-4F58-94B1-5AE3681891B6}" dt="2023-06-22T13:57:58.600" v="3437" actId="27803"/>
          <ac:spMkLst>
            <pc:docMk/>
            <pc:sldMk cId="605312590" sldId="256"/>
            <ac:spMk id="1756" creationId="{9E953E2B-9785-1C63-AB41-05612374AA4F}"/>
          </ac:spMkLst>
        </pc:spChg>
        <pc:spChg chg="mod">
          <ac:chgData name="Emils Zegers" userId="bd5cf22c-0e97-44c0-acad-9bc9915da531" providerId="ADAL" clId="{5F09D76C-1841-4F58-94B1-5AE3681891B6}" dt="2023-06-22T13:57:58.600" v="3437" actId="27803"/>
          <ac:spMkLst>
            <pc:docMk/>
            <pc:sldMk cId="605312590" sldId="256"/>
            <ac:spMk id="1757" creationId="{1F477BD2-1B71-FEC6-F374-7327C67DFF9A}"/>
          </ac:spMkLst>
        </pc:spChg>
        <pc:spChg chg="mod">
          <ac:chgData name="Emils Zegers" userId="bd5cf22c-0e97-44c0-acad-9bc9915da531" providerId="ADAL" clId="{5F09D76C-1841-4F58-94B1-5AE3681891B6}" dt="2023-06-22T13:57:58.600" v="3437" actId="27803"/>
          <ac:spMkLst>
            <pc:docMk/>
            <pc:sldMk cId="605312590" sldId="256"/>
            <ac:spMk id="1758" creationId="{040E32B7-0AB2-DA19-1807-8D78E37A9CAA}"/>
          </ac:spMkLst>
        </pc:spChg>
        <pc:spChg chg="mod">
          <ac:chgData name="Emils Zegers" userId="bd5cf22c-0e97-44c0-acad-9bc9915da531" providerId="ADAL" clId="{5F09D76C-1841-4F58-94B1-5AE3681891B6}" dt="2023-06-22T13:57:58.600" v="3437" actId="27803"/>
          <ac:spMkLst>
            <pc:docMk/>
            <pc:sldMk cId="605312590" sldId="256"/>
            <ac:spMk id="1759" creationId="{BA11F1E5-F4E7-5617-596E-1E5B6DC0CA0E}"/>
          </ac:spMkLst>
        </pc:spChg>
        <pc:spChg chg="mod">
          <ac:chgData name="Emils Zegers" userId="bd5cf22c-0e97-44c0-acad-9bc9915da531" providerId="ADAL" clId="{5F09D76C-1841-4F58-94B1-5AE3681891B6}" dt="2023-06-22T13:57:58.600" v="3437" actId="27803"/>
          <ac:spMkLst>
            <pc:docMk/>
            <pc:sldMk cId="605312590" sldId="256"/>
            <ac:spMk id="1760" creationId="{EE69D0A6-6564-781A-E14F-C3E34B9E6CA4}"/>
          </ac:spMkLst>
        </pc:spChg>
        <pc:spChg chg="mod">
          <ac:chgData name="Emils Zegers" userId="bd5cf22c-0e97-44c0-acad-9bc9915da531" providerId="ADAL" clId="{5F09D76C-1841-4F58-94B1-5AE3681891B6}" dt="2023-06-22T13:57:58.600" v="3437" actId="27803"/>
          <ac:spMkLst>
            <pc:docMk/>
            <pc:sldMk cId="605312590" sldId="256"/>
            <ac:spMk id="1761" creationId="{B8117606-BF58-6F33-8C13-B372DF49D1AD}"/>
          </ac:spMkLst>
        </pc:spChg>
        <pc:spChg chg="mod">
          <ac:chgData name="Emils Zegers" userId="bd5cf22c-0e97-44c0-acad-9bc9915da531" providerId="ADAL" clId="{5F09D76C-1841-4F58-94B1-5AE3681891B6}" dt="2023-06-22T13:57:58.600" v="3437" actId="27803"/>
          <ac:spMkLst>
            <pc:docMk/>
            <pc:sldMk cId="605312590" sldId="256"/>
            <ac:spMk id="1762" creationId="{75E1016F-4999-02A1-4CDF-685166204FD0}"/>
          </ac:spMkLst>
        </pc:spChg>
        <pc:spChg chg="mod">
          <ac:chgData name="Emils Zegers" userId="bd5cf22c-0e97-44c0-acad-9bc9915da531" providerId="ADAL" clId="{5F09D76C-1841-4F58-94B1-5AE3681891B6}" dt="2023-06-22T13:57:58.600" v="3437" actId="27803"/>
          <ac:spMkLst>
            <pc:docMk/>
            <pc:sldMk cId="605312590" sldId="256"/>
            <ac:spMk id="1763" creationId="{F73244C2-10E9-B886-C4E5-974F5B5B378B}"/>
          </ac:spMkLst>
        </pc:spChg>
        <pc:spChg chg="mod">
          <ac:chgData name="Emils Zegers" userId="bd5cf22c-0e97-44c0-acad-9bc9915da531" providerId="ADAL" clId="{5F09D76C-1841-4F58-94B1-5AE3681891B6}" dt="2023-06-22T13:57:58.600" v="3437" actId="27803"/>
          <ac:spMkLst>
            <pc:docMk/>
            <pc:sldMk cId="605312590" sldId="256"/>
            <ac:spMk id="1764" creationId="{1D1F4943-EF93-F8CC-6E16-2F0B68C9AF68}"/>
          </ac:spMkLst>
        </pc:spChg>
        <pc:spChg chg="mod">
          <ac:chgData name="Emils Zegers" userId="bd5cf22c-0e97-44c0-acad-9bc9915da531" providerId="ADAL" clId="{5F09D76C-1841-4F58-94B1-5AE3681891B6}" dt="2023-06-22T13:57:58.600" v="3437" actId="27803"/>
          <ac:spMkLst>
            <pc:docMk/>
            <pc:sldMk cId="605312590" sldId="256"/>
            <ac:spMk id="1765" creationId="{40F1206F-BDEB-9EDB-0313-FFE46108CBA1}"/>
          </ac:spMkLst>
        </pc:spChg>
        <pc:spChg chg="mod">
          <ac:chgData name="Emils Zegers" userId="bd5cf22c-0e97-44c0-acad-9bc9915da531" providerId="ADAL" clId="{5F09D76C-1841-4F58-94B1-5AE3681891B6}" dt="2023-06-22T13:57:58.600" v="3437" actId="27803"/>
          <ac:spMkLst>
            <pc:docMk/>
            <pc:sldMk cId="605312590" sldId="256"/>
            <ac:spMk id="1766" creationId="{F1161FFA-5A2A-2D7A-B266-075619D5011C}"/>
          </ac:spMkLst>
        </pc:spChg>
        <pc:spChg chg="mod">
          <ac:chgData name="Emils Zegers" userId="bd5cf22c-0e97-44c0-acad-9bc9915da531" providerId="ADAL" clId="{5F09D76C-1841-4F58-94B1-5AE3681891B6}" dt="2023-06-22T13:57:58.600" v="3437" actId="27803"/>
          <ac:spMkLst>
            <pc:docMk/>
            <pc:sldMk cId="605312590" sldId="256"/>
            <ac:spMk id="1767" creationId="{64F084DD-B7CF-7647-955C-6EC466067A18}"/>
          </ac:spMkLst>
        </pc:spChg>
        <pc:spChg chg="mod">
          <ac:chgData name="Emils Zegers" userId="bd5cf22c-0e97-44c0-acad-9bc9915da531" providerId="ADAL" clId="{5F09D76C-1841-4F58-94B1-5AE3681891B6}" dt="2023-06-22T13:57:58.600" v="3437" actId="27803"/>
          <ac:spMkLst>
            <pc:docMk/>
            <pc:sldMk cId="605312590" sldId="256"/>
            <ac:spMk id="1768" creationId="{5718BD4B-058B-428B-593D-E62362EA2EC0}"/>
          </ac:spMkLst>
        </pc:spChg>
        <pc:spChg chg="mod">
          <ac:chgData name="Emils Zegers" userId="bd5cf22c-0e97-44c0-acad-9bc9915da531" providerId="ADAL" clId="{5F09D76C-1841-4F58-94B1-5AE3681891B6}" dt="2023-06-22T13:57:58.600" v="3437" actId="27803"/>
          <ac:spMkLst>
            <pc:docMk/>
            <pc:sldMk cId="605312590" sldId="256"/>
            <ac:spMk id="1769" creationId="{ECE9DDDB-0ADA-07E4-A264-D7225FC359E1}"/>
          </ac:spMkLst>
        </pc:spChg>
        <pc:spChg chg="mod">
          <ac:chgData name="Emils Zegers" userId="bd5cf22c-0e97-44c0-acad-9bc9915da531" providerId="ADAL" clId="{5F09D76C-1841-4F58-94B1-5AE3681891B6}" dt="2023-06-22T13:57:58.600" v="3437" actId="27803"/>
          <ac:spMkLst>
            <pc:docMk/>
            <pc:sldMk cId="605312590" sldId="256"/>
            <ac:spMk id="1770" creationId="{852EEBDB-268E-D5B6-2ECC-4F6D78F7E74C}"/>
          </ac:spMkLst>
        </pc:spChg>
        <pc:spChg chg="mod">
          <ac:chgData name="Emils Zegers" userId="bd5cf22c-0e97-44c0-acad-9bc9915da531" providerId="ADAL" clId="{5F09D76C-1841-4F58-94B1-5AE3681891B6}" dt="2023-06-22T13:57:58.600" v="3437" actId="27803"/>
          <ac:spMkLst>
            <pc:docMk/>
            <pc:sldMk cId="605312590" sldId="256"/>
            <ac:spMk id="1771" creationId="{DC54EE2E-E854-071F-16A3-DA59971F4F7C}"/>
          </ac:spMkLst>
        </pc:spChg>
        <pc:spChg chg="mod">
          <ac:chgData name="Emils Zegers" userId="bd5cf22c-0e97-44c0-acad-9bc9915da531" providerId="ADAL" clId="{5F09D76C-1841-4F58-94B1-5AE3681891B6}" dt="2023-06-22T13:57:58.600" v="3437" actId="27803"/>
          <ac:spMkLst>
            <pc:docMk/>
            <pc:sldMk cId="605312590" sldId="256"/>
            <ac:spMk id="1772" creationId="{E999BAAD-A106-7F43-8354-5EDA1847BA03}"/>
          </ac:spMkLst>
        </pc:spChg>
        <pc:spChg chg="mod">
          <ac:chgData name="Emils Zegers" userId="bd5cf22c-0e97-44c0-acad-9bc9915da531" providerId="ADAL" clId="{5F09D76C-1841-4F58-94B1-5AE3681891B6}" dt="2023-06-22T13:57:58.600" v="3437" actId="27803"/>
          <ac:spMkLst>
            <pc:docMk/>
            <pc:sldMk cId="605312590" sldId="256"/>
            <ac:spMk id="1773" creationId="{DF7BB52B-37E0-5891-292D-D6A92D39FD2C}"/>
          </ac:spMkLst>
        </pc:spChg>
        <pc:spChg chg="mod">
          <ac:chgData name="Emils Zegers" userId="bd5cf22c-0e97-44c0-acad-9bc9915da531" providerId="ADAL" clId="{5F09D76C-1841-4F58-94B1-5AE3681891B6}" dt="2023-06-22T13:57:58.600" v="3437" actId="27803"/>
          <ac:spMkLst>
            <pc:docMk/>
            <pc:sldMk cId="605312590" sldId="256"/>
            <ac:spMk id="1774" creationId="{4F176189-F273-9FF1-5B3E-9734AD4F1F94}"/>
          </ac:spMkLst>
        </pc:spChg>
        <pc:spChg chg="mod">
          <ac:chgData name="Emils Zegers" userId="bd5cf22c-0e97-44c0-acad-9bc9915da531" providerId="ADAL" clId="{5F09D76C-1841-4F58-94B1-5AE3681891B6}" dt="2023-06-22T13:57:58.600" v="3437" actId="27803"/>
          <ac:spMkLst>
            <pc:docMk/>
            <pc:sldMk cId="605312590" sldId="256"/>
            <ac:spMk id="1775" creationId="{BAF6A562-31C4-7F09-5526-3F3A3B587CAD}"/>
          </ac:spMkLst>
        </pc:spChg>
        <pc:spChg chg="mod">
          <ac:chgData name="Emils Zegers" userId="bd5cf22c-0e97-44c0-acad-9bc9915da531" providerId="ADAL" clId="{5F09D76C-1841-4F58-94B1-5AE3681891B6}" dt="2023-06-22T13:57:58.600" v="3437" actId="27803"/>
          <ac:spMkLst>
            <pc:docMk/>
            <pc:sldMk cId="605312590" sldId="256"/>
            <ac:spMk id="1776" creationId="{E4F47ED5-9B30-D866-18C3-9AD5D05AB354}"/>
          </ac:spMkLst>
        </pc:spChg>
        <pc:spChg chg="mod">
          <ac:chgData name="Emils Zegers" userId="bd5cf22c-0e97-44c0-acad-9bc9915da531" providerId="ADAL" clId="{5F09D76C-1841-4F58-94B1-5AE3681891B6}" dt="2023-06-22T13:57:58.600" v="3437" actId="27803"/>
          <ac:spMkLst>
            <pc:docMk/>
            <pc:sldMk cId="605312590" sldId="256"/>
            <ac:spMk id="1777" creationId="{52FA0F12-3EDE-D2AD-9F0A-166A951AF9FD}"/>
          </ac:spMkLst>
        </pc:spChg>
        <pc:spChg chg="mod">
          <ac:chgData name="Emils Zegers" userId="bd5cf22c-0e97-44c0-acad-9bc9915da531" providerId="ADAL" clId="{5F09D76C-1841-4F58-94B1-5AE3681891B6}" dt="2023-06-22T13:57:58.600" v="3437" actId="27803"/>
          <ac:spMkLst>
            <pc:docMk/>
            <pc:sldMk cId="605312590" sldId="256"/>
            <ac:spMk id="1778" creationId="{01122195-B463-64BF-30B0-B9B7977FE8C1}"/>
          </ac:spMkLst>
        </pc:spChg>
        <pc:spChg chg="mod">
          <ac:chgData name="Emils Zegers" userId="bd5cf22c-0e97-44c0-acad-9bc9915da531" providerId="ADAL" clId="{5F09D76C-1841-4F58-94B1-5AE3681891B6}" dt="2023-06-22T13:57:58.600" v="3437" actId="27803"/>
          <ac:spMkLst>
            <pc:docMk/>
            <pc:sldMk cId="605312590" sldId="256"/>
            <ac:spMk id="1779" creationId="{8020518D-1878-9E79-E037-E3DA516997EA}"/>
          </ac:spMkLst>
        </pc:spChg>
        <pc:spChg chg="mod">
          <ac:chgData name="Emils Zegers" userId="bd5cf22c-0e97-44c0-acad-9bc9915da531" providerId="ADAL" clId="{5F09D76C-1841-4F58-94B1-5AE3681891B6}" dt="2023-06-22T13:57:58.600" v="3437" actId="27803"/>
          <ac:spMkLst>
            <pc:docMk/>
            <pc:sldMk cId="605312590" sldId="256"/>
            <ac:spMk id="1780" creationId="{DED9036F-DF07-1BC6-F63F-B488CC20BE96}"/>
          </ac:spMkLst>
        </pc:spChg>
        <pc:spChg chg="mod">
          <ac:chgData name="Emils Zegers" userId="bd5cf22c-0e97-44c0-acad-9bc9915da531" providerId="ADAL" clId="{5F09D76C-1841-4F58-94B1-5AE3681891B6}" dt="2023-06-22T13:57:58.600" v="3437" actId="27803"/>
          <ac:spMkLst>
            <pc:docMk/>
            <pc:sldMk cId="605312590" sldId="256"/>
            <ac:spMk id="1781" creationId="{DEE95530-5C4D-5A1E-F7DD-603CE7ACA3D1}"/>
          </ac:spMkLst>
        </pc:spChg>
        <pc:spChg chg="mod">
          <ac:chgData name="Emils Zegers" userId="bd5cf22c-0e97-44c0-acad-9bc9915da531" providerId="ADAL" clId="{5F09D76C-1841-4F58-94B1-5AE3681891B6}" dt="2023-06-22T13:57:58.600" v="3437" actId="27803"/>
          <ac:spMkLst>
            <pc:docMk/>
            <pc:sldMk cId="605312590" sldId="256"/>
            <ac:spMk id="1782" creationId="{3B06A6CA-1D0C-D484-FA42-F0E58F600BD8}"/>
          </ac:spMkLst>
        </pc:spChg>
        <pc:spChg chg="mod">
          <ac:chgData name="Emils Zegers" userId="bd5cf22c-0e97-44c0-acad-9bc9915da531" providerId="ADAL" clId="{5F09D76C-1841-4F58-94B1-5AE3681891B6}" dt="2023-06-22T13:57:58.600" v="3437" actId="27803"/>
          <ac:spMkLst>
            <pc:docMk/>
            <pc:sldMk cId="605312590" sldId="256"/>
            <ac:spMk id="1783" creationId="{57D823CA-332B-8876-B237-4F56913A568C}"/>
          </ac:spMkLst>
        </pc:spChg>
        <pc:spChg chg="mod">
          <ac:chgData name="Emils Zegers" userId="bd5cf22c-0e97-44c0-acad-9bc9915da531" providerId="ADAL" clId="{5F09D76C-1841-4F58-94B1-5AE3681891B6}" dt="2023-06-22T13:57:58.600" v="3437" actId="27803"/>
          <ac:spMkLst>
            <pc:docMk/>
            <pc:sldMk cId="605312590" sldId="256"/>
            <ac:spMk id="1784" creationId="{C42D0E23-B032-6544-8BA8-696E600C3E6A}"/>
          </ac:spMkLst>
        </pc:spChg>
        <pc:spChg chg="mod">
          <ac:chgData name="Emils Zegers" userId="bd5cf22c-0e97-44c0-acad-9bc9915da531" providerId="ADAL" clId="{5F09D76C-1841-4F58-94B1-5AE3681891B6}" dt="2023-06-22T13:57:58.600" v="3437" actId="27803"/>
          <ac:spMkLst>
            <pc:docMk/>
            <pc:sldMk cId="605312590" sldId="256"/>
            <ac:spMk id="1785" creationId="{08CF0516-6B60-C21E-1FDF-702E9C0BAA7B}"/>
          </ac:spMkLst>
        </pc:spChg>
        <pc:spChg chg="mod">
          <ac:chgData name="Emils Zegers" userId="bd5cf22c-0e97-44c0-acad-9bc9915da531" providerId="ADAL" clId="{5F09D76C-1841-4F58-94B1-5AE3681891B6}" dt="2023-06-22T13:57:58.600" v="3437" actId="27803"/>
          <ac:spMkLst>
            <pc:docMk/>
            <pc:sldMk cId="605312590" sldId="256"/>
            <ac:spMk id="1786" creationId="{4E4407E8-4E4D-4F94-BA03-58D8B74FE13E}"/>
          </ac:spMkLst>
        </pc:spChg>
        <pc:spChg chg="mod">
          <ac:chgData name="Emils Zegers" userId="bd5cf22c-0e97-44c0-acad-9bc9915da531" providerId="ADAL" clId="{5F09D76C-1841-4F58-94B1-5AE3681891B6}" dt="2023-06-22T13:57:58.600" v="3437" actId="27803"/>
          <ac:spMkLst>
            <pc:docMk/>
            <pc:sldMk cId="605312590" sldId="256"/>
            <ac:spMk id="1787" creationId="{9BEE6BF4-5304-5E50-6C57-AFCCE4AE17FF}"/>
          </ac:spMkLst>
        </pc:spChg>
        <pc:spChg chg="mod">
          <ac:chgData name="Emils Zegers" userId="bd5cf22c-0e97-44c0-acad-9bc9915da531" providerId="ADAL" clId="{5F09D76C-1841-4F58-94B1-5AE3681891B6}" dt="2023-06-22T13:57:58.600" v="3437" actId="27803"/>
          <ac:spMkLst>
            <pc:docMk/>
            <pc:sldMk cId="605312590" sldId="256"/>
            <ac:spMk id="1788" creationId="{B819E5DF-C93A-026C-0C87-629E1E96D47A}"/>
          </ac:spMkLst>
        </pc:spChg>
        <pc:spChg chg="mod">
          <ac:chgData name="Emils Zegers" userId="bd5cf22c-0e97-44c0-acad-9bc9915da531" providerId="ADAL" clId="{5F09D76C-1841-4F58-94B1-5AE3681891B6}" dt="2023-06-22T13:57:58.600" v="3437" actId="27803"/>
          <ac:spMkLst>
            <pc:docMk/>
            <pc:sldMk cId="605312590" sldId="256"/>
            <ac:spMk id="1789" creationId="{995BB2BA-1166-8AEB-829A-2ABE8EFA12DC}"/>
          </ac:spMkLst>
        </pc:spChg>
        <pc:spChg chg="mod">
          <ac:chgData name="Emils Zegers" userId="bd5cf22c-0e97-44c0-acad-9bc9915da531" providerId="ADAL" clId="{5F09D76C-1841-4F58-94B1-5AE3681891B6}" dt="2023-06-22T13:57:58.600" v="3437" actId="27803"/>
          <ac:spMkLst>
            <pc:docMk/>
            <pc:sldMk cId="605312590" sldId="256"/>
            <ac:spMk id="1790" creationId="{5888686C-AA1A-B3CF-83F4-F84023846D61}"/>
          </ac:spMkLst>
        </pc:spChg>
        <pc:spChg chg="mod">
          <ac:chgData name="Emils Zegers" userId="bd5cf22c-0e97-44c0-acad-9bc9915da531" providerId="ADAL" clId="{5F09D76C-1841-4F58-94B1-5AE3681891B6}" dt="2023-06-22T13:57:58.600" v="3437" actId="27803"/>
          <ac:spMkLst>
            <pc:docMk/>
            <pc:sldMk cId="605312590" sldId="256"/>
            <ac:spMk id="1791" creationId="{75C1B126-E3AB-85ED-2C85-57A664292B1A}"/>
          </ac:spMkLst>
        </pc:spChg>
        <pc:spChg chg="mod">
          <ac:chgData name="Emils Zegers" userId="bd5cf22c-0e97-44c0-acad-9bc9915da531" providerId="ADAL" clId="{5F09D76C-1841-4F58-94B1-5AE3681891B6}" dt="2023-06-22T13:57:58.600" v="3437" actId="27803"/>
          <ac:spMkLst>
            <pc:docMk/>
            <pc:sldMk cId="605312590" sldId="256"/>
            <ac:spMk id="1792" creationId="{EE7C63DA-6BF1-9A70-BF8E-DE2CD03E33AF}"/>
          </ac:spMkLst>
        </pc:spChg>
        <pc:spChg chg="mod">
          <ac:chgData name="Emils Zegers" userId="bd5cf22c-0e97-44c0-acad-9bc9915da531" providerId="ADAL" clId="{5F09D76C-1841-4F58-94B1-5AE3681891B6}" dt="2023-06-22T13:57:58.600" v="3437" actId="27803"/>
          <ac:spMkLst>
            <pc:docMk/>
            <pc:sldMk cId="605312590" sldId="256"/>
            <ac:spMk id="1793" creationId="{17E01C06-FF13-25AA-8CB7-7F6A0703D003}"/>
          </ac:spMkLst>
        </pc:spChg>
        <pc:spChg chg="mod">
          <ac:chgData name="Emils Zegers" userId="bd5cf22c-0e97-44c0-acad-9bc9915da531" providerId="ADAL" clId="{5F09D76C-1841-4F58-94B1-5AE3681891B6}" dt="2023-06-22T13:57:58.600" v="3437" actId="27803"/>
          <ac:spMkLst>
            <pc:docMk/>
            <pc:sldMk cId="605312590" sldId="256"/>
            <ac:spMk id="1794" creationId="{CB309927-095F-6C90-1661-8E76F4923276}"/>
          </ac:spMkLst>
        </pc:spChg>
        <pc:spChg chg="mod">
          <ac:chgData name="Emils Zegers" userId="bd5cf22c-0e97-44c0-acad-9bc9915da531" providerId="ADAL" clId="{5F09D76C-1841-4F58-94B1-5AE3681891B6}" dt="2023-06-22T13:57:58.600" v="3437" actId="27803"/>
          <ac:spMkLst>
            <pc:docMk/>
            <pc:sldMk cId="605312590" sldId="256"/>
            <ac:spMk id="1795" creationId="{E2BBF7A4-9688-8F4E-620A-22891E8CF56F}"/>
          </ac:spMkLst>
        </pc:spChg>
        <pc:spChg chg="mod">
          <ac:chgData name="Emils Zegers" userId="bd5cf22c-0e97-44c0-acad-9bc9915da531" providerId="ADAL" clId="{5F09D76C-1841-4F58-94B1-5AE3681891B6}" dt="2023-06-22T13:57:58.600" v="3437" actId="27803"/>
          <ac:spMkLst>
            <pc:docMk/>
            <pc:sldMk cId="605312590" sldId="256"/>
            <ac:spMk id="1796" creationId="{56E5F097-4B7E-78FC-2E06-16971A7AA512}"/>
          </ac:spMkLst>
        </pc:spChg>
        <pc:spChg chg="mod">
          <ac:chgData name="Emils Zegers" userId="bd5cf22c-0e97-44c0-acad-9bc9915da531" providerId="ADAL" clId="{5F09D76C-1841-4F58-94B1-5AE3681891B6}" dt="2023-06-22T13:57:58.600" v="3437" actId="27803"/>
          <ac:spMkLst>
            <pc:docMk/>
            <pc:sldMk cId="605312590" sldId="256"/>
            <ac:spMk id="1797" creationId="{146516DF-BBE4-7E50-7456-C3639AFDB820}"/>
          </ac:spMkLst>
        </pc:spChg>
        <pc:spChg chg="mod">
          <ac:chgData name="Emils Zegers" userId="bd5cf22c-0e97-44c0-acad-9bc9915da531" providerId="ADAL" clId="{5F09D76C-1841-4F58-94B1-5AE3681891B6}" dt="2023-06-22T13:57:58.600" v="3437" actId="27803"/>
          <ac:spMkLst>
            <pc:docMk/>
            <pc:sldMk cId="605312590" sldId="256"/>
            <ac:spMk id="1798" creationId="{90C63868-9AB1-BC7E-AA2A-1DC17A65E1C7}"/>
          </ac:spMkLst>
        </pc:spChg>
        <pc:spChg chg="mod">
          <ac:chgData name="Emils Zegers" userId="bd5cf22c-0e97-44c0-acad-9bc9915da531" providerId="ADAL" clId="{5F09D76C-1841-4F58-94B1-5AE3681891B6}" dt="2023-06-22T13:57:58.600" v="3437" actId="27803"/>
          <ac:spMkLst>
            <pc:docMk/>
            <pc:sldMk cId="605312590" sldId="256"/>
            <ac:spMk id="1799" creationId="{2C606D27-5CFE-6454-2CA7-16733F1794FF}"/>
          </ac:spMkLst>
        </pc:spChg>
        <pc:spChg chg="mod">
          <ac:chgData name="Emils Zegers" userId="bd5cf22c-0e97-44c0-acad-9bc9915da531" providerId="ADAL" clId="{5F09D76C-1841-4F58-94B1-5AE3681891B6}" dt="2023-06-22T13:57:58.600" v="3437" actId="27803"/>
          <ac:spMkLst>
            <pc:docMk/>
            <pc:sldMk cId="605312590" sldId="256"/>
            <ac:spMk id="1800" creationId="{88E67246-40B4-53DC-6441-A21798154263}"/>
          </ac:spMkLst>
        </pc:spChg>
        <pc:spChg chg="mod">
          <ac:chgData name="Emils Zegers" userId="bd5cf22c-0e97-44c0-acad-9bc9915da531" providerId="ADAL" clId="{5F09D76C-1841-4F58-94B1-5AE3681891B6}" dt="2023-06-22T13:57:58.600" v="3437" actId="27803"/>
          <ac:spMkLst>
            <pc:docMk/>
            <pc:sldMk cId="605312590" sldId="256"/>
            <ac:spMk id="1801" creationId="{D818B373-9D20-6C0A-741C-E320027B2364}"/>
          </ac:spMkLst>
        </pc:spChg>
        <pc:spChg chg="mod">
          <ac:chgData name="Emils Zegers" userId="bd5cf22c-0e97-44c0-acad-9bc9915da531" providerId="ADAL" clId="{5F09D76C-1841-4F58-94B1-5AE3681891B6}" dt="2023-06-22T13:57:58.600" v="3437" actId="27803"/>
          <ac:spMkLst>
            <pc:docMk/>
            <pc:sldMk cId="605312590" sldId="256"/>
            <ac:spMk id="1802" creationId="{21210795-FFA7-7B27-A082-1736F8355134}"/>
          </ac:spMkLst>
        </pc:spChg>
        <pc:spChg chg="mod">
          <ac:chgData name="Emils Zegers" userId="bd5cf22c-0e97-44c0-acad-9bc9915da531" providerId="ADAL" clId="{5F09D76C-1841-4F58-94B1-5AE3681891B6}" dt="2023-06-22T13:57:58.600" v="3437" actId="27803"/>
          <ac:spMkLst>
            <pc:docMk/>
            <pc:sldMk cId="605312590" sldId="256"/>
            <ac:spMk id="1803" creationId="{EE0AB63B-4BCE-33AA-F6BA-FA1439D6C9A3}"/>
          </ac:spMkLst>
        </pc:spChg>
        <pc:spChg chg="mod">
          <ac:chgData name="Emils Zegers" userId="bd5cf22c-0e97-44c0-acad-9bc9915da531" providerId="ADAL" clId="{5F09D76C-1841-4F58-94B1-5AE3681891B6}" dt="2023-06-22T13:57:58.600" v="3437" actId="27803"/>
          <ac:spMkLst>
            <pc:docMk/>
            <pc:sldMk cId="605312590" sldId="256"/>
            <ac:spMk id="1804" creationId="{4605216F-4F53-FBF6-CFD7-FFBD38973403}"/>
          </ac:spMkLst>
        </pc:spChg>
        <pc:spChg chg="mod">
          <ac:chgData name="Emils Zegers" userId="bd5cf22c-0e97-44c0-acad-9bc9915da531" providerId="ADAL" clId="{5F09D76C-1841-4F58-94B1-5AE3681891B6}" dt="2023-06-22T13:57:58.600" v="3437" actId="27803"/>
          <ac:spMkLst>
            <pc:docMk/>
            <pc:sldMk cId="605312590" sldId="256"/>
            <ac:spMk id="1805" creationId="{ECA5372A-AEBC-2DD3-1878-2E8DC29A1DBF}"/>
          </ac:spMkLst>
        </pc:spChg>
        <pc:spChg chg="mod">
          <ac:chgData name="Emils Zegers" userId="bd5cf22c-0e97-44c0-acad-9bc9915da531" providerId="ADAL" clId="{5F09D76C-1841-4F58-94B1-5AE3681891B6}" dt="2023-06-22T13:57:58.600" v="3437" actId="27803"/>
          <ac:spMkLst>
            <pc:docMk/>
            <pc:sldMk cId="605312590" sldId="256"/>
            <ac:spMk id="1806" creationId="{2F54CE09-12C3-A20A-2BBF-5895303E3DEE}"/>
          </ac:spMkLst>
        </pc:spChg>
        <pc:spChg chg="mod">
          <ac:chgData name="Emils Zegers" userId="bd5cf22c-0e97-44c0-acad-9bc9915da531" providerId="ADAL" clId="{5F09D76C-1841-4F58-94B1-5AE3681891B6}" dt="2023-06-22T13:57:58.600" v="3437" actId="27803"/>
          <ac:spMkLst>
            <pc:docMk/>
            <pc:sldMk cId="605312590" sldId="256"/>
            <ac:spMk id="1807" creationId="{6C87311F-B2E4-BD93-A18E-D7DB01ABD0A9}"/>
          </ac:spMkLst>
        </pc:spChg>
        <pc:spChg chg="mod">
          <ac:chgData name="Emils Zegers" userId="bd5cf22c-0e97-44c0-acad-9bc9915da531" providerId="ADAL" clId="{5F09D76C-1841-4F58-94B1-5AE3681891B6}" dt="2023-06-22T13:57:58.600" v="3437" actId="27803"/>
          <ac:spMkLst>
            <pc:docMk/>
            <pc:sldMk cId="605312590" sldId="256"/>
            <ac:spMk id="1808" creationId="{1F2413B9-25A6-1D0A-BB7E-8F5DB1D626E4}"/>
          </ac:spMkLst>
        </pc:spChg>
        <pc:spChg chg="mod">
          <ac:chgData name="Emils Zegers" userId="bd5cf22c-0e97-44c0-acad-9bc9915da531" providerId="ADAL" clId="{5F09D76C-1841-4F58-94B1-5AE3681891B6}" dt="2023-06-22T13:57:58.600" v="3437" actId="27803"/>
          <ac:spMkLst>
            <pc:docMk/>
            <pc:sldMk cId="605312590" sldId="256"/>
            <ac:spMk id="1809" creationId="{8CA557D0-CCBA-553C-D0BA-A165AFFC7D6F}"/>
          </ac:spMkLst>
        </pc:spChg>
        <pc:spChg chg="mod">
          <ac:chgData name="Emils Zegers" userId="bd5cf22c-0e97-44c0-acad-9bc9915da531" providerId="ADAL" clId="{5F09D76C-1841-4F58-94B1-5AE3681891B6}" dt="2023-06-22T13:57:58.600" v="3437" actId="27803"/>
          <ac:spMkLst>
            <pc:docMk/>
            <pc:sldMk cId="605312590" sldId="256"/>
            <ac:spMk id="1810" creationId="{BFE072C7-B76E-A323-E253-D5B5762D6187}"/>
          </ac:spMkLst>
        </pc:spChg>
        <pc:spChg chg="mod">
          <ac:chgData name="Emils Zegers" userId="bd5cf22c-0e97-44c0-acad-9bc9915da531" providerId="ADAL" clId="{5F09D76C-1841-4F58-94B1-5AE3681891B6}" dt="2023-06-22T13:57:58.600" v="3437" actId="27803"/>
          <ac:spMkLst>
            <pc:docMk/>
            <pc:sldMk cId="605312590" sldId="256"/>
            <ac:spMk id="1811" creationId="{6F5ADA88-1E43-686B-FE2C-D23D486A3509}"/>
          </ac:spMkLst>
        </pc:spChg>
        <pc:spChg chg="mod">
          <ac:chgData name="Emils Zegers" userId="bd5cf22c-0e97-44c0-acad-9bc9915da531" providerId="ADAL" clId="{5F09D76C-1841-4F58-94B1-5AE3681891B6}" dt="2023-06-22T13:57:58.600" v="3437" actId="27803"/>
          <ac:spMkLst>
            <pc:docMk/>
            <pc:sldMk cId="605312590" sldId="256"/>
            <ac:spMk id="1812" creationId="{1446DCAE-2F2F-58EA-BA8B-6CE597439E97}"/>
          </ac:spMkLst>
        </pc:spChg>
        <pc:spChg chg="mod">
          <ac:chgData name="Emils Zegers" userId="bd5cf22c-0e97-44c0-acad-9bc9915da531" providerId="ADAL" clId="{5F09D76C-1841-4F58-94B1-5AE3681891B6}" dt="2023-06-22T13:57:58.600" v="3437" actId="27803"/>
          <ac:spMkLst>
            <pc:docMk/>
            <pc:sldMk cId="605312590" sldId="256"/>
            <ac:spMk id="1813" creationId="{B5A93980-C06F-84C7-B0D3-93B268616F1D}"/>
          </ac:spMkLst>
        </pc:spChg>
        <pc:spChg chg="mod">
          <ac:chgData name="Emils Zegers" userId="bd5cf22c-0e97-44c0-acad-9bc9915da531" providerId="ADAL" clId="{5F09D76C-1841-4F58-94B1-5AE3681891B6}" dt="2023-06-22T13:57:58.600" v="3437" actId="27803"/>
          <ac:spMkLst>
            <pc:docMk/>
            <pc:sldMk cId="605312590" sldId="256"/>
            <ac:spMk id="1814" creationId="{DD52354D-433E-C799-B823-9FC836EE833F}"/>
          </ac:spMkLst>
        </pc:spChg>
        <pc:spChg chg="mod">
          <ac:chgData name="Emils Zegers" userId="bd5cf22c-0e97-44c0-acad-9bc9915da531" providerId="ADAL" clId="{5F09D76C-1841-4F58-94B1-5AE3681891B6}" dt="2023-06-22T13:57:58.600" v="3437" actId="27803"/>
          <ac:spMkLst>
            <pc:docMk/>
            <pc:sldMk cId="605312590" sldId="256"/>
            <ac:spMk id="1815" creationId="{3B236EF5-410B-E0E5-A411-239F5CEEB8C4}"/>
          </ac:spMkLst>
        </pc:spChg>
        <pc:spChg chg="mod">
          <ac:chgData name="Emils Zegers" userId="bd5cf22c-0e97-44c0-acad-9bc9915da531" providerId="ADAL" clId="{5F09D76C-1841-4F58-94B1-5AE3681891B6}" dt="2023-06-22T13:57:58.600" v="3437" actId="27803"/>
          <ac:spMkLst>
            <pc:docMk/>
            <pc:sldMk cId="605312590" sldId="256"/>
            <ac:spMk id="1816" creationId="{D947ABFB-49C2-2970-58AC-4D2CE4960467}"/>
          </ac:spMkLst>
        </pc:spChg>
        <pc:spChg chg="mod">
          <ac:chgData name="Emils Zegers" userId="bd5cf22c-0e97-44c0-acad-9bc9915da531" providerId="ADAL" clId="{5F09D76C-1841-4F58-94B1-5AE3681891B6}" dt="2023-06-22T13:57:58.600" v="3437" actId="27803"/>
          <ac:spMkLst>
            <pc:docMk/>
            <pc:sldMk cId="605312590" sldId="256"/>
            <ac:spMk id="1817" creationId="{7EA54DEF-EDA1-B690-6CE6-40E3CDFEBD7D}"/>
          </ac:spMkLst>
        </pc:spChg>
        <pc:spChg chg="mod">
          <ac:chgData name="Emils Zegers" userId="bd5cf22c-0e97-44c0-acad-9bc9915da531" providerId="ADAL" clId="{5F09D76C-1841-4F58-94B1-5AE3681891B6}" dt="2023-06-22T13:57:58.600" v="3437" actId="27803"/>
          <ac:spMkLst>
            <pc:docMk/>
            <pc:sldMk cId="605312590" sldId="256"/>
            <ac:spMk id="1818" creationId="{031468EC-E257-5B2E-A033-5B90199A00A5}"/>
          </ac:spMkLst>
        </pc:spChg>
        <pc:spChg chg="mod">
          <ac:chgData name="Emils Zegers" userId="bd5cf22c-0e97-44c0-acad-9bc9915da531" providerId="ADAL" clId="{5F09D76C-1841-4F58-94B1-5AE3681891B6}" dt="2023-06-22T13:57:58.600" v="3437" actId="27803"/>
          <ac:spMkLst>
            <pc:docMk/>
            <pc:sldMk cId="605312590" sldId="256"/>
            <ac:spMk id="1819" creationId="{134AB4A9-D892-8C75-11C4-1C7633EC3D0C}"/>
          </ac:spMkLst>
        </pc:spChg>
        <pc:spChg chg="mod">
          <ac:chgData name="Emils Zegers" userId="bd5cf22c-0e97-44c0-acad-9bc9915da531" providerId="ADAL" clId="{5F09D76C-1841-4F58-94B1-5AE3681891B6}" dt="2023-06-22T13:57:58.600" v="3437" actId="27803"/>
          <ac:spMkLst>
            <pc:docMk/>
            <pc:sldMk cId="605312590" sldId="256"/>
            <ac:spMk id="1820" creationId="{CF4D253A-7EEA-4972-224B-D336164D6AD8}"/>
          </ac:spMkLst>
        </pc:spChg>
        <pc:spChg chg="mod">
          <ac:chgData name="Emils Zegers" userId="bd5cf22c-0e97-44c0-acad-9bc9915da531" providerId="ADAL" clId="{5F09D76C-1841-4F58-94B1-5AE3681891B6}" dt="2023-06-22T13:57:58.600" v="3437" actId="27803"/>
          <ac:spMkLst>
            <pc:docMk/>
            <pc:sldMk cId="605312590" sldId="256"/>
            <ac:spMk id="1821" creationId="{CFAFAE0C-B51D-8BB5-3A3B-1E3B07D781F5}"/>
          </ac:spMkLst>
        </pc:spChg>
        <pc:spChg chg="mod">
          <ac:chgData name="Emils Zegers" userId="bd5cf22c-0e97-44c0-acad-9bc9915da531" providerId="ADAL" clId="{5F09D76C-1841-4F58-94B1-5AE3681891B6}" dt="2023-06-22T13:57:58.600" v="3437" actId="27803"/>
          <ac:spMkLst>
            <pc:docMk/>
            <pc:sldMk cId="605312590" sldId="256"/>
            <ac:spMk id="1822" creationId="{D3935115-6FE4-8285-B366-D32C755279B6}"/>
          </ac:spMkLst>
        </pc:spChg>
        <pc:spChg chg="mod">
          <ac:chgData name="Emils Zegers" userId="bd5cf22c-0e97-44c0-acad-9bc9915da531" providerId="ADAL" clId="{5F09D76C-1841-4F58-94B1-5AE3681891B6}" dt="2023-06-22T13:57:58.600" v="3437" actId="27803"/>
          <ac:spMkLst>
            <pc:docMk/>
            <pc:sldMk cId="605312590" sldId="256"/>
            <ac:spMk id="1823" creationId="{A85177E5-F97A-F60C-A8B8-9FC5D67E6856}"/>
          </ac:spMkLst>
        </pc:spChg>
        <pc:spChg chg="mod">
          <ac:chgData name="Emils Zegers" userId="bd5cf22c-0e97-44c0-acad-9bc9915da531" providerId="ADAL" clId="{5F09D76C-1841-4F58-94B1-5AE3681891B6}" dt="2023-06-22T13:57:58.600" v="3437" actId="27803"/>
          <ac:spMkLst>
            <pc:docMk/>
            <pc:sldMk cId="605312590" sldId="256"/>
            <ac:spMk id="1824" creationId="{88E3A91E-407F-3646-8ABB-2FDF106B202F}"/>
          </ac:spMkLst>
        </pc:spChg>
        <pc:spChg chg="mod">
          <ac:chgData name="Emils Zegers" userId="bd5cf22c-0e97-44c0-acad-9bc9915da531" providerId="ADAL" clId="{5F09D76C-1841-4F58-94B1-5AE3681891B6}" dt="2023-06-22T13:57:58.600" v="3437" actId="27803"/>
          <ac:spMkLst>
            <pc:docMk/>
            <pc:sldMk cId="605312590" sldId="256"/>
            <ac:spMk id="1825" creationId="{C3CC1251-E649-E6EC-A647-66B150027D37}"/>
          </ac:spMkLst>
        </pc:spChg>
        <pc:spChg chg="mod">
          <ac:chgData name="Emils Zegers" userId="bd5cf22c-0e97-44c0-acad-9bc9915da531" providerId="ADAL" clId="{5F09D76C-1841-4F58-94B1-5AE3681891B6}" dt="2023-06-22T13:57:58.600" v="3437" actId="27803"/>
          <ac:spMkLst>
            <pc:docMk/>
            <pc:sldMk cId="605312590" sldId="256"/>
            <ac:spMk id="1826" creationId="{7EC6DC7B-1105-CB2E-A583-EC9396B5A36D}"/>
          </ac:spMkLst>
        </pc:spChg>
        <pc:spChg chg="mod">
          <ac:chgData name="Emils Zegers" userId="bd5cf22c-0e97-44c0-acad-9bc9915da531" providerId="ADAL" clId="{5F09D76C-1841-4F58-94B1-5AE3681891B6}" dt="2023-06-22T13:57:58.600" v="3437" actId="27803"/>
          <ac:spMkLst>
            <pc:docMk/>
            <pc:sldMk cId="605312590" sldId="256"/>
            <ac:spMk id="1827" creationId="{02BA0145-4349-9076-8DC4-6768C7A6ED6B}"/>
          </ac:spMkLst>
        </pc:spChg>
        <pc:spChg chg="mod">
          <ac:chgData name="Emils Zegers" userId="bd5cf22c-0e97-44c0-acad-9bc9915da531" providerId="ADAL" clId="{5F09D76C-1841-4F58-94B1-5AE3681891B6}" dt="2023-06-22T13:57:58.600" v="3437" actId="27803"/>
          <ac:spMkLst>
            <pc:docMk/>
            <pc:sldMk cId="605312590" sldId="256"/>
            <ac:spMk id="1828" creationId="{02C94CC1-E402-5550-84F1-C74722A3F012}"/>
          </ac:spMkLst>
        </pc:spChg>
        <pc:spChg chg="mod">
          <ac:chgData name="Emils Zegers" userId="bd5cf22c-0e97-44c0-acad-9bc9915da531" providerId="ADAL" clId="{5F09D76C-1841-4F58-94B1-5AE3681891B6}" dt="2023-06-22T13:57:58.600" v="3437" actId="27803"/>
          <ac:spMkLst>
            <pc:docMk/>
            <pc:sldMk cId="605312590" sldId="256"/>
            <ac:spMk id="1829" creationId="{EE8D4A72-A207-8028-DC7F-0836A067DF17}"/>
          </ac:spMkLst>
        </pc:spChg>
        <pc:spChg chg="mod">
          <ac:chgData name="Emils Zegers" userId="bd5cf22c-0e97-44c0-acad-9bc9915da531" providerId="ADAL" clId="{5F09D76C-1841-4F58-94B1-5AE3681891B6}" dt="2023-06-22T13:57:58.600" v="3437" actId="27803"/>
          <ac:spMkLst>
            <pc:docMk/>
            <pc:sldMk cId="605312590" sldId="256"/>
            <ac:spMk id="1830" creationId="{A03D78E7-B78A-8AB0-C9C5-A38EB68EC535}"/>
          </ac:spMkLst>
        </pc:spChg>
        <pc:spChg chg="mod">
          <ac:chgData name="Emils Zegers" userId="bd5cf22c-0e97-44c0-acad-9bc9915da531" providerId="ADAL" clId="{5F09D76C-1841-4F58-94B1-5AE3681891B6}" dt="2023-06-22T13:57:58.600" v="3437" actId="27803"/>
          <ac:spMkLst>
            <pc:docMk/>
            <pc:sldMk cId="605312590" sldId="256"/>
            <ac:spMk id="1831" creationId="{2DE9CDDD-92F9-A0DD-A54D-D934EF5CF87C}"/>
          </ac:spMkLst>
        </pc:spChg>
        <pc:spChg chg="mod">
          <ac:chgData name="Emils Zegers" userId="bd5cf22c-0e97-44c0-acad-9bc9915da531" providerId="ADAL" clId="{5F09D76C-1841-4F58-94B1-5AE3681891B6}" dt="2023-06-22T13:57:58.600" v="3437" actId="27803"/>
          <ac:spMkLst>
            <pc:docMk/>
            <pc:sldMk cId="605312590" sldId="256"/>
            <ac:spMk id="1832" creationId="{1A3B802F-4657-2F27-A21D-F53AC0AB4E44}"/>
          </ac:spMkLst>
        </pc:spChg>
        <pc:spChg chg="mod">
          <ac:chgData name="Emils Zegers" userId="bd5cf22c-0e97-44c0-acad-9bc9915da531" providerId="ADAL" clId="{5F09D76C-1841-4F58-94B1-5AE3681891B6}" dt="2023-06-22T13:57:58.600" v="3437" actId="27803"/>
          <ac:spMkLst>
            <pc:docMk/>
            <pc:sldMk cId="605312590" sldId="256"/>
            <ac:spMk id="1833" creationId="{4D848AE0-A48A-4CE7-89AC-69D336506345}"/>
          </ac:spMkLst>
        </pc:spChg>
        <pc:spChg chg="mod">
          <ac:chgData name="Emils Zegers" userId="bd5cf22c-0e97-44c0-acad-9bc9915da531" providerId="ADAL" clId="{5F09D76C-1841-4F58-94B1-5AE3681891B6}" dt="2023-06-22T13:57:58.600" v="3437" actId="27803"/>
          <ac:spMkLst>
            <pc:docMk/>
            <pc:sldMk cId="605312590" sldId="256"/>
            <ac:spMk id="1834" creationId="{65E6D2B2-C095-56A1-6E9E-0461D0C235A8}"/>
          </ac:spMkLst>
        </pc:spChg>
        <pc:spChg chg="mod">
          <ac:chgData name="Emils Zegers" userId="bd5cf22c-0e97-44c0-acad-9bc9915da531" providerId="ADAL" clId="{5F09D76C-1841-4F58-94B1-5AE3681891B6}" dt="2023-06-22T13:57:58.600" v="3437" actId="27803"/>
          <ac:spMkLst>
            <pc:docMk/>
            <pc:sldMk cId="605312590" sldId="256"/>
            <ac:spMk id="1835" creationId="{78C7C663-2F6B-41A8-5C6B-6F27205B1F89}"/>
          </ac:spMkLst>
        </pc:spChg>
        <pc:spChg chg="mod">
          <ac:chgData name="Emils Zegers" userId="bd5cf22c-0e97-44c0-acad-9bc9915da531" providerId="ADAL" clId="{5F09D76C-1841-4F58-94B1-5AE3681891B6}" dt="2023-06-22T13:57:58.600" v="3437" actId="27803"/>
          <ac:spMkLst>
            <pc:docMk/>
            <pc:sldMk cId="605312590" sldId="256"/>
            <ac:spMk id="1836" creationId="{3E789821-F885-6D14-DD5F-FECCB5BC65E3}"/>
          </ac:spMkLst>
        </pc:spChg>
        <pc:spChg chg="mod">
          <ac:chgData name="Emils Zegers" userId="bd5cf22c-0e97-44c0-acad-9bc9915da531" providerId="ADAL" clId="{5F09D76C-1841-4F58-94B1-5AE3681891B6}" dt="2023-06-22T13:57:58.600" v="3437" actId="27803"/>
          <ac:spMkLst>
            <pc:docMk/>
            <pc:sldMk cId="605312590" sldId="256"/>
            <ac:spMk id="1837" creationId="{3B245DAA-88E9-CD25-A6F2-7EE0DCCE8917}"/>
          </ac:spMkLst>
        </pc:spChg>
        <pc:spChg chg="mod">
          <ac:chgData name="Emils Zegers" userId="bd5cf22c-0e97-44c0-acad-9bc9915da531" providerId="ADAL" clId="{5F09D76C-1841-4F58-94B1-5AE3681891B6}" dt="2023-06-22T13:57:58.600" v="3437" actId="27803"/>
          <ac:spMkLst>
            <pc:docMk/>
            <pc:sldMk cId="605312590" sldId="256"/>
            <ac:spMk id="1838" creationId="{224F0255-CC32-C1A0-568E-62D22242B859}"/>
          </ac:spMkLst>
        </pc:spChg>
        <pc:spChg chg="mod">
          <ac:chgData name="Emils Zegers" userId="bd5cf22c-0e97-44c0-acad-9bc9915da531" providerId="ADAL" clId="{5F09D76C-1841-4F58-94B1-5AE3681891B6}" dt="2023-06-22T13:57:58.600" v="3437" actId="27803"/>
          <ac:spMkLst>
            <pc:docMk/>
            <pc:sldMk cId="605312590" sldId="256"/>
            <ac:spMk id="1839" creationId="{69BC6807-E03E-61B7-553D-85855D68FFE2}"/>
          </ac:spMkLst>
        </pc:spChg>
        <pc:spChg chg="mod">
          <ac:chgData name="Emils Zegers" userId="bd5cf22c-0e97-44c0-acad-9bc9915da531" providerId="ADAL" clId="{5F09D76C-1841-4F58-94B1-5AE3681891B6}" dt="2023-06-22T13:57:58.600" v="3437" actId="27803"/>
          <ac:spMkLst>
            <pc:docMk/>
            <pc:sldMk cId="605312590" sldId="256"/>
            <ac:spMk id="1840" creationId="{3D65B34E-D0CC-07BA-648B-0D0E42B9C77B}"/>
          </ac:spMkLst>
        </pc:spChg>
        <pc:spChg chg="mod">
          <ac:chgData name="Emils Zegers" userId="bd5cf22c-0e97-44c0-acad-9bc9915da531" providerId="ADAL" clId="{5F09D76C-1841-4F58-94B1-5AE3681891B6}" dt="2023-06-22T13:57:58.600" v="3437" actId="27803"/>
          <ac:spMkLst>
            <pc:docMk/>
            <pc:sldMk cId="605312590" sldId="256"/>
            <ac:spMk id="1841" creationId="{917A803E-FC66-4975-AF0C-2FED61EA237D}"/>
          </ac:spMkLst>
        </pc:spChg>
        <pc:spChg chg="mod">
          <ac:chgData name="Emils Zegers" userId="bd5cf22c-0e97-44c0-acad-9bc9915da531" providerId="ADAL" clId="{5F09D76C-1841-4F58-94B1-5AE3681891B6}" dt="2023-06-22T13:57:58.600" v="3437" actId="27803"/>
          <ac:spMkLst>
            <pc:docMk/>
            <pc:sldMk cId="605312590" sldId="256"/>
            <ac:spMk id="1842" creationId="{D1F16265-5469-1726-82C8-09AC2C9B4B1E}"/>
          </ac:spMkLst>
        </pc:spChg>
        <pc:spChg chg="mod">
          <ac:chgData name="Emils Zegers" userId="bd5cf22c-0e97-44c0-acad-9bc9915da531" providerId="ADAL" clId="{5F09D76C-1841-4F58-94B1-5AE3681891B6}" dt="2023-06-22T13:57:58.600" v="3437" actId="27803"/>
          <ac:spMkLst>
            <pc:docMk/>
            <pc:sldMk cId="605312590" sldId="256"/>
            <ac:spMk id="1843" creationId="{922A4CD3-7227-0C39-11B3-E51D6725BD92}"/>
          </ac:spMkLst>
        </pc:spChg>
        <pc:spChg chg="mod">
          <ac:chgData name="Emils Zegers" userId="bd5cf22c-0e97-44c0-acad-9bc9915da531" providerId="ADAL" clId="{5F09D76C-1841-4F58-94B1-5AE3681891B6}" dt="2023-06-22T13:57:58.600" v="3437" actId="27803"/>
          <ac:spMkLst>
            <pc:docMk/>
            <pc:sldMk cId="605312590" sldId="256"/>
            <ac:spMk id="1844" creationId="{FD4B095E-01CB-797B-43D9-E1F5B4457919}"/>
          </ac:spMkLst>
        </pc:spChg>
        <pc:spChg chg="mod">
          <ac:chgData name="Emils Zegers" userId="bd5cf22c-0e97-44c0-acad-9bc9915da531" providerId="ADAL" clId="{5F09D76C-1841-4F58-94B1-5AE3681891B6}" dt="2023-06-22T13:57:58.600" v="3437" actId="27803"/>
          <ac:spMkLst>
            <pc:docMk/>
            <pc:sldMk cId="605312590" sldId="256"/>
            <ac:spMk id="1845" creationId="{C9F357C4-1C1B-28A9-9B8E-64D5C483AADB}"/>
          </ac:spMkLst>
        </pc:spChg>
        <pc:spChg chg="mod">
          <ac:chgData name="Emils Zegers" userId="bd5cf22c-0e97-44c0-acad-9bc9915da531" providerId="ADAL" clId="{5F09D76C-1841-4F58-94B1-5AE3681891B6}" dt="2023-06-22T13:57:58.600" v="3437" actId="27803"/>
          <ac:spMkLst>
            <pc:docMk/>
            <pc:sldMk cId="605312590" sldId="256"/>
            <ac:spMk id="1846" creationId="{8BD734A0-5EB2-1B8F-93C7-8A5B4A59EC48}"/>
          </ac:spMkLst>
        </pc:spChg>
        <pc:spChg chg="mod">
          <ac:chgData name="Emils Zegers" userId="bd5cf22c-0e97-44c0-acad-9bc9915da531" providerId="ADAL" clId="{5F09D76C-1841-4F58-94B1-5AE3681891B6}" dt="2023-06-22T13:57:58.600" v="3437" actId="27803"/>
          <ac:spMkLst>
            <pc:docMk/>
            <pc:sldMk cId="605312590" sldId="256"/>
            <ac:spMk id="1847" creationId="{55FF3F50-2013-B7C0-6ED4-561F291C6802}"/>
          </ac:spMkLst>
        </pc:spChg>
        <pc:spChg chg="mod">
          <ac:chgData name="Emils Zegers" userId="bd5cf22c-0e97-44c0-acad-9bc9915da531" providerId="ADAL" clId="{5F09D76C-1841-4F58-94B1-5AE3681891B6}" dt="2023-06-22T13:57:58.600" v="3437" actId="27803"/>
          <ac:spMkLst>
            <pc:docMk/>
            <pc:sldMk cId="605312590" sldId="256"/>
            <ac:spMk id="1848" creationId="{479202E8-4EB1-874C-17B8-85CDBF30A24C}"/>
          </ac:spMkLst>
        </pc:spChg>
        <pc:spChg chg="mod">
          <ac:chgData name="Emils Zegers" userId="bd5cf22c-0e97-44c0-acad-9bc9915da531" providerId="ADAL" clId="{5F09D76C-1841-4F58-94B1-5AE3681891B6}" dt="2023-06-22T13:57:58.600" v="3437" actId="27803"/>
          <ac:spMkLst>
            <pc:docMk/>
            <pc:sldMk cId="605312590" sldId="256"/>
            <ac:spMk id="1849" creationId="{95E01E91-25CB-D891-E540-F7E6C3208B3D}"/>
          </ac:spMkLst>
        </pc:spChg>
        <pc:spChg chg="mod">
          <ac:chgData name="Emils Zegers" userId="bd5cf22c-0e97-44c0-acad-9bc9915da531" providerId="ADAL" clId="{5F09D76C-1841-4F58-94B1-5AE3681891B6}" dt="2023-06-22T13:57:58.600" v="3437" actId="27803"/>
          <ac:spMkLst>
            <pc:docMk/>
            <pc:sldMk cId="605312590" sldId="256"/>
            <ac:spMk id="1850" creationId="{5043E1AB-94ED-E51C-A82A-FDA663E35759}"/>
          </ac:spMkLst>
        </pc:spChg>
        <pc:spChg chg="mod">
          <ac:chgData name="Emils Zegers" userId="bd5cf22c-0e97-44c0-acad-9bc9915da531" providerId="ADAL" clId="{5F09D76C-1841-4F58-94B1-5AE3681891B6}" dt="2023-06-22T13:57:58.600" v="3437" actId="27803"/>
          <ac:spMkLst>
            <pc:docMk/>
            <pc:sldMk cId="605312590" sldId="256"/>
            <ac:spMk id="1851" creationId="{4CC89886-60EC-2BC0-5700-7AF0BD0CD6A2}"/>
          </ac:spMkLst>
        </pc:spChg>
        <pc:spChg chg="mod">
          <ac:chgData name="Emils Zegers" userId="bd5cf22c-0e97-44c0-acad-9bc9915da531" providerId="ADAL" clId="{5F09D76C-1841-4F58-94B1-5AE3681891B6}" dt="2023-06-22T13:57:58.600" v="3437" actId="27803"/>
          <ac:spMkLst>
            <pc:docMk/>
            <pc:sldMk cId="605312590" sldId="256"/>
            <ac:spMk id="1852" creationId="{F7FF2430-A90E-9D0D-4806-D9248CAD6FF7}"/>
          </ac:spMkLst>
        </pc:spChg>
        <pc:spChg chg="mod">
          <ac:chgData name="Emils Zegers" userId="bd5cf22c-0e97-44c0-acad-9bc9915da531" providerId="ADAL" clId="{5F09D76C-1841-4F58-94B1-5AE3681891B6}" dt="2023-06-22T13:57:58.600" v="3437" actId="27803"/>
          <ac:spMkLst>
            <pc:docMk/>
            <pc:sldMk cId="605312590" sldId="256"/>
            <ac:spMk id="1853" creationId="{6746395F-A318-0E58-8885-61307F7BF5F2}"/>
          </ac:spMkLst>
        </pc:spChg>
        <pc:spChg chg="mod">
          <ac:chgData name="Emils Zegers" userId="bd5cf22c-0e97-44c0-acad-9bc9915da531" providerId="ADAL" clId="{5F09D76C-1841-4F58-94B1-5AE3681891B6}" dt="2023-06-22T13:57:58.600" v="3437" actId="27803"/>
          <ac:spMkLst>
            <pc:docMk/>
            <pc:sldMk cId="605312590" sldId="256"/>
            <ac:spMk id="1854" creationId="{9393561D-9847-08EF-708F-0015CE8E2FF8}"/>
          </ac:spMkLst>
        </pc:spChg>
        <pc:spChg chg="mod">
          <ac:chgData name="Emils Zegers" userId="bd5cf22c-0e97-44c0-acad-9bc9915da531" providerId="ADAL" clId="{5F09D76C-1841-4F58-94B1-5AE3681891B6}" dt="2023-06-22T13:57:58.600" v="3437" actId="27803"/>
          <ac:spMkLst>
            <pc:docMk/>
            <pc:sldMk cId="605312590" sldId="256"/>
            <ac:spMk id="1855" creationId="{17388E2C-9003-E98B-CD16-71027BCED6D5}"/>
          </ac:spMkLst>
        </pc:spChg>
        <pc:spChg chg="mod">
          <ac:chgData name="Emils Zegers" userId="bd5cf22c-0e97-44c0-acad-9bc9915da531" providerId="ADAL" clId="{5F09D76C-1841-4F58-94B1-5AE3681891B6}" dt="2023-06-22T13:57:58.600" v="3437" actId="27803"/>
          <ac:spMkLst>
            <pc:docMk/>
            <pc:sldMk cId="605312590" sldId="256"/>
            <ac:spMk id="1856" creationId="{09C39BA1-125F-7452-AB88-D65F32E70EBC}"/>
          </ac:spMkLst>
        </pc:spChg>
        <pc:spChg chg="mod">
          <ac:chgData name="Emils Zegers" userId="bd5cf22c-0e97-44c0-acad-9bc9915da531" providerId="ADAL" clId="{5F09D76C-1841-4F58-94B1-5AE3681891B6}" dt="2023-06-22T13:57:58.600" v="3437" actId="27803"/>
          <ac:spMkLst>
            <pc:docMk/>
            <pc:sldMk cId="605312590" sldId="256"/>
            <ac:spMk id="1857" creationId="{448FFBF2-B0F2-5A25-F673-F727FA904EE9}"/>
          </ac:spMkLst>
        </pc:spChg>
        <pc:spChg chg="mod">
          <ac:chgData name="Emils Zegers" userId="bd5cf22c-0e97-44c0-acad-9bc9915da531" providerId="ADAL" clId="{5F09D76C-1841-4F58-94B1-5AE3681891B6}" dt="2023-06-22T13:57:58.600" v="3437" actId="27803"/>
          <ac:spMkLst>
            <pc:docMk/>
            <pc:sldMk cId="605312590" sldId="256"/>
            <ac:spMk id="1858" creationId="{CA2B4181-3BCF-B966-C709-88E060A6FC8D}"/>
          </ac:spMkLst>
        </pc:spChg>
        <pc:spChg chg="mod">
          <ac:chgData name="Emils Zegers" userId="bd5cf22c-0e97-44c0-acad-9bc9915da531" providerId="ADAL" clId="{5F09D76C-1841-4F58-94B1-5AE3681891B6}" dt="2023-06-22T13:57:58.600" v="3437" actId="27803"/>
          <ac:spMkLst>
            <pc:docMk/>
            <pc:sldMk cId="605312590" sldId="256"/>
            <ac:spMk id="1859" creationId="{12547926-641A-DB32-839A-9DD0354D8E87}"/>
          </ac:spMkLst>
        </pc:spChg>
        <pc:spChg chg="mod">
          <ac:chgData name="Emils Zegers" userId="bd5cf22c-0e97-44c0-acad-9bc9915da531" providerId="ADAL" clId="{5F09D76C-1841-4F58-94B1-5AE3681891B6}" dt="2023-06-22T13:57:58.600" v="3437" actId="27803"/>
          <ac:spMkLst>
            <pc:docMk/>
            <pc:sldMk cId="605312590" sldId="256"/>
            <ac:spMk id="1860" creationId="{C6926443-2582-1A9F-B6AB-8EE78056B174}"/>
          </ac:spMkLst>
        </pc:spChg>
        <pc:spChg chg="mod">
          <ac:chgData name="Emils Zegers" userId="bd5cf22c-0e97-44c0-acad-9bc9915da531" providerId="ADAL" clId="{5F09D76C-1841-4F58-94B1-5AE3681891B6}" dt="2023-06-22T13:57:58.600" v="3437" actId="27803"/>
          <ac:spMkLst>
            <pc:docMk/>
            <pc:sldMk cId="605312590" sldId="256"/>
            <ac:spMk id="1861" creationId="{1E6BA796-D249-DE28-2040-D67E0B58F8A4}"/>
          </ac:spMkLst>
        </pc:spChg>
        <pc:spChg chg="mod">
          <ac:chgData name="Emils Zegers" userId="bd5cf22c-0e97-44c0-acad-9bc9915da531" providerId="ADAL" clId="{5F09D76C-1841-4F58-94B1-5AE3681891B6}" dt="2023-06-22T13:57:58.600" v="3437" actId="27803"/>
          <ac:spMkLst>
            <pc:docMk/>
            <pc:sldMk cId="605312590" sldId="256"/>
            <ac:spMk id="1862" creationId="{8B8A9085-469B-60C0-60EF-781945173E28}"/>
          </ac:spMkLst>
        </pc:spChg>
        <pc:spChg chg="mod">
          <ac:chgData name="Emils Zegers" userId="bd5cf22c-0e97-44c0-acad-9bc9915da531" providerId="ADAL" clId="{5F09D76C-1841-4F58-94B1-5AE3681891B6}" dt="2023-06-22T13:57:58.600" v="3437" actId="27803"/>
          <ac:spMkLst>
            <pc:docMk/>
            <pc:sldMk cId="605312590" sldId="256"/>
            <ac:spMk id="1863" creationId="{1523E709-CF59-E9E0-0A86-285535A563A4}"/>
          </ac:spMkLst>
        </pc:spChg>
        <pc:spChg chg="mod">
          <ac:chgData name="Emils Zegers" userId="bd5cf22c-0e97-44c0-acad-9bc9915da531" providerId="ADAL" clId="{5F09D76C-1841-4F58-94B1-5AE3681891B6}" dt="2023-06-22T13:57:58.600" v="3437" actId="27803"/>
          <ac:spMkLst>
            <pc:docMk/>
            <pc:sldMk cId="605312590" sldId="256"/>
            <ac:spMk id="1864" creationId="{59D62403-6448-F648-E47B-E6290723BC12}"/>
          </ac:spMkLst>
        </pc:spChg>
        <pc:spChg chg="mod">
          <ac:chgData name="Emils Zegers" userId="bd5cf22c-0e97-44c0-acad-9bc9915da531" providerId="ADAL" clId="{5F09D76C-1841-4F58-94B1-5AE3681891B6}" dt="2023-06-22T13:57:58.600" v="3437" actId="27803"/>
          <ac:spMkLst>
            <pc:docMk/>
            <pc:sldMk cId="605312590" sldId="256"/>
            <ac:spMk id="1865" creationId="{81477C5C-05D3-B5CD-12FF-2ECA3EA8BABD}"/>
          </ac:spMkLst>
        </pc:spChg>
        <pc:spChg chg="mod">
          <ac:chgData name="Emils Zegers" userId="bd5cf22c-0e97-44c0-acad-9bc9915da531" providerId="ADAL" clId="{5F09D76C-1841-4F58-94B1-5AE3681891B6}" dt="2023-06-22T13:57:58.600" v="3437" actId="27803"/>
          <ac:spMkLst>
            <pc:docMk/>
            <pc:sldMk cId="605312590" sldId="256"/>
            <ac:spMk id="1866" creationId="{276222B4-0A9B-0ADA-8E35-9C5BF1855515}"/>
          </ac:spMkLst>
        </pc:spChg>
        <pc:spChg chg="mod">
          <ac:chgData name="Emils Zegers" userId="bd5cf22c-0e97-44c0-acad-9bc9915da531" providerId="ADAL" clId="{5F09D76C-1841-4F58-94B1-5AE3681891B6}" dt="2023-06-22T13:57:58.600" v="3437" actId="27803"/>
          <ac:spMkLst>
            <pc:docMk/>
            <pc:sldMk cId="605312590" sldId="256"/>
            <ac:spMk id="1867" creationId="{A9B9C0CE-808B-D062-1CEE-6FF7E87D3EB3}"/>
          </ac:spMkLst>
        </pc:spChg>
        <pc:spChg chg="mod">
          <ac:chgData name="Emils Zegers" userId="bd5cf22c-0e97-44c0-acad-9bc9915da531" providerId="ADAL" clId="{5F09D76C-1841-4F58-94B1-5AE3681891B6}" dt="2023-06-22T13:57:58.600" v="3437" actId="27803"/>
          <ac:spMkLst>
            <pc:docMk/>
            <pc:sldMk cId="605312590" sldId="256"/>
            <ac:spMk id="1868" creationId="{11A922D0-649C-33F8-6123-C547B65360CD}"/>
          </ac:spMkLst>
        </pc:spChg>
        <pc:spChg chg="mod">
          <ac:chgData name="Emils Zegers" userId="bd5cf22c-0e97-44c0-acad-9bc9915da531" providerId="ADAL" clId="{5F09D76C-1841-4F58-94B1-5AE3681891B6}" dt="2023-06-22T13:57:58.600" v="3437" actId="27803"/>
          <ac:spMkLst>
            <pc:docMk/>
            <pc:sldMk cId="605312590" sldId="256"/>
            <ac:spMk id="1869" creationId="{8AFA527F-3624-9AAB-E31D-82D78746F324}"/>
          </ac:spMkLst>
        </pc:spChg>
        <pc:spChg chg="mod">
          <ac:chgData name="Emils Zegers" userId="bd5cf22c-0e97-44c0-acad-9bc9915da531" providerId="ADAL" clId="{5F09D76C-1841-4F58-94B1-5AE3681891B6}" dt="2023-06-22T13:57:58.600" v="3437" actId="27803"/>
          <ac:spMkLst>
            <pc:docMk/>
            <pc:sldMk cId="605312590" sldId="256"/>
            <ac:spMk id="1870" creationId="{A6DB460A-7DB3-B8E8-2D42-8A8996483ADD}"/>
          </ac:spMkLst>
        </pc:spChg>
        <pc:spChg chg="mod">
          <ac:chgData name="Emils Zegers" userId="bd5cf22c-0e97-44c0-acad-9bc9915da531" providerId="ADAL" clId="{5F09D76C-1841-4F58-94B1-5AE3681891B6}" dt="2023-06-22T13:57:58.600" v="3437" actId="27803"/>
          <ac:spMkLst>
            <pc:docMk/>
            <pc:sldMk cId="605312590" sldId="256"/>
            <ac:spMk id="1871" creationId="{F59BAAAC-C428-30C1-9DAD-327B42FA025B}"/>
          </ac:spMkLst>
        </pc:spChg>
        <pc:spChg chg="mod">
          <ac:chgData name="Emils Zegers" userId="bd5cf22c-0e97-44c0-acad-9bc9915da531" providerId="ADAL" clId="{5F09D76C-1841-4F58-94B1-5AE3681891B6}" dt="2023-06-22T13:57:58.600" v="3437" actId="27803"/>
          <ac:spMkLst>
            <pc:docMk/>
            <pc:sldMk cId="605312590" sldId="256"/>
            <ac:spMk id="1872" creationId="{08255D27-D227-4AE1-AC03-C1CA5F7B17C9}"/>
          </ac:spMkLst>
        </pc:spChg>
        <pc:spChg chg="mod">
          <ac:chgData name="Emils Zegers" userId="bd5cf22c-0e97-44c0-acad-9bc9915da531" providerId="ADAL" clId="{5F09D76C-1841-4F58-94B1-5AE3681891B6}" dt="2023-06-22T13:57:58.600" v="3437" actId="27803"/>
          <ac:spMkLst>
            <pc:docMk/>
            <pc:sldMk cId="605312590" sldId="256"/>
            <ac:spMk id="1873" creationId="{76AB4A9E-0E96-85F6-97A5-75891AAEDEDA}"/>
          </ac:spMkLst>
        </pc:spChg>
        <pc:spChg chg="mod">
          <ac:chgData name="Emils Zegers" userId="bd5cf22c-0e97-44c0-acad-9bc9915da531" providerId="ADAL" clId="{5F09D76C-1841-4F58-94B1-5AE3681891B6}" dt="2023-06-22T13:57:58.600" v="3437" actId="27803"/>
          <ac:spMkLst>
            <pc:docMk/>
            <pc:sldMk cId="605312590" sldId="256"/>
            <ac:spMk id="1874" creationId="{51FAE75B-119C-7CF0-AC06-A688F23C89D3}"/>
          </ac:spMkLst>
        </pc:spChg>
        <pc:spChg chg="mod">
          <ac:chgData name="Emils Zegers" userId="bd5cf22c-0e97-44c0-acad-9bc9915da531" providerId="ADAL" clId="{5F09D76C-1841-4F58-94B1-5AE3681891B6}" dt="2023-06-22T13:57:58.600" v="3437" actId="27803"/>
          <ac:spMkLst>
            <pc:docMk/>
            <pc:sldMk cId="605312590" sldId="256"/>
            <ac:spMk id="1875" creationId="{94F5E147-AB88-3866-70E4-1FC68FF5DEF1}"/>
          </ac:spMkLst>
        </pc:spChg>
        <pc:spChg chg="mod">
          <ac:chgData name="Emils Zegers" userId="bd5cf22c-0e97-44c0-acad-9bc9915da531" providerId="ADAL" clId="{5F09D76C-1841-4F58-94B1-5AE3681891B6}" dt="2023-06-22T13:57:58.600" v="3437" actId="27803"/>
          <ac:spMkLst>
            <pc:docMk/>
            <pc:sldMk cId="605312590" sldId="256"/>
            <ac:spMk id="1876" creationId="{A5B88FE6-FE18-B865-8114-9387716239E3}"/>
          </ac:spMkLst>
        </pc:spChg>
        <pc:spChg chg="mod">
          <ac:chgData name="Emils Zegers" userId="bd5cf22c-0e97-44c0-acad-9bc9915da531" providerId="ADAL" clId="{5F09D76C-1841-4F58-94B1-5AE3681891B6}" dt="2023-06-22T13:57:58.600" v="3437" actId="27803"/>
          <ac:spMkLst>
            <pc:docMk/>
            <pc:sldMk cId="605312590" sldId="256"/>
            <ac:spMk id="1877" creationId="{2531F7AC-3197-0B51-C576-39CC6C6744BF}"/>
          </ac:spMkLst>
        </pc:spChg>
        <pc:spChg chg="mod">
          <ac:chgData name="Emils Zegers" userId="bd5cf22c-0e97-44c0-acad-9bc9915da531" providerId="ADAL" clId="{5F09D76C-1841-4F58-94B1-5AE3681891B6}" dt="2023-06-22T13:57:58.600" v="3437" actId="27803"/>
          <ac:spMkLst>
            <pc:docMk/>
            <pc:sldMk cId="605312590" sldId="256"/>
            <ac:spMk id="1878" creationId="{77456120-31D0-9499-58A3-3CCB4E6E5D02}"/>
          </ac:spMkLst>
        </pc:spChg>
        <pc:spChg chg="mod">
          <ac:chgData name="Emils Zegers" userId="bd5cf22c-0e97-44c0-acad-9bc9915da531" providerId="ADAL" clId="{5F09D76C-1841-4F58-94B1-5AE3681891B6}" dt="2023-06-22T13:57:58.600" v="3437" actId="27803"/>
          <ac:spMkLst>
            <pc:docMk/>
            <pc:sldMk cId="605312590" sldId="256"/>
            <ac:spMk id="1879" creationId="{E3B19CFD-F3AF-1B1F-881A-A72CE7C846A1}"/>
          </ac:spMkLst>
        </pc:spChg>
        <pc:spChg chg="mod">
          <ac:chgData name="Emils Zegers" userId="bd5cf22c-0e97-44c0-acad-9bc9915da531" providerId="ADAL" clId="{5F09D76C-1841-4F58-94B1-5AE3681891B6}" dt="2023-06-22T13:57:58.600" v="3437" actId="27803"/>
          <ac:spMkLst>
            <pc:docMk/>
            <pc:sldMk cId="605312590" sldId="256"/>
            <ac:spMk id="1880" creationId="{AA31E128-CC02-A864-476C-84C18D09E219}"/>
          </ac:spMkLst>
        </pc:spChg>
        <pc:spChg chg="mod">
          <ac:chgData name="Emils Zegers" userId="bd5cf22c-0e97-44c0-acad-9bc9915da531" providerId="ADAL" clId="{5F09D76C-1841-4F58-94B1-5AE3681891B6}" dt="2023-06-22T13:57:58.600" v="3437" actId="27803"/>
          <ac:spMkLst>
            <pc:docMk/>
            <pc:sldMk cId="605312590" sldId="256"/>
            <ac:spMk id="1881" creationId="{F89609E6-3D05-B42C-CEB5-BEB204DC2F11}"/>
          </ac:spMkLst>
        </pc:spChg>
        <pc:spChg chg="mod">
          <ac:chgData name="Emils Zegers" userId="bd5cf22c-0e97-44c0-acad-9bc9915da531" providerId="ADAL" clId="{5F09D76C-1841-4F58-94B1-5AE3681891B6}" dt="2023-06-22T13:57:58.600" v="3437" actId="27803"/>
          <ac:spMkLst>
            <pc:docMk/>
            <pc:sldMk cId="605312590" sldId="256"/>
            <ac:spMk id="1882" creationId="{17C8FFC8-89A6-2410-FAE4-0A159F179622}"/>
          </ac:spMkLst>
        </pc:spChg>
        <pc:spChg chg="mod">
          <ac:chgData name="Emils Zegers" userId="bd5cf22c-0e97-44c0-acad-9bc9915da531" providerId="ADAL" clId="{5F09D76C-1841-4F58-94B1-5AE3681891B6}" dt="2023-06-22T13:57:58.600" v="3437" actId="27803"/>
          <ac:spMkLst>
            <pc:docMk/>
            <pc:sldMk cId="605312590" sldId="256"/>
            <ac:spMk id="1883" creationId="{F7B8A843-F605-3A57-9E9B-E34223A6A691}"/>
          </ac:spMkLst>
        </pc:spChg>
        <pc:spChg chg="mod">
          <ac:chgData name="Emils Zegers" userId="bd5cf22c-0e97-44c0-acad-9bc9915da531" providerId="ADAL" clId="{5F09D76C-1841-4F58-94B1-5AE3681891B6}" dt="2023-06-22T13:57:58.600" v="3437" actId="27803"/>
          <ac:spMkLst>
            <pc:docMk/>
            <pc:sldMk cId="605312590" sldId="256"/>
            <ac:spMk id="1884" creationId="{E5AB445A-142C-20E9-B12C-C78B8E74560E}"/>
          </ac:spMkLst>
        </pc:spChg>
        <pc:spChg chg="mod">
          <ac:chgData name="Emils Zegers" userId="bd5cf22c-0e97-44c0-acad-9bc9915da531" providerId="ADAL" clId="{5F09D76C-1841-4F58-94B1-5AE3681891B6}" dt="2023-06-22T13:57:58.600" v="3437" actId="27803"/>
          <ac:spMkLst>
            <pc:docMk/>
            <pc:sldMk cId="605312590" sldId="256"/>
            <ac:spMk id="1885" creationId="{F30391DE-3EB8-45E3-0B30-74FC8AA636D6}"/>
          </ac:spMkLst>
        </pc:spChg>
        <pc:spChg chg="mod">
          <ac:chgData name="Emils Zegers" userId="bd5cf22c-0e97-44c0-acad-9bc9915da531" providerId="ADAL" clId="{5F09D76C-1841-4F58-94B1-5AE3681891B6}" dt="2023-06-22T13:57:58.600" v="3437" actId="27803"/>
          <ac:spMkLst>
            <pc:docMk/>
            <pc:sldMk cId="605312590" sldId="256"/>
            <ac:spMk id="1886" creationId="{54289BED-2421-56B8-A3D8-D27815DBD78F}"/>
          </ac:spMkLst>
        </pc:spChg>
        <pc:spChg chg="mod">
          <ac:chgData name="Emils Zegers" userId="bd5cf22c-0e97-44c0-acad-9bc9915da531" providerId="ADAL" clId="{5F09D76C-1841-4F58-94B1-5AE3681891B6}" dt="2023-06-22T13:57:58.600" v="3437" actId="27803"/>
          <ac:spMkLst>
            <pc:docMk/>
            <pc:sldMk cId="605312590" sldId="256"/>
            <ac:spMk id="1887" creationId="{D082B876-0001-0608-EF5B-8ED9EEF7BA90}"/>
          </ac:spMkLst>
        </pc:spChg>
        <pc:spChg chg="mod">
          <ac:chgData name="Emils Zegers" userId="bd5cf22c-0e97-44c0-acad-9bc9915da531" providerId="ADAL" clId="{5F09D76C-1841-4F58-94B1-5AE3681891B6}" dt="2023-06-22T13:57:58.600" v="3437" actId="27803"/>
          <ac:spMkLst>
            <pc:docMk/>
            <pc:sldMk cId="605312590" sldId="256"/>
            <ac:spMk id="1888" creationId="{74CF18F8-D950-64B7-9D14-C2D42B15986E}"/>
          </ac:spMkLst>
        </pc:spChg>
        <pc:spChg chg="mod">
          <ac:chgData name="Emils Zegers" userId="bd5cf22c-0e97-44c0-acad-9bc9915da531" providerId="ADAL" clId="{5F09D76C-1841-4F58-94B1-5AE3681891B6}" dt="2023-06-22T13:57:58.600" v="3437" actId="27803"/>
          <ac:spMkLst>
            <pc:docMk/>
            <pc:sldMk cId="605312590" sldId="256"/>
            <ac:spMk id="1889" creationId="{05DAFDC3-64BC-59A7-3B31-56019A02455E}"/>
          </ac:spMkLst>
        </pc:spChg>
        <pc:spChg chg="mod">
          <ac:chgData name="Emils Zegers" userId="bd5cf22c-0e97-44c0-acad-9bc9915da531" providerId="ADAL" clId="{5F09D76C-1841-4F58-94B1-5AE3681891B6}" dt="2023-06-22T13:57:58.600" v="3437" actId="27803"/>
          <ac:spMkLst>
            <pc:docMk/>
            <pc:sldMk cId="605312590" sldId="256"/>
            <ac:spMk id="1890" creationId="{97A481EF-29D0-5F19-5CB1-22E8034D9E00}"/>
          </ac:spMkLst>
        </pc:spChg>
        <pc:spChg chg="mod">
          <ac:chgData name="Emils Zegers" userId="bd5cf22c-0e97-44c0-acad-9bc9915da531" providerId="ADAL" clId="{5F09D76C-1841-4F58-94B1-5AE3681891B6}" dt="2023-06-22T13:57:58.600" v="3437" actId="27803"/>
          <ac:spMkLst>
            <pc:docMk/>
            <pc:sldMk cId="605312590" sldId="256"/>
            <ac:spMk id="1891" creationId="{A9C373B7-2B8F-0095-15FE-5E344C8697EC}"/>
          </ac:spMkLst>
        </pc:spChg>
        <pc:spChg chg="mod">
          <ac:chgData name="Emils Zegers" userId="bd5cf22c-0e97-44c0-acad-9bc9915da531" providerId="ADAL" clId="{5F09D76C-1841-4F58-94B1-5AE3681891B6}" dt="2023-06-22T13:57:58.600" v="3437" actId="27803"/>
          <ac:spMkLst>
            <pc:docMk/>
            <pc:sldMk cId="605312590" sldId="256"/>
            <ac:spMk id="1892" creationId="{6C4BCD06-3062-C1F7-405B-91DA50C00EE9}"/>
          </ac:spMkLst>
        </pc:spChg>
        <pc:spChg chg="mod">
          <ac:chgData name="Emils Zegers" userId="bd5cf22c-0e97-44c0-acad-9bc9915da531" providerId="ADAL" clId="{5F09D76C-1841-4F58-94B1-5AE3681891B6}" dt="2023-06-22T13:57:58.600" v="3437" actId="27803"/>
          <ac:spMkLst>
            <pc:docMk/>
            <pc:sldMk cId="605312590" sldId="256"/>
            <ac:spMk id="1893" creationId="{6063E9AD-5EDA-4DD7-E3A7-EEA66A4DB48C}"/>
          </ac:spMkLst>
        </pc:spChg>
        <pc:spChg chg="mod">
          <ac:chgData name="Emils Zegers" userId="bd5cf22c-0e97-44c0-acad-9bc9915da531" providerId="ADAL" clId="{5F09D76C-1841-4F58-94B1-5AE3681891B6}" dt="2023-06-22T13:57:58.600" v="3437" actId="27803"/>
          <ac:spMkLst>
            <pc:docMk/>
            <pc:sldMk cId="605312590" sldId="256"/>
            <ac:spMk id="1894" creationId="{0515C793-8559-C45F-3A39-EFBB3B035EED}"/>
          </ac:spMkLst>
        </pc:spChg>
        <pc:spChg chg="mod">
          <ac:chgData name="Emils Zegers" userId="bd5cf22c-0e97-44c0-acad-9bc9915da531" providerId="ADAL" clId="{5F09D76C-1841-4F58-94B1-5AE3681891B6}" dt="2023-06-22T13:57:58.600" v="3437" actId="27803"/>
          <ac:spMkLst>
            <pc:docMk/>
            <pc:sldMk cId="605312590" sldId="256"/>
            <ac:spMk id="1895" creationId="{007C8E07-7DEE-C960-F1B2-CF2F2B9314CF}"/>
          </ac:spMkLst>
        </pc:spChg>
        <pc:spChg chg="mod">
          <ac:chgData name="Emils Zegers" userId="bd5cf22c-0e97-44c0-acad-9bc9915da531" providerId="ADAL" clId="{5F09D76C-1841-4F58-94B1-5AE3681891B6}" dt="2023-06-22T13:57:58.600" v="3437" actId="27803"/>
          <ac:spMkLst>
            <pc:docMk/>
            <pc:sldMk cId="605312590" sldId="256"/>
            <ac:spMk id="1896" creationId="{AE0844B0-974E-6D2B-B824-3789A29C9EDD}"/>
          </ac:spMkLst>
        </pc:spChg>
        <pc:spChg chg="mod">
          <ac:chgData name="Emils Zegers" userId="bd5cf22c-0e97-44c0-acad-9bc9915da531" providerId="ADAL" clId="{5F09D76C-1841-4F58-94B1-5AE3681891B6}" dt="2023-06-22T13:57:58.600" v="3437" actId="27803"/>
          <ac:spMkLst>
            <pc:docMk/>
            <pc:sldMk cId="605312590" sldId="256"/>
            <ac:spMk id="1897" creationId="{9CAF0524-1923-44E8-E7FB-2340A903DC73}"/>
          </ac:spMkLst>
        </pc:spChg>
        <pc:spChg chg="mod">
          <ac:chgData name="Emils Zegers" userId="bd5cf22c-0e97-44c0-acad-9bc9915da531" providerId="ADAL" clId="{5F09D76C-1841-4F58-94B1-5AE3681891B6}" dt="2023-06-22T13:57:58.600" v="3437" actId="27803"/>
          <ac:spMkLst>
            <pc:docMk/>
            <pc:sldMk cId="605312590" sldId="256"/>
            <ac:spMk id="1898" creationId="{E955537A-2F6D-F1B4-3784-947E878AB916}"/>
          </ac:spMkLst>
        </pc:spChg>
        <pc:spChg chg="mod">
          <ac:chgData name="Emils Zegers" userId="bd5cf22c-0e97-44c0-acad-9bc9915da531" providerId="ADAL" clId="{5F09D76C-1841-4F58-94B1-5AE3681891B6}" dt="2023-06-22T13:57:58.600" v="3437" actId="27803"/>
          <ac:spMkLst>
            <pc:docMk/>
            <pc:sldMk cId="605312590" sldId="256"/>
            <ac:spMk id="1899" creationId="{3021D1FD-3A43-E494-E5DA-FBDC57B78A98}"/>
          </ac:spMkLst>
        </pc:spChg>
        <pc:spChg chg="mod">
          <ac:chgData name="Emils Zegers" userId="bd5cf22c-0e97-44c0-acad-9bc9915da531" providerId="ADAL" clId="{5F09D76C-1841-4F58-94B1-5AE3681891B6}" dt="2023-06-22T13:57:58.600" v="3437" actId="27803"/>
          <ac:spMkLst>
            <pc:docMk/>
            <pc:sldMk cId="605312590" sldId="256"/>
            <ac:spMk id="1900" creationId="{875163C5-246A-1FE4-42A5-AAAEA08665BB}"/>
          </ac:spMkLst>
        </pc:spChg>
        <pc:spChg chg="mod">
          <ac:chgData name="Emils Zegers" userId="bd5cf22c-0e97-44c0-acad-9bc9915da531" providerId="ADAL" clId="{5F09D76C-1841-4F58-94B1-5AE3681891B6}" dt="2023-06-22T13:57:58.600" v="3437" actId="27803"/>
          <ac:spMkLst>
            <pc:docMk/>
            <pc:sldMk cId="605312590" sldId="256"/>
            <ac:spMk id="1901" creationId="{9048DF65-331B-E8CA-10E4-C91A00BECCD8}"/>
          </ac:spMkLst>
        </pc:spChg>
        <pc:spChg chg="mod">
          <ac:chgData name="Emils Zegers" userId="bd5cf22c-0e97-44c0-acad-9bc9915da531" providerId="ADAL" clId="{5F09D76C-1841-4F58-94B1-5AE3681891B6}" dt="2023-06-22T13:57:58.600" v="3437" actId="27803"/>
          <ac:spMkLst>
            <pc:docMk/>
            <pc:sldMk cId="605312590" sldId="256"/>
            <ac:spMk id="1902" creationId="{A702EB1F-3458-99E4-38FD-FA9EC138F9E6}"/>
          </ac:spMkLst>
        </pc:spChg>
        <pc:spChg chg="mod">
          <ac:chgData name="Emils Zegers" userId="bd5cf22c-0e97-44c0-acad-9bc9915da531" providerId="ADAL" clId="{5F09D76C-1841-4F58-94B1-5AE3681891B6}" dt="2023-06-22T13:57:58.600" v="3437" actId="27803"/>
          <ac:spMkLst>
            <pc:docMk/>
            <pc:sldMk cId="605312590" sldId="256"/>
            <ac:spMk id="1903" creationId="{C683F204-434B-F737-9602-2C45C6AA8FE2}"/>
          </ac:spMkLst>
        </pc:spChg>
        <pc:spChg chg="mod">
          <ac:chgData name="Emils Zegers" userId="bd5cf22c-0e97-44c0-acad-9bc9915da531" providerId="ADAL" clId="{5F09D76C-1841-4F58-94B1-5AE3681891B6}" dt="2023-06-22T13:57:58.600" v="3437" actId="27803"/>
          <ac:spMkLst>
            <pc:docMk/>
            <pc:sldMk cId="605312590" sldId="256"/>
            <ac:spMk id="1904" creationId="{B9A9FE28-A3F0-A787-B369-B1A65437BE43}"/>
          </ac:spMkLst>
        </pc:spChg>
        <pc:spChg chg="mod">
          <ac:chgData name="Emils Zegers" userId="bd5cf22c-0e97-44c0-acad-9bc9915da531" providerId="ADAL" clId="{5F09D76C-1841-4F58-94B1-5AE3681891B6}" dt="2023-06-22T13:57:58.600" v="3437" actId="27803"/>
          <ac:spMkLst>
            <pc:docMk/>
            <pc:sldMk cId="605312590" sldId="256"/>
            <ac:spMk id="1905" creationId="{9991324C-13CB-0153-29B1-99A0463C977C}"/>
          </ac:spMkLst>
        </pc:spChg>
        <pc:spChg chg="mod">
          <ac:chgData name="Emils Zegers" userId="bd5cf22c-0e97-44c0-acad-9bc9915da531" providerId="ADAL" clId="{5F09D76C-1841-4F58-94B1-5AE3681891B6}" dt="2023-06-22T13:57:58.600" v="3437" actId="27803"/>
          <ac:spMkLst>
            <pc:docMk/>
            <pc:sldMk cId="605312590" sldId="256"/>
            <ac:spMk id="1906" creationId="{CF61C58F-BE2A-E0B2-97DD-39683DE36C17}"/>
          </ac:spMkLst>
        </pc:spChg>
        <pc:spChg chg="mod">
          <ac:chgData name="Emils Zegers" userId="bd5cf22c-0e97-44c0-acad-9bc9915da531" providerId="ADAL" clId="{5F09D76C-1841-4F58-94B1-5AE3681891B6}" dt="2023-06-22T13:57:58.600" v="3437" actId="27803"/>
          <ac:spMkLst>
            <pc:docMk/>
            <pc:sldMk cId="605312590" sldId="256"/>
            <ac:spMk id="1907" creationId="{B8C1145C-BEB2-1907-1F28-8AAA1D44C2BD}"/>
          </ac:spMkLst>
        </pc:spChg>
        <pc:spChg chg="mod">
          <ac:chgData name="Emils Zegers" userId="bd5cf22c-0e97-44c0-acad-9bc9915da531" providerId="ADAL" clId="{5F09D76C-1841-4F58-94B1-5AE3681891B6}" dt="2023-06-22T13:57:58.600" v="3437" actId="27803"/>
          <ac:spMkLst>
            <pc:docMk/>
            <pc:sldMk cId="605312590" sldId="256"/>
            <ac:spMk id="1908" creationId="{46830953-37E6-FD1C-DE14-6E111BD1156F}"/>
          </ac:spMkLst>
        </pc:spChg>
        <pc:spChg chg="mod">
          <ac:chgData name="Emils Zegers" userId="bd5cf22c-0e97-44c0-acad-9bc9915da531" providerId="ADAL" clId="{5F09D76C-1841-4F58-94B1-5AE3681891B6}" dt="2023-06-22T13:57:58.600" v="3437" actId="27803"/>
          <ac:spMkLst>
            <pc:docMk/>
            <pc:sldMk cId="605312590" sldId="256"/>
            <ac:spMk id="1909" creationId="{219701E9-3055-CE11-35DA-E37E3912CE8B}"/>
          </ac:spMkLst>
        </pc:spChg>
        <pc:spChg chg="mod">
          <ac:chgData name="Emils Zegers" userId="bd5cf22c-0e97-44c0-acad-9bc9915da531" providerId="ADAL" clId="{5F09D76C-1841-4F58-94B1-5AE3681891B6}" dt="2023-06-22T13:57:58.600" v="3437" actId="27803"/>
          <ac:spMkLst>
            <pc:docMk/>
            <pc:sldMk cId="605312590" sldId="256"/>
            <ac:spMk id="1910" creationId="{0EF0813B-DF0C-DA44-B492-D2E182D03073}"/>
          </ac:spMkLst>
        </pc:spChg>
        <pc:spChg chg="mod">
          <ac:chgData name="Emils Zegers" userId="bd5cf22c-0e97-44c0-acad-9bc9915da531" providerId="ADAL" clId="{5F09D76C-1841-4F58-94B1-5AE3681891B6}" dt="2023-06-22T13:57:58.600" v="3437" actId="27803"/>
          <ac:spMkLst>
            <pc:docMk/>
            <pc:sldMk cId="605312590" sldId="256"/>
            <ac:spMk id="1911" creationId="{715652AE-CBF5-8E6C-BBFE-D6EAE94961E5}"/>
          </ac:spMkLst>
        </pc:spChg>
        <pc:spChg chg="mod">
          <ac:chgData name="Emils Zegers" userId="bd5cf22c-0e97-44c0-acad-9bc9915da531" providerId="ADAL" clId="{5F09D76C-1841-4F58-94B1-5AE3681891B6}" dt="2023-06-22T13:57:58.600" v="3437" actId="27803"/>
          <ac:spMkLst>
            <pc:docMk/>
            <pc:sldMk cId="605312590" sldId="256"/>
            <ac:spMk id="1912" creationId="{25B78EE1-5281-FC25-AF68-CC8640D2E192}"/>
          </ac:spMkLst>
        </pc:spChg>
        <pc:spChg chg="mod">
          <ac:chgData name="Emils Zegers" userId="bd5cf22c-0e97-44c0-acad-9bc9915da531" providerId="ADAL" clId="{5F09D76C-1841-4F58-94B1-5AE3681891B6}" dt="2023-06-22T13:57:58.600" v="3437" actId="27803"/>
          <ac:spMkLst>
            <pc:docMk/>
            <pc:sldMk cId="605312590" sldId="256"/>
            <ac:spMk id="1913" creationId="{C8556CD9-B1E7-7292-E91A-CD4BA3C6DE9B}"/>
          </ac:spMkLst>
        </pc:spChg>
        <pc:spChg chg="mod">
          <ac:chgData name="Emils Zegers" userId="bd5cf22c-0e97-44c0-acad-9bc9915da531" providerId="ADAL" clId="{5F09D76C-1841-4F58-94B1-5AE3681891B6}" dt="2023-06-22T13:57:58.600" v="3437" actId="27803"/>
          <ac:spMkLst>
            <pc:docMk/>
            <pc:sldMk cId="605312590" sldId="256"/>
            <ac:spMk id="1914" creationId="{30EDD98C-0161-B52A-FEB1-08709ECD1561}"/>
          </ac:spMkLst>
        </pc:spChg>
        <pc:spChg chg="mod">
          <ac:chgData name="Emils Zegers" userId="bd5cf22c-0e97-44c0-acad-9bc9915da531" providerId="ADAL" clId="{5F09D76C-1841-4F58-94B1-5AE3681891B6}" dt="2023-06-22T13:57:58.600" v="3437" actId="27803"/>
          <ac:spMkLst>
            <pc:docMk/>
            <pc:sldMk cId="605312590" sldId="256"/>
            <ac:spMk id="1915" creationId="{2EC0A0FE-5EA1-2DA9-F208-7F4B9F6BA43C}"/>
          </ac:spMkLst>
        </pc:spChg>
        <pc:spChg chg="mod">
          <ac:chgData name="Emils Zegers" userId="bd5cf22c-0e97-44c0-acad-9bc9915da531" providerId="ADAL" clId="{5F09D76C-1841-4F58-94B1-5AE3681891B6}" dt="2023-06-22T13:57:58.600" v="3437" actId="27803"/>
          <ac:spMkLst>
            <pc:docMk/>
            <pc:sldMk cId="605312590" sldId="256"/>
            <ac:spMk id="1916" creationId="{FD823AC5-1092-6F56-9AA3-03C53251FE57}"/>
          </ac:spMkLst>
        </pc:spChg>
        <pc:spChg chg="mod">
          <ac:chgData name="Emils Zegers" userId="bd5cf22c-0e97-44c0-acad-9bc9915da531" providerId="ADAL" clId="{5F09D76C-1841-4F58-94B1-5AE3681891B6}" dt="2023-06-22T13:57:58.600" v="3437" actId="27803"/>
          <ac:spMkLst>
            <pc:docMk/>
            <pc:sldMk cId="605312590" sldId="256"/>
            <ac:spMk id="1917" creationId="{9E00D5CD-6B70-D440-F881-F708D6C75BB0}"/>
          </ac:spMkLst>
        </pc:spChg>
        <pc:spChg chg="mod">
          <ac:chgData name="Emils Zegers" userId="bd5cf22c-0e97-44c0-acad-9bc9915da531" providerId="ADAL" clId="{5F09D76C-1841-4F58-94B1-5AE3681891B6}" dt="2023-06-22T13:57:58.600" v="3437" actId="27803"/>
          <ac:spMkLst>
            <pc:docMk/>
            <pc:sldMk cId="605312590" sldId="256"/>
            <ac:spMk id="1918" creationId="{6C79F717-BA63-F047-8BF6-4691A9396FF2}"/>
          </ac:spMkLst>
        </pc:spChg>
        <pc:spChg chg="mod">
          <ac:chgData name="Emils Zegers" userId="bd5cf22c-0e97-44c0-acad-9bc9915da531" providerId="ADAL" clId="{5F09D76C-1841-4F58-94B1-5AE3681891B6}" dt="2023-06-22T13:57:58.600" v="3437" actId="27803"/>
          <ac:spMkLst>
            <pc:docMk/>
            <pc:sldMk cId="605312590" sldId="256"/>
            <ac:spMk id="1919" creationId="{503B873D-7E16-FA5F-77C2-8C0A6B49C1E2}"/>
          </ac:spMkLst>
        </pc:spChg>
        <pc:spChg chg="mod">
          <ac:chgData name="Emils Zegers" userId="bd5cf22c-0e97-44c0-acad-9bc9915da531" providerId="ADAL" clId="{5F09D76C-1841-4F58-94B1-5AE3681891B6}" dt="2023-06-22T13:57:58.600" v="3437" actId="27803"/>
          <ac:spMkLst>
            <pc:docMk/>
            <pc:sldMk cId="605312590" sldId="256"/>
            <ac:spMk id="1920" creationId="{C6FF5D1E-0781-8893-FD86-9C3B61E19BA4}"/>
          </ac:spMkLst>
        </pc:spChg>
        <pc:spChg chg="mod">
          <ac:chgData name="Emils Zegers" userId="bd5cf22c-0e97-44c0-acad-9bc9915da531" providerId="ADAL" clId="{5F09D76C-1841-4F58-94B1-5AE3681891B6}" dt="2023-06-22T13:57:58.600" v="3437" actId="27803"/>
          <ac:spMkLst>
            <pc:docMk/>
            <pc:sldMk cId="605312590" sldId="256"/>
            <ac:spMk id="1921" creationId="{3CD4C278-14FC-E329-C234-37F0C522DEE3}"/>
          </ac:spMkLst>
        </pc:spChg>
        <pc:spChg chg="mod">
          <ac:chgData name="Emils Zegers" userId="bd5cf22c-0e97-44c0-acad-9bc9915da531" providerId="ADAL" clId="{5F09D76C-1841-4F58-94B1-5AE3681891B6}" dt="2023-06-22T13:57:58.600" v="3437" actId="27803"/>
          <ac:spMkLst>
            <pc:docMk/>
            <pc:sldMk cId="605312590" sldId="256"/>
            <ac:spMk id="1922" creationId="{6748AC28-9B84-EE9B-3542-BF82A005B6D6}"/>
          </ac:spMkLst>
        </pc:spChg>
        <pc:spChg chg="mod">
          <ac:chgData name="Emils Zegers" userId="bd5cf22c-0e97-44c0-acad-9bc9915da531" providerId="ADAL" clId="{5F09D76C-1841-4F58-94B1-5AE3681891B6}" dt="2023-06-22T13:57:58.600" v="3437" actId="27803"/>
          <ac:spMkLst>
            <pc:docMk/>
            <pc:sldMk cId="605312590" sldId="256"/>
            <ac:spMk id="1923" creationId="{8EBDFA98-A4B6-21F0-DA41-767E35F7E6DA}"/>
          </ac:spMkLst>
        </pc:spChg>
        <pc:spChg chg="mod">
          <ac:chgData name="Emils Zegers" userId="bd5cf22c-0e97-44c0-acad-9bc9915da531" providerId="ADAL" clId="{5F09D76C-1841-4F58-94B1-5AE3681891B6}" dt="2023-06-22T13:57:58.600" v="3437" actId="27803"/>
          <ac:spMkLst>
            <pc:docMk/>
            <pc:sldMk cId="605312590" sldId="256"/>
            <ac:spMk id="1924" creationId="{DE8370FF-CEF6-4EF1-1928-264C94B020AB}"/>
          </ac:spMkLst>
        </pc:spChg>
        <pc:spChg chg="mod">
          <ac:chgData name="Emils Zegers" userId="bd5cf22c-0e97-44c0-acad-9bc9915da531" providerId="ADAL" clId="{5F09D76C-1841-4F58-94B1-5AE3681891B6}" dt="2023-06-22T13:57:58.600" v="3437" actId="27803"/>
          <ac:spMkLst>
            <pc:docMk/>
            <pc:sldMk cId="605312590" sldId="256"/>
            <ac:spMk id="1925" creationId="{BE19746C-480E-9A34-76B1-AA763359B6E7}"/>
          </ac:spMkLst>
        </pc:spChg>
        <pc:spChg chg="mod">
          <ac:chgData name="Emils Zegers" userId="bd5cf22c-0e97-44c0-acad-9bc9915da531" providerId="ADAL" clId="{5F09D76C-1841-4F58-94B1-5AE3681891B6}" dt="2023-06-22T13:57:58.600" v="3437" actId="27803"/>
          <ac:spMkLst>
            <pc:docMk/>
            <pc:sldMk cId="605312590" sldId="256"/>
            <ac:spMk id="1926" creationId="{C49AA68A-2914-1BDD-C114-D2D06F17D9B3}"/>
          </ac:spMkLst>
        </pc:spChg>
        <pc:spChg chg="mod">
          <ac:chgData name="Emils Zegers" userId="bd5cf22c-0e97-44c0-acad-9bc9915da531" providerId="ADAL" clId="{5F09D76C-1841-4F58-94B1-5AE3681891B6}" dt="2023-06-22T13:57:58.600" v="3437" actId="27803"/>
          <ac:spMkLst>
            <pc:docMk/>
            <pc:sldMk cId="605312590" sldId="256"/>
            <ac:spMk id="1927" creationId="{A907B2DF-DBB7-5F3E-5B5B-EAA242FF1F46}"/>
          </ac:spMkLst>
        </pc:spChg>
        <pc:spChg chg="mod">
          <ac:chgData name="Emils Zegers" userId="bd5cf22c-0e97-44c0-acad-9bc9915da531" providerId="ADAL" clId="{5F09D76C-1841-4F58-94B1-5AE3681891B6}" dt="2023-06-22T13:57:58.600" v="3437" actId="27803"/>
          <ac:spMkLst>
            <pc:docMk/>
            <pc:sldMk cId="605312590" sldId="256"/>
            <ac:spMk id="1928" creationId="{9AE62123-C07F-E325-A693-30FB06975246}"/>
          </ac:spMkLst>
        </pc:spChg>
        <pc:spChg chg="mod">
          <ac:chgData name="Emils Zegers" userId="bd5cf22c-0e97-44c0-acad-9bc9915da531" providerId="ADAL" clId="{5F09D76C-1841-4F58-94B1-5AE3681891B6}" dt="2023-06-22T13:57:58.600" v="3437" actId="27803"/>
          <ac:spMkLst>
            <pc:docMk/>
            <pc:sldMk cId="605312590" sldId="256"/>
            <ac:spMk id="1929" creationId="{1A991BD5-2D56-1859-F715-C5748A36C0DC}"/>
          </ac:spMkLst>
        </pc:spChg>
        <pc:spChg chg="mod">
          <ac:chgData name="Emils Zegers" userId="bd5cf22c-0e97-44c0-acad-9bc9915da531" providerId="ADAL" clId="{5F09D76C-1841-4F58-94B1-5AE3681891B6}" dt="2023-06-22T13:57:58.600" v="3437" actId="27803"/>
          <ac:spMkLst>
            <pc:docMk/>
            <pc:sldMk cId="605312590" sldId="256"/>
            <ac:spMk id="1930" creationId="{473022E4-913E-1761-95DF-DEF2CC55ACE9}"/>
          </ac:spMkLst>
        </pc:spChg>
        <pc:spChg chg="mod">
          <ac:chgData name="Emils Zegers" userId="bd5cf22c-0e97-44c0-acad-9bc9915da531" providerId="ADAL" clId="{5F09D76C-1841-4F58-94B1-5AE3681891B6}" dt="2023-06-22T13:57:58.600" v="3437" actId="27803"/>
          <ac:spMkLst>
            <pc:docMk/>
            <pc:sldMk cId="605312590" sldId="256"/>
            <ac:spMk id="1931" creationId="{E260D3A9-6CCD-B611-23B1-78401B21EFB3}"/>
          </ac:spMkLst>
        </pc:spChg>
        <pc:spChg chg="mod">
          <ac:chgData name="Emils Zegers" userId="bd5cf22c-0e97-44c0-acad-9bc9915da531" providerId="ADAL" clId="{5F09D76C-1841-4F58-94B1-5AE3681891B6}" dt="2023-06-22T13:57:58.600" v="3437" actId="27803"/>
          <ac:spMkLst>
            <pc:docMk/>
            <pc:sldMk cId="605312590" sldId="256"/>
            <ac:spMk id="1932" creationId="{4E43396D-62F7-81D2-95F9-43B316A84DF9}"/>
          </ac:spMkLst>
        </pc:spChg>
        <pc:spChg chg="mod">
          <ac:chgData name="Emils Zegers" userId="bd5cf22c-0e97-44c0-acad-9bc9915da531" providerId="ADAL" clId="{5F09D76C-1841-4F58-94B1-5AE3681891B6}" dt="2023-06-22T13:57:58.600" v="3437" actId="27803"/>
          <ac:spMkLst>
            <pc:docMk/>
            <pc:sldMk cId="605312590" sldId="256"/>
            <ac:spMk id="1933" creationId="{8D1C91FA-B4AC-DD6A-0CE9-2021B99A2251}"/>
          </ac:spMkLst>
        </pc:spChg>
        <pc:spChg chg="mod">
          <ac:chgData name="Emils Zegers" userId="bd5cf22c-0e97-44c0-acad-9bc9915da531" providerId="ADAL" clId="{5F09D76C-1841-4F58-94B1-5AE3681891B6}" dt="2023-06-22T13:57:58.600" v="3437" actId="27803"/>
          <ac:spMkLst>
            <pc:docMk/>
            <pc:sldMk cId="605312590" sldId="256"/>
            <ac:spMk id="1934" creationId="{050984E8-DFF2-EF2A-0003-6B99FEB44C04}"/>
          </ac:spMkLst>
        </pc:spChg>
        <pc:spChg chg="mod">
          <ac:chgData name="Emils Zegers" userId="bd5cf22c-0e97-44c0-acad-9bc9915da531" providerId="ADAL" clId="{5F09D76C-1841-4F58-94B1-5AE3681891B6}" dt="2023-06-22T13:57:58.600" v="3437" actId="27803"/>
          <ac:spMkLst>
            <pc:docMk/>
            <pc:sldMk cId="605312590" sldId="256"/>
            <ac:spMk id="1935" creationId="{7E55D595-0FB8-F552-A3E1-93A8BA1128E5}"/>
          </ac:spMkLst>
        </pc:spChg>
        <pc:spChg chg="mod">
          <ac:chgData name="Emils Zegers" userId="bd5cf22c-0e97-44c0-acad-9bc9915da531" providerId="ADAL" clId="{5F09D76C-1841-4F58-94B1-5AE3681891B6}" dt="2023-06-22T13:57:58.600" v="3437" actId="27803"/>
          <ac:spMkLst>
            <pc:docMk/>
            <pc:sldMk cId="605312590" sldId="256"/>
            <ac:spMk id="1936" creationId="{13475167-0BC0-D68F-9BBA-E933EE570115}"/>
          </ac:spMkLst>
        </pc:spChg>
        <pc:spChg chg="mod">
          <ac:chgData name="Emils Zegers" userId="bd5cf22c-0e97-44c0-acad-9bc9915da531" providerId="ADAL" clId="{5F09D76C-1841-4F58-94B1-5AE3681891B6}" dt="2023-06-22T13:57:58.600" v="3437" actId="27803"/>
          <ac:spMkLst>
            <pc:docMk/>
            <pc:sldMk cId="605312590" sldId="256"/>
            <ac:spMk id="1937" creationId="{6BE20723-25B9-B873-7723-6782958A7FA0}"/>
          </ac:spMkLst>
        </pc:spChg>
        <pc:spChg chg="mod">
          <ac:chgData name="Emils Zegers" userId="bd5cf22c-0e97-44c0-acad-9bc9915da531" providerId="ADAL" clId="{5F09D76C-1841-4F58-94B1-5AE3681891B6}" dt="2023-06-22T13:57:58.600" v="3437" actId="27803"/>
          <ac:spMkLst>
            <pc:docMk/>
            <pc:sldMk cId="605312590" sldId="256"/>
            <ac:spMk id="1938" creationId="{5E566100-B52C-F809-2C10-DF9F3D7FFD40}"/>
          </ac:spMkLst>
        </pc:spChg>
        <pc:spChg chg="mod">
          <ac:chgData name="Emils Zegers" userId="bd5cf22c-0e97-44c0-acad-9bc9915da531" providerId="ADAL" clId="{5F09D76C-1841-4F58-94B1-5AE3681891B6}" dt="2023-06-22T13:57:58.600" v="3437" actId="27803"/>
          <ac:spMkLst>
            <pc:docMk/>
            <pc:sldMk cId="605312590" sldId="256"/>
            <ac:spMk id="1939" creationId="{A798F693-9794-0426-C085-3D7EC4715613}"/>
          </ac:spMkLst>
        </pc:spChg>
        <pc:spChg chg="mod">
          <ac:chgData name="Emils Zegers" userId="bd5cf22c-0e97-44c0-acad-9bc9915da531" providerId="ADAL" clId="{5F09D76C-1841-4F58-94B1-5AE3681891B6}" dt="2023-06-22T13:57:58.600" v="3437" actId="27803"/>
          <ac:spMkLst>
            <pc:docMk/>
            <pc:sldMk cId="605312590" sldId="256"/>
            <ac:spMk id="1940" creationId="{8111FB92-6E95-9BA8-0579-3A6824357FFF}"/>
          </ac:spMkLst>
        </pc:spChg>
        <pc:spChg chg="mod">
          <ac:chgData name="Emils Zegers" userId="bd5cf22c-0e97-44c0-acad-9bc9915da531" providerId="ADAL" clId="{5F09D76C-1841-4F58-94B1-5AE3681891B6}" dt="2023-06-22T13:57:58.600" v="3437" actId="27803"/>
          <ac:spMkLst>
            <pc:docMk/>
            <pc:sldMk cId="605312590" sldId="256"/>
            <ac:spMk id="1941" creationId="{653D0ADA-B4BC-8217-E5D2-89E405BCA352}"/>
          </ac:spMkLst>
        </pc:spChg>
        <pc:spChg chg="mod">
          <ac:chgData name="Emils Zegers" userId="bd5cf22c-0e97-44c0-acad-9bc9915da531" providerId="ADAL" clId="{5F09D76C-1841-4F58-94B1-5AE3681891B6}" dt="2023-06-22T13:57:58.600" v="3437" actId="27803"/>
          <ac:spMkLst>
            <pc:docMk/>
            <pc:sldMk cId="605312590" sldId="256"/>
            <ac:spMk id="1942" creationId="{E13091A7-CDF4-680B-AEB1-A49EAC148B36}"/>
          </ac:spMkLst>
        </pc:spChg>
        <pc:spChg chg="mod">
          <ac:chgData name="Emils Zegers" userId="bd5cf22c-0e97-44c0-acad-9bc9915da531" providerId="ADAL" clId="{5F09D76C-1841-4F58-94B1-5AE3681891B6}" dt="2023-06-22T13:57:58.600" v="3437" actId="27803"/>
          <ac:spMkLst>
            <pc:docMk/>
            <pc:sldMk cId="605312590" sldId="256"/>
            <ac:spMk id="1943" creationId="{619B0268-332D-637C-BD40-7E1E0225283E}"/>
          </ac:spMkLst>
        </pc:spChg>
        <pc:spChg chg="mod">
          <ac:chgData name="Emils Zegers" userId="bd5cf22c-0e97-44c0-acad-9bc9915da531" providerId="ADAL" clId="{5F09D76C-1841-4F58-94B1-5AE3681891B6}" dt="2023-06-22T13:57:58.600" v="3437" actId="27803"/>
          <ac:spMkLst>
            <pc:docMk/>
            <pc:sldMk cId="605312590" sldId="256"/>
            <ac:spMk id="1944" creationId="{8763DBEB-FB09-4723-E81D-A6D4001BF5AE}"/>
          </ac:spMkLst>
        </pc:spChg>
        <pc:spChg chg="mod">
          <ac:chgData name="Emils Zegers" userId="bd5cf22c-0e97-44c0-acad-9bc9915da531" providerId="ADAL" clId="{5F09D76C-1841-4F58-94B1-5AE3681891B6}" dt="2023-06-22T13:57:58.600" v="3437" actId="27803"/>
          <ac:spMkLst>
            <pc:docMk/>
            <pc:sldMk cId="605312590" sldId="256"/>
            <ac:spMk id="1945" creationId="{34FF9C35-2293-272E-3C20-683B7D55E1D7}"/>
          </ac:spMkLst>
        </pc:spChg>
        <pc:spChg chg="mod">
          <ac:chgData name="Emils Zegers" userId="bd5cf22c-0e97-44c0-acad-9bc9915da531" providerId="ADAL" clId="{5F09D76C-1841-4F58-94B1-5AE3681891B6}" dt="2023-06-22T13:57:58.600" v="3437" actId="27803"/>
          <ac:spMkLst>
            <pc:docMk/>
            <pc:sldMk cId="605312590" sldId="256"/>
            <ac:spMk id="1946" creationId="{5FA66FE8-20FF-C9C4-E758-314A3404914A}"/>
          </ac:spMkLst>
        </pc:spChg>
        <pc:spChg chg="mod">
          <ac:chgData name="Emils Zegers" userId="bd5cf22c-0e97-44c0-acad-9bc9915da531" providerId="ADAL" clId="{5F09D76C-1841-4F58-94B1-5AE3681891B6}" dt="2023-06-22T13:57:58.600" v="3437" actId="27803"/>
          <ac:spMkLst>
            <pc:docMk/>
            <pc:sldMk cId="605312590" sldId="256"/>
            <ac:spMk id="1947" creationId="{7CB6692B-10B1-F36E-9CF8-52162A4A04DA}"/>
          </ac:spMkLst>
        </pc:spChg>
        <pc:spChg chg="mod">
          <ac:chgData name="Emils Zegers" userId="bd5cf22c-0e97-44c0-acad-9bc9915da531" providerId="ADAL" clId="{5F09D76C-1841-4F58-94B1-5AE3681891B6}" dt="2023-06-22T13:57:58.600" v="3437" actId="27803"/>
          <ac:spMkLst>
            <pc:docMk/>
            <pc:sldMk cId="605312590" sldId="256"/>
            <ac:spMk id="1948" creationId="{2338311D-8CBE-EEF5-0356-90D898909355}"/>
          </ac:spMkLst>
        </pc:spChg>
        <pc:spChg chg="mod">
          <ac:chgData name="Emils Zegers" userId="bd5cf22c-0e97-44c0-acad-9bc9915da531" providerId="ADAL" clId="{5F09D76C-1841-4F58-94B1-5AE3681891B6}" dt="2023-06-22T13:57:58.600" v="3437" actId="27803"/>
          <ac:spMkLst>
            <pc:docMk/>
            <pc:sldMk cId="605312590" sldId="256"/>
            <ac:spMk id="1949" creationId="{5265D4A6-6EB9-B24D-EDAD-77C0640C9125}"/>
          </ac:spMkLst>
        </pc:spChg>
        <pc:spChg chg="mod">
          <ac:chgData name="Emils Zegers" userId="bd5cf22c-0e97-44c0-acad-9bc9915da531" providerId="ADAL" clId="{5F09D76C-1841-4F58-94B1-5AE3681891B6}" dt="2023-06-22T13:57:58.600" v="3437" actId="27803"/>
          <ac:spMkLst>
            <pc:docMk/>
            <pc:sldMk cId="605312590" sldId="256"/>
            <ac:spMk id="1950" creationId="{0EAB21E8-49CF-9246-9416-0F15FAFDA5C9}"/>
          </ac:spMkLst>
        </pc:spChg>
        <pc:spChg chg="mod">
          <ac:chgData name="Emils Zegers" userId="bd5cf22c-0e97-44c0-acad-9bc9915da531" providerId="ADAL" clId="{5F09D76C-1841-4F58-94B1-5AE3681891B6}" dt="2023-06-22T13:57:58.600" v="3437" actId="27803"/>
          <ac:spMkLst>
            <pc:docMk/>
            <pc:sldMk cId="605312590" sldId="256"/>
            <ac:spMk id="1951" creationId="{BB50BDBB-4CBE-BF3A-EB89-CC43AACFBB3C}"/>
          </ac:spMkLst>
        </pc:spChg>
        <pc:spChg chg="mod">
          <ac:chgData name="Emils Zegers" userId="bd5cf22c-0e97-44c0-acad-9bc9915da531" providerId="ADAL" clId="{5F09D76C-1841-4F58-94B1-5AE3681891B6}" dt="2023-06-22T13:57:58.600" v="3437" actId="27803"/>
          <ac:spMkLst>
            <pc:docMk/>
            <pc:sldMk cId="605312590" sldId="256"/>
            <ac:spMk id="1952" creationId="{D60094AF-D9DE-D808-C06E-430AAA92F199}"/>
          </ac:spMkLst>
        </pc:spChg>
        <pc:spChg chg="mod">
          <ac:chgData name="Emils Zegers" userId="bd5cf22c-0e97-44c0-acad-9bc9915da531" providerId="ADAL" clId="{5F09D76C-1841-4F58-94B1-5AE3681891B6}" dt="2023-06-22T13:57:58.600" v="3437" actId="27803"/>
          <ac:spMkLst>
            <pc:docMk/>
            <pc:sldMk cId="605312590" sldId="256"/>
            <ac:spMk id="1953" creationId="{A9D2D657-2F6A-BB4F-EEE1-3565E90BBB79}"/>
          </ac:spMkLst>
        </pc:spChg>
        <pc:spChg chg="mod">
          <ac:chgData name="Emils Zegers" userId="bd5cf22c-0e97-44c0-acad-9bc9915da531" providerId="ADAL" clId="{5F09D76C-1841-4F58-94B1-5AE3681891B6}" dt="2023-06-22T13:57:58.600" v="3437" actId="27803"/>
          <ac:spMkLst>
            <pc:docMk/>
            <pc:sldMk cId="605312590" sldId="256"/>
            <ac:spMk id="1954" creationId="{53750805-AB9E-23EF-049D-200027CA9111}"/>
          </ac:spMkLst>
        </pc:spChg>
        <pc:spChg chg="mod">
          <ac:chgData name="Emils Zegers" userId="bd5cf22c-0e97-44c0-acad-9bc9915da531" providerId="ADAL" clId="{5F09D76C-1841-4F58-94B1-5AE3681891B6}" dt="2023-06-22T13:57:58.600" v="3437" actId="27803"/>
          <ac:spMkLst>
            <pc:docMk/>
            <pc:sldMk cId="605312590" sldId="256"/>
            <ac:spMk id="1955" creationId="{CB659747-28CD-2A78-333D-B8A88BF94105}"/>
          </ac:spMkLst>
        </pc:spChg>
        <pc:spChg chg="mod">
          <ac:chgData name="Emils Zegers" userId="bd5cf22c-0e97-44c0-acad-9bc9915da531" providerId="ADAL" clId="{5F09D76C-1841-4F58-94B1-5AE3681891B6}" dt="2023-06-22T13:57:58.600" v="3437" actId="27803"/>
          <ac:spMkLst>
            <pc:docMk/>
            <pc:sldMk cId="605312590" sldId="256"/>
            <ac:spMk id="1956" creationId="{412A4490-DA6C-4163-B52E-47D4C6CBF239}"/>
          </ac:spMkLst>
        </pc:spChg>
        <pc:spChg chg="mod">
          <ac:chgData name="Emils Zegers" userId="bd5cf22c-0e97-44c0-acad-9bc9915da531" providerId="ADAL" clId="{5F09D76C-1841-4F58-94B1-5AE3681891B6}" dt="2023-06-22T13:57:58.600" v="3437" actId="27803"/>
          <ac:spMkLst>
            <pc:docMk/>
            <pc:sldMk cId="605312590" sldId="256"/>
            <ac:spMk id="1957" creationId="{39A3617C-39B1-10DE-64AA-0EE4AA7627CB}"/>
          </ac:spMkLst>
        </pc:spChg>
        <pc:spChg chg="mod">
          <ac:chgData name="Emils Zegers" userId="bd5cf22c-0e97-44c0-acad-9bc9915da531" providerId="ADAL" clId="{5F09D76C-1841-4F58-94B1-5AE3681891B6}" dt="2023-06-22T13:57:58.600" v="3437" actId="27803"/>
          <ac:spMkLst>
            <pc:docMk/>
            <pc:sldMk cId="605312590" sldId="256"/>
            <ac:spMk id="1958" creationId="{BF2C1F9D-B970-87CF-B7A1-591CF0DCC9EE}"/>
          </ac:spMkLst>
        </pc:spChg>
        <pc:spChg chg="mod">
          <ac:chgData name="Emils Zegers" userId="bd5cf22c-0e97-44c0-acad-9bc9915da531" providerId="ADAL" clId="{5F09D76C-1841-4F58-94B1-5AE3681891B6}" dt="2023-06-22T13:57:58.600" v="3437" actId="27803"/>
          <ac:spMkLst>
            <pc:docMk/>
            <pc:sldMk cId="605312590" sldId="256"/>
            <ac:spMk id="1959" creationId="{FC4D3969-713D-0C30-2FA8-B9CBBDF969D9}"/>
          </ac:spMkLst>
        </pc:spChg>
        <pc:spChg chg="mod">
          <ac:chgData name="Emils Zegers" userId="bd5cf22c-0e97-44c0-acad-9bc9915da531" providerId="ADAL" clId="{5F09D76C-1841-4F58-94B1-5AE3681891B6}" dt="2023-06-22T13:57:58.600" v="3437" actId="27803"/>
          <ac:spMkLst>
            <pc:docMk/>
            <pc:sldMk cId="605312590" sldId="256"/>
            <ac:spMk id="1960" creationId="{684CC3FC-651E-1778-949B-298CBA08CA37}"/>
          </ac:spMkLst>
        </pc:spChg>
        <pc:spChg chg="mod">
          <ac:chgData name="Emils Zegers" userId="bd5cf22c-0e97-44c0-acad-9bc9915da531" providerId="ADAL" clId="{5F09D76C-1841-4F58-94B1-5AE3681891B6}" dt="2023-06-22T13:57:58.600" v="3437" actId="27803"/>
          <ac:spMkLst>
            <pc:docMk/>
            <pc:sldMk cId="605312590" sldId="256"/>
            <ac:spMk id="1961" creationId="{2C4F7868-361A-40F7-B661-D8E606CF1E3C}"/>
          </ac:spMkLst>
        </pc:spChg>
        <pc:spChg chg="mod">
          <ac:chgData name="Emils Zegers" userId="bd5cf22c-0e97-44c0-acad-9bc9915da531" providerId="ADAL" clId="{5F09D76C-1841-4F58-94B1-5AE3681891B6}" dt="2023-06-22T13:57:58.600" v="3437" actId="27803"/>
          <ac:spMkLst>
            <pc:docMk/>
            <pc:sldMk cId="605312590" sldId="256"/>
            <ac:spMk id="1962" creationId="{B5359A3B-A298-031E-BA5A-E6EA6214270B}"/>
          </ac:spMkLst>
        </pc:spChg>
        <pc:spChg chg="mod">
          <ac:chgData name="Emils Zegers" userId="bd5cf22c-0e97-44c0-acad-9bc9915da531" providerId="ADAL" clId="{5F09D76C-1841-4F58-94B1-5AE3681891B6}" dt="2023-06-22T13:57:58.600" v="3437" actId="27803"/>
          <ac:spMkLst>
            <pc:docMk/>
            <pc:sldMk cId="605312590" sldId="256"/>
            <ac:spMk id="1963" creationId="{F89A3AD9-B5B0-F6E6-6F5F-81BDEE5ED574}"/>
          </ac:spMkLst>
        </pc:spChg>
        <pc:spChg chg="mod">
          <ac:chgData name="Emils Zegers" userId="bd5cf22c-0e97-44c0-acad-9bc9915da531" providerId="ADAL" clId="{5F09D76C-1841-4F58-94B1-5AE3681891B6}" dt="2023-06-22T13:57:58.600" v="3437" actId="27803"/>
          <ac:spMkLst>
            <pc:docMk/>
            <pc:sldMk cId="605312590" sldId="256"/>
            <ac:spMk id="1964" creationId="{F46D3D29-738E-3537-95BA-0258BF354D01}"/>
          </ac:spMkLst>
        </pc:spChg>
        <pc:spChg chg="mod">
          <ac:chgData name="Emils Zegers" userId="bd5cf22c-0e97-44c0-acad-9bc9915da531" providerId="ADAL" clId="{5F09D76C-1841-4F58-94B1-5AE3681891B6}" dt="2023-06-22T13:57:58.600" v="3437" actId="27803"/>
          <ac:spMkLst>
            <pc:docMk/>
            <pc:sldMk cId="605312590" sldId="256"/>
            <ac:spMk id="1965" creationId="{E96FCB1F-9291-89C0-73B5-4B98FED212F0}"/>
          </ac:spMkLst>
        </pc:spChg>
        <pc:spChg chg="mod">
          <ac:chgData name="Emils Zegers" userId="bd5cf22c-0e97-44c0-acad-9bc9915da531" providerId="ADAL" clId="{5F09D76C-1841-4F58-94B1-5AE3681891B6}" dt="2023-06-22T13:57:58.600" v="3437" actId="27803"/>
          <ac:spMkLst>
            <pc:docMk/>
            <pc:sldMk cId="605312590" sldId="256"/>
            <ac:spMk id="1966" creationId="{501443F8-F2AA-9B55-3FE5-31B65A82939F}"/>
          </ac:spMkLst>
        </pc:spChg>
        <pc:spChg chg="mod">
          <ac:chgData name="Emils Zegers" userId="bd5cf22c-0e97-44c0-acad-9bc9915da531" providerId="ADAL" clId="{5F09D76C-1841-4F58-94B1-5AE3681891B6}" dt="2023-06-22T13:57:58.600" v="3437" actId="27803"/>
          <ac:spMkLst>
            <pc:docMk/>
            <pc:sldMk cId="605312590" sldId="256"/>
            <ac:spMk id="1967" creationId="{4A5768D5-87CA-E47E-7925-0C94206F50EE}"/>
          </ac:spMkLst>
        </pc:spChg>
        <pc:spChg chg="mod">
          <ac:chgData name="Emils Zegers" userId="bd5cf22c-0e97-44c0-acad-9bc9915da531" providerId="ADAL" clId="{5F09D76C-1841-4F58-94B1-5AE3681891B6}" dt="2023-06-22T13:57:58.600" v="3437" actId="27803"/>
          <ac:spMkLst>
            <pc:docMk/>
            <pc:sldMk cId="605312590" sldId="256"/>
            <ac:spMk id="1968" creationId="{B37D2C77-3347-4A3C-2FDF-7031DE036DEF}"/>
          </ac:spMkLst>
        </pc:spChg>
        <pc:spChg chg="mod">
          <ac:chgData name="Emils Zegers" userId="bd5cf22c-0e97-44c0-acad-9bc9915da531" providerId="ADAL" clId="{5F09D76C-1841-4F58-94B1-5AE3681891B6}" dt="2023-06-22T13:57:58.600" v="3437" actId="27803"/>
          <ac:spMkLst>
            <pc:docMk/>
            <pc:sldMk cId="605312590" sldId="256"/>
            <ac:spMk id="1969" creationId="{3A3170E9-35AA-6504-67AE-CA113A685A20}"/>
          </ac:spMkLst>
        </pc:spChg>
        <pc:spChg chg="mod">
          <ac:chgData name="Emils Zegers" userId="bd5cf22c-0e97-44c0-acad-9bc9915da531" providerId="ADAL" clId="{5F09D76C-1841-4F58-94B1-5AE3681891B6}" dt="2023-06-22T13:57:58.600" v="3437" actId="27803"/>
          <ac:spMkLst>
            <pc:docMk/>
            <pc:sldMk cId="605312590" sldId="256"/>
            <ac:spMk id="1970" creationId="{D66D8C5D-C19A-7F4B-1ADE-D9A026D94A39}"/>
          </ac:spMkLst>
        </pc:spChg>
        <pc:spChg chg="mod">
          <ac:chgData name="Emils Zegers" userId="bd5cf22c-0e97-44c0-acad-9bc9915da531" providerId="ADAL" clId="{5F09D76C-1841-4F58-94B1-5AE3681891B6}" dt="2023-06-22T13:57:58.600" v="3437" actId="27803"/>
          <ac:spMkLst>
            <pc:docMk/>
            <pc:sldMk cId="605312590" sldId="256"/>
            <ac:spMk id="1971" creationId="{38EF8528-7AE6-F3EB-D5A8-13A89C980158}"/>
          </ac:spMkLst>
        </pc:spChg>
        <pc:spChg chg="mod">
          <ac:chgData name="Emils Zegers" userId="bd5cf22c-0e97-44c0-acad-9bc9915da531" providerId="ADAL" clId="{5F09D76C-1841-4F58-94B1-5AE3681891B6}" dt="2023-06-22T13:57:58.600" v="3437" actId="27803"/>
          <ac:spMkLst>
            <pc:docMk/>
            <pc:sldMk cId="605312590" sldId="256"/>
            <ac:spMk id="1972" creationId="{E6BBE144-3A68-B787-AE75-13A4BE0EC1D6}"/>
          </ac:spMkLst>
        </pc:spChg>
        <pc:spChg chg="mod">
          <ac:chgData name="Emils Zegers" userId="bd5cf22c-0e97-44c0-acad-9bc9915da531" providerId="ADAL" clId="{5F09D76C-1841-4F58-94B1-5AE3681891B6}" dt="2023-06-22T13:57:58.600" v="3437" actId="27803"/>
          <ac:spMkLst>
            <pc:docMk/>
            <pc:sldMk cId="605312590" sldId="256"/>
            <ac:spMk id="1973" creationId="{C1B5F41D-4F59-DC02-9B68-02DC8A8707C2}"/>
          </ac:spMkLst>
        </pc:spChg>
        <pc:spChg chg="mod">
          <ac:chgData name="Emils Zegers" userId="bd5cf22c-0e97-44c0-acad-9bc9915da531" providerId="ADAL" clId="{5F09D76C-1841-4F58-94B1-5AE3681891B6}" dt="2023-06-22T13:57:58.600" v="3437" actId="27803"/>
          <ac:spMkLst>
            <pc:docMk/>
            <pc:sldMk cId="605312590" sldId="256"/>
            <ac:spMk id="1974" creationId="{8410C7BD-930D-3C8D-AC11-9A47E8051B19}"/>
          </ac:spMkLst>
        </pc:spChg>
        <pc:spChg chg="mod">
          <ac:chgData name="Emils Zegers" userId="bd5cf22c-0e97-44c0-acad-9bc9915da531" providerId="ADAL" clId="{5F09D76C-1841-4F58-94B1-5AE3681891B6}" dt="2023-06-22T13:57:58.600" v="3437" actId="27803"/>
          <ac:spMkLst>
            <pc:docMk/>
            <pc:sldMk cId="605312590" sldId="256"/>
            <ac:spMk id="1975" creationId="{E9B7C581-3859-A144-FB33-B7E693E742F1}"/>
          </ac:spMkLst>
        </pc:spChg>
        <pc:spChg chg="mod">
          <ac:chgData name="Emils Zegers" userId="bd5cf22c-0e97-44c0-acad-9bc9915da531" providerId="ADAL" clId="{5F09D76C-1841-4F58-94B1-5AE3681891B6}" dt="2023-06-22T13:57:58.600" v="3437" actId="27803"/>
          <ac:spMkLst>
            <pc:docMk/>
            <pc:sldMk cId="605312590" sldId="256"/>
            <ac:spMk id="1976" creationId="{A352AD85-CEA0-76B3-FDE7-704EA415A817}"/>
          </ac:spMkLst>
        </pc:spChg>
        <pc:spChg chg="mod">
          <ac:chgData name="Emils Zegers" userId="bd5cf22c-0e97-44c0-acad-9bc9915da531" providerId="ADAL" clId="{5F09D76C-1841-4F58-94B1-5AE3681891B6}" dt="2023-06-22T13:57:58.600" v="3437" actId="27803"/>
          <ac:spMkLst>
            <pc:docMk/>
            <pc:sldMk cId="605312590" sldId="256"/>
            <ac:spMk id="1977" creationId="{D048CEC7-9BF4-BD0A-1E1E-FF57DBE426B8}"/>
          </ac:spMkLst>
        </pc:spChg>
        <pc:spChg chg="mod">
          <ac:chgData name="Emils Zegers" userId="bd5cf22c-0e97-44c0-acad-9bc9915da531" providerId="ADAL" clId="{5F09D76C-1841-4F58-94B1-5AE3681891B6}" dt="2023-06-22T13:57:58.600" v="3437" actId="27803"/>
          <ac:spMkLst>
            <pc:docMk/>
            <pc:sldMk cId="605312590" sldId="256"/>
            <ac:spMk id="1978" creationId="{B948D691-4618-9844-3120-AD20EC7EA2FE}"/>
          </ac:spMkLst>
        </pc:spChg>
        <pc:spChg chg="mod">
          <ac:chgData name="Emils Zegers" userId="bd5cf22c-0e97-44c0-acad-9bc9915da531" providerId="ADAL" clId="{5F09D76C-1841-4F58-94B1-5AE3681891B6}" dt="2023-06-22T13:57:58.600" v="3437" actId="27803"/>
          <ac:spMkLst>
            <pc:docMk/>
            <pc:sldMk cId="605312590" sldId="256"/>
            <ac:spMk id="1979" creationId="{6745AE55-39AC-C815-8288-32BD01022254}"/>
          </ac:spMkLst>
        </pc:spChg>
        <pc:spChg chg="mod">
          <ac:chgData name="Emils Zegers" userId="bd5cf22c-0e97-44c0-acad-9bc9915da531" providerId="ADAL" clId="{5F09D76C-1841-4F58-94B1-5AE3681891B6}" dt="2023-06-22T13:57:58.600" v="3437" actId="27803"/>
          <ac:spMkLst>
            <pc:docMk/>
            <pc:sldMk cId="605312590" sldId="256"/>
            <ac:spMk id="1980" creationId="{4C233BFA-1872-5315-E3BD-B24DE7851E9F}"/>
          </ac:spMkLst>
        </pc:spChg>
        <pc:spChg chg="mod">
          <ac:chgData name="Emils Zegers" userId="bd5cf22c-0e97-44c0-acad-9bc9915da531" providerId="ADAL" clId="{5F09D76C-1841-4F58-94B1-5AE3681891B6}" dt="2023-06-22T13:57:58.600" v="3437" actId="27803"/>
          <ac:spMkLst>
            <pc:docMk/>
            <pc:sldMk cId="605312590" sldId="256"/>
            <ac:spMk id="1981" creationId="{DB4AF990-6D58-C2EF-F59D-FB8D31EED941}"/>
          </ac:spMkLst>
        </pc:spChg>
        <pc:spChg chg="mod">
          <ac:chgData name="Emils Zegers" userId="bd5cf22c-0e97-44c0-acad-9bc9915da531" providerId="ADAL" clId="{5F09D76C-1841-4F58-94B1-5AE3681891B6}" dt="2023-06-22T13:57:58.600" v="3437" actId="27803"/>
          <ac:spMkLst>
            <pc:docMk/>
            <pc:sldMk cId="605312590" sldId="256"/>
            <ac:spMk id="1982" creationId="{85E0E4D0-DB10-19CD-54A8-6796626CD316}"/>
          </ac:spMkLst>
        </pc:spChg>
        <pc:spChg chg="mod">
          <ac:chgData name="Emils Zegers" userId="bd5cf22c-0e97-44c0-acad-9bc9915da531" providerId="ADAL" clId="{5F09D76C-1841-4F58-94B1-5AE3681891B6}" dt="2023-06-22T13:57:58.600" v="3437" actId="27803"/>
          <ac:spMkLst>
            <pc:docMk/>
            <pc:sldMk cId="605312590" sldId="256"/>
            <ac:spMk id="1983" creationId="{5070C14A-865A-04B2-E187-FCEACC176346}"/>
          </ac:spMkLst>
        </pc:spChg>
        <pc:spChg chg="mod">
          <ac:chgData name="Emils Zegers" userId="bd5cf22c-0e97-44c0-acad-9bc9915da531" providerId="ADAL" clId="{5F09D76C-1841-4F58-94B1-5AE3681891B6}" dt="2023-06-22T13:57:58.600" v="3437" actId="27803"/>
          <ac:spMkLst>
            <pc:docMk/>
            <pc:sldMk cId="605312590" sldId="256"/>
            <ac:spMk id="1984" creationId="{75DCE399-FECA-6B9D-8180-57C83FD45887}"/>
          </ac:spMkLst>
        </pc:spChg>
        <pc:spChg chg="mod">
          <ac:chgData name="Emils Zegers" userId="bd5cf22c-0e97-44c0-acad-9bc9915da531" providerId="ADAL" clId="{5F09D76C-1841-4F58-94B1-5AE3681891B6}" dt="2023-06-22T13:57:58.600" v="3437" actId="27803"/>
          <ac:spMkLst>
            <pc:docMk/>
            <pc:sldMk cId="605312590" sldId="256"/>
            <ac:spMk id="1985" creationId="{FD2DA682-A001-524D-6C92-0D072C873206}"/>
          </ac:spMkLst>
        </pc:spChg>
        <pc:spChg chg="mod">
          <ac:chgData name="Emils Zegers" userId="bd5cf22c-0e97-44c0-acad-9bc9915da531" providerId="ADAL" clId="{5F09D76C-1841-4F58-94B1-5AE3681891B6}" dt="2023-06-22T13:57:58.600" v="3437" actId="27803"/>
          <ac:spMkLst>
            <pc:docMk/>
            <pc:sldMk cId="605312590" sldId="256"/>
            <ac:spMk id="1986" creationId="{DF16A975-4B29-C471-E866-673B72C9B361}"/>
          </ac:spMkLst>
        </pc:spChg>
        <pc:spChg chg="mod">
          <ac:chgData name="Emils Zegers" userId="bd5cf22c-0e97-44c0-acad-9bc9915da531" providerId="ADAL" clId="{5F09D76C-1841-4F58-94B1-5AE3681891B6}" dt="2023-06-22T13:57:58.600" v="3437" actId="27803"/>
          <ac:spMkLst>
            <pc:docMk/>
            <pc:sldMk cId="605312590" sldId="256"/>
            <ac:spMk id="1987" creationId="{352367CD-7119-9C4A-5424-89811762A61C}"/>
          </ac:spMkLst>
        </pc:spChg>
        <pc:spChg chg="mod">
          <ac:chgData name="Emils Zegers" userId="bd5cf22c-0e97-44c0-acad-9bc9915da531" providerId="ADAL" clId="{5F09D76C-1841-4F58-94B1-5AE3681891B6}" dt="2023-06-22T13:57:58.600" v="3437" actId="27803"/>
          <ac:spMkLst>
            <pc:docMk/>
            <pc:sldMk cId="605312590" sldId="256"/>
            <ac:spMk id="1988" creationId="{5F146A44-CE2D-95AC-72D3-04E0558FF887}"/>
          </ac:spMkLst>
        </pc:spChg>
        <pc:spChg chg="mod">
          <ac:chgData name="Emils Zegers" userId="bd5cf22c-0e97-44c0-acad-9bc9915da531" providerId="ADAL" clId="{5F09D76C-1841-4F58-94B1-5AE3681891B6}" dt="2023-06-22T13:57:58.600" v="3437" actId="27803"/>
          <ac:spMkLst>
            <pc:docMk/>
            <pc:sldMk cId="605312590" sldId="256"/>
            <ac:spMk id="1989" creationId="{63A80B43-7CB7-30AB-66C5-8EE7ECF88BD4}"/>
          </ac:spMkLst>
        </pc:spChg>
        <pc:spChg chg="mod">
          <ac:chgData name="Emils Zegers" userId="bd5cf22c-0e97-44c0-acad-9bc9915da531" providerId="ADAL" clId="{5F09D76C-1841-4F58-94B1-5AE3681891B6}" dt="2023-06-22T13:57:58.600" v="3437" actId="27803"/>
          <ac:spMkLst>
            <pc:docMk/>
            <pc:sldMk cId="605312590" sldId="256"/>
            <ac:spMk id="1990" creationId="{A33AE1A7-1E43-29AD-67E5-6F8540DD7175}"/>
          </ac:spMkLst>
        </pc:spChg>
        <pc:spChg chg="mod">
          <ac:chgData name="Emils Zegers" userId="bd5cf22c-0e97-44c0-acad-9bc9915da531" providerId="ADAL" clId="{5F09D76C-1841-4F58-94B1-5AE3681891B6}" dt="2023-06-22T13:57:58.600" v="3437" actId="27803"/>
          <ac:spMkLst>
            <pc:docMk/>
            <pc:sldMk cId="605312590" sldId="256"/>
            <ac:spMk id="1991" creationId="{44A36514-F49C-53D5-5501-4078C5C55674}"/>
          </ac:spMkLst>
        </pc:spChg>
        <pc:spChg chg="mod">
          <ac:chgData name="Emils Zegers" userId="bd5cf22c-0e97-44c0-acad-9bc9915da531" providerId="ADAL" clId="{5F09D76C-1841-4F58-94B1-5AE3681891B6}" dt="2023-06-22T13:57:58.600" v="3437" actId="27803"/>
          <ac:spMkLst>
            <pc:docMk/>
            <pc:sldMk cId="605312590" sldId="256"/>
            <ac:spMk id="1992" creationId="{D3F693B8-84C1-C5A6-F787-6AEA6490BA05}"/>
          </ac:spMkLst>
        </pc:spChg>
        <pc:spChg chg="mod">
          <ac:chgData name="Emils Zegers" userId="bd5cf22c-0e97-44c0-acad-9bc9915da531" providerId="ADAL" clId="{5F09D76C-1841-4F58-94B1-5AE3681891B6}" dt="2023-06-22T13:57:58.600" v="3437" actId="27803"/>
          <ac:spMkLst>
            <pc:docMk/>
            <pc:sldMk cId="605312590" sldId="256"/>
            <ac:spMk id="1993" creationId="{1C6BA370-AD66-0378-1FA1-295802AA598A}"/>
          </ac:spMkLst>
        </pc:spChg>
        <pc:spChg chg="mod">
          <ac:chgData name="Emils Zegers" userId="bd5cf22c-0e97-44c0-acad-9bc9915da531" providerId="ADAL" clId="{5F09D76C-1841-4F58-94B1-5AE3681891B6}" dt="2023-06-22T13:57:58.600" v="3437" actId="27803"/>
          <ac:spMkLst>
            <pc:docMk/>
            <pc:sldMk cId="605312590" sldId="256"/>
            <ac:spMk id="1994" creationId="{ABCF369C-6A53-EB20-2D7C-1DDC5E485329}"/>
          </ac:spMkLst>
        </pc:spChg>
        <pc:spChg chg="mod">
          <ac:chgData name="Emils Zegers" userId="bd5cf22c-0e97-44c0-acad-9bc9915da531" providerId="ADAL" clId="{5F09D76C-1841-4F58-94B1-5AE3681891B6}" dt="2023-06-22T13:57:58.600" v="3437" actId="27803"/>
          <ac:spMkLst>
            <pc:docMk/>
            <pc:sldMk cId="605312590" sldId="256"/>
            <ac:spMk id="1995" creationId="{110B591C-C448-69ED-B270-CF80FC5A399C}"/>
          </ac:spMkLst>
        </pc:spChg>
        <pc:spChg chg="mod">
          <ac:chgData name="Emils Zegers" userId="bd5cf22c-0e97-44c0-acad-9bc9915da531" providerId="ADAL" clId="{5F09D76C-1841-4F58-94B1-5AE3681891B6}" dt="2023-06-22T13:57:58.600" v="3437" actId="27803"/>
          <ac:spMkLst>
            <pc:docMk/>
            <pc:sldMk cId="605312590" sldId="256"/>
            <ac:spMk id="1996" creationId="{28E8E6F7-48EE-D3D2-F6F5-A07718ECF219}"/>
          </ac:spMkLst>
        </pc:spChg>
        <pc:spChg chg="mod">
          <ac:chgData name="Emils Zegers" userId="bd5cf22c-0e97-44c0-acad-9bc9915da531" providerId="ADAL" clId="{5F09D76C-1841-4F58-94B1-5AE3681891B6}" dt="2023-06-22T13:57:58.600" v="3437" actId="27803"/>
          <ac:spMkLst>
            <pc:docMk/>
            <pc:sldMk cId="605312590" sldId="256"/>
            <ac:spMk id="1997" creationId="{654DD921-2387-2A8C-95D2-E7584F114755}"/>
          </ac:spMkLst>
        </pc:spChg>
        <pc:spChg chg="mod">
          <ac:chgData name="Emils Zegers" userId="bd5cf22c-0e97-44c0-acad-9bc9915da531" providerId="ADAL" clId="{5F09D76C-1841-4F58-94B1-5AE3681891B6}" dt="2023-06-22T13:57:58.600" v="3437" actId="27803"/>
          <ac:spMkLst>
            <pc:docMk/>
            <pc:sldMk cId="605312590" sldId="256"/>
            <ac:spMk id="1998" creationId="{48C61B16-0011-9212-D331-99876F48CE6D}"/>
          </ac:spMkLst>
        </pc:spChg>
        <pc:spChg chg="mod">
          <ac:chgData name="Emils Zegers" userId="bd5cf22c-0e97-44c0-acad-9bc9915da531" providerId="ADAL" clId="{5F09D76C-1841-4F58-94B1-5AE3681891B6}" dt="2023-06-22T13:57:58.600" v="3437" actId="27803"/>
          <ac:spMkLst>
            <pc:docMk/>
            <pc:sldMk cId="605312590" sldId="256"/>
            <ac:spMk id="1999" creationId="{7E5FF661-B796-24F0-21F6-5C97A3EC53F5}"/>
          </ac:spMkLst>
        </pc:spChg>
        <pc:spChg chg="mod">
          <ac:chgData name="Emils Zegers" userId="bd5cf22c-0e97-44c0-acad-9bc9915da531" providerId="ADAL" clId="{5F09D76C-1841-4F58-94B1-5AE3681891B6}" dt="2023-06-22T13:57:58.600" v="3437" actId="27803"/>
          <ac:spMkLst>
            <pc:docMk/>
            <pc:sldMk cId="605312590" sldId="256"/>
            <ac:spMk id="2000" creationId="{A08F5BD8-7290-5F34-B451-ADFD85A33D91}"/>
          </ac:spMkLst>
        </pc:spChg>
        <pc:spChg chg="mod">
          <ac:chgData name="Emils Zegers" userId="bd5cf22c-0e97-44c0-acad-9bc9915da531" providerId="ADAL" clId="{5F09D76C-1841-4F58-94B1-5AE3681891B6}" dt="2023-06-22T13:57:58.600" v="3437" actId="27803"/>
          <ac:spMkLst>
            <pc:docMk/>
            <pc:sldMk cId="605312590" sldId="256"/>
            <ac:spMk id="2001" creationId="{B2E53783-49AE-0A39-E224-8E99B73A5CA9}"/>
          </ac:spMkLst>
        </pc:spChg>
        <pc:spChg chg="mod">
          <ac:chgData name="Emils Zegers" userId="bd5cf22c-0e97-44c0-acad-9bc9915da531" providerId="ADAL" clId="{5F09D76C-1841-4F58-94B1-5AE3681891B6}" dt="2023-06-22T13:57:58.600" v="3437" actId="27803"/>
          <ac:spMkLst>
            <pc:docMk/>
            <pc:sldMk cId="605312590" sldId="256"/>
            <ac:spMk id="2002" creationId="{A9D4D822-52DB-6F2F-5033-D36C3B800D46}"/>
          </ac:spMkLst>
        </pc:spChg>
        <pc:spChg chg="mod">
          <ac:chgData name="Emils Zegers" userId="bd5cf22c-0e97-44c0-acad-9bc9915da531" providerId="ADAL" clId="{5F09D76C-1841-4F58-94B1-5AE3681891B6}" dt="2023-06-22T13:57:58.600" v="3437" actId="27803"/>
          <ac:spMkLst>
            <pc:docMk/>
            <pc:sldMk cId="605312590" sldId="256"/>
            <ac:spMk id="2003" creationId="{0AAF433E-1C4B-5B03-81C1-CC93202508CC}"/>
          </ac:spMkLst>
        </pc:spChg>
        <pc:spChg chg="mod">
          <ac:chgData name="Emils Zegers" userId="bd5cf22c-0e97-44c0-acad-9bc9915da531" providerId="ADAL" clId="{5F09D76C-1841-4F58-94B1-5AE3681891B6}" dt="2023-06-22T13:57:58.600" v="3437" actId="27803"/>
          <ac:spMkLst>
            <pc:docMk/>
            <pc:sldMk cId="605312590" sldId="256"/>
            <ac:spMk id="2004" creationId="{2E89F71F-63D2-5301-2838-A094FFC9518A}"/>
          </ac:spMkLst>
        </pc:spChg>
        <pc:spChg chg="mod">
          <ac:chgData name="Emils Zegers" userId="bd5cf22c-0e97-44c0-acad-9bc9915da531" providerId="ADAL" clId="{5F09D76C-1841-4F58-94B1-5AE3681891B6}" dt="2023-06-22T13:57:58.600" v="3437" actId="27803"/>
          <ac:spMkLst>
            <pc:docMk/>
            <pc:sldMk cId="605312590" sldId="256"/>
            <ac:spMk id="2005" creationId="{82EB1A2D-B4EB-4869-F5C2-895D757720F3}"/>
          </ac:spMkLst>
        </pc:spChg>
        <pc:spChg chg="mod">
          <ac:chgData name="Emils Zegers" userId="bd5cf22c-0e97-44c0-acad-9bc9915da531" providerId="ADAL" clId="{5F09D76C-1841-4F58-94B1-5AE3681891B6}" dt="2023-06-22T13:57:58.600" v="3437" actId="27803"/>
          <ac:spMkLst>
            <pc:docMk/>
            <pc:sldMk cId="605312590" sldId="256"/>
            <ac:spMk id="2006" creationId="{40135DA3-F618-63E8-F5E1-4CE4944F2843}"/>
          </ac:spMkLst>
        </pc:spChg>
        <pc:spChg chg="mod">
          <ac:chgData name="Emils Zegers" userId="bd5cf22c-0e97-44c0-acad-9bc9915da531" providerId="ADAL" clId="{5F09D76C-1841-4F58-94B1-5AE3681891B6}" dt="2023-06-22T13:57:58.600" v="3437" actId="27803"/>
          <ac:spMkLst>
            <pc:docMk/>
            <pc:sldMk cId="605312590" sldId="256"/>
            <ac:spMk id="2007" creationId="{6C848105-557C-433C-FC73-F19D1593FB87}"/>
          </ac:spMkLst>
        </pc:spChg>
        <pc:spChg chg="mod">
          <ac:chgData name="Emils Zegers" userId="bd5cf22c-0e97-44c0-acad-9bc9915da531" providerId="ADAL" clId="{5F09D76C-1841-4F58-94B1-5AE3681891B6}" dt="2023-06-22T13:57:58.600" v="3437" actId="27803"/>
          <ac:spMkLst>
            <pc:docMk/>
            <pc:sldMk cId="605312590" sldId="256"/>
            <ac:spMk id="2008" creationId="{A47C0670-FCE2-C71E-C557-B28ECF00C7A5}"/>
          </ac:spMkLst>
        </pc:spChg>
        <pc:spChg chg="mod">
          <ac:chgData name="Emils Zegers" userId="bd5cf22c-0e97-44c0-acad-9bc9915da531" providerId="ADAL" clId="{5F09D76C-1841-4F58-94B1-5AE3681891B6}" dt="2023-06-22T13:57:58.600" v="3437" actId="27803"/>
          <ac:spMkLst>
            <pc:docMk/>
            <pc:sldMk cId="605312590" sldId="256"/>
            <ac:spMk id="2009" creationId="{DE7B4670-A425-0F68-553F-696580F0A943}"/>
          </ac:spMkLst>
        </pc:spChg>
        <pc:spChg chg="mod">
          <ac:chgData name="Emils Zegers" userId="bd5cf22c-0e97-44c0-acad-9bc9915da531" providerId="ADAL" clId="{5F09D76C-1841-4F58-94B1-5AE3681891B6}" dt="2023-06-22T13:57:58.600" v="3437" actId="27803"/>
          <ac:spMkLst>
            <pc:docMk/>
            <pc:sldMk cId="605312590" sldId="256"/>
            <ac:spMk id="2010" creationId="{6C1A2AAC-DF51-7D2E-2629-9EC6469F4721}"/>
          </ac:spMkLst>
        </pc:spChg>
        <pc:spChg chg="mod">
          <ac:chgData name="Emils Zegers" userId="bd5cf22c-0e97-44c0-acad-9bc9915da531" providerId="ADAL" clId="{5F09D76C-1841-4F58-94B1-5AE3681891B6}" dt="2023-06-22T13:57:58.600" v="3437" actId="27803"/>
          <ac:spMkLst>
            <pc:docMk/>
            <pc:sldMk cId="605312590" sldId="256"/>
            <ac:spMk id="2011" creationId="{6299FA32-7741-AA69-376D-C6FB17631DBC}"/>
          </ac:spMkLst>
        </pc:spChg>
        <pc:spChg chg="mod">
          <ac:chgData name="Emils Zegers" userId="bd5cf22c-0e97-44c0-acad-9bc9915da531" providerId="ADAL" clId="{5F09D76C-1841-4F58-94B1-5AE3681891B6}" dt="2023-06-22T13:57:58.600" v="3437" actId="27803"/>
          <ac:spMkLst>
            <pc:docMk/>
            <pc:sldMk cId="605312590" sldId="256"/>
            <ac:spMk id="2012" creationId="{89E71D9D-6517-7BED-E47C-BEF53B535AEA}"/>
          </ac:spMkLst>
        </pc:spChg>
        <pc:spChg chg="mod">
          <ac:chgData name="Emils Zegers" userId="bd5cf22c-0e97-44c0-acad-9bc9915da531" providerId="ADAL" clId="{5F09D76C-1841-4F58-94B1-5AE3681891B6}" dt="2023-06-22T13:57:58.600" v="3437" actId="27803"/>
          <ac:spMkLst>
            <pc:docMk/>
            <pc:sldMk cId="605312590" sldId="256"/>
            <ac:spMk id="2013" creationId="{6969FCE0-BB43-C2F6-9DC1-BF67CA8DC42E}"/>
          </ac:spMkLst>
        </pc:spChg>
        <pc:spChg chg="mod">
          <ac:chgData name="Emils Zegers" userId="bd5cf22c-0e97-44c0-acad-9bc9915da531" providerId="ADAL" clId="{5F09D76C-1841-4F58-94B1-5AE3681891B6}" dt="2023-06-22T13:57:58.600" v="3437" actId="27803"/>
          <ac:spMkLst>
            <pc:docMk/>
            <pc:sldMk cId="605312590" sldId="256"/>
            <ac:spMk id="2014" creationId="{BFCB4579-B6B6-0DA9-1C1E-FB7D3EBB240E}"/>
          </ac:spMkLst>
        </pc:spChg>
        <pc:spChg chg="mod">
          <ac:chgData name="Emils Zegers" userId="bd5cf22c-0e97-44c0-acad-9bc9915da531" providerId="ADAL" clId="{5F09D76C-1841-4F58-94B1-5AE3681891B6}" dt="2023-06-22T13:57:58.600" v="3437" actId="27803"/>
          <ac:spMkLst>
            <pc:docMk/>
            <pc:sldMk cId="605312590" sldId="256"/>
            <ac:spMk id="2015" creationId="{1D09C0FC-8F1E-DD95-E786-F20F4513F102}"/>
          </ac:spMkLst>
        </pc:spChg>
        <pc:spChg chg="mod">
          <ac:chgData name="Emils Zegers" userId="bd5cf22c-0e97-44c0-acad-9bc9915da531" providerId="ADAL" clId="{5F09D76C-1841-4F58-94B1-5AE3681891B6}" dt="2023-06-22T13:57:58.600" v="3437" actId="27803"/>
          <ac:spMkLst>
            <pc:docMk/>
            <pc:sldMk cId="605312590" sldId="256"/>
            <ac:spMk id="2016" creationId="{0F5A1741-8726-EC96-A184-81C70FA8597A}"/>
          </ac:spMkLst>
        </pc:spChg>
        <pc:spChg chg="mod">
          <ac:chgData name="Emils Zegers" userId="bd5cf22c-0e97-44c0-acad-9bc9915da531" providerId="ADAL" clId="{5F09D76C-1841-4F58-94B1-5AE3681891B6}" dt="2023-06-22T13:57:58.600" v="3437" actId="27803"/>
          <ac:spMkLst>
            <pc:docMk/>
            <pc:sldMk cId="605312590" sldId="256"/>
            <ac:spMk id="2017" creationId="{72BACA34-14C9-C003-2557-EEC189DE9E03}"/>
          </ac:spMkLst>
        </pc:spChg>
        <pc:spChg chg="mod">
          <ac:chgData name="Emils Zegers" userId="bd5cf22c-0e97-44c0-acad-9bc9915da531" providerId="ADAL" clId="{5F09D76C-1841-4F58-94B1-5AE3681891B6}" dt="2023-06-22T13:57:58.600" v="3437" actId="27803"/>
          <ac:spMkLst>
            <pc:docMk/>
            <pc:sldMk cId="605312590" sldId="256"/>
            <ac:spMk id="2018" creationId="{0A7D5EFD-1FEF-04FE-009E-6A569FC7D38A}"/>
          </ac:spMkLst>
        </pc:spChg>
        <pc:spChg chg="mod">
          <ac:chgData name="Emils Zegers" userId="bd5cf22c-0e97-44c0-acad-9bc9915da531" providerId="ADAL" clId="{5F09D76C-1841-4F58-94B1-5AE3681891B6}" dt="2023-06-22T13:57:58.600" v="3437" actId="27803"/>
          <ac:spMkLst>
            <pc:docMk/>
            <pc:sldMk cId="605312590" sldId="256"/>
            <ac:spMk id="2019" creationId="{DFA84974-D418-8875-9A5D-395DCCB16121}"/>
          </ac:spMkLst>
        </pc:spChg>
        <pc:spChg chg="mod">
          <ac:chgData name="Emils Zegers" userId="bd5cf22c-0e97-44c0-acad-9bc9915da531" providerId="ADAL" clId="{5F09D76C-1841-4F58-94B1-5AE3681891B6}" dt="2023-06-22T13:57:58.600" v="3437" actId="27803"/>
          <ac:spMkLst>
            <pc:docMk/>
            <pc:sldMk cId="605312590" sldId="256"/>
            <ac:spMk id="2020" creationId="{A36FB78B-31F8-BD6F-25ED-B7BF5714E52A}"/>
          </ac:spMkLst>
        </pc:spChg>
        <pc:spChg chg="mod">
          <ac:chgData name="Emils Zegers" userId="bd5cf22c-0e97-44c0-acad-9bc9915da531" providerId="ADAL" clId="{5F09D76C-1841-4F58-94B1-5AE3681891B6}" dt="2023-06-22T13:57:58.600" v="3437" actId="27803"/>
          <ac:spMkLst>
            <pc:docMk/>
            <pc:sldMk cId="605312590" sldId="256"/>
            <ac:spMk id="2021" creationId="{2117CC5B-C48D-5011-4250-0A70A2A1EA9A}"/>
          </ac:spMkLst>
        </pc:spChg>
        <pc:spChg chg="mod">
          <ac:chgData name="Emils Zegers" userId="bd5cf22c-0e97-44c0-acad-9bc9915da531" providerId="ADAL" clId="{5F09D76C-1841-4F58-94B1-5AE3681891B6}" dt="2023-06-22T13:57:58.600" v="3437" actId="27803"/>
          <ac:spMkLst>
            <pc:docMk/>
            <pc:sldMk cId="605312590" sldId="256"/>
            <ac:spMk id="2022" creationId="{4A23694F-FA24-427F-5AC9-C17129A12592}"/>
          </ac:spMkLst>
        </pc:spChg>
        <pc:spChg chg="mod">
          <ac:chgData name="Emils Zegers" userId="bd5cf22c-0e97-44c0-acad-9bc9915da531" providerId="ADAL" clId="{5F09D76C-1841-4F58-94B1-5AE3681891B6}" dt="2023-06-22T13:57:58.600" v="3437" actId="27803"/>
          <ac:spMkLst>
            <pc:docMk/>
            <pc:sldMk cId="605312590" sldId="256"/>
            <ac:spMk id="2023" creationId="{C587C8A0-E755-52FD-BBFD-18524A766535}"/>
          </ac:spMkLst>
        </pc:spChg>
        <pc:spChg chg="mod">
          <ac:chgData name="Emils Zegers" userId="bd5cf22c-0e97-44c0-acad-9bc9915da531" providerId="ADAL" clId="{5F09D76C-1841-4F58-94B1-5AE3681891B6}" dt="2023-06-22T13:57:58.600" v="3437" actId="27803"/>
          <ac:spMkLst>
            <pc:docMk/>
            <pc:sldMk cId="605312590" sldId="256"/>
            <ac:spMk id="2024" creationId="{3AC04061-AA8B-B5B6-5287-DD614AFC101E}"/>
          </ac:spMkLst>
        </pc:spChg>
        <pc:spChg chg="mod">
          <ac:chgData name="Emils Zegers" userId="bd5cf22c-0e97-44c0-acad-9bc9915da531" providerId="ADAL" clId="{5F09D76C-1841-4F58-94B1-5AE3681891B6}" dt="2023-06-22T13:57:58.600" v="3437" actId="27803"/>
          <ac:spMkLst>
            <pc:docMk/>
            <pc:sldMk cId="605312590" sldId="256"/>
            <ac:spMk id="2025" creationId="{99D17670-7DD3-4FF5-B3DF-3D92F288AB5E}"/>
          </ac:spMkLst>
        </pc:spChg>
        <pc:spChg chg="mod">
          <ac:chgData name="Emils Zegers" userId="bd5cf22c-0e97-44c0-acad-9bc9915da531" providerId="ADAL" clId="{5F09D76C-1841-4F58-94B1-5AE3681891B6}" dt="2023-06-22T13:57:58.600" v="3437" actId="27803"/>
          <ac:spMkLst>
            <pc:docMk/>
            <pc:sldMk cId="605312590" sldId="256"/>
            <ac:spMk id="2026" creationId="{F3F4ED7D-CF09-853D-C188-C2B195C6DC4A}"/>
          </ac:spMkLst>
        </pc:spChg>
        <pc:spChg chg="mod">
          <ac:chgData name="Emils Zegers" userId="bd5cf22c-0e97-44c0-acad-9bc9915da531" providerId="ADAL" clId="{5F09D76C-1841-4F58-94B1-5AE3681891B6}" dt="2023-06-22T13:57:58.600" v="3437" actId="27803"/>
          <ac:spMkLst>
            <pc:docMk/>
            <pc:sldMk cId="605312590" sldId="256"/>
            <ac:spMk id="2027" creationId="{138BE889-0D60-DE9A-1D24-2C6A70FD6A7D}"/>
          </ac:spMkLst>
        </pc:spChg>
        <pc:spChg chg="mod">
          <ac:chgData name="Emils Zegers" userId="bd5cf22c-0e97-44c0-acad-9bc9915da531" providerId="ADAL" clId="{5F09D76C-1841-4F58-94B1-5AE3681891B6}" dt="2023-06-22T13:57:58.600" v="3437" actId="27803"/>
          <ac:spMkLst>
            <pc:docMk/>
            <pc:sldMk cId="605312590" sldId="256"/>
            <ac:spMk id="2028" creationId="{CEEF7104-F567-D6FE-8A21-E18FCF11389C}"/>
          </ac:spMkLst>
        </pc:spChg>
        <pc:spChg chg="mod">
          <ac:chgData name="Emils Zegers" userId="bd5cf22c-0e97-44c0-acad-9bc9915da531" providerId="ADAL" clId="{5F09D76C-1841-4F58-94B1-5AE3681891B6}" dt="2023-06-22T13:57:58.600" v="3437" actId="27803"/>
          <ac:spMkLst>
            <pc:docMk/>
            <pc:sldMk cId="605312590" sldId="256"/>
            <ac:spMk id="2029" creationId="{DB0B0D85-454B-0C6C-93E6-51FD80527EFA}"/>
          </ac:spMkLst>
        </pc:spChg>
        <pc:spChg chg="mod">
          <ac:chgData name="Emils Zegers" userId="bd5cf22c-0e97-44c0-acad-9bc9915da531" providerId="ADAL" clId="{5F09D76C-1841-4F58-94B1-5AE3681891B6}" dt="2023-06-22T13:57:58.600" v="3437" actId="27803"/>
          <ac:spMkLst>
            <pc:docMk/>
            <pc:sldMk cId="605312590" sldId="256"/>
            <ac:spMk id="2030" creationId="{30E6D1D9-403D-3C23-C988-C222E8C663E1}"/>
          </ac:spMkLst>
        </pc:spChg>
        <pc:spChg chg="mod">
          <ac:chgData name="Emils Zegers" userId="bd5cf22c-0e97-44c0-acad-9bc9915da531" providerId="ADAL" clId="{5F09D76C-1841-4F58-94B1-5AE3681891B6}" dt="2023-06-22T13:57:58.600" v="3437" actId="27803"/>
          <ac:spMkLst>
            <pc:docMk/>
            <pc:sldMk cId="605312590" sldId="256"/>
            <ac:spMk id="2031" creationId="{1DE5D6FD-09D8-7051-5FD1-C78B10A65799}"/>
          </ac:spMkLst>
        </pc:spChg>
        <pc:spChg chg="mod">
          <ac:chgData name="Emils Zegers" userId="bd5cf22c-0e97-44c0-acad-9bc9915da531" providerId="ADAL" clId="{5F09D76C-1841-4F58-94B1-5AE3681891B6}" dt="2023-06-22T13:57:58.600" v="3437" actId="27803"/>
          <ac:spMkLst>
            <pc:docMk/>
            <pc:sldMk cId="605312590" sldId="256"/>
            <ac:spMk id="2032" creationId="{A85940E6-6D39-1B54-281F-6044A1F29D9A}"/>
          </ac:spMkLst>
        </pc:spChg>
        <pc:spChg chg="mod">
          <ac:chgData name="Emils Zegers" userId="bd5cf22c-0e97-44c0-acad-9bc9915da531" providerId="ADAL" clId="{5F09D76C-1841-4F58-94B1-5AE3681891B6}" dt="2023-06-22T13:57:58.600" v="3437" actId="27803"/>
          <ac:spMkLst>
            <pc:docMk/>
            <pc:sldMk cId="605312590" sldId="256"/>
            <ac:spMk id="2033" creationId="{A40D42CE-DC3F-B628-4529-939794FB901E}"/>
          </ac:spMkLst>
        </pc:spChg>
        <pc:spChg chg="mod">
          <ac:chgData name="Emils Zegers" userId="bd5cf22c-0e97-44c0-acad-9bc9915da531" providerId="ADAL" clId="{5F09D76C-1841-4F58-94B1-5AE3681891B6}" dt="2023-06-22T13:57:58.600" v="3437" actId="27803"/>
          <ac:spMkLst>
            <pc:docMk/>
            <pc:sldMk cId="605312590" sldId="256"/>
            <ac:spMk id="2034" creationId="{86E19577-CACA-BCFF-CE30-BF5CA009347C}"/>
          </ac:spMkLst>
        </pc:spChg>
        <pc:spChg chg="mod">
          <ac:chgData name="Emils Zegers" userId="bd5cf22c-0e97-44c0-acad-9bc9915da531" providerId="ADAL" clId="{5F09D76C-1841-4F58-94B1-5AE3681891B6}" dt="2023-06-22T13:57:58.600" v="3437" actId="27803"/>
          <ac:spMkLst>
            <pc:docMk/>
            <pc:sldMk cId="605312590" sldId="256"/>
            <ac:spMk id="2035" creationId="{F9A09162-21FC-0738-4DF9-E7713878C49B}"/>
          </ac:spMkLst>
        </pc:spChg>
        <pc:spChg chg="mod">
          <ac:chgData name="Emils Zegers" userId="bd5cf22c-0e97-44c0-acad-9bc9915da531" providerId="ADAL" clId="{5F09D76C-1841-4F58-94B1-5AE3681891B6}" dt="2023-06-22T13:57:58.600" v="3437" actId="27803"/>
          <ac:spMkLst>
            <pc:docMk/>
            <pc:sldMk cId="605312590" sldId="256"/>
            <ac:spMk id="2036" creationId="{2A228FB2-9853-90A4-72D9-EAD620BAA9EC}"/>
          </ac:spMkLst>
        </pc:spChg>
        <pc:spChg chg="mod">
          <ac:chgData name="Emils Zegers" userId="bd5cf22c-0e97-44c0-acad-9bc9915da531" providerId="ADAL" clId="{5F09D76C-1841-4F58-94B1-5AE3681891B6}" dt="2023-06-22T13:57:58.600" v="3437" actId="27803"/>
          <ac:spMkLst>
            <pc:docMk/>
            <pc:sldMk cId="605312590" sldId="256"/>
            <ac:spMk id="2037" creationId="{E9FEF77C-9EE7-7434-10A9-4C3B756C779E}"/>
          </ac:spMkLst>
        </pc:spChg>
        <pc:spChg chg="mod">
          <ac:chgData name="Emils Zegers" userId="bd5cf22c-0e97-44c0-acad-9bc9915da531" providerId="ADAL" clId="{5F09D76C-1841-4F58-94B1-5AE3681891B6}" dt="2023-06-22T13:57:58.600" v="3437" actId="27803"/>
          <ac:spMkLst>
            <pc:docMk/>
            <pc:sldMk cId="605312590" sldId="256"/>
            <ac:spMk id="2038" creationId="{34D1D2CA-F286-E72A-EEAA-A576786D63C9}"/>
          </ac:spMkLst>
        </pc:spChg>
        <pc:spChg chg="mod">
          <ac:chgData name="Emils Zegers" userId="bd5cf22c-0e97-44c0-acad-9bc9915da531" providerId="ADAL" clId="{5F09D76C-1841-4F58-94B1-5AE3681891B6}" dt="2023-06-22T13:57:58.600" v="3437" actId="27803"/>
          <ac:spMkLst>
            <pc:docMk/>
            <pc:sldMk cId="605312590" sldId="256"/>
            <ac:spMk id="2039" creationId="{1D5377BC-4F7F-6B0A-0888-9A8AE70D9598}"/>
          </ac:spMkLst>
        </pc:spChg>
        <pc:spChg chg="mod">
          <ac:chgData name="Emils Zegers" userId="bd5cf22c-0e97-44c0-acad-9bc9915da531" providerId="ADAL" clId="{5F09D76C-1841-4F58-94B1-5AE3681891B6}" dt="2023-06-22T13:57:58.600" v="3437" actId="27803"/>
          <ac:spMkLst>
            <pc:docMk/>
            <pc:sldMk cId="605312590" sldId="256"/>
            <ac:spMk id="2040" creationId="{EB5C0C62-8F72-0F8D-2347-A071DD4EACF6}"/>
          </ac:spMkLst>
        </pc:spChg>
        <pc:spChg chg="mod">
          <ac:chgData name="Emils Zegers" userId="bd5cf22c-0e97-44c0-acad-9bc9915da531" providerId="ADAL" clId="{5F09D76C-1841-4F58-94B1-5AE3681891B6}" dt="2023-06-22T13:57:58.600" v="3437" actId="27803"/>
          <ac:spMkLst>
            <pc:docMk/>
            <pc:sldMk cId="605312590" sldId="256"/>
            <ac:spMk id="2041" creationId="{920C8AD1-38A9-E285-BA62-A9CBBA94948E}"/>
          </ac:spMkLst>
        </pc:spChg>
        <pc:spChg chg="mod">
          <ac:chgData name="Emils Zegers" userId="bd5cf22c-0e97-44c0-acad-9bc9915da531" providerId="ADAL" clId="{5F09D76C-1841-4F58-94B1-5AE3681891B6}" dt="2023-06-22T13:57:58.600" v="3437" actId="27803"/>
          <ac:spMkLst>
            <pc:docMk/>
            <pc:sldMk cId="605312590" sldId="256"/>
            <ac:spMk id="2042" creationId="{62CA7B80-DE60-62B3-AB55-3B369F01D907}"/>
          </ac:spMkLst>
        </pc:spChg>
        <pc:spChg chg="mod">
          <ac:chgData name="Emils Zegers" userId="bd5cf22c-0e97-44c0-acad-9bc9915da531" providerId="ADAL" clId="{5F09D76C-1841-4F58-94B1-5AE3681891B6}" dt="2023-06-22T13:57:58.600" v="3437" actId="27803"/>
          <ac:spMkLst>
            <pc:docMk/>
            <pc:sldMk cId="605312590" sldId="256"/>
            <ac:spMk id="2043" creationId="{E307E287-B51A-CC57-30EC-88D94FB2D9F7}"/>
          </ac:spMkLst>
        </pc:spChg>
        <pc:spChg chg="mod">
          <ac:chgData name="Emils Zegers" userId="bd5cf22c-0e97-44c0-acad-9bc9915da531" providerId="ADAL" clId="{5F09D76C-1841-4F58-94B1-5AE3681891B6}" dt="2023-06-22T13:57:58.600" v="3437" actId="27803"/>
          <ac:spMkLst>
            <pc:docMk/>
            <pc:sldMk cId="605312590" sldId="256"/>
            <ac:spMk id="2044" creationId="{1AC76580-8294-014C-80AC-DB44D7197898}"/>
          </ac:spMkLst>
        </pc:spChg>
        <pc:spChg chg="mod">
          <ac:chgData name="Emils Zegers" userId="bd5cf22c-0e97-44c0-acad-9bc9915da531" providerId="ADAL" clId="{5F09D76C-1841-4F58-94B1-5AE3681891B6}" dt="2023-06-22T13:57:58.600" v="3437" actId="27803"/>
          <ac:spMkLst>
            <pc:docMk/>
            <pc:sldMk cId="605312590" sldId="256"/>
            <ac:spMk id="2045" creationId="{D50A550B-302E-3C61-9B5A-BFA56FFCF0D3}"/>
          </ac:spMkLst>
        </pc:spChg>
        <pc:spChg chg="mod">
          <ac:chgData name="Emils Zegers" userId="bd5cf22c-0e97-44c0-acad-9bc9915da531" providerId="ADAL" clId="{5F09D76C-1841-4F58-94B1-5AE3681891B6}" dt="2023-06-22T13:57:58.600" v="3437" actId="27803"/>
          <ac:spMkLst>
            <pc:docMk/>
            <pc:sldMk cId="605312590" sldId="256"/>
            <ac:spMk id="2046" creationId="{7DB0B496-6399-00F1-CFA3-EC31B901C44C}"/>
          </ac:spMkLst>
        </pc:spChg>
        <pc:spChg chg="mod">
          <ac:chgData name="Emils Zegers" userId="bd5cf22c-0e97-44c0-acad-9bc9915da531" providerId="ADAL" clId="{5F09D76C-1841-4F58-94B1-5AE3681891B6}" dt="2023-06-22T13:57:58.600" v="3437" actId="27803"/>
          <ac:spMkLst>
            <pc:docMk/>
            <pc:sldMk cId="605312590" sldId="256"/>
            <ac:spMk id="2047" creationId="{13D44E32-7300-3BAB-6EC8-1DD1A39C017B}"/>
          </ac:spMkLst>
        </pc:spChg>
        <pc:spChg chg="mod">
          <ac:chgData name="Emils Zegers" userId="bd5cf22c-0e97-44c0-acad-9bc9915da531" providerId="ADAL" clId="{5F09D76C-1841-4F58-94B1-5AE3681891B6}" dt="2023-06-22T13:57:58.600" v="3437" actId="27803"/>
          <ac:spMkLst>
            <pc:docMk/>
            <pc:sldMk cId="605312590" sldId="256"/>
            <ac:spMk id="2048" creationId="{AFC818AA-1D44-46F3-20DD-FB11D9956112}"/>
          </ac:spMkLst>
        </pc:spChg>
        <pc:spChg chg="mod">
          <ac:chgData name="Emils Zegers" userId="bd5cf22c-0e97-44c0-acad-9bc9915da531" providerId="ADAL" clId="{5F09D76C-1841-4F58-94B1-5AE3681891B6}" dt="2023-06-22T13:57:58.600" v="3437" actId="27803"/>
          <ac:spMkLst>
            <pc:docMk/>
            <pc:sldMk cId="605312590" sldId="256"/>
            <ac:spMk id="2049" creationId="{090C3D04-5575-46DD-4765-1766B4B6DBBD}"/>
          </ac:spMkLst>
        </pc:spChg>
        <pc:spChg chg="mod">
          <ac:chgData name="Emils Zegers" userId="bd5cf22c-0e97-44c0-acad-9bc9915da531" providerId="ADAL" clId="{5F09D76C-1841-4F58-94B1-5AE3681891B6}" dt="2023-06-22T13:57:58.600" v="3437" actId="27803"/>
          <ac:spMkLst>
            <pc:docMk/>
            <pc:sldMk cId="605312590" sldId="256"/>
            <ac:spMk id="2050" creationId="{BB937D9F-1C06-FEE3-CDE3-8BA34D87A42B}"/>
          </ac:spMkLst>
        </pc:spChg>
        <pc:spChg chg="mod">
          <ac:chgData name="Emils Zegers" userId="bd5cf22c-0e97-44c0-acad-9bc9915da531" providerId="ADAL" clId="{5F09D76C-1841-4F58-94B1-5AE3681891B6}" dt="2023-06-22T13:57:58.600" v="3437" actId="27803"/>
          <ac:spMkLst>
            <pc:docMk/>
            <pc:sldMk cId="605312590" sldId="256"/>
            <ac:spMk id="2051" creationId="{CBBDF613-C0CE-C994-512D-56D120151E4E}"/>
          </ac:spMkLst>
        </pc:spChg>
        <pc:spChg chg="mod">
          <ac:chgData name="Emils Zegers" userId="bd5cf22c-0e97-44c0-acad-9bc9915da531" providerId="ADAL" clId="{5F09D76C-1841-4F58-94B1-5AE3681891B6}" dt="2023-06-22T13:57:58.600" v="3437" actId="27803"/>
          <ac:spMkLst>
            <pc:docMk/>
            <pc:sldMk cId="605312590" sldId="256"/>
            <ac:spMk id="2052" creationId="{5372591C-0D0A-4878-0037-97DC43E5486B}"/>
          </ac:spMkLst>
        </pc:spChg>
        <pc:spChg chg="mod">
          <ac:chgData name="Emils Zegers" userId="bd5cf22c-0e97-44c0-acad-9bc9915da531" providerId="ADAL" clId="{5F09D76C-1841-4F58-94B1-5AE3681891B6}" dt="2023-06-22T13:57:58.600" v="3437" actId="27803"/>
          <ac:spMkLst>
            <pc:docMk/>
            <pc:sldMk cId="605312590" sldId="256"/>
            <ac:spMk id="2053" creationId="{3E442B8B-B7AE-D245-504D-A36498B7D514}"/>
          </ac:spMkLst>
        </pc:spChg>
        <pc:spChg chg="mod">
          <ac:chgData name="Emils Zegers" userId="bd5cf22c-0e97-44c0-acad-9bc9915da531" providerId="ADAL" clId="{5F09D76C-1841-4F58-94B1-5AE3681891B6}" dt="2023-06-22T13:57:58.600" v="3437" actId="27803"/>
          <ac:spMkLst>
            <pc:docMk/>
            <pc:sldMk cId="605312590" sldId="256"/>
            <ac:spMk id="2054" creationId="{8BBB8B90-8857-F97F-3ADF-ABB5A49D2467}"/>
          </ac:spMkLst>
        </pc:spChg>
        <pc:spChg chg="mod">
          <ac:chgData name="Emils Zegers" userId="bd5cf22c-0e97-44c0-acad-9bc9915da531" providerId="ADAL" clId="{5F09D76C-1841-4F58-94B1-5AE3681891B6}" dt="2023-06-22T13:57:58.600" v="3437" actId="27803"/>
          <ac:spMkLst>
            <pc:docMk/>
            <pc:sldMk cId="605312590" sldId="256"/>
            <ac:spMk id="2055" creationId="{751AFF43-C8EA-1B0E-E2DA-C051CD0CCB01}"/>
          </ac:spMkLst>
        </pc:spChg>
        <pc:spChg chg="mod">
          <ac:chgData name="Emils Zegers" userId="bd5cf22c-0e97-44c0-acad-9bc9915da531" providerId="ADAL" clId="{5F09D76C-1841-4F58-94B1-5AE3681891B6}" dt="2023-06-22T13:57:58.600" v="3437" actId="27803"/>
          <ac:spMkLst>
            <pc:docMk/>
            <pc:sldMk cId="605312590" sldId="256"/>
            <ac:spMk id="2056" creationId="{09E972BB-0CE1-3B94-36C8-45FE4742D700}"/>
          </ac:spMkLst>
        </pc:spChg>
        <pc:spChg chg="mod">
          <ac:chgData name="Emils Zegers" userId="bd5cf22c-0e97-44c0-acad-9bc9915da531" providerId="ADAL" clId="{5F09D76C-1841-4F58-94B1-5AE3681891B6}" dt="2023-06-22T13:57:58.600" v="3437" actId="27803"/>
          <ac:spMkLst>
            <pc:docMk/>
            <pc:sldMk cId="605312590" sldId="256"/>
            <ac:spMk id="2057" creationId="{8594D782-B61B-71AD-8B9C-321E8C3E41FE}"/>
          </ac:spMkLst>
        </pc:spChg>
        <pc:spChg chg="mod">
          <ac:chgData name="Emils Zegers" userId="bd5cf22c-0e97-44c0-acad-9bc9915da531" providerId="ADAL" clId="{5F09D76C-1841-4F58-94B1-5AE3681891B6}" dt="2023-06-22T13:57:58.600" v="3437" actId="27803"/>
          <ac:spMkLst>
            <pc:docMk/>
            <pc:sldMk cId="605312590" sldId="256"/>
            <ac:spMk id="2058" creationId="{D1E3072C-7C4D-81EF-59C8-BF16488703A6}"/>
          </ac:spMkLst>
        </pc:spChg>
        <pc:spChg chg="mod">
          <ac:chgData name="Emils Zegers" userId="bd5cf22c-0e97-44c0-acad-9bc9915da531" providerId="ADAL" clId="{5F09D76C-1841-4F58-94B1-5AE3681891B6}" dt="2023-06-22T13:57:58.600" v="3437" actId="27803"/>
          <ac:spMkLst>
            <pc:docMk/>
            <pc:sldMk cId="605312590" sldId="256"/>
            <ac:spMk id="2059" creationId="{D0888F9D-2F29-6822-D62B-9B1C7A28E846}"/>
          </ac:spMkLst>
        </pc:spChg>
        <pc:spChg chg="mod">
          <ac:chgData name="Emils Zegers" userId="bd5cf22c-0e97-44c0-acad-9bc9915da531" providerId="ADAL" clId="{5F09D76C-1841-4F58-94B1-5AE3681891B6}" dt="2023-06-22T13:57:58.600" v="3437" actId="27803"/>
          <ac:spMkLst>
            <pc:docMk/>
            <pc:sldMk cId="605312590" sldId="256"/>
            <ac:spMk id="2060" creationId="{527678A3-7FAD-BEF9-3FD1-80191BA3E104}"/>
          </ac:spMkLst>
        </pc:spChg>
        <pc:spChg chg="mod">
          <ac:chgData name="Emils Zegers" userId="bd5cf22c-0e97-44c0-acad-9bc9915da531" providerId="ADAL" clId="{5F09D76C-1841-4F58-94B1-5AE3681891B6}" dt="2023-06-22T13:57:58.600" v="3437" actId="27803"/>
          <ac:spMkLst>
            <pc:docMk/>
            <pc:sldMk cId="605312590" sldId="256"/>
            <ac:spMk id="2061" creationId="{BF3D6B13-0065-BACA-DE8F-1136518E7F51}"/>
          </ac:spMkLst>
        </pc:spChg>
        <pc:spChg chg="mod">
          <ac:chgData name="Emils Zegers" userId="bd5cf22c-0e97-44c0-acad-9bc9915da531" providerId="ADAL" clId="{5F09D76C-1841-4F58-94B1-5AE3681891B6}" dt="2023-06-22T13:57:58.600" v="3437" actId="27803"/>
          <ac:spMkLst>
            <pc:docMk/>
            <pc:sldMk cId="605312590" sldId="256"/>
            <ac:spMk id="2062" creationId="{39EB6EE4-FB19-9444-C1FC-BA3B9A5B4F17}"/>
          </ac:spMkLst>
        </pc:spChg>
        <pc:spChg chg="mod">
          <ac:chgData name="Emils Zegers" userId="bd5cf22c-0e97-44c0-acad-9bc9915da531" providerId="ADAL" clId="{5F09D76C-1841-4F58-94B1-5AE3681891B6}" dt="2023-06-22T13:57:58.600" v="3437" actId="27803"/>
          <ac:spMkLst>
            <pc:docMk/>
            <pc:sldMk cId="605312590" sldId="256"/>
            <ac:spMk id="2063" creationId="{A4864FDF-C7E9-0FE3-3629-9FEDFD08FB84}"/>
          </ac:spMkLst>
        </pc:spChg>
        <pc:spChg chg="mod">
          <ac:chgData name="Emils Zegers" userId="bd5cf22c-0e97-44c0-acad-9bc9915da531" providerId="ADAL" clId="{5F09D76C-1841-4F58-94B1-5AE3681891B6}" dt="2023-06-22T13:57:58.600" v="3437" actId="27803"/>
          <ac:spMkLst>
            <pc:docMk/>
            <pc:sldMk cId="605312590" sldId="256"/>
            <ac:spMk id="2064" creationId="{3CF3D42F-9EF7-C933-5D1A-56C3E91C46D1}"/>
          </ac:spMkLst>
        </pc:spChg>
        <pc:spChg chg="mod">
          <ac:chgData name="Emils Zegers" userId="bd5cf22c-0e97-44c0-acad-9bc9915da531" providerId="ADAL" clId="{5F09D76C-1841-4F58-94B1-5AE3681891B6}" dt="2023-06-22T13:57:58.600" v="3437" actId="27803"/>
          <ac:spMkLst>
            <pc:docMk/>
            <pc:sldMk cId="605312590" sldId="256"/>
            <ac:spMk id="2065" creationId="{0929836F-15BD-62E7-E62A-96C2D683A78F}"/>
          </ac:spMkLst>
        </pc:spChg>
        <pc:spChg chg="mod">
          <ac:chgData name="Emils Zegers" userId="bd5cf22c-0e97-44c0-acad-9bc9915da531" providerId="ADAL" clId="{5F09D76C-1841-4F58-94B1-5AE3681891B6}" dt="2023-06-22T13:57:58.600" v="3437" actId="27803"/>
          <ac:spMkLst>
            <pc:docMk/>
            <pc:sldMk cId="605312590" sldId="256"/>
            <ac:spMk id="2066" creationId="{EC49B76E-BC24-4900-F3CD-41552FB343EE}"/>
          </ac:spMkLst>
        </pc:spChg>
        <pc:spChg chg="mod">
          <ac:chgData name="Emils Zegers" userId="bd5cf22c-0e97-44c0-acad-9bc9915da531" providerId="ADAL" clId="{5F09D76C-1841-4F58-94B1-5AE3681891B6}" dt="2023-06-22T13:57:58.600" v="3437" actId="27803"/>
          <ac:spMkLst>
            <pc:docMk/>
            <pc:sldMk cId="605312590" sldId="256"/>
            <ac:spMk id="2067" creationId="{AFC20215-E1CD-7421-171A-598E8FFB99F4}"/>
          </ac:spMkLst>
        </pc:spChg>
        <pc:spChg chg="mod">
          <ac:chgData name="Emils Zegers" userId="bd5cf22c-0e97-44c0-acad-9bc9915da531" providerId="ADAL" clId="{5F09D76C-1841-4F58-94B1-5AE3681891B6}" dt="2023-06-22T13:57:58.600" v="3437" actId="27803"/>
          <ac:spMkLst>
            <pc:docMk/>
            <pc:sldMk cId="605312590" sldId="256"/>
            <ac:spMk id="2068" creationId="{8B286F1E-FBEA-E827-C7EF-9F50DD532D95}"/>
          </ac:spMkLst>
        </pc:spChg>
        <pc:spChg chg="mod">
          <ac:chgData name="Emils Zegers" userId="bd5cf22c-0e97-44c0-acad-9bc9915da531" providerId="ADAL" clId="{5F09D76C-1841-4F58-94B1-5AE3681891B6}" dt="2023-06-22T13:57:58.600" v="3437" actId="27803"/>
          <ac:spMkLst>
            <pc:docMk/>
            <pc:sldMk cId="605312590" sldId="256"/>
            <ac:spMk id="2069" creationId="{0A39CCBD-5D52-DBA1-32BD-7F3E9E92B60A}"/>
          </ac:spMkLst>
        </pc:spChg>
        <pc:spChg chg="mod">
          <ac:chgData name="Emils Zegers" userId="bd5cf22c-0e97-44c0-acad-9bc9915da531" providerId="ADAL" clId="{5F09D76C-1841-4F58-94B1-5AE3681891B6}" dt="2023-06-22T13:57:58.600" v="3437" actId="27803"/>
          <ac:spMkLst>
            <pc:docMk/>
            <pc:sldMk cId="605312590" sldId="256"/>
            <ac:spMk id="2070" creationId="{A27708DB-4BC5-9E67-FA8C-28F929D4F84C}"/>
          </ac:spMkLst>
        </pc:spChg>
        <pc:spChg chg="mod">
          <ac:chgData name="Emils Zegers" userId="bd5cf22c-0e97-44c0-acad-9bc9915da531" providerId="ADAL" clId="{5F09D76C-1841-4F58-94B1-5AE3681891B6}" dt="2023-06-22T13:57:58.600" v="3437" actId="27803"/>
          <ac:spMkLst>
            <pc:docMk/>
            <pc:sldMk cId="605312590" sldId="256"/>
            <ac:spMk id="2071" creationId="{72E65760-A353-4AFA-FE0F-4406A4B627D2}"/>
          </ac:spMkLst>
        </pc:spChg>
        <pc:spChg chg="mod">
          <ac:chgData name="Emils Zegers" userId="bd5cf22c-0e97-44c0-acad-9bc9915da531" providerId="ADAL" clId="{5F09D76C-1841-4F58-94B1-5AE3681891B6}" dt="2023-06-22T13:57:58.600" v="3437" actId="27803"/>
          <ac:spMkLst>
            <pc:docMk/>
            <pc:sldMk cId="605312590" sldId="256"/>
            <ac:spMk id="2072" creationId="{6AC7FBE2-A5FA-A644-42AF-4C6C8C4C60A9}"/>
          </ac:spMkLst>
        </pc:spChg>
        <pc:spChg chg="mod">
          <ac:chgData name="Emils Zegers" userId="bd5cf22c-0e97-44c0-acad-9bc9915da531" providerId="ADAL" clId="{5F09D76C-1841-4F58-94B1-5AE3681891B6}" dt="2023-06-22T13:57:58.600" v="3437" actId="27803"/>
          <ac:spMkLst>
            <pc:docMk/>
            <pc:sldMk cId="605312590" sldId="256"/>
            <ac:spMk id="2073" creationId="{FD67C7B7-EFD7-5EBB-0F49-ADEC83635047}"/>
          </ac:spMkLst>
        </pc:spChg>
        <pc:spChg chg="mod">
          <ac:chgData name="Emils Zegers" userId="bd5cf22c-0e97-44c0-acad-9bc9915da531" providerId="ADAL" clId="{5F09D76C-1841-4F58-94B1-5AE3681891B6}" dt="2023-06-22T13:57:58.600" v="3437" actId="27803"/>
          <ac:spMkLst>
            <pc:docMk/>
            <pc:sldMk cId="605312590" sldId="256"/>
            <ac:spMk id="2074" creationId="{3489B9B0-2818-D088-7070-957CA7EDB077}"/>
          </ac:spMkLst>
        </pc:spChg>
        <pc:spChg chg="mod">
          <ac:chgData name="Emils Zegers" userId="bd5cf22c-0e97-44c0-acad-9bc9915da531" providerId="ADAL" clId="{5F09D76C-1841-4F58-94B1-5AE3681891B6}" dt="2023-06-22T13:57:58.600" v="3437" actId="27803"/>
          <ac:spMkLst>
            <pc:docMk/>
            <pc:sldMk cId="605312590" sldId="256"/>
            <ac:spMk id="2075" creationId="{8FEA2720-FD2B-F727-A632-14CED4B628E5}"/>
          </ac:spMkLst>
        </pc:spChg>
        <pc:spChg chg="mod">
          <ac:chgData name="Emils Zegers" userId="bd5cf22c-0e97-44c0-acad-9bc9915da531" providerId="ADAL" clId="{5F09D76C-1841-4F58-94B1-5AE3681891B6}" dt="2023-06-22T13:57:58.600" v="3437" actId="27803"/>
          <ac:spMkLst>
            <pc:docMk/>
            <pc:sldMk cId="605312590" sldId="256"/>
            <ac:spMk id="2076" creationId="{6254B6AC-B84B-811C-6D3B-234014E08C01}"/>
          </ac:spMkLst>
        </pc:spChg>
        <pc:spChg chg="mod">
          <ac:chgData name="Emils Zegers" userId="bd5cf22c-0e97-44c0-acad-9bc9915da531" providerId="ADAL" clId="{5F09D76C-1841-4F58-94B1-5AE3681891B6}" dt="2023-06-22T13:57:58.600" v="3437" actId="27803"/>
          <ac:spMkLst>
            <pc:docMk/>
            <pc:sldMk cId="605312590" sldId="256"/>
            <ac:spMk id="2077" creationId="{882148AE-ED89-BDF8-DEDB-DBF1858BD783}"/>
          </ac:spMkLst>
        </pc:spChg>
        <pc:spChg chg="mod">
          <ac:chgData name="Emils Zegers" userId="bd5cf22c-0e97-44c0-acad-9bc9915da531" providerId="ADAL" clId="{5F09D76C-1841-4F58-94B1-5AE3681891B6}" dt="2023-06-22T13:57:58.600" v="3437" actId="27803"/>
          <ac:spMkLst>
            <pc:docMk/>
            <pc:sldMk cId="605312590" sldId="256"/>
            <ac:spMk id="2078" creationId="{A8ACB918-2054-561C-E398-0CB6DAFAE347}"/>
          </ac:spMkLst>
        </pc:spChg>
        <pc:spChg chg="mod">
          <ac:chgData name="Emils Zegers" userId="bd5cf22c-0e97-44c0-acad-9bc9915da531" providerId="ADAL" clId="{5F09D76C-1841-4F58-94B1-5AE3681891B6}" dt="2023-06-22T13:57:58.600" v="3437" actId="27803"/>
          <ac:spMkLst>
            <pc:docMk/>
            <pc:sldMk cId="605312590" sldId="256"/>
            <ac:spMk id="2079" creationId="{6B2817F3-3085-7C97-C1B9-C110968888C7}"/>
          </ac:spMkLst>
        </pc:spChg>
        <pc:spChg chg="mod">
          <ac:chgData name="Emils Zegers" userId="bd5cf22c-0e97-44c0-acad-9bc9915da531" providerId="ADAL" clId="{5F09D76C-1841-4F58-94B1-5AE3681891B6}" dt="2023-06-22T13:57:58.600" v="3437" actId="27803"/>
          <ac:spMkLst>
            <pc:docMk/>
            <pc:sldMk cId="605312590" sldId="256"/>
            <ac:spMk id="2080" creationId="{9C5B0783-FB35-920C-945E-75F583527774}"/>
          </ac:spMkLst>
        </pc:spChg>
        <pc:spChg chg="mod">
          <ac:chgData name="Emils Zegers" userId="bd5cf22c-0e97-44c0-acad-9bc9915da531" providerId="ADAL" clId="{5F09D76C-1841-4F58-94B1-5AE3681891B6}" dt="2023-06-22T13:57:58.600" v="3437" actId="27803"/>
          <ac:spMkLst>
            <pc:docMk/>
            <pc:sldMk cId="605312590" sldId="256"/>
            <ac:spMk id="2081" creationId="{D26B32E4-141B-1C37-8779-6F18C7D67C61}"/>
          </ac:spMkLst>
        </pc:spChg>
        <pc:spChg chg="mod">
          <ac:chgData name="Emils Zegers" userId="bd5cf22c-0e97-44c0-acad-9bc9915da531" providerId="ADAL" clId="{5F09D76C-1841-4F58-94B1-5AE3681891B6}" dt="2023-06-22T13:57:58.600" v="3437" actId="27803"/>
          <ac:spMkLst>
            <pc:docMk/>
            <pc:sldMk cId="605312590" sldId="256"/>
            <ac:spMk id="2082" creationId="{DB372B6F-B92C-262C-C6F3-76C16684C58C}"/>
          </ac:spMkLst>
        </pc:spChg>
        <pc:spChg chg="mod">
          <ac:chgData name="Emils Zegers" userId="bd5cf22c-0e97-44c0-acad-9bc9915da531" providerId="ADAL" clId="{5F09D76C-1841-4F58-94B1-5AE3681891B6}" dt="2023-06-22T13:57:58.600" v="3437" actId="27803"/>
          <ac:spMkLst>
            <pc:docMk/>
            <pc:sldMk cId="605312590" sldId="256"/>
            <ac:spMk id="2083" creationId="{1DF8F6A6-BD08-50EB-FAF2-4927CB8249CF}"/>
          </ac:spMkLst>
        </pc:spChg>
        <pc:spChg chg="mod">
          <ac:chgData name="Emils Zegers" userId="bd5cf22c-0e97-44c0-acad-9bc9915da531" providerId="ADAL" clId="{5F09D76C-1841-4F58-94B1-5AE3681891B6}" dt="2023-06-22T13:57:58.600" v="3437" actId="27803"/>
          <ac:spMkLst>
            <pc:docMk/>
            <pc:sldMk cId="605312590" sldId="256"/>
            <ac:spMk id="2084" creationId="{D52901C8-5E0E-8C64-A7EC-348E8EAE89E4}"/>
          </ac:spMkLst>
        </pc:spChg>
        <pc:spChg chg="mod">
          <ac:chgData name="Emils Zegers" userId="bd5cf22c-0e97-44c0-acad-9bc9915da531" providerId="ADAL" clId="{5F09D76C-1841-4F58-94B1-5AE3681891B6}" dt="2023-06-22T13:57:58.600" v="3437" actId="27803"/>
          <ac:spMkLst>
            <pc:docMk/>
            <pc:sldMk cId="605312590" sldId="256"/>
            <ac:spMk id="2085" creationId="{44E13C3B-746C-006B-7DA8-0D1221B59ACF}"/>
          </ac:spMkLst>
        </pc:spChg>
        <pc:spChg chg="mod">
          <ac:chgData name="Emils Zegers" userId="bd5cf22c-0e97-44c0-acad-9bc9915da531" providerId="ADAL" clId="{5F09D76C-1841-4F58-94B1-5AE3681891B6}" dt="2023-06-22T13:57:58.600" v="3437" actId="27803"/>
          <ac:spMkLst>
            <pc:docMk/>
            <pc:sldMk cId="605312590" sldId="256"/>
            <ac:spMk id="2086" creationId="{57EAD567-44A0-5FF4-3256-A96A2A9ECDE5}"/>
          </ac:spMkLst>
        </pc:spChg>
        <pc:spChg chg="mod">
          <ac:chgData name="Emils Zegers" userId="bd5cf22c-0e97-44c0-acad-9bc9915da531" providerId="ADAL" clId="{5F09D76C-1841-4F58-94B1-5AE3681891B6}" dt="2023-06-22T13:57:58.600" v="3437" actId="27803"/>
          <ac:spMkLst>
            <pc:docMk/>
            <pc:sldMk cId="605312590" sldId="256"/>
            <ac:spMk id="2087" creationId="{158B64F5-BF61-FBE0-EAF8-832EF0B99F0F}"/>
          </ac:spMkLst>
        </pc:spChg>
        <pc:spChg chg="mod">
          <ac:chgData name="Emils Zegers" userId="bd5cf22c-0e97-44c0-acad-9bc9915da531" providerId="ADAL" clId="{5F09D76C-1841-4F58-94B1-5AE3681891B6}" dt="2023-06-22T13:57:58.600" v="3437" actId="27803"/>
          <ac:spMkLst>
            <pc:docMk/>
            <pc:sldMk cId="605312590" sldId="256"/>
            <ac:spMk id="2088" creationId="{78F085A7-7795-8ED4-0527-8E2812B5921A}"/>
          </ac:spMkLst>
        </pc:spChg>
        <pc:spChg chg="mod">
          <ac:chgData name="Emils Zegers" userId="bd5cf22c-0e97-44c0-acad-9bc9915da531" providerId="ADAL" clId="{5F09D76C-1841-4F58-94B1-5AE3681891B6}" dt="2023-06-22T13:57:58.600" v="3437" actId="27803"/>
          <ac:spMkLst>
            <pc:docMk/>
            <pc:sldMk cId="605312590" sldId="256"/>
            <ac:spMk id="2089" creationId="{94B15740-5A8B-4104-1711-757F1E9DABC3}"/>
          </ac:spMkLst>
        </pc:spChg>
        <pc:spChg chg="mod">
          <ac:chgData name="Emils Zegers" userId="bd5cf22c-0e97-44c0-acad-9bc9915da531" providerId="ADAL" clId="{5F09D76C-1841-4F58-94B1-5AE3681891B6}" dt="2023-06-22T13:57:58.600" v="3437" actId="27803"/>
          <ac:spMkLst>
            <pc:docMk/>
            <pc:sldMk cId="605312590" sldId="256"/>
            <ac:spMk id="2090" creationId="{2179782F-D93F-27E0-51F1-6568B2B4A7A6}"/>
          </ac:spMkLst>
        </pc:spChg>
        <pc:spChg chg="mod">
          <ac:chgData name="Emils Zegers" userId="bd5cf22c-0e97-44c0-acad-9bc9915da531" providerId="ADAL" clId="{5F09D76C-1841-4F58-94B1-5AE3681891B6}" dt="2023-06-22T13:57:58.600" v="3437" actId="27803"/>
          <ac:spMkLst>
            <pc:docMk/>
            <pc:sldMk cId="605312590" sldId="256"/>
            <ac:spMk id="2091" creationId="{835C6D11-3112-C348-5AB8-7ED62DD123AF}"/>
          </ac:spMkLst>
        </pc:spChg>
        <pc:spChg chg="mod">
          <ac:chgData name="Emils Zegers" userId="bd5cf22c-0e97-44c0-acad-9bc9915da531" providerId="ADAL" clId="{5F09D76C-1841-4F58-94B1-5AE3681891B6}" dt="2023-06-22T13:57:58.600" v="3437" actId="27803"/>
          <ac:spMkLst>
            <pc:docMk/>
            <pc:sldMk cId="605312590" sldId="256"/>
            <ac:spMk id="2092" creationId="{CEE60267-1C6A-B359-6B50-947EAA4BF03E}"/>
          </ac:spMkLst>
        </pc:spChg>
        <pc:spChg chg="mod">
          <ac:chgData name="Emils Zegers" userId="bd5cf22c-0e97-44c0-acad-9bc9915da531" providerId="ADAL" clId="{5F09D76C-1841-4F58-94B1-5AE3681891B6}" dt="2023-06-22T13:57:58.600" v="3437" actId="27803"/>
          <ac:spMkLst>
            <pc:docMk/>
            <pc:sldMk cId="605312590" sldId="256"/>
            <ac:spMk id="2093" creationId="{409F8048-6574-DC1A-6FDE-D4AC09C00511}"/>
          </ac:spMkLst>
        </pc:spChg>
        <pc:spChg chg="mod">
          <ac:chgData name="Emils Zegers" userId="bd5cf22c-0e97-44c0-acad-9bc9915da531" providerId="ADAL" clId="{5F09D76C-1841-4F58-94B1-5AE3681891B6}" dt="2023-06-22T13:57:58.600" v="3437" actId="27803"/>
          <ac:spMkLst>
            <pc:docMk/>
            <pc:sldMk cId="605312590" sldId="256"/>
            <ac:spMk id="2094" creationId="{CFD9AFF2-BBC0-EC4D-7452-413763CBF654}"/>
          </ac:spMkLst>
        </pc:spChg>
        <pc:spChg chg="mod">
          <ac:chgData name="Emils Zegers" userId="bd5cf22c-0e97-44c0-acad-9bc9915da531" providerId="ADAL" clId="{5F09D76C-1841-4F58-94B1-5AE3681891B6}" dt="2023-06-22T13:57:58.600" v="3437" actId="27803"/>
          <ac:spMkLst>
            <pc:docMk/>
            <pc:sldMk cId="605312590" sldId="256"/>
            <ac:spMk id="2095" creationId="{878669F8-4955-6A14-E4DC-6E3F30597F5E}"/>
          </ac:spMkLst>
        </pc:spChg>
        <pc:spChg chg="mod">
          <ac:chgData name="Emils Zegers" userId="bd5cf22c-0e97-44c0-acad-9bc9915da531" providerId="ADAL" clId="{5F09D76C-1841-4F58-94B1-5AE3681891B6}" dt="2023-06-22T13:57:58.600" v="3437" actId="27803"/>
          <ac:spMkLst>
            <pc:docMk/>
            <pc:sldMk cId="605312590" sldId="256"/>
            <ac:spMk id="2096" creationId="{E9DA9D7A-D7F1-3BA7-2591-CB6A846367C0}"/>
          </ac:spMkLst>
        </pc:spChg>
        <pc:spChg chg="mod">
          <ac:chgData name="Emils Zegers" userId="bd5cf22c-0e97-44c0-acad-9bc9915da531" providerId="ADAL" clId="{5F09D76C-1841-4F58-94B1-5AE3681891B6}" dt="2023-06-22T13:57:58.600" v="3437" actId="27803"/>
          <ac:spMkLst>
            <pc:docMk/>
            <pc:sldMk cId="605312590" sldId="256"/>
            <ac:spMk id="2097" creationId="{8D6A240F-62D4-276D-2208-AF4AB99254A5}"/>
          </ac:spMkLst>
        </pc:spChg>
        <pc:spChg chg="mod">
          <ac:chgData name="Emils Zegers" userId="bd5cf22c-0e97-44c0-acad-9bc9915da531" providerId="ADAL" clId="{5F09D76C-1841-4F58-94B1-5AE3681891B6}" dt="2023-06-22T13:57:58.600" v="3437" actId="27803"/>
          <ac:spMkLst>
            <pc:docMk/>
            <pc:sldMk cId="605312590" sldId="256"/>
            <ac:spMk id="2098" creationId="{2B260A6E-D93D-E842-15D3-C6221DE60A12}"/>
          </ac:spMkLst>
        </pc:spChg>
        <pc:spChg chg="mod">
          <ac:chgData name="Emils Zegers" userId="bd5cf22c-0e97-44c0-acad-9bc9915da531" providerId="ADAL" clId="{5F09D76C-1841-4F58-94B1-5AE3681891B6}" dt="2023-06-22T13:57:58.600" v="3437" actId="27803"/>
          <ac:spMkLst>
            <pc:docMk/>
            <pc:sldMk cId="605312590" sldId="256"/>
            <ac:spMk id="2099" creationId="{9E132016-B1F7-B6B5-139D-9A84E6DD9CF9}"/>
          </ac:spMkLst>
        </pc:spChg>
        <pc:spChg chg="mod">
          <ac:chgData name="Emils Zegers" userId="bd5cf22c-0e97-44c0-acad-9bc9915da531" providerId="ADAL" clId="{5F09D76C-1841-4F58-94B1-5AE3681891B6}" dt="2023-06-22T13:57:58.600" v="3437" actId="27803"/>
          <ac:spMkLst>
            <pc:docMk/>
            <pc:sldMk cId="605312590" sldId="256"/>
            <ac:spMk id="2100" creationId="{402B35C4-6AE5-E653-EC47-B310C6C7E1F1}"/>
          </ac:spMkLst>
        </pc:spChg>
        <pc:spChg chg="mod">
          <ac:chgData name="Emils Zegers" userId="bd5cf22c-0e97-44c0-acad-9bc9915da531" providerId="ADAL" clId="{5F09D76C-1841-4F58-94B1-5AE3681891B6}" dt="2023-06-22T13:57:58.600" v="3437" actId="27803"/>
          <ac:spMkLst>
            <pc:docMk/>
            <pc:sldMk cId="605312590" sldId="256"/>
            <ac:spMk id="2101" creationId="{1AF2301B-64A0-B81C-2F00-1CD13D8B1B35}"/>
          </ac:spMkLst>
        </pc:spChg>
        <pc:spChg chg="mod">
          <ac:chgData name="Emils Zegers" userId="bd5cf22c-0e97-44c0-acad-9bc9915da531" providerId="ADAL" clId="{5F09D76C-1841-4F58-94B1-5AE3681891B6}" dt="2023-06-22T13:57:58.600" v="3437" actId="27803"/>
          <ac:spMkLst>
            <pc:docMk/>
            <pc:sldMk cId="605312590" sldId="256"/>
            <ac:spMk id="2102" creationId="{2EBC74E0-C6F5-F687-0A3D-4DFF1784B324}"/>
          </ac:spMkLst>
        </pc:spChg>
        <pc:spChg chg="mod">
          <ac:chgData name="Emils Zegers" userId="bd5cf22c-0e97-44c0-acad-9bc9915da531" providerId="ADAL" clId="{5F09D76C-1841-4F58-94B1-5AE3681891B6}" dt="2023-06-22T13:57:58.600" v="3437" actId="27803"/>
          <ac:spMkLst>
            <pc:docMk/>
            <pc:sldMk cId="605312590" sldId="256"/>
            <ac:spMk id="2103" creationId="{55A6FB55-A3F2-DE09-B2DF-33F190C74593}"/>
          </ac:spMkLst>
        </pc:spChg>
        <pc:spChg chg="mod">
          <ac:chgData name="Emils Zegers" userId="bd5cf22c-0e97-44c0-acad-9bc9915da531" providerId="ADAL" clId="{5F09D76C-1841-4F58-94B1-5AE3681891B6}" dt="2023-06-22T13:57:58.600" v="3437" actId="27803"/>
          <ac:spMkLst>
            <pc:docMk/>
            <pc:sldMk cId="605312590" sldId="256"/>
            <ac:spMk id="2104" creationId="{E8419E69-62E6-E033-8DB4-B3D7EC681E66}"/>
          </ac:spMkLst>
        </pc:spChg>
        <pc:spChg chg="mod">
          <ac:chgData name="Emils Zegers" userId="bd5cf22c-0e97-44c0-acad-9bc9915da531" providerId="ADAL" clId="{5F09D76C-1841-4F58-94B1-5AE3681891B6}" dt="2023-06-22T13:57:58.600" v="3437" actId="27803"/>
          <ac:spMkLst>
            <pc:docMk/>
            <pc:sldMk cId="605312590" sldId="256"/>
            <ac:spMk id="2105" creationId="{22060194-7126-389B-3C4F-7BD961FEE130}"/>
          </ac:spMkLst>
        </pc:spChg>
        <pc:spChg chg="mod">
          <ac:chgData name="Emils Zegers" userId="bd5cf22c-0e97-44c0-acad-9bc9915da531" providerId="ADAL" clId="{5F09D76C-1841-4F58-94B1-5AE3681891B6}" dt="2023-06-22T13:57:58.600" v="3437" actId="27803"/>
          <ac:spMkLst>
            <pc:docMk/>
            <pc:sldMk cId="605312590" sldId="256"/>
            <ac:spMk id="2106" creationId="{C7EAA325-0A7E-7EDF-51B3-35FFAD3E07C6}"/>
          </ac:spMkLst>
        </pc:spChg>
        <pc:spChg chg="mod">
          <ac:chgData name="Emils Zegers" userId="bd5cf22c-0e97-44c0-acad-9bc9915da531" providerId="ADAL" clId="{5F09D76C-1841-4F58-94B1-5AE3681891B6}" dt="2023-06-22T13:57:58.600" v="3437" actId="27803"/>
          <ac:spMkLst>
            <pc:docMk/>
            <pc:sldMk cId="605312590" sldId="256"/>
            <ac:spMk id="2107" creationId="{04AB284D-3E59-4366-8C0E-71C9EBC8ADC9}"/>
          </ac:spMkLst>
        </pc:spChg>
        <pc:spChg chg="mod">
          <ac:chgData name="Emils Zegers" userId="bd5cf22c-0e97-44c0-acad-9bc9915da531" providerId="ADAL" clId="{5F09D76C-1841-4F58-94B1-5AE3681891B6}" dt="2023-06-22T13:57:58.600" v="3437" actId="27803"/>
          <ac:spMkLst>
            <pc:docMk/>
            <pc:sldMk cId="605312590" sldId="256"/>
            <ac:spMk id="2108" creationId="{17B794DB-402A-CA6C-543E-7EC45EDE3340}"/>
          </ac:spMkLst>
        </pc:spChg>
        <pc:spChg chg="mod">
          <ac:chgData name="Emils Zegers" userId="bd5cf22c-0e97-44c0-acad-9bc9915da531" providerId="ADAL" clId="{5F09D76C-1841-4F58-94B1-5AE3681891B6}" dt="2023-06-22T13:57:58.600" v="3437" actId="27803"/>
          <ac:spMkLst>
            <pc:docMk/>
            <pc:sldMk cId="605312590" sldId="256"/>
            <ac:spMk id="2109" creationId="{99F832C4-98A4-DCB3-D192-69B1798A3421}"/>
          </ac:spMkLst>
        </pc:spChg>
        <pc:spChg chg="mod">
          <ac:chgData name="Emils Zegers" userId="bd5cf22c-0e97-44c0-acad-9bc9915da531" providerId="ADAL" clId="{5F09D76C-1841-4F58-94B1-5AE3681891B6}" dt="2023-06-22T13:57:58.600" v="3437" actId="27803"/>
          <ac:spMkLst>
            <pc:docMk/>
            <pc:sldMk cId="605312590" sldId="256"/>
            <ac:spMk id="2110" creationId="{2CFBF22D-C75C-81C4-2237-EC4D6E0298E0}"/>
          </ac:spMkLst>
        </pc:spChg>
        <pc:spChg chg="mod">
          <ac:chgData name="Emils Zegers" userId="bd5cf22c-0e97-44c0-acad-9bc9915da531" providerId="ADAL" clId="{5F09D76C-1841-4F58-94B1-5AE3681891B6}" dt="2023-06-22T13:57:58.600" v="3437" actId="27803"/>
          <ac:spMkLst>
            <pc:docMk/>
            <pc:sldMk cId="605312590" sldId="256"/>
            <ac:spMk id="2111" creationId="{97D76975-1C60-D83A-C50B-4AFCA24894FA}"/>
          </ac:spMkLst>
        </pc:spChg>
        <pc:spChg chg="mod">
          <ac:chgData name="Emils Zegers" userId="bd5cf22c-0e97-44c0-acad-9bc9915da531" providerId="ADAL" clId="{5F09D76C-1841-4F58-94B1-5AE3681891B6}" dt="2023-06-22T13:57:58.600" v="3437" actId="27803"/>
          <ac:spMkLst>
            <pc:docMk/>
            <pc:sldMk cId="605312590" sldId="256"/>
            <ac:spMk id="2112" creationId="{6DBA9B82-17EF-416C-1D6A-82AE7CFAFB30}"/>
          </ac:spMkLst>
        </pc:spChg>
        <pc:spChg chg="mod">
          <ac:chgData name="Emils Zegers" userId="bd5cf22c-0e97-44c0-acad-9bc9915da531" providerId="ADAL" clId="{5F09D76C-1841-4F58-94B1-5AE3681891B6}" dt="2023-06-22T13:57:58.600" v="3437" actId="27803"/>
          <ac:spMkLst>
            <pc:docMk/>
            <pc:sldMk cId="605312590" sldId="256"/>
            <ac:spMk id="2113" creationId="{88F75A73-46B9-AE5A-833B-72DFEC5C862A}"/>
          </ac:spMkLst>
        </pc:spChg>
        <pc:spChg chg="mod">
          <ac:chgData name="Emils Zegers" userId="bd5cf22c-0e97-44c0-acad-9bc9915da531" providerId="ADAL" clId="{5F09D76C-1841-4F58-94B1-5AE3681891B6}" dt="2023-06-22T13:57:58.600" v="3437" actId="27803"/>
          <ac:spMkLst>
            <pc:docMk/>
            <pc:sldMk cId="605312590" sldId="256"/>
            <ac:spMk id="2114" creationId="{CA266DAF-D322-6F2F-0857-029B03E8E08A}"/>
          </ac:spMkLst>
        </pc:spChg>
        <pc:spChg chg="mod">
          <ac:chgData name="Emils Zegers" userId="bd5cf22c-0e97-44c0-acad-9bc9915da531" providerId="ADAL" clId="{5F09D76C-1841-4F58-94B1-5AE3681891B6}" dt="2023-06-22T13:57:58.600" v="3437" actId="27803"/>
          <ac:spMkLst>
            <pc:docMk/>
            <pc:sldMk cId="605312590" sldId="256"/>
            <ac:spMk id="2115" creationId="{0F8D595F-79B9-B57F-ADFD-05ACE3C59869}"/>
          </ac:spMkLst>
        </pc:spChg>
        <pc:spChg chg="mod">
          <ac:chgData name="Emils Zegers" userId="bd5cf22c-0e97-44c0-acad-9bc9915da531" providerId="ADAL" clId="{5F09D76C-1841-4F58-94B1-5AE3681891B6}" dt="2023-06-22T13:57:58.600" v="3437" actId="27803"/>
          <ac:spMkLst>
            <pc:docMk/>
            <pc:sldMk cId="605312590" sldId="256"/>
            <ac:spMk id="2116" creationId="{5B151922-8943-5160-7D86-F78B15E68F7F}"/>
          </ac:spMkLst>
        </pc:spChg>
        <pc:spChg chg="mod">
          <ac:chgData name="Emils Zegers" userId="bd5cf22c-0e97-44c0-acad-9bc9915da531" providerId="ADAL" clId="{5F09D76C-1841-4F58-94B1-5AE3681891B6}" dt="2023-06-22T13:57:58.600" v="3437" actId="27803"/>
          <ac:spMkLst>
            <pc:docMk/>
            <pc:sldMk cId="605312590" sldId="256"/>
            <ac:spMk id="2117" creationId="{90809D0C-0356-BFF2-C640-48CE9728E1C9}"/>
          </ac:spMkLst>
        </pc:spChg>
        <pc:spChg chg="mod">
          <ac:chgData name="Emils Zegers" userId="bd5cf22c-0e97-44c0-acad-9bc9915da531" providerId="ADAL" clId="{5F09D76C-1841-4F58-94B1-5AE3681891B6}" dt="2023-06-22T13:57:58.600" v="3437" actId="27803"/>
          <ac:spMkLst>
            <pc:docMk/>
            <pc:sldMk cId="605312590" sldId="256"/>
            <ac:spMk id="2118" creationId="{49239AF8-8663-59A6-475F-D3F5474DAB05}"/>
          </ac:spMkLst>
        </pc:spChg>
        <pc:spChg chg="mod">
          <ac:chgData name="Emils Zegers" userId="bd5cf22c-0e97-44c0-acad-9bc9915da531" providerId="ADAL" clId="{5F09D76C-1841-4F58-94B1-5AE3681891B6}" dt="2023-06-22T13:57:58.600" v="3437" actId="27803"/>
          <ac:spMkLst>
            <pc:docMk/>
            <pc:sldMk cId="605312590" sldId="256"/>
            <ac:spMk id="2119" creationId="{5634927B-EAF7-9BBC-2A7A-46A6E0C12252}"/>
          </ac:spMkLst>
        </pc:spChg>
        <pc:spChg chg="mod">
          <ac:chgData name="Emils Zegers" userId="bd5cf22c-0e97-44c0-acad-9bc9915da531" providerId="ADAL" clId="{5F09D76C-1841-4F58-94B1-5AE3681891B6}" dt="2023-06-22T13:57:58.600" v="3437" actId="27803"/>
          <ac:spMkLst>
            <pc:docMk/>
            <pc:sldMk cId="605312590" sldId="256"/>
            <ac:spMk id="2120" creationId="{2F82EB9F-93A7-9920-42D7-092DF594D5F2}"/>
          </ac:spMkLst>
        </pc:spChg>
        <pc:spChg chg="mod">
          <ac:chgData name="Emils Zegers" userId="bd5cf22c-0e97-44c0-acad-9bc9915da531" providerId="ADAL" clId="{5F09D76C-1841-4F58-94B1-5AE3681891B6}" dt="2023-06-22T13:57:58.600" v="3437" actId="27803"/>
          <ac:spMkLst>
            <pc:docMk/>
            <pc:sldMk cId="605312590" sldId="256"/>
            <ac:spMk id="2121" creationId="{DB901EEF-9AEF-7584-8463-46FB8BA49D4D}"/>
          </ac:spMkLst>
        </pc:spChg>
        <pc:spChg chg="mod">
          <ac:chgData name="Emils Zegers" userId="bd5cf22c-0e97-44c0-acad-9bc9915da531" providerId="ADAL" clId="{5F09D76C-1841-4F58-94B1-5AE3681891B6}" dt="2023-06-22T13:57:58.600" v="3437" actId="27803"/>
          <ac:spMkLst>
            <pc:docMk/>
            <pc:sldMk cId="605312590" sldId="256"/>
            <ac:spMk id="2122" creationId="{05CAFCC3-4E80-6C3B-BD4C-36A67279A1DC}"/>
          </ac:spMkLst>
        </pc:spChg>
        <pc:spChg chg="mod">
          <ac:chgData name="Emils Zegers" userId="bd5cf22c-0e97-44c0-acad-9bc9915da531" providerId="ADAL" clId="{5F09D76C-1841-4F58-94B1-5AE3681891B6}" dt="2023-06-22T13:57:58.600" v="3437" actId="27803"/>
          <ac:spMkLst>
            <pc:docMk/>
            <pc:sldMk cId="605312590" sldId="256"/>
            <ac:spMk id="2123" creationId="{DA5CE536-86D4-4400-CBE5-2B7BB06D20F7}"/>
          </ac:spMkLst>
        </pc:spChg>
        <pc:spChg chg="mod">
          <ac:chgData name="Emils Zegers" userId="bd5cf22c-0e97-44c0-acad-9bc9915da531" providerId="ADAL" clId="{5F09D76C-1841-4F58-94B1-5AE3681891B6}" dt="2023-06-22T13:57:58.600" v="3437" actId="27803"/>
          <ac:spMkLst>
            <pc:docMk/>
            <pc:sldMk cId="605312590" sldId="256"/>
            <ac:spMk id="2124" creationId="{397FE896-BD2A-C1FF-E37A-BBE37FA57482}"/>
          </ac:spMkLst>
        </pc:spChg>
        <pc:spChg chg="mod">
          <ac:chgData name="Emils Zegers" userId="bd5cf22c-0e97-44c0-acad-9bc9915da531" providerId="ADAL" clId="{5F09D76C-1841-4F58-94B1-5AE3681891B6}" dt="2023-06-22T13:57:58.600" v="3437" actId="27803"/>
          <ac:spMkLst>
            <pc:docMk/>
            <pc:sldMk cId="605312590" sldId="256"/>
            <ac:spMk id="2125" creationId="{E04C63E9-E98E-8C44-8BD4-A97B3E8F6DE8}"/>
          </ac:spMkLst>
        </pc:spChg>
        <pc:spChg chg="mod">
          <ac:chgData name="Emils Zegers" userId="bd5cf22c-0e97-44c0-acad-9bc9915da531" providerId="ADAL" clId="{5F09D76C-1841-4F58-94B1-5AE3681891B6}" dt="2023-06-22T13:57:58.600" v="3437" actId="27803"/>
          <ac:spMkLst>
            <pc:docMk/>
            <pc:sldMk cId="605312590" sldId="256"/>
            <ac:spMk id="2126" creationId="{37565EA0-F7BE-A18C-7913-63D6236986F4}"/>
          </ac:spMkLst>
        </pc:spChg>
        <pc:spChg chg="mod">
          <ac:chgData name="Emils Zegers" userId="bd5cf22c-0e97-44c0-acad-9bc9915da531" providerId="ADAL" clId="{5F09D76C-1841-4F58-94B1-5AE3681891B6}" dt="2023-06-22T13:57:58.600" v="3437" actId="27803"/>
          <ac:spMkLst>
            <pc:docMk/>
            <pc:sldMk cId="605312590" sldId="256"/>
            <ac:spMk id="2127" creationId="{A12A4E39-DC05-367C-5B50-BC9A950C5CE7}"/>
          </ac:spMkLst>
        </pc:spChg>
        <pc:spChg chg="mod">
          <ac:chgData name="Emils Zegers" userId="bd5cf22c-0e97-44c0-acad-9bc9915da531" providerId="ADAL" clId="{5F09D76C-1841-4F58-94B1-5AE3681891B6}" dt="2023-06-22T13:57:58.600" v="3437" actId="27803"/>
          <ac:spMkLst>
            <pc:docMk/>
            <pc:sldMk cId="605312590" sldId="256"/>
            <ac:spMk id="2128" creationId="{60D16A52-C46D-322D-EBC6-A5D11772E0D2}"/>
          </ac:spMkLst>
        </pc:spChg>
        <pc:spChg chg="mod">
          <ac:chgData name="Emils Zegers" userId="bd5cf22c-0e97-44c0-acad-9bc9915da531" providerId="ADAL" clId="{5F09D76C-1841-4F58-94B1-5AE3681891B6}" dt="2023-06-22T13:57:58.600" v="3437" actId="27803"/>
          <ac:spMkLst>
            <pc:docMk/>
            <pc:sldMk cId="605312590" sldId="256"/>
            <ac:spMk id="2129" creationId="{CE18F4D6-A59F-C99B-9EE5-5EB4BFA414EA}"/>
          </ac:spMkLst>
        </pc:spChg>
        <pc:spChg chg="mod">
          <ac:chgData name="Emils Zegers" userId="bd5cf22c-0e97-44c0-acad-9bc9915da531" providerId="ADAL" clId="{5F09D76C-1841-4F58-94B1-5AE3681891B6}" dt="2023-06-22T13:57:58.600" v="3437" actId="27803"/>
          <ac:spMkLst>
            <pc:docMk/>
            <pc:sldMk cId="605312590" sldId="256"/>
            <ac:spMk id="2130" creationId="{A1E1676A-A147-6864-8986-638E285A405E}"/>
          </ac:spMkLst>
        </pc:spChg>
        <pc:spChg chg="mod">
          <ac:chgData name="Emils Zegers" userId="bd5cf22c-0e97-44c0-acad-9bc9915da531" providerId="ADAL" clId="{5F09D76C-1841-4F58-94B1-5AE3681891B6}" dt="2023-06-22T13:57:58.600" v="3437" actId="27803"/>
          <ac:spMkLst>
            <pc:docMk/>
            <pc:sldMk cId="605312590" sldId="256"/>
            <ac:spMk id="2131" creationId="{24B32CCF-CC65-AA3E-BAA6-68B30AD8CDCD}"/>
          </ac:spMkLst>
        </pc:spChg>
        <pc:spChg chg="mod">
          <ac:chgData name="Emils Zegers" userId="bd5cf22c-0e97-44c0-acad-9bc9915da531" providerId="ADAL" clId="{5F09D76C-1841-4F58-94B1-5AE3681891B6}" dt="2023-06-22T13:57:58.600" v="3437" actId="27803"/>
          <ac:spMkLst>
            <pc:docMk/>
            <pc:sldMk cId="605312590" sldId="256"/>
            <ac:spMk id="2132" creationId="{CE06C56A-FBF5-4FEB-D2C2-E19B0E0ADFEB}"/>
          </ac:spMkLst>
        </pc:spChg>
        <pc:spChg chg="mod">
          <ac:chgData name="Emils Zegers" userId="bd5cf22c-0e97-44c0-acad-9bc9915da531" providerId="ADAL" clId="{5F09D76C-1841-4F58-94B1-5AE3681891B6}" dt="2023-06-22T13:57:58.600" v="3437" actId="27803"/>
          <ac:spMkLst>
            <pc:docMk/>
            <pc:sldMk cId="605312590" sldId="256"/>
            <ac:spMk id="2133" creationId="{E1C7939A-CDD0-41DF-8149-F9C81DF89325}"/>
          </ac:spMkLst>
        </pc:spChg>
        <pc:spChg chg="mod">
          <ac:chgData name="Emils Zegers" userId="bd5cf22c-0e97-44c0-acad-9bc9915da531" providerId="ADAL" clId="{5F09D76C-1841-4F58-94B1-5AE3681891B6}" dt="2023-06-22T13:57:58.600" v="3437" actId="27803"/>
          <ac:spMkLst>
            <pc:docMk/>
            <pc:sldMk cId="605312590" sldId="256"/>
            <ac:spMk id="2134" creationId="{FCEFF543-E374-67C9-5EC2-2FE82EC1C3BB}"/>
          </ac:spMkLst>
        </pc:spChg>
        <pc:spChg chg="mod">
          <ac:chgData name="Emils Zegers" userId="bd5cf22c-0e97-44c0-acad-9bc9915da531" providerId="ADAL" clId="{5F09D76C-1841-4F58-94B1-5AE3681891B6}" dt="2023-06-22T13:57:58.600" v="3437" actId="27803"/>
          <ac:spMkLst>
            <pc:docMk/>
            <pc:sldMk cId="605312590" sldId="256"/>
            <ac:spMk id="2135" creationId="{E146550A-E578-A67F-D1B7-0F61DE880E20}"/>
          </ac:spMkLst>
        </pc:spChg>
        <pc:spChg chg="mod">
          <ac:chgData name="Emils Zegers" userId="bd5cf22c-0e97-44c0-acad-9bc9915da531" providerId="ADAL" clId="{5F09D76C-1841-4F58-94B1-5AE3681891B6}" dt="2023-06-22T13:57:58.600" v="3437" actId="27803"/>
          <ac:spMkLst>
            <pc:docMk/>
            <pc:sldMk cId="605312590" sldId="256"/>
            <ac:spMk id="2136" creationId="{6B32578E-0E91-61C2-694E-AFDB637365AA}"/>
          </ac:spMkLst>
        </pc:spChg>
        <pc:spChg chg="mod">
          <ac:chgData name="Emils Zegers" userId="bd5cf22c-0e97-44c0-acad-9bc9915da531" providerId="ADAL" clId="{5F09D76C-1841-4F58-94B1-5AE3681891B6}" dt="2023-06-22T13:57:58.600" v="3437" actId="27803"/>
          <ac:spMkLst>
            <pc:docMk/>
            <pc:sldMk cId="605312590" sldId="256"/>
            <ac:spMk id="2137" creationId="{DF357D11-2BE2-8A4F-FEA7-19D548B3E41E}"/>
          </ac:spMkLst>
        </pc:spChg>
        <pc:spChg chg="mod">
          <ac:chgData name="Emils Zegers" userId="bd5cf22c-0e97-44c0-acad-9bc9915da531" providerId="ADAL" clId="{5F09D76C-1841-4F58-94B1-5AE3681891B6}" dt="2023-06-22T13:57:58.600" v="3437" actId="27803"/>
          <ac:spMkLst>
            <pc:docMk/>
            <pc:sldMk cId="605312590" sldId="256"/>
            <ac:spMk id="2138" creationId="{377F1D3A-883C-C76C-377A-4444BF71D6DF}"/>
          </ac:spMkLst>
        </pc:spChg>
        <pc:spChg chg="mod">
          <ac:chgData name="Emils Zegers" userId="bd5cf22c-0e97-44c0-acad-9bc9915da531" providerId="ADAL" clId="{5F09D76C-1841-4F58-94B1-5AE3681891B6}" dt="2023-06-22T13:57:58.600" v="3437" actId="27803"/>
          <ac:spMkLst>
            <pc:docMk/>
            <pc:sldMk cId="605312590" sldId="256"/>
            <ac:spMk id="2139" creationId="{0450B444-9DD4-794C-2209-006F99B20FF1}"/>
          </ac:spMkLst>
        </pc:spChg>
        <pc:spChg chg="mod">
          <ac:chgData name="Emils Zegers" userId="bd5cf22c-0e97-44c0-acad-9bc9915da531" providerId="ADAL" clId="{5F09D76C-1841-4F58-94B1-5AE3681891B6}" dt="2023-06-22T13:57:58.600" v="3437" actId="27803"/>
          <ac:spMkLst>
            <pc:docMk/>
            <pc:sldMk cId="605312590" sldId="256"/>
            <ac:spMk id="2140" creationId="{DC5F9038-3B85-3B7E-6AD5-888911559B9D}"/>
          </ac:spMkLst>
        </pc:spChg>
        <pc:spChg chg="mod">
          <ac:chgData name="Emils Zegers" userId="bd5cf22c-0e97-44c0-acad-9bc9915da531" providerId="ADAL" clId="{5F09D76C-1841-4F58-94B1-5AE3681891B6}" dt="2023-06-22T13:57:58.600" v="3437" actId="27803"/>
          <ac:spMkLst>
            <pc:docMk/>
            <pc:sldMk cId="605312590" sldId="256"/>
            <ac:spMk id="2141" creationId="{6ED11B04-8FCC-84ED-BFF4-177DCC20F866}"/>
          </ac:spMkLst>
        </pc:spChg>
        <pc:spChg chg="mod">
          <ac:chgData name="Emils Zegers" userId="bd5cf22c-0e97-44c0-acad-9bc9915da531" providerId="ADAL" clId="{5F09D76C-1841-4F58-94B1-5AE3681891B6}" dt="2023-06-22T13:57:58.600" v="3437" actId="27803"/>
          <ac:spMkLst>
            <pc:docMk/>
            <pc:sldMk cId="605312590" sldId="256"/>
            <ac:spMk id="2142" creationId="{83C10521-2B5C-CA73-5826-E2D72CE91490}"/>
          </ac:spMkLst>
        </pc:spChg>
        <pc:spChg chg="mod">
          <ac:chgData name="Emils Zegers" userId="bd5cf22c-0e97-44c0-acad-9bc9915da531" providerId="ADAL" clId="{5F09D76C-1841-4F58-94B1-5AE3681891B6}" dt="2023-06-22T13:57:58.600" v="3437" actId="27803"/>
          <ac:spMkLst>
            <pc:docMk/>
            <pc:sldMk cId="605312590" sldId="256"/>
            <ac:spMk id="2143" creationId="{AE0C1777-99E9-CC84-DDEA-676E3AC4B25A}"/>
          </ac:spMkLst>
        </pc:spChg>
        <pc:spChg chg="mod">
          <ac:chgData name="Emils Zegers" userId="bd5cf22c-0e97-44c0-acad-9bc9915da531" providerId="ADAL" clId="{5F09D76C-1841-4F58-94B1-5AE3681891B6}" dt="2023-06-22T13:57:58.600" v="3437" actId="27803"/>
          <ac:spMkLst>
            <pc:docMk/>
            <pc:sldMk cId="605312590" sldId="256"/>
            <ac:spMk id="2144" creationId="{F981ACB9-A96D-14AA-5496-1D8A3B47E56D}"/>
          </ac:spMkLst>
        </pc:spChg>
        <pc:spChg chg="mod">
          <ac:chgData name="Emils Zegers" userId="bd5cf22c-0e97-44c0-acad-9bc9915da531" providerId="ADAL" clId="{5F09D76C-1841-4F58-94B1-5AE3681891B6}" dt="2023-06-22T13:57:58.600" v="3437" actId="27803"/>
          <ac:spMkLst>
            <pc:docMk/>
            <pc:sldMk cId="605312590" sldId="256"/>
            <ac:spMk id="2145" creationId="{81B56052-BEDE-09DB-E49D-A74185A1059B}"/>
          </ac:spMkLst>
        </pc:spChg>
        <pc:spChg chg="mod">
          <ac:chgData name="Emils Zegers" userId="bd5cf22c-0e97-44c0-acad-9bc9915da531" providerId="ADAL" clId="{5F09D76C-1841-4F58-94B1-5AE3681891B6}" dt="2023-06-22T13:57:58.600" v="3437" actId="27803"/>
          <ac:spMkLst>
            <pc:docMk/>
            <pc:sldMk cId="605312590" sldId="256"/>
            <ac:spMk id="2146" creationId="{5D84440F-D860-E113-387D-CE7F580BEFEE}"/>
          </ac:spMkLst>
        </pc:spChg>
        <pc:spChg chg="mod">
          <ac:chgData name="Emils Zegers" userId="bd5cf22c-0e97-44c0-acad-9bc9915da531" providerId="ADAL" clId="{5F09D76C-1841-4F58-94B1-5AE3681891B6}" dt="2023-06-22T13:57:58.600" v="3437" actId="27803"/>
          <ac:spMkLst>
            <pc:docMk/>
            <pc:sldMk cId="605312590" sldId="256"/>
            <ac:spMk id="2147" creationId="{6D2E3097-206D-B86B-2221-E2D6C207030F}"/>
          </ac:spMkLst>
        </pc:spChg>
        <pc:spChg chg="mod">
          <ac:chgData name="Emils Zegers" userId="bd5cf22c-0e97-44c0-acad-9bc9915da531" providerId="ADAL" clId="{5F09D76C-1841-4F58-94B1-5AE3681891B6}" dt="2023-06-22T13:57:58.600" v="3437" actId="27803"/>
          <ac:spMkLst>
            <pc:docMk/>
            <pc:sldMk cId="605312590" sldId="256"/>
            <ac:spMk id="2148" creationId="{E64639CD-3FE9-0F13-6546-B4AF1FE442F5}"/>
          </ac:spMkLst>
        </pc:spChg>
        <pc:spChg chg="mod">
          <ac:chgData name="Emils Zegers" userId="bd5cf22c-0e97-44c0-acad-9bc9915da531" providerId="ADAL" clId="{5F09D76C-1841-4F58-94B1-5AE3681891B6}" dt="2023-06-22T13:57:58.600" v="3437" actId="27803"/>
          <ac:spMkLst>
            <pc:docMk/>
            <pc:sldMk cId="605312590" sldId="256"/>
            <ac:spMk id="2149" creationId="{CB1B8A43-BE75-0334-3993-185EDD429920}"/>
          </ac:spMkLst>
        </pc:spChg>
        <pc:spChg chg="mod">
          <ac:chgData name="Emils Zegers" userId="bd5cf22c-0e97-44c0-acad-9bc9915da531" providerId="ADAL" clId="{5F09D76C-1841-4F58-94B1-5AE3681891B6}" dt="2023-06-22T13:57:58.600" v="3437" actId="27803"/>
          <ac:spMkLst>
            <pc:docMk/>
            <pc:sldMk cId="605312590" sldId="256"/>
            <ac:spMk id="2150" creationId="{5ED8964D-0095-14E0-269B-33E2CE8A4BF5}"/>
          </ac:spMkLst>
        </pc:spChg>
        <pc:spChg chg="mod">
          <ac:chgData name="Emils Zegers" userId="bd5cf22c-0e97-44c0-acad-9bc9915da531" providerId="ADAL" clId="{5F09D76C-1841-4F58-94B1-5AE3681891B6}" dt="2023-06-22T13:57:58.600" v="3437" actId="27803"/>
          <ac:spMkLst>
            <pc:docMk/>
            <pc:sldMk cId="605312590" sldId="256"/>
            <ac:spMk id="2151" creationId="{6CB501EF-2AE1-F373-5546-4CBD82A4D199}"/>
          </ac:spMkLst>
        </pc:spChg>
        <pc:spChg chg="mod">
          <ac:chgData name="Emils Zegers" userId="bd5cf22c-0e97-44c0-acad-9bc9915da531" providerId="ADAL" clId="{5F09D76C-1841-4F58-94B1-5AE3681891B6}" dt="2023-06-22T13:57:58.600" v="3437" actId="27803"/>
          <ac:spMkLst>
            <pc:docMk/>
            <pc:sldMk cId="605312590" sldId="256"/>
            <ac:spMk id="2152" creationId="{F24A61FB-11DD-9E48-4FEF-3E6A242AFA77}"/>
          </ac:spMkLst>
        </pc:spChg>
        <pc:spChg chg="mod">
          <ac:chgData name="Emils Zegers" userId="bd5cf22c-0e97-44c0-acad-9bc9915da531" providerId="ADAL" clId="{5F09D76C-1841-4F58-94B1-5AE3681891B6}" dt="2023-06-22T13:57:58.600" v="3437" actId="27803"/>
          <ac:spMkLst>
            <pc:docMk/>
            <pc:sldMk cId="605312590" sldId="256"/>
            <ac:spMk id="2153" creationId="{5A17D5F9-719A-80F6-CE2E-0E1EE9F9F429}"/>
          </ac:spMkLst>
        </pc:spChg>
        <pc:spChg chg="mod">
          <ac:chgData name="Emils Zegers" userId="bd5cf22c-0e97-44c0-acad-9bc9915da531" providerId="ADAL" clId="{5F09D76C-1841-4F58-94B1-5AE3681891B6}" dt="2023-06-22T13:57:58.600" v="3437" actId="27803"/>
          <ac:spMkLst>
            <pc:docMk/>
            <pc:sldMk cId="605312590" sldId="256"/>
            <ac:spMk id="2154" creationId="{E842F408-3E98-577E-17DE-3CEF03927D59}"/>
          </ac:spMkLst>
        </pc:spChg>
        <pc:spChg chg="mod">
          <ac:chgData name="Emils Zegers" userId="bd5cf22c-0e97-44c0-acad-9bc9915da531" providerId="ADAL" clId="{5F09D76C-1841-4F58-94B1-5AE3681891B6}" dt="2023-06-22T13:57:58.600" v="3437" actId="27803"/>
          <ac:spMkLst>
            <pc:docMk/>
            <pc:sldMk cId="605312590" sldId="256"/>
            <ac:spMk id="2155" creationId="{15AF9C7B-D290-3DA8-A85F-2FB89570A989}"/>
          </ac:spMkLst>
        </pc:spChg>
        <pc:spChg chg="mod">
          <ac:chgData name="Emils Zegers" userId="bd5cf22c-0e97-44c0-acad-9bc9915da531" providerId="ADAL" clId="{5F09D76C-1841-4F58-94B1-5AE3681891B6}" dt="2023-06-22T13:57:58.600" v="3437" actId="27803"/>
          <ac:spMkLst>
            <pc:docMk/>
            <pc:sldMk cId="605312590" sldId="256"/>
            <ac:spMk id="2156" creationId="{04EE0A6D-1248-2D15-6AAC-8B2E88A15D00}"/>
          </ac:spMkLst>
        </pc:spChg>
        <pc:spChg chg="mod">
          <ac:chgData name="Emils Zegers" userId="bd5cf22c-0e97-44c0-acad-9bc9915da531" providerId="ADAL" clId="{5F09D76C-1841-4F58-94B1-5AE3681891B6}" dt="2023-06-22T13:57:58.600" v="3437" actId="27803"/>
          <ac:spMkLst>
            <pc:docMk/>
            <pc:sldMk cId="605312590" sldId="256"/>
            <ac:spMk id="2157" creationId="{28FCF1AC-CA65-BEFE-D149-294FD142875A}"/>
          </ac:spMkLst>
        </pc:spChg>
        <pc:spChg chg="mod">
          <ac:chgData name="Emils Zegers" userId="bd5cf22c-0e97-44c0-acad-9bc9915da531" providerId="ADAL" clId="{5F09D76C-1841-4F58-94B1-5AE3681891B6}" dt="2023-06-22T13:57:58.600" v="3437" actId="27803"/>
          <ac:spMkLst>
            <pc:docMk/>
            <pc:sldMk cId="605312590" sldId="256"/>
            <ac:spMk id="2158" creationId="{2A9357D0-59FE-2E75-C2D1-0E2236DD22CC}"/>
          </ac:spMkLst>
        </pc:spChg>
        <pc:spChg chg="mod">
          <ac:chgData name="Emils Zegers" userId="bd5cf22c-0e97-44c0-acad-9bc9915da531" providerId="ADAL" clId="{5F09D76C-1841-4F58-94B1-5AE3681891B6}" dt="2023-06-22T13:57:58.600" v="3437" actId="27803"/>
          <ac:spMkLst>
            <pc:docMk/>
            <pc:sldMk cId="605312590" sldId="256"/>
            <ac:spMk id="2159" creationId="{B1578673-FAFF-1663-7BF3-938DB5892A39}"/>
          </ac:spMkLst>
        </pc:spChg>
        <pc:spChg chg="mod">
          <ac:chgData name="Emils Zegers" userId="bd5cf22c-0e97-44c0-acad-9bc9915da531" providerId="ADAL" clId="{5F09D76C-1841-4F58-94B1-5AE3681891B6}" dt="2023-06-22T13:57:58.600" v="3437" actId="27803"/>
          <ac:spMkLst>
            <pc:docMk/>
            <pc:sldMk cId="605312590" sldId="256"/>
            <ac:spMk id="2160" creationId="{639B538B-0A9F-89B7-5527-49D82878CD3A}"/>
          </ac:spMkLst>
        </pc:spChg>
        <pc:spChg chg="mod">
          <ac:chgData name="Emils Zegers" userId="bd5cf22c-0e97-44c0-acad-9bc9915da531" providerId="ADAL" clId="{5F09D76C-1841-4F58-94B1-5AE3681891B6}" dt="2023-06-22T13:57:58.600" v="3437" actId="27803"/>
          <ac:spMkLst>
            <pc:docMk/>
            <pc:sldMk cId="605312590" sldId="256"/>
            <ac:spMk id="2161" creationId="{515BC0A2-2C7E-4463-8CC2-6D6ADC8E0B39}"/>
          </ac:spMkLst>
        </pc:spChg>
        <pc:spChg chg="mod">
          <ac:chgData name="Emils Zegers" userId="bd5cf22c-0e97-44c0-acad-9bc9915da531" providerId="ADAL" clId="{5F09D76C-1841-4F58-94B1-5AE3681891B6}" dt="2023-06-22T13:57:58.600" v="3437" actId="27803"/>
          <ac:spMkLst>
            <pc:docMk/>
            <pc:sldMk cId="605312590" sldId="256"/>
            <ac:spMk id="2162" creationId="{802E3BDD-3FCF-101F-BB6D-0A3C0155D7CF}"/>
          </ac:spMkLst>
        </pc:spChg>
        <pc:spChg chg="mod">
          <ac:chgData name="Emils Zegers" userId="bd5cf22c-0e97-44c0-acad-9bc9915da531" providerId="ADAL" clId="{5F09D76C-1841-4F58-94B1-5AE3681891B6}" dt="2023-06-22T13:57:58.600" v="3437" actId="27803"/>
          <ac:spMkLst>
            <pc:docMk/>
            <pc:sldMk cId="605312590" sldId="256"/>
            <ac:spMk id="2163" creationId="{A41A0C53-D862-D8B7-18F8-B3AB3230E402}"/>
          </ac:spMkLst>
        </pc:spChg>
        <pc:spChg chg="mod">
          <ac:chgData name="Emils Zegers" userId="bd5cf22c-0e97-44c0-acad-9bc9915da531" providerId="ADAL" clId="{5F09D76C-1841-4F58-94B1-5AE3681891B6}" dt="2023-06-22T13:57:58.600" v="3437" actId="27803"/>
          <ac:spMkLst>
            <pc:docMk/>
            <pc:sldMk cId="605312590" sldId="256"/>
            <ac:spMk id="2164" creationId="{D9073CB2-1A27-10B6-94BC-A7358BA883DA}"/>
          </ac:spMkLst>
        </pc:spChg>
        <pc:spChg chg="mod">
          <ac:chgData name="Emils Zegers" userId="bd5cf22c-0e97-44c0-acad-9bc9915da531" providerId="ADAL" clId="{5F09D76C-1841-4F58-94B1-5AE3681891B6}" dt="2023-06-22T13:57:58.600" v="3437" actId="27803"/>
          <ac:spMkLst>
            <pc:docMk/>
            <pc:sldMk cId="605312590" sldId="256"/>
            <ac:spMk id="2165" creationId="{9D07D14C-34A7-B9C9-BE9E-6C10AC3EFB91}"/>
          </ac:spMkLst>
        </pc:spChg>
        <pc:spChg chg="mod">
          <ac:chgData name="Emils Zegers" userId="bd5cf22c-0e97-44c0-acad-9bc9915da531" providerId="ADAL" clId="{5F09D76C-1841-4F58-94B1-5AE3681891B6}" dt="2023-06-22T13:57:58.600" v="3437" actId="27803"/>
          <ac:spMkLst>
            <pc:docMk/>
            <pc:sldMk cId="605312590" sldId="256"/>
            <ac:spMk id="2166" creationId="{89E453D1-6404-24E7-A778-00C47EE12D4D}"/>
          </ac:spMkLst>
        </pc:spChg>
        <pc:spChg chg="mod">
          <ac:chgData name="Emils Zegers" userId="bd5cf22c-0e97-44c0-acad-9bc9915da531" providerId="ADAL" clId="{5F09D76C-1841-4F58-94B1-5AE3681891B6}" dt="2023-06-22T13:57:58.600" v="3437" actId="27803"/>
          <ac:spMkLst>
            <pc:docMk/>
            <pc:sldMk cId="605312590" sldId="256"/>
            <ac:spMk id="2167" creationId="{3EB7DD0C-70E4-7693-E11A-2C6857813F41}"/>
          </ac:spMkLst>
        </pc:spChg>
        <pc:spChg chg="mod">
          <ac:chgData name="Emils Zegers" userId="bd5cf22c-0e97-44c0-acad-9bc9915da531" providerId="ADAL" clId="{5F09D76C-1841-4F58-94B1-5AE3681891B6}" dt="2023-06-22T13:57:58.600" v="3437" actId="27803"/>
          <ac:spMkLst>
            <pc:docMk/>
            <pc:sldMk cId="605312590" sldId="256"/>
            <ac:spMk id="2168" creationId="{FE0D36F5-684F-0D37-613D-CDE9E7D3A554}"/>
          </ac:spMkLst>
        </pc:spChg>
        <pc:spChg chg="mod">
          <ac:chgData name="Emils Zegers" userId="bd5cf22c-0e97-44c0-acad-9bc9915da531" providerId="ADAL" clId="{5F09D76C-1841-4F58-94B1-5AE3681891B6}" dt="2023-06-22T13:57:58.600" v="3437" actId="27803"/>
          <ac:spMkLst>
            <pc:docMk/>
            <pc:sldMk cId="605312590" sldId="256"/>
            <ac:spMk id="2169" creationId="{3F60987A-065E-85DA-858D-7041E5C28087}"/>
          </ac:spMkLst>
        </pc:spChg>
        <pc:spChg chg="mod">
          <ac:chgData name="Emils Zegers" userId="bd5cf22c-0e97-44c0-acad-9bc9915da531" providerId="ADAL" clId="{5F09D76C-1841-4F58-94B1-5AE3681891B6}" dt="2023-06-22T13:57:58.600" v="3437" actId="27803"/>
          <ac:spMkLst>
            <pc:docMk/>
            <pc:sldMk cId="605312590" sldId="256"/>
            <ac:spMk id="2170" creationId="{C11EE58B-C255-E490-1A9D-722E6C188C85}"/>
          </ac:spMkLst>
        </pc:spChg>
        <pc:spChg chg="mod">
          <ac:chgData name="Emils Zegers" userId="bd5cf22c-0e97-44c0-acad-9bc9915da531" providerId="ADAL" clId="{5F09D76C-1841-4F58-94B1-5AE3681891B6}" dt="2023-06-22T13:57:58.600" v="3437" actId="27803"/>
          <ac:spMkLst>
            <pc:docMk/>
            <pc:sldMk cId="605312590" sldId="256"/>
            <ac:spMk id="2171" creationId="{9FBE5DB4-239B-43CA-5FF6-852446BBDA0C}"/>
          </ac:spMkLst>
        </pc:spChg>
        <pc:spChg chg="mod">
          <ac:chgData name="Emils Zegers" userId="bd5cf22c-0e97-44c0-acad-9bc9915da531" providerId="ADAL" clId="{5F09D76C-1841-4F58-94B1-5AE3681891B6}" dt="2023-06-22T13:57:58.600" v="3437" actId="27803"/>
          <ac:spMkLst>
            <pc:docMk/>
            <pc:sldMk cId="605312590" sldId="256"/>
            <ac:spMk id="2172" creationId="{7490F513-E348-7E7C-8D14-BDB0EDFC8C8B}"/>
          </ac:spMkLst>
        </pc:spChg>
        <pc:spChg chg="mod">
          <ac:chgData name="Emils Zegers" userId="bd5cf22c-0e97-44c0-acad-9bc9915da531" providerId="ADAL" clId="{5F09D76C-1841-4F58-94B1-5AE3681891B6}" dt="2023-06-22T13:57:58.600" v="3437" actId="27803"/>
          <ac:spMkLst>
            <pc:docMk/>
            <pc:sldMk cId="605312590" sldId="256"/>
            <ac:spMk id="2173" creationId="{9B9B5E65-9AC4-795B-6C40-98E97A2F60DD}"/>
          </ac:spMkLst>
        </pc:spChg>
        <pc:spChg chg="mod">
          <ac:chgData name="Emils Zegers" userId="bd5cf22c-0e97-44c0-acad-9bc9915da531" providerId="ADAL" clId="{5F09D76C-1841-4F58-94B1-5AE3681891B6}" dt="2023-06-22T13:57:58.600" v="3437" actId="27803"/>
          <ac:spMkLst>
            <pc:docMk/>
            <pc:sldMk cId="605312590" sldId="256"/>
            <ac:spMk id="2174" creationId="{495AB759-80E9-E5B2-A2E6-70BC9C4E2484}"/>
          </ac:spMkLst>
        </pc:spChg>
        <pc:spChg chg="mod">
          <ac:chgData name="Emils Zegers" userId="bd5cf22c-0e97-44c0-acad-9bc9915da531" providerId="ADAL" clId="{5F09D76C-1841-4F58-94B1-5AE3681891B6}" dt="2023-06-22T13:57:58.600" v="3437" actId="27803"/>
          <ac:spMkLst>
            <pc:docMk/>
            <pc:sldMk cId="605312590" sldId="256"/>
            <ac:spMk id="2175" creationId="{4930DCF5-A79A-56C4-4071-2E683D8A906C}"/>
          </ac:spMkLst>
        </pc:spChg>
        <pc:spChg chg="mod">
          <ac:chgData name="Emils Zegers" userId="bd5cf22c-0e97-44c0-acad-9bc9915da531" providerId="ADAL" clId="{5F09D76C-1841-4F58-94B1-5AE3681891B6}" dt="2023-06-22T13:57:58.600" v="3437" actId="27803"/>
          <ac:spMkLst>
            <pc:docMk/>
            <pc:sldMk cId="605312590" sldId="256"/>
            <ac:spMk id="2176" creationId="{488D591C-DB44-7AB0-6A69-85A0F0725F03}"/>
          </ac:spMkLst>
        </pc:spChg>
        <pc:spChg chg="mod">
          <ac:chgData name="Emils Zegers" userId="bd5cf22c-0e97-44c0-acad-9bc9915da531" providerId="ADAL" clId="{5F09D76C-1841-4F58-94B1-5AE3681891B6}" dt="2023-06-22T13:57:58.600" v="3437" actId="27803"/>
          <ac:spMkLst>
            <pc:docMk/>
            <pc:sldMk cId="605312590" sldId="256"/>
            <ac:spMk id="2177" creationId="{A64BE191-6944-C16A-BB52-D09779B42E08}"/>
          </ac:spMkLst>
        </pc:spChg>
        <pc:spChg chg="mod">
          <ac:chgData name="Emils Zegers" userId="bd5cf22c-0e97-44c0-acad-9bc9915da531" providerId="ADAL" clId="{5F09D76C-1841-4F58-94B1-5AE3681891B6}" dt="2023-06-22T13:57:58.600" v="3437" actId="27803"/>
          <ac:spMkLst>
            <pc:docMk/>
            <pc:sldMk cId="605312590" sldId="256"/>
            <ac:spMk id="2178" creationId="{0E321758-A698-334E-8C8B-7F9A74D37CEE}"/>
          </ac:spMkLst>
        </pc:spChg>
        <pc:spChg chg="mod">
          <ac:chgData name="Emils Zegers" userId="bd5cf22c-0e97-44c0-acad-9bc9915da531" providerId="ADAL" clId="{5F09D76C-1841-4F58-94B1-5AE3681891B6}" dt="2023-06-22T13:57:58.600" v="3437" actId="27803"/>
          <ac:spMkLst>
            <pc:docMk/>
            <pc:sldMk cId="605312590" sldId="256"/>
            <ac:spMk id="2179" creationId="{29A343BE-14CB-4304-DC9F-6A6C5328B4FF}"/>
          </ac:spMkLst>
        </pc:spChg>
        <pc:spChg chg="mod">
          <ac:chgData name="Emils Zegers" userId="bd5cf22c-0e97-44c0-acad-9bc9915da531" providerId="ADAL" clId="{5F09D76C-1841-4F58-94B1-5AE3681891B6}" dt="2023-06-22T13:57:58.600" v="3437" actId="27803"/>
          <ac:spMkLst>
            <pc:docMk/>
            <pc:sldMk cId="605312590" sldId="256"/>
            <ac:spMk id="2180" creationId="{A617A1DC-CEDE-F99D-E904-FC0CEB909FF5}"/>
          </ac:spMkLst>
        </pc:spChg>
        <pc:spChg chg="mod">
          <ac:chgData name="Emils Zegers" userId="bd5cf22c-0e97-44c0-acad-9bc9915da531" providerId="ADAL" clId="{5F09D76C-1841-4F58-94B1-5AE3681891B6}" dt="2023-06-22T13:57:58.600" v="3437" actId="27803"/>
          <ac:spMkLst>
            <pc:docMk/>
            <pc:sldMk cId="605312590" sldId="256"/>
            <ac:spMk id="2181" creationId="{D0C069E2-E278-D9EF-989A-C729DB7BE2A2}"/>
          </ac:spMkLst>
        </pc:spChg>
        <pc:spChg chg="mod">
          <ac:chgData name="Emils Zegers" userId="bd5cf22c-0e97-44c0-acad-9bc9915da531" providerId="ADAL" clId="{5F09D76C-1841-4F58-94B1-5AE3681891B6}" dt="2023-06-22T13:57:58.600" v="3437" actId="27803"/>
          <ac:spMkLst>
            <pc:docMk/>
            <pc:sldMk cId="605312590" sldId="256"/>
            <ac:spMk id="2182" creationId="{9BDCD14A-899B-1A07-2D9C-0C950645ECC1}"/>
          </ac:spMkLst>
        </pc:spChg>
        <pc:spChg chg="mod">
          <ac:chgData name="Emils Zegers" userId="bd5cf22c-0e97-44c0-acad-9bc9915da531" providerId="ADAL" clId="{5F09D76C-1841-4F58-94B1-5AE3681891B6}" dt="2023-06-22T13:57:58.600" v="3437" actId="27803"/>
          <ac:spMkLst>
            <pc:docMk/>
            <pc:sldMk cId="605312590" sldId="256"/>
            <ac:spMk id="2183" creationId="{615CC50C-37E1-706E-CA93-F684E85BBCBF}"/>
          </ac:spMkLst>
        </pc:spChg>
        <pc:spChg chg="mod">
          <ac:chgData name="Emils Zegers" userId="bd5cf22c-0e97-44c0-acad-9bc9915da531" providerId="ADAL" clId="{5F09D76C-1841-4F58-94B1-5AE3681891B6}" dt="2023-06-22T13:57:58.600" v="3437" actId="27803"/>
          <ac:spMkLst>
            <pc:docMk/>
            <pc:sldMk cId="605312590" sldId="256"/>
            <ac:spMk id="2184" creationId="{D3510E26-CB00-B262-15BD-2FA355B0E184}"/>
          </ac:spMkLst>
        </pc:spChg>
        <pc:spChg chg="mod">
          <ac:chgData name="Emils Zegers" userId="bd5cf22c-0e97-44c0-acad-9bc9915da531" providerId="ADAL" clId="{5F09D76C-1841-4F58-94B1-5AE3681891B6}" dt="2023-06-22T13:57:58.600" v="3437" actId="27803"/>
          <ac:spMkLst>
            <pc:docMk/>
            <pc:sldMk cId="605312590" sldId="256"/>
            <ac:spMk id="2185" creationId="{59F83378-AFF8-2EFF-C526-7463F735032F}"/>
          </ac:spMkLst>
        </pc:spChg>
        <pc:spChg chg="mod">
          <ac:chgData name="Emils Zegers" userId="bd5cf22c-0e97-44c0-acad-9bc9915da531" providerId="ADAL" clId="{5F09D76C-1841-4F58-94B1-5AE3681891B6}" dt="2023-06-22T13:57:58.600" v="3437" actId="27803"/>
          <ac:spMkLst>
            <pc:docMk/>
            <pc:sldMk cId="605312590" sldId="256"/>
            <ac:spMk id="2186" creationId="{0A0C98A5-741E-33A7-0809-0BA89C1D0E25}"/>
          </ac:spMkLst>
        </pc:spChg>
        <pc:spChg chg="mod">
          <ac:chgData name="Emils Zegers" userId="bd5cf22c-0e97-44c0-acad-9bc9915da531" providerId="ADAL" clId="{5F09D76C-1841-4F58-94B1-5AE3681891B6}" dt="2023-06-22T13:57:58.600" v="3437" actId="27803"/>
          <ac:spMkLst>
            <pc:docMk/>
            <pc:sldMk cId="605312590" sldId="256"/>
            <ac:spMk id="2187" creationId="{26069E5C-A298-CB10-4CA9-3C8F27775013}"/>
          </ac:spMkLst>
        </pc:spChg>
        <pc:spChg chg="mod">
          <ac:chgData name="Emils Zegers" userId="bd5cf22c-0e97-44c0-acad-9bc9915da531" providerId="ADAL" clId="{5F09D76C-1841-4F58-94B1-5AE3681891B6}" dt="2023-06-22T13:57:58.600" v="3437" actId="27803"/>
          <ac:spMkLst>
            <pc:docMk/>
            <pc:sldMk cId="605312590" sldId="256"/>
            <ac:spMk id="2188" creationId="{3CEC727B-0581-BE2D-1DBB-3D6380C35BDB}"/>
          </ac:spMkLst>
        </pc:spChg>
        <pc:spChg chg="mod">
          <ac:chgData name="Emils Zegers" userId="bd5cf22c-0e97-44c0-acad-9bc9915da531" providerId="ADAL" clId="{5F09D76C-1841-4F58-94B1-5AE3681891B6}" dt="2023-06-22T13:57:58.600" v="3437" actId="27803"/>
          <ac:spMkLst>
            <pc:docMk/>
            <pc:sldMk cId="605312590" sldId="256"/>
            <ac:spMk id="2189" creationId="{E6ED8F5F-2CAB-CDEB-DFA2-132F4D08F0CC}"/>
          </ac:spMkLst>
        </pc:spChg>
        <pc:spChg chg="mod">
          <ac:chgData name="Emils Zegers" userId="bd5cf22c-0e97-44c0-acad-9bc9915da531" providerId="ADAL" clId="{5F09D76C-1841-4F58-94B1-5AE3681891B6}" dt="2023-06-22T13:57:58.600" v="3437" actId="27803"/>
          <ac:spMkLst>
            <pc:docMk/>
            <pc:sldMk cId="605312590" sldId="256"/>
            <ac:spMk id="2190" creationId="{63B2E789-59A6-32E0-D124-F064604AAB25}"/>
          </ac:spMkLst>
        </pc:spChg>
        <pc:spChg chg="mod">
          <ac:chgData name="Emils Zegers" userId="bd5cf22c-0e97-44c0-acad-9bc9915da531" providerId="ADAL" clId="{5F09D76C-1841-4F58-94B1-5AE3681891B6}" dt="2023-06-22T13:57:58.600" v="3437" actId="27803"/>
          <ac:spMkLst>
            <pc:docMk/>
            <pc:sldMk cId="605312590" sldId="256"/>
            <ac:spMk id="2191" creationId="{67EE0A46-A47E-F52B-F35D-F7A8DCB51CEC}"/>
          </ac:spMkLst>
        </pc:spChg>
        <pc:spChg chg="mod">
          <ac:chgData name="Emils Zegers" userId="bd5cf22c-0e97-44c0-acad-9bc9915da531" providerId="ADAL" clId="{5F09D76C-1841-4F58-94B1-5AE3681891B6}" dt="2023-06-22T13:57:58.600" v="3437" actId="27803"/>
          <ac:spMkLst>
            <pc:docMk/>
            <pc:sldMk cId="605312590" sldId="256"/>
            <ac:spMk id="2192" creationId="{DB309C48-92C4-BBB8-9022-6136A261858B}"/>
          </ac:spMkLst>
        </pc:spChg>
        <pc:spChg chg="mod">
          <ac:chgData name="Emils Zegers" userId="bd5cf22c-0e97-44c0-acad-9bc9915da531" providerId="ADAL" clId="{5F09D76C-1841-4F58-94B1-5AE3681891B6}" dt="2023-06-22T13:57:58.600" v="3437" actId="27803"/>
          <ac:spMkLst>
            <pc:docMk/>
            <pc:sldMk cId="605312590" sldId="256"/>
            <ac:spMk id="2193" creationId="{B01AEC04-DFD8-7349-0CD0-8C7F06E21144}"/>
          </ac:spMkLst>
        </pc:spChg>
        <pc:spChg chg="mod">
          <ac:chgData name="Emils Zegers" userId="bd5cf22c-0e97-44c0-acad-9bc9915da531" providerId="ADAL" clId="{5F09D76C-1841-4F58-94B1-5AE3681891B6}" dt="2023-06-22T13:57:58.600" v="3437" actId="27803"/>
          <ac:spMkLst>
            <pc:docMk/>
            <pc:sldMk cId="605312590" sldId="256"/>
            <ac:spMk id="2194" creationId="{817D3B80-C98D-936F-6420-718B95EF2578}"/>
          </ac:spMkLst>
        </pc:spChg>
        <pc:spChg chg="mod">
          <ac:chgData name="Emils Zegers" userId="bd5cf22c-0e97-44c0-acad-9bc9915da531" providerId="ADAL" clId="{5F09D76C-1841-4F58-94B1-5AE3681891B6}" dt="2023-06-22T13:57:58.600" v="3437" actId="27803"/>
          <ac:spMkLst>
            <pc:docMk/>
            <pc:sldMk cId="605312590" sldId="256"/>
            <ac:spMk id="2195" creationId="{9A0CC9C1-BD0C-62B7-41AC-EE6985159423}"/>
          </ac:spMkLst>
        </pc:spChg>
        <pc:spChg chg="mod">
          <ac:chgData name="Emils Zegers" userId="bd5cf22c-0e97-44c0-acad-9bc9915da531" providerId="ADAL" clId="{5F09D76C-1841-4F58-94B1-5AE3681891B6}" dt="2023-06-22T13:57:58.600" v="3437" actId="27803"/>
          <ac:spMkLst>
            <pc:docMk/>
            <pc:sldMk cId="605312590" sldId="256"/>
            <ac:spMk id="2196" creationId="{15FDE7FC-96EB-831C-171F-BB4DC90259E5}"/>
          </ac:spMkLst>
        </pc:spChg>
        <pc:spChg chg="mod">
          <ac:chgData name="Emils Zegers" userId="bd5cf22c-0e97-44c0-acad-9bc9915da531" providerId="ADAL" clId="{5F09D76C-1841-4F58-94B1-5AE3681891B6}" dt="2023-06-22T13:57:58.600" v="3437" actId="27803"/>
          <ac:spMkLst>
            <pc:docMk/>
            <pc:sldMk cId="605312590" sldId="256"/>
            <ac:spMk id="2197" creationId="{5FAE6BB9-525E-6674-664D-C48D859D8645}"/>
          </ac:spMkLst>
        </pc:spChg>
        <pc:spChg chg="mod">
          <ac:chgData name="Emils Zegers" userId="bd5cf22c-0e97-44c0-acad-9bc9915da531" providerId="ADAL" clId="{5F09D76C-1841-4F58-94B1-5AE3681891B6}" dt="2023-06-22T13:57:58.600" v="3437" actId="27803"/>
          <ac:spMkLst>
            <pc:docMk/>
            <pc:sldMk cId="605312590" sldId="256"/>
            <ac:spMk id="2198" creationId="{D1A77B5A-1627-8616-3148-3553AB819F7A}"/>
          </ac:spMkLst>
        </pc:spChg>
        <pc:spChg chg="mod">
          <ac:chgData name="Emils Zegers" userId="bd5cf22c-0e97-44c0-acad-9bc9915da531" providerId="ADAL" clId="{5F09D76C-1841-4F58-94B1-5AE3681891B6}" dt="2023-06-22T13:57:58.600" v="3437" actId="27803"/>
          <ac:spMkLst>
            <pc:docMk/>
            <pc:sldMk cId="605312590" sldId="256"/>
            <ac:spMk id="2199" creationId="{1CAAFFA5-1476-BCAA-AE54-09A1D495A5B1}"/>
          </ac:spMkLst>
        </pc:spChg>
        <pc:spChg chg="mod">
          <ac:chgData name="Emils Zegers" userId="bd5cf22c-0e97-44c0-acad-9bc9915da531" providerId="ADAL" clId="{5F09D76C-1841-4F58-94B1-5AE3681891B6}" dt="2023-06-22T13:57:58.600" v="3437" actId="27803"/>
          <ac:spMkLst>
            <pc:docMk/>
            <pc:sldMk cId="605312590" sldId="256"/>
            <ac:spMk id="2200" creationId="{7E10E086-B19A-660C-AE70-7933FBB6DB85}"/>
          </ac:spMkLst>
        </pc:spChg>
        <pc:spChg chg="mod">
          <ac:chgData name="Emils Zegers" userId="bd5cf22c-0e97-44c0-acad-9bc9915da531" providerId="ADAL" clId="{5F09D76C-1841-4F58-94B1-5AE3681891B6}" dt="2023-06-22T13:57:58.600" v="3437" actId="27803"/>
          <ac:spMkLst>
            <pc:docMk/>
            <pc:sldMk cId="605312590" sldId="256"/>
            <ac:spMk id="2201" creationId="{72984053-F0C1-3640-7A5F-A607E60FEF93}"/>
          </ac:spMkLst>
        </pc:spChg>
        <pc:spChg chg="mod">
          <ac:chgData name="Emils Zegers" userId="bd5cf22c-0e97-44c0-acad-9bc9915da531" providerId="ADAL" clId="{5F09D76C-1841-4F58-94B1-5AE3681891B6}" dt="2023-06-22T13:57:58.600" v="3437" actId="27803"/>
          <ac:spMkLst>
            <pc:docMk/>
            <pc:sldMk cId="605312590" sldId="256"/>
            <ac:spMk id="2202" creationId="{F9218A02-97C5-68F3-7B1C-5EEE08C04472}"/>
          </ac:spMkLst>
        </pc:spChg>
        <pc:spChg chg="mod">
          <ac:chgData name="Emils Zegers" userId="bd5cf22c-0e97-44c0-acad-9bc9915da531" providerId="ADAL" clId="{5F09D76C-1841-4F58-94B1-5AE3681891B6}" dt="2023-06-22T13:57:58.600" v="3437" actId="27803"/>
          <ac:spMkLst>
            <pc:docMk/>
            <pc:sldMk cId="605312590" sldId="256"/>
            <ac:spMk id="2203" creationId="{0E1FCA73-EF04-C6AF-318E-9BDD1A7F968D}"/>
          </ac:spMkLst>
        </pc:spChg>
        <pc:spChg chg="mod">
          <ac:chgData name="Emils Zegers" userId="bd5cf22c-0e97-44c0-acad-9bc9915da531" providerId="ADAL" clId="{5F09D76C-1841-4F58-94B1-5AE3681891B6}" dt="2023-06-22T13:57:58.600" v="3437" actId="27803"/>
          <ac:spMkLst>
            <pc:docMk/>
            <pc:sldMk cId="605312590" sldId="256"/>
            <ac:spMk id="2204" creationId="{0CB37BC8-978F-7537-A6F5-C21AC6C392DB}"/>
          </ac:spMkLst>
        </pc:spChg>
        <pc:spChg chg="mod">
          <ac:chgData name="Emils Zegers" userId="bd5cf22c-0e97-44c0-acad-9bc9915da531" providerId="ADAL" clId="{5F09D76C-1841-4F58-94B1-5AE3681891B6}" dt="2023-06-22T13:57:58.600" v="3437" actId="27803"/>
          <ac:spMkLst>
            <pc:docMk/>
            <pc:sldMk cId="605312590" sldId="256"/>
            <ac:spMk id="2205" creationId="{D9F4BB51-C017-A422-A420-569C29E94DB0}"/>
          </ac:spMkLst>
        </pc:spChg>
        <pc:spChg chg="mod">
          <ac:chgData name="Emils Zegers" userId="bd5cf22c-0e97-44c0-acad-9bc9915da531" providerId="ADAL" clId="{5F09D76C-1841-4F58-94B1-5AE3681891B6}" dt="2023-06-22T13:57:58.600" v="3437" actId="27803"/>
          <ac:spMkLst>
            <pc:docMk/>
            <pc:sldMk cId="605312590" sldId="256"/>
            <ac:spMk id="2206" creationId="{30539A1F-8705-A6D8-B3C2-CBDE75B9A0B3}"/>
          </ac:spMkLst>
        </pc:spChg>
        <pc:spChg chg="mod">
          <ac:chgData name="Emils Zegers" userId="bd5cf22c-0e97-44c0-acad-9bc9915da531" providerId="ADAL" clId="{5F09D76C-1841-4F58-94B1-5AE3681891B6}" dt="2023-06-22T13:57:58.600" v="3437" actId="27803"/>
          <ac:spMkLst>
            <pc:docMk/>
            <pc:sldMk cId="605312590" sldId="256"/>
            <ac:spMk id="2207" creationId="{70307334-F6AA-4584-D3C6-B54122CD1CC5}"/>
          </ac:spMkLst>
        </pc:spChg>
        <pc:spChg chg="mod">
          <ac:chgData name="Emils Zegers" userId="bd5cf22c-0e97-44c0-acad-9bc9915da531" providerId="ADAL" clId="{5F09D76C-1841-4F58-94B1-5AE3681891B6}" dt="2023-06-22T13:57:58.600" v="3437" actId="27803"/>
          <ac:spMkLst>
            <pc:docMk/>
            <pc:sldMk cId="605312590" sldId="256"/>
            <ac:spMk id="2208" creationId="{716B9AFC-1F42-82F6-C534-52702C43DF76}"/>
          </ac:spMkLst>
        </pc:spChg>
        <pc:spChg chg="mod">
          <ac:chgData name="Emils Zegers" userId="bd5cf22c-0e97-44c0-acad-9bc9915da531" providerId="ADAL" clId="{5F09D76C-1841-4F58-94B1-5AE3681891B6}" dt="2023-06-22T13:57:58.600" v="3437" actId="27803"/>
          <ac:spMkLst>
            <pc:docMk/>
            <pc:sldMk cId="605312590" sldId="256"/>
            <ac:spMk id="2209" creationId="{EB4A2C67-A5CA-E12A-2F96-A2B55E671F30}"/>
          </ac:spMkLst>
        </pc:spChg>
        <pc:spChg chg="mod">
          <ac:chgData name="Emils Zegers" userId="bd5cf22c-0e97-44c0-acad-9bc9915da531" providerId="ADAL" clId="{5F09D76C-1841-4F58-94B1-5AE3681891B6}" dt="2023-06-22T13:57:58.600" v="3437" actId="27803"/>
          <ac:spMkLst>
            <pc:docMk/>
            <pc:sldMk cId="605312590" sldId="256"/>
            <ac:spMk id="2210" creationId="{D2265B55-D8CF-C842-F919-64181768C250}"/>
          </ac:spMkLst>
        </pc:spChg>
        <pc:spChg chg="mod">
          <ac:chgData name="Emils Zegers" userId="bd5cf22c-0e97-44c0-acad-9bc9915da531" providerId="ADAL" clId="{5F09D76C-1841-4F58-94B1-5AE3681891B6}" dt="2023-06-22T13:57:58.600" v="3437" actId="27803"/>
          <ac:spMkLst>
            <pc:docMk/>
            <pc:sldMk cId="605312590" sldId="256"/>
            <ac:spMk id="2211" creationId="{580AC316-32CC-452C-30A2-629E5EFAD5D1}"/>
          </ac:spMkLst>
        </pc:spChg>
        <pc:spChg chg="mod">
          <ac:chgData name="Emils Zegers" userId="bd5cf22c-0e97-44c0-acad-9bc9915da531" providerId="ADAL" clId="{5F09D76C-1841-4F58-94B1-5AE3681891B6}" dt="2023-06-22T13:57:58.600" v="3437" actId="27803"/>
          <ac:spMkLst>
            <pc:docMk/>
            <pc:sldMk cId="605312590" sldId="256"/>
            <ac:spMk id="2212" creationId="{8BE1F230-6D38-189A-4904-98EF39BC2AFF}"/>
          </ac:spMkLst>
        </pc:spChg>
        <pc:spChg chg="mod">
          <ac:chgData name="Emils Zegers" userId="bd5cf22c-0e97-44c0-acad-9bc9915da531" providerId="ADAL" clId="{5F09D76C-1841-4F58-94B1-5AE3681891B6}" dt="2023-06-22T13:57:58.600" v="3437" actId="27803"/>
          <ac:spMkLst>
            <pc:docMk/>
            <pc:sldMk cId="605312590" sldId="256"/>
            <ac:spMk id="2213" creationId="{0ABFB6DC-414A-C2EA-E1E3-8D6FD3FBEFA8}"/>
          </ac:spMkLst>
        </pc:spChg>
        <pc:spChg chg="mod">
          <ac:chgData name="Emils Zegers" userId="bd5cf22c-0e97-44c0-acad-9bc9915da531" providerId="ADAL" clId="{5F09D76C-1841-4F58-94B1-5AE3681891B6}" dt="2023-06-22T13:57:58.600" v="3437" actId="27803"/>
          <ac:spMkLst>
            <pc:docMk/>
            <pc:sldMk cId="605312590" sldId="256"/>
            <ac:spMk id="2214" creationId="{6F53EE7A-B262-3821-BDA8-9ECA1AEC6D8A}"/>
          </ac:spMkLst>
        </pc:spChg>
        <pc:spChg chg="mod">
          <ac:chgData name="Emils Zegers" userId="bd5cf22c-0e97-44c0-acad-9bc9915da531" providerId="ADAL" clId="{5F09D76C-1841-4F58-94B1-5AE3681891B6}" dt="2023-06-22T13:57:58.600" v="3437" actId="27803"/>
          <ac:spMkLst>
            <pc:docMk/>
            <pc:sldMk cId="605312590" sldId="256"/>
            <ac:spMk id="2215" creationId="{2B4A63D5-4097-592D-426D-2AB1B714C945}"/>
          </ac:spMkLst>
        </pc:spChg>
        <pc:spChg chg="mod">
          <ac:chgData name="Emils Zegers" userId="bd5cf22c-0e97-44c0-acad-9bc9915da531" providerId="ADAL" clId="{5F09D76C-1841-4F58-94B1-5AE3681891B6}" dt="2023-06-22T13:57:58.600" v="3437" actId="27803"/>
          <ac:spMkLst>
            <pc:docMk/>
            <pc:sldMk cId="605312590" sldId="256"/>
            <ac:spMk id="2216" creationId="{9E141E01-329B-9CA3-FE20-A92BDAE9DF1A}"/>
          </ac:spMkLst>
        </pc:spChg>
        <pc:spChg chg="mod">
          <ac:chgData name="Emils Zegers" userId="bd5cf22c-0e97-44c0-acad-9bc9915da531" providerId="ADAL" clId="{5F09D76C-1841-4F58-94B1-5AE3681891B6}" dt="2023-06-22T13:57:58.600" v="3437" actId="27803"/>
          <ac:spMkLst>
            <pc:docMk/>
            <pc:sldMk cId="605312590" sldId="256"/>
            <ac:spMk id="2217" creationId="{B7A6CF79-C648-D842-F351-35165EF42433}"/>
          </ac:spMkLst>
        </pc:spChg>
        <pc:spChg chg="mod">
          <ac:chgData name="Emils Zegers" userId="bd5cf22c-0e97-44c0-acad-9bc9915da531" providerId="ADAL" clId="{5F09D76C-1841-4F58-94B1-5AE3681891B6}" dt="2023-06-22T13:57:58.600" v="3437" actId="27803"/>
          <ac:spMkLst>
            <pc:docMk/>
            <pc:sldMk cId="605312590" sldId="256"/>
            <ac:spMk id="2218" creationId="{27EB214C-79BD-7ADE-EF20-58FD1150EE9A}"/>
          </ac:spMkLst>
        </pc:spChg>
        <pc:spChg chg="mod">
          <ac:chgData name="Emils Zegers" userId="bd5cf22c-0e97-44c0-acad-9bc9915da531" providerId="ADAL" clId="{5F09D76C-1841-4F58-94B1-5AE3681891B6}" dt="2023-06-22T13:57:58.600" v="3437" actId="27803"/>
          <ac:spMkLst>
            <pc:docMk/>
            <pc:sldMk cId="605312590" sldId="256"/>
            <ac:spMk id="2219" creationId="{12417117-BE47-54B4-1203-F2E70BC6EF2B}"/>
          </ac:spMkLst>
        </pc:spChg>
        <pc:spChg chg="mod">
          <ac:chgData name="Emils Zegers" userId="bd5cf22c-0e97-44c0-acad-9bc9915da531" providerId="ADAL" clId="{5F09D76C-1841-4F58-94B1-5AE3681891B6}" dt="2023-06-22T13:57:58.600" v="3437" actId="27803"/>
          <ac:spMkLst>
            <pc:docMk/>
            <pc:sldMk cId="605312590" sldId="256"/>
            <ac:spMk id="2220" creationId="{BE692EAF-F40B-856C-2291-59FBDA40E98E}"/>
          </ac:spMkLst>
        </pc:spChg>
        <pc:spChg chg="mod">
          <ac:chgData name="Emils Zegers" userId="bd5cf22c-0e97-44c0-acad-9bc9915da531" providerId="ADAL" clId="{5F09D76C-1841-4F58-94B1-5AE3681891B6}" dt="2023-06-22T13:57:58.600" v="3437" actId="27803"/>
          <ac:spMkLst>
            <pc:docMk/>
            <pc:sldMk cId="605312590" sldId="256"/>
            <ac:spMk id="2221" creationId="{0EE6BBE5-EB69-FFE9-2309-EE22C2C537E7}"/>
          </ac:spMkLst>
        </pc:spChg>
        <pc:spChg chg="mod">
          <ac:chgData name="Emils Zegers" userId="bd5cf22c-0e97-44c0-acad-9bc9915da531" providerId="ADAL" clId="{5F09D76C-1841-4F58-94B1-5AE3681891B6}" dt="2023-06-22T13:57:58.600" v="3437" actId="27803"/>
          <ac:spMkLst>
            <pc:docMk/>
            <pc:sldMk cId="605312590" sldId="256"/>
            <ac:spMk id="2222" creationId="{6AF45E82-988F-6C9C-BC07-E3E1813B951A}"/>
          </ac:spMkLst>
        </pc:spChg>
        <pc:spChg chg="mod">
          <ac:chgData name="Emils Zegers" userId="bd5cf22c-0e97-44c0-acad-9bc9915da531" providerId="ADAL" clId="{5F09D76C-1841-4F58-94B1-5AE3681891B6}" dt="2023-06-22T13:57:58.600" v="3437" actId="27803"/>
          <ac:spMkLst>
            <pc:docMk/>
            <pc:sldMk cId="605312590" sldId="256"/>
            <ac:spMk id="2223" creationId="{765A015A-B9E5-7108-5259-4BD072716EDE}"/>
          </ac:spMkLst>
        </pc:spChg>
        <pc:spChg chg="mod">
          <ac:chgData name="Emils Zegers" userId="bd5cf22c-0e97-44c0-acad-9bc9915da531" providerId="ADAL" clId="{5F09D76C-1841-4F58-94B1-5AE3681891B6}" dt="2023-06-22T13:57:58.600" v="3437" actId="27803"/>
          <ac:spMkLst>
            <pc:docMk/>
            <pc:sldMk cId="605312590" sldId="256"/>
            <ac:spMk id="2224" creationId="{12CB65C1-F736-435B-0885-945F83F93E33}"/>
          </ac:spMkLst>
        </pc:spChg>
        <pc:spChg chg="mod">
          <ac:chgData name="Emils Zegers" userId="bd5cf22c-0e97-44c0-acad-9bc9915da531" providerId="ADAL" clId="{5F09D76C-1841-4F58-94B1-5AE3681891B6}" dt="2023-06-22T13:57:58.600" v="3437" actId="27803"/>
          <ac:spMkLst>
            <pc:docMk/>
            <pc:sldMk cId="605312590" sldId="256"/>
            <ac:spMk id="2225" creationId="{95F6AF7E-3FDA-E5B4-80AC-1E7A50CE0660}"/>
          </ac:spMkLst>
        </pc:spChg>
        <pc:spChg chg="mod">
          <ac:chgData name="Emils Zegers" userId="bd5cf22c-0e97-44c0-acad-9bc9915da531" providerId="ADAL" clId="{5F09D76C-1841-4F58-94B1-5AE3681891B6}" dt="2023-06-22T13:57:58.600" v="3437" actId="27803"/>
          <ac:spMkLst>
            <pc:docMk/>
            <pc:sldMk cId="605312590" sldId="256"/>
            <ac:spMk id="2226" creationId="{001907C1-2258-3E83-3C66-D9C102E69CCE}"/>
          </ac:spMkLst>
        </pc:spChg>
        <pc:spChg chg="mod">
          <ac:chgData name="Emils Zegers" userId="bd5cf22c-0e97-44c0-acad-9bc9915da531" providerId="ADAL" clId="{5F09D76C-1841-4F58-94B1-5AE3681891B6}" dt="2023-06-22T13:57:58.600" v="3437" actId="27803"/>
          <ac:spMkLst>
            <pc:docMk/>
            <pc:sldMk cId="605312590" sldId="256"/>
            <ac:spMk id="2227" creationId="{17B414F8-F692-5826-50DF-1EE84CD87457}"/>
          </ac:spMkLst>
        </pc:spChg>
        <pc:spChg chg="mod">
          <ac:chgData name="Emils Zegers" userId="bd5cf22c-0e97-44c0-acad-9bc9915da531" providerId="ADAL" clId="{5F09D76C-1841-4F58-94B1-5AE3681891B6}" dt="2023-06-22T13:57:58.600" v="3437" actId="27803"/>
          <ac:spMkLst>
            <pc:docMk/>
            <pc:sldMk cId="605312590" sldId="256"/>
            <ac:spMk id="2228" creationId="{52D44D86-D474-AB18-0F39-6C4A4D778726}"/>
          </ac:spMkLst>
        </pc:spChg>
        <pc:spChg chg="mod">
          <ac:chgData name="Emils Zegers" userId="bd5cf22c-0e97-44c0-acad-9bc9915da531" providerId="ADAL" clId="{5F09D76C-1841-4F58-94B1-5AE3681891B6}" dt="2023-06-22T13:57:58.600" v="3437" actId="27803"/>
          <ac:spMkLst>
            <pc:docMk/>
            <pc:sldMk cId="605312590" sldId="256"/>
            <ac:spMk id="2229" creationId="{AFB73BAB-4976-E591-BF05-E821126834BF}"/>
          </ac:spMkLst>
        </pc:spChg>
        <pc:spChg chg="mod">
          <ac:chgData name="Emils Zegers" userId="bd5cf22c-0e97-44c0-acad-9bc9915da531" providerId="ADAL" clId="{5F09D76C-1841-4F58-94B1-5AE3681891B6}" dt="2023-06-22T13:57:58.600" v="3437" actId="27803"/>
          <ac:spMkLst>
            <pc:docMk/>
            <pc:sldMk cId="605312590" sldId="256"/>
            <ac:spMk id="2230" creationId="{D4395571-6840-4874-E488-0B72CB2F57B4}"/>
          </ac:spMkLst>
        </pc:spChg>
        <pc:spChg chg="mod">
          <ac:chgData name="Emils Zegers" userId="bd5cf22c-0e97-44c0-acad-9bc9915da531" providerId="ADAL" clId="{5F09D76C-1841-4F58-94B1-5AE3681891B6}" dt="2023-06-22T13:57:58.600" v="3437" actId="27803"/>
          <ac:spMkLst>
            <pc:docMk/>
            <pc:sldMk cId="605312590" sldId="256"/>
            <ac:spMk id="2231" creationId="{383249BE-55C1-7DDA-1639-EB26B56FF36F}"/>
          </ac:spMkLst>
        </pc:spChg>
        <pc:spChg chg="mod">
          <ac:chgData name="Emils Zegers" userId="bd5cf22c-0e97-44c0-acad-9bc9915da531" providerId="ADAL" clId="{5F09D76C-1841-4F58-94B1-5AE3681891B6}" dt="2023-06-22T13:57:58.600" v="3437" actId="27803"/>
          <ac:spMkLst>
            <pc:docMk/>
            <pc:sldMk cId="605312590" sldId="256"/>
            <ac:spMk id="2232" creationId="{9E546AA0-9252-58B6-C4EA-1724BD01AED1}"/>
          </ac:spMkLst>
        </pc:spChg>
        <pc:spChg chg="mod">
          <ac:chgData name="Emils Zegers" userId="bd5cf22c-0e97-44c0-acad-9bc9915da531" providerId="ADAL" clId="{5F09D76C-1841-4F58-94B1-5AE3681891B6}" dt="2023-06-22T13:57:58.600" v="3437" actId="27803"/>
          <ac:spMkLst>
            <pc:docMk/>
            <pc:sldMk cId="605312590" sldId="256"/>
            <ac:spMk id="2233" creationId="{09B331C3-4C1E-4667-C48B-815E73C1C12A}"/>
          </ac:spMkLst>
        </pc:spChg>
        <pc:spChg chg="mod">
          <ac:chgData name="Emils Zegers" userId="bd5cf22c-0e97-44c0-acad-9bc9915da531" providerId="ADAL" clId="{5F09D76C-1841-4F58-94B1-5AE3681891B6}" dt="2023-06-22T13:57:58.600" v="3437" actId="27803"/>
          <ac:spMkLst>
            <pc:docMk/>
            <pc:sldMk cId="605312590" sldId="256"/>
            <ac:spMk id="2234" creationId="{5F2677FB-A10A-BFD4-83CF-8FACFC1BA30B}"/>
          </ac:spMkLst>
        </pc:spChg>
        <pc:spChg chg="mod">
          <ac:chgData name="Emils Zegers" userId="bd5cf22c-0e97-44c0-acad-9bc9915da531" providerId="ADAL" clId="{5F09D76C-1841-4F58-94B1-5AE3681891B6}" dt="2023-06-22T13:57:58.600" v="3437" actId="27803"/>
          <ac:spMkLst>
            <pc:docMk/>
            <pc:sldMk cId="605312590" sldId="256"/>
            <ac:spMk id="2235" creationId="{30DF7B30-AC3F-49A7-F378-FD34A0FC6897}"/>
          </ac:spMkLst>
        </pc:spChg>
        <pc:spChg chg="mod">
          <ac:chgData name="Emils Zegers" userId="bd5cf22c-0e97-44c0-acad-9bc9915da531" providerId="ADAL" clId="{5F09D76C-1841-4F58-94B1-5AE3681891B6}" dt="2023-06-22T13:57:58.600" v="3437" actId="27803"/>
          <ac:spMkLst>
            <pc:docMk/>
            <pc:sldMk cId="605312590" sldId="256"/>
            <ac:spMk id="2236" creationId="{FC1FF2B3-CD84-EA5D-D063-305DC2B4E711}"/>
          </ac:spMkLst>
        </pc:spChg>
        <pc:spChg chg="mod">
          <ac:chgData name="Emils Zegers" userId="bd5cf22c-0e97-44c0-acad-9bc9915da531" providerId="ADAL" clId="{5F09D76C-1841-4F58-94B1-5AE3681891B6}" dt="2023-06-22T13:57:58.600" v="3437" actId="27803"/>
          <ac:spMkLst>
            <pc:docMk/>
            <pc:sldMk cId="605312590" sldId="256"/>
            <ac:spMk id="2237" creationId="{D5B2678F-B7E8-4759-35E1-E7AA3553E3A1}"/>
          </ac:spMkLst>
        </pc:spChg>
        <pc:spChg chg="mod">
          <ac:chgData name="Emils Zegers" userId="bd5cf22c-0e97-44c0-acad-9bc9915da531" providerId="ADAL" clId="{5F09D76C-1841-4F58-94B1-5AE3681891B6}" dt="2023-06-22T13:57:58.600" v="3437" actId="27803"/>
          <ac:spMkLst>
            <pc:docMk/>
            <pc:sldMk cId="605312590" sldId="256"/>
            <ac:spMk id="2238" creationId="{9B5456BD-9B03-8C35-C580-69A7525E824F}"/>
          </ac:spMkLst>
        </pc:spChg>
        <pc:spChg chg="mod">
          <ac:chgData name="Emils Zegers" userId="bd5cf22c-0e97-44c0-acad-9bc9915da531" providerId="ADAL" clId="{5F09D76C-1841-4F58-94B1-5AE3681891B6}" dt="2023-06-22T13:57:58.600" v="3437" actId="27803"/>
          <ac:spMkLst>
            <pc:docMk/>
            <pc:sldMk cId="605312590" sldId="256"/>
            <ac:spMk id="2239" creationId="{3BBC3AB3-D5FC-23BE-5A4C-9A7FF199D981}"/>
          </ac:spMkLst>
        </pc:spChg>
        <pc:spChg chg="mod">
          <ac:chgData name="Emils Zegers" userId="bd5cf22c-0e97-44c0-acad-9bc9915da531" providerId="ADAL" clId="{5F09D76C-1841-4F58-94B1-5AE3681891B6}" dt="2023-06-22T13:57:58.600" v="3437" actId="27803"/>
          <ac:spMkLst>
            <pc:docMk/>
            <pc:sldMk cId="605312590" sldId="256"/>
            <ac:spMk id="2240" creationId="{5C0E891D-4E37-A922-8112-71BEAF58DE86}"/>
          </ac:spMkLst>
        </pc:spChg>
        <pc:spChg chg="mod">
          <ac:chgData name="Emils Zegers" userId="bd5cf22c-0e97-44c0-acad-9bc9915da531" providerId="ADAL" clId="{5F09D76C-1841-4F58-94B1-5AE3681891B6}" dt="2023-06-22T13:57:58.600" v="3437" actId="27803"/>
          <ac:spMkLst>
            <pc:docMk/>
            <pc:sldMk cId="605312590" sldId="256"/>
            <ac:spMk id="2241" creationId="{EBA38F62-1F3D-96A0-E620-26C97161DE79}"/>
          </ac:spMkLst>
        </pc:spChg>
        <pc:spChg chg="mod">
          <ac:chgData name="Emils Zegers" userId="bd5cf22c-0e97-44c0-acad-9bc9915da531" providerId="ADAL" clId="{5F09D76C-1841-4F58-94B1-5AE3681891B6}" dt="2023-06-22T13:57:58.600" v="3437" actId="27803"/>
          <ac:spMkLst>
            <pc:docMk/>
            <pc:sldMk cId="605312590" sldId="256"/>
            <ac:spMk id="2242" creationId="{F5174D3E-06D6-75BF-4637-1B851AA19550}"/>
          </ac:spMkLst>
        </pc:spChg>
        <pc:spChg chg="mod">
          <ac:chgData name="Emils Zegers" userId="bd5cf22c-0e97-44c0-acad-9bc9915da531" providerId="ADAL" clId="{5F09D76C-1841-4F58-94B1-5AE3681891B6}" dt="2023-06-22T13:57:58.600" v="3437" actId="27803"/>
          <ac:spMkLst>
            <pc:docMk/>
            <pc:sldMk cId="605312590" sldId="256"/>
            <ac:spMk id="2243" creationId="{0765C7C7-5A66-FF23-B13D-51D6ABE0AB30}"/>
          </ac:spMkLst>
        </pc:spChg>
        <pc:spChg chg="mod">
          <ac:chgData name="Emils Zegers" userId="bd5cf22c-0e97-44c0-acad-9bc9915da531" providerId="ADAL" clId="{5F09D76C-1841-4F58-94B1-5AE3681891B6}" dt="2023-06-22T13:57:58.600" v="3437" actId="27803"/>
          <ac:spMkLst>
            <pc:docMk/>
            <pc:sldMk cId="605312590" sldId="256"/>
            <ac:spMk id="2244" creationId="{571AEAF3-6F76-462D-0EB0-8101FCC35690}"/>
          </ac:spMkLst>
        </pc:spChg>
        <pc:spChg chg="mod">
          <ac:chgData name="Emils Zegers" userId="bd5cf22c-0e97-44c0-acad-9bc9915da531" providerId="ADAL" clId="{5F09D76C-1841-4F58-94B1-5AE3681891B6}" dt="2023-06-22T13:57:58.600" v="3437" actId="27803"/>
          <ac:spMkLst>
            <pc:docMk/>
            <pc:sldMk cId="605312590" sldId="256"/>
            <ac:spMk id="2245" creationId="{277D7BEB-4249-B699-11AE-9CA97C959A13}"/>
          </ac:spMkLst>
        </pc:spChg>
        <pc:spChg chg="mod">
          <ac:chgData name="Emils Zegers" userId="bd5cf22c-0e97-44c0-acad-9bc9915da531" providerId="ADAL" clId="{5F09D76C-1841-4F58-94B1-5AE3681891B6}" dt="2023-06-22T13:57:58.600" v="3437" actId="27803"/>
          <ac:spMkLst>
            <pc:docMk/>
            <pc:sldMk cId="605312590" sldId="256"/>
            <ac:spMk id="2246" creationId="{FB2257EE-E260-3DF3-3EE0-35F844FF1E0B}"/>
          </ac:spMkLst>
        </pc:spChg>
        <pc:spChg chg="mod">
          <ac:chgData name="Emils Zegers" userId="bd5cf22c-0e97-44c0-acad-9bc9915da531" providerId="ADAL" clId="{5F09D76C-1841-4F58-94B1-5AE3681891B6}" dt="2023-06-22T13:57:58.600" v="3437" actId="27803"/>
          <ac:spMkLst>
            <pc:docMk/>
            <pc:sldMk cId="605312590" sldId="256"/>
            <ac:spMk id="2247" creationId="{1DB677CF-E76E-4001-7BC7-91E410E0DD7A}"/>
          </ac:spMkLst>
        </pc:spChg>
        <pc:spChg chg="mod">
          <ac:chgData name="Emils Zegers" userId="bd5cf22c-0e97-44c0-acad-9bc9915da531" providerId="ADAL" clId="{5F09D76C-1841-4F58-94B1-5AE3681891B6}" dt="2023-06-22T13:57:58.600" v="3437" actId="27803"/>
          <ac:spMkLst>
            <pc:docMk/>
            <pc:sldMk cId="605312590" sldId="256"/>
            <ac:spMk id="2248" creationId="{FFD1D14A-6E49-63C1-ACC2-10E88E94DDE1}"/>
          </ac:spMkLst>
        </pc:spChg>
        <pc:spChg chg="mod">
          <ac:chgData name="Emils Zegers" userId="bd5cf22c-0e97-44c0-acad-9bc9915da531" providerId="ADAL" clId="{5F09D76C-1841-4F58-94B1-5AE3681891B6}" dt="2023-06-22T13:57:58.600" v="3437" actId="27803"/>
          <ac:spMkLst>
            <pc:docMk/>
            <pc:sldMk cId="605312590" sldId="256"/>
            <ac:spMk id="2249" creationId="{1B581168-AAD6-B3E3-4D54-D4D0E606953A}"/>
          </ac:spMkLst>
        </pc:spChg>
        <pc:spChg chg="mod">
          <ac:chgData name="Emils Zegers" userId="bd5cf22c-0e97-44c0-acad-9bc9915da531" providerId="ADAL" clId="{5F09D76C-1841-4F58-94B1-5AE3681891B6}" dt="2023-06-22T13:57:58.600" v="3437" actId="27803"/>
          <ac:spMkLst>
            <pc:docMk/>
            <pc:sldMk cId="605312590" sldId="256"/>
            <ac:spMk id="2250" creationId="{8308D4E6-9FDA-3E36-2FB2-51365D61736F}"/>
          </ac:spMkLst>
        </pc:spChg>
        <pc:spChg chg="mod">
          <ac:chgData name="Emils Zegers" userId="bd5cf22c-0e97-44c0-acad-9bc9915da531" providerId="ADAL" clId="{5F09D76C-1841-4F58-94B1-5AE3681891B6}" dt="2023-06-22T13:57:58.600" v="3437" actId="27803"/>
          <ac:spMkLst>
            <pc:docMk/>
            <pc:sldMk cId="605312590" sldId="256"/>
            <ac:spMk id="2251" creationId="{0BD35876-50B7-1FEE-6AC2-0C383424030F}"/>
          </ac:spMkLst>
        </pc:spChg>
        <pc:spChg chg="mod">
          <ac:chgData name="Emils Zegers" userId="bd5cf22c-0e97-44c0-acad-9bc9915da531" providerId="ADAL" clId="{5F09D76C-1841-4F58-94B1-5AE3681891B6}" dt="2023-06-22T13:57:58.600" v="3437" actId="27803"/>
          <ac:spMkLst>
            <pc:docMk/>
            <pc:sldMk cId="605312590" sldId="256"/>
            <ac:spMk id="2252" creationId="{49538B9D-3113-3E22-E4E7-93F056CD3329}"/>
          </ac:spMkLst>
        </pc:spChg>
        <pc:spChg chg="mod">
          <ac:chgData name="Emils Zegers" userId="bd5cf22c-0e97-44c0-acad-9bc9915da531" providerId="ADAL" clId="{5F09D76C-1841-4F58-94B1-5AE3681891B6}" dt="2023-06-22T13:57:58.600" v="3437" actId="27803"/>
          <ac:spMkLst>
            <pc:docMk/>
            <pc:sldMk cId="605312590" sldId="256"/>
            <ac:spMk id="2253" creationId="{2D518E2E-3E03-62A7-A0EC-B9EDE1DE9816}"/>
          </ac:spMkLst>
        </pc:spChg>
        <pc:spChg chg="mod">
          <ac:chgData name="Emils Zegers" userId="bd5cf22c-0e97-44c0-acad-9bc9915da531" providerId="ADAL" clId="{5F09D76C-1841-4F58-94B1-5AE3681891B6}" dt="2023-06-22T13:57:58.600" v="3437" actId="27803"/>
          <ac:spMkLst>
            <pc:docMk/>
            <pc:sldMk cId="605312590" sldId="256"/>
            <ac:spMk id="2254" creationId="{58253CEE-5EF5-F9AE-23BA-BF2CADCDC750}"/>
          </ac:spMkLst>
        </pc:spChg>
        <pc:spChg chg="mod">
          <ac:chgData name="Emils Zegers" userId="bd5cf22c-0e97-44c0-acad-9bc9915da531" providerId="ADAL" clId="{5F09D76C-1841-4F58-94B1-5AE3681891B6}" dt="2023-06-22T13:57:58.600" v="3437" actId="27803"/>
          <ac:spMkLst>
            <pc:docMk/>
            <pc:sldMk cId="605312590" sldId="256"/>
            <ac:spMk id="2255" creationId="{5EBECDFB-F14E-E908-0355-0228741D6AFC}"/>
          </ac:spMkLst>
        </pc:spChg>
        <pc:spChg chg="mod">
          <ac:chgData name="Emils Zegers" userId="bd5cf22c-0e97-44c0-acad-9bc9915da531" providerId="ADAL" clId="{5F09D76C-1841-4F58-94B1-5AE3681891B6}" dt="2023-06-22T13:57:58.600" v="3437" actId="27803"/>
          <ac:spMkLst>
            <pc:docMk/>
            <pc:sldMk cId="605312590" sldId="256"/>
            <ac:spMk id="2256" creationId="{96582965-E03C-A49B-24F2-D40B26834594}"/>
          </ac:spMkLst>
        </pc:spChg>
        <pc:spChg chg="mod">
          <ac:chgData name="Emils Zegers" userId="bd5cf22c-0e97-44c0-acad-9bc9915da531" providerId="ADAL" clId="{5F09D76C-1841-4F58-94B1-5AE3681891B6}" dt="2023-06-22T13:57:58.600" v="3437" actId="27803"/>
          <ac:spMkLst>
            <pc:docMk/>
            <pc:sldMk cId="605312590" sldId="256"/>
            <ac:spMk id="2257" creationId="{871F9D9F-7CA2-CF18-2C9B-4882235E08B8}"/>
          </ac:spMkLst>
        </pc:spChg>
        <pc:spChg chg="mod">
          <ac:chgData name="Emils Zegers" userId="bd5cf22c-0e97-44c0-acad-9bc9915da531" providerId="ADAL" clId="{5F09D76C-1841-4F58-94B1-5AE3681891B6}" dt="2023-06-22T13:57:58.600" v="3437" actId="27803"/>
          <ac:spMkLst>
            <pc:docMk/>
            <pc:sldMk cId="605312590" sldId="256"/>
            <ac:spMk id="2258" creationId="{110CDA68-E476-7C50-ADC0-B14F5025A00A}"/>
          </ac:spMkLst>
        </pc:spChg>
        <pc:spChg chg="mod">
          <ac:chgData name="Emils Zegers" userId="bd5cf22c-0e97-44c0-acad-9bc9915da531" providerId="ADAL" clId="{5F09D76C-1841-4F58-94B1-5AE3681891B6}" dt="2023-06-22T13:57:58.600" v="3437" actId="27803"/>
          <ac:spMkLst>
            <pc:docMk/>
            <pc:sldMk cId="605312590" sldId="256"/>
            <ac:spMk id="2259" creationId="{49778D18-2D61-4A9B-DB36-9D0976E28BE8}"/>
          </ac:spMkLst>
        </pc:spChg>
        <pc:spChg chg="mod">
          <ac:chgData name="Emils Zegers" userId="bd5cf22c-0e97-44c0-acad-9bc9915da531" providerId="ADAL" clId="{5F09D76C-1841-4F58-94B1-5AE3681891B6}" dt="2023-06-22T13:57:58.600" v="3437" actId="27803"/>
          <ac:spMkLst>
            <pc:docMk/>
            <pc:sldMk cId="605312590" sldId="256"/>
            <ac:spMk id="2260" creationId="{BC2173B7-BA41-7DBF-4FD5-E328AC908513}"/>
          </ac:spMkLst>
        </pc:spChg>
        <pc:spChg chg="mod">
          <ac:chgData name="Emils Zegers" userId="bd5cf22c-0e97-44c0-acad-9bc9915da531" providerId="ADAL" clId="{5F09D76C-1841-4F58-94B1-5AE3681891B6}" dt="2023-06-22T13:57:58.600" v="3437" actId="27803"/>
          <ac:spMkLst>
            <pc:docMk/>
            <pc:sldMk cId="605312590" sldId="256"/>
            <ac:spMk id="2261" creationId="{3CCA1287-4E79-A735-5B07-F110BF0DA268}"/>
          </ac:spMkLst>
        </pc:spChg>
        <pc:spChg chg="mod">
          <ac:chgData name="Emils Zegers" userId="bd5cf22c-0e97-44c0-acad-9bc9915da531" providerId="ADAL" clId="{5F09D76C-1841-4F58-94B1-5AE3681891B6}" dt="2023-06-22T13:57:58.600" v="3437" actId="27803"/>
          <ac:spMkLst>
            <pc:docMk/>
            <pc:sldMk cId="605312590" sldId="256"/>
            <ac:spMk id="2262" creationId="{8A10F08C-15BF-1642-E196-3404F713EB79}"/>
          </ac:spMkLst>
        </pc:spChg>
        <pc:spChg chg="mod">
          <ac:chgData name="Emils Zegers" userId="bd5cf22c-0e97-44c0-acad-9bc9915da531" providerId="ADAL" clId="{5F09D76C-1841-4F58-94B1-5AE3681891B6}" dt="2023-06-22T13:57:58.600" v="3437" actId="27803"/>
          <ac:spMkLst>
            <pc:docMk/>
            <pc:sldMk cId="605312590" sldId="256"/>
            <ac:spMk id="2263" creationId="{32D2DC9B-7A95-5DD1-9899-320157D0CFB1}"/>
          </ac:spMkLst>
        </pc:spChg>
        <pc:spChg chg="mod">
          <ac:chgData name="Emils Zegers" userId="bd5cf22c-0e97-44c0-acad-9bc9915da531" providerId="ADAL" clId="{5F09D76C-1841-4F58-94B1-5AE3681891B6}" dt="2023-06-22T13:57:58.600" v="3437" actId="27803"/>
          <ac:spMkLst>
            <pc:docMk/>
            <pc:sldMk cId="605312590" sldId="256"/>
            <ac:spMk id="2264" creationId="{3B1DF005-2123-E84C-D554-4ADB5D8595FA}"/>
          </ac:spMkLst>
        </pc:spChg>
        <pc:spChg chg="mod">
          <ac:chgData name="Emils Zegers" userId="bd5cf22c-0e97-44c0-acad-9bc9915da531" providerId="ADAL" clId="{5F09D76C-1841-4F58-94B1-5AE3681891B6}" dt="2023-06-22T13:57:58.600" v="3437" actId="27803"/>
          <ac:spMkLst>
            <pc:docMk/>
            <pc:sldMk cId="605312590" sldId="256"/>
            <ac:spMk id="2265" creationId="{EB3DE257-3B9C-EC32-012C-61007AF76DE0}"/>
          </ac:spMkLst>
        </pc:spChg>
        <pc:spChg chg="mod">
          <ac:chgData name="Emils Zegers" userId="bd5cf22c-0e97-44c0-acad-9bc9915da531" providerId="ADAL" clId="{5F09D76C-1841-4F58-94B1-5AE3681891B6}" dt="2023-06-22T13:57:58.600" v="3437" actId="27803"/>
          <ac:spMkLst>
            <pc:docMk/>
            <pc:sldMk cId="605312590" sldId="256"/>
            <ac:spMk id="2266" creationId="{C67A0FE2-9884-3C9A-BFBE-1FFE8498E543}"/>
          </ac:spMkLst>
        </pc:spChg>
        <pc:spChg chg="mod">
          <ac:chgData name="Emils Zegers" userId="bd5cf22c-0e97-44c0-acad-9bc9915da531" providerId="ADAL" clId="{5F09D76C-1841-4F58-94B1-5AE3681891B6}" dt="2023-06-22T13:57:58.600" v="3437" actId="27803"/>
          <ac:spMkLst>
            <pc:docMk/>
            <pc:sldMk cId="605312590" sldId="256"/>
            <ac:spMk id="2267" creationId="{F303DA5C-C1F2-6CA6-B2EC-791318C75205}"/>
          </ac:spMkLst>
        </pc:spChg>
        <pc:spChg chg="mod">
          <ac:chgData name="Emils Zegers" userId="bd5cf22c-0e97-44c0-acad-9bc9915da531" providerId="ADAL" clId="{5F09D76C-1841-4F58-94B1-5AE3681891B6}" dt="2023-06-22T13:57:58.600" v="3437" actId="27803"/>
          <ac:spMkLst>
            <pc:docMk/>
            <pc:sldMk cId="605312590" sldId="256"/>
            <ac:spMk id="2268" creationId="{053F3FFB-25B1-D4D4-C2D5-B904626E2265}"/>
          </ac:spMkLst>
        </pc:spChg>
        <pc:spChg chg="mod">
          <ac:chgData name="Emils Zegers" userId="bd5cf22c-0e97-44c0-acad-9bc9915da531" providerId="ADAL" clId="{5F09D76C-1841-4F58-94B1-5AE3681891B6}" dt="2023-06-22T13:57:58.600" v="3437" actId="27803"/>
          <ac:spMkLst>
            <pc:docMk/>
            <pc:sldMk cId="605312590" sldId="256"/>
            <ac:spMk id="2269" creationId="{126FD832-8185-360B-7017-ADC3438EF33A}"/>
          </ac:spMkLst>
        </pc:spChg>
        <pc:spChg chg="mod">
          <ac:chgData name="Emils Zegers" userId="bd5cf22c-0e97-44c0-acad-9bc9915da531" providerId="ADAL" clId="{5F09D76C-1841-4F58-94B1-5AE3681891B6}" dt="2023-06-22T13:57:58.600" v="3437" actId="27803"/>
          <ac:spMkLst>
            <pc:docMk/>
            <pc:sldMk cId="605312590" sldId="256"/>
            <ac:spMk id="2270" creationId="{78CEA897-6671-4EA8-AF88-E2F898E45A95}"/>
          </ac:spMkLst>
        </pc:spChg>
        <pc:spChg chg="mod">
          <ac:chgData name="Emils Zegers" userId="bd5cf22c-0e97-44c0-acad-9bc9915da531" providerId="ADAL" clId="{5F09D76C-1841-4F58-94B1-5AE3681891B6}" dt="2023-06-22T13:57:58.600" v="3437" actId="27803"/>
          <ac:spMkLst>
            <pc:docMk/>
            <pc:sldMk cId="605312590" sldId="256"/>
            <ac:spMk id="2271" creationId="{D6003B97-1439-DB33-65DB-1EEFF43DB532}"/>
          </ac:spMkLst>
        </pc:spChg>
        <pc:spChg chg="mod">
          <ac:chgData name="Emils Zegers" userId="bd5cf22c-0e97-44c0-acad-9bc9915da531" providerId="ADAL" clId="{5F09D76C-1841-4F58-94B1-5AE3681891B6}" dt="2023-06-22T13:57:58.600" v="3437" actId="27803"/>
          <ac:spMkLst>
            <pc:docMk/>
            <pc:sldMk cId="605312590" sldId="256"/>
            <ac:spMk id="2272" creationId="{D48175F4-A664-3927-638A-7FB8D76B02C8}"/>
          </ac:spMkLst>
        </pc:spChg>
        <pc:spChg chg="mod">
          <ac:chgData name="Emils Zegers" userId="bd5cf22c-0e97-44c0-acad-9bc9915da531" providerId="ADAL" clId="{5F09D76C-1841-4F58-94B1-5AE3681891B6}" dt="2023-06-22T13:57:58.600" v="3437" actId="27803"/>
          <ac:spMkLst>
            <pc:docMk/>
            <pc:sldMk cId="605312590" sldId="256"/>
            <ac:spMk id="2273" creationId="{D7021997-3CFB-D7AF-EEE5-127A82BFA2C1}"/>
          </ac:spMkLst>
        </pc:spChg>
        <pc:spChg chg="mod">
          <ac:chgData name="Emils Zegers" userId="bd5cf22c-0e97-44c0-acad-9bc9915da531" providerId="ADAL" clId="{5F09D76C-1841-4F58-94B1-5AE3681891B6}" dt="2023-06-22T13:57:58.600" v="3437" actId="27803"/>
          <ac:spMkLst>
            <pc:docMk/>
            <pc:sldMk cId="605312590" sldId="256"/>
            <ac:spMk id="2274" creationId="{76AF5C31-E6FE-C0F8-2414-10AB7B946A83}"/>
          </ac:spMkLst>
        </pc:spChg>
        <pc:spChg chg="mod">
          <ac:chgData name="Emils Zegers" userId="bd5cf22c-0e97-44c0-acad-9bc9915da531" providerId="ADAL" clId="{5F09D76C-1841-4F58-94B1-5AE3681891B6}" dt="2023-06-22T13:57:58.600" v="3437" actId="27803"/>
          <ac:spMkLst>
            <pc:docMk/>
            <pc:sldMk cId="605312590" sldId="256"/>
            <ac:spMk id="2275" creationId="{EFA92732-BE2F-BA01-D2BA-7DDF2C541750}"/>
          </ac:spMkLst>
        </pc:spChg>
        <pc:spChg chg="mod">
          <ac:chgData name="Emils Zegers" userId="bd5cf22c-0e97-44c0-acad-9bc9915da531" providerId="ADAL" clId="{5F09D76C-1841-4F58-94B1-5AE3681891B6}" dt="2023-06-22T13:57:58.600" v="3437" actId="27803"/>
          <ac:spMkLst>
            <pc:docMk/>
            <pc:sldMk cId="605312590" sldId="256"/>
            <ac:spMk id="2276" creationId="{A93E31C3-7C28-4A92-312A-FF8591B2113C}"/>
          </ac:spMkLst>
        </pc:spChg>
        <pc:spChg chg="mod">
          <ac:chgData name="Emils Zegers" userId="bd5cf22c-0e97-44c0-acad-9bc9915da531" providerId="ADAL" clId="{5F09D76C-1841-4F58-94B1-5AE3681891B6}" dt="2023-06-22T13:57:58.600" v="3437" actId="27803"/>
          <ac:spMkLst>
            <pc:docMk/>
            <pc:sldMk cId="605312590" sldId="256"/>
            <ac:spMk id="2277" creationId="{F5D61756-919A-3584-2F91-11E076BC6ACC}"/>
          </ac:spMkLst>
        </pc:spChg>
        <pc:spChg chg="mod">
          <ac:chgData name="Emils Zegers" userId="bd5cf22c-0e97-44c0-acad-9bc9915da531" providerId="ADAL" clId="{5F09D76C-1841-4F58-94B1-5AE3681891B6}" dt="2023-06-22T13:57:58.600" v="3437" actId="27803"/>
          <ac:spMkLst>
            <pc:docMk/>
            <pc:sldMk cId="605312590" sldId="256"/>
            <ac:spMk id="2278" creationId="{CC55927E-A55C-77BE-3421-3F6F9AAE13B4}"/>
          </ac:spMkLst>
        </pc:spChg>
        <pc:spChg chg="mod">
          <ac:chgData name="Emils Zegers" userId="bd5cf22c-0e97-44c0-acad-9bc9915da531" providerId="ADAL" clId="{5F09D76C-1841-4F58-94B1-5AE3681891B6}" dt="2023-06-22T13:57:58.600" v="3437" actId="27803"/>
          <ac:spMkLst>
            <pc:docMk/>
            <pc:sldMk cId="605312590" sldId="256"/>
            <ac:spMk id="2279" creationId="{3F12318D-2F97-A202-227D-74C8906DCFD1}"/>
          </ac:spMkLst>
        </pc:spChg>
        <pc:spChg chg="mod">
          <ac:chgData name="Emils Zegers" userId="bd5cf22c-0e97-44c0-acad-9bc9915da531" providerId="ADAL" clId="{5F09D76C-1841-4F58-94B1-5AE3681891B6}" dt="2023-06-22T13:57:58.600" v="3437" actId="27803"/>
          <ac:spMkLst>
            <pc:docMk/>
            <pc:sldMk cId="605312590" sldId="256"/>
            <ac:spMk id="2280" creationId="{BA5F2267-45A3-CA03-3B2F-C100BDBB063A}"/>
          </ac:spMkLst>
        </pc:spChg>
        <pc:spChg chg="mod">
          <ac:chgData name="Emils Zegers" userId="bd5cf22c-0e97-44c0-acad-9bc9915da531" providerId="ADAL" clId="{5F09D76C-1841-4F58-94B1-5AE3681891B6}" dt="2023-06-22T13:57:58.600" v="3437" actId="27803"/>
          <ac:spMkLst>
            <pc:docMk/>
            <pc:sldMk cId="605312590" sldId="256"/>
            <ac:spMk id="2281" creationId="{B6CDF001-0924-8245-673F-CD40498A9958}"/>
          </ac:spMkLst>
        </pc:spChg>
        <pc:spChg chg="mod">
          <ac:chgData name="Emils Zegers" userId="bd5cf22c-0e97-44c0-acad-9bc9915da531" providerId="ADAL" clId="{5F09D76C-1841-4F58-94B1-5AE3681891B6}" dt="2023-06-22T13:57:58.600" v="3437" actId="27803"/>
          <ac:spMkLst>
            <pc:docMk/>
            <pc:sldMk cId="605312590" sldId="256"/>
            <ac:spMk id="2282" creationId="{000C860D-D9B0-40BF-3F30-06402779689A}"/>
          </ac:spMkLst>
        </pc:spChg>
        <pc:spChg chg="mod">
          <ac:chgData name="Emils Zegers" userId="bd5cf22c-0e97-44c0-acad-9bc9915da531" providerId="ADAL" clId="{5F09D76C-1841-4F58-94B1-5AE3681891B6}" dt="2023-06-22T13:57:58.600" v="3437" actId="27803"/>
          <ac:spMkLst>
            <pc:docMk/>
            <pc:sldMk cId="605312590" sldId="256"/>
            <ac:spMk id="2283" creationId="{E9CB8876-5CB4-4EE0-3B38-DCDFAA6B6240}"/>
          </ac:spMkLst>
        </pc:spChg>
        <pc:spChg chg="mod">
          <ac:chgData name="Emils Zegers" userId="bd5cf22c-0e97-44c0-acad-9bc9915da531" providerId="ADAL" clId="{5F09D76C-1841-4F58-94B1-5AE3681891B6}" dt="2023-06-22T13:57:58.600" v="3437" actId="27803"/>
          <ac:spMkLst>
            <pc:docMk/>
            <pc:sldMk cId="605312590" sldId="256"/>
            <ac:spMk id="2284" creationId="{2313BF24-3042-A90D-AEDA-AC976AA0E368}"/>
          </ac:spMkLst>
        </pc:spChg>
        <pc:spChg chg="mod">
          <ac:chgData name="Emils Zegers" userId="bd5cf22c-0e97-44c0-acad-9bc9915da531" providerId="ADAL" clId="{5F09D76C-1841-4F58-94B1-5AE3681891B6}" dt="2023-06-22T13:57:58.600" v="3437" actId="27803"/>
          <ac:spMkLst>
            <pc:docMk/>
            <pc:sldMk cId="605312590" sldId="256"/>
            <ac:spMk id="2285" creationId="{8942A11E-3D39-64F7-317A-9978008EB49C}"/>
          </ac:spMkLst>
        </pc:spChg>
        <pc:spChg chg="mod">
          <ac:chgData name="Emils Zegers" userId="bd5cf22c-0e97-44c0-acad-9bc9915da531" providerId="ADAL" clId="{5F09D76C-1841-4F58-94B1-5AE3681891B6}" dt="2023-06-22T13:57:58.600" v="3437" actId="27803"/>
          <ac:spMkLst>
            <pc:docMk/>
            <pc:sldMk cId="605312590" sldId="256"/>
            <ac:spMk id="2286" creationId="{924BD6AF-39B1-634A-3F71-30462F08819B}"/>
          </ac:spMkLst>
        </pc:spChg>
        <pc:spChg chg="mod">
          <ac:chgData name="Emils Zegers" userId="bd5cf22c-0e97-44c0-acad-9bc9915da531" providerId="ADAL" clId="{5F09D76C-1841-4F58-94B1-5AE3681891B6}" dt="2023-06-22T13:57:58.600" v="3437" actId="27803"/>
          <ac:spMkLst>
            <pc:docMk/>
            <pc:sldMk cId="605312590" sldId="256"/>
            <ac:spMk id="2287" creationId="{0584A256-1C71-789D-E4F6-2A155AA17672}"/>
          </ac:spMkLst>
        </pc:spChg>
        <pc:spChg chg="mod">
          <ac:chgData name="Emils Zegers" userId="bd5cf22c-0e97-44c0-acad-9bc9915da531" providerId="ADAL" clId="{5F09D76C-1841-4F58-94B1-5AE3681891B6}" dt="2023-06-22T13:57:58.600" v="3437" actId="27803"/>
          <ac:spMkLst>
            <pc:docMk/>
            <pc:sldMk cId="605312590" sldId="256"/>
            <ac:spMk id="2288" creationId="{4CF387A1-C0D8-A972-4E59-D198664FA032}"/>
          </ac:spMkLst>
        </pc:spChg>
        <pc:spChg chg="mod">
          <ac:chgData name="Emils Zegers" userId="bd5cf22c-0e97-44c0-acad-9bc9915da531" providerId="ADAL" clId="{5F09D76C-1841-4F58-94B1-5AE3681891B6}" dt="2023-06-22T13:57:58.600" v="3437" actId="27803"/>
          <ac:spMkLst>
            <pc:docMk/>
            <pc:sldMk cId="605312590" sldId="256"/>
            <ac:spMk id="2289" creationId="{25AA0D0A-3FCF-5DB6-0AA5-4CF09E1FD222}"/>
          </ac:spMkLst>
        </pc:spChg>
        <pc:spChg chg="mod">
          <ac:chgData name="Emils Zegers" userId="bd5cf22c-0e97-44c0-acad-9bc9915da531" providerId="ADAL" clId="{5F09D76C-1841-4F58-94B1-5AE3681891B6}" dt="2023-06-22T13:57:58.600" v="3437" actId="27803"/>
          <ac:spMkLst>
            <pc:docMk/>
            <pc:sldMk cId="605312590" sldId="256"/>
            <ac:spMk id="2290" creationId="{DF93AB65-187B-2940-709E-0FA75CB77568}"/>
          </ac:spMkLst>
        </pc:spChg>
        <pc:spChg chg="mod">
          <ac:chgData name="Emils Zegers" userId="bd5cf22c-0e97-44c0-acad-9bc9915da531" providerId="ADAL" clId="{5F09D76C-1841-4F58-94B1-5AE3681891B6}" dt="2023-06-22T13:57:58.600" v="3437" actId="27803"/>
          <ac:spMkLst>
            <pc:docMk/>
            <pc:sldMk cId="605312590" sldId="256"/>
            <ac:spMk id="2291" creationId="{D556E9C3-86B1-2D67-6504-01D97CB98F8A}"/>
          </ac:spMkLst>
        </pc:spChg>
        <pc:spChg chg="mod">
          <ac:chgData name="Emils Zegers" userId="bd5cf22c-0e97-44c0-acad-9bc9915da531" providerId="ADAL" clId="{5F09D76C-1841-4F58-94B1-5AE3681891B6}" dt="2023-06-22T13:57:58.600" v="3437" actId="27803"/>
          <ac:spMkLst>
            <pc:docMk/>
            <pc:sldMk cId="605312590" sldId="256"/>
            <ac:spMk id="2292" creationId="{7828848D-41CC-7CBE-CB98-7EDB96EB9D9D}"/>
          </ac:spMkLst>
        </pc:spChg>
        <pc:spChg chg="mod">
          <ac:chgData name="Emils Zegers" userId="bd5cf22c-0e97-44c0-acad-9bc9915da531" providerId="ADAL" clId="{5F09D76C-1841-4F58-94B1-5AE3681891B6}" dt="2023-06-22T13:57:58.600" v="3437" actId="27803"/>
          <ac:spMkLst>
            <pc:docMk/>
            <pc:sldMk cId="605312590" sldId="256"/>
            <ac:spMk id="2293" creationId="{8EB480C3-981E-3129-1A70-86072394CAD6}"/>
          </ac:spMkLst>
        </pc:spChg>
        <pc:spChg chg="mod">
          <ac:chgData name="Emils Zegers" userId="bd5cf22c-0e97-44c0-acad-9bc9915da531" providerId="ADAL" clId="{5F09D76C-1841-4F58-94B1-5AE3681891B6}" dt="2023-06-22T13:57:58.600" v="3437" actId="27803"/>
          <ac:spMkLst>
            <pc:docMk/>
            <pc:sldMk cId="605312590" sldId="256"/>
            <ac:spMk id="2294" creationId="{4D5A10F8-9D15-247C-A748-459DF58CD0B8}"/>
          </ac:spMkLst>
        </pc:spChg>
        <pc:spChg chg="mod">
          <ac:chgData name="Emils Zegers" userId="bd5cf22c-0e97-44c0-acad-9bc9915da531" providerId="ADAL" clId="{5F09D76C-1841-4F58-94B1-5AE3681891B6}" dt="2023-06-22T13:57:58.600" v="3437" actId="27803"/>
          <ac:spMkLst>
            <pc:docMk/>
            <pc:sldMk cId="605312590" sldId="256"/>
            <ac:spMk id="2295" creationId="{5823E3A3-9AF6-4646-4C7F-8A39DA8BFEA2}"/>
          </ac:spMkLst>
        </pc:spChg>
        <pc:spChg chg="mod">
          <ac:chgData name="Emils Zegers" userId="bd5cf22c-0e97-44c0-acad-9bc9915da531" providerId="ADAL" clId="{5F09D76C-1841-4F58-94B1-5AE3681891B6}" dt="2023-06-22T13:57:58.600" v="3437" actId="27803"/>
          <ac:spMkLst>
            <pc:docMk/>
            <pc:sldMk cId="605312590" sldId="256"/>
            <ac:spMk id="2296" creationId="{BE3139FA-C568-B677-5FA5-D489E8CF38F6}"/>
          </ac:spMkLst>
        </pc:spChg>
        <pc:spChg chg="mod">
          <ac:chgData name="Emils Zegers" userId="bd5cf22c-0e97-44c0-acad-9bc9915da531" providerId="ADAL" clId="{5F09D76C-1841-4F58-94B1-5AE3681891B6}" dt="2023-06-22T13:57:58.600" v="3437" actId="27803"/>
          <ac:spMkLst>
            <pc:docMk/>
            <pc:sldMk cId="605312590" sldId="256"/>
            <ac:spMk id="2297" creationId="{43258629-DD5B-0527-FB48-D6DFDCB87EBB}"/>
          </ac:spMkLst>
        </pc:spChg>
        <pc:spChg chg="mod">
          <ac:chgData name="Emils Zegers" userId="bd5cf22c-0e97-44c0-acad-9bc9915da531" providerId="ADAL" clId="{5F09D76C-1841-4F58-94B1-5AE3681891B6}" dt="2023-06-22T13:57:58.600" v="3437" actId="27803"/>
          <ac:spMkLst>
            <pc:docMk/>
            <pc:sldMk cId="605312590" sldId="256"/>
            <ac:spMk id="2298" creationId="{085ED67E-D9D7-8352-D02A-5BB2DBA38A84}"/>
          </ac:spMkLst>
        </pc:spChg>
        <pc:spChg chg="mod">
          <ac:chgData name="Emils Zegers" userId="bd5cf22c-0e97-44c0-acad-9bc9915da531" providerId="ADAL" clId="{5F09D76C-1841-4F58-94B1-5AE3681891B6}" dt="2023-06-22T13:57:58.600" v="3437" actId="27803"/>
          <ac:spMkLst>
            <pc:docMk/>
            <pc:sldMk cId="605312590" sldId="256"/>
            <ac:spMk id="2299" creationId="{927473E4-7D06-9356-5891-FD85992936D4}"/>
          </ac:spMkLst>
        </pc:spChg>
        <pc:spChg chg="mod">
          <ac:chgData name="Emils Zegers" userId="bd5cf22c-0e97-44c0-acad-9bc9915da531" providerId="ADAL" clId="{5F09D76C-1841-4F58-94B1-5AE3681891B6}" dt="2023-06-22T13:57:58.600" v="3437" actId="27803"/>
          <ac:spMkLst>
            <pc:docMk/>
            <pc:sldMk cId="605312590" sldId="256"/>
            <ac:spMk id="2300" creationId="{469871A8-03BF-4043-A28C-EB7C7528BFCE}"/>
          </ac:spMkLst>
        </pc:spChg>
        <pc:spChg chg="mod">
          <ac:chgData name="Emils Zegers" userId="bd5cf22c-0e97-44c0-acad-9bc9915da531" providerId="ADAL" clId="{5F09D76C-1841-4F58-94B1-5AE3681891B6}" dt="2023-06-22T13:57:58.600" v="3437" actId="27803"/>
          <ac:spMkLst>
            <pc:docMk/>
            <pc:sldMk cId="605312590" sldId="256"/>
            <ac:spMk id="2301" creationId="{0FA276A7-2629-4CEA-496D-42A289D18296}"/>
          </ac:spMkLst>
        </pc:spChg>
        <pc:spChg chg="mod">
          <ac:chgData name="Emils Zegers" userId="bd5cf22c-0e97-44c0-acad-9bc9915da531" providerId="ADAL" clId="{5F09D76C-1841-4F58-94B1-5AE3681891B6}" dt="2023-06-22T13:57:58.600" v="3437" actId="27803"/>
          <ac:spMkLst>
            <pc:docMk/>
            <pc:sldMk cId="605312590" sldId="256"/>
            <ac:spMk id="2302" creationId="{BD38F9CC-C589-E984-8F7D-4EFBF5064EEB}"/>
          </ac:spMkLst>
        </pc:spChg>
        <pc:spChg chg="mod">
          <ac:chgData name="Emils Zegers" userId="bd5cf22c-0e97-44c0-acad-9bc9915da531" providerId="ADAL" clId="{5F09D76C-1841-4F58-94B1-5AE3681891B6}" dt="2023-06-22T13:57:58.600" v="3437" actId="27803"/>
          <ac:spMkLst>
            <pc:docMk/>
            <pc:sldMk cId="605312590" sldId="256"/>
            <ac:spMk id="2303" creationId="{89A00610-1B2A-53FC-3052-209E880278FC}"/>
          </ac:spMkLst>
        </pc:spChg>
        <pc:spChg chg="mod">
          <ac:chgData name="Emils Zegers" userId="bd5cf22c-0e97-44c0-acad-9bc9915da531" providerId="ADAL" clId="{5F09D76C-1841-4F58-94B1-5AE3681891B6}" dt="2023-06-22T13:57:58.600" v="3437" actId="27803"/>
          <ac:spMkLst>
            <pc:docMk/>
            <pc:sldMk cId="605312590" sldId="256"/>
            <ac:spMk id="2304" creationId="{335C996D-C2CC-6840-A02B-6E472B144E3E}"/>
          </ac:spMkLst>
        </pc:spChg>
        <pc:spChg chg="mod">
          <ac:chgData name="Emils Zegers" userId="bd5cf22c-0e97-44c0-acad-9bc9915da531" providerId="ADAL" clId="{5F09D76C-1841-4F58-94B1-5AE3681891B6}" dt="2023-06-22T13:57:58.600" v="3437" actId="27803"/>
          <ac:spMkLst>
            <pc:docMk/>
            <pc:sldMk cId="605312590" sldId="256"/>
            <ac:spMk id="2305" creationId="{FD5A9344-2AA6-D40C-25CB-2DB01F1C2F06}"/>
          </ac:spMkLst>
        </pc:spChg>
        <pc:spChg chg="mod">
          <ac:chgData name="Emils Zegers" userId="bd5cf22c-0e97-44c0-acad-9bc9915da531" providerId="ADAL" clId="{5F09D76C-1841-4F58-94B1-5AE3681891B6}" dt="2023-06-22T13:57:58.600" v="3437" actId="27803"/>
          <ac:spMkLst>
            <pc:docMk/>
            <pc:sldMk cId="605312590" sldId="256"/>
            <ac:spMk id="2306" creationId="{927D8EC9-B7D7-B9E0-BBD6-8157DD5DB0CD}"/>
          </ac:spMkLst>
        </pc:spChg>
        <pc:spChg chg="mod">
          <ac:chgData name="Emils Zegers" userId="bd5cf22c-0e97-44c0-acad-9bc9915da531" providerId="ADAL" clId="{5F09D76C-1841-4F58-94B1-5AE3681891B6}" dt="2023-06-22T13:57:58.600" v="3437" actId="27803"/>
          <ac:spMkLst>
            <pc:docMk/>
            <pc:sldMk cId="605312590" sldId="256"/>
            <ac:spMk id="2307" creationId="{76970C4B-1DCD-7219-6117-C66FACC5CBE4}"/>
          </ac:spMkLst>
        </pc:spChg>
        <pc:spChg chg="mod">
          <ac:chgData name="Emils Zegers" userId="bd5cf22c-0e97-44c0-acad-9bc9915da531" providerId="ADAL" clId="{5F09D76C-1841-4F58-94B1-5AE3681891B6}" dt="2023-06-22T13:57:58.600" v="3437" actId="27803"/>
          <ac:spMkLst>
            <pc:docMk/>
            <pc:sldMk cId="605312590" sldId="256"/>
            <ac:spMk id="2308" creationId="{63349ECC-D92E-A7C5-F87A-E4026AAFEE16}"/>
          </ac:spMkLst>
        </pc:spChg>
        <pc:spChg chg="mod">
          <ac:chgData name="Emils Zegers" userId="bd5cf22c-0e97-44c0-acad-9bc9915da531" providerId="ADAL" clId="{5F09D76C-1841-4F58-94B1-5AE3681891B6}" dt="2023-06-22T13:57:58.600" v="3437" actId="27803"/>
          <ac:spMkLst>
            <pc:docMk/>
            <pc:sldMk cId="605312590" sldId="256"/>
            <ac:spMk id="2309" creationId="{DE1541C5-849D-664D-A327-BD4F4BB2B660}"/>
          </ac:spMkLst>
        </pc:spChg>
        <pc:spChg chg="mod">
          <ac:chgData name="Emils Zegers" userId="bd5cf22c-0e97-44c0-acad-9bc9915da531" providerId="ADAL" clId="{5F09D76C-1841-4F58-94B1-5AE3681891B6}" dt="2023-06-22T13:57:58.600" v="3437" actId="27803"/>
          <ac:spMkLst>
            <pc:docMk/>
            <pc:sldMk cId="605312590" sldId="256"/>
            <ac:spMk id="2310" creationId="{7D495335-3382-6AA7-EE10-823455887ACA}"/>
          </ac:spMkLst>
        </pc:spChg>
        <pc:spChg chg="mod">
          <ac:chgData name="Emils Zegers" userId="bd5cf22c-0e97-44c0-acad-9bc9915da531" providerId="ADAL" clId="{5F09D76C-1841-4F58-94B1-5AE3681891B6}" dt="2023-06-22T13:57:58.600" v="3437" actId="27803"/>
          <ac:spMkLst>
            <pc:docMk/>
            <pc:sldMk cId="605312590" sldId="256"/>
            <ac:spMk id="2311" creationId="{4913E026-1185-448B-DE32-51F5F65658B9}"/>
          </ac:spMkLst>
        </pc:spChg>
        <pc:spChg chg="mod">
          <ac:chgData name="Emils Zegers" userId="bd5cf22c-0e97-44c0-acad-9bc9915da531" providerId="ADAL" clId="{5F09D76C-1841-4F58-94B1-5AE3681891B6}" dt="2023-06-22T13:57:58.600" v="3437" actId="27803"/>
          <ac:spMkLst>
            <pc:docMk/>
            <pc:sldMk cId="605312590" sldId="256"/>
            <ac:spMk id="2312" creationId="{69B072B5-FEDE-9529-1E4D-651534A18A1D}"/>
          </ac:spMkLst>
        </pc:spChg>
        <pc:spChg chg="mod">
          <ac:chgData name="Emils Zegers" userId="bd5cf22c-0e97-44c0-acad-9bc9915da531" providerId="ADAL" clId="{5F09D76C-1841-4F58-94B1-5AE3681891B6}" dt="2023-06-22T13:57:58.600" v="3437" actId="27803"/>
          <ac:spMkLst>
            <pc:docMk/>
            <pc:sldMk cId="605312590" sldId="256"/>
            <ac:spMk id="2313" creationId="{9F72AEDB-AF1B-E1CA-3D1B-1D15DF72623C}"/>
          </ac:spMkLst>
        </pc:spChg>
        <pc:spChg chg="mod">
          <ac:chgData name="Emils Zegers" userId="bd5cf22c-0e97-44c0-acad-9bc9915da531" providerId="ADAL" clId="{5F09D76C-1841-4F58-94B1-5AE3681891B6}" dt="2023-06-22T13:57:58.600" v="3437" actId="27803"/>
          <ac:spMkLst>
            <pc:docMk/>
            <pc:sldMk cId="605312590" sldId="256"/>
            <ac:spMk id="2314" creationId="{09B494B4-1202-7B80-5233-096E4FF9F662}"/>
          </ac:spMkLst>
        </pc:spChg>
        <pc:spChg chg="mod">
          <ac:chgData name="Emils Zegers" userId="bd5cf22c-0e97-44c0-acad-9bc9915da531" providerId="ADAL" clId="{5F09D76C-1841-4F58-94B1-5AE3681891B6}" dt="2023-06-22T13:57:58.600" v="3437" actId="27803"/>
          <ac:spMkLst>
            <pc:docMk/>
            <pc:sldMk cId="605312590" sldId="256"/>
            <ac:spMk id="2315" creationId="{71975C6E-2463-5EB2-35DF-B36870CC7EB3}"/>
          </ac:spMkLst>
        </pc:spChg>
        <pc:spChg chg="mod">
          <ac:chgData name="Emils Zegers" userId="bd5cf22c-0e97-44c0-acad-9bc9915da531" providerId="ADAL" clId="{5F09D76C-1841-4F58-94B1-5AE3681891B6}" dt="2023-06-22T13:57:58.600" v="3437" actId="27803"/>
          <ac:spMkLst>
            <pc:docMk/>
            <pc:sldMk cId="605312590" sldId="256"/>
            <ac:spMk id="2316" creationId="{19336F12-E5FF-DF4C-245F-F3D1BB3593F1}"/>
          </ac:spMkLst>
        </pc:spChg>
        <pc:spChg chg="mod">
          <ac:chgData name="Emils Zegers" userId="bd5cf22c-0e97-44c0-acad-9bc9915da531" providerId="ADAL" clId="{5F09D76C-1841-4F58-94B1-5AE3681891B6}" dt="2023-06-22T13:57:58.600" v="3437" actId="27803"/>
          <ac:spMkLst>
            <pc:docMk/>
            <pc:sldMk cId="605312590" sldId="256"/>
            <ac:spMk id="2317" creationId="{DA541412-6C50-F936-B7B7-4436969AED34}"/>
          </ac:spMkLst>
        </pc:spChg>
        <pc:spChg chg="mod">
          <ac:chgData name="Emils Zegers" userId="bd5cf22c-0e97-44c0-acad-9bc9915da531" providerId="ADAL" clId="{5F09D76C-1841-4F58-94B1-5AE3681891B6}" dt="2023-06-22T13:57:58.600" v="3437" actId="27803"/>
          <ac:spMkLst>
            <pc:docMk/>
            <pc:sldMk cId="605312590" sldId="256"/>
            <ac:spMk id="2318" creationId="{3EA8AE9C-A458-354B-0EE6-799EAC2D4900}"/>
          </ac:spMkLst>
        </pc:spChg>
        <pc:spChg chg="mod">
          <ac:chgData name="Emils Zegers" userId="bd5cf22c-0e97-44c0-acad-9bc9915da531" providerId="ADAL" clId="{5F09D76C-1841-4F58-94B1-5AE3681891B6}" dt="2023-06-22T13:57:58.600" v="3437" actId="27803"/>
          <ac:spMkLst>
            <pc:docMk/>
            <pc:sldMk cId="605312590" sldId="256"/>
            <ac:spMk id="2319" creationId="{201EBCE9-5A91-1A77-FD11-24584A645BD4}"/>
          </ac:spMkLst>
        </pc:spChg>
        <pc:spChg chg="mod">
          <ac:chgData name="Emils Zegers" userId="bd5cf22c-0e97-44c0-acad-9bc9915da531" providerId="ADAL" clId="{5F09D76C-1841-4F58-94B1-5AE3681891B6}" dt="2023-06-22T13:57:58.600" v="3437" actId="27803"/>
          <ac:spMkLst>
            <pc:docMk/>
            <pc:sldMk cId="605312590" sldId="256"/>
            <ac:spMk id="2320" creationId="{C3AAD407-F61C-48DD-81F3-B2FFE9BD619A}"/>
          </ac:spMkLst>
        </pc:spChg>
        <pc:spChg chg="mod">
          <ac:chgData name="Emils Zegers" userId="bd5cf22c-0e97-44c0-acad-9bc9915da531" providerId="ADAL" clId="{5F09D76C-1841-4F58-94B1-5AE3681891B6}" dt="2023-06-22T13:57:58.600" v="3437" actId="27803"/>
          <ac:spMkLst>
            <pc:docMk/>
            <pc:sldMk cId="605312590" sldId="256"/>
            <ac:spMk id="2321" creationId="{209A994D-B134-DD50-0B1C-F566B8547F75}"/>
          </ac:spMkLst>
        </pc:spChg>
        <pc:spChg chg="mod">
          <ac:chgData name="Emils Zegers" userId="bd5cf22c-0e97-44c0-acad-9bc9915da531" providerId="ADAL" clId="{5F09D76C-1841-4F58-94B1-5AE3681891B6}" dt="2023-06-22T13:57:58.600" v="3437" actId="27803"/>
          <ac:spMkLst>
            <pc:docMk/>
            <pc:sldMk cId="605312590" sldId="256"/>
            <ac:spMk id="2322" creationId="{5594A6CE-5054-D9B1-6762-8A6D2010A387}"/>
          </ac:spMkLst>
        </pc:spChg>
        <pc:spChg chg="mod">
          <ac:chgData name="Emils Zegers" userId="bd5cf22c-0e97-44c0-acad-9bc9915da531" providerId="ADAL" clId="{5F09D76C-1841-4F58-94B1-5AE3681891B6}" dt="2023-06-22T13:57:58.600" v="3437" actId="27803"/>
          <ac:spMkLst>
            <pc:docMk/>
            <pc:sldMk cId="605312590" sldId="256"/>
            <ac:spMk id="2323" creationId="{AA55F624-D246-C299-8946-8F2B07E76071}"/>
          </ac:spMkLst>
        </pc:spChg>
        <pc:spChg chg="mod">
          <ac:chgData name="Emils Zegers" userId="bd5cf22c-0e97-44c0-acad-9bc9915da531" providerId="ADAL" clId="{5F09D76C-1841-4F58-94B1-5AE3681891B6}" dt="2023-06-22T13:57:58.600" v="3437" actId="27803"/>
          <ac:spMkLst>
            <pc:docMk/>
            <pc:sldMk cId="605312590" sldId="256"/>
            <ac:spMk id="2324" creationId="{B6E30D5A-1FE3-3262-3DB4-473F98E6486D}"/>
          </ac:spMkLst>
        </pc:spChg>
        <pc:spChg chg="mod">
          <ac:chgData name="Emils Zegers" userId="bd5cf22c-0e97-44c0-acad-9bc9915da531" providerId="ADAL" clId="{5F09D76C-1841-4F58-94B1-5AE3681891B6}" dt="2023-06-22T13:57:58.600" v="3437" actId="27803"/>
          <ac:spMkLst>
            <pc:docMk/>
            <pc:sldMk cId="605312590" sldId="256"/>
            <ac:spMk id="2325" creationId="{85FD7BFC-CE1F-83A0-9411-D9A00E952C59}"/>
          </ac:spMkLst>
        </pc:spChg>
        <pc:spChg chg="mod">
          <ac:chgData name="Emils Zegers" userId="bd5cf22c-0e97-44c0-acad-9bc9915da531" providerId="ADAL" clId="{5F09D76C-1841-4F58-94B1-5AE3681891B6}" dt="2023-06-22T13:57:58.600" v="3437" actId="27803"/>
          <ac:spMkLst>
            <pc:docMk/>
            <pc:sldMk cId="605312590" sldId="256"/>
            <ac:spMk id="2326" creationId="{92819939-A5B9-2F08-A7C3-9CF9015E479F}"/>
          </ac:spMkLst>
        </pc:spChg>
        <pc:spChg chg="mod">
          <ac:chgData name="Emils Zegers" userId="bd5cf22c-0e97-44c0-acad-9bc9915da531" providerId="ADAL" clId="{5F09D76C-1841-4F58-94B1-5AE3681891B6}" dt="2023-06-22T13:57:58.600" v="3437" actId="27803"/>
          <ac:spMkLst>
            <pc:docMk/>
            <pc:sldMk cId="605312590" sldId="256"/>
            <ac:spMk id="2327" creationId="{5FA7A3D0-B63F-BD52-5409-1829DBA17F7F}"/>
          </ac:spMkLst>
        </pc:spChg>
        <pc:spChg chg="mod">
          <ac:chgData name="Emils Zegers" userId="bd5cf22c-0e97-44c0-acad-9bc9915da531" providerId="ADAL" clId="{5F09D76C-1841-4F58-94B1-5AE3681891B6}" dt="2023-06-22T13:57:58.600" v="3437" actId="27803"/>
          <ac:spMkLst>
            <pc:docMk/>
            <pc:sldMk cId="605312590" sldId="256"/>
            <ac:spMk id="2328" creationId="{58816A15-7C3C-352B-E3E0-9CD200958665}"/>
          </ac:spMkLst>
        </pc:spChg>
        <pc:spChg chg="mod">
          <ac:chgData name="Emils Zegers" userId="bd5cf22c-0e97-44c0-acad-9bc9915da531" providerId="ADAL" clId="{5F09D76C-1841-4F58-94B1-5AE3681891B6}" dt="2023-06-22T13:57:58.600" v="3437" actId="27803"/>
          <ac:spMkLst>
            <pc:docMk/>
            <pc:sldMk cId="605312590" sldId="256"/>
            <ac:spMk id="2329" creationId="{FF84810D-35F6-E451-A5E0-7DEBC1B6E4ED}"/>
          </ac:spMkLst>
        </pc:spChg>
        <pc:spChg chg="mod">
          <ac:chgData name="Emils Zegers" userId="bd5cf22c-0e97-44c0-acad-9bc9915da531" providerId="ADAL" clId="{5F09D76C-1841-4F58-94B1-5AE3681891B6}" dt="2023-06-22T13:57:58.600" v="3437" actId="27803"/>
          <ac:spMkLst>
            <pc:docMk/>
            <pc:sldMk cId="605312590" sldId="256"/>
            <ac:spMk id="2330" creationId="{192C6D85-B240-C109-9F01-5EF0EFC8BFFB}"/>
          </ac:spMkLst>
        </pc:spChg>
        <pc:spChg chg="mod">
          <ac:chgData name="Emils Zegers" userId="bd5cf22c-0e97-44c0-acad-9bc9915da531" providerId="ADAL" clId="{5F09D76C-1841-4F58-94B1-5AE3681891B6}" dt="2023-06-22T13:57:58.600" v="3437" actId="27803"/>
          <ac:spMkLst>
            <pc:docMk/>
            <pc:sldMk cId="605312590" sldId="256"/>
            <ac:spMk id="2331" creationId="{6F4CD28B-F111-FEC1-2FB0-A2EB12901F90}"/>
          </ac:spMkLst>
        </pc:spChg>
        <pc:spChg chg="mod">
          <ac:chgData name="Emils Zegers" userId="bd5cf22c-0e97-44c0-acad-9bc9915da531" providerId="ADAL" clId="{5F09D76C-1841-4F58-94B1-5AE3681891B6}" dt="2023-06-22T13:57:58.600" v="3437" actId="27803"/>
          <ac:spMkLst>
            <pc:docMk/>
            <pc:sldMk cId="605312590" sldId="256"/>
            <ac:spMk id="2332" creationId="{4DA61D4F-FB38-7C21-7964-092CB9779310}"/>
          </ac:spMkLst>
        </pc:spChg>
        <pc:spChg chg="mod">
          <ac:chgData name="Emils Zegers" userId="bd5cf22c-0e97-44c0-acad-9bc9915da531" providerId="ADAL" clId="{5F09D76C-1841-4F58-94B1-5AE3681891B6}" dt="2023-06-22T13:57:58.600" v="3437" actId="27803"/>
          <ac:spMkLst>
            <pc:docMk/>
            <pc:sldMk cId="605312590" sldId="256"/>
            <ac:spMk id="2333" creationId="{3F5FE005-038B-42A9-3CBC-38F9A0F84940}"/>
          </ac:spMkLst>
        </pc:spChg>
        <pc:spChg chg="mod">
          <ac:chgData name="Emils Zegers" userId="bd5cf22c-0e97-44c0-acad-9bc9915da531" providerId="ADAL" clId="{5F09D76C-1841-4F58-94B1-5AE3681891B6}" dt="2023-06-22T13:57:58.600" v="3437" actId="27803"/>
          <ac:spMkLst>
            <pc:docMk/>
            <pc:sldMk cId="605312590" sldId="256"/>
            <ac:spMk id="2334" creationId="{8602F79C-E3C6-0DAC-8143-9D7640A8ABFE}"/>
          </ac:spMkLst>
        </pc:spChg>
        <pc:spChg chg="mod">
          <ac:chgData name="Emils Zegers" userId="bd5cf22c-0e97-44c0-acad-9bc9915da531" providerId="ADAL" clId="{5F09D76C-1841-4F58-94B1-5AE3681891B6}" dt="2023-06-22T13:57:58.600" v="3437" actId="27803"/>
          <ac:spMkLst>
            <pc:docMk/>
            <pc:sldMk cId="605312590" sldId="256"/>
            <ac:spMk id="2335" creationId="{D1A08016-2CFC-CC7D-AA62-2302A30279EF}"/>
          </ac:spMkLst>
        </pc:spChg>
        <pc:spChg chg="mod">
          <ac:chgData name="Emils Zegers" userId="bd5cf22c-0e97-44c0-acad-9bc9915da531" providerId="ADAL" clId="{5F09D76C-1841-4F58-94B1-5AE3681891B6}" dt="2023-06-22T13:57:58.600" v="3437" actId="27803"/>
          <ac:spMkLst>
            <pc:docMk/>
            <pc:sldMk cId="605312590" sldId="256"/>
            <ac:spMk id="2336" creationId="{C9C66D95-8E1C-DCE2-3ED0-75401AE1783B}"/>
          </ac:spMkLst>
        </pc:spChg>
        <pc:spChg chg="mod">
          <ac:chgData name="Emils Zegers" userId="bd5cf22c-0e97-44c0-acad-9bc9915da531" providerId="ADAL" clId="{5F09D76C-1841-4F58-94B1-5AE3681891B6}" dt="2023-06-22T13:57:58.600" v="3437" actId="27803"/>
          <ac:spMkLst>
            <pc:docMk/>
            <pc:sldMk cId="605312590" sldId="256"/>
            <ac:spMk id="2337" creationId="{4A291D75-37F1-0269-4DBA-43629D12E5E4}"/>
          </ac:spMkLst>
        </pc:spChg>
        <pc:spChg chg="mod">
          <ac:chgData name="Emils Zegers" userId="bd5cf22c-0e97-44c0-acad-9bc9915da531" providerId="ADAL" clId="{5F09D76C-1841-4F58-94B1-5AE3681891B6}" dt="2023-06-22T13:57:58.600" v="3437" actId="27803"/>
          <ac:spMkLst>
            <pc:docMk/>
            <pc:sldMk cId="605312590" sldId="256"/>
            <ac:spMk id="2338" creationId="{1810779F-D363-FB66-74DE-7EEDF1D8FC7F}"/>
          </ac:spMkLst>
        </pc:spChg>
        <pc:spChg chg="mod">
          <ac:chgData name="Emils Zegers" userId="bd5cf22c-0e97-44c0-acad-9bc9915da531" providerId="ADAL" clId="{5F09D76C-1841-4F58-94B1-5AE3681891B6}" dt="2023-06-22T13:57:58.600" v="3437" actId="27803"/>
          <ac:spMkLst>
            <pc:docMk/>
            <pc:sldMk cId="605312590" sldId="256"/>
            <ac:spMk id="2339" creationId="{43172AF1-8A4E-CFB7-7A9C-3BEFC277532E}"/>
          </ac:spMkLst>
        </pc:spChg>
        <pc:spChg chg="mod">
          <ac:chgData name="Emils Zegers" userId="bd5cf22c-0e97-44c0-acad-9bc9915da531" providerId="ADAL" clId="{5F09D76C-1841-4F58-94B1-5AE3681891B6}" dt="2023-06-22T13:57:58.600" v="3437" actId="27803"/>
          <ac:spMkLst>
            <pc:docMk/>
            <pc:sldMk cId="605312590" sldId="256"/>
            <ac:spMk id="2340" creationId="{F0744688-CD9B-DF27-C2F3-A3B51501E137}"/>
          </ac:spMkLst>
        </pc:spChg>
        <pc:spChg chg="mod">
          <ac:chgData name="Emils Zegers" userId="bd5cf22c-0e97-44c0-acad-9bc9915da531" providerId="ADAL" clId="{5F09D76C-1841-4F58-94B1-5AE3681891B6}" dt="2023-06-22T13:57:58.600" v="3437" actId="27803"/>
          <ac:spMkLst>
            <pc:docMk/>
            <pc:sldMk cId="605312590" sldId="256"/>
            <ac:spMk id="2341" creationId="{91FF5D85-33B9-FCAE-7D7D-2F5EA3656E53}"/>
          </ac:spMkLst>
        </pc:spChg>
        <pc:spChg chg="mod">
          <ac:chgData name="Emils Zegers" userId="bd5cf22c-0e97-44c0-acad-9bc9915da531" providerId="ADAL" clId="{5F09D76C-1841-4F58-94B1-5AE3681891B6}" dt="2023-06-22T13:57:58.600" v="3437" actId="27803"/>
          <ac:spMkLst>
            <pc:docMk/>
            <pc:sldMk cId="605312590" sldId="256"/>
            <ac:spMk id="2342" creationId="{94C35F01-9FCA-EE21-7590-69D33B185EE4}"/>
          </ac:spMkLst>
        </pc:spChg>
        <pc:spChg chg="mod">
          <ac:chgData name="Emils Zegers" userId="bd5cf22c-0e97-44c0-acad-9bc9915da531" providerId="ADAL" clId="{5F09D76C-1841-4F58-94B1-5AE3681891B6}" dt="2023-06-22T13:57:58.600" v="3437" actId="27803"/>
          <ac:spMkLst>
            <pc:docMk/>
            <pc:sldMk cId="605312590" sldId="256"/>
            <ac:spMk id="2343" creationId="{F5679EE7-B376-B8C1-66DD-EA83D127FCB6}"/>
          </ac:spMkLst>
        </pc:spChg>
        <pc:spChg chg="mod">
          <ac:chgData name="Emils Zegers" userId="bd5cf22c-0e97-44c0-acad-9bc9915da531" providerId="ADAL" clId="{5F09D76C-1841-4F58-94B1-5AE3681891B6}" dt="2023-06-22T13:57:58.600" v="3437" actId="27803"/>
          <ac:spMkLst>
            <pc:docMk/>
            <pc:sldMk cId="605312590" sldId="256"/>
            <ac:spMk id="2344" creationId="{42150AFD-BC51-B0EE-77A6-D1719104A805}"/>
          </ac:spMkLst>
        </pc:spChg>
        <pc:spChg chg="mod">
          <ac:chgData name="Emils Zegers" userId="bd5cf22c-0e97-44c0-acad-9bc9915da531" providerId="ADAL" clId="{5F09D76C-1841-4F58-94B1-5AE3681891B6}" dt="2023-06-22T13:57:58.600" v="3437" actId="27803"/>
          <ac:spMkLst>
            <pc:docMk/>
            <pc:sldMk cId="605312590" sldId="256"/>
            <ac:spMk id="2345" creationId="{70CBADC6-B331-F841-D259-417D3C65DBC3}"/>
          </ac:spMkLst>
        </pc:spChg>
        <pc:spChg chg="mod">
          <ac:chgData name="Emils Zegers" userId="bd5cf22c-0e97-44c0-acad-9bc9915da531" providerId="ADAL" clId="{5F09D76C-1841-4F58-94B1-5AE3681891B6}" dt="2023-06-22T13:57:58.600" v="3437" actId="27803"/>
          <ac:spMkLst>
            <pc:docMk/>
            <pc:sldMk cId="605312590" sldId="256"/>
            <ac:spMk id="2346" creationId="{C10C7803-B0A1-26AC-64D3-9E0D71425292}"/>
          </ac:spMkLst>
        </pc:spChg>
        <pc:spChg chg="mod">
          <ac:chgData name="Emils Zegers" userId="bd5cf22c-0e97-44c0-acad-9bc9915da531" providerId="ADAL" clId="{5F09D76C-1841-4F58-94B1-5AE3681891B6}" dt="2023-06-22T13:57:58.600" v="3437" actId="27803"/>
          <ac:spMkLst>
            <pc:docMk/>
            <pc:sldMk cId="605312590" sldId="256"/>
            <ac:spMk id="2347" creationId="{167B69A9-3D29-8EC9-0E9B-16B6378E324F}"/>
          </ac:spMkLst>
        </pc:spChg>
        <pc:spChg chg="mod">
          <ac:chgData name="Emils Zegers" userId="bd5cf22c-0e97-44c0-acad-9bc9915da531" providerId="ADAL" clId="{5F09D76C-1841-4F58-94B1-5AE3681891B6}" dt="2023-06-22T13:57:58.600" v="3437" actId="27803"/>
          <ac:spMkLst>
            <pc:docMk/>
            <pc:sldMk cId="605312590" sldId="256"/>
            <ac:spMk id="2348" creationId="{19304A47-F1B1-9685-A156-291DF80C0013}"/>
          </ac:spMkLst>
        </pc:spChg>
        <pc:spChg chg="mod">
          <ac:chgData name="Emils Zegers" userId="bd5cf22c-0e97-44c0-acad-9bc9915da531" providerId="ADAL" clId="{5F09D76C-1841-4F58-94B1-5AE3681891B6}" dt="2023-06-22T13:57:58.600" v="3437" actId="27803"/>
          <ac:spMkLst>
            <pc:docMk/>
            <pc:sldMk cId="605312590" sldId="256"/>
            <ac:spMk id="2349" creationId="{138239DF-1325-AD14-5151-EFB0092912CC}"/>
          </ac:spMkLst>
        </pc:spChg>
        <pc:spChg chg="mod">
          <ac:chgData name="Emils Zegers" userId="bd5cf22c-0e97-44c0-acad-9bc9915da531" providerId="ADAL" clId="{5F09D76C-1841-4F58-94B1-5AE3681891B6}" dt="2023-06-22T13:57:58.600" v="3437" actId="27803"/>
          <ac:spMkLst>
            <pc:docMk/>
            <pc:sldMk cId="605312590" sldId="256"/>
            <ac:spMk id="2350" creationId="{AD68CD78-74BB-BFCC-ECC8-0152DD8A5DA4}"/>
          </ac:spMkLst>
        </pc:spChg>
        <pc:spChg chg="mod">
          <ac:chgData name="Emils Zegers" userId="bd5cf22c-0e97-44c0-acad-9bc9915da531" providerId="ADAL" clId="{5F09D76C-1841-4F58-94B1-5AE3681891B6}" dt="2023-06-22T13:57:58.600" v="3437" actId="27803"/>
          <ac:spMkLst>
            <pc:docMk/>
            <pc:sldMk cId="605312590" sldId="256"/>
            <ac:spMk id="2351" creationId="{36DF56F9-18FA-7C9D-6757-C1648891B5CB}"/>
          </ac:spMkLst>
        </pc:spChg>
        <pc:spChg chg="mod">
          <ac:chgData name="Emils Zegers" userId="bd5cf22c-0e97-44c0-acad-9bc9915da531" providerId="ADAL" clId="{5F09D76C-1841-4F58-94B1-5AE3681891B6}" dt="2023-06-22T13:57:58.600" v="3437" actId="27803"/>
          <ac:spMkLst>
            <pc:docMk/>
            <pc:sldMk cId="605312590" sldId="256"/>
            <ac:spMk id="2352" creationId="{BBC96B78-7F48-5664-BE96-85FB4FF25751}"/>
          </ac:spMkLst>
        </pc:spChg>
        <pc:spChg chg="mod">
          <ac:chgData name="Emils Zegers" userId="bd5cf22c-0e97-44c0-acad-9bc9915da531" providerId="ADAL" clId="{5F09D76C-1841-4F58-94B1-5AE3681891B6}" dt="2023-06-22T13:57:58.600" v="3437" actId="27803"/>
          <ac:spMkLst>
            <pc:docMk/>
            <pc:sldMk cId="605312590" sldId="256"/>
            <ac:spMk id="2353" creationId="{2339407E-0325-5AAF-3C0F-9F04F3F948B3}"/>
          </ac:spMkLst>
        </pc:spChg>
        <pc:spChg chg="mod">
          <ac:chgData name="Emils Zegers" userId="bd5cf22c-0e97-44c0-acad-9bc9915da531" providerId="ADAL" clId="{5F09D76C-1841-4F58-94B1-5AE3681891B6}" dt="2023-06-22T13:57:58.600" v="3437" actId="27803"/>
          <ac:spMkLst>
            <pc:docMk/>
            <pc:sldMk cId="605312590" sldId="256"/>
            <ac:spMk id="2354" creationId="{8A5BFBDA-629C-4C86-E429-95065B956F5C}"/>
          </ac:spMkLst>
        </pc:spChg>
        <pc:spChg chg="mod">
          <ac:chgData name="Emils Zegers" userId="bd5cf22c-0e97-44c0-acad-9bc9915da531" providerId="ADAL" clId="{5F09D76C-1841-4F58-94B1-5AE3681891B6}" dt="2023-06-22T13:57:58.600" v="3437" actId="27803"/>
          <ac:spMkLst>
            <pc:docMk/>
            <pc:sldMk cId="605312590" sldId="256"/>
            <ac:spMk id="2355" creationId="{D2EDBA2B-0FC1-351D-B256-8F5574CACAAB}"/>
          </ac:spMkLst>
        </pc:spChg>
        <pc:spChg chg="mod">
          <ac:chgData name="Emils Zegers" userId="bd5cf22c-0e97-44c0-acad-9bc9915da531" providerId="ADAL" clId="{5F09D76C-1841-4F58-94B1-5AE3681891B6}" dt="2023-06-22T13:57:58.600" v="3437" actId="27803"/>
          <ac:spMkLst>
            <pc:docMk/>
            <pc:sldMk cId="605312590" sldId="256"/>
            <ac:spMk id="2356" creationId="{50FFA5E5-A099-ADFC-1889-51B93D9AA9DD}"/>
          </ac:spMkLst>
        </pc:spChg>
        <pc:spChg chg="mod">
          <ac:chgData name="Emils Zegers" userId="bd5cf22c-0e97-44c0-acad-9bc9915da531" providerId="ADAL" clId="{5F09D76C-1841-4F58-94B1-5AE3681891B6}" dt="2023-06-22T13:57:58.600" v="3437" actId="27803"/>
          <ac:spMkLst>
            <pc:docMk/>
            <pc:sldMk cId="605312590" sldId="256"/>
            <ac:spMk id="2357" creationId="{C161DB3D-72F0-7A90-284B-8A9DA593EA7E}"/>
          </ac:spMkLst>
        </pc:spChg>
        <pc:spChg chg="mod">
          <ac:chgData name="Emils Zegers" userId="bd5cf22c-0e97-44c0-acad-9bc9915da531" providerId="ADAL" clId="{5F09D76C-1841-4F58-94B1-5AE3681891B6}" dt="2023-06-22T13:57:58.600" v="3437" actId="27803"/>
          <ac:spMkLst>
            <pc:docMk/>
            <pc:sldMk cId="605312590" sldId="256"/>
            <ac:spMk id="2358" creationId="{EA58C0F0-2F69-ECAE-EB50-EAE2DD3EA1C4}"/>
          </ac:spMkLst>
        </pc:spChg>
        <pc:spChg chg="mod">
          <ac:chgData name="Emils Zegers" userId="bd5cf22c-0e97-44c0-acad-9bc9915da531" providerId="ADAL" clId="{5F09D76C-1841-4F58-94B1-5AE3681891B6}" dt="2023-06-22T13:57:58.600" v="3437" actId="27803"/>
          <ac:spMkLst>
            <pc:docMk/>
            <pc:sldMk cId="605312590" sldId="256"/>
            <ac:spMk id="2359" creationId="{A9D35105-E7A8-D9E1-2AB4-A43DD2877E88}"/>
          </ac:spMkLst>
        </pc:spChg>
        <pc:spChg chg="mod">
          <ac:chgData name="Emils Zegers" userId="bd5cf22c-0e97-44c0-acad-9bc9915da531" providerId="ADAL" clId="{5F09D76C-1841-4F58-94B1-5AE3681891B6}" dt="2023-06-22T13:57:58.600" v="3437" actId="27803"/>
          <ac:spMkLst>
            <pc:docMk/>
            <pc:sldMk cId="605312590" sldId="256"/>
            <ac:spMk id="2360" creationId="{E2BD7BF0-F401-CBE3-D718-DA7006BFA6DA}"/>
          </ac:spMkLst>
        </pc:spChg>
        <pc:spChg chg="mod">
          <ac:chgData name="Emils Zegers" userId="bd5cf22c-0e97-44c0-acad-9bc9915da531" providerId="ADAL" clId="{5F09D76C-1841-4F58-94B1-5AE3681891B6}" dt="2023-06-22T13:57:58.600" v="3437" actId="27803"/>
          <ac:spMkLst>
            <pc:docMk/>
            <pc:sldMk cId="605312590" sldId="256"/>
            <ac:spMk id="2361" creationId="{1B14D9D7-EC9E-87F9-DA9A-1285AA863055}"/>
          </ac:spMkLst>
        </pc:spChg>
        <pc:spChg chg="mod">
          <ac:chgData name="Emils Zegers" userId="bd5cf22c-0e97-44c0-acad-9bc9915da531" providerId="ADAL" clId="{5F09D76C-1841-4F58-94B1-5AE3681891B6}" dt="2023-06-22T13:57:58.600" v="3437" actId="27803"/>
          <ac:spMkLst>
            <pc:docMk/>
            <pc:sldMk cId="605312590" sldId="256"/>
            <ac:spMk id="2362" creationId="{8A5FC49F-BE93-DD7C-0AD7-B8DA992BC38C}"/>
          </ac:spMkLst>
        </pc:spChg>
        <pc:spChg chg="mod">
          <ac:chgData name="Emils Zegers" userId="bd5cf22c-0e97-44c0-acad-9bc9915da531" providerId="ADAL" clId="{5F09D76C-1841-4F58-94B1-5AE3681891B6}" dt="2023-06-22T13:57:58.600" v="3437" actId="27803"/>
          <ac:spMkLst>
            <pc:docMk/>
            <pc:sldMk cId="605312590" sldId="256"/>
            <ac:spMk id="2363" creationId="{0133060F-80CD-6E7D-56D3-0071358C3753}"/>
          </ac:spMkLst>
        </pc:spChg>
        <pc:spChg chg="mod">
          <ac:chgData name="Emils Zegers" userId="bd5cf22c-0e97-44c0-acad-9bc9915da531" providerId="ADAL" clId="{5F09D76C-1841-4F58-94B1-5AE3681891B6}" dt="2023-06-22T13:57:58.600" v="3437" actId="27803"/>
          <ac:spMkLst>
            <pc:docMk/>
            <pc:sldMk cId="605312590" sldId="256"/>
            <ac:spMk id="2364" creationId="{179B0D4B-09DC-0216-7967-EF6ACA2C921F}"/>
          </ac:spMkLst>
        </pc:spChg>
        <pc:spChg chg="mod">
          <ac:chgData name="Emils Zegers" userId="bd5cf22c-0e97-44c0-acad-9bc9915da531" providerId="ADAL" clId="{5F09D76C-1841-4F58-94B1-5AE3681891B6}" dt="2023-06-22T13:57:58.600" v="3437" actId="27803"/>
          <ac:spMkLst>
            <pc:docMk/>
            <pc:sldMk cId="605312590" sldId="256"/>
            <ac:spMk id="2365" creationId="{48F5446F-BC0E-5604-FEF5-976C360477EB}"/>
          </ac:spMkLst>
        </pc:spChg>
        <pc:spChg chg="mod">
          <ac:chgData name="Emils Zegers" userId="bd5cf22c-0e97-44c0-acad-9bc9915da531" providerId="ADAL" clId="{5F09D76C-1841-4F58-94B1-5AE3681891B6}" dt="2023-06-22T13:57:58.600" v="3437" actId="27803"/>
          <ac:spMkLst>
            <pc:docMk/>
            <pc:sldMk cId="605312590" sldId="256"/>
            <ac:spMk id="2366" creationId="{E1D4E596-8373-633A-CA78-956F4C97956F}"/>
          </ac:spMkLst>
        </pc:spChg>
        <pc:spChg chg="mod">
          <ac:chgData name="Emils Zegers" userId="bd5cf22c-0e97-44c0-acad-9bc9915da531" providerId="ADAL" clId="{5F09D76C-1841-4F58-94B1-5AE3681891B6}" dt="2023-06-22T13:57:58.600" v="3437" actId="27803"/>
          <ac:spMkLst>
            <pc:docMk/>
            <pc:sldMk cId="605312590" sldId="256"/>
            <ac:spMk id="2367" creationId="{DD660B56-3C86-34AA-7EBF-C503E9AE57E1}"/>
          </ac:spMkLst>
        </pc:spChg>
        <pc:spChg chg="mod">
          <ac:chgData name="Emils Zegers" userId="bd5cf22c-0e97-44c0-acad-9bc9915da531" providerId="ADAL" clId="{5F09D76C-1841-4F58-94B1-5AE3681891B6}" dt="2023-06-22T13:57:58.600" v="3437" actId="27803"/>
          <ac:spMkLst>
            <pc:docMk/>
            <pc:sldMk cId="605312590" sldId="256"/>
            <ac:spMk id="2368" creationId="{37049AB3-04D8-7B73-9314-62BD7EFCD343}"/>
          </ac:spMkLst>
        </pc:spChg>
        <pc:spChg chg="mod">
          <ac:chgData name="Emils Zegers" userId="bd5cf22c-0e97-44c0-acad-9bc9915da531" providerId="ADAL" clId="{5F09D76C-1841-4F58-94B1-5AE3681891B6}" dt="2023-06-22T13:57:58.600" v="3437" actId="27803"/>
          <ac:spMkLst>
            <pc:docMk/>
            <pc:sldMk cId="605312590" sldId="256"/>
            <ac:spMk id="2369" creationId="{4261E06B-E005-D241-4F71-D494CEDCAA81}"/>
          </ac:spMkLst>
        </pc:spChg>
        <pc:spChg chg="mod">
          <ac:chgData name="Emils Zegers" userId="bd5cf22c-0e97-44c0-acad-9bc9915da531" providerId="ADAL" clId="{5F09D76C-1841-4F58-94B1-5AE3681891B6}" dt="2023-06-22T13:57:58.600" v="3437" actId="27803"/>
          <ac:spMkLst>
            <pc:docMk/>
            <pc:sldMk cId="605312590" sldId="256"/>
            <ac:spMk id="2370" creationId="{160546ED-D961-6376-7E3B-B81DE44929FB}"/>
          </ac:spMkLst>
        </pc:spChg>
        <pc:spChg chg="mod">
          <ac:chgData name="Emils Zegers" userId="bd5cf22c-0e97-44c0-acad-9bc9915da531" providerId="ADAL" clId="{5F09D76C-1841-4F58-94B1-5AE3681891B6}" dt="2023-06-22T13:57:58.600" v="3437" actId="27803"/>
          <ac:spMkLst>
            <pc:docMk/>
            <pc:sldMk cId="605312590" sldId="256"/>
            <ac:spMk id="2371" creationId="{A0543B47-AC34-146F-DF3C-E670DD146AB9}"/>
          </ac:spMkLst>
        </pc:spChg>
        <pc:spChg chg="mod">
          <ac:chgData name="Emils Zegers" userId="bd5cf22c-0e97-44c0-acad-9bc9915da531" providerId="ADAL" clId="{5F09D76C-1841-4F58-94B1-5AE3681891B6}" dt="2023-06-22T13:57:58.600" v="3437" actId="27803"/>
          <ac:spMkLst>
            <pc:docMk/>
            <pc:sldMk cId="605312590" sldId="256"/>
            <ac:spMk id="2372" creationId="{812AA902-C74E-7A61-F073-7FFF592C7EDA}"/>
          </ac:spMkLst>
        </pc:spChg>
        <pc:spChg chg="mod">
          <ac:chgData name="Emils Zegers" userId="bd5cf22c-0e97-44c0-acad-9bc9915da531" providerId="ADAL" clId="{5F09D76C-1841-4F58-94B1-5AE3681891B6}" dt="2023-06-22T13:57:58.600" v="3437" actId="27803"/>
          <ac:spMkLst>
            <pc:docMk/>
            <pc:sldMk cId="605312590" sldId="256"/>
            <ac:spMk id="2373" creationId="{D8E7C765-54C3-26F2-E72C-99C896E70FF5}"/>
          </ac:spMkLst>
        </pc:spChg>
        <pc:spChg chg="mod">
          <ac:chgData name="Emils Zegers" userId="bd5cf22c-0e97-44c0-acad-9bc9915da531" providerId="ADAL" clId="{5F09D76C-1841-4F58-94B1-5AE3681891B6}" dt="2023-06-22T13:57:58.600" v="3437" actId="27803"/>
          <ac:spMkLst>
            <pc:docMk/>
            <pc:sldMk cId="605312590" sldId="256"/>
            <ac:spMk id="2374" creationId="{45FF631C-D12F-CE53-01F5-1C484B7441FE}"/>
          </ac:spMkLst>
        </pc:spChg>
        <pc:spChg chg="mod">
          <ac:chgData name="Emils Zegers" userId="bd5cf22c-0e97-44c0-acad-9bc9915da531" providerId="ADAL" clId="{5F09D76C-1841-4F58-94B1-5AE3681891B6}" dt="2023-06-22T13:57:58.600" v="3437" actId="27803"/>
          <ac:spMkLst>
            <pc:docMk/>
            <pc:sldMk cId="605312590" sldId="256"/>
            <ac:spMk id="2375" creationId="{D7C61B9C-C90D-776A-F17D-E3AB46AC0C50}"/>
          </ac:spMkLst>
        </pc:spChg>
        <pc:spChg chg="mod">
          <ac:chgData name="Emils Zegers" userId="bd5cf22c-0e97-44c0-acad-9bc9915da531" providerId="ADAL" clId="{5F09D76C-1841-4F58-94B1-5AE3681891B6}" dt="2023-06-22T13:57:58.600" v="3437" actId="27803"/>
          <ac:spMkLst>
            <pc:docMk/>
            <pc:sldMk cId="605312590" sldId="256"/>
            <ac:spMk id="2376" creationId="{ED3863D0-8455-EC56-D2DA-D928837E34B7}"/>
          </ac:spMkLst>
        </pc:spChg>
        <pc:spChg chg="mod">
          <ac:chgData name="Emils Zegers" userId="bd5cf22c-0e97-44c0-acad-9bc9915da531" providerId="ADAL" clId="{5F09D76C-1841-4F58-94B1-5AE3681891B6}" dt="2023-06-22T13:57:58.600" v="3437" actId="27803"/>
          <ac:spMkLst>
            <pc:docMk/>
            <pc:sldMk cId="605312590" sldId="256"/>
            <ac:spMk id="2377" creationId="{498CCED9-6C22-D9F9-B8F4-9E40F21889C2}"/>
          </ac:spMkLst>
        </pc:spChg>
        <pc:spChg chg="mod">
          <ac:chgData name="Emils Zegers" userId="bd5cf22c-0e97-44c0-acad-9bc9915da531" providerId="ADAL" clId="{5F09D76C-1841-4F58-94B1-5AE3681891B6}" dt="2023-06-22T13:57:58.600" v="3437" actId="27803"/>
          <ac:spMkLst>
            <pc:docMk/>
            <pc:sldMk cId="605312590" sldId="256"/>
            <ac:spMk id="2378" creationId="{5306D9A6-5E58-E214-53D9-8BCE36952727}"/>
          </ac:spMkLst>
        </pc:spChg>
        <pc:spChg chg="mod">
          <ac:chgData name="Emils Zegers" userId="bd5cf22c-0e97-44c0-acad-9bc9915da531" providerId="ADAL" clId="{5F09D76C-1841-4F58-94B1-5AE3681891B6}" dt="2023-06-22T13:57:58.600" v="3437" actId="27803"/>
          <ac:spMkLst>
            <pc:docMk/>
            <pc:sldMk cId="605312590" sldId="256"/>
            <ac:spMk id="2379" creationId="{48DED51D-45E6-0692-4DE5-8A649D700E3A}"/>
          </ac:spMkLst>
        </pc:spChg>
        <pc:spChg chg="mod">
          <ac:chgData name="Emils Zegers" userId="bd5cf22c-0e97-44c0-acad-9bc9915da531" providerId="ADAL" clId="{5F09D76C-1841-4F58-94B1-5AE3681891B6}" dt="2023-06-22T13:57:58.600" v="3437" actId="27803"/>
          <ac:spMkLst>
            <pc:docMk/>
            <pc:sldMk cId="605312590" sldId="256"/>
            <ac:spMk id="2380" creationId="{65CED3DE-B41D-E912-FE4E-D52B9B98EF35}"/>
          </ac:spMkLst>
        </pc:spChg>
        <pc:spChg chg="mod">
          <ac:chgData name="Emils Zegers" userId="bd5cf22c-0e97-44c0-acad-9bc9915da531" providerId="ADAL" clId="{5F09D76C-1841-4F58-94B1-5AE3681891B6}" dt="2023-06-22T13:57:58.600" v="3437" actId="27803"/>
          <ac:spMkLst>
            <pc:docMk/>
            <pc:sldMk cId="605312590" sldId="256"/>
            <ac:spMk id="2381" creationId="{48C9CFC5-3919-E05C-4814-E58B84AA950B}"/>
          </ac:spMkLst>
        </pc:spChg>
        <pc:spChg chg="mod">
          <ac:chgData name="Emils Zegers" userId="bd5cf22c-0e97-44c0-acad-9bc9915da531" providerId="ADAL" clId="{5F09D76C-1841-4F58-94B1-5AE3681891B6}" dt="2023-06-22T13:57:58.600" v="3437" actId="27803"/>
          <ac:spMkLst>
            <pc:docMk/>
            <pc:sldMk cId="605312590" sldId="256"/>
            <ac:spMk id="2382" creationId="{B2B4DB6F-2B14-334A-BC57-3327F42C1D16}"/>
          </ac:spMkLst>
        </pc:spChg>
        <pc:spChg chg="mod">
          <ac:chgData name="Emils Zegers" userId="bd5cf22c-0e97-44c0-acad-9bc9915da531" providerId="ADAL" clId="{5F09D76C-1841-4F58-94B1-5AE3681891B6}" dt="2023-06-22T13:57:58.600" v="3437" actId="27803"/>
          <ac:spMkLst>
            <pc:docMk/>
            <pc:sldMk cId="605312590" sldId="256"/>
            <ac:spMk id="2383" creationId="{A1362A86-1BCA-9763-BE1C-9D539E692563}"/>
          </ac:spMkLst>
        </pc:spChg>
        <pc:spChg chg="mod">
          <ac:chgData name="Emils Zegers" userId="bd5cf22c-0e97-44c0-acad-9bc9915da531" providerId="ADAL" clId="{5F09D76C-1841-4F58-94B1-5AE3681891B6}" dt="2023-06-22T13:57:58.600" v="3437" actId="27803"/>
          <ac:spMkLst>
            <pc:docMk/>
            <pc:sldMk cId="605312590" sldId="256"/>
            <ac:spMk id="2384" creationId="{D445A84C-AF5D-3DA7-E901-3C033B6AA16F}"/>
          </ac:spMkLst>
        </pc:spChg>
        <pc:spChg chg="mod">
          <ac:chgData name="Emils Zegers" userId="bd5cf22c-0e97-44c0-acad-9bc9915da531" providerId="ADAL" clId="{5F09D76C-1841-4F58-94B1-5AE3681891B6}" dt="2023-06-22T13:57:58.600" v="3437" actId="27803"/>
          <ac:spMkLst>
            <pc:docMk/>
            <pc:sldMk cId="605312590" sldId="256"/>
            <ac:spMk id="2385" creationId="{27FCAC9E-BFD1-BF59-AA91-C9AEECE9368F}"/>
          </ac:spMkLst>
        </pc:spChg>
        <pc:spChg chg="mod">
          <ac:chgData name="Emils Zegers" userId="bd5cf22c-0e97-44c0-acad-9bc9915da531" providerId="ADAL" clId="{5F09D76C-1841-4F58-94B1-5AE3681891B6}" dt="2023-06-22T13:57:58.600" v="3437" actId="27803"/>
          <ac:spMkLst>
            <pc:docMk/>
            <pc:sldMk cId="605312590" sldId="256"/>
            <ac:spMk id="2386" creationId="{3B8AE7FB-6D4F-0C6D-E224-744F1CF86AC6}"/>
          </ac:spMkLst>
        </pc:spChg>
        <pc:spChg chg="mod">
          <ac:chgData name="Emils Zegers" userId="bd5cf22c-0e97-44c0-acad-9bc9915da531" providerId="ADAL" clId="{5F09D76C-1841-4F58-94B1-5AE3681891B6}" dt="2023-06-22T13:57:58.600" v="3437" actId="27803"/>
          <ac:spMkLst>
            <pc:docMk/>
            <pc:sldMk cId="605312590" sldId="256"/>
            <ac:spMk id="2387" creationId="{C16B1F7D-56CB-13FD-6F53-AF23A0E0ED6D}"/>
          </ac:spMkLst>
        </pc:spChg>
        <pc:spChg chg="mod">
          <ac:chgData name="Emils Zegers" userId="bd5cf22c-0e97-44c0-acad-9bc9915da531" providerId="ADAL" clId="{5F09D76C-1841-4F58-94B1-5AE3681891B6}" dt="2023-06-22T13:57:58.600" v="3437" actId="27803"/>
          <ac:spMkLst>
            <pc:docMk/>
            <pc:sldMk cId="605312590" sldId="256"/>
            <ac:spMk id="2388" creationId="{CABF7CB4-592A-0ED7-548F-BCE38698EE92}"/>
          </ac:spMkLst>
        </pc:spChg>
        <pc:spChg chg="mod">
          <ac:chgData name="Emils Zegers" userId="bd5cf22c-0e97-44c0-acad-9bc9915da531" providerId="ADAL" clId="{5F09D76C-1841-4F58-94B1-5AE3681891B6}" dt="2023-06-22T13:57:58.600" v="3437" actId="27803"/>
          <ac:spMkLst>
            <pc:docMk/>
            <pc:sldMk cId="605312590" sldId="256"/>
            <ac:spMk id="2389" creationId="{CE0A2A34-742E-C9C9-A04C-704F8C34DDBB}"/>
          </ac:spMkLst>
        </pc:spChg>
        <pc:spChg chg="mod">
          <ac:chgData name="Emils Zegers" userId="bd5cf22c-0e97-44c0-acad-9bc9915da531" providerId="ADAL" clId="{5F09D76C-1841-4F58-94B1-5AE3681891B6}" dt="2023-06-22T13:57:58.600" v="3437" actId="27803"/>
          <ac:spMkLst>
            <pc:docMk/>
            <pc:sldMk cId="605312590" sldId="256"/>
            <ac:spMk id="2390" creationId="{3E83298F-1F5F-45AF-79E7-A52EE48E1674}"/>
          </ac:spMkLst>
        </pc:spChg>
        <pc:spChg chg="mod">
          <ac:chgData name="Emils Zegers" userId="bd5cf22c-0e97-44c0-acad-9bc9915da531" providerId="ADAL" clId="{5F09D76C-1841-4F58-94B1-5AE3681891B6}" dt="2023-06-22T13:57:58.600" v="3437" actId="27803"/>
          <ac:spMkLst>
            <pc:docMk/>
            <pc:sldMk cId="605312590" sldId="256"/>
            <ac:spMk id="2391" creationId="{27A779BA-C6A8-5C83-0C14-DB0BFFB72F1E}"/>
          </ac:spMkLst>
        </pc:spChg>
        <pc:spChg chg="mod">
          <ac:chgData name="Emils Zegers" userId="bd5cf22c-0e97-44c0-acad-9bc9915da531" providerId="ADAL" clId="{5F09D76C-1841-4F58-94B1-5AE3681891B6}" dt="2023-06-22T13:57:58.600" v="3437" actId="27803"/>
          <ac:spMkLst>
            <pc:docMk/>
            <pc:sldMk cId="605312590" sldId="256"/>
            <ac:spMk id="2392" creationId="{ABDB01C2-3066-3536-C1E7-C362AC5A01F9}"/>
          </ac:spMkLst>
        </pc:spChg>
        <pc:spChg chg="mod">
          <ac:chgData name="Emils Zegers" userId="bd5cf22c-0e97-44c0-acad-9bc9915da531" providerId="ADAL" clId="{5F09D76C-1841-4F58-94B1-5AE3681891B6}" dt="2023-06-22T13:57:58.600" v="3437" actId="27803"/>
          <ac:spMkLst>
            <pc:docMk/>
            <pc:sldMk cId="605312590" sldId="256"/>
            <ac:spMk id="2393" creationId="{25BAB2F9-F3CA-9F83-E5EF-F6100A4DC26A}"/>
          </ac:spMkLst>
        </pc:spChg>
        <pc:spChg chg="mod">
          <ac:chgData name="Emils Zegers" userId="bd5cf22c-0e97-44c0-acad-9bc9915da531" providerId="ADAL" clId="{5F09D76C-1841-4F58-94B1-5AE3681891B6}" dt="2023-06-22T13:57:58.600" v="3437" actId="27803"/>
          <ac:spMkLst>
            <pc:docMk/>
            <pc:sldMk cId="605312590" sldId="256"/>
            <ac:spMk id="2394" creationId="{CF9EDE05-8AC7-0531-B257-006EDB942A30}"/>
          </ac:spMkLst>
        </pc:spChg>
        <pc:spChg chg="mod">
          <ac:chgData name="Emils Zegers" userId="bd5cf22c-0e97-44c0-acad-9bc9915da531" providerId="ADAL" clId="{5F09D76C-1841-4F58-94B1-5AE3681891B6}" dt="2023-06-22T13:57:58.600" v="3437" actId="27803"/>
          <ac:spMkLst>
            <pc:docMk/>
            <pc:sldMk cId="605312590" sldId="256"/>
            <ac:spMk id="2395" creationId="{625FCCEA-3062-3D93-6EF3-941AE5F85353}"/>
          </ac:spMkLst>
        </pc:spChg>
        <pc:spChg chg="mod">
          <ac:chgData name="Emils Zegers" userId="bd5cf22c-0e97-44c0-acad-9bc9915da531" providerId="ADAL" clId="{5F09D76C-1841-4F58-94B1-5AE3681891B6}" dt="2023-06-22T13:57:58.600" v="3437" actId="27803"/>
          <ac:spMkLst>
            <pc:docMk/>
            <pc:sldMk cId="605312590" sldId="256"/>
            <ac:spMk id="2396" creationId="{098D2DBA-3797-F7EE-DC30-0FDA3E5D75A0}"/>
          </ac:spMkLst>
        </pc:spChg>
        <pc:spChg chg="mod">
          <ac:chgData name="Emils Zegers" userId="bd5cf22c-0e97-44c0-acad-9bc9915da531" providerId="ADAL" clId="{5F09D76C-1841-4F58-94B1-5AE3681891B6}" dt="2023-06-22T13:57:58.600" v="3437" actId="27803"/>
          <ac:spMkLst>
            <pc:docMk/>
            <pc:sldMk cId="605312590" sldId="256"/>
            <ac:spMk id="2397" creationId="{93A74C5E-E262-A3A0-0190-94FF18EE35AA}"/>
          </ac:spMkLst>
        </pc:spChg>
        <pc:spChg chg="mod">
          <ac:chgData name="Emils Zegers" userId="bd5cf22c-0e97-44c0-acad-9bc9915da531" providerId="ADAL" clId="{5F09D76C-1841-4F58-94B1-5AE3681891B6}" dt="2023-06-22T13:57:58.600" v="3437" actId="27803"/>
          <ac:spMkLst>
            <pc:docMk/>
            <pc:sldMk cId="605312590" sldId="256"/>
            <ac:spMk id="2398" creationId="{0BF77AE8-BC2D-2034-3FBB-A44340309433}"/>
          </ac:spMkLst>
        </pc:spChg>
        <pc:spChg chg="mod">
          <ac:chgData name="Emils Zegers" userId="bd5cf22c-0e97-44c0-acad-9bc9915da531" providerId="ADAL" clId="{5F09D76C-1841-4F58-94B1-5AE3681891B6}" dt="2023-06-22T13:57:58.600" v="3437" actId="27803"/>
          <ac:spMkLst>
            <pc:docMk/>
            <pc:sldMk cId="605312590" sldId="256"/>
            <ac:spMk id="2399" creationId="{D1D1CAA2-8FA1-48DE-163F-F99A3632F2EC}"/>
          </ac:spMkLst>
        </pc:spChg>
        <pc:spChg chg="mod">
          <ac:chgData name="Emils Zegers" userId="bd5cf22c-0e97-44c0-acad-9bc9915da531" providerId="ADAL" clId="{5F09D76C-1841-4F58-94B1-5AE3681891B6}" dt="2023-06-22T13:57:58.600" v="3437" actId="27803"/>
          <ac:spMkLst>
            <pc:docMk/>
            <pc:sldMk cId="605312590" sldId="256"/>
            <ac:spMk id="2400" creationId="{1044B503-0236-D5AB-1591-B2A09CE039D9}"/>
          </ac:spMkLst>
        </pc:spChg>
        <pc:spChg chg="mod">
          <ac:chgData name="Emils Zegers" userId="bd5cf22c-0e97-44c0-acad-9bc9915da531" providerId="ADAL" clId="{5F09D76C-1841-4F58-94B1-5AE3681891B6}" dt="2023-06-22T13:57:58.600" v="3437" actId="27803"/>
          <ac:spMkLst>
            <pc:docMk/>
            <pc:sldMk cId="605312590" sldId="256"/>
            <ac:spMk id="2401" creationId="{2673687D-CD07-780D-80D8-EF6D54A43B33}"/>
          </ac:spMkLst>
        </pc:spChg>
        <pc:spChg chg="mod">
          <ac:chgData name="Emils Zegers" userId="bd5cf22c-0e97-44c0-acad-9bc9915da531" providerId="ADAL" clId="{5F09D76C-1841-4F58-94B1-5AE3681891B6}" dt="2023-06-22T13:57:58.600" v="3437" actId="27803"/>
          <ac:spMkLst>
            <pc:docMk/>
            <pc:sldMk cId="605312590" sldId="256"/>
            <ac:spMk id="2402" creationId="{3B99AF6D-13B3-6709-ECB5-E96826F235C8}"/>
          </ac:spMkLst>
        </pc:spChg>
        <pc:spChg chg="mod">
          <ac:chgData name="Emils Zegers" userId="bd5cf22c-0e97-44c0-acad-9bc9915da531" providerId="ADAL" clId="{5F09D76C-1841-4F58-94B1-5AE3681891B6}" dt="2023-06-22T13:57:58.600" v="3437" actId="27803"/>
          <ac:spMkLst>
            <pc:docMk/>
            <pc:sldMk cId="605312590" sldId="256"/>
            <ac:spMk id="2403" creationId="{CAE494D2-6B04-EE85-300B-142B7E378DBF}"/>
          </ac:spMkLst>
        </pc:spChg>
        <pc:spChg chg="mod">
          <ac:chgData name="Emils Zegers" userId="bd5cf22c-0e97-44c0-acad-9bc9915da531" providerId="ADAL" clId="{5F09D76C-1841-4F58-94B1-5AE3681891B6}" dt="2023-06-22T13:57:58.600" v="3437" actId="27803"/>
          <ac:spMkLst>
            <pc:docMk/>
            <pc:sldMk cId="605312590" sldId="256"/>
            <ac:spMk id="2404" creationId="{515787BD-0297-9D01-8061-F774CDDFD759}"/>
          </ac:spMkLst>
        </pc:spChg>
        <pc:spChg chg="mod">
          <ac:chgData name="Emils Zegers" userId="bd5cf22c-0e97-44c0-acad-9bc9915da531" providerId="ADAL" clId="{5F09D76C-1841-4F58-94B1-5AE3681891B6}" dt="2023-06-22T13:57:58.600" v="3437" actId="27803"/>
          <ac:spMkLst>
            <pc:docMk/>
            <pc:sldMk cId="605312590" sldId="256"/>
            <ac:spMk id="2405" creationId="{B180436B-9990-4F13-A538-B07BCF7434C1}"/>
          </ac:spMkLst>
        </pc:spChg>
        <pc:spChg chg="mod">
          <ac:chgData name="Emils Zegers" userId="bd5cf22c-0e97-44c0-acad-9bc9915da531" providerId="ADAL" clId="{5F09D76C-1841-4F58-94B1-5AE3681891B6}" dt="2023-06-22T13:57:58.600" v="3437" actId="27803"/>
          <ac:spMkLst>
            <pc:docMk/>
            <pc:sldMk cId="605312590" sldId="256"/>
            <ac:spMk id="2406" creationId="{780DA912-A234-E7EC-C4E5-801925AF3D90}"/>
          </ac:spMkLst>
        </pc:spChg>
        <pc:spChg chg="mod">
          <ac:chgData name="Emils Zegers" userId="bd5cf22c-0e97-44c0-acad-9bc9915da531" providerId="ADAL" clId="{5F09D76C-1841-4F58-94B1-5AE3681891B6}" dt="2023-06-22T13:57:58.600" v="3437" actId="27803"/>
          <ac:spMkLst>
            <pc:docMk/>
            <pc:sldMk cId="605312590" sldId="256"/>
            <ac:spMk id="2407" creationId="{52D7616B-6FF3-C055-CFAC-D359C502F983}"/>
          </ac:spMkLst>
        </pc:spChg>
        <pc:spChg chg="mod">
          <ac:chgData name="Emils Zegers" userId="bd5cf22c-0e97-44c0-acad-9bc9915da531" providerId="ADAL" clId="{5F09D76C-1841-4F58-94B1-5AE3681891B6}" dt="2023-06-22T13:57:58.600" v="3437" actId="27803"/>
          <ac:spMkLst>
            <pc:docMk/>
            <pc:sldMk cId="605312590" sldId="256"/>
            <ac:spMk id="2408" creationId="{CCE9FD47-5794-9954-C57A-C233E93A1199}"/>
          </ac:spMkLst>
        </pc:spChg>
        <pc:spChg chg="mod">
          <ac:chgData name="Emils Zegers" userId="bd5cf22c-0e97-44c0-acad-9bc9915da531" providerId="ADAL" clId="{5F09D76C-1841-4F58-94B1-5AE3681891B6}" dt="2023-06-22T13:57:58.600" v="3437" actId="27803"/>
          <ac:spMkLst>
            <pc:docMk/>
            <pc:sldMk cId="605312590" sldId="256"/>
            <ac:spMk id="2409" creationId="{A6EB1112-4F15-6650-29CF-53D3CFEB9CF6}"/>
          </ac:spMkLst>
        </pc:spChg>
        <pc:spChg chg="mod">
          <ac:chgData name="Emils Zegers" userId="bd5cf22c-0e97-44c0-acad-9bc9915da531" providerId="ADAL" clId="{5F09D76C-1841-4F58-94B1-5AE3681891B6}" dt="2023-06-22T13:57:58.600" v="3437" actId="27803"/>
          <ac:spMkLst>
            <pc:docMk/>
            <pc:sldMk cId="605312590" sldId="256"/>
            <ac:spMk id="2410" creationId="{B802B0FB-DD79-CDF7-6ACF-90698ACDADBA}"/>
          </ac:spMkLst>
        </pc:spChg>
        <pc:spChg chg="mod">
          <ac:chgData name="Emils Zegers" userId="bd5cf22c-0e97-44c0-acad-9bc9915da531" providerId="ADAL" clId="{5F09D76C-1841-4F58-94B1-5AE3681891B6}" dt="2023-06-22T13:57:58.600" v="3437" actId="27803"/>
          <ac:spMkLst>
            <pc:docMk/>
            <pc:sldMk cId="605312590" sldId="256"/>
            <ac:spMk id="2411" creationId="{B1D745E5-F60F-C605-9CD2-FE1B317052AE}"/>
          </ac:spMkLst>
        </pc:spChg>
        <pc:spChg chg="mod">
          <ac:chgData name="Emils Zegers" userId="bd5cf22c-0e97-44c0-acad-9bc9915da531" providerId="ADAL" clId="{5F09D76C-1841-4F58-94B1-5AE3681891B6}" dt="2023-06-22T13:57:58.600" v="3437" actId="27803"/>
          <ac:spMkLst>
            <pc:docMk/>
            <pc:sldMk cId="605312590" sldId="256"/>
            <ac:spMk id="2412" creationId="{C0F843EB-A2D2-CE01-40D3-3F1B571B3A7D}"/>
          </ac:spMkLst>
        </pc:spChg>
        <pc:spChg chg="mod">
          <ac:chgData name="Emils Zegers" userId="bd5cf22c-0e97-44c0-acad-9bc9915da531" providerId="ADAL" clId="{5F09D76C-1841-4F58-94B1-5AE3681891B6}" dt="2023-06-22T13:57:58.600" v="3437" actId="27803"/>
          <ac:spMkLst>
            <pc:docMk/>
            <pc:sldMk cId="605312590" sldId="256"/>
            <ac:spMk id="2413" creationId="{D8B74F54-3A80-DA9A-E941-C6C43E99FA4F}"/>
          </ac:spMkLst>
        </pc:spChg>
        <pc:spChg chg="mod">
          <ac:chgData name="Emils Zegers" userId="bd5cf22c-0e97-44c0-acad-9bc9915da531" providerId="ADAL" clId="{5F09D76C-1841-4F58-94B1-5AE3681891B6}" dt="2023-06-22T13:57:58.600" v="3437" actId="27803"/>
          <ac:spMkLst>
            <pc:docMk/>
            <pc:sldMk cId="605312590" sldId="256"/>
            <ac:spMk id="2414" creationId="{D35D7D02-41CD-408C-F43B-26EFB2A6796B}"/>
          </ac:spMkLst>
        </pc:spChg>
        <pc:spChg chg="mod">
          <ac:chgData name="Emils Zegers" userId="bd5cf22c-0e97-44c0-acad-9bc9915da531" providerId="ADAL" clId="{5F09D76C-1841-4F58-94B1-5AE3681891B6}" dt="2023-06-22T13:57:58.600" v="3437" actId="27803"/>
          <ac:spMkLst>
            <pc:docMk/>
            <pc:sldMk cId="605312590" sldId="256"/>
            <ac:spMk id="2415" creationId="{DA9F11D4-45B7-3906-DD0C-9E81DA6EE319}"/>
          </ac:spMkLst>
        </pc:spChg>
        <pc:spChg chg="mod">
          <ac:chgData name="Emils Zegers" userId="bd5cf22c-0e97-44c0-acad-9bc9915da531" providerId="ADAL" clId="{5F09D76C-1841-4F58-94B1-5AE3681891B6}" dt="2023-06-22T13:57:58.600" v="3437" actId="27803"/>
          <ac:spMkLst>
            <pc:docMk/>
            <pc:sldMk cId="605312590" sldId="256"/>
            <ac:spMk id="2416" creationId="{3E24CF5E-2BB1-E1B5-EC75-3A5851D57393}"/>
          </ac:spMkLst>
        </pc:spChg>
        <pc:spChg chg="mod">
          <ac:chgData name="Emils Zegers" userId="bd5cf22c-0e97-44c0-acad-9bc9915da531" providerId="ADAL" clId="{5F09D76C-1841-4F58-94B1-5AE3681891B6}" dt="2023-06-22T13:57:58.600" v="3437" actId="27803"/>
          <ac:spMkLst>
            <pc:docMk/>
            <pc:sldMk cId="605312590" sldId="256"/>
            <ac:spMk id="2417" creationId="{571E6C13-3B43-2039-3C50-59C4E50E0314}"/>
          </ac:spMkLst>
        </pc:spChg>
        <pc:spChg chg="mod">
          <ac:chgData name="Emils Zegers" userId="bd5cf22c-0e97-44c0-acad-9bc9915da531" providerId="ADAL" clId="{5F09D76C-1841-4F58-94B1-5AE3681891B6}" dt="2023-06-22T13:57:58.600" v="3437" actId="27803"/>
          <ac:spMkLst>
            <pc:docMk/>
            <pc:sldMk cId="605312590" sldId="256"/>
            <ac:spMk id="2418" creationId="{196C04C5-1620-2265-9D8E-3F9287B8FC0B}"/>
          </ac:spMkLst>
        </pc:spChg>
        <pc:spChg chg="mod">
          <ac:chgData name="Emils Zegers" userId="bd5cf22c-0e97-44c0-acad-9bc9915da531" providerId="ADAL" clId="{5F09D76C-1841-4F58-94B1-5AE3681891B6}" dt="2023-06-22T13:57:58.600" v="3437" actId="27803"/>
          <ac:spMkLst>
            <pc:docMk/>
            <pc:sldMk cId="605312590" sldId="256"/>
            <ac:spMk id="2419" creationId="{93D30A34-6CBE-C6A7-E094-136332F707D2}"/>
          </ac:spMkLst>
        </pc:spChg>
        <pc:spChg chg="mod">
          <ac:chgData name="Emils Zegers" userId="bd5cf22c-0e97-44c0-acad-9bc9915da531" providerId="ADAL" clId="{5F09D76C-1841-4F58-94B1-5AE3681891B6}" dt="2023-06-22T13:57:58.600" v="3437" actId="27803"/>
          <ac:spMkLst>
            <pc:docMk/>
            <pc:sldMk cId="605312590" sldId="256"/>
            <ac:spMk id="2420" creationId="{54AA51AD-2087-2D70-FC12-E8E33ECA6B44}"/>
          </ac:spMkLst>
        </pc:spChg>
        <pc:spChg chg="mod">
          <ac:chgData name="Emils Zegers" userId="bd5cf22c-0e97-44c0-acad-9bc9915da531" providerId="ADAL" clId="{5F09D76C-1841-4F58-94B1-5AE3681891B6}" dt="2023-06-22T13:57:58.600" v="3437" actId="27803"/>
          <ac:spMkLst>
            <pc:docMk/>
            <pc:sldMk cId="605312590" sldId="256"/>
            <ac:spMk id="2421" creationId="{241483FB-F50A-4351-5B3D-3ACD7621EA39}"/>
          </ac:spMkLst>
        </pc:spChg>
        <pc:spChg chg="mod">
          <ac:chgData name="Emils Zegers" userId="bd5cf22c-0e97-44c0-acad-9bc9915da531" providerId="ADAL" clId="{5F09D76C-1841-4F58-94B1-5AE3681891B6}" dt="2023-06-22T13:57:58.600" v="3437" actId="27803"/>
          <ac:spMkLst>
            <pc:docMk/>
            <pc:sldMk cId="605312590" sldId="256"/>
            <ac:spMk id="2422" creationId="{B767ED11-72C2-36F5-9ADF-C1A90A480F42}"/>
          </ac:spMkLst>
        </pc:spChg>
        <pc:spChg chg="mod">
          <ac:chgData name="Emils Zegers" userId="bd5cf22c-0e97-44c0-acad-9bc9915da531" providerId="ADAL" clId="{5F09D76C-1841-4F58-94B1-5AE3681891B6}" dt="2023-06-22T13:57:58.600" v="3437" actId="27803"/>
          <ac:spMkLst>
            <pc:docMk/>
            <pc:sldMk cId="605312590" sldId="256"/>
            <ac:spMk id="2423" creationId="{6A658513-5B8A-174A-BF4E-297B3928E07C}"/>
          </ac:spMkLst>
        </pc:spChg>
        <pc:spChg chg="mod">
          <ac:chgData name="Emils Zegers" userId="bd5cf22c-0e97-44c0-acad-9bc9915da531" providerId="ADAL" clId="{5F09D76C-1841-4F58-94B1-5AE3681891B6}" dt="2023-06-22T13:57:58.600" v="3437" actId="27803"/>
          <ac:spMkLst>
            <pc:docMk/>
            <pc:sldMk cId="605312590" sldId="256"/>
            <ac:spMk id="2424" creationId="{725FBC0A-8E6A-F88A-BDE4-95573EAE8110}"/>
          </ac:spMkLst>
        </pc:spChg>
        <pc:spChg chg="mod">
          <ac:chgData name="Emils Zegers" userId="bd5cf22c-0e97-44c0-acad-9bc9915da531" providerId="ADAL" clId="{5F09D76C-1841-4F58-94B1-5AE3681891B6}" dt="2023-06-22T13:57:58.600" v="3437" actId="27803"/>
          <ac:spMkLst>
            <pc:docMk/>
            <pc:sldMk cId="605312590" sldId="256"/>
            <ac:spMk id="2425" creationId="{9631D205-B51C-A00D-17F7-0EA1462D4D20}"/>
          </ac:spMkLst>
        </pc:spChg>
        <pc:spChg chg="mod">
          <ac:chgData name="Emils Zegers" userId="bd5cf22c-0e97-44c0-acad-9bc9915da531" providerId="ADAL" clId="{5F09D76C-1841-4F58-94B1-5AE3681891B6}" dt="2023-06-22T13:57:58.600" v="3437" actId="27803"/>
          <ac:spMkLst>
            <pc:docMk/>
            <pc:sldMk cId="605312590" sldId="256"/>
            <ac:spMk id="2426" creationId="{48B8D18C-BFC0-736B-E2F4-FEF151F54160}"/>
          </ac:spMkLst>
        </pc:spChg>
        <pc:spChg chg="mod">
          <ac:chgData name="Emils Zegers" userId="bd5cf22c-0e97-44c0-acad-9bc9915da531" providerId="ADAL" clId="{5F09D76C-1841-4F58-94B1-5AE3681891B6}" dt="2023-06-22T13:57:58.600" v="3437" actId="27803"/>
          <ac:spMkLst>
            <pc:docMk/>
            <pc:sldMk cId="605312590" sldId="256"/>
            <ac:spMk id="2427" creationId="{D1377F65-8A92-E6BA-780B-17189872D687}"/>
          </ac:spMkLst>
        </pc:spChg>
        <pc:spChg chg="mod">
          <ac:chgData name="Emils Zegers" userId="bd5cf22c-0e97-44c0-acad-9bc9915da531" providerId="ADAL" clId="{5F09D76C-1841-4F58-94B1-5AE3681891B6}" dt="2023-06-22T13:57:58.600" v="3437" actId="27803"/>
          <ac:spMkLst>
            <pc:docMk/>
            <pc:sldMk cId="605312590" sldId="256"/>
            <ac:spMk id="2428" creationId="{74AFDB89-A6B7-352A-9D7B-83872FBFE887}"/>
          </ac:spMkLst>
        </pc:spChg>
        <pc:spChg chg="mod">
          <ac:chgData name="Emils Zegers" userId="bd5cf22c-0e97-44c0-acad-9bc9915da531" providerId="ADAL" clId="{5F09D76C-1841-4F58-94B1-5AE3681891B6}" dt="2023-06-22T13:57:58.600" v="3437" actId="27803"/>
          <ac:spMkLst>
            <pc:docMk/>
            <pc:sldMk cId="605312590" sldId="256"/>
            <ac:spMk id="2429" creationId="{06313C26-6BA9-C329-2875-82EC72BCE594}"/>
          </ac:spMkLst>
        </pc:spChg>
        <pc:spChg chg="mod">
          <ac:chgData name="Emils Zegers" userId="bd5cf22c-0e97-44c0-acad-9bc9915da531" providerId="ADAL" clId="{5F09D76C-1841-4F58-94B1-5AE3681891B6}" dt="2023-06-22T13:57:58.600" v="3437" actId="27803"/>
          <ac:spMkLst>
            <pc:docMk/>
            <pc:sldMk cId="605312590" sldId="256"/>
            <ac:spMk id="2430" creationId="{13CDCB1D-24D8-5B37-668D-27826AA04E23}"/>
          </ac:spMkLst>
        </pc:spChg>
        <pc:spChg chg="mod">
          <ac:chgData name="Emils Zegers" userId="bd5cf22c-0e97-44c0-acad-9bc9915da531" providerId="ADAL" clId="{5F09D76C-1841-4F58-94B1-5AE3681891B6}" dt="2023-06-22T13:57:58.600" v="3437" actId="27803"/>
          <ac:spMkLst>
            <pc:docMk/>
            <pc:sldMk cId="605312590" sldId="256"/>
            <ac:spMk id="2431" creationId="{BDFB18B8-500D-70CB-FF60-F2FAF2531481}"/>
          </ac:spMkLst>
        </pc:spChg>
        <pc:spChg chg="mod">
          <ac:chgData name="Emils Zegers" userId="bd5cf22c-0e97-44c0-acad-9bc9915da531" providerId="ADAL" clId="{5F09D76C-1841-4F58-94B1-5AE3681891B6}" dt="2023-06-22T13:57:58.600" v="3437" actId="27803"/>
          <ac:spMkLst>
            <pc:docMk/>
            <pc:sldMk cId="605312590" sldId="256"/>
            <ac:spMk id="2432" creationId="{66FA3F88-3D18-BBC9-96F0-F1E3F3E798D4}"/>
          </ac:spMkLst>
        </pc:spChg>
        <pc:spChg chg="mod">
          <ac:chgData name="Emils Zegers" userId="bd5cf22c-0e97-44c0-acad-9bc9915da531" providerId="ADAL" clId="{5F09D76C-1841-4F58-94B1-5AE3681891B6}" dt="2023-06-22T13:57:58.600" v="3437" actId="27803"/>
          <ac:spMkLst>
            <pc:docMk/>
            <pc:sldMk cId="605312590" sldId="256"/>
            <ac:spMk id="2433" creationId="{AB294865-2DA4-4FC8-03F3-A37347A188A0}"/>
          </ac:spMkLst>
        </pc:spChg>
        <pc:spChg chg="mod">
          <ac:chgData name="Emils Zegers" userId="bd5cf22c-0e97-44c0-acad-9bc9915da531" providerId="ADAL" clId="{5F09D76C-1841-4F58-94B1-5AE3681891B6}" dt="2023-06-22T13:57:58.600" v="3437" actId="27803"/>
          <ac:spMkLst>
            <pc:docMk/>
            <pc:sldMk cId="605312590" sldId="256"/>
            <ac:spMk id="2434" creationId="{488E497C-F0DB-6861-D5F5-AD59BBB385B2}"/>
          </ac:spMkLst>
        </pc:spChg>
        <pc:spChg chg="mod">
          <ac:chgData name="Emils Zegers" userId="bd5cf22c-0e97-44c0-acad-9bc9915da531" providerId="ADAL" clId="{5F09D76C-1841-4F58-94B1-5AE3681891B6}" dt="2023-06-22T13:57:58.600" v="3437" actId="27803"/>
          <ac:spMkLst>
            <pc:docMk/>
            <pc:sldMk cId="605312590" sldId="256"/>
            <ac:spMk id="2435" creationId="{4BA8F674-7CC5-9676-A6FF-3F085D231503}"/>
          </ac:spMkLst>
        </pc:spChg>
        <pc:spChg chg="mod">
          <ac:chgData name="Emils Zegers" userId="bd5cf22c-0e97-44c0-acad-9bc9915da531" providerId="ADAL" clId="{5F09D76C-1841-4F58-94B1-5AE3681891B6}" dt="2023-06-22T13:57:58.600" v="3437" actId="27803"/>
          <ac:spMkLst>
            <pc:docMk/>
            <pc:sldMk cId="605312590" sldId="256"/>
            <ac:spMk id="2436" creationId="{9515E45E-BBC6-F422-62D1-E95FF5010487}"/>
          </ac:spMkLst>
        </pc:spChg>
        <pc:spChg chg="mod">
          <ac:chgData name="Emils Zegers" userId="bd5cf22c-0e97-44c0-acad-9bc9915da531" providerId="ADAL" clId="{5F09D76C-1841-4F58-94B1-5AE3681891B6}" dt="2023-06-22T13:57:58.600" v="3437" actId="27803"/>
          <ac:spMkLst>
            <pc:docMk/>
            <pc:sldMk cId="605312590" sldId="256"/>
            <ac:spMk id="2437" creationId="{0D518BF7-E1D3-435B-4870-AF4EE4C09F7F}"/>
          </ac:spMkLst>
        </pc:spChg>
        <pc:spChg chg="mod">
          <ac:chgData name="Emils Zegers" userId="bd5cf22c-0e97-44c0-acad-9bc9915da531" providerId="ADAL" clId="{5F09D76C-1841-4F58-94B1-5AE3681891B6}" dt="2023-06-22T13:57:58.600" v="3437" actId="27803"/>
          <ac:spMkLst>
            <pc:docMk/>
            <pc:sldMk cId="605312590" sldId="256"/>
            <ac:spMk id="2438" creationId="{79398ABA-75C8-6F15-165B-E95A48C2D09A}"/>
          </ac:spMkLst>
        </pc:spChg>
        <pc:spChg chg="mod">
          <ac:chgData name="Emils Zegers" userId="bd5cf22c-0e97-44c0-acad-9bc9915da531" providerId="ADAL" clId="{5F09D76C-1841-4F58-94B1-5AE3681891B6}" dt="2023-06-22T13:57:58.600" v="3437" actId="27803"/>
          <ac:spMkLst>
            <pc:docMk/>
            <pc:sldMk cId="605312590" sldId="256"/>
            <ac:spMk id="2439" creationId="{A93DD3E5-7EAA-CD18-CA4B-26ADDC65C945}"/>
          </ac:spMkLst>
        </pc:spChg>
        <pc:spChg chg="mod">
          <ac:chgData name="Emils Zegers" userId="bd5cf22c-0e97-44c0-acad-9bc9915da531" providerId="ADAL" clId="{5F09D76C-1841-4F58-94B1-5AE3681891B6}" dt="2023-06-22T13:57:58.600" v="3437" actId="27803"/>
          <ac:spMkLst>
            <pc:docMk/>
            <pc:sldMk cId="605312590" sldId="256"/>
            <ac:spMk id="2440" creationId="{41B71B1B-C32F-5423-E40A-C6D77B530611}"/>
          </ac:spMkLst>
        </pc:spChg>
        <pc:spChg chg="mod">
          <ac:chgData name="Emils Zegers" userId="bd5cf22c-0e97-44c0-acad-9bc9915da531" providerId="ADAL" clId="{5F09D76C-1841-4F58-94B1-5AE3681891B6}" dt="2023-06-22T13:57:58.600" v="3437" actId="27803"/>
          <ac:spMkLst>
            <pc:docMk/>
            <pc:sldMk cId="605312590" sldId="256"/>
            <ac:spMk id="2441" creationId="{C17BEFAA-B444-5AC2-A6FD-1E2436754924}"/>
          </ac:spMkLst>
        </pc:spChg>
        <pc:spChg chg="mod">
          <ac:chgData name="Emils Zegers" userId="bd5cf22c-0e97-44c0-acad-9bc9915da531" providerId="ADAL" clId="{5F09D76C-1841-4F58-94B1-5AE3681891B6}" dt="2023-06-22T13:57:58.600" v="3437" actId="27803"/>
          <ac:spMkLst>
            <pc:docMk/>
            <pc:sldMk cId="605312590" sldId="256"/>
            <ac:spMk id="2442" creationId="{E3701D86-D5D0-3E45-CDD5-0779F163E894}"/>
          </ac:spMkLst>
        </pc:spChg>
        <pc:spChg chg="mod">
          <ac:chgData name="Emils Zegers" userId="bd5cf22c-0e97-44c0-acad-9bc9915da531" providerId="ADAL" clId="{5F09D76C-1841-4F58-94B1-5AE3681891B6}" dt="2023-06-22T13:57:58.600" v="3437" actId="27803"/>
          <ac:spMkLst>
            <pc:docMk/>
            <pc:sldMk cId="605312590" sldId="256"/>
            <ac:spMk id="2443" creationId="{04596FC6-DD59-1E1E-FF30-AF9251E9D36E}"/>
          </ac:spMkLst>
        </pc:spChg>
        <pc:spChg chg="mod">
          <ac:chgData name="Emils Zegers" userId="bd5cf22c-0e97-44c0-acad-9bc9915da531" providerId="ADAL" clId="{5F09D76C-1841-4F58-94B1-5AE3681891B6}" dt="2023-06-22T13:57:58.600" v="3437" actId="27803"/>
          <ac:spMkLst>
            <pc:docMk/>
            <pc:sldMk cId="605312590" sldId="256"/>
            <ac:spMk id="2444" creationId="{0F5CAFDD-E0EA-4529-1E9E-5A94AFFD4A34}"/>
          </ac:spMkLst>
        </pc:spChg>
        <pc:spChg chg="mod">
          <ac:chgData name="Emils Zegers" userId="bd5cf22c-0e97-44c0-acad-9bc9915da531" providerId="ADAL" clId="{5F09D76C-1841-4F58-94B1-5AE3681891B6}" dt="2023-06-22T13:57:58.600" v="3437" actId="27803"/>
          <ac:spMkLst>
            <pc:docMk/>
            <pc:sldMk cId="605312590" sldId="256"/>
            <ac:spMk id="2445" creationId="{5BB2BEC7-2614-4E63-0DA4-6AB7C8BAEFC3}"/>
          </ac:spMkLst>
        </pc:spChg>
        <pc:spChg chg="mod">
          <ac:chgData name="Emils Zegers" userId="bd5cf22c-0e97-44c0-acad-9bc9915da531" providerId="ADAL" clId="{5F09D76C-1841-4F58-94B1-5AE3681891B6}" dt="2023-06-22T13:57:58.600" v="3437" actId="27803"/>
          <ac:spMkLst>
            <pc:docMk/>
            <pc:sldMk cId="605312590" sldId="256"/>
            <ac:spMk id="2446" creationId="{A7FB7F32-AC2F-CB3C-3AF1-F067E119A275}"/>
          </ac:spMkLst>
        </pc:spChg>
        <pc:spChg chg="mod">
          <ac:chgData name="Emils Zegers" userId="bd5cf22c-0e97-44c0-acad-9bc9915da531" providerId="ADAL" clId="{5F09D76C-1841-4F58-94B1-5AE3681891B6}" dt="2023-06-22T13:57:58.600" v="3437" actId="27803"/>
          <ac:spMkLst>
            <pc:docMk/>
            <pc:sldMk cId="605312590" sldId="256"/>
            <ac:spMk id="2447" creationId="{1CB4226B-3DA7-17FB-4B15-865725ECCFBC}"/>
          </ac:spMkLst>
        </pc:spChg>
        <pc:spChg chg="mod">
          <ac:chgData name="Emils Zegers" userId="bd5cf22c-0e97-44c0-acad-9bc9915da531" providerId="ADAL" clId="{5F09D76C-1841-4F58-94B1-5AE3681891B6}" dt="2023-06-22T13:57:58.600" v="3437" actId="27803"/>
          <ac:spMkLst>
            <pc:docMk/>
            <pc:sldMk cId="605312590" sldId="256"/>
            <ac:spMk id="2448" creationId="{71B44D68-C81A-01F7-4922-1EC910AF1F60}"/>
          </ac:spMkLst>
        </pc:spChg>
        <pc:spChg chg="mod">
          <ac:chgData name="Emils Zegers" userId="bd5cf22c-0e97-44c0-acad-9bc9915da531" providerId="ADAL" clId="{5F09D76C-1841-4F58-94B1-5AE3681891B6}" dt="2023-06-22T13:57:58.600" v="3437" actId="27803"/>
          <ac:spMkLst>
            <pc:docMk/>
            <pc:sldMk cId="605312590" sldId="256"/>
            <ac:spMk id="2449" creationId="{9BB8E480-0BFD-F6B9-AF8F-D607C413E69B}"/>
          </ac:spMkLst>
        </pc:spChg>
        <pc:spChg chg="mod">
          <ac:chgData name="Emils Zegers" userId="bd5cf22c-0e97-44c0-acad-9bc9915da531" providerId="ADAL" clId="{5F09D76C-1841-4F58-94B1-5AE3681891B6}" dt="2023-06-22T13:57:58.600" v="3437" actId="27803"/>
          <ac:spMkLst>
            <pc:docMk/>
            <pc:sldMk cId="605312590" sldId="256"/>
            <ac:spMk id="2450" creationId="{D03926D5-C30C-E3B0-1162-A6E3DF16D045}"/>
          </ac:spMkLst>
        </pc:spChg>
        <pc:spChg chg="mod">
          <ac:chgData name="Emils Zegers" userId="bd5cf22c-0e97-44c0-acad-9bc9915da531" providerId="ADAL" clId="{5F09D76C-1841-4F58-94B1-5AE3681891B6}" dt="2023-06-22T13:57:58.600" v="3437" actId="27803"/>
          <ac:spMkLst>
            <pc:docMk/>
            <pc:sldMk cId="605312590" sldId="256"/>
            <ac:spMk id="2451" creationId="{82D80237-206C-CEF8-45D5-10AB6B8F70C0}"/>
          </ac:spMkLst>
        </pc:spChg>
        <pc:spChg chg="mod">
          <ac:chgData name="Emils Zegers" userId="bd5cf22c-0e97-44c0-acad-9bc9915da531" providerId="ADAL" clId="{5F09D76C-1841-4F58-94B1-5AE3681891B6}" dt="2023-06-22T13:57:58.600" v="3437" actId="27803"/>
          <ac:spMkLst>
            <pc:docMk/>
            <pc:sldMk cId="605312590" sldId="256"/>
            <ac:spMk id="2452" creationId="{CF64C3C8-4408-8C55-2F6D-E750E05456F9}"/>
          </ac:spMkLst>
        </pc:spChg>
        <pc:spChg chg="mod">
          <ac:chgData name="Emils Zegers" userId="bd5cf22c-0e97-44c0-acad-9bc9915da531" providerId="ADAL" clId="{5F09D76C-1841-4F58-94B1-5AE3681891B6}" dt="2023-06-22T13:57:58.600" v="3437" actId="27803"/>
          <ac:spMkLst>
            <pc:docMk/>
            <pc:sldMk cId="605312590" sldId="256"/>
            <ac:spMk id="2453" creationId="{7EE1E74D-D06C-8886-C7A8-CBD1B89B23E6}"/>
          </ac:spMkLst>
        </pc:spChg>
        <pc:spChg chg="mod">
          <ac:chgData name="Emils Zegers" userId="bd5cf22c-0e97-44c0-acad-9bc9915da531" providerId="ADAL" clId="{5F09D76C-1841-4F58-94B1-5AE3681891B6}" dt="2023-06-22T13:57:58.600" v="3437" actId="27803"/>
          <ac:spMkLst>
            <pc:docMk/>
            <pc:sldMk cId="605312590" sldId="256"/>
            <ac:spMk id="2454" creationId="{276BF37E-7F59-D992-5E3F-8CB0E273B6D2}"/>
          </ac:spMkLst>
        </pc:spChg>
        <pc:spChg chg="mod">
          <ac:chgData name="Emils Zegers" userId="bd5cf22c-0e97-44c0-acad-9bc9915da531" providerId="ADAL" clId="{5F09D76C-1841-4F58-94B1-5AE3681891B6}" dt="2023-06-22T13:57:58.600" v="3437" actId="27803"/>
          <ac:spMkLst>
            <pc:docMk/>
            <pc:sldMk cId="605312590" sldId="256"/>
            <ac:spMk id="2455" creationId="{F1FB9AF6-7DF2-4F74-F384-43267DC2F6C6}"/>
          </ac:spMkLst>
        </pc:spChg>
        <pc:spChg chg="mod">
          <ac:chgData name="Emils Zegers" userId="bd5cf22c-0e97-44c0-acad-9bc9915da531" providerId="ADAL" clId="{5F09D76C-1841-4F58-94B1-5AE3681891B6}" dt="2023-06-22T13:57:58.600" v="3437" actId="27803"/>
          <ac:spMkLst>
            <pc:docMk/>
            <pc:sldMk cId="605312590" sldId="256"/>
            <ac:spMk id="2456" creationId="{79878B0C-BE74-4B04-5538-7DB37DFD8191}"/>
          </ac:spMkLst>
        </pc:spChg>
        <pc:spChg chg="mod">
          <ac:chgData name="Emils Zegers" userId="bd5cf22c-0e97-44c0-acad-9bc9915da531" providerId="ADAL" clId="{5F09D76C-1841-4F58-94B1-5AE3681891B6}" dt="2023-06-22T13:57:58.600" v="3437" actId="27803"/>
          <ac:spMkLst>
            <pc:docMk/>
            <pc:sldMk cId="605312590" sldId="256"/>
            <ac:spMk id="2457" creationId="{8EDC7CC6-2AD3-B1CB-3E76-46013DE3E673}"/>
          </ac:spMkLst>
        </pc:spChg>
        <pc:spChg chg="mod">
          <ac:chgData name="Emils Zegers" userId="bd5cf22c-0e97-44c0-acad-9bc9915da531" providerId="ADAL" clId="{5F09D76C-1841-4F58-94B1-5AE3681891B6}" dt="2023-06-22T13:57:58.600" v="3437" actId="27803"/>
          <ac:spMkLst>
            <pc:docMk/>
            <pc:sldMk cId="605312590" sldId="256"/>
            <ac:spMk id="2458" creationId="{B4EB82E8-CEAC-F7B0-963C-A298D47808DD}"/>
          </ac:spMkLst>
        </pc:spChg>
        <pc:spChg chg="mod">
          <ac:chgData name="Emils Zegers" userId="bd5cf22c-0e97-44c0-acad-9bc9915da531" providerId="ADAL" clId="{5F09D76C-1841-4F58-94B1-5AE3681891B6}" dt="2023-06-22T13:57:58.600" v="3437" actId="27803"/>
          <ac:spMkLst>
            <pc:docMk/>
            <pc:sldMk cId="605312590" sldId="256"/>
            <ac:spMk id="2459" creationId="{A93E2259-9C98-A2FD-338E-8C6838E5BF24}"/>
          </ac:spMkLst>
        </pc:spChg>
        <pc:spChg chg="mod">
          <ac:chgData name="Emils Zegers" userId="bd5cf22c-0e97-44c0-acad-9bc9915da531" providerId="ADAL" clId="{5F09D76C-1841-4F58-94B1-5AE3681891B6}" dt="2023-06-22T13:57:58.600" v="3437" actId="27803"/>
          <ac:spMkLst>
            <pc:docMk/>
            <pc:sldMk cId="605312590" sldId="256"/>
            <ac:spMk id="2460" creationId="{2182DB72-D173-CD55-60DC-C4A8E73234CD}"/>
          </ac:spMkLst>
        </pc:spChg>
        <pc:spChg chg="mod">
          <ac:chgData name="Emils Zegers" userId="bd5cf22c-0e97-44c0-acad-9bc9915da531" providerId="ADAL" clId="{5F09D76C-1841-4F58-94B1-5AE3681891B6}" dt="2023-06-22T13:57:58.600" v="3437" actId="27803"/>
          <ac:spMkLst>
            <pc:docMk/>
            <pc:sldMk cId="605312590" sldId="256"/>
            <ac:spMk id="2461" creationId="{91822239-7D5B-9E99-6311-0899093998B8}"/>
          </ac:spMkLst>
        </pc:spChg>
        <pc:spChg chg="mod">
          <ac:chgData name="Emils Zegers" userId="bd5cf22c-0e97-44c0-acad-9bc9915da531" providerId="ADAL" clId="{5F09D76C-1841-4F58-94B1-5AE3681891B6}" dt="2023-06-22T13:57:58.600" v="3437" actId="27803"/>
          <ac:spMkLst>
            <pc:docMk/>
            <pc:sldMk cId="605312590" sldId="256"/>
            <ac:spMk id="2462" creationId="{07D5DE86-B0EC-9DEE-D29B-275CE6F92F2F}"/>
          </ac:spMkLst>
        </pc:spChg>
        <pc:spChg chg="mod">
          <ac:chgData name="Emils Zegers" userId="bd5cf22c-0e97-44c0-acad-9bc9915da531" providerId="ADAL" clId="{5F09D76C-1841-4F58-94B1-5AE3681891B6}" dt="2023-06-22T13:57:58.600" v="3437" actId="27803"/>
          <ac:spMkLst>
            <pc:docMk/>
            <pc:sldMk cId="605312590" sldId="256"/>
            <ac:spMk id="2463" creationId="{1E8440C6-AFF8-441A-AF82-1A29385E2595}"/>
          </ac:spMkLst>
        </pc:spChg>
        <pc:spChg chg="mod">
          <ac:chgData name="Emils Zegers" userId="bd5cf22c-0e97-44c0-acad-9bc9915da531" providerId="ADAL" clId="{5F09D76C-1841-4F58-94B1-5AE3681891B6}" dt="2023-06-22T13:57:58.600" v="3437" actId="27803"/>
          <ac:spMkLst>
            <pc:docMk/>
            <pc:sldMk cId="605312590" sldId="256"/>
            <ac:spMk id="2464" creationId="{1FBFAC16-7B50-CD60-44E2-6970C3D42C0B}"/>
          </ac:spMkLst>
        </pc:spChg>
        <pc:spChg chg="mod">
          <ac:chgData name="Emils Zegers" userId="bd5cf22c-0e97-44c0-acad-9bc9915da531" providerId="ADAL" clId="{5F09D76C-1841-4F58-94B1-5AE3681891B6}" dt="2023-06-22T13:57:58.600" v="3437" actId="27803"/>
          <ac:spMkLst>
            <pc:docMk/>
            <pc:sldMk cId="605312590" sldId="256"/>
            <ac:spMk id="2465" creationId="{0DBFDFB6-01B0-EF33-8B07-6C4E6B99779D}"/>
          </ac:spMkLst>
        </pc:spChg>
        <pc:spChg chg="mod">
          <ac:chgData name="Emils Zegers" userId="bd5cf22c-0e97-44c0-acad-9bc9915da531" providerId="ADAL" clId="{5F09D76C-1841-4F58-94B1-5AE3681891B6}" dt="2023-06-22T13:57:58.600" v="3437" actId="27803"/>
          <ac:spMkLst>
            <pc:docMk/>
            <pc:sldMk cId="605312590" sldId="256"/>
            <ac:spMk id="2466" creationId="{AC9E76A1-5833-8184-8E12-3EBC582745BD}"/>
          </ac:spMkLst>
        </pc:spChg>
        <pc:spChg chg="mod">
          <ac:chgData name="Emils Zegers" userId="bd5cf22c-0e97-44c0-acad-9bc9915da531" providerId="ADAL" clId="{5F09D76C-1841-4F58-94B1-5AE3681891B6}" dt="2023-06-22T13:57:58.600" v="3437" actId="27803"/>
          <ac:spMkLst>
            <pc:docMk/>
            <pc:sldMk cId="605312590" sldId="256"/>
            <ac:spMk id="2467" creationId="{7EE70D62-71A0-F927-6716-DFBA5E9747C2}"/>
          </ac:spMkLst>
        </pc:spChg>
        <pc:spChg chg="mod">
          <ac:chgData name="Emils Zegers" userId="bd5cf22c-0e97-44c0-acad-9bc9915da531" providerId="ADAL" clId="{5F09D76C-1841-4F58-94B1-5AE3681891B6}" dt="2023-06-22T13:57:58.600" v="3437" actId="27803"/>
          <ac:spMkLst>
            <pc:docMk/>
            <pc:sldMk cId="605312590" sldId="256"/>
            <ac:spMk id="2468" creationId="{0E7AF403-2F93-B98F-F407-07827BF31163}"/>
          </ac:spMkLst>
        </pc:spChg>
        <pc:spChg chg="mod">
          <ac:chgData name="Emils Zegers" userId="bd5cf22c-0e97-44c0-acad-9bc9915da531" providerId="ADAL" clId="{5F09D76C-1841-4F58-94B1-5AE3681891B6}" dt="2023-06-22T13:57:58.600" v="3437" actId="27803"/>
          <ac:spMkLst>
            <pc:docMk/>
            <pc:sldMk cId="605312590" sldId="256"/>
            <ac:spMk id="2469" creationId="{BC10B881-9C94-444E-B1B5-54788891DDD3}"/>
          </ac:spMkLst>
        </pc:spChg>
        <pc:spChg chg="mod">
          <ac:chgData name="Emils Zegers" userId="bd5cf22c-0e97-44c0-acad-9bc9915da531" providerId="ADAL" clId="{5F09D76C-1841-4F58-94B1-5AE3681891B6}" dt="2023-06-22T13:57:58.600" v="3437" actId="27803"/>
          <ac:spMkLst>
            <pc:docMk/>
            <pc:sldMk cId="605312590" sldId="256"/>
            <ac:spMk id="2470" creationId="{82628B7C-3DBD-6C08-D029-6D91AF15A2F0}"/>
          </ac:spMkLst>
        </pc:spChg>
        <pc:spChg chg="mod">
          <ac:chgData name="Emils Zegers" userId="bd5cf22c-0e97-44c0-acad-9bc9915da531" providerId="ADAL" clId="{5F09D76C-1841-4F58-94B1-5AE3681891B6}" dt="2023-06-22T13:57:58.600" v="3437" actId="27803"/>
          <ac:spMkLst>
            <pc:docMk/>
            <pc:sldMk cId="605312590" sldId="256"/>
            <ac:spMk id="2471" creationId="{20948812-28CB-234A-78A1-894784492581}"/>
          </ac:spMkLst>
        </pc:spChg>
        <pc:spChg chg="mod">
          <ac:chgData name="Emils Zegers" userId="bd5cf22c-0e97-44c0-acad-9bc9915da531" providerId="ADAL" clId="{5F09D76C-1841-4F58-94B1-5AE3681891B6}" dt="2023-06-22T13:57:58.600" v="3437" actId="27803"/>
          <ac:spMkLst>
            <pc:docMk/>
            <pc:sldMk cId="605312590" sldId="256"/>
            <ac:spMk id="2472" creationId="{FFE1B44A-8F73-ABC8-8FEB-8A4097CB393F}"/>
          </ac:spMkLst>
        </pc:spChg>
        <pc:spChg chg="mod">
          <ac:chgData name="Emils Zegers" userId="bd5cf22c-0e97-44c0-acad-9bc9915da531" providerId="ADAL" clId="{5F09D76C-1841-4F58-94B1-5AE3681891B6}" dt="2023-06-22T13:57:58.600" v="3437" actId="27803"/>
          <ac:spMkLst>
            <pc:docMk/>
            <pc:sldMk cId="605312590" sldId="256"/>
            <ac:spMk id="2473" creationId="{D0005278-7FD5-B2E3-C508-01E6D92D5C98}"/>
          </ac:spMkLst>
        </pc:spChg>
        <pc:spChg chg="mod">
          <ac:chgData name="Emils Zegers" userId="bd5cf22c-0e97-44c0-acad-9bc9915da531" providerId="ADAL" clId="{5F09D76C-1841-4F58-94B1-5AE3681891B6}" dt="2023-06-22T13:57:58.600" v="3437" actId="27803"/>
          <ac:spMkLst>
            <pc:docMk/>
            <pc:sldMk cId="605312590" sldId="256"/>
            <ac:spMk id="2474" creationId="{684A96A9-BA13-6CDA-9D7C-F5E8A1DFFCDF}"/>
          </ac:spMkLst>
        </pc:spChg>
        <pc:spChg chg="mod">
          <ac:chgData name="Emils Zegers" userId="bd5cf22c-0e97-44c0-acad-9bc9915da531" providerId="ADAL" clId="{5F09D76C-1841-4F58-94B1-5AE3681891B6}" dt="2023-06-22T13:57:58.600" v="3437" actId="27803"/>
          <ac:spMkLst>
            <pc:docMk/>
            <pc:sldMk cId="605312590" sldId="256"/>
            <ac:spMk id="2475" creationId="{6F03BBC6-1571-A9B3-3D83-6B45E328D8ED}"/>
          </ac:spMkLst>
        </pc:spChg>
        <pc:spChg chg="mod">
          <ac:chgData name="Emils Zegers" userId="bd5cf22c-0e97-44c0-acad-9bc9915da531" providerId="ADAL" clId="{5F09D76C-1841-4F58-94B1-5AE3681891B6}" dt="2023-06-22T13:57:58.600" v="3437" actId="27803"/>
          <ac:spMkLst>
            <pc:docMk/>
            <pc:sldMk cId="605312590" sldId="256"/>
            <ac:spMk id="2476" creationId="{EC9CB082-8D95-07DF-8571-B63E91BA9C05}"/>
          </ac:spMkLst>
        </pc:spChg>
        <pc:spChg chg="mod">
          <ac:chgData name="Emils Zegers" userId="bd5cf22c-0e97-44c0-acad-9bc9915da531" providerId="ADAL" clId="{5F09D76C-1841-4F58-94B1-5AE3681891B6}" dt="2023-06-22T13:57:58.600" v="3437" actId="27803"/>
          <ac:spMkLst>
            <pc:docMk/>
            <pc:sldMk cId="605312590" sldId="256"/>
            <ac:spMk id="2477" creationId="{B283741A-1D9E-A95F-3510-B59CB331A6D3}"/>
          </ac:spMkLst>
        </pc:spChg>
        <pc:spChg chg="mod">
          <ac:chgData name="Emils Zegers" userId="bd5cf22c-0e97-44c0-acad-9bc9915da531" providerId="ADAL" clId="{5F09D76C-1841-4F58-94B1-5AE3681891B6}" dt="2023-06-22T13:57:58.600" v="3437" actId="27803"/>
          <ac:spMkLst>
            <pc:docMk/>
            <pc:sldMk cId="605312590" sldId="256"/>
            <ac:spMk id="2478" creationId="{F0ED1036-F9FE-B442-9074-6F2CB784F54C}"/>
          </ac:spMkLst>
        </pc:spChg>
        <pc:spChg chg="mod">
          <ac:chgData name="Emils Zegers" userId="bd5cf22c-0e97-44c0-acad-9bc9915da531" providerId="ADAL" clId="{5F09D76C-1841-4F58-94B1-5AE3681891B6}" dt="2023-06-22T13:57:58.600" v="3437" actId="27803"/>
          <ac:spMkLst>
            <pc:docMk/>
            <pc:sldMk cId="605312590" sldId="256"/>
            <ac:spMk id="2479" creationId="{E0DCC4E5-153B-1492-24F7-09B15B166A0B}"/>
          </ac:spMkLst>
        </pc:spChg>
        <pc:spChg chg="mod">
          <ac:chgData name="Emils Zegers" userId="bd5cf22c-0e97-44c0-acad-9bc9915da531" providerId="ADAL" clId="{5F09D76C-1841-4F58-94B1-5AE3681891B6}" dt="2023-06-22T13:57:58.600" v="3437" actId="27803"/>
          <ac:spMkLst>
            <pc:docMk/>
            <pc:sldMk cId="605312590" sldId="256"/>
            <ac:spMk id="2480" creationId="{7A3E6CDA-7E82-BFB7-4C9B-E73BBC0330EF}"/>
          </ac:spMkLst>
        </pc:spChg>
        <pc:spChg chg="mod">
          <ac:chgData name="Emils Zegers" userId="bd5cf22c-0e97-44c0-acad-9bc9915da531" providerId="ADAL" clId="{5F09D76C-1841-4F58-94B1-5AE3681891B6}" dt="2023-06-22T13:57:58.600" v="3437" actId="27803"/>
          <ac:spMkLst>
            <pc:docMk/>
            <pc:sldMk cId="605312590" sldId="256"/>
            <ac:spMk id="2481" creationId="{CE9BE0C8-C325-D9FF-3EFA-9570ED2ADB53}"/>
          </ac:spMkLst>
        </pc:spChg>
        <pc:spChg chg="mod">
          <ac:chgData name="Emils Zegers" userId="bd5cf22c-0e97-44c0-acad-9bc9915da531" providerId="ADAL" clId="{5F09D76C-1841-4F58-94B1-5AE3681891B6}" dt="2023-06-22T13:57:58.600" v="3437" actId="27803"/>
          <ac:spMkLst>
            <pc:docMk/>
            <pc:sldMk cId="605312590" sldId="256"/>
            <ac:spMk id="2482" creationId="{EB525A71-A510-05F2-7849-B5F12ACF61E0}"/>
          </ac:spMkLst>
        </pc:spChg>
        <pc:spChg chg="mod">
          <ac:chgData name="Emils Zegers" userId="bd5cf22c-0e97-44c0-acad-9bc9915da531" providerId="ADAL" clId="{5F09D76C-1841-4F58-94B1-5AE3681891B6}" dt="2023-06-22T13:57:58.600" v="3437" actId="27803"/>
          <ac:spMkLst>
            <pc:docMk/>
            <pc:sldMk cId="605312590" sldId="256"/>
            <ac:spMk id="2483" creationId="{35E51123-2D32-AFD3-EB94-6DA8246BB9DE}"/>
          </ac:spMkLst>
        </pc:spChg>
        <pc:spChg chg="mod">
          <ac:chgData name="Emils Zegers" userId="bd5cf22c-0e97-44c0-acad-9bc9915da531" providerId="ADAL" clId="{5F09D76C-1841-4F58-94B1-5AE3681891B6}" dt="2023-06-22T13:57:58.600" v="3437" actId="27803"/>
          <ac:spMkLst>
            <pc:docMk/>
            <pc:sldMk cId="605312590" sldId="256"/>
            <ac:spMk id="2484" creationId="{94B622AF-5244-3E7D-065F-0D33823806A8}"/>
          </ac:spMkLst>
        </pc:spChg>
        <pc:spChg chg="mod">
          <ac:chgData name="Emils Zegers" userId="bd5cf22c-0e97-44c0-acad-9bc9915da531" providerId="ADAL" clId="{5F09D76C-1841-4F58-94B1-5AE3681891B6}" dt="2023-06-22T13:57:58.600" v="3437" actId="27803"/>
          <ac:spMkLst>
            <pc:docMk/>
            <pc:sldMk cId="605312590" sldId="256"/>
            <ac:spMk id="2485" creationId="{EC647B7D-A1DC-F460-7439-046803532E2B}"/>
          </ac:spMkLst>
        </pc:spChg>
        <pc:spChg chg="mod">
          <ac:chgData name="Emils Zegers" userId="bd5cf22c-0e97-44c0-acad-9bc9915da531" providerId="ADAL" clId="{5F09D76C-1841-4F58-94B1-5AE3681891B6}" dt="2023-06-22T13:57:58.600" v="3437" actId="27803"/>
          <ac:spMkLst>
            <pc:docMk/>
            <pc:sldMk cId="605312590" sldId="256"/>
            <ac:spMk id="2486" creationId="{9227AFCD-3C11-7F44-D405-3201DFF26CC5}"/>
          </ac:spMkLst>
        </pc:spChg>
        <pc:spChg chg="mod">
          <ac:chgData name="Emils Zegers" userId="bd5cf22c-0e97-44c0-acad-9bc9915da531" providerId="ADAL" clId="{5F09D76C-1841-4F58-94B1-5AE3681891B6}" dt="2023-06-22T13:57:58.600" v="3437" actId="27803"/>
          <ac:spMkLst>
            <pc:docMk/>
            <pc:sldMk cId="605312590" sldId="256"/>
            <ac:spMk id="2487" creationId="{A6393B6B-E528-D4AE-5C76-FCBC7173A476}"/>
          </ac:spMkLst>
        </pc:spChg>
        <pc:spChg chg="mod">
          <ac:chgData name="Emils Zegers" userId="bd5cf22c-0e97-44c0-acad-9bc9915da531" providerId="ADAL" clId="{5F09D76C-1841-4F58-94B1-5AE3681891B6}" dt="2023-06-22T13:57:58.600" v="3437" actId="27803"/>
          <ac:spMkLst>
            <pc:docMk/>
            <pc:sldMk cId="605312590" sldId="256"/>
            <ac:spMk id="2488" creationId="{AB0EC284-2015-7BBB-D6FD-4ADBAAE1AEF6}"/>
          </ac:spMkLst>
        </pc:spChg>
        <pc:spChg chg="mod">
          <ac:chgData name="Emils Zegers" userId="bd5cf22c-0e97-44c0-acad-9bc9915da531" providerId="ADAL" clId="{5F09D76C-1841-4F58-94B1-5AE3681891B6}" dt="2023-06-22T13:57:58.600" v="3437" actId="27803"/>
          <ac:spMkLst>
            <pc:docMk/>
            <pc:sldMk cId="605312590" sldId="256"/>
            <ac:spMk id="2489" creationId="{D88D8C5C-29CF-747E-4AF8-D505B6DF8C02}"/>
          </ac:spMkLst>
        </pc:spChg>
        <pc:spChg chg="mod">
          <ac:chgData name="Emils Zegers" userId="bd5cf22c-0e97-44c0-acad-9bc9915da531" providerId="ADAL" clId="{5F09D76C-1841-4F58-94B1-5AE3681891B6}" dt="2023-06-22T13:57:58.600" v="3437" actId="27803"/>
          <ac:spMkLst>
            <pc:docMk/>
            <pc:sldMk cId="605312590" sldId="256"/>
            <ac:spMk id="2490" creationId="{4CA43455-0945-6557-6B55-FBABE8787B68}"/>
          </ac:spMkLst>
        </pc:spChg>
        <pc:spChg chg="mod">
          <ac:chgData name="Emils Zegers" userId="bd5cf22c-0e97-44c0-acad-9bc9915da531" providerId="ADAL" clId="{5F09D76C-1841-4F58-94B1-5AE3681891B6}" dt="2023-06-22T13:57:58.600" v="3437" actId="27803"/>
          <ac:spMkLst>
            <pc:docMk/>
            <pc:sldMk cId="605312590" sldId="256"/>
            <ac:spMk id="2491" creationId="{0355DC8E-F3A8-64A0-3E78-6BA40EBFE745}"/>
          </ac:spMkLst>
        </pc:spChg>
        <pc:spChg chg="mod">
          <ac:chgData name="Emils Zegers" userId="bd5cf22c-0e97-44c0-acad-9bc9915da531" providerId="ADAL" clId="{5F09D76C-1841-4F58-94B1-5AE3681891B6}" dt="2023-06-22T13:57:58.600" v="3437" actId="27803"/>
          <ac:spMkLst>
            <pc:docMk/>
            <pc:sldMk cId="605312590" sldId="256"/>
            <ac:spMk id="2492" creationId="{25C9CCE3-4A63-D76C-66B7-844D7FB6F15F}"/>
          </ac:spMkLst>
        </pc:spChg>
        <pc:spChg chg="mod">
          <ac:chgData name="Emils Zegers" userId="bd5cf22c-0e97-44c0-acad-9bc9915da531" providerId="ADAL" clId="{5F09D76C-1841-4F58-94B1-5AE3681891B6}" dt="2023-06-22T13:57:58.600" v="3437" actId="27803"/>
          <ac:spMkLst>
            <pc:docMk/>
            <pc:sldMk cId="605312590" sldId="256"/>
            <ac:spMk id="2493" creationId="{9B6F21D4-3B15-E800-2AC9-7108CD0F4C1A}"/>
          </ac:spMkLst>
        </pc:spChg>
        <pc:spChg chg="mod">
          <ac:chgData name="Emils Zegers" userId="bd5cf22c-0e97-44c0-acad-9bc9915da531" providerId="ADAL" clId="{5F09D76C-1841-4F58-94B1-5AE3681891B6}" dt="2023-06-22T13:57:58.600" v="3437" actId="27803"/>
          <ac:spMkLst>
            <pc:docMk/>
            <pc:sldMk cId="605312590" sldId="256"/>
            <ac:spMk id="2494" creationId="{876F20E5-16A3-DB73-D4E6-6E5BC775979F}"/>
          </ac:spMkLst>
        </pc:spChg>
        <pc:spChg chg="mod">
          <ac:chgData name="Emils Zegers" userId="bd5cf22c-0e97-44c0-acad-9bc9915da531" providerId="ADAL" clId="{5F09D76C-1841-4F58-94B1-5AE3681891B6}" dt="2023-06-22T13:57:58.600" v="3437" actId="27803"/>
          <ac:spMkLst>
            <pc:docMk/>
            <pc:sldMk cId="605312590" sldId="256"/>
            <ac:spMk id="2495" creationId="{DE6AEA5A-82F6-F85D-67FF-23F55782DA18}"/>
          </ac:spMkLst>
        </pc:spChg>
        <pc:spChg chg="mod">
          <ac:chgData name="Emils Zegers" userId="bd5cf22c-0e97-44c0-acad-9bc9915da531" providerId="ADAL" clId="{5F09D76C-1841-4F58-94B1-5AE3681891B6}" dt="2023-06-22T13:57:58.600" v="3437" actId="27803"/>
          <ac:spMkLst>
            <pc:docMk/>
            <pc:sldMk cId="605312590" sldId="256"/>
            <ac:spMk id="2496" creationId="{5C925D58-8546-8BCD-F6D7-262F83FC7D45}"/>
          </ac:spMkLst>
        </pc:spChg>
        <pc:spChg chg="mod">
          <ac:chgData name="Emils Zegers" userId="bd5cf22c-0e97-44c0-acad-9bc9915da531" providerId="ADAL" clId="{5F09D76C-1841-4F58-94B1-5AE3681891B6}" dt="2023-06-22T13:57:58.600" v="3437" actId="27803"/>
          <ac:spMkLst>
            <pc:docMk/>
            <pc:sldMk cId="605312590" sldId="256"/>
            <ac:spMk id="2497" creationId="{327B804B-C04D-CED1-1FAF-C18DF8DDFDEB}"/>
          </ac:spMkLst>
        </pc:spChg>
        <pc:spChg chg="mod">
          <ac:chgData name="Emils Zegers" userId="bd5cf22c-0e97-44c0-acad-9bc9915da531" providerId="ADAL" clId="{5F09D76C-1841-4F58-94B1-5AE3681891B6}" dt="2023-06-22T13:57:58.600" v="3437" actId="27803"/>
          <ac:spMkLst>
            <pc:docMk/>
            <pc:sldMk cId="605312590" sldId="256"/>
            <ac:spMk id="2498" creationId="{B45ACDA1-19A3-A8C4-9AC1-5D02D0BFC2B8}"/>
          </ac:spMkLst>
        </pc:spChg>
        <pc:spChg chg="mod">
          <ac:chgData name="Emils Zegers" userId="bd5cf22c-0e97-44c0-acad-9bc9915da531" providerId="ADAL" clId="{5F09D76C-1841-4F58-94B1-5AE3681891B6}" dt="2023-06-22T13:57:58.600" v="3437" actId="27803"/>
          <ac:spMkLst>
            <pc:docMk/>
            <pc:sldMk cId="605312590" sldId="256"/>
            <ac:spMk id="2499" creationId="{D2A22E8E-A733-466F-768C-3864C2CA289F}"/>
          </ac:spMkLst>
        </pc:spChg>
        <pc:spChg chg="mod">
          <ac:chgData name="Emils Zegers" userId="bd5cf22c-0e97-44c0-acad-9bc9915da531" providerId="ADAL" clId="{5F09D76C-1841-4F58-94B1-5AE3681891B6}" dt="2023-06-22T13:57:58.600" v="3437" actId="27803"/>
          <ac:spMkLst>
            <pc:docMk/>
            <pc:sldMk cId="605312590" sldId="256"/>
            <ac:spMk id="2500" creationId="{FEB5E8CD-8FC6-F677-0054-94CD6431AAB6}"/>
          </ac:spMkLst>
        </pc:spChg>
        <pc:spChg chg="mod">
          <ac:chgData name="Emils Zegers" userId="bd5cf22c-0e97-44c0-acad-9bc9915da531" providerId="ADAL" clId="{5F09D76C-1841-4F58-94B1-5AE3681891B6}" dt="2023-06-22T13:57:58.600" v="3437" actId="27803"/>
          <ac:spMkLst>
            <pc:docMk/>
            <pc:sldMk cId="605312590" sldId="256"/>
            <ac:spMk id="2501" creationId="{5654949D-D432-1AD7-86BD-59618D22E975}"/>
          </ac:spMkLst>
        </pc:spChg>
        <pc:spChg chg="mod">
          <ac:chgData name="Emils Zegers" userId="bd5cf22c-0e97-44c0-acad-9bc9915da531" providerId="ADAL" clId="{5F09D76C-1841-4F58-94B1-5AE3681891B6}" dt="2023-06-22T13:57:58.600" v="3437" actId="27803"/>
          <ac:spMkLst>
            <pc:docMk/>
            <pc:sldMk cId="605312590" sldId="256"/>
            <ac:spMk id="2502" creationId="{217F6B31-D026-50FB-ACB7-2995C658764A}"/>
          </ac:spMkLst>
        </pc:spChg>
        <pc:spChg chg="mod">
          <ac:chgData name="Emils Zegers" userId="bd5cf22c-0e97-44c0-acad-9bc9915da531" providerId="ADAL" clId="{5F09D76C-1841-4F58-94B1-5AE3681891B6}" dt="2023-06-22T13:57:58.600" v="3437" actId="27803"/>
          <ac:spMkLst>
            <pc:docMk/>
            <pc:sldMk cId="605312590" sldId="256"/>
            <ac:spMk id="2503" creationId="{1113D6CC-235B-6DEA-501D-76B6DE017B8D}"/>
          </ac:spMkLst>
        </pc:spChg>
        <pc:spChg chg="mod">
          <ac:chgData name="Emils Zegers" userId="bd5cf22c-0e97-44c0-acad-9bc9915da531" providerId="ADAL" clId="{5F09D76C-1841-4F58-94B1-5AE3681891B6}" dt="2023-06-22T13:57:58.600" v="3437" actId="27803"/>
          <ac:spMkLst>
            <pc:docMk/>
            <pc:sldMk cId="605312590" sldId="256"/>
            <ac:spMk id="2504" creationId="{91A7F75E-2A1F-64F3-1D49-0B43C945F4D4}"/>
          </ac:spMkLst>
        </pc:spChg>
        <pc:spChg chg="mod">
          <ac:chgData name="Emils Zegers" userId="bd5cf22c-0e97-44c0-acad-9bc9915da531" providerId="ADAL" clId="{5F09D76C-1841-4F58-94B1-5AE3681891B6}" dt="2023-06-22T13:57:58.600" v="3437" actId="27803"/>
          <ac:spMkLst>
            <pc:docMk/>
            <pc:sldMk cId="605312590" sldId="256"/>
            <ac:spMk id="2505" creationId="{657612E1-360C-F957-0BF4-F04E49C7212F}"/>
          </ac:spMkLst>
        </pc:spChg>
        <pc:spChg chg="mod">
          <ac:chgData name="Emils Zegers" userId="bd5cf22c-0e97-44c0-acad-9bc9915da531" providerId="ADAL" clId="{5F09D76C-1841-4F58-94B1-5AE3681891B6}" dt="2023-06-22T13:57:58.600" v="3437" actId="27803"/>
          <ac:spMkLst>
            <pc:docMk/>
            <pc:sldMk cId="605312590" sldId="256"/>
            <ac:spMk id="2506" creationId="{98236FB1-4942-4BB3-6E35-BCF0DFDEBCF8}"/>
          </ac:spMkLst>
        </pc:spChg>
        <pc:spChg chg="mod">
          <ac:chgData name="Emils Zegers" userId="bd5cf22c-0e97-44c0-acad-9bc9915da531" providerId="ADAL" clId="{5F09D76C-1841-4F58-94B1-5AE3681891B6}" dt="2023-06-22T13:57:58.600" v="3437" actId="27803"/>
          <ac:spMkLst>
            <pc:docMk/>
            <pc:sldMk cId="605312590" sldId="256"/>
            <ac:spMk id="2507" creationId="{EFC84AD5-53F5-59C4-DDCC-EE726EB10F58}"/>
          </ac:spMkLst>
        </pc:spChg>
        <pc:spChg chg="mod">
          <ac:chgData name="Emils Zegers" userId="bd5cf22c-0e97-44c0-acad-9bc9915da531" providerId="ADAL" clId="{5F09D76C-1841-4F58-94B1-5AE3681891B6}" dt="2023-06-22T13:57:58.600" v="3437" actId="27803"/>
          <ac:spMkLst>
            <pc:docMk/>
            <pc:sldMk cId="605312590" sldId="256"/>
            <ac:spMk id="2508" creationId="{E6E5D728-4272-501F-2FB7-C7DE6C2EE60B}"/>
          </ac:spMkLst>
        </pc:spChg>
        <pc:spChg chg="mod">
          <ac:chgData name="Emils Zegers" userId="bd5cf22c-0e97-44c0-acad-9bc9915da531" providerId="ADAL" clId="{5F09D76C-1841-4F58-94B1-5AE3681891B6}" dt="2023-06-22T13:57:58.600" v="3437" actId="27803"/>
          <ac:spMkLst>
            <pc:docMk/>
            <pc:sldMk cId="605312590" sldId="256"/>
            <ac:spMk id="2509" creationId="{9E3E6309-7A41-FE66-A9F4-AB0346737F76}"/>
          </ac:spMkLst>
        </pc:spChg>
        <pc:spChg chg="mod">
          <ac:chgData name="Emils Zegers" userId="bd5cf22c-0e97-44c0-acad-9bc9915da531" providerId="ADAL" clId="{5F09D76C-1841-4F58-94B1-5AE3681891B6}" dt="2023-06-22T13:57:58.600" v="3437" actId="27803"/>
          <ac:spMkLst>
            <pc:docMk/>
            <pc:sldMk cId="605312590" sldId="256"/>
            <ac:spMk id="2510" creationId="{76D41D85-C273-5C91-D0C6-67C263A53611}"/>
          </ac:spMkLst>
        </pc:spChg>
        <pc:spChg chg="mod">
          <ac:chgData name="Emils Zegers" userId="bd5cf22c-0e97-44c0-acad-9bc9915da531" providerId="ADAL" clId="{5F09D76C-1841-4F58-94B1-5AE3681891B6}" dt="2023-06-22T13:57:58.600" v="3437" actId="27803"/>
          <ac:spMkLst>
            <pc:docMk/>
            <pc:sldMk cId="605312590" sldId="256"/>
            <ac:spMk id="2511" creationId="{57B1A5A1-BF34-5472-187B-AE91E9C8D239}"/>
          </ac:spMkLst>
        </pc:spChg>
        <pc:spChg chg="mod">
          <ac:chgData name="Emils Zegers" userId="bd5cf22c-0e97-44c0-acad-9bc9915da531" providerId="ADAL" clId="{5F09D76C-1841-4F58-94B1-5AE3681891B6}" dt="2023-06-22T13:57:58.600" v="3437" actId="27803"/>
          <ac:spMkLst>
            <pc:docMk/>
            <pc:sldMk cId="605312590" sldId="256"/>
            <ac:spMk id="2512" creationId="{102B0D9F-7E19-ECB8-BEEF-133967CCF272}"/>
          </ac:spMkLst>
        </pc:spChg>
        <pc:spChg chg="mod">
          <ac:chgData name="Emils Zegers" userId="bd5cf22c-0e97-44c0-acad-9bc9915da531" providerId="ADAL" clId="{5F09D76C-1841-4F58-94B1-5AE3681891B6}" dt="2023-06-22T13:57:58.600" v="3437" actId="27803"/>
          <ac:spMkLst>
            <pc:docMk/>
            <pc:sldMk cId="605312590" sldId="256"/>
            <ac:spMk id="2513" creationId="{4EF58A22-68B8-E38C-761F-2B13A93A1091}"/>
          </ac:spMkLst>
        </pc:spChg>
        <pc:spChg chg="mod">
          <ac:chgData name="Emils Zegers" userId="bd5cf22c-0e97-44c0-acad-9bc9915da531" providerId="ADAL" clId="{5F09D76C-1841-4F58-94B1-5AE3681891B6}" dt="2023-06-22T13:57:58.600" v="3437" actId="27803"/>
          <ac:spMkLst>
            <pc:docMk/>
            <pc:sldMk cId="605312590" sldId="256"/>
            <ac:spMk id="2514" creationId="{FF51A1F9-2D43-262A-9112-BFA4F2ECA8B1}"/>
          </ac:spMkLst>
        </pc:spChg>
        <pc:spChg chg="mod">
          <ac:chgData name="Emils Zegers" userId="bd5cf22c-0e97-44c0-acad-9bc9915da531" providerId="ADAL" clId="{5F09D76C-1841-4F58-94B1-5AE3681891B6}" dt="2023-06-22T13:57:58.600" v="3437" actId="27803"/>
          <ac:spMkLst>
            <pc:docMk/>
            <pc:sldMk cId="605312590" sldId="256"/>
            <ac:spMk id="2515" creationId="{323C2511-1E16-11FC-6F76-20181E7F1B87}"/>
          </ac:spMkLst>
        </pc:spChg>
        <pc:spChg chg="mod">
          <ac:chgData name="Emils Zegers" userId="bd5cf22c-0e97-44c0-acad-9bc9915da531" providerId="ADAL" clId="{5F09D76C-1841-4F58-94B1-5AE3681891B6}" dt="2023-06-22T13:57:58.600" v="3437" actId="27803"/>
          <ac:spMkLst>
            <pc:docMk/>
            <pc:sldMk cId="605312590" sldId="256"/>
            <ac:spMk id="2516" creationId="{D665BFF2-6A91-5D6F-EC1C-5965270BD5E6}"/>
          </ac:spMkLst>
        </pc:spChg>
        <pc:spChg chg="mod">
          <ac:chgData name="Emils Zegers" userId="bd5cf22c-0e97-44c0-acad-9bc9915da531" providerId="ADAL" clId="{5F09D76C-1841-4F58-94B1-5AE3681891B6}" dt="2023-06-22T13:57:58.600" v="3437" actId="27803"/>
          <ac:spMkLst>
            <pc:docMk/>
            <pc:sldMk cId="605312590" sldId="256"/>
            <ac:spMk id="2517" creationId="{6DDA8241-8BB3-14F9-83E5-42D0BBE8EA16}"/>
          </ac:spMkLst>
        </pc:spChg>
        <pc:spChg chg="mod">
          <ac:chgData name="Emils Zegers" userId="bd5cf22c-0e97-44c0-acad-9bc9915da531" providerId="ADAL" clId="{5F09D76C-1841-4F58-94B1-5AE3681891B6}" dt="2023-06-22T13:57:58.600" v="3437" actId="27803"/>
          <ac:spMkLst>
            <pc:docMk/>
            <pc:sldMk cId="605312590" sldId="256"/>
            <ac:spMk id="2518" creationId="{27D99F05-51F8-3396-7508-4271181A276A}"/>
          </ac:spMkLst>
        </pc:spChg>
        <pc:spChg chg="mod">
          <ac:chgData name="Emils Zegers" userId="bd5cf22c-0e97-44c0-acad-9bc9915da531" providerId="ADAL" clId="{5F09D76C-1841-4F58-94B1-5AE3681891B6}" dt="2023-06-22T13:57:58.600" v="3437" actId="27803"/>
          <ac:spMkLst>
            <pc:docMk/>
            <pc:sldMk cId="605312590" sldId="256"/>
            <ac:spMk id="2519" creationId="{4D7DE64B-0A38-BA3D-8FE6-004AE811AFAB}"/>
          </ac:spMkLst>
        </pc:spChg>
        <pc:spChg chg="mod">
          <ac:chgData name="Emils Zegers" userId="bd5cf22c-0e97-44c0-acad-9bc9915da531" providerId="ADAL" clId="{5F09D76C-1841-4F58-94B1-5AE3681891B6}" dt="2023-06-22T13:57:58.600" v="3437" actId="27803"/>
          <ac:spMkLst>
            <pc:docMk/>
            <pc:sldMk cId="605312590" sldId="256"/>
            <ac:spMk id="2520" creationId="{2C4EC30B-3619-EBD3-877F-6993C040F893}"/>
          </ac:spMkLst>
        </pc:spChg>
        <pc:spChg chg="mod">
          <ac:chgData name="Emils Zegers" userId="bd5cf22c-0e97-44c0-acad-9bc9915da531" providerId="ADAL" clId="{5F09D76C-1841-4F58-94B1-5AE3681891B6}" dt="2023-06-22T13:57:58.600" v="3437" actId="27803"/>
          <ac:spMkLst>
            <pc:docMk/>
            <pc:sldMk cId="605312590" sldId="256"/>
            <ac:spMk id="2521" creationId="{41BDF409-6576-C18C-3453-AFDC510553DE}"/>
          </ac:spMkLst>
        </pc:spChg>
        <pc:spChg chg="mod">
          <ac:chgData name="Emils Zegers" userId="bd5cf22c-0e97-44c0-acad-9bc9915da531" providerId="ADAL" clId="{5F09D76C-1841-4F58-94B1-5AE3681891B6}" dt="2023-06-22T13:57:58.600" v="3437" actId="27803"/>
          <ac:spMkLst>
            <pc:docMk/>
            <pc:sldMk cId="605312590" sldId="256"/>
            <ac:spMk id="2522" creationId="{A62B03E4-C92B-70C1-F8D5-7AF88B8690A6}"/>
          </ac:spMkLst>
        </pc:spChg>
        <pc:spChg chg="mod">
          <ac:chgData name="Emils Zegers" userId="bd5cf22c-0e97-44c0-acad-9bc9915da531" providerId="ADAL" clId="{5F09D76C-1841-4F58-94B1-5AE3681891B6}" dt="2023-06-22T13:57:58.600" v="3437" actId="27803"/>
          <ac:spMkLst>
            <pc:docMk/>
            <pc:sldMk cId="605312590" sldId="256"/>
            <ac:spMk id="2523" creationId="{3B120F03-8947-5830-555F-5E2428F08598}"/>
          </ac:spMkLst>
        </pc:spChg>
        <pc:spChg chg="mod">
          <ac:chgData name="Emils Zegers" userId="bd5cf22c-0e97-44c0-acad-9bc9915da531" providerId="ADAL" clId="{5F09D76C-1841-4F58-94B1-5AE3681891B6}" dt="2023-06-22T13:57:58.600" v="3437" actId="27803"/>
          <ac:spMkLst>
            <pc:docMk/>
            <pc:sldMk cId="605312590" sldId="256"/>
            <ac:spMk id="2524" creationId="{85D2C487-8A68-6528-04B3-44AC4C957799}"/>
          </ac:spMkLst>
        </pc:spChg>
        <pc:spChg chg="mod">
          <ac:chgData name="Emils Zegers" userId="bd5cf22c-0e97-44c0-acad-9bc9915da531" providerId="ADAL" clId="{5F09D76C-1841-4F58-94B1-5AE3681891B6}" dt="2023-06-22T13:57:58.600" v="3437" actId="27803"/>
          <ac:spMkLst>
            <pc:docMk/>
            <pc:sldMk cId="605312590" sldId="256"/>
            <ac:spMk id="2525" creationId="{756A5542-D26D-A4F7-492C-018113830415}"/>
          </ac:spMkLst>
        </pc:spChg>
        <pc:spChg chg="mod">
          <ac:chgData name="Emils Zegers" userId="bd5cf22c-0e97-44c0-acad-9bc9915da531" providerId="ADAL" clId="{5F09D76C-1841-4F58-94B1-5AE3681891B6}" dt="2023-06-22T13:57:58.600" v="3437" actId="27803"/>
          <ac:spMkLst>
            <pc:docMk/>
            <pc:sldMk cId="605312590" sldId="256"/>
            <ac:spMk id="2526" creationId="{83BCFD1F-099B-93BE-6CD6-01512181907E}"/>
          </ac:spMkLst>
        </pc:spChg>
        <pc:spChg chg="mod">
          <ac:chgData name="Emils Zegers" userId="bd5cf22c-0e97-44c0-acad-9bc9915da531" providerId="ADAL" clId="{5F09D76C-1841-4F58-94B1-5AE3681891B6}" dt="2023-06-22T13:57:58.600" v="3437" actId="27803"/>
          <ac:spMkLst>
            <pc:docMk/>
            <pc:sldMk cId="605312590" sldId="256"/>
            <ac:spMk id="2527" creationId="{17D5E8C9-599F-67CC-310E-50284DEA35DE}"/>
          </ac:spMkLst>
        </pc:spChg>
        <pc:spChg chg="mod">
          <ac:chgData name="Emils Zegers" userId="bd5cf22c-0e97-44c0-acad-9bc9915da531" providerId="ADAL" clId="{5F09D76C-1841-4F58-94B1-5AE3681891B6}" dt="2023-06-22T13:57:58.600" v="3437" actId="27803"/>
          <ac:spMkLst>
            <pc:docMk/>
            <pc:sldMk cId="605312590" sldId="256"/>
            <ac:spMk id="2528" creationId="{E5B505FF-BE5A-22C3-829C-2E1F320508B6}"/>
          </ac:spMkLst>
        </pc:spChg>
        <pc:spChg chg="mod">
          <ac:chgData name="Emils Zegers" userId="bd5cf22c-0e97-44c0-acad-9bc9915da531" providerId="ADAL" clId="{5F09D76C-1841-4F58-94B1-5AE3681891B6}" dt="2023-06-22T13:57:58.600" v="3437" actId="27803"/>
          <ac:spMkLst>
            <pc:docMk/>
            <pc:sldMk cId="605312590" sldId="256"/>
            <ac:spMk id="2529" creationId="{2EFB29F2-9F3C-0D0C-B0B7-B2332FCC51ED}"/>
          </ac:spMkLst>
        </pc:spChg>
        <pc:spChg chg="mod">
          <ac:chgData name="Emils Zegers" userId="bd5cf22c-0e97-44c0-acad-9bc9915da531" providerId="ADAL" clId="{5F09D76C-1841-4F58-94B1-5AE3681891B6}" dt="2023-06-22T13:57:58.600" v="3437" actId="27803"/>
          <ac:spMkLst>
            <pc:docMk/>
            <pc:sldMk cId="605312590" sldId="256"/>
            <ac:spMk id="2530" creationId="{3604F8AD-6CE9-97C0-FFD3-F5A1FE3983C3}"/>
          </ac:spMkLst>
        </pc:spChg>
        <pc:spChg chg="mod">
          <ac:chgData name="Emils Zegers" userId="bd5cf22c-0e97-44c0-acad-9bc9915da531" providerId="ADAL" clId="{5F09D76C-1841-4F58-94B1-5AE3681891B6}" dt="2023-06-22T13:57:58.600" v="3437" actId="27803"/>
          <ac:spMkLst>
            <pc:docMk/>
            <pc:sldMk cId="605312590" sldId="256"/>
            <ac:spMk id="2531" creationId="{DD4A89AD-E294-81EE-BFDB-C24FEB0EA69D}"/>
          </ac:spMkLst>
        </pc:spChg>
        <pc:spChg chg="mod">
          <ac:chgData name="Emils Zegers" userId="bd5cf22c-0e97-44c0-acad-9bc9915da531" providerId="ADAL" clId="{5F09D76C-1841-4F58-94B1-5AE3681891B6}" dt="2023-06-22T13:57:58.600" v="3437" actId="27803"/>
          <ac:spMkLst>
            <pc:docMk/>
            <pc:sldMk cId="605312590" sldId="256"/>
            <ac:spMk id="2532" creationId="{9C17E9F0-2CA6-0BDF-A328-1B5DF9580152}"/>
          </ac:spMkLst>
        </pc:spChg>
        <pc:spChg chg="mod">
          <ac:chgData name="Emils Zegers" userId="bd5cf22c-0e97-44c0-acad-9bc9915da531" providerId="ADAL" clId="{5F09D76C-1841-4F58-94B1-5AE3681891B6}" dt="2023-06-22T13:57:58.600" v="3437" actId="27803"/>
          <ac:spMkLst>
            <pc:docMk/>
            <pc:sldMk cId="605312590" sldId="256"/>
            <ac:spMk id="2533" creationId="{F67F3402-A1E9-DD78-F7F2-38A10F62FA76}"/>
          </ac:spMkLst>
        </pc:spChg>
        <pc:spChg chg="mod">
          <ac:chgData name="Emils Zegers" userId="bd5cf22c-0e97-44c0-acad-9bc9915da531" providerId="ADAL" clId="{5F09D76C-1841-4F58-94B1-5AE3681891B6}" dt="2023-06-22T13:57:58.600" v="3437" actId="27803"/>
          <ac:spMkLst>
            <pc:docMk/>
            <pc:sldMk cId="605312590" sldId="256"/>
            <ac:spMk id="2534" creationId="{61F94F4A-09CD-1892-7902-F4D2EE7D314F}"/>
          </ac:spMkLst>
        </pc:spChg>
        <pc:spChg chg="mod">
          <ac:chgData name="Emils Zegers" userId="bd5cf22c-0e97-44c0-acad-9bc9915da531" providerId="ADAL" clId="{5F09D76C-1841-4F58-94B1-5AE3681891B6}" dt="2023-06-22T13:57:58.600" v="3437" actId="27803"/>
          <ac:spMkLst>
            <pc:docMk/>
            <pc:sldMk cId="605312590" sldId="256"/>
            <ac:spMk id="2535" creationId="{3AD6D4F4-3488-3712-05B8-F2F239DE8958}"/>
          </ac:spMkLst>
        </pc:spChg>
        <pc:spChg chg="mod">
          <ac:chgData name="Emils Zegers" userId="bd5cf22c-0e97-44c0-acad-9bc9915da531" providerId="ADAL" clId="{5F09D76C-1841-4F58-94B1-5AE3681891B6}" dt="2023-06-22T13:57:58.600" v="3437" actId="27803"/>
          <ac:spMkLst>
            <pc:docMk/>
            <pc:sldMk cId="605312590" sldId="256"/>
            <ac:spMk id="2536" creationId="{E78170A0-087E-B6AF-FEAB-6AB48987C308}"/>
          </ac:spMkLst>
        </pc:spChg>
        <pc:spChg chg="mod">
          <ac:chgData name="Emils Zegers" userId="bd5cf22c-0e97-44c0-acad-9bc9915da531" providerId="ADAL" clId="{5F09D76C-1841-4F58-94B1-5AE3681891B6}" dt="2023-06-22T13:57:58.600" v="3437" actId="27803"/>
          <ac:spMkLst>
            <pc:docMk/>
            <pc:sldMk cId="605312590" sldId="256"/>
            <ac:spMk id="2537" creationId="{4E12C380-A7A0-EDE4-9836-C2A7C78BC9ED}"/>
          </ac:spMkLst>
        </pc:spChg>
        <pc:spChg chg="add del mod">
          <ac:chgData name="Emils Zegers" userId="bd5cf22c-0e97-44c0-acad-9bc9915da531" providerId="ADAL" clId="{5F09D76C-1841-4F58-94B1-5AE3681891B6}" dt="2023-06-22T14:33:46.124" v="3512" actId="767"/>
          <ac:spMkLst>
            <pc:docMk/>
            <pc:sldMk cId="605312590" sldId="256"/>
            <ac:spMk id="2548" creationId="{13ED15A6-1730-F963-E9EF-E0E65A475DF0}"/>
          </ac:spMkLst>
        </pc:spChg>
        <pc:spChg chg="add del mod">
          <ac:chgData name="Emils Zegers" userId="bd5cf22c-0e97-44c0-acad-9bc9915da531" providerId="ADAL" clId="{5F09D76C-1841-4F58-94B1-5AE3681891B6}" dt="2023-06-22T14:33:57.713" v="3518"/>
          <ac:spMkLst>
            <pc:docMk/>
            <pc:sldMk cId="605312590" sldId="256"/>
            <ac:spMk id="2549" creationId="{44CA91AE-D78E-BB34-E03A-EBF04EA6C8DD}"/>
          </ac:spMkLst>
        </pc:spChg>
        <pc:spChg chg="add del mod">
          <ac:chgData name="Emils Zegers" userId="bd5cf22c-0e97-44c0-acad-9bc9915da531" providerId="ADAL" clId="{5F09D76C-1841-4F58-94B1-5AE3681891B6}" dt="2023-06-22T14:33:55.668" v="3516"/>
          <ac:spMkLst>
            <pc:docMk/>
            <pc:sldMk cId="605312590" sldId="256"/>
            <ac:spMk id="2550" creationId="{1596FD3A-F19E-D2AE-E812-8B345D1B14EE}"/>
          </ac:spMkLst>
        </pc:spChg>
        <pc:spChg chg="add del mod">
          <ac:chgData name="Emils Zegers" userId="bd5cf22c-0e97-44c0-acad-9bc9915da531" providerId="ADAL" clId="{5F09D76C-1841-4F58-94B1-5AE3681891B6}" dt="2023-06-22T14:37:30.707" v="3531"/>
          <ac:spMkLst>
            <pc:docMk/>
            <pc:sldMk cId="605312590" sldId="256"/>
            <ac:spMk id="2551" creationId="{3CFC8D62-C465-9725-C5DF-CA6B5A7891AD}"/>
          </ac:spMkLst>
        </pc:spChg>
        <pc:grpChg chg="add del mod">
          <ac:chgData name="Emils Zegers" userId="bd5cf22c-0e97-44c0-acad-9bc9915da531" providerId="ADAL" clId="{5F09D76C-1841-4F58-94B1-5AE3681891B6}" dt="2023-06-22T10:11:17.751" v="829" actId="478"/>
          <ac:grpSpMkLst>
            <pc:docMk/>
            <pc:sldMk cId="605312590" sldId="256"/>
            <ac:grpSpMk id="7" creationId="{D7AAE863-2282-0B6B-A7FB-2E034A49FB37}"/>
          </ac:grpSpMkLst>
        </pc:grpChg>
        <pc:grpChg chg="add del mod">
          <ac:chgData name="Emils Zegers" userId="bd5cf22c-0e97-44c0-acad-9bc9915da531" providerId="ADAL" clId="{5F09D76C-1841-4F58-94B1-5AE3681891B6}" dt="2023-06-22T10:46:23.518" v="1330" actId="165"/>
          <ac:grpSpMkLst>
            <pc:docMk/>
            <pc:sldMk cId="605312590" sldId="256"/>
            <ac:grpSpMk id="9" creationId="{68AD6912-FAB8-B18A-A1F9-FCE5A088D56B}"/>
          </ac:grpSpMkLst>
        </pc:grpChg>
        <pc:grpChg chg="add del mod topLvl">
          <ac:chgData name="Emils Zegers" userId="bd5cf22c-0e97-44c0-acad-9bc9915da531" providerId="ADAL" clId="{5F09D76C-1841-4F58-94B1-5AE3681891B6}" dt="2023-06-22T10:46:01.790" v="1327" actId="165"/>
          <ac:grpSpMkLst>
            <pc:docMk/>
            <pc:sldMk cId="605312590" sldId="256"/>
            <ac:grpSpMk id="12" creationId="{D421EDB0-3306-2B0D-25E8-4E2425BB85EF}"/>
          </ac:grpSpMkLst>
        </pc:grpChg>
        <pc:grpChg chg="del mod">
          <ac:chgData name="Emils Zegers" userId="bd5cf22c-0e97-44c0-acad-9bc9915da531" providerId="ADAL" clId="{5F09D76C-1841-4F58-94B1-5AE3681891B6}" dt="2023-06-22T13:58:00.841" v="3438" actId="478"/>
          <ac:grpSpMkLst>
            <pc:docMk/>
            <pc:sldMk cId="605312590" sldId="256"/>
            <ac:grpSpMk id="12" creationId="{D78C5E35-159D-D1E6-95E5-7DF8EF89FF98}"/>
          </ac:grpSpMkLst>
        </pc:grpChg>
        <pc:grpChg chg="del mod">
          <ac:chgData name="Emils Zegers" userId="bd5cf22c-0e97-44c0-acad-9bc9915da531" providerId="ADAL" clId="{5F09D76C-1841-4F58-94B1-5AE3681891B6}" dt="2023-06-22T09:34:08.460" v="767" actId="478"/>
          <ac:grpSpMkLst>
            <pc:docMk/>
            <pc:sldMk cId="605312590" sldId="256"/>
            <ac:grpSpMk id="13" creationId="{E30AA9FC-9FA1-BC1A-FF2F-5402E3E60CDA}"/>
          </ac:grpSpMkLst>
        </pc:grpChg>
        <pc:grpChg chg="mod">
          <ac:chgData name="Emils Zegers" userId="bd5cf22c-0e97-44c0-acad-9bc9915da531" providerId="ADAL" clId="{5F09D76C-1841-4F58-94B1-5AE3681891B6}" dt="2023-06-22T13:57:58.600" v="3437" actId="27803"/>
          <ac:grpSpMkLst>
            <pc:docMk/>
            <pc:sldMk cId="605312590" sldId="256"/>
            <ac:grpSpMk id="14" creationId="{D7CB2684-08B4-4455-1287-E75EFA4BBEE7}"/>
          </ac:grpSpMkLst>
        </pc:grpChg>
        <pc:grpChg chg="add del mod">
          <ac:chgData name="Emils Zegers" userId="bd5cf22c-0e97-44c0-acad-9bc9915da531" providerId="ADAL" clId="{5F09D76C-1841-4F58-94B1-5AE3681891B6}" dt="2023-06-22T10:45:51.218" v="1325" actId="165"/>
          <ac:grpSpMkLst>
            <pc:docMk/>
            <pc:sldMk cId="605312590" sldId="256"/>
            <ac:grpSpMk id="20" creationId="{F08EB73A-5D5A-6A3A-A58D-38D1E096981C}"/>
          </ac:grpSpMkLst>
        </pc:grpChg>
        <pc:graphicFrameChg chg="add mod">
          <ac:chgData name="Emils Zegers" userId="bd5cf22c-0e97-44c0-acad-9bc9915da531" providerId="ADAL" clId="{5F09D76C-1841-4F58-94B1-5AE3681891B6}" dt="2023-06-22T14:51:58.856" v="3567"/>
          <ac:graphicFrameMkLst>
            <pc:docMk/>
            <pc:sldMk cId="605312590" sldId="256"/>
            <ac:graphicFrameMk id="2554" creationId="{320234E1-44B5-2BFA-A3DD-D0A959BB062E}"/>
          </ac:graphicFrameMkLst>
        </pc:graphicFrameChg>
        <pc:picChg chg="add del mod">
          <ac:chgData name="Emils Zegers" userId="bd5cf22c-0e97-44c0-acad-9bc9915da531" providerId="ADAL" clId="{5F09D76C-1841-4F58-94B1-5AE3681891B6}" dt="2023-06-22T11:09:05.328" v="1573"/>
          <ac:picMkLst>
            <pc:docMk/>
            <pc:sldMk cId="605312590" sldId="256"/>
            <ac:picMk id="4" creationId="{537B20C0-A524-026A-E871-5611C5506E7C}"/>
          </ac:picMkLst>
        </pc:picChg>
        <pc:picChg chg="add del mod">
          <ac:chgData name="Emils Zegers" userId="bd5cf22c-0e97-44c0-acad-9bc9915da531" providerId="ADAL" clId="{5F09D76C-1841-4F58-94B1-5AE3681891B6}" dt="2023-06-22T10:35:15.729" v="835" actId="478"/>
          <ac:picMkLst>
            <pc:docMk/>
            <pc:sldMk cId="605312590" sldId="256"/>
            <ac:picMk id="4" creationId="{BC22DF59-DEBB-FADF-CB52-D1EE8093ED36}"/>
          </ac:picMkLst>
        </pc:picChg>
        <pc:picChg chg="add del mod">
          <ac:chgData name="Emils Zegers" userId="bd5cf22c-0e97-44c0-acad-9bc9915da531" providerId="ADAL" clId="{5F09D76C-1841-4F58-94B1-5AE3681891B6}" dt="2023-06-22T07:43:11.232" v="51" actId="478"/>
          <ac:picMkLst>
            <pc:docMk/>
            <pc:sldMk cId="605312590" sldId="256"/>
            <ac:picMk id="6" creationId="{3329F5C5-4FC6-CEED-4739-9C5D136832A1}"/>
          </ac:picMkLst>
        </pc:picChg>
        <pc:picChg chg="add del mod">
          <ac:chgData name="Emils Zegers" userId="bd5cf22c-0e97-44c0-acad-9bc9915da531" providerId="ADAL" clId="{5F09D76C-1841-4F58-94B1-5AE3681891B6}" dt="2023-06-22T13:57:35.979" v="3434" actId="478"/>
          <ac:picMkLst>
            <pc:docMk/>
            <pc:sldMk cId="605312590" sldId="256"/>
            <ac:picMk id="6" creationId="{90190BAA-24A4-F1ED-BF7E-4F8F03FBE9FA}"/>
          </ac:picMkLst>
        </pc:picChg>
        <pc:picChg chg="add mod ord modCrop">
          <ac:chgData name="Emils Zegers" userId="bd5cf22c-0e97-44c0-acad-9bc9915da531" providerId="ADAL" clId="{5F09D76C-1841-4F58-94B1-5AE3681891B6}" dt="2023-06-22T13:03:39.640" v="3332" actId="1076"/>
          <ac:picMkLst>
            <pc:docMk/>
            <pc:sldMk cId="605312590" sldId="256"/>
            <ac:picMk id="7" creationId="{BA027267-29E6-ED00-67F1-DFA0D8E32B97}"/>
          </ac:picMkLst>
        </pc:picChg>
        <pc:picChg chg="add del mod">
          <ac:chgData name="Emils Zegers" userId="bd5cf22c-0e97-44c0-acad-9bc9915da531" providerId="ADAL" clId="{5F09D76C-1841-4F58-94B1-5AE3681891B6}" dt="2023-06-22T07:43:07.973" v="50" actId="478"/>
          <ac:picMkLst>
            <pc:docMk/>
            <pc:sldMk cId="605312590" sldId="256"/>
            <ac:picMk id="8" creationId="{5915996A-7DBF-AE16-6F31-009034687659}"/>
          </ac:picMkLst>
        </pc:picChg>
        <pc:picChg chg="add del mod">
          <ac:chgData name="Emils Zegers" userId="bd5cf22c-0e97-44c0-acad-9bc9915da531" providerId="ADAL" clId="{5F09D76C-1841-4F58-94B1-5AE3681891B6}" dt="2023-06-22T13:57:58.600" v="3437" actId="27803"/>
          <ac:picMkLst>
            <pc:docMk/>
            <pc:sldMk cId="605312590" sldId="256"/>
            <ac:picMk id="9" creationId="{0990927D-3505-4D0D-30C5-EBBD1AD9E812}"/>
          </ac:picMkLst>
        </pc:picChg>
        <pc:picChg chg="add del mod">
          <ac:chgData name="Emils Zegers" userId="bd5cf22c-0e97-44c0-acad-9bc9915da531" providerId="ADAL" clId="{5F09D76C-1841-4F58-94B1-5AE3681891B6}" dt="2023-06-22T11:11:23.636" v="1591"/>
          <ac:picMkLst>
            <pc:docMk/>
            <pc:sldMk cId="605312590" sldId="256"/>
            <ac:picMk id="9" creationId="{E644B97B-9F2C-49F9-578C-D614E2A26570}"/>
          </ac:picMkLst>
        </pc:picChg>
        <pc:picChg chg="add del mod">
          <ac:chgData name="Emils Zegers" userId="bd5cf22c-0e97-44c0-acad-9bc9915da531" providerId="ADAL" clId="{5F09D76C-1841-4F58-94B1-5AE3681891B6}" dt="2023-06-22T07:43:29.986" v="55" actId="478"/>
          <ac:picMkLst>
            <pc:docMk/>
            <pc:sldMk cId="605312590" sldId="256"/>
            <ac:picMk id="10" creationId="{FBE9281D-8DCB-AC2F-595C-CFBCDC2568E8}"/>
          </ac:picMkLst>
        </pc:picChg>
        <pc:picChg chg="add del mod">
          <ac:chgData name="Emils Zegers" userId="bd5cf22c-0e97-44c0-acad-9bc9915da531" providerId="ADAL" clId="{5F09D76C-1841-4F58-94B1-5AE3681891B6}" dt="2023-06-22T07:46:04.035" v="88" actId="478"/>
          <ac:picMkLst>
            <pc:docMk/>
            <pc:sldMk cId="605312590" sldId="256"/>
            <ac:picMk id="12" creationId="{E792BA31-DCDF-BA17-C848-2EC3708A4542}"/>
          </ac:picMkLst>
        </pc:picChg>
        <pc:picChg chg="add del mod ord modCrop">
          <ac:chgData name="Emils Zegers" userId="bd5cf22c-0e97-44c0-acad-9bc9915da531" providerId="ADAL" clId="{5F09D76C-1841-4F58-94B1-5AE3681891B6}" dt="2023-06-22T12:12:40.457" v="2708" actId="478"/>
          <ac:picMkLst>
            <pc:docMk/>
            <pc:sldMk cId="605312590" sldId="256"/>
            <ac:picMk id="13" creationId="{2363D4A2-65EB-8D1B-426F-3F6A8D121227}"/>
          </ac:picMkLst>
        </pc:picChg>
        <pc:picChg chg="mod">
          <ac:chgData name="Emils Zegers" userId="bd5cf22c-0e97-44c0-acad-9bc9915da531" providerId="ADAL" clId="{5F09D76C-1841-4F58-94B1-5AE3681891B6}" dt="2023-06-22T13:57:58.600" v="3437" actId="27803"/>
          <ac:picMkLst>
            <pc:docMk/>
            <pc:sldMk cId="605312590" sldId="256"/>
            <ac:picMk id="13" creationId="{7D53F21A-B916-0E0F-6976-D8C9BA8351E1}"/>
          </ac:picMkLst>
        </pc:picChg>
        <pc:picChg chg="add del mod">
          <ac:chgData name="Emils Zegers" userId="bd5cf22c-0e97-44c0-acad-9bc9915da531" providerId="ADAL" clId="{5F09D76C-1841-4F58-94B1-5AE3681891B6}" dt="2023-06-22T07:51:13.795" v="89" actId="478"/>
          <ac:picMkLst>
            <pc:docMk/>
            <pc:sldMk cId="605312590" sldId="256"/>
            <ac:picMk id="14" creationId="{7BA47201-6687-80DB-2572-D136598F8B58}"/>
          </ac:picMkLst>
        </pc:picChg>
        <pc:picChg chg="add del mod ord modCrop">
          <ac:chgData name="Emils Zegers" userId="bd5cf22c-0e97-44c0-acad-9bc9915da531" providerId="ADAL" clId="{5F09D76C-1841-4F58-94B1-5AE3681891B6}" dt="2023-06-22T10:11:17.751" v="829" actId="478"/>
          <ac:picMkLst>
            <pc:docMk/>
            <pc:sldMk cId="605312590" sldId="256"/>
            <ac:picMk id="16" creationId="{3F43A4C1-1D86-8FD2-2B51-016091922B6A}"/>
          </ac:picMkLst>
        </pc:picChg>
        <pc:picChg chg="del mod">
          <ac:chgData name="Emils Zegers" userId="bd5cf22c-0e97-44c0-acad-9bc9915da531" providerId="ADAL" clId="{5F09D76C-1841-4F58-94B1-5AE3681891B6}" dt="2023-06-22T09:34:08.460" v="767" actId="478"/>
          <ac:picMkLst>
            <pc:docMk/>
            <pc:sldMk cId="605312590" sldId="256"/>
            <ac:picMk id="18" creationId="{66C3D6E2-DDA1-D509-1782-6ACFD6DB5DD2}"/>
          </ac:picMkLst>
        </pc:picChg>
        <pc:picChg chg="add del mod">
          <ac:chgData name="Emils Zegers" userId="bd5cf22c-0e97-44c0-acad-9bc9915da531" providerId="ADAL" clId="{5F09D76C-1841-4F58-94B1-5AE3681891B6}" dt="2023-06-22T07:51:59.418" v="97" actId="478"/>
          <ac:picMkLst>
            <pc:docMk/>
            <pc:sldMk cId="605312590" sldId="256"/>
            <ac:picMk id="19" creationId="{4C319455-BE5E-D6A1-1891-8CA0C1AEFFFD}"/>
          </ac:picMkLst>
        </pc:picChg>
        <pc:picChg chg="add mod modCrop">
          <ac:chgData name="Emils Zegers" userId="bd5cf22c-0e97-44c0-acad-9bc9915da531" providerId="ADAL" clId="{5F09D76C-1841-4F58-94B1-5AE3681891B6}" dt="2023-06-22T14:13:58.281" v="3472" actId="1076"/>
          <ac:picMkLst>
            <pc:docMk/>
            <pc:sldMk cId="605312590" sldId="256"/>
            <ac:picMk id="20" creationId="{624BF128-476F-0770-6368-65A761DD7DC9}"/>
          </ac:picMkLst>
        </pc:picChg>
        <pc:picChg chg="add del mod">
          <ac:chgData name="Emils Zegers" userId="bd5cf22c-0e97-44c0-acad-9bc9915da531" providerId="ADAL" clId="{5F09D76C-1841-4F58-94B1-5AE3681891B6}" dt="2023-06-22T07:54:18.396" v="101" actId="478"/>
          <ac:picMkLst>
            <pc:docMk/>
            <pc:sldMk cId="605312590" sldId="256"/>
            <ac:picMk id="21" creationId="{0C2C2998-CE4B-C8EC-EA0A-40889C447CAE}"/>
          </ac:picMkLst>
        </pc:picChg>
        <pc:picChg chg="add del mod">
          <ac:chgData name="Emils Zegers" userId="bd5cf22c-0e97-44c0-acad-9bc9915da531" providerId="ADAL" clId="{5F09D76C-1841-4F58-94B1-5AE3681891B6}" dt="2023-06-22T12:13:10.257" v="2713" actId="478"/>
          <ac:picMkLst>
            <pc:docMk/>
            <pc:sldMk cId="605312590" sldId="256"/>
            <ac:picMk id="23" creationId="{098999BF-B894-6B99-397A-E1BB84087883}"/>
          </ac:picMkLst>
        </pc:picChg>
        <pc:picChg chg="add mod">
          <ac:chgData name="Emils Zegers" userId="bd5cf22c-0e97-44c0-acad-9bc9915da531" providerId="ADAL" clId="{5F09D76C-1841-4F58-94B1-5AE3681891B6}" dt="2023-06-22T14:14:07.183" v="3473" actId="1076"/>
          <ac:picMkLst>
            <pc:docMk/>
            <pc:sldMk cId="605312590" sldId="256"/>
            <ac:picMk id="28" creationId="{868855BE-6969-E2AD-AA61-4CF8B0857074}"/>
          </ac:picMkLst>
        </pc:picChg>
        <pc:picChg chg="add del mod ord">
          <ac:chgData name="Emils Zegers" userId="bd5cf22c-0e97-44c0-acad-9bc9915da531" providerId="ADAL" clId="{5F09D76C-1841-4F58-94B1-5AE3681891B6}" dt="2023-06-22T14:07:44.117" v="3444" actId="478"/>
          <ac:picMkLst>
            <pc:docMk/>
            <pc:sldMk cId="605312590" sldId="256"/>
            <ac:picMk id="2539" creationId="{1A02D1AE-DDEB-BC73-0B22-9B87BF9651B8}"/>
          </ac:picMkLst>
        </pc:picChg>
        <pc:picChg chg="add mod">
          <ac:chgData name="Emils Zegers" userId="bd5cf22c-0e97-44c0-acad-9bc9915da531" providerId="ADAL" clId="{5F09D76C-1841-4F58-94B1-5AE3681891B6}" dt="2023-06-22T14:15:34.240" v="3480" actId="1076"/>
          <ac:picMkLst>
            <pc:docMk/>
            <pc:sldMk cId="605312590" sldId="256"/>
            <ac:picMk id="2541" creationId="{2E593A0A-BC36-01EC-4F0E-AD011E643AF7}"/>
          </ac:picMkLst>
        </pc:picChg>
        <pc:picChg chg="add del mod ord modCrop">
          <ac:chgData name="Emils Zegers" userId="bd5cf22c-0e97-44c0-acad-9bc9915da531" providerId="ADAL" clId="{5F09D76C-1841-4F58-94B1-5AE3681891B6}" dt="2023-06-22T14:17:09.927" v="3488" actId="478"/>
          <ac:picMkLst>
            <pc:docMk/>
            <pc:sldMk cId="605312590" sldId="256"/>
            <ac:picMk id="2543" creationId="{53ADCE40-0901-2D75-AB06-F941242A7A87}"/>
          </ac:picMkLst>
        </pc:picChg>
        <pc:picChg chg="add del mod">
          <ac:chgData name="Emils Zegers" userId="bd5cf22c-0e97-44c0-acad-9bc9915da531" providerId="ADAL" clId="{5F09D76C-1841-4F58-94B1-5AE3681891B6}" dt="2023-06-22T14:32:43.102" v="3503" actId="478"/>
          <ac:picMkLst>
            <pc:docMk/>
            <pc:sldMk cId="605312590" sldId="256"/>
            <ac:picMk id="2545" creationId="{F0F8F923-12AC-5B68-F630-35318F4568E4}"/>
          </ac:picMkLst>
        </pc:picChg>
        <pc:picChg chg="add del mod">
          <ac:chgData name="Emils Zegers" userId="bd5cf22c-0e97-44c0-acad-9bc9915da531" providerId="ADAL" clId="{5F09D76C-1841-4F58-94B1-5AE3681891B6}" dt="2023-06-22T14:39:10.978" v="3539" actId="478"/>
          <ac:picMkLst>
            <pc:docMk/>
            <pc:sldMk cId="605312590" sldId="256"/>
            <ac:picMk id="2547" creationId="{16A64F2C-68A1-55C5-FFD8-976E7AF609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882380"/>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[1].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6" y="7349762"/>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cavity diode laser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1" y="643968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403276" y="651611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Expectation</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1000219"/>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703371" y="25754206"/>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703370" y="26677536"/>
            <a:ext cx="13799377"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narrowest peaks when providing feedback can be selected from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3" y="31156398"/>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3" y="3663930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703372" y="37562632"/>
            <a:ext cx="13821586" cy="4401205"/>
          </a:xfrm>
          <a:prstGeom prst="rect">
            <a:avLst/>
          </a:prstGeom>
          <a:noFill/>
        </p:spPr>
        <p:txBody>
          <a:bodyPr wrap="square" rtlCol="0">
            <a:spAutoFit/>
          </a:bodyPr>
          <a:lstStyle/>
          <a:p>
            <a:pPr algn="just"/>
            <a:r>
              <a:rPr lang="en-NL" sz="4000" dirty="0">
                <a:latin typeface="Arial" panose="020B0604020202020204" pitchFamily="34" charset="0"/>
                <a:cs typeface="Arial" panose="020B0604020202020204" pitchFamily="34" charset="0"/>
              </a:rPr>
              <a:t>[1] </a:t>
            </a:r>
            <a:r>
              <a:rPr lang="en-GB" sz="4000" b="0" i="0" u="none" strike="noStrike" dirty="0">
                <a:solidFill>
                  <a:srgbClr val="1A1A1A"/>
                </a:solidFill>
                <a:effectLst/>
                <a:latin typeface="Arial" panose="020B0604020202020204" pitchFamily="34" charset="0"/>
                <a:cs typeface="Arial" panose="020B0604020202020204" pitchFamily="34" charset="0"/>
              </a:rPr>
              <a:t>Erik G. Brekke, Matthew A. Schulz; Observation of laser feedback using a grating spectrometer. </a:t>
            </a:r>
            <a:r>
              <a:rPr lang="en-GB" sz="4000" b="0" i="1" u="none" strike="noStrike" dirty="0">
                <a:solidFill>
                  <a:srgbClr val="1A1A1A"/>
                </a:solidFill>
                <a:effectLst/>
                <a:latin typeface="Arial" panose="020B0604020202020204" pitchFamily="34" charset="0"/>
                <a:cs typeface="Arial" panose="020B0604020202020204" pitchFamily="34" charset="0"/>
              </a:rPr>
              <a:t>American Journal of Physics</a:t>
            </a:r>
            <a:r>
              <a:rPr lang="en-GB" sz="4000" b="0" i="0" u="none" strike="noStrike" dirty="0">
                <a:solidFill>
                  <a:srgbClr val="1A1A1A"/>
                </a:solidFill>
                <a:effectLst/>
                <a:latin typeface="Arial" panose="020B0604020202020204" pitchFamily="34" charset="0"/>
                <a:cs typeface="Arial" panose="020B0604020202020204" pitchFamily="34" charset="0"/>
              </a:rPr>
              <a:t> 1 July 2015; 83 (7): 616–620.</a:t>
            </a:r>
            <a:endParaRPr lang="en-NL" sz="4000" dirty="0">
              <a:latin typeface="Arial" panose="020B0604020202020204" pitchFamily="34" charset="0"/>
              <a:cs typeface="Arial" panose="020B0604020202020204" pitchFamily="34" charset="0"/>
            </a:endParaRPr>
          </a:p>
          <a:p>
            <a:pPr algn="just"/>
            <a:endParaRPr lang="en-NL" sz="4000" dirty="0">
              <a:latin typeface="Arial" panose="020B0604020202020204" pitchFamily="34" charset="0"/>
              <a:cs typeface="Arial" panose="020B0604020202020204" pitchFamily="34" charset="0"/>
            </a:endParaRPr>
          </a:p>
          <a:p>
            <a:pPr algn="just"/>
            <a:r>
              <a:rPr lang="en-NL" sz="4000" dirty="0">
                <a:latin typeface="Arial" panose="020B0604020202020204" pitchFamily="34" charset="0"/>
                <a:cs typeface="Arial" panose="020B0604020202020204" pitchFamily="34" charset="0"/>
              </a:rPr>
              <a:t>[2] </a:t>
            </a:r>
            <a:r>
              <a:rPr lang="en-GB" sz="4000" b="0" i="0" u="none" strike="noStrike" dirty="0" err="1">
                <a:effectLst/>
                <a:latin typeface="Arial" panose="020B0604020202020204" pitchFamily="34" charset="0"/>
                <a:cs typeface="Arial" panose="020B0604020202020204" pitchFamily="34" charset="0"/>
              </a:rPr>
              <a:t>Jumpertz</a:t>
            </a:r>
            <a:r>
              <a:rPr lang="en-GB" sz="4000" b="0" i="0" u="none" strike="noStrike" dirty="0">
                <a:effectLst/>
                <a:latin typeface="Arial" panose="020B0604020202020204" pitchFamily="34" charset="0"/>
                <a:cs typeface="Arial" panose="020B0604020202020204" pitchFamily="34" charset="0"/>
              </a:rPr>
              <a:t>, L. (2017). Optical Feedback in </a:t>
            </a:r>
            <a:r>
              <a:rPr lang="en-GB" sz="4000" b="0" i="0" u="none" strike="noStrike" dirty="0" err="1">
                <a:effectLst/>
                <a:latin typeface="Arial" panose="020B0604020202020204" pitchFamily="34" charset="0"/>
                <a:cs typeface="Arial" panose="020B0604020202020204" pitchFamily="34" charset="0"/>
              </a:rPr>
              <a:t>Interband</a:t>
            </a:r>
            <a:r>
              <a:rPr lang="en-GB" sz="4000" b="0" i="0" u="none" strike="noStrike" dirty="0">
                <a:effectLst/>
                <a:latin typeface="Arial" panose="020B0604020202020204" pitchFamily="34" charset="0"/>
                <a:cs typeface="Arial" panose="020B0604020202020204" pitchFamily="34" charset="0"/>
              </a:rPr>
              <a:t> Lasers. In: Nonlinear Photonics in Mid-infrared Quantum Cascade Lasers. Springer Theses. Springer, Cham.</a:t>
            </a:r>
            <a:endParaRPr lang="en-NL" sz="4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633913" y="3203781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1: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2: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3832284536"/>
              </p:ext>
            </p:extLst>
          </p:nvPr>
        </p:nvGraphicFramePr>
        <p:xfrm>
          <a:off x="16446511" y="7363014"/>
          <a:ext cx="12414172" cy="8779814"/>
        </p:xfrm>
        <a:graphic>
          <a:graphicData uri="http://schemas.openxmlformats.org/presentationml/2006/ole">
            <mc:AlternateContent xmlns:mc="http://schemas.openxmlformats.org/markup-compatibility/2006">
              <mc:Choice xmlns:v="urn:schemas-microsoft-com:vml" Requires="v">
                <p:oleObj name="Document" r:id="rId5" imgW="4483100" imgH="3162300" progId="Word.Document.12">
                  <p:embed/>
                </p:oleObj>
              </mc:Choice>
              <mc:Fallback>
                <p:oleObj name="Document" r:id="rId5" imgW="44831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6511" y="7363014"/>
                        <a:ext cx="12414172" cy="8779814"/>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3412" y="17041836"/>
            <a:ext cx="15492770"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67825"/>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46511" y="1611850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430</TotalTime>
  <Words>439</Words>
  <Application>Microsoft Macintosh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Microsoft Word 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Tristan de Boer</cp:lastModifiedBy>
  <cp:revision>5</cp:revision>
  <dcterms:created xsi:type="dcterms:W3CDTF">2023-06-05T09:12:40Z</dcterms:created>
  <dcterms:modified xsi:type="dcterms:W3CDTF">2023-06-26T11:14:20Z</dcterms:modified>
</cp:coreProperties>
</file>