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67771-24A9-45BE-A1D5-9630A62C7373}" v="6" dt="2023-06-28T10:04:48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8"/>
  </p:normalViewPr>
  <p:slideViewPr>
    <p:cSldViewPr snapToGrid="0">
      <p:cViewPr varScale="1">
        <p:scale>
          <a:sx n="119" d="100"/>
          <a:sy n="11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s Zegers" userId="bd5cf22c-0e97-44c0-acad-9bc9915da531" providerId="ADAL" clId="{2FF67771-24A9-45BE-A1D5-9630A62C7373}"/>
    <pc:docChg chg="addSld delSld modSld">
      <pc:chgData name="Emils Zegers" userId="bd5cf22c-0e97-44c0-acad-9bc9915da531" providerId="ADAL" clId="{2FF67771-24A9-45BE-A1D5-9630A62C7373}" dt="2023-06-28T10:04:13.889" v="177"/>
      <pc:docMkLst>
        <pc:docMk/>
      </pc:docMkLst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4207707930" sldId="256"/>
        </pc:sldMkLst>
      </pc:sldChg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1374573369" sldId="257"/>
        </pc:sldMkLst>
      </pc:sldChg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3689616406" sldId="258"/>
        </pc:sldMkLst>
      </pc:sldChg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3317067810" sldId="259"/>
        </pc:sldMkLst>
      </pc:sldChg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2185266027" sldId="260"/>
        </pc:sldMkLst>
      </pc:sldChg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751084965" sldId="261"/>
        </pc:sldMkLst>
      </pc:sldChg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44492456" sldId="262"/>
        </pc:sldMkLst>
      </pc:sldChg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3880328048" sldId="263"/>
        </pc:sldMkLst>
      </pc:sldChg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2176898101" sldId="264"/>
        </pc:sldMkLst>
      </pc:sldChg>
      <pc:sldChg chg="addSp delSp modTransition">
        <pc:chgData name="Emils Zegers" userId="bd5cf22c-0e97-44c0-acad-9bc9915da531" providerId="ADAL" clId="{2FF67771-24A9-45BE-A1D5-9630A62C7373}" dt="2023-06-28T10:04:13.889" v="177"/>
        <pc:sldMkLst>
          <pc:docMk/>
          <pc:sldMk cId="1430651056" sldId="265"/>
        </pc:sldMkLst>
        <pc:inkChg chg="add del">
          <ac:chgData name="Emils Zegers" userId="bd5cf22c-0e97-44c0-acad-9bc9915da531" providerId="ADAL" clId="{2FF67771-24A9-45BE-A1D5-9630A62C7373}" dt="2023-06-28T09:38:13.565" v="1"/>
          <ac:inkMkLst>
            <pc:docMk/>
            <pc:sldMk cId="1430651056" sldId="265"/>
            <ac:inkMk id="9" creationId="{6857536A-67E6-80E6-C3A5-F50FA10A385F}"/>
          </ac:inkMkLst>
        </pc:inkChg>
      </pc:sldChg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286119707" sldId="266"/>
        </pc:sldMkLst>
      </pc:sldChg>
      <pc:sldChg chg="modTransition">
        <pc:chgData name="Emils Zegers" userId="bd5cf22c-0e97-44c0-acad-9bc9915da531" providerId="ADAL" clId="{2FF67771-24A9-45BE-A1D5-9630A62C7373}" dt="2023-06-28T10:04:13.889" v="177"/>
        <pc:sldMkLst>
          <pc:docMk/>
          <pc:sldMk cId="2227896948" sldId="267"/>
        </pc:sldMkLst>
      </pc:sldChg>
      <pc:sldChg chg="new del">
        <pc:chgData name="Emils Zegers" userId="bd5cf22c-0e97-44c0-acad-9bc9915da531" providerId="ADAL" clId="{2FF67771-24A9-45BE-A1D5-9630A62C7373}" dt="2023-06-28T09:38:44.255" v="3" actId="47"/>
        <pc:sldMkLst>
          <pc:docMk/>
          <pc:sldMk cId="296307491" sldId="268"/>
        </pc:sldMkLst>
      </pc:sldChg>
      <pc:sldChg chg="addSp modSp new mod modTransition">
        <pc:chgData name="Emils Zegers" userId="bd5cf22c-0e97-44c0-acad-9bc9915da531" providerId="ADAL" clId="{2FF67771-24A9-45BE-A1D5-9630A62C7373}" dt="2023-06-28T10:04:13.889" v="177"/>
        <pc:sldMkLst>
          <pc:docMk/>
          <pc:sldMk cId="1672658454" sldId="268"/>
        </pc:sldMkLst>
        <pc:spChg chg="mod">
          <ac:chgData name="Emils Zegers" userId="bd5cf22c-0e97-44c0-acad-9bc9915da531" providerId="ADAL" clId="{2FF67771-24A9-45BE-A1D5-9630A62C7373}" dt="2023-06-28T09:38:58.797" v="19" actId="122"/>
          <ac:spMkLst>
            <pc:docMk/>
            <pc:sldMk cId="1672658454" sldId="268"/>
            <ac:spMk id="2" creationId="{A4D04AE8-C07F-DA50-12D0-A98B671ED467}"/>
          </ac:spMkLst>
        </pc:spChg>
        <pc:spChg chg="add mod">
          <ac:chgData name="Emils Zegers" userId="bd5cf22c-0e97-44c0-acad-9bc9915da531" providerId="ADAL" clId="{2FF67771-24A9-45BE-A1D5-9630A62C7373}" dt="2023-06-28T09:41:50.774" v="176" actId="20577"/>
          <ac:spMkLst>
            <pc:docMk/>
            <pc:sldMk cId="1672658454" sldId="268"/>
            <ac:spMk id="3" creationId="{763FA711-77ED-F8F1-4AAA-2BFAE9BF1A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3E97-FF4D-2B66-C2EB-390D026B9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97CAB-C258-0723-69A3-38C390938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1B6B-E5AF-999A-9841-2076FC97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C0E68-8BDA-A6B3-EB71-D94440C7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0040-3591-54B1-4471-59881864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409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66E3-239E-F6C0-4674-58897B86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4652-4F3F-19C1-BBFB-B32B2292F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BFF7-757F-EF97-0A3B-693602FD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5559-6E37-B1E7-6D02-BAB6E30A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A84C-0F8E-C319-8B7C-29673EA0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304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17045-416A-975E-0521-876989906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9BBBA-B5A3-3D93-5CB3-BC23A5FBB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FE8C-ABAB-6413-2F69-36F8A7B5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FAAA-F908-4F49-E593-60B1D701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A16CC-D99E-A236-FA8E-5840362A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344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5EB6-4671-84E8-9839-6F7CACC1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EF7-CD00-43DB-86B6-20261E77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E26A-7FF2-01CC-C0D4-06C002C1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693A-0D20-CD8D-F8EE-2EAA2A89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E6EE-DC56-7EDC-9ADA-CF08A8B7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16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9D4C-21E5-0D15-CD33-F3B849AB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FE9BC-2BEB-FB53-5727-42FB6834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6FB3-E827-C669-E59C-EEB3F7C7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AE4F-341F-3099-C893-2CD65D3A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E281-1CAA-1E06-203C-63AA1FDF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131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9E26-1309-D1A2-96A1-129969B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1D3C-3FFE-9CEF-E87C-F45CD231E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F7F2D-F093-72DD-037D-A8525122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287A-5EFA-0C61-BACB-35E72026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1057-E2F9-8F26-7C1A-51AC2446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5E77B-C11D-F20A-A810-6BB09821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68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F577-CCE2-5A95-56AE-A93D9821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9FADC-8989-2265-ED7C-9A431517D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CFB8B-11BD-F537-7138-F052691E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B86F7-3972-B437-75F3-9FDB951DA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FC94E-89B7-FFA1-528B-06B71274A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4F9A6-83C2-211C-A17C-561ED611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ED8BA-7708-BB83-26FD-A45DF216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102E3-1545-3843-0A84-3A64355C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194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23A2-7CDD-3D82-05D3-6DBCD4F2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D4435-3848-FA1E-29DA-2E154A88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FA7E5-AEEE-15E3-CED7-2000CBF8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28970-DA7B-A577-6BB7-4D9F6ADB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272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6BC79-306B-0EB8-9C23-BF0A114C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78563-8A11-34B0-2DDC-C2927471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98B7E-B330-9D84-0E26-F3D7DBEB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39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0812-39A7-305C-CCF5-4DE16BE9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4911-C2DD-738B-4D1A-6F24D94A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2D58-0B1A-B71C-A9DD-9A5F2F06C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6232-7412-8FDB-A1B6-3169F92E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3CA91-CC42-680A-ED8F-B1AC5AEB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3E7AF-DD12-6022-C5A1-7C1F248D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293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B6C7-B955-0106-947C-CFD2D98E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4DD00-7D85-E7D2-9593-82EE1BCAE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832F7-6E3B-C387-4073-1B4EEDDE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E9F71-BDE1-32D2-F1A4-C7CF0630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C4507-0FB0-1209-D3E2-C27EB53A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B3C6C-E7CC-5B12-AA5F-26C0DE66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865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01646-5631-3CB0-3B4E-FCD6E5AB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EF09-A13E-E45E-F49A-58E1D9A2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15232-22AA-1FFF-58E1-441E15DD6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EA69-C9AC-054C-A7F4-04FACDBFD9E6}" type="datetimeFigureOut">
              <a:rPr lang="en-NL" smtClean="0"/>
              <a:t>28/06/2023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671D-EF5B-9C14-7B77-7B140D90A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6DEC-45C6-2646-D477-2293C9F92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EF52-AA57-0544-8E68-0DF42F172D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02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9A84F-BEDC-E787-0F25-FE2A3D161B05}"/>
              </a:ext>
            </a:extLst>
          </p:cNvPr>
          <p:cNvSpPr txBox="1"/>
          <p:nvPr/>
        </p:nvSpPr>
        <p:spPr>
          <a:xfrm>
            <a:off x="674574" y="443407"/>
            <a:ext cx="1084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7200" dirty="0"/>
              <a:t>What happens when you reflect t</a:t>
            </a:r>
            <a:r>
              <a:rPr lang="en-GB" sz="7200" dirty="0"/>
              <a:t>he</a:t>
            </a:r>
            <a:r>
              <a:rPr lang="en-NL" sz="7200" dirty="0"/>
              <a:t> output of a diode laser back upon itself?</a:t>
            </a:r>
          </a:p>
        </p:txBody>
      </p:sp>
      <p:pic>
        <p:nvPicPr>
          <p:cNvPr id="5" name="Picture 4" descr="A picture containing screenshot, colorfulness, graphics&#10;&#10;Description automatically generated">
            <a:extLst>
              <a:ext uri="{FF2B5EF4-FFF2-40B4-BE49-F238E27FC236}">
                <a16:creationId xmlns:a16="http://schemas.microsoft.com/office/drawing/2014/main" id="{A8CAF447-3ED3-CE13-B279-CD43520C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54" y="3429000"/>
            <a:ext cx="8066089" cy="35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0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C7C5FD7-BC21-B64F-A2C3-581637262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1460265"/>
            <a:ext cx="7772400" cy="39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creenshot, colorfulness, graphics&#10;&#10;Description automatically generated">
            <a:extLst>
              <a:ext uri="{FF2B5EF4-FFF2-40B4-BE49-F238E27FC236}">
                <a16:creationId xmlns:a16="http://schemas.microsoft.com/office/drawing/2014/main" id="{E34468E3-6A52-6894-692C-6EC090B5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0" y="928175"/>
            <a:ext cx="11291600" cy="50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18E34-4288-F179-96BF-9845972CB83A}"/>
              </a:ext>
            </a:extLst>
          </p:cNvPr>
          <p:cNvSpPr txBox="1"/>
          <p:nvPr/>
        </p:nvSpPr>
        <p:spPr>
          <a:xfrm>
            <a:off x="4722867" y="374103"/>
            <a:ext cx="274626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5000" dirty="0">
                <a:sym typeface="Wingdings" pitchFamily="2" charset="2"/>
              </a:rPr>
              <a:t>:)</a:t>
            </a:r>
            <a:endParaRPr lang="en-NL" sz="35000" dirty="0"/>
          </a:p>
        </p:txBody>
      </p:sp>
    </p:spTree>
    <p:extLst>
      <p:ext uri="{BB962C8B-B14F-4D97-AF65-F5344CB8AC3E}">
        <p14:creationId xmlns:p14="http://schemas.microsoft.com/office/powerpoint/2010/main" val="222789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4AE8-C07F-DA50-12D0-A98B671E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Credits</a:t>
            </a:r>
            <a:endParaRPr lang="en-NL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FA711-77ED-F8F1-4AAA-2BFAE9BF1A07}"/>
              </a:ext>
            </a:extLst>
          </p:cNvPr>
          <p:cNvSpPr txBox="1"/>
          <p:nvPr/>
        </p:nvSpPr>
        <p:spPr>
          <a:xfrm>
            <a:off x="838200" y="248369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Tristan de Boer: Voiceover, animation, 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Robin van Straaten: Animation, 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Emils Zegers: Animation, video editing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67265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1"/>
    </mc:Choice>
    <mc:Fallback>
      <p:transition spd="slow" advTm="29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F25BF6D-8FD5-3D87-5254-BBAA854D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749" y="2145851"/>
            <a:ext cx="2619270" cy="256947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C4A7FC8-941A-048F-138A-85CA5F934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7951" y="2139501"/>
            <a:ext cx="3157067" cy="257943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99A2C8F-E638-2F65-15B1-9C5EE08BD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7950" y="1947432"/>
            <a:ext cx="3157067" cy="260931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6E79D4-76A2-22FE-43F7-D28B5FE0F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5442" y="1947432"/>
            <a:ext cx="3157067" cy="260931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FD008B-7E0A-D6BD-DA3A-03D68B8571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7548" y="2144263"/>
            <a:ext cx="3196904" cy="256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F25BF6D-8FD5-3D87-5254-BBAA854D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749" y="2145851"/>
            <a:ext cx="2619270" cy="256947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C4A7FC8-941A-048F-138A-85CA5F934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7951" y="2139501"/>
            <a:ext cx="3157067" cy="257943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99A2C8F-E638-2F65-15B1-9C5EE08BD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7950" y="1947432"/>
            <a:ext cx="3157067" cy="260931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6E79D4-76A2-22FE-43F7-D28B5FE0F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5442" y="1947432"/>
            <a:ext cx="3157067" cy="260931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FD008B-7E0A-D6BD-DA3A-03D68B8571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97548" y="2144263"/>
            <a:ext cx="3196904" cy="256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5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C3104D2-7D84-50B8-C2FB-C93C8169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887175"/>
            <a:ext cx="8789670" cy="50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1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0E564E6-A6DE-20AA-E9B0-2B068B0D0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182" y="1335677"/>
            <a:ext cx="3019425" cy="3886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7B2D7F1-8996-FA18-C6A3-B68600D83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1152" y="1152797"/>
            <a:ext cx="2886075" cy="407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B57DEB-BA54-11FB-A196-F11BFA441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1152" y="1152797"/>
            <a:ext cx="2886075" cy="40767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C24C6B8-8F5A-DBEF-18E3-4368411BD9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1152" y="1152797"/>
            <a:ext cx="28860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E1094B9-2BE0-A93D-BCED-03918A4B0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1477355"/>
            <a:ext cx="7772400" cy="39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6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7B280AA-B46E-D3BA-06DA-43895EA9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1473937"/>
            <a:ext cx="7772400" cy="39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8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F9C774F-E64A-A465-AE78-9AFD552B9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1473937"/>
            <a:ext cx="7772400" cy="39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0C7E8A7-D686-B09E-116B-97FEC800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1473937"/>
            <a:ext cx="7772400" cy="39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41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de Boer</dc:creator>
  <cp:lastModifiedBy>Emils Zegers</cp:lastModifiedBy>
  <cp:revision>1</cp:revision>
  <dcterms:created xsi:type="dcterms:W3CDTF">2023-06-27T13:38:52Z</dcterms:created>
  <dcterms:modified xsi:type="dcterms:W3CDTF">2023-06-28T10:04:58Z</dcterms:modified>
</cp:coreProperties>
</file>