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40288"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09D76C-1841-4F58-94B1-5AE3681891B6}" v="1228" dt="2023-06-22T14:51:58.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6969"/>
    <p:restoredTop sz="96400" autoAdjust="0"/>
  </p:normalViewPr>
  <p:slideViewPr>
    <p:cSldViewPr snapToGrid="0">
      <p:cViewPr>
        <p:scale>
          <a:sx n="30" d="100"/>
          <a:sy n="30" d="100"/>
        </p:scale>
        <p:origin x="1760" y="-70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s Zegers" userId="ffcb4d5f4c9f389f" providerId="LiveId" clId="{503603CF-D47B-40A0-B37E-5FCD232EB101}"/>
    <pc:docChg chg="addSld modSld">
      <pc:chgData name="emils Zegers" userId="ffcb4d5f4c9f389f" providerId="LiveId" clId="{503603CF-D47B-40A0-B37E-5FCD232EB101}" dt="2023-06-05T09:13:04.567" v="6" actId="20577"/>
      <pc:docMkLst>
        <pc:docMk/>
      </pc:docMkLst>
      <pc:sldChg chg="modSp new mod">
        <pc:chgData name="emils Zegers" userId="ffcb4d5f4c9f389f" providerId="LiveId" clId="{503603CF-D47B-40A0-B37E-5FCD232EB101}" dt="2023-06-05T09:13:04.567" v="6" actId="20577"/>
        <pc:sldMkLst>
          <pc:docMk/>
          <pc:sldMk cId="605312590" sldId="256"/>
        </pc:sldMkLst>
        <pc:spChg chg="mod">
          <ac:chgData name="emils Zegers" userId="ffcb4d5f4c9f389f" providerId="LiveId" clId="{503603CF-D47B-40A0-B37E-5FCD232EB101}" dt="2023-06-05T09:13:04.567" v="6" actId="20577"/>
          <ac:spMkLst>
            <pc:docMk/>
            <pc:sldMk cId="605312590" sldId="256"/>
            <ac:spMk id="2" creationId="{8DB20035-8802-6B91-C2C2-CAEC48AD8007}"/>
          </ac:spMkLst>
        </pc:spChg>
      </pc:sldChg>
    </pc:docChg>
  </pc:docChgLst>
  <pc:docChgLst>
    <pc:chgData name="Emils Zegers" userId="bd5cf22c-0e97-44c0-acad-9bc9915da531" providerId="ADAL" clId="{5F09D76C-1841-4F58-94B1-5AE3681891B6}"/>
    <pc:docChg chg="undo custSel modSld">
      <pc:chgData name="Emils Zegers" userId="bd5cf22c-0e97-44c0-acad-9bc9915da531" providerId="ADAL" clId="{5F09D76C-1841-4F58-94B1-5AE3681891B6}" dt="2023-06-22T14:51:58.856" v="3567"/>
      <pc:docMkLst>
        <pc:docMk/>
      </pc:docMkLst>
      <pc:sldChg chg="addSp delSp modSp mod setBg">
        <pc:chgData name="Emils Zegers" userId="bd5cf22c-0e97-44c0-acad-9bc9915da531" providerId="ADAL" clId="{5F09D76C-1841-4F58-94B1-5AE3681891B6}" dt="2023-06-22T14:51:58.856" v="3567"/>
        <pc:sldMkLst>
          <pc:docMk/>
          <pc:sldMk cId="605312590" sldId="256"/>
        </pc:sldMkLst>
        <pc:spChg chg="mod">
          <ac:chgData name="Emils Zegers" userId="bd5cf22c-0e97-44c0-acad-9bc9915da531" providerId="ADAL" clId="{5F09D76C-1841-4F58-94B1-5AE3681891B6}" dt="2023-06-22T14:15:27.817" v="3478" actId="1076"/>
          <ac:spMkLst>
            <pc:docMk/>
            <pc:sldMk cId="605312590" sldId="256"/>
            <ac:spMk id="2" creationId="{8DB20035-8802-6B91-C2C2-CAEC48AD8007}"/>
          </ac:spMkLst>
        </pc:spChg>
        <pc:spChg chg="del">
          <ac:chgData name="Emils Zegers" userId="bd5cf22c-0e97-44c0-acad-9bc9915da531" providerId="ADAL" clId="{5F09D76C-1841-4F58-94B1-5AE3681891B6}" dt="2023-06-22T07:45:28.656" v="80" actId="478"/>
          <ac:spMkLst>
            <pc:docMk/>
            <pc:sldMk cId="605312590" sldId="256"/>
            <ac:spMk id="3" creationId="{190A6092-651D-38CE-CB24-1F58314C8B41}"/>
          </ac:spMkLst>
        </pc:spChg>
        <pc:spChg chg="add del mod">
          <ac:chgData name="Emils Zegers" userId="bd5cf22c-0e97-44c0-acad-9bc9915da531" providerId="ADAL" clId="{5F09D76C-1841-4F58-94B1-5AE3681891B6}" dt="2023-06-22T09:34:05.083" v="765" actId="478"/>
          <ac:spMkLst>
            <pc:docMk/>
            <pc:sldMk cId="605312590" sldId="256"/>
            <ac:spMk id="3" creationId="{D347D021-A1A0-CEC1-98C3-1776E71D23A0}"/>
          </ac:spMkLst>
        </pc:spChg>
        <pc:spChg chg="add mod">
          <ac:chgData name="Emils Zegers" userId="bd5cf22c-0e97-44c0-acad-9bc9915da531" providerId="ADAL" clId="{5F09D76C-1841-4F58-94B1-5AE3681891B6}" dt="2023-06-22T14:14:07.183" v="3473" actId="1076"/>
          <ac:spMkLst>
            <pc:docMk/>
            <pc:sldMk cId="605312590" sldId="256"/>
            <ac:spMk id="3" creationId="{D5E09757-2436-E6FA-D278-648A4112B2E8}"/>
          </ac:spMkLst>
        </pc:spChg>
        <pc:spChg chg="add mod">
          <ac:chgData name="Emils Zegers" userId="bd5cf22c-0e97-44c0-acad-9bc9915da531" providerId="ADAL" clId="{5F09D76C-1841-4F58-94B1-5AE3681891B6}" dt="2023-06-22T14:13:58.281" v="3472" actId="1076"/>
          <ac:spMkLst>
            <pc:docMk/>
            <pc:sldMk cId="605312590" sldId="256"/>
            <ac:spMk id="4" creationId="{1922CFE9-61E0-7F35-1770-2D423EA33D6B}"/>
          </ac:spMkLst>
        </pc:spChg>
        <pc:spChg chg="add del mod ord">
          <ac:chgData name="Emils Zegers" userId="bd5cf22c-0e97-44c0-acad-9bc9915da531" providerId="ADAL" clId="{5F09D76C-1841-4F58-94B1-5AE3681891B6}" dt="2023-06-22T09:34:05.083" v="765" actId="478"/>
          <ac:spMkLst>
            <pc:docMk/>
            <pc:sldMk cId="605312590" sldId="256"/>
            <ac:spMk id="4" creationId="{2102C65A-515F-B2F8-9A1C-38434BCCC427}"/>
          </ac:spMkLst>
        </pc:spChg>
        <pc:spChg chg="add del mod">
          <ac:chgData name="Emils Zegers" userId="bd5cf22c-0e97-44c0-acad-9bc9915da531" providerId="ADAL" clId="{5F09D76C-1841-4F58-94B1-5AE3681891B6}" dt="2023-06-22T09:34:05.083" v="765" actId="478"/>
          <ac:spMkLst>
            <pc:docMk/>
            <pc:sldMk cId="605312590" sldId="256"/>
            <ac:spMk id="5" creationId="{77A154C7-5854-948F-FC94-B824696B59C3}"/>
          </ac:spMkLst>
        </pc:spChg>
        <pc:spChg chg="add del mod topLvl">
          <ac:chgData name="Emils Zegers" userId="bd5cf22c-0e97-44c0-acad-9bc9915da531" providerId="ADAL" clId="{5F09D76C-1841-4F58-94B1-5AE3681891B6}" dt="2023-06-22T11:01:57.193" v="1569" actId="478"/>
          <ac:spMkLst>
            <pc:docMk/>
            <pc:sldMk cId="605312590" sldId="256"/>
            <ac:spMk id="6" creationId="{AAE5DBEA-BF18-E3D2-6A0A-B7D3DDDC6955}"/>
          </ac:spMkLst>
        </pc:spChg>
        <pc:spChg chg="add del mod topLvl">
          <ac:chgData name="Emils Zegers" userId="bd5cf22c-0e97-44c0-acad-9bc9915da531" providerId="ADAL" clId="{5F09D76C-1841-4F58-94B1-5AE3681891B6}" dt="2023-06-22T11:01:57.193" v="1569" actId="478"/>
          <ac:spMkLst>
            <pc:docMk/>
            <pc:sldMk cId="605312590" sldId="256"/>
            <ac:spMk id="8" creationId="{F776A035-17DF-D142-9847-265199F0CBDB}"/>
          </ac:spMkLst>
        </pc:spChg>
        <pc:spChg chg="add del mod">
          <ac:chgData name="Emils Zegers" userId="bd5cf22c-0e97-44c0-acad-9bc9915da531" providerId="ADAL" clId="{5F09D76C-1841-4F58-94B1-5AE3681891B6}" dt="2023-06-22T09:18:14.173" v="710"/>
          <ac:spMkLst>
            <pc:docMk/>
            <pc:sldMk cId="605312590" sldId="256"/>
            <ac:spMk id="10" creationId="{353E878B-D128-79A3-7BCA-4D0EA2116463}"/>
          </ac:spMkLst>
        </pc:spChg>
        <pc:spChg chg="add mod">
          <ac:chgData name="Emils Zegers" userId="bd5cf22c-0e97-44c0-acad-9bc9915da531" providerId="ADAL" clId="{5F09D76C-1841-4F58-94B1-5AE3681891B6}" dt="2023-06-22T14:13:32.229" v="3470" actId="1076"/>
          <ac:spMkLst>
            <pc:docMk/>
            <pc:sldMk cId="605312590" sldId="256"/>
            <ac:spMk id="10" creationId="{93D495C6-9A4B-A40E-70AD-18D5E7855D68}"/>
          </ac:spMkLst>
        </pc:spChg>
        <pc:spChg chg="add mod">
          <ac:chgData name="Emils Zegers" userId="bd5cf22c-0e97-44c0-acad-9bc9915da531" providerId="ADAL" clId="{5F09D76C-1841-4F58-94B1-5AE3681891B6}" dt="2023-06-22T13:03:52.199" v="3333" actId="14100"/>
          <ac:spMkLst>
            <pc:docMk/>
            <pc:sldMk cId="605312590" sldId="256"/>
            <ac:spMk id="11" creationId="{82B0777B-A2FF-B860-C5E1-B1EF9ADF1C0A}"/>
          </ac:spMkLst>
        </pc:spChg>
        <pc:spChg chg="del mod topLvl">
          <ac:chgData name="Emils Zegers" userId="bd5cf22c-0e97-44c0-acad-9bc9915da531" providerId="ADAL" clId="{5F09D76C-1841-4F58-94B1-5AE3681891B6}" dt="2023-06-22T11:01:57.193" v="1569" actId="478"/>
          <ac:spMkLst>
            <pc:docMk/>
            <pc:sldMk cId="605312590" sldId="256"/>
            <ac:spMk id="14" creationId="{73B8A3AB-D86D-F61D-6ACE-55657C174108}"/>
          </ac:spMkLst>
        </pc:spChg>
        <pc:spChg chg="mod">
          <ac:chgData name="Emils Zegers" userId="bd5cf22c-0e97-44c0-acad-9bc9915da531" providerId="ADAL" clId="{5F09D76C-1841-4F58-94B1-5AE3681891B6}" dt="2023-06-22T13:57:58.600" v="3437" actId="27803"/>
          <ac:spMkLst>
            <pc:docMk/>
            <pc:sldMk cId="605312590" sldId="256"/>
            <ac:spMk id="15" creationId="{04AE87F5-010B-F441-529F-C7F985F93C4C}"/>
          </ac:spMkLst>
        </pc:spChg>
        <pc:spChg chg="del mod topLvl">
          <ac:chgData name="Emils Zegers" userId="bd5cf22c-0e97-44c0-acad-9bc9915da531" providerId="ADAL" clId="{5F09D76C-1841-4F58-94B1-5AE3681891B6}" dt="2023-06-22T11:01:57.193" v="1569" actId="478"/>
          <ac:spMkLst>
            <pc:docMk/>
            <pc:sldMk cId="605312590" sldId="256"/>
            <ac:spMk id="15" creationId="{A532EE8C-4283-E6F8-5C11-D477855E5280}"/>
          </ac:spMkLst>
        </pc:spChg>
        <pc:spChg chg="add mod">
          <ac:chgData name="Emils Zegers" userId="bd5cf22c-0e97-44c0-acad-9bc9915da531" providerId="ADAL" clId="{5F09D76C-1841-4F58-94B1-5AE3681891B6}" dt="2023-06-22T14:20:52.201" v="3489" actId="1076"/>
          <ac:spMkLst>
            <pc:docMk/>
            <pc:sldMk cId="605312590" sldId="256"/>
            <ac:spMk id="16" creationId="{71943113-C3FB-E68C-3559-3E941114FFB1}"/>
          </ac:spMkLst>
        </pc:spChg>
        <pc:spChg chg="add del mod ord">
          <ac:chgData name="Emils Zegers" userId="bd5cf22c-0e97-44c0-acad-9bc9915da531" providerId="ADAL" clId="{5F09D76C-1841-4F58-94B1-5AE3681891B6}" dt="2023-06-22T14:39:09.540" v="3538" actId="478"/>
          <ac:spMkLst>
            <pc:docMk/>
            <pc:sldMk cId="605312590" sldId="256"/>
            <ac:spMk id="17" creationId="{0E29FBC8-C102-7BAF-D6A6-070BDC02B058}"/>
          </ac:spMkLst>
        </pc:spChg>
        <pc:spChg chg="add mod">
          <ac:chgData name="Emils Zegers" userId="bd5cf22c-0e97-44c0-acad-9bc9915da531" providerId="ADAL" clId="{5F09D76C-1841-4F58-94B1-5AE3681891B6}" dt="2023-06-22T14:21:13.292" v="3493" actId="1076"/>
          <ac:spMkLst>
            <pc:docMk/>
            <pc:sldMk cId="605312590" sldId="256"/>
            <ac:spMk id="18" creationId="{23F4374A-D1AB-AC16-3EDD-BDAA660FAC95}"/>
          </ac:spMkLst>
        </pc:spChg>
        <pc:spChg chg="add mod topLvl">
          <ac:chgData name="Emils Zegers" userId="bd5cf22c-0e97-44c0-acad-9bc9915da531" providerId="ADAL" clId="{5F09D76C-1841-4F58-94B1-5AE3681891B6}" dt="2023-06-22T14:20:52.201" v="3489" actId="1076"/>
          <ac:spMkLst>
            <pc:docMk/>
            <pc:sldMk cId="605312590" sldId="256"/>
            <ac:spMk id="19" creationId="{5EA47C9F-0453-69C3-157F-6AB057DA5D76}"/>
          </ac:spMkLst>
        </pc:spChg>
        <pc:spChg chg="add mod">
          <ac:chgData name="Emils Zegers" userId="bd5cf22c-0e97-44c0-acad-9bc9915da531" providerId="ADAL" clId="{5F09D76C-1841-4F58-94B1-5AE3681891B6}" dt="2023-06-22T13:03:39.640" v="3332" actId="1076"/>
          <ac:spMkLst>
            <pc:docMk/>
            <pc:sldMk cId="605312590" sldId="256"/>
            <ac:spMk id="21" creationId="{63D33713-FA70-0926-2288-F6BB18F431A9}"/>
          </ac:spMkLst>
        </pc:spChg>
        <pc:spChg chg="add mod">
          <ac:chgData name="Emils Zegers" userId="bd5cf22c-0e97-44c0-acad-9bc9915da531" providerId="ADAL" clId="{5F09D76C-1841-4F58-94B1-5AE3681891B6}" dt="2023-06-22T14:13:25.157" v="3469" actId="1076"/>
          <ac:spMkLst>
            <pc:docMk/>
            <pc:sldMk cId="605312590" sldId="256"/>
            <ac:spMk id="22" creationId="{31544DDD-4DBB-76CF-C7E7-2828C0580963}"/>
          </ac:spMkLst>
        </pc:spChg>
        <pc:spChg chg="mod">
          <ac:chgData name="Emils Zegers" userId="bd5cf22c-0e97-44c0-acad-9bc9915da531" providerId="ADAL" clId="{5F09D76C-1841-4F58-94B1-5AE3681891B6}" dt="2023-06-22T13:57:58.600" v="3437" actId="27803"/>
          <ac:spMkLst>
            <pc:docMk/>
            <pc:sldMk cId="605312590" sldId="256"/>
            <ac:spMk id="23" creationId="{82FC8B71-48E6-18BB-B30A-656886883263}"/>
          </ac:spMkLst>
        </pc:spChg>
        <pc:spChg chg="add mod">
          <ac:chgData name="Emils Zegers" userId="bd5cf22c-0e97-44c0-acad-9bc9915da531" providerId="ADAL" clId="{5F09D76C-1841-4F58-94B1-5AE3681891B6}" dt="2023-06-22T14:13:16.894" v="3468" actId="1076"/>
          <ac:spMkLst>
            <pc:docMk/>
            <pc:sldMk cId="605312590" sldId="256"/>
            <ac:spMk id="24" creationId="{37F2954F-601B-7628-AF3C-623E467FC958}"/>
          </ac:spMkLst>
        </pc:spChg>
        <pc:spChg chg="add del mod">
          <ac:chgData name="Emils Zegers" userId="bd5cf22c-0e97-44c0-acad-9bc9915da531" providerId="ADAL" clId="{5F09D76C-1841-4F58-94B1-5AE3681891B6}" dt="2023-06-22T10:59:59.971" v="1522" actId="767"/>
          <ac:spMkLst>
            <pc:docMk/>
            <pc:sldMk cId="605312590" sldId="256"/>
            <ac:spMk id="25" creationId="{5027672E-3930-C316-33EF-8C515C2E8A46}"/>
          </ac:spMkLst>
        </pc:spChg>
        <pc:spChg chg="mod">
          <ac:chgData name="Emils Zegers" userId="bd5cf22c-0e97-44c0-acad-9bc9915da531" providerId="ADAL" clId="{5F09D76C-1841-4F58-94B1-5AE3681891B6}" dt="2023-06-22T13:57:58.600" v="3437" actId="27803"/>
          <ac:spMkLst>
            <pc:docMk/>
            <pc:sldMk cId="605312590" sldId="256"/>
            <ac:spMk id="25" creationId="{C6E245AE-0F62-B73C-429F-20F4595B6321}"/>
          </ac:spMkLst>
        </pc:spChg>
        <pc:spChg chg="add mod">
          <ac:chgData name="Emils Zegers" userId="bd5cf22c-0e97-44c0-acad-9bc9915da531" providerId="ADAL" clId="{5F09D76C-1841-4F58-94B1-5AE3681891B6}" dt="2023-06-22T14:13:32.229" v="3470" actId="1076"/>
          <ac:spMkLst>
            <pc:docMk/>
            <pc:sldMk cId="605312590" sldId="256"/>
            <ac:spMk id="26" creationId="{34648C32-1B5B-84D7-78EB-DE232346049C}"/>
          </ac:spMkLst>
        </pc:spChg>
        <pc:spChg chg="add del mod">
          <ac:chgData name="Emils Zegers" userId="bd5cf22c-0e97-44c0-acad-9bc9915da531" providerId="ADAL" clId="{5F09D76C-1841-4F58-94B1-5AE3681891B6}" dt="2023-06-22T11:45:50.460" v="2239"/>
          <ac:spMkLst>
            <pc:docMk/>
            <pc:sldMk cId="605312590" sldId="256"/>
            <ac:spMk id="27" creationId="{69DC1238-EB0D-C7D5-29FC-96E28CD19024}"/>
          </ac:spMkLst>
        </pc:spChg>
        <pc:spChg chg="mod">
          <ac:chgData name="Emils Zegers" userId="bd5cf22c-0e97-44c0-acad-9bc9915da531" providerId="ADAL" clId="{5F09D76C-1841-4F58-94B1-5AE3681891B6}" dt="2023-06-22T13:57:58.600" v="3437" actId="27803"/>
          <ac:spMkLst>
            <pc:docMk/>
            <pc:sldMk cId="605312590" sldId="256"/>
            <ac:spMk id="27" creationId="{A921625F-67D4-2986-CE52-2AE5248D1862}"/>
          </ac:spMkLst>
        </pc:spChg>
        <pc:spChg chg="add del mod">
          <ac:chgData name="Emils Zegers" userId="bd5cf22c-0e97-44c0-acad-9bc9915da531" providerId="ADAL" clId="{5F09D76C-1841-4F58-94B1-5AE3681891B6}" dt="2023-06-22T11:00:23.911" v="1546" actId="478"/>
          <ac:spMkLst>
            <pc:docMk/>
            <pc:sldMk cId="605312590" sldId="256"/>
            <ac:spMk id="28" creationId="{7C33C5F9-D1D2-119A-C2E2-95210D860213}"/>
          </ac:spMkLst>
        </pc:spChg>
        <pc:spChg chg="add mod">
          <ac:chgData name="Emils Zegers" userId="bd5cf22c-0e97-44c0-acad-9bc9915da531" providerId="ADAL" clId="{5F09D76C-1841-4F58-94B1-5AE3681891B6}" dt="2023-06-22T13:00:41.311" v="3322" actId="1076"/>
          <ac:spMkLst>
            <pc:docMk/>
            <pc:sldMk cId="605312590" sldId="256"/>
            <ac:spMk id="29" creationId="{079F492F-F6C6-929D-855D-07D237F5C7F3}"/>
          </ac:spMkLst>
        </pc:spChg>
        <pc:spChg chg="add mod">
          <ac:chgData name="Emils Zegers" userId="bd5cf22c-0e97-44c0-acad-9bc9915da531" providerId="ADAL" clId="{5F09D76C-1841-4F58-94B1-5AE3681891B6}" dt="2023-06-22T12:59:28.525" v="3312" actId="1076"/>
          <ac:spMkLst>
            <pc:docMk/>
            <pc:sldMk cId="605312590" sldId="256"/>
            <ac:spMk id="30" creationId="{06D7D6FF-D3E2-C821-9B87-5E021566DEEE}"/>
          </ac:spMkLst>
        </pc:spChg>
        <pc:spChg chg="mod">
          <ac:chgData name="Emils Zegers" userId="bd5cf22c-0e97-44c0-acad-9bc9915da531" providerId="ADAL" clId="{5F09D76C-1841-4F58-94B1-5AE3681891B6}" dt="2023-06-22T13:57:58.600" v="3437" actId="27803"/>
          <ac:spMkLst>
            <pc:docMk/>
            <pc:sldMk cId="605312590" sldId="256"/>
            <ac:spMk id="31" creationId="{3B6D6903-A2C2-425B-32D9-822B240A312F}"/>
          </ac:spMkLst>
        </pc:spChg>
        <pc:spChg chg="mod">
          <ac:chgData name="Emils Zegers" userId="bd5cf22c-0e97-44c0-acad-9bc9915da531" providerId="ADAL" clId="{5F09D76C-1841-4F58-94B1-5AE3681891B6}" dt="2023-06-22T13:57:58.600" v="3437" actId="27803"/>
          <ac:spMkLst>
            <pc:docMk/>
            <pc:sldMk cId="605312590" sldId="256"/>
            <ac:spMk id="32" creationId="{D3BAA896-1E57-8BBD-3954-FD8135477942}"/>
          </ac:spMkLst>
        </pc:spChg>
        <pc:spChg chg="mod">
          <ac:chgData name="Emils Zegers" userId="bd5cf22c-0e97-44c0-acad-9bc9915da531" providerId="ADAL" clId="{5F09D76C-1841-4F58-94B1-5AE3681891B6}" dt="2023-06-22T13:57:58.600" v="3437" actId="27803"/>
          <ac:spMkLst>
            <pc:docMk/>
            <pc:sldMk cId="605312590" sldId="256"/>
            <ac:spMk id="33" creationId="{EEB96F55-80F0-82CD-A6CF-F64C7F0B9CE8}"/>
          </ac:spMkLst>
        </pc:spChg>
        <pc:spChg chg="mod">
          <ac:chgData name="Emils Zegers" userId="bd5cf22c-0e97-44c0-acad-9bc9915da531" providerId="ADAL" clId="{5F09D76C-1841-4F58-94B1-5AE3681891B6}" dt="2023-06-22T13:57:58.600" v="3437" actId="27803"/>
          <ac:spMkLst>
            <pc:docMk/>
            <pc:sldMk cId="605312590" sldId="256"/>
            <ac:spMk id="34" creationId="{A6AE9855-1879-E12F-0031-7817A7987FDD}"/>
          </ac:spMkLst>
        </pc:spChg>
        <pc:spChg chg="mod">
          <ac:chgData name="Emils Zegers" userId="bd5cf22c-0e97-44c0-acad-9bc9915da531" providerId="ADAL" clId="{5F09D76C-1841-4F58-94B1-5AE3681891B6}" dt="2023-06-22T13:57:58.600" v="3437" actId="27803"/>
          <ac:spMkLst>
            <pc:docMk/>
            <pc:sldMk cId="605312590" sldId="256"/>
            <ac:spMk id="35" creationId="{90C86F35-E969-F71F-6201-CFD59A868B77}"/>
          </ac:spMkLst>
        </pc:spChg>
        <pc:spChg chg="mod">
          <ac:chgData name="Emils Zegers" userId="bd5cf22c-0e97-44c0-acad-9bc9915da531" providerId="ADAL" clId="{5F09D76C-1841-4F58-94B1-5AE3681891B6}" dt="2023-06-22T13:57:58.600" v="3437" actId="27803"/>
          <ac:spMkLst>
            <pc:docMk/>
            <pc:sldMk cId="605312590" sldId="256"/>
            <ac:spMk id="36" creationId="{61EF16F9-281F-EC5C-6E6E-09499D5C809B}"/>
          </ac:spMkLst>
        </pc:spChg>
        <pc:spChg chg="mod">
          <ac:chgData name="Emils Zegers" userId="bd5cf22c-0e97-44c0-acad-9bc9915da531" providerId="ADAL" clId="{5F09D76C-1841-4F58-94B1-5AE3681891B6}" dt="2023-06-22T13:57:58.600" v="3437" actId="27803"/>
          <ac:spMkLst>
            <pc:docMk/>
            <pc:sldMk cId="605312590" sldId="256"/>
            <ac:spMk id="37" creationId="{8322FF03-B660-7772-F898-7E3BB8EF95E2}"/>
          </ac:spMkLst>
        </pc:spChg>
        <pc:spChg chg="mod">
          <ac:chgData name="Emils Zegers" userId="bd5cf22c-0e97-44c0-acad-9bc9915da531" providerId="ADAL" clId="{5F09D76C-1841-4F58-94B1-5AE3681891B6}" dt="2023-06-22T13:57:58.600" v="3437" actId="27803"/>
          <ac:spMkLst>
            <pc:docMk/>
            <pc:sldMk cId="605312590" sldId="256"/>
            <ac:spMk id="38" creationId="{64DC1FF5-0F3F-3EC8-3FED-72513226A26B}"/>
          </ac:spMkLst>
        </pc:spChg>
        <pc:spChg chg="mod">
          <ac:chgData name="Emils Zegers" userId="bd5cf22c-0e97-44c0-acad-9bc9915da531" providerId="ADAL" clId="{5F09D76C-1841-4F58-94B1-5AE3681891B6}" dt="2023-06-22T13:57:58.600" v="3437" actId="27803"/>
          <ac:spMkLst>
            <pc:docMk/>
            <pc:sldMk cId="605312590" sldId="256"/>
            <ac:spMk id="39" creationId="{50B7456E-0635-CA83-2483-15EE6B0077FD}"/>
          </ac:spMkLst>
        </pc:spChg>
        <pc:spChg chg="mod">
          <ac:chgData name="Emils Zegers" userId="bd5cf22c-0e97-44c0-acad-9bc9915da531" providerId="ADAL" clId="{5F09D76C-1841-4F58-94B1-5AE3681891B6}" dt="2023-06-22T13:57:58.600" v="3437" actId="27803"/>
          <ac:spMkLst>
            <pc:docMk/>
            <pc:sldMk cId="605312590" sldId="256"/>
            <ac:spMk id="40" creationId="{3C8AB1BB-3796-1C36-DA6A-A0E7D5A3B9DB}"/>
          </ac:spMkLst>
        </pc:spChg>
        <pc:spChg chg="mod">
          <ac:chgData name="Emils Zegers" userId="bd5cf22c-0e97-44c0-acad-9bc9915da531" providerId="ADAL" clId="{5F09D76C-1841-4F58-94B1-5AE3681891B6}" dt="2023-06-22T13:57:58.600" v="3437" actId="27803"/>
          <ac:spMkLst>
            <pc:docMk/>
            <pc:sldMk cId="605312590" sldId="256"/>
            <ac:spMk id="41" creationId="{138CA2CB-7A52-C23F-9840-722AB6DCE13C}"/>
          </ac:spMkLst>
        </pc:spChg>
        <pc:spChg chg="mod">
          <ac:chgData name="Emils Zegers" userId="bd5cf22c-0e97-44c0-acad-9bc9915da531" providerId="ADAL" clId="{5F09D76C-1841-4F58-94B1-5AE3681891B6}" dt="2023-06-22T13:57:58.600" v="3437" actId="27803"/>
          <ac:spMkLst>
            <pc:docMk/>
            <pc:sldMk cId="605312590" sldId="256"/>
            <ac:spMk id="42" creationId="{5DB3ADDA-E631-2640-A7D1-C67E1FF38BF1}"/>
          </ac:spMkLst>
        </pc:spChg>
        <pc:spChg chg="mod">
          <ac:chgData name="Emils Zegers" userId="bd5cf22c-0e97-44c0-acad-9bc9915da531" providerId="ADAL" clId="{5F09D76C-1841-4F58-94B1-5AE3681891B6}" dt="2023-06-22T13:57:58.600" v="3437" actId="27803"/>
          <ac:spMkLst>
            <pc:docMk/>
            <pc:sldMk cId="605312590" sldId="256"/>
            <ac:spMk id="43" creationId="{C8059E92-C62E-ECF6-9615-3CE33699A5A2}"/>
          </ac:spMkLst>
        </pc:spChg>
        <pc:spChg chg="mod">
          <ac:chgData name="Emils Zegers" userId="bd5cf22c-0e97-44c0-acad-9bc9915da531" providerId="ADAL" clId="{5F09D76C-1841-4F58-94B1-5AE3681891B6}" dt="2023-06-22T13:57:58.600" v="3437" actId="27803"/>
          <ac:spMkLst>
            <pc:docMk/>
            <pc:sldMk cId="605312590" sldId="256"/>
            <ac:spMk id="44" creationId="{D76084C3-1625-000C-D9AA-92A7DFBB1F29}"/>
          </ac:spMkLst>
        </pc:spChg>
        <pc:spChg chg="mod">
          <ac:chgData name="Emils Zegers" userId="bd5cf22c-0e97-44c0-acad-9bc9915da531" providerId="ADAL" clId="{5F09D76C-1841-4F58-94B1-5AE3681891B6}" dt="2023-06-22T13:57:58.600" v="3437" actId="27803"/>
          <ac:spMkLst>
            <pc:docMk/>
            <pc:sldMk cId="605312590" sldId="256"/>
            <ac:spMk id="45" creationId="{B5DE7755-489A-FDBB-C346-13E20112DE75}"/>
          </ac:spMkLst>
        </pc:spChg>
        <pc:spChg chg="mod">
          <ac:chgData name="Emils Zegers" userId="bd5cf22c-0e97-44c0-acad-9bc9915da531" providerId="ADAL" clId="{5F09D76C-1841-4F58-94B1-5AE3681891B6}" dt="2023-06-22T13:57:58.600" v="3437" actId="27803"/>
          <ac:spMkLst>
            <pc:docMk/>
            <pc:sldMk cId="605312590" sldId="256"/>
            <ac:spMk id="46" creationId="{5A9CD7B7-DC99-6656-B82F-43A810DC44A6}"/>
          </ac:spMkLst>
        </pc:spChg>
        <pc:spChg chg="mod">
          <ac:chgData name="Emils Zegers" userId="bd5cf22c-0e97-44c0-acad-9bc9915da531" providerId="ADAL" clId="{5F09D76C-1841-4F58-94B1-5AE3681891B6}" dt="2023-06-22T13:57:58.600" v="3437" actId="27803"/>
          <ac:spMkLst>
            <pc:docMk/>
            <pc:sldMk cId="605312590" sldId="256"/>
            <ac:spMk id="47" creationId="{5F2592B4-D061-37C0-3DA8-EDD3FFA72A21}"/>
          </ac:spMkLst>
        </pc:spChg>
        <pc:spChg chg="mod">
          <ac:chgData name="Emils Zegers" userId="bd5cf22c-0e97-44c0-acad-9bc9915da531" providerId="ADAL" clId="{5F09D76C-1841-4F58-94B1-5AE3681891B6}" dt="2023-06-22T13:57:58.600" v="3437" actId="27803"/>
          <ac:spMkLst>
            <pc:docMk/>
            <pc:sldMk cId="605312590" sldId="256"/>
            <ac:spMk id="48" creationId="{AB9CBA76-B101-3CB2-7961-A09589563692}"/>
          </ac:spMkLst>
        </pc:spChg>
        <pc:spChg chg="mod">
          <ac:chgData name="Emils Zegers" userId="bd5cf22c-0e97-44c0-acad-9bc9915da531" providerId="ADAL" clId="{5F09D76C-1841-4F58-94B1-5AE3681891B6}" dt="2023-06-22T13:57:58.600" v="3437" actId="27803"/>
          <ac:spMkLst>
            <pc:docMk/>
            <pc:sldMk cId="605312590" sldId="256"/>
            <ac:spMk id="49" creationId="{39933CD8-7F51-F8D2-4668-07A4059DC33B}"/>
          </ac:spMkLst>
        </pc:spChg>
        <pc:spChg chg="mod">
          <ac:chgData name="Emils Zegers" userId="bd5cf22c-0e97-44c0-acad-9bc9915da531" providerId="ADAL" clId="{5F09D76C-1841-4F58-94B1-5AE3681891B6}" dt="2023-06-22T13:57:58.600" v="3437" actId="27803"/>
          <ac:spMkLst>
            <pc:docMk/>
            <pc:sldMk cId="605312590" sldId="256"/>
            <ac:spMk id="50" creationId="{91491FCF-DEBC-9C88-B661-DD5C2B8B9B58}"/>
          </ac:spMkLst>
        </pc:spChg>
        <pc:spChg chg="mod">
          <ac:chgData name="Emils Zegers" userId="bd5cf22c-0e97-44c0-acad-9bc9915da531" providerId="ADAL" clId="{5F09D76C-1841-4F58-94B1-5AE3681891B6}" dt="2023-06-22T13:57:58.600" v="3437" actId="27803"/>
          <ac:spMkLst>
            <pc:docMk/>
            <pc:sldMk cId="605312590" sldId="256"/>
            <ac:spMk id="51" creationId="{084745EE-8F41-CB97-71A7-600223CFC756}"/>
          </ac:spMkLst>
        </pc:spChg>
        <pc:spChg chg="mod">
          <ac:chgData name="Emils Zegers" userId="bd5cf22c-0e97-44c0-acad-9bc9915da531" providerId="ADAL" clId="{5F09D76C-1841-4F58-94B1-5AE3681891B6}" dt="2023-06-22T13:57:58.600" v="3437" actId="27803"/>
          <ac:spMkLst>
            <pc:docMk/>
            <pc:sldMk cId="605312590" sldId="256"/>
            <ac:spMk id="52" creationId="{82FE422D-0526-0D70-4B5D-19AB5397BD15}"/>
          </ac:spMkLst>
        </pc:spChg>
        <pc:spChg chg="mod">
          <ac:chgData name="Emils Zegers" userId="bd5cf22c-0e97-44c0-acad-9bc9915da531" providerId="ADAL" clId="{5F09D76C-1841-4F58-94B1-5AE3681891B6}" dt="2023-06-22T13:57:58.600" v="3437" actId="27803"/>
          <ac:spMkLst>
            <pc:docMk/>
            <pc:sldMk cId="605312590" sldId="256"/>
            <ac:spMk id="53" creationId="{F0F4626C-0613-664C-7C96-E140DFACDC2F}"/>
          </ac:spMkLst>
        </pc:spChg>
        <pc:spChg chg="mod">
          <ac:chgData name="Emils Zegers" userId="bd5cf22c-0e97-44c0-acad-9bc9915da531" providerId="ADAL" clId="{5F09D76C-1841-4F58-94B1-5AE3681891B6}" dt="2023-06-22T13:57:58.600" v="3437" actId="27803"/>
          <ac:spMkLst>
            <pc:docMk/>
            <pc:sldMk cId="605312590" sldId="256"/>
            <ac:spMk id="54" creationId="{083BC49D-11AB-4B2B-3E4E-D356E0A0CA66}"/>
          </ac:spMkLst>
        </pc:spChg>
        <pc:spChg chg="mod">
          <ac:chgData name="Emils Zegers" userId="bd5cf22c-0e97-44c0-acad-9bc9915da531" providerId="ADAL" clId="{5F09D76C-1841-4F58-94B1-5AE3681891B6}" dt="2023-06-22T13:57:58.600" v="3437" actId="27803"/>
          <ac:spMkLst>
            <pc:docMk/>
            <pc:sldMk cId="605312590" sldId="256"/>
            <ac:spMk id="55" creationId="{6ACDBD0D-839D-7F2D-E546-5E4DBAD0CE46}"/>
          </ac:spMkLst>
        </pc:spChg>
        <pc:spChg chg="mod">
          <ac:chgData name="Emils Zegers" userId="bd5cf22c-0e97-44c0-acad-9bc9915da531" providerId="ADAL" clId="{5F09D76C-1841-4F58-94B1-5AE3681891B6}" dt="2023-06-22T13:57:58.600" v="3437" actId="27803"/>
          <ac:spMkLst>
            <pc:docMk/>
            <pc:sldMk cId="605312590" sldId="256"/>
            <ac:spMk id="56" creationId="{C224F014-B167-A8C6-3E4C-D33A60525489}"/>
          </ac:spMkLst>
        </pc:spChg>
        <pc:spChg chg="mod">
          <ac:chgData name="Emils Zegers" userId="bd5cf22c-0e97-44c0-acad-9bc9915da531" providerId="ADAL" clId="{5F09D76C-1841-4F58-94B1-5AE3681891B6}" dt="2023-06-22T13:57:58.600" v="3437" actId="27803"/>
          <ac:spMkLst>
            <pc:docMk/>
            <pc:sldMk cId="605312590" sldId="256"/>
            <ac:spMk id="57" creationId="{40025528-9456-19E0-30D9-21FC3C1BBFC1}"/>
          </ac:spMkLst>
        </pc:spChg>
        <pc:spChg chg="mod">
          <ac:chgData name="Emils Zegers" userId="bd5cf22c-0e97-44c0-acad-9bc9915da531" providerId="ADAL" clId="{5F09D76C-1841-4F58-94B1-5AE3681891B6}" dt="2023-06-22T13:57:58.600" v="3437" actId="27803"/>
          <ac:spMkLst>
            <pc:docMk/>
            <pc:sldMk cId="605312590" sldId="256"/>
            <ac:spMk id="58" creationId="{B2FC911E-A2F0-E81C-D58C-D3497089A9CA}"/>
          </ac:spMkLst>
        </pc:spChg>
        <pc:spChg chg="mod">
          <ac:chgData name="Emils Zegers" userId="bd5cf22c-0e97-44c0-acad-9bc9915da531" providerId="ADAL" clId="{5F09D76C-1841-4F58-94B1-5AE3681891B6}" dt="2023-06-22T13:57:58.600" v="3437" actId="27803"/>
          <ac:spMkLst>
            <pc:docMk/>
            <pc:sldMk cId="605312590" sldId="256"/>
            <ac:spMk id="59" creationId="{B0559E34-4B49-F7C6-6498-E816F5DC7D6A}"/>
          </ac:spMkLst>
        </pc:spChg>
        <pc:spChg chg="mod">
          <ac:chgData name="Emils Zegers" userId="bd5cf22c-0e97-44c0-acad-9bc9915da531" providerId="ADAL" clId="{5F09D76C-1841-4F58-94B1-5AE3681891B6}" dt="2023-06-22T13:57:58.600" v="3437" actId="27803"/>
          <ac:spMkLst>
            <pc:docMk/>
            <pc:sldMk cId="605312590" sldId="256"/>
            <ac:spMk id="60" creationId="{E328A92D-C11F-7A0E-3A61-D485A9929B6E}"/>
          </ac:spMkLst>
        </pc:spChg>
        <pc:spChg chg="mod">
          <ac:chgData name="Emils Zegers" userId="bd5cf22c-0e97-44c0-acad-9bc9915da531" providerId="ADAL" clId="{5F09D76C-1841-4F58-94B1-5AE3681891B6}" dt="2023-06-22T13:57:58.600" v="3437" actId="27803"/>
          <ac:spMkLst>
            <pc:docMk/>
            <pc:sldMk cId="605312590" sldId="256"/>
            <ac:spMk id="61" creationId="{FB5E92B6-20B0-D0CB-0874-19705764A3DF}"/>
          </ac:spMkLst>
        </pc:spChg>
        <pc:spChg chg="mod">
          <ac:chgData name="Emils Zegers" userId="bd5cf22c-0e97-44c0-acad-9bc9915da531" providerId="ADAL" clId="{5F09D76C-1841-4F58-94B1-5AE3681891B6}" dt="2023-06-22T13:57:58.600" v="3437" actId="27803"/>
          <ac:spMkLst>
            <pc:docMk/>
            <pc:sldMk cId="605312590" sldId="256"/>
            <ac:spMk id="62" creationId="{06E744CD-49A1-DA35-14A7-F5A1361300FC}"/>
          </ac:spMkLst>
        </pc:spChg>
        <pc:spChg chg="mod">
          <ac:chgData name="Emils Zegers" userId="bd5cf22c-0e97-44c0-acad-9bc9915da531" providerId="ADAL" clId="{5F09D76C-1841-4F58-94B1-5AE3681891B6}" dt="2023-06-22T13:57:58.600" v="3437" actId="27803"/>
          <ac:spMkLst>
            <pc:docMk/>
            <pc:sldMk cId="605312590" sldId="256"/>
            <ac:spMk id="63" creationId="{021D057C-0E73-C1D4-AEF4-43E9B334162D}"/>
          </ac:spMkLst>
        </pc:spChg>
        <pc:spChg chg="mod">
          <ac:chgData name="Emils Zegers" userId="bd5cf22c-0e97-44c0-acad-9bc9915da531" providerId="ADAL" clId="{5F09D76C-1841-4F58-94B1-5AE3681891B6}" dt="2023-06-22T13:57:58.600" v="3437" actId="27803"/>
          <ac:spMkLst>
            <pc:docMk/>
            <pc:sldMk cId="605312590" sldId="256"/>
            <ac:spMk id="64" creationId="{137013B8-7535-3F44-9CF0-A5ADF762316D}"/>
          </ac:spMkLst>
        </pc:spChg>
        <pc:spChg chg="mod">
          <ac:chgData name="Emils Zegers" userId="bd5cf22c-0e97-44c0-acad-9bc9915da531" providerId="ADAL" clId="{5F09D76C-1841-4F58-94B1-5AE3681891B6}" dt="2023-06-22T13:57:58.600" v="3437" actId="27803"/>
          <ac:spMkLst>
            <pc:docMk/>
            <pc:sldMk cId="605312590" sldId="256"/>
            <ac:spMk id="65" creationId="{F03AAA84-F26B-2E8C-C3B4-C4E5B1688B62}"/>
          </ac:spMkLst>
        </pc:spChg>
        <pc:spChg chg="mod">
          <ac:chgData name="Emils Zegers" userId="bd5cf22c-0e97-44c0-acad-9bc9915da531" providerId="ADAL" clId="{5F09D76C-1841-4F58-94B1-5AE3681891B6}" dt="2023-06-22T13:57:58.600" v="3437" actId="27803"/>
          <ac:spMkLst>
            <pc:docMk/>
            <pc:sldMk cId="605312590" sldId="256"/>
            <ac:spMk id="66" creationId="{3944A366-5EA9-48BA-501E-53FD04AF32FF}"/>
          </ac:spMkLst>
        </pc:spChg>
        <pc:spChg chg="mod">
          <ac:chgData name="Emils Zegers" userId="bd5cf22c-0e97-44c0-acad-9bc9915da531" providerId="ADAL" clId="{5F09D76C-1841-4F58-94B1-5AE3681891B6}" dt="2023-06-22T13:57:58.600" v="3437" actId="27803"/>
          <ac:spMkLst>
            <pc:docMk/>
            <pc:sldMk cId="605312590" sldId="256"/>
            <ac:spMk id="67" creationId="{D6792098-A4B5-2B8F-EAC7-27511BFB4A76}"/>
          </ac:spMkLst>
        </pc:spChg>
        <pc:spChg chg="mod">
          <ac:chgData name="Emils Zegers" userId="bd5cf22c-0e97-44c0-acad-9bc9915da531" providerId="ADAL" clId="{5F09D76C-1841-4F58-94B1-5AE3681891B6}" dt="2023-06-22T13:57:58.600" v="3437" actId="27803"/>
          <ac:spMkLst>
            <pc:docMk/>
            <pc:sldMk cId="605312590" sldId="256"/>
            <ac:spMk id="68" creationId="{99B94350-5C80-B3EE-C3C4-0B25E4072FC7}"/>
          </ac:spMkLst>
        </pc:spChg>
        <pc:spChg chg="mod">
          <ac:chgData name="Emils Zegers" userId="bd5cf22c-0e97-44c0-acad-9bc9915da531" providerId="ADAL" clId="{5F09D76C-1841-4F58-94B1-5AE3681891B6}" dt="2023-06-22T13:57:58.600" v="3437" actId="27803"/>
          <ac:spMkLst>
            <pc:docMk/>
            <pc:sldMk cId="605312590" sldId="256"/>
            <ac:spMk id="69" creationId="{89B2A4BA-3752-24D7-749A-B20B7FBC8938}"/>
          </ac:spMkLst>
        </pc:spChg>
        <pc:spChg chg="mod">
          <ac:chgData name="Emils Zegers" userId="bd5cf22c-0e97-44c0-acad-9bc9915da531" providerId="ADAL" clId="{5F09D76C-1841-4F58-94B1-5AE3681891B6}" dt="2023-06-22T13:57:58.600" v="3437" actId="27803"/>
          <ac:spMkLst>
            <pc:docMk/>
            <pc:sldMk cId="605312590" sldId="256"/>
            <ac:spMk id="70" creationId="{C6FF4439-95A5-FF4E-817B-255E5EA6E46A}"/>
          </ac:spMkLst>
        </pc:spChg>
        <pc:spChg chg="mod">
          <ac:chgData name="Emils Zegers" userId="bd5cf22c-0e97-44c0-acad-9bc9915da531" providerId="ADAL" clId="{5F09D76C-1841-4F58-94B1-5AE3681891B6}" dt="2023-06-22T13:57:58.600" v="3437" actId="27803"/>
          <ac:spMkLst>
            <pc:docMk/>
            <pc:sldMk cId="605312590" sldId="256"/>
            <ac:spMk id="71" creationId="{48A1DA69-B335-9F79-FD7C-3CE5D541CA60}"/>
          </ac:spMkLst>
        </pc:spChg>
        <pc:spChg chg="mod">
          <ac:chgData name="Emils Zegers" userId="bd5cf22c-0e97-44c0-acad-9bc9915da531" providerId="ADAL" clId="{5F09D76C-1841-4F58-94B1-5AE3681891B6}" dt="2023-06-22T13:57:58.600" v="3437" actId="27803"/>
          <ac:spMkLst>
            <pc:docMk/>
            <pc:sldMk cId="605312590" sldId="256"/>
            <ac:spMk id="72" creationId="{E5779193-60FD-0BA0-48EE-73CF33144A39}"/>
          </ac:spMkLst>
        </pc:spChg>
        <pc:spChg chg="mod">
          <ac:chgData name="Emils Zegers" userId="bd5cf22c-0e97-44c0-acad-9bc9915da531" providerId="ADAL" clId="{5F09D76C-1841-4F58-94B1-5AE3681891B6}" dt="2023-06-22T13:57:58.600" v="3437" actId="27803"/>
          <ac:spMkLst>
            <pc:docMk/>
            <pc:sldMk cId="605312590" sldId="256"/>
            <ac:spMk id="73" creationId="{8728819A-6A90-98F4-7D88-0AD046F0C849}"/>
          </ac:spMkLst>
        </pc:spChg>
        <pc:spChg chg="mod">
          <ac:chgData name="Emils Zegers" userId="bd5cf22c-0e97-44c0-acad-9bc9915da531" providerId="ADAL" clId="{5F09D76C-1841-4F58-94B1-5AE3681891B6}" dt="2023-06-22T13:57:58.600" v="3437" actId="27803"/>
          <ac:spMkLst>
            <pc:docMk/>
            <pc:sldMk cId="605312590" sldId="256"/>
            <ac:spMk id="74" creationId="{C654AE6E-ACBA-5527-89C2-A89C199ABFAB}"/>
          </ac:spMkLst>
        </pc:spChg>
        <pc:spChg chg="mod">
          <ac:chgData name="Emils Zegers" userId="bd5cf22c-0e97-44c0-acad-9bc9915da531" providerId="ADAL" clId="{5F09D76C-1841-4F58-94B1-5AE3681891B6}" dt="2023-06-22T13:57:58.600" v="3437" actId="27803"/>
          <ac:spMkLst>
            <pc:docMk/>
            <pc:sldMk cId="605312590" sldId="256"/>
            <ac:spMk id="75" creationId="{AC480CCD-00EE-0061-AA47-192B2323E495}"/>
          </ac:spMkLst>
        </pc:spChg>
        <pc:spChg chg="mod">
          <ac:chgData name="Emils Zegers" userId="bd5cf22c-0e97-44c0-acad-9bc9915da531" providerId="ADAL" clId="{5F09D76C-1841-4F58-94B1-5AE3681891B6}" dt="2023-06-22T13:57:58.600" v="3437" actId="27803"/>
          <ac:spMkLst>
            <pc:docMk/>
            <pc:sldMk cId="605312590" sldId="256"/>
            <ac:spMk id="76" creationId="{CAA9EFD2-747D-7A1C-7B83-905AE5DC5F7F}"/>
          </ac:spMkLst>
        </pc:spChg>
        <pc:spChg chg="mod">
          <ac:chgData name="Emils Zegers" userId="bd5cf22c-0e97-44c0-acad-9bc9915da531" providerId="ADAL" clId="{5F09D76C-1841-4F58-94B1-5AE3681891B6}" dt="2023-06-22T13:57:58.600" v="3437" actId="27803"/>
          <ac:spMkLst>
            <pc:docMk/>
            <pc:sldMk cId="605312590" sldId="256"/>
            <ac:spMk id="77" creationId="{DB20834D-76B3-CC9D-FABB-0550204830CD}"/>
          </ac:spMkLst>
        </pc:spChg>
        <pc:spChg chg="mod">
          <ac:chgData name="Emils Zegers" userId="bd5cf22c-0e97-44c0-acad-9bc9915da531" providerId="ADAL" clId="{5F09D76C-1841-4F58-94B1-5AE3681891B6}" dt="2023-06-22T13:57:58.600" v="3437" actId="27803"/>
          <ac:spMkLst>
            <pc:docMk/>
            <pc:sldMk cId="605312590" sldId="256"/>
            <ac:spMk id="78" creationId="{73D4A192-B164-51CA-03DE-6A5A135AE9FD}"/>
          </ac:spMkLst>
        </pc:spChg>
        <pc:spChg chg="mod">
          <ac:chgData name="Emils Zegers" userId="bd5cf22c-0e97-44c0-acad-9bc9915da531" providerId="ADAL" clId="{5F09D76C-1841-4F58-94B1-5AE3681891B6}" dt="2023-06-22T13:57:58.600" v="3437" actId="27803"/>
          <ac:spMkLst>
            <pc:docMk/>
            <pc:sldMk cId="605312590" sldId="256"/>
            <ac:spMk id="79" creationId="{BA5F81CF-89E8-8398-F02E-381421DC3956}"/>
          </ac:spMkLst>
        </pc:spChg>
        <pc:spChg chg="mod">
          <ac:chgData name="Emils Zegers" userId="bd5cf22c-0e97-44c0-acad-9bc9915da531" providerId="ADAL" clId="{5F09D76C-1841-4F58-94B1-5AE3681891B6}" dt="2023-06-22T13:57:58.600" v="3437" actId="27803"/>
          <ac:spMkLst>
            <pc:docMk/>
            <pc:sldMk cId="605312590" sldId="256"/>
            <ac:spMk id="80" creationId="{DD0070D3-2945-2315-FDBB-E4876E10B130}"/>
          </ac:spMkLst>
        </pc:spChg>
        <pc:spChg chg="mod">
          <ac:chgData name="Emils Zegers" userId="bd5cf22c-0e97-44c0-acad-9bc9915da531" providerId="ADAL" clId="{5F09D76C-1841-4F58-94B1-5AE3681891B6}" dt="2023-06-22T13:57:58.600" v="3437" actId="27803"/>
          <ac:spMkLst>
            <pc:docMk/>
            <pc:sldMk cId="605312590" sldId="256"/>
            <ac:spMk id="81" creationId="{E5BB8C1E-0ABC-A60A-46B5-D87EAF84FB59}"/>
          </ac:spMkLst>
        </pc:spChg>
        <pc:spChg chg="mod">
          <ac:chgData name="Emils Zegers" userId="bd5cf22c-0e97-44c0-acad-9bc9915da531" providerId="ADAL" clId="{5F09D76C-1841-4F58-94B1-5AE3681891B6}" dt="2023-06-22T13:57:58.600" v="3437" actId="27803"/>
          <ac:spMkLst>
            <pc:docMk/>
            <pc:sldMk cId="605312590" sldId="256"/>
            <ac:spMk id="82" creationId="{9522F77A-8D5F-ACDD-0F32-0900C5B0041D}"/>
          </ac:spMkLst>
        </pc:spChg>
        <pc:spChg chg="mod">
          <ac:chgData name="Emils Zegers" userId="bd5cf22c-0e97-44c0-acad-9bc9915da531" providerId="ADAL" clId="{5F09D76C-1841-4F58-94B1-5AE3681891B6}" dt="2023-06-22T13:57:58.600" v="3437" actId="27803"/>
          <ac:spMkLst>
            <pc:docMk/>
            <pc:sldMk cId="605312590" sldId="256"/>
            <ac:spMk id="83" creationId="{BC83B0B8-9DEC-0DBD-F8B8-B7FC9A560953}"/>
          </ac:spMkLst>
        </pc:spChg>
        <pc:spChg chg="mod">
          <ac:chgData name="Emils Zegers" userId="bd5cf22c-0e97-44c0-acad-9bc9915da531" providerId="ADAL" clId="{5F09D76C-1841-4F58-94B1-5AE3681891B6}" dt="2023-06-22T13:57:58.600" v="3437" actId="27803"/>
          <ac:spMkLst>
            <pc:docMk/>
            <pc:sldMk cId="605312590" sldId="256"/>
            <ac:spMk id="84" creationId="{ABC7B716-91EF-F0DC-3FB7-3A61D05B4421}"/>
          </ac:spMkLst>
        </pc:spChg>
        <pc:spChg chg="mod">
          <ac:chgData name="Emils Zegers" userId="bd5cf22c-0e97-44c0-acad-9bc9915da531" providerId="ADAL" clId="{5F09D76C-1841-4F58-94B1-5AE3681891B6}" dt="2023-06-22T13:57:58.600" v="3437" actId="27803"/>
          <ac:spMkLst>
            <pc:docMk/>
            <pc:sldMk cId="605312590" sldId="256"/>
            <ac:spMk id="85" creationId="{642CA82C-ADE5-5810-536B-B85880123505}"/>
          </ac:spMkLst>
        </pc:spChg>
        <pc:spChg chg="mod">
          <ac:chgData name="Emils Zegers" userId="bd5cf22c-0e97-44c0-acad-9bc9915da531" providerId="ADAL" clId="{5F09D76C-1841-4F58-94B1-5AE3681891B6}" dt="2023-06-22T13:57:58.600" v="3437" actId="27803"/>
          <ac:spMkLst>
            <pc:docMk/>
            <pc:sldMk cId="605312590" sldId="256"/>
            <ac:spMk id="86" creationId="{60FC93CD-DB82-AF51-A4E3-AC778B40C13C}"/>
          </ac:spMkLst>
        </pc:spChg>
        <pc:spChg chg="mod">
          <ac:chgData name="Emils Zegers" userId="bd5cf22c-0e97-44c0-acad-9bc9915da531" providerId="ADAL" clId="{5F09D76C-1841-4F58-94B1-5AE3681891B6}" dt="2023-06-22T13:57:58.600" v="3437" actId="27803"/>
          <ac:spMkLst>
            <pc:docMk/>
            <pc:sldMk cId="605312590" sldId="256"/>
            <ac:spMk id="87" creationId="{F761A626-439A-5F6F-306E-5512615C6445}"/>
          </ac:spMkLst>
        </pc:spChg>
        <pc:spChg chg="mod">
          <ac:chgData name="Emils Zegers" userId="bd5cf22c-0e97-44c0-acad-9bc9915da531" providerId="ADAL" clId="{5F09D76C-1841-4F58-94B1-5AE3681891B6}" dt="2023-06-22T13:57:58.600" v="3437" actId="27803"/>
          <ac:spMkLst>
            <pc:docMk/>
            <pc:sldMk cId="605312590" sldId="256"/>
            <ac:spMk id="88" creationId="{8D7D784E-66A4-03BF-45A9-0F637152D27E}"/>
          </ac:spMkLst>
        </pc:spChg>
        <pc:spChg chg="mod">
          <ac:chgData name="Emils Zegers" userId="bd5cf22c-0e97-44c0-acad-9bc9915da531" providerId="ADAL" clId="{5F09D76C-1841-4F58-94B1-5AE3681891B6}" dt="2023-06-22T13:57:58.600" v="3437" actId="27803"/>
          <ac:spMkLst>
            <pc:docMk/>
            <pc:sldMk cId="605312590" sldId="256"/>
            <ac:spMk id="89" creationId="{9745C324-4D79-7CD3-FA77-E9305EC85DDF}"/>
          </ac:spMkLst>
        </pc:spChg>
        <pc:spChg chg="mod">
          <ac:chgData name="Emils Zegers" userId="bd5cf22c-0e97-44c0-acad-9bc9915da531" providerId="ADAL" clId="{5F09D76C-1841-4F58-94B1-5AE3681891B6}" dt="2023-06-22T13:57:58.600" v="3437" actId="27803"/>
          <ac:spMkLst>
            <pc:docMk/>
            <pc:sldMk cId="605312590" sldId="256"/>
            <ac:spMk id="90" creationId="{D9BFFEC8-55C6-6F67-E4A2-56CD6A3EDCDB}"/>
          </ac:spMkLst>
        </pc:spChg>
        <pc:spChg chg="mod">
          <ac:chgData name="Emils Zegers" userId="bd5cf22c-0e97-44c0-acad-9bc9915da531" providerId="ADAL" clId="{5F09D76C-1841-4F58-94B1-5AE3681891B6}" dt="2023-06-22T13:57:58.600" v="3437" actId="27803"/>
          <ac:spMkLst>
            <pc:docMk/>
            <pc:sldMk cId="605312590" sldId="256"/>
            <ac:spMk id="91" creationId="{EFE10FAF-C244-1D57-CF49-D6769A952AAF}"/>
          </ac:spMkLst>
        </pc:spChg>
        <pc:spChg chg="mod">
          <ac:chgData name="Emils Zegers" userId="bd5cf22c-0e97-44c0-acad-9bc9915da531" providerId="ADAL" clId="{5F09D76C-1841-4F58-94B1-5AE3681891B6}" dt="2023-06-22T13:57:58.600" v="3437" actId="27803"/>
          <ac:spMkLst>
            <pc:docMk/>
            <pc:sldMk cId="605312590" sldId="256"/>
            <ac:spMk id="92" creationId="{32C9F539-180B-DA88-C84E-12786DB95BAC}"/>
          </ac:spMkLst>
        </pc:spChg>
        <pc:spChg chg="mod">
          <ac:chgData name="Emils Zegers" userId="bd5cf22c-0e97-44c0-acad-9bc9915da531" providerId="ADAL" clId="{5F09D76C-1841-4F58-94B1-5AE3681891B6}" dt="2023-06-22T13:57:58.600" v="3437" actId="27803"/>
          <ac:spMkLst>
            <pc:docMk/>
            <pc:sldMk cId="605312590" sldId="256"/>
            <ac:spMk id="93" creationId="{EBB1AEE5-040E-D9CD-F2C5-E9773A761BAB}"/>
          </ac:spMkLst>
        </pc:spChg>
        <pc:spChg chg="mod">
          <ac:chgData name="Emils Zegers" userId="bd5cf22c-0e97-44c0-acad-9bc9915da531" providerId="ADAL" clId="{5F09D76C-1841-4F58-94B1-5AE3681891B6}" dt="2023-06-22T13:57:58.600" v="3437" actId="27803"/>
          <ac:spMkLst>
            <pc:docMk/>
            <pc:sldMk cId="605312590" sldId="256"/>
            <ac:spMk id="94" creationId="{622F6807-16B1-8814-E0BC-D33CC4126D08}"/>
          </ac:spMkLst>
        </pc:spChg>
        <pc:spChg chg="mod">
          <ac:chgData name="Emils Zegers" userId="bd5cf22c-0e97-44c0-acad-9bc9915da531" providerId="ADAL" clId="{5F09D76C-1841-4F58-94B1-5AE3681891B6}" dt="2023-06-22T13:57:58.600" v="3437" actId="27803"/>
          <ac:spMkLst>
            <pc:docMk/>
            <pc:sldMk cId="605312590" sldId="256"/>
            <ac:spMk id="95" creationId="{7BBBB78F-D77F-763A-AA22-EAF0241D7996}"/>
          </ac:spMkLst>
        </pc:spChg>
        <pc:spChg chg="mod">
          <ac:chgData name="Emils Zegers" userId="bd5cf22c-0e97-44c0-acad-9bc9915da531" providerId="ADAL" clId="{5F09D76C-1841-4F58-94B1-5AE3681891B6}" dt="2023-06-22T13:57:58.600" v="3437" actId="27803"/>
          <ac:spMkLst>
            <pc:docMk/>
            <pc:sldMk cId="605312590" sldId="256"/>
            <ac:spMk id="96" creationId="{9E2B0819-E330-56FB-2147-5CF7130BEFC1}"/>
          </ac:spMkLst>
        </pc:spChg>
        <pc:spChg chg="mod">
          <ac:chgData name="Emils Zegers" userId="bd5cf22c-0e97-44c0-acad-9bc9915da531" providerId="ADAL" clId="{5F09D76C-1841-4F58-94B1-5AE3681891B6}" dt="2023-06-22T13:57:58.600" v="3437" actId="27803"/>
          <ac:spMkLst>
            <pc:docMk/>
            <pc:sldMk cId="605312590" sldId="256"/>
            <ac:spMk id="97" creationId="{526809F9-5BB7-B52E-971A-651A4C10EC8B}"/>
          </ac:spMkLst>
        </pc:spChg>
        <pc:spChg chg="mod">
          <ac:chgData name="Emils Zegers" userId="bd5cf22c-0e97-44c0-acad-9bc9915da531" providerId="ADAL" clId="{5F09D76C-1841-4F58-94B1-5AE3681891B6}" dt="2023-06-22T13:57:58.600" v="3437" actId="27803"/>
          <ac:spMkLst>
            <pc:docMk/>
            <pc:sldMk cId="605312590" sldId="256"/>
            <ac:spMk id="98" creationId="{05111B17-59DD-0BCF-1808-0FC96B665B2A}"/>
          </ac:spMkLst>
        </pc:spChg>
        <pc:spChg chg="mod">
          <ac:chgData name="Emils Zegers" userId="bd5cf22c-0e97-44c0-acad-9bc9915da531" providerId="ADAL" clId="{5F09D76C-1841-4F58-94B1-5AE3681891B6}" dt="2023-06-22T13:57:58.600" v="3437" actId="27803"/>
          <ac:spMkLst>
            <pc:docMk/>
            <pc:sldMk cId="605312590" sldId="256"/>
            <ac:spMk id="99" creationId="{CEB89DA5-423B-343D-D73E-DCC6145E78CE}"/>
          </ac:spMkLst>
        </pc:spChg>
        <pc:spChg chg="mod">
          <ac:chgData name="Emils Zegers" userId="bd5cf22c-0e97-44c0-acad-9bc9915da531" providerId="ADAL" clId="{5F09D76C-1841-4F58-94B1-5AE3681891B6}" dt="2023-06-22T13:57:58.600" v="3437" actId="27803"/>
          <ac:spMkLst>
            <pc:docMk/>
            <pc:sldMk cId="605312590" sldId="256"/>
            <ac:spMk id="100" creationId="{7BD83626-669D-0EFB-79AA-1CBF320A13DB}"/>
          </ac:spMkLst>
        </pc:spChg>
        <pc:spChg chg="mod">
          <ac:chgData name="Emils Zegers" userId="bd5cf22c-0e97-44c0-acad-9bc9915da531" providerId="ADAL" clId="{5F09D76C-1841-4F58-94B1-5AE3681891B6}" dt="2023-06-22T13:57:58.600" v="3437" actId="27803"/>
          <ac:spMkLst>
            <pc:docMk/>
            <pc:sldMk cId="605312590" sldId="256"/>
            <ac:spMk id="101" creationId="{41697C88-C7AA-4AA1-DB96-7449C9AE8F73}"/>
          </ac:spMkLst>
        </pc:spChg>
        <pc:spChg chg="mod">
          <ac:chgData name="Emils Zegers" userId="bd5cf22c-0e97-44c0-acad-9bc9915da531" providerId="ADAL" clId="{5F09D76C-1841-4F58-94B1-5AE3681891B6}" dt="2023-06-22T13:57:58.600" v="3437" actId="27803"/>
          <ac:spMkLst>
            <pc:docMk/>
            <pc:sldMk cId="605312590" sldId="256"/>
            <ac:spMk id="102" creationId="{BD104D16-142B-588A-A9BB-BA4620F38B3D}"/>
          </ac:spMkLst>
        </pc:spChg>
        <pc:spChg chg="mod">
          <ac:chgData name="Emils Zegers" userId="bd5cf22c-0e97-44c0-acad-9bc9915da531" providerId="ADAL" clId="{5F09D76C-1841-4F58-94B1-5AE3681891B6}" dt="2023-06-22T13:57:58.600" v="3437" actId="27803"/>
          <ac:spMkLst>
            <pc:docMk/>
            <pc:sldMk cId="605312590" sldId="256"/>
            <ac:spMk id="103" creationId="{E9FCD896-774B-F37D-9868-5B1CB300326B}"/>
          </ac:spMkLst>
        </pc:spChg>
        <pc:spChg chg="mod">
          <ac:chgData name="Emils Zegers" userId="bd5cf22c-0e97-44c0-acad-9bc9915da531" providerId="ADAL" clId="{5F09D76C-1841-4F58-94B1-5AE3681891B6}" dt="2023-06-22T13:57:58.600" v="3437" actId="27803"/>
          <ac:spMkLst>
            <pc:docMk/>
            <pc:sldMk cId="605312590" sldId="256"/>
            <ac:spMk id="104" creationId="{42549A55-0194-A9C1-1F7A-E91D3133BFCB}"/>
          </ac:spMkLst>
        </pc:spChg>
        <pc:spChg chg="mod">
          <ac:chgData name="Emils Zegers" userId="bd5cf22c-0e97-44c0-acad-9bc9915da531" providerId="ADAL" clId="{5F09D76C-1841-4F58-94B1-5AE3681891B6}" dt="2023-06-22T13:57:58.600" v="3437" actId="27803"/>
          <ac:spMkLst>
            <pc:docMk/>
            <pc:sldMk cId="605312590" sldId="256"/>
            <ac:spMk id="105" creationId="{DD99D7E5-EF04-61DB-1D30-B809977AD0B9}"/>
          </ac:spMkLst>
        </pc:spChg>
        <pc:spChg chg="mod">
          <ac:chgData name="Emils Zegers" userId="bd5cf22c-0e97-44c0-acad-9bc9915da531" providerId="ADAL" clId="{5F09D76C-1841-4F58-94B1-5AE3681891B6}" dt="2023-06-22T13:57:58.600" v="3437" actId="27803"/>
          <ac:spMkLst>
            <pc:docMk/>
            <pc:sldMk cId="605312590" sldId="256"/>
            <ac:spMk id="106" creationId="{C7EB922D-A041-FE0E-6063-D4D9DC81EC9A}"/>
          </ac:spMkLst>
        </pc:spChg>
        <pc:spChg chg="mod">
          <ac:chgData name="Emils Zegers" userId="bd5cf22c-0e97-44c0-acad-9bc9915da531" providerId="ADAL" clId="{5F09D76C-1841-4F58-94B1-5AE3681891B6}" dt="2023-06-22T13:57:58.600" v="3437" actId="27803"/>
          <ac:spMkLst>
            <pc:docMk/>
            <pc:sldMk cId="605312590" sldId="256"/>
            <ac:spMk id="107" creationId="{19047536-1C48-A355-3B00-CC1369A16602}"/>
          </ac:spMkLst>
        </pc:spChg>
        <pc:spChg chg="mod">
          <ac:chgData name="Emils Zegers" userId="bd5cf22c-0e97-44c0-acad-9bc9915da531" providerId="ADAL" clId="{5F09D76C-1841-4F58-94B1-5AE3681891B6}" dt="2023-06-22T13:57:58.600" v="3437" actId="27803"/>
          <ac:spMkLst>
            <pc:docMk/>
            <pc:sldMk cId="605312590" sldId="256"/>
            <ac:spMk id="108" creationId="{672CC931-BAF4-2387-B0F3-6C3C6DC9FA78}"/>
          </ac:spMkLst>
        </pc:spChg>
        <pc:spChg chg="mod">
          <ac:chgData name="Emils Zegers" userId="bd5cf22c-0e97-44c0-acad-9bc9915da531" providerId="ADAL" clId="{5F09D76C-1841-4F58-94B1-5AE3681891B6}" dt="2023-06-22T13:57:58.600" v="3437" actId="27803"/>
          <ac:spMkLst>
            <pc:docMk/>
            <pc:sldMk cId="605312590" sldId="256"/>
            <ac:spMk id="109" creationId="{8A540EB2-C41D-C15C-B263-DDCFF22ADC6B}"/>
          </ac:spMkLst>
        </pc:spChg>
        <pc:spChg chg="mod">
          <ac:chgData name="Emils Zegers" userId="bd5cf22c-0e97-44c0-acad-9bc9915da531" providerId="ADAL" clId="{5F09D76C-1841-4F58-94B1-5AE3681891B6}" dt="2023-06-22T13:57:58.600" v="3437" actId="27803"/>
          <ac:spMkLst>
            <pc:docMk/>
            <pc:sldMk cId="605312590" sldId="256"/>
            <ac:spMk id="110" creationId="{DE915D49-7C98-F13F-DBA1-28BB843D9738}"/>
          </ac:spMkLst>
        </pc:spChg>
        <pc:spChg chg="mod">
          <ac:chgData name="Emils Zegers" userId="bd5cf22c-0e97-44c0-acad-9bc9915da531" providerId="ADAL" clId="{5F09D76C-1841-4F58-94B1-5AE3681891B6}" dt="2023-06-22T13:57:58.600" v="3437" actId="27803"/>
          <ac:spMkLst>
            <pc:docMk/>
            <pc:sldMk cId="605312590" sldId="256"/>
            <ac:spMk id="111" creationId="{DD4E41E0-9D8B-C788-9276-CE5E822D3E31}"/>
          </ac:spMkLst>
        </pc:spChg>
        <pc:spChg chg="mod">
          <ac:chgData name="Emils Zegers" userId="bd5cf22c-0e97-44c0-acad-9bc9915da531" providerId="ADAL" clId="{5F09D76C-1841-4F58-94B1-5AE3681891B6}" dt="2023-06-22T13:57:58.600" v="3437" actId="27803"/>
          <ac:spMkLst>
            <pc:docMk/>
            <pc:sldMk cId="605312590" sldId="256"/>
            <ac:spMk id="112" creationId="{0A26C804-5B2C-AFBB-FCED-00D7651C0F56}"/>
          </ac:spMkLst>
        </pc:spChg>
        <pc:spChg chg="mod">
          <ac:chgData name="Emils Zegers" userId="bd5cf22c-0e97-44c0-acad-9bc9915da531" providerId="ADAL" clId="{5F09D76C-1841-4F58-94B1-5AE3681891B6}" dt="2023-06-22T13:57:58.600" v="3437" actId="27803"/>
          <ac:spMkLst>
            <pc:docMk/>
            <pc:sldMk cId="605312590" sldId="256"/>
            <ac:spMk id="113" creationId="{F253A09D-41DA-3E1A-1580-27553C15484F}"/>
          </ac:spMkLst>
        </pc:spChg>
        <pc:spChg chg="mod">
          <ac:chgData name="Emils Zegers" userId="bd5cf22c-0e97-44c0-acad-9bc9915da531" providerId="ADAL" clId="{5F09D76C-1841-4F58-94B1-5AE3681891B6}" dt="2023-06-22T13:57:58.600" v="3437" actId="27803"/>
          <ac:spMkLst>
            <pc:docMk/>
            <pc:sldMk cId="605312590" sldId="256"/>
            <ac:spMk id="114" creationId="{1302443A-2A9B-A837-D9FC-01D024BC95FE}"/>
          </ac:spMkLst>
        </pc:spChg>
        <pc:spChg chg="mod">
          <ac:chgData name="Emils Zegers" userId="bd5cf22c-0e97-44c0-acad-9bc9915da531" providerId="ADAL" clId="{5F09D76C-1841-4F58-94B1-5AE3681891B6}" dt="2023-06-22T13:57:58.600" v="3437" actId="27803"/>
          <ac:spMkLst>
            <pc:docMk/>
            <pc:sldMk cId="605312590" sldId="256"/>
            <ac:spMk id="115" creationId="{E244C9CD-4D07-3B6B-0540-F35DCB3D95A3}"/>
          </ac:spMkLst>
        </pc:spChg>
        <pc:spChg chg="mod">
          <ac:chgData name="Emils Zegers" userId="bd5cf22c-0e97-44c0-acad-9bc9915da531" providerId="ADAL" clId="{5F09D76C-1841-4F58-94B1-5AE3681891B6}" dt="2023-06-22T13:57:58.600" v="3437" actId="27803"/>
          <ac:spMkLst>
            <pc:docMk/>
            <pc:sldMk cId="605312590" sldId="256"/>
            <ac:spMk id="116" creationId="{E5454DD7-B980-DE83-DF36-CC4489191C73}"/>
          </ac:spMkLst>
        </pc:spChg>
        <pc:spChg chg="mod">
          <ac:chgData name="Emils Zegers" userId="bd5cf22c-0e97-44c0-acad-9bc9915da531" providerId="ADAL" clId="{5F09D76C-1841-4F58-94B1-5AE3681891B6}" dt="2023-06-22T13:57:58.600" v="3437" actId="27803"/>
          <ac:spMkLst>
            <pc:docMk/>
            <pc:sldMk cId="605312590" sldId="256"/>
            <ac:spMk id="117" creationId="{C9E6BCFE-4A7E-17E7-BEF4-4358FFCF84ED}"/>
          </ac:spMkLst>
        </pc:spChg>
        <pc:spChg chg="mod">
          <ac:chgData name="Emils Zegers" userId="bd5cf22c-0e97-44c0-acad-9bc9915da531" providerId="ADAL" clId="{5F09D76C-1841-4F58-94B1-5AE3681891B6}" dt="2023-06-22T13:57:58.600" v="3437" actId="27803"/>
          <ac:spMkLst>
            <pc:docMk/>
            <pc:sldMk cId="605312590" sldId="256"/>
            <ac:spMk id="118" creationId="{3887B854-730D-219F-B43B-BEE63F47138F}"/>
          </ac:spMkLst>
        </pc:spChg>
        <pc:spChg chg="mod">
          <ac:chgData name="Emils Zegers" userId="bd5cf22c-0e97-44c0-acad-9bc9915da531" providerId="ADAL" clId="{5F09D76C-1841-4F58-94B1-5AE3681891B6}" dt="2023-06-22T13:57:58.600" v="3437" actId="27803"/>
          <ac:spMkLst>
            <pc:docMk/>
            <pc:sldMk cId="605312590" sldId="256"/>
            <ac:spMk id="119" creationId="{61745BA0-F55E-1A7B-76E2-DD6114CEDDEB}"/>
          </ac:spMkLst>
        </pc:spChg>
        <pc:spChg chg="mod">
          <ac:chgData name="Emils Zegers" userId="bd5cf22c-0e97-44c0-acad-9bc9915da531" providerId="ADAL" clId="{5F09D76C-1841-4F58-94B1-5AE3681891B6}" dt="2023-06-22T13:57:58.600" v="3437" actId="27803"/>
          <ac:spMkLst>
            <pc:docMk/>
            <pc:sldMk cId="605312590" sldId="256"/>
            <ac:spMk id="120" creationId="{98AA7022-CE2D-9E46-A58B-E2E78F3117C5}"/>
          </ac:spMkLst>
        </pc:spChg>
        <pc:spChg chg="mod">
          <ac:chgData name="Emils Zegers" userId="bd5cf22c-0e97-44c0-acad-9bc9915da531" providerId="ADAL" clId="{5F09D76C-1841-4F58-94B1-5AE3681891B6}" dt="2023-06-22T13:57:58.600" v="3437" actId="27803"/>
          <ac:spMkLst>
            <pc:docMk/>
            <pc:sldMk cId="605312590" sldId="256"/>
            <ac:spMk id="121" creationId="{09DD0BD3-782C-AE19-7CCA-CD93A94FAC16}"/>
          </ac:spMkLst>
        </pc:spChg>
        <pc:spChg chg="mod">
          <ac:chgData name="Emils Zegers" userId="bd5cf22c-0e97-44c0-acad-9bc9915da531" providerId="ADAL" clId="{5F09D76C-1841-4F58-94B1-5AE3681891B6}" dt="2023-06-22T13:57:58.600" v="3437" actId="27803"/>
          <ac:spMkLst>
            <pc:docMk/>
            <pc:sldMk cId="605312590" sldId="256"/>
            <ac:spMk id="122" creationId="{F64D19D9-672E-6DFA-5C22-C96101ADCC26}"/>
          </ac:spMkLst>
        </pc:spChg>
        <pc:spChg chg="mod">
          <ac:chgData name="Emils Zegers" userId="bd5cf22c-0e97-44c0-acad-9bc9915da531" providerId="ADAL" clId="{5F09D76C-1841-4F58-94B1-5AE3681891B6}" dt="2023-06-22T13:57:58.600" v="3437" actId="27803"/>
          <ac:spMkLst>
            <pc:docMk/>
            <pc:sldMk cId="605312590" sldId="256"/>
            <ac:spMk id="123" creationId="{8B206A2B-802C-FCBE-A6E8-99FE76F4472B}"/>
          </ac:spMkLst>
        </pc:spChg>
        <pc:spChg chg="mod">
          <ac:chgData name="Emils Zegers" userId="bd5cf22c-0e97-44c0-acad-9bc9915da531" providerId="ADAL" clId="{5F09D76C-1841-4F58-94B1-5AE3681891B6}" dt="2023-06-22T13:57:58.600" v="3437" actId="27803"/>
          <ac:spMkLst>
            <pc:docMk/>
            <pc:sldMk cId="605312590" sldId="256"/>
            <ac:spMk id="124" creationId="{593640C2-FAC9-58DD-0D2F-5F4D5326BACE}"/>
          </ac:spMkLst>
        </pc:spChg>
        <pc:spChg chg="mod">
          <ac:chgData name="Emils Zegers" userId="bd5cf22c-0e97-44c0-acad-9bc9915da531" providerId="ADAL" clId="{5F09D76C-1841-4F58-94B1-5AE3681891B6}" dt="2023-06-22T13:57:58.600" v="3437" actId="27803"/>
          <ac:spMkLst>
            <pc:docMk/>
            <pc:sldMk cId="605312590" sldId="256"/>
            <ac:spMk id="125" creationId="{A3968E12-DD29-983D-222C-9C6A6A72C24C}"/>
          </ac:spMkLst>
        </pc:spChg>
        <pc:spChg chg="mod">
          <ac:chgData name="Emils Zegers" userId="bd5cf22c-0e97-44c0-acad-9bc9915da531" providerId="ADAL" clId="{5F09D76C-1841-4F58-94B1-5AE3681891B6}" dt="2023-06-22T13:57:58.600" v="3437" actId="27803"/>
          <ac:spMkLst>
            <pc:docMk/>
            <pc:sldMk cId="605312590" sldId="256"/>
            <ac:spMk id="126" creationId="{E2C664C4-FC03-AB23-27F2-17A8691A2A76}"/>
          </ac:spMkLst>
        </pc:spChg>
        <pc:spChg chg="mod">
          <ac:chgData name="Emils Zegers" userId="bd5cf22c-0e97-44c0-acad-9bc9915da531" providerId="ADAL" clId="{5F09D76C-1841-4F58-94B1-5AE3681891B6}" dt="2023-06-22T13:57:58.600" v="3437" actId="27803"/>
          <ac:spMkLst>
            <pc:docMk/>
            <pc:sldMk cId="605312590" sldId="256"/>
            <ac:spMk id="127" creationId="{A0A27B4F-A787-5E3B-9F29-19A8D5B32CC6}"/>
          </ac:spMkLst>
        </pc:spChg>
        <pc:spChg chg="mod">
          <ac:chgData name="Emils Zegers" userId="bd5cf22c-0e97-44c0-acad-9bc9915da531" providerId="ADAL" clId="{5F09D76C-1841-4F58-94B1-5AE3681891B6}" dt="2023-06-22T13:57:58.600" v="3437" actId="27803"/>
          <ac:spMkLst>
            <pc:docMk/>
            <pc:sldMk cId="605312590" sldId="256"/>
            <ac:spMk id="128" creationId="{B70C50F9-ADE7-9D5D-A134-F8553AA1C513}"/>
          </ac:spMkLst>
        </pc:spChg>
        <pc:spChg chg="mod">
          <ac:chgData name="Emils Zegers" userId="bd5cf22c-0e97-44c0-acad-9bc9915da531" providerId="ADAL" clId="{5F09D76C-1841-4F58-94B1-5AE3681891B6}" dt="2023-06-22T13:57:58.600" v="3437" actId="27803"/>
          <ac:spMkLst>
            <pc:docMk/>
            <pc:sldMk cId="605312590" sldId="256"/>
            <ac:spMk id="129" creationId="{E626EBA2-511D-1F92-4A5D-08DA6F1413B8}"/>
          </ac:spMkLst>
        </pc:spChg>
        <pc:spChg chg="mod">
          <ac:chgData name="Emils Zegers" userId="bd5cf22c-0e97-44c0-acad-9bc9915da531" providerId="ADAL" clId="{5F09D76C-1841-4F58-94B1-5AE3681891B6}" dt="2023-06-22T13:57:58.600" v="3437" actId="27803"/>
          <ac:spMkLst>
            <pc:docMk/>
            <pc:sldMk cId="605312590" sldId="256"/>
            <ac:spMk id="130" creationId="{CF7F7DE7-6CF7-44F7-8BE4-3EF799BAC441}"/>
          </ac:spMkLst>
        </pc:spChg>
        <pc:spChg chg="mod">
          <ac:chgData name="Emils Zegers" userId="bd5cf22c-0e97-44c0-acad-9bc9915da531" providerId="ADAL" clId="{5F09D76C-1841-4F58-94B1-5AE3681891B6}" dt="2023-06-22T13:57:58.600" v="3437" actId="27803"/>
          <ac:spMkLst>
            <pc:docMk/>
            <pc:sldMk cId="605312590" sldId="256"/>
            <ac:spMk id="131" creationId="{74123975-ED97-355F-A41A-1CD1212DF2B9}"/>
          </ac:spMkLst>
        </pc:spChg>
        <pc:spChg chg="mod">
          <ac:chgData name="Emils Zegers" userId="bd5cf22c-0e97-44c0-acad-9bc9915da531" providerId="ADAL" clId="{5F09D76C-1841-4F58-94B1-5AE3681891B6}" dt="2023-06-22T13:57:58.600" v="3437" actId="27803"/>
          <ac:spMkLst>
            <pc:docMk/>
            <pc:sldMk cId="605312590" sldId="256"/>
            <ac:spMk id="132" creationId="{56E3C5EF-743C-1253-B81D-3C27A4DEF27C}"/>
          </ac:spMkLst>
        </pc:spChg>
        <pc:spChg chg="mod">
          <ac:chgData name="Emils Zegers" userId="bd5cf22c-0e97-44c0-acad-9bc9915da531" providerId="ADAL" clId="{5F09D76C-1841-4F58-94B1-5AE3681891B6}" dt="2023-06-22T13:57:58.600" v="3437" actId="27803"/>
          <ac:spMkLst>
            <pc:docMk/>
            <pc:sldMk cId="605312590" sldId="256"/>
            <ac:spMk id="133" creationId="{1BC73F47-F456-5F61-7893-85D27CF5CF49}"/>
          </ac:spMkLst>
        </pc:spChg>
        <pc:spChg chg="mod">
          <ac:chgData name="Emils Zegers" userId="bd5cf22c-0e97-44c0-acad-9bc9915da531" providerId="ADAL" clId="{5F09D76C-1841-4F58-94B1-5AE3681891B6}" dt="2023-06-22T13:57:58.600" v="3437" actId="27803"/>
          <ac:spMkLst>
            <pc:docMk/>
            <pc:sldMk cId="605312590" sldId="256"/>
            <ac:spMk id="134" creationId="{C87BD37A-7A27-EF5C-5313-992BBEB238BA}"/>
          </ac:spMkLst>
        </pc:spChg>
        <pc:spChg chg="mod">
          <ac:chgData name="Emils Zegers" userId="bd5cf22c-0e97-44c0-acad-9bc9915da531" providerId="ADAL" clId="{5F09D76C-1841-4F58-94B1-5AE3681891B6}" dt="2023-06-22T13:57:58.600" v="3437" actId="27803"/>
          <ac:spMkLst>
            <pc:docMk/>
            <pc:sldMk cId="605312590" sldId="256"/>
            <ac:spMk id="135" creationId="{79A7F391-F88F-EA5C-8176-28D8E3DD72E1}"/>
          </ac:spMkLst>
        </pc:spChg>
        <pc:spChg chg="mod">
          <ac:chgData name="Emils Zegers" userId="bd5cf22c-0e97-44c0-acad-9bc9915da531" providerId="ADAL" clId="{5F09D76C-1841-4F58-94B1-5AE3681891B6}" dt="2023-06-22T13:57:58.600" v="3437" actId="27803"/>
          <ac:spMkLst>
            <pc:docMk/>
            <pc:sldMk cId="605312590" sldId="256"/>
            <ac:spMk id="136" creationId="{E97B48BC-5B68-51FD-DB35-B4152FC650CF}"/>
          </ac:spMkLst>
        </pc:spChg>
        <pc:spChg chg="mod">
          <ac:chgData name="Emils Zegers" userId="bd5cf22c-0e97-44c0-acad-9bc9915da531" providerId="ADAL" clId="{5F09D76C-1841-4F58-94B1-5AE3681891B6}" dt="2023-06-22T13:57:58.600" v="3437" actId="27803"/>
          <ac:spMkLst>
            <pc:docMk/>
            <pc:sldMk cId="605312590" sldId="256"/>
            <ac:spMk id="137" creationId="{719F6B14-67E3-8A5E-89EE-F6493084EB2A}"/>
          </ac:spMkLst>
        </pc:spChg>
        <pc:spChg chg="mod">
          <ac:chgData name="Emils Zegers" userId="bd5cf22c-0e97-44c0-acad-9bc9915da531" providerId="ADAL" clId="{5F09D76C-1841-4F58-94B1-5AE3681891B6}" dt="2023-06-22T13:57:58.600" v="3437" actId="27803"/>
          <ac:spMkLst>
            <pc:docMk/>
            <pc:sldMk cId="605312590" sldId="256"/>
            <ac:spMk id="138" creationId="{BFCAEF2C-480E-641A-36EF-BC7D36FE3C97}"/>
          </ac:spMkLst>
        </pc:spChg>
        <pc:spChg chg="mod">
          <ac:chgData name="Emils Zegers" userId="bd5cf22c-0e97-44c0-acad-9bc9915da531" providerId="ADAL" clId="{5F09D76C-1841-4F58-94B1-5AE3681891B6}" dt="2023-06-22T13:57:58.600" v="3437" actId="27803"/>
          <ac:spMkLst>
            <pc:docMk/>
            <pc:sldMk cId="605312590" sldId="256"/>
            <ac:spMk id="139" creationId="{946F8CA0-FB5B-F6E0-74CF-07A4DA45A017}"/>
          </ac:spMkLst>
        </pc:spChg>
        <pc:spChg chg="mod">
          <ac:chgData name="Emils Zegers" userId="bd5cf22c-0e97-44c0-acad-9bc9915da531" providerId="ADAL" clId="{5F09D76C-1841-4F58-94B1-5AE3681891B6}" dt="2023-06-22T13:57:58.600" v="3437" actId="27803"/>
          <ac:spMkLst>
            <pc:docMk/>
            <pc:sldMk cId="605312590" sldId="256"/>
            <ac:spMk id="140" creationId="{C1366AF2-B7A6-7B6F-6C41-012749D6E9E0}"/>
          </ac:spMkLst>
        </pc:spChg>
        <pc:spChg chg="mod">
          <ac:chgData name="Emils Zegers" userId="bd5cf22c-0e97-44c0-acad-9bc9915da531" providerId="ADAL" clId="{5F09D76C-1841-4F58-94B1-5AE3681891B6}" dt="2023-06-22T13:57:58.600" v="3437" actId="27803"/>
          <ac:spMkLst>
            <pc:docMk/>
            <pc:sldMk cId="605312590" sldId="256"/>
            <ac:spMk id="141" creationId="{5D4488B7-0EFE-C048-8A20-29FA8B0F097F}"/>
          </ac:spMkLst>
        </pc:spChg>
        <pc:spChg chg="mod">
          <ac:chgData name="Emils Zegers" userId="bd5cf22c-0e97-44c0-acad-9bc9915da531" providerId="ADAL" clId="{5F09D76C-1841-4F58-94B1-5AE3681891B6}" dt="2023-06-22T13:57:58.600" v="3437" actId="27803"/>
          <ac:spMkLst>
            <pc:docMk/>
            <pc:sldMk cId="605312590" sldId="256"/>
            <ac:spMk id="142" creationId="{5586A25B-3865-7190-6588-E90A263B5D39}"/>
          </ac:spMkLst>
        </pc:spChg>
        <pc:spChg chg="mod">
          <ac:chgData name="Emils Zegers" userId="bd5cf22c-0e97-44c0-acad-9bc9915da531" providerId="ADAL" clId="{5F09D76C-1841-4F58-94B1-5AE3681891B6}" dt="2023-06-22T13:57:58.600" v="3437" actId="27803"/>
          <ac:spMkLst>
            <pc:docMk/>
            <pc:sldMk cId="605312590" sldId="256"/>
            <ac:spMk id="143" creationId="{073D4C90-0EC3-2A00-0CE7-DC7A657D8AA1}"/>
          </ac:spMkLst>
        </pc:spChg>
        <pc:spChg chg="mod">
          <ac:chgData name="Emils Zegers" userId="bd5cf22c-0e97-44c0-acad-9bc9915da531" providerId="ADAL" clId="{5F09D76C-1841-4F58-94B1-5AE3681891B6}" dt="2023-06-22T13:57:58.600" v="3437" actId="27803"/>
          <ac:spMkLst>
            <pc:docMk/>
            <pc:sldMk cId="605312590" sldId="256"/>
            <ac:spMk id="144" creationId="{C431533E-641E-E8A1-F582-786493E5F34E}"/>
          </ac:spMkLst>
        </pc:spChg>
        <pc:spChg chg="mod">
          <ac:chgData name="Emils Zegers" userId="bd5cf22c-0e97-44c0-acad-9bc9915da531" providerId="ADAL" clId="{5F09D76C-1841-4F58-94B1-5AE3681891B6}" dt="2023-06-22T13:57:58.600" v="3437" actId="27803"/>
          <ac:spMkLst>
            <pc:docMk/>
            <pc:sldMk cId="605312590" sldId="256"/>
            <ac:spMk id="145" creationId="{4A320D82-2FB2-C4AF-097C-A0AB5DB25651}"/>
          </ac:spMkLst>
        </pc:spChg>
        <pc:spChg chg="mod">
          <ac:chgData name="Emils Zegers" userId="bd5cf22c-0e97-44c0-acad-9bc9915da531" providerId="ADAL" clId="{5F09D76C-1841-4F58-94B1-5AE3681891B6}" dt="2023-06-22T13:57:58.600" v="3437" actId="27803"/>
          <ac:spMkLst>
            <pc:docMk/>
            <pc:sldMk cId="605312590" sldId="256"/>
            <ac:spMk id="146" creationId="{4EC041DF-F19D-1ED9-AD8A-AAC5CC6F7AEA}"/>
          </ac:spMkLst>
        </pc:spChg>
        <pc:spChg chg="mod">
          <ac:chgData name="Emils Zegers" userId="bd5cf22c-0e97-44c0-acad-9bc9915da531" providerId="ADAL" clId="{5F09D76C-1841-4F58-94B1-5AE3681891B6}" dt="2023-06-22T13:57:58.600" v="3437" actId="27803"/>
          <ac:spMkLst>
            <pc:docMk/>
            <pc:sldMk cId="605312590" sldId="256"/>
            <ac:spMk id="147" creationId="{A76F0240-21FF-965B-3AD9-E1FD7D8FE7B7}"/>
          </ac:spMkLst>
        </pc:spChg>
        <pc:spChg chg="mod">
          <ac:chgData name="Emils Zegers" userId="bd5cf22c-0e97-44c0-acad-9bc9915da531" providerId="ADAL" clId="{5F09D76C-1841-4F58-94B1-5AE3681891B6}" dt="2023-06-22T13:57:58.600" v="3437" actId="27803"/>
          <ac:spMkLst>
            <pc:docMk/>
            <pc:sldMk cId="605312590" sldId="256"/>
            <ac:spMk id="148" creationId="{210AE0F2-E0E3-C6B1-7968-C913891A5AD6}"/>
          </ac:spMkLst>
        </pc:spChg>
        <pc:spChg chg="mod">
          <ac:chgData name="Emils Zegers" userId="bd5cf22c-0e97-44c0-acad-9bc9915da531" providerId="ADAL" clId="{5F09D76C-1841-4F58-94B1-5AE3681891B6}" dt="2023-06-22T13:57:58.600" v="3437" actId="27803"/>
          <ac:spMkLst>
            <pc:docMk/>
            <pc:sldMk cId="605312590" sldId="256"/>
            <ac:spMk id="149" creationId="{994C0A8C-7E41-B491-91A7-40D08BBC7BFE}"/>
          </ac:spMkLst>
        </pc:spChg>
        <pc:spChg chg="mod">
          <ac:chgData name="Emils Zegers" userId="bd5cf22c-0e97-44c0-acad-9bc9915da531" providerId="ADAL" clId="{5F09D76C-1841-4F58-94B1-5AE3681891B6}" dt="2023-06-22T13:57:58.600" v="3437" actId="27803"/>
          <ac:spMkLst>
            <pc:docMk/>
            <pc:sldMk cId="605312590" sldId="256"/>
            <ac:spMk id="150" creationId="{84C2829E-2C4E-B791-E6FD-F5C9A4CE60A0}"/>
          </ac:spMkLst>
        </pc:spChg>
        <pc:spChg chg="mod">
          <ac:chgData name="Emils Zegers" userId="bd5cf22c-0e97-44c0-acad-9bc9915da531" providerId="ADAL" clId="{5F09D76C-1841-4F58-94B1-5AE3681891B6}" dt="2023-06-22T13:57:58.600" v="3437" actId="27803"/>
          <ac:spMkLst>
            <pc:docMk/>
            <pc:sldMk cId="605312590" sldId="256"/>
            <ac:spMk id="151" creationId="{694BD032-8590-F250-2AFB-8FFB27C638F4}"/>
          </ac:spMkLst>
        </pc:spChg>
        <pc:spChg chg="mod">
          <ac:chgData name="Emils Zegers" userId="bd5cf22c-0e97-44c0-acad-9bc9915da531" providerId="ADAL" clId="{5F09D76C-1841-4F58-94B1-5AE3681891B6}" dt="2023-06-22T13:57:58.600" v="3437" actId="27803"/>
          <ac:spMkLst>
            <pc:docMk/>
            <pc:sldMk cId="605312590" sldId="256"/>
            <ac:spMk id="152" creationId="{A8F9504D-9ABC-45DE-1813-FEF88DE97A32}"/>
          </ac:spMkLst>
        </pc:spChg>
        <pc:spChg chg="mod">
          <ac:chgData name="Emils Zegers" userId="bd5cf22c-0e97-44c0-acad-9bc9915da531" providerId="ADAL" clId="{5F09D76C-1841-4F58-94B1-5AE3681891B6}" dt="2023-06-22T13:57:58.600" v="3437" actId="27803"/>
          <ac:spMkLst>
            <pc:docMk/>
            <pc:sldMk cId="605312590" sldId="256"/>
            <ac:spMk id="153" creationId="{9F16F6BF-1E2C-1C73-D233-934152192530}"/>
          </ac:spMkLst>
        </pc:spChg>
        <pc:spChg chg="mod">
          <ac:chgData name="Emils Zegers" userId="bd5cf22c-0e97-44c0-acad-9bc9915da531" providerId="ADAL" clId="{5F09D76C-1841-4F58-94B1-5AE3681891B6}" dt="2023-06-22T13:57:58.600" v="3437" actId="27803"/>
          <ac:spMkLst>
            <pc:docMk/>
            <pc:sldMk cId="605312590" sldId="256"/>
            <ac:spMk id="154" creationId="{A5462AC8-F6F2-39F0-6D5F-54ABDC32200D}"/>
          </ac:spMkLst>
        </pc:spChg>
        <pc:spChg chg="mod">
          <ac:chgData name="Emils Zegers" userId="bd5cf22c-0e97-44c0-acad-9bc9915da531" providerId="ADAL" clId="{5F09D76C-1841-4F58-94B1-5AE3681891B6}" dt="2023-06-22T13:57:58.600" v="3437" actId="27803"/>
          <ac:spMkLst>
            <pc:docMk/>
            <pc:sldMk cId="605312590" sldId="256"/>
            <ac:spMk id="155" creationId="{0768AACF-D2B0-61F7-13E9-AC2525CC3C56}"/>
          </ac:spMkLst>
        </pc:spChg>
        <pc:spChg chg="mod">
          <ac:chgData name="Emils Zegers" userId="bd5cf22c-0e97-44c0-acad-9bc9915da531" providerId="ADAL" clId="{5F09D76C-1841-4F58-94B1-5AE3681891B6}" dt="2023-06-22T13:57:58.600" v="3437" actId="27803"/>
          <ac:spMkLst>
            <pc:docMk/>
            <pc:sldMk cId="605312590" sldId="256"/>
            <ac:spMk id="156" creationId="{C7AE68FD-8E46-39FF-87E3-BCB2EEB08690}"/>
          </ac:spMkLst>
        </pc:spChg>
        <pc:spChg chg="mod">
          <ac:chgData name="Emils Zegers" userId="bd5cf22c-0e97-44c0-acad-9bc9915da531" providerId="ADAL" clId="{5F09D76C-1841-4F58-94B1-5AE3681891B6}" dt="2023-06-22T13:57:58.600" v="3437" actId="27803"/>
          <ac:spMkLst>
            <pc:docMk/>
            <pc:sldMk cId="605312590" sldId="256"/>
            <ac:spMk id="157" creationId="{FEFD19AC-3277-16D0-CFA9-D6345415A26F}"/>
          </ac:spMkLst>
        </pc:spChg>
        <pc:spChg chg="mod">
          <ac:chgData name="Emils Zegers" userId="bd5cf22c-0e97-44c0-acad-9bc9915da531" providerId="ADAL" clId="{5F09D76C-1841-4F58-94B1-5AE3681891B6}" dt="2023-06-22T13:57:58.600" v="3437" actId="27803"/>
          <ac:spMkLst>
            <pc:docMk/>
            <pc:sldMk cId="605312590" sldId="256"/>
            <ac:spMk id="158" creationId="{EAEE7B9E-C18B-C9DC-4E63-017AD16407FC}"/>
          </ac:spMkLst>
        </pc:spChg>
        <pc:spChg chg="mod">
          <ac:chgData name="Emils Zegers" userId="bd5cf22c-0e97-44c0-acad-9bc9915da531" providerId="ADAL" clId="{5F09D76C-1841-4F58-94B1-5AE3681891B6}" dt="2023-06-22T13:57:58.600" v="3437" actId="27803"/>
          <ac:spMkLst>
            <pc:docMk/>
            <pc:sldMk cId="605312590" sldId="256"/>
            <ac:spMk id="159" creationId="{2E7AA581-03CC-1EE1-C2DF-82F2CC4C39C0}"/>
          </ac:spMkLst>
        </pc:spChg>
        <pc:spChg chg="mod">
          <ac:chgData name="Emils Zegers" userId="bd5cf22c-0e97-44c0-acad-9bc9915da531" providerId="ADAL" clId="{5F09D76C-1841-4F58-94B1-5AE3681891B6}" dt="2023-06-22T13:57:58.600" v="3437" actId="27803"/>
          <ac:spMkLst>
            <pc:docMk/>
            <pc:sldMk cId="605312590" sldId="256"/>
            <ac:spMk id="160" creationId="{6ECC0807-604F-AB59-730B-DB02BC227A5B}"/>
          </ac:spMkLst>
        </pc:spChg>
        <pc:spChg chg="mod">
          <ac:chgData name="Emils Zegers" userId="bd5cf22c-0e97-44c0-acad-9bc9915da531" providerId="ADAL" clId="{5F09D76C-1841-4F58-94B1-5AE3681891B6}" dt="2023-06-22T13:57:58.600" v="3437" actId="27803"/>
          <ac:spMkLst>
            <pc:docMk/>
            <pc:sldMk cId="605312590" sldId="256"/>
            <ac:spMk id="161" creationId="{07CFD4FD-3360-B387-06BB-D15E4DC5C1E9}"/>
          </ac:spMkLst>
        </pc:spChg>
        <pc:spChg chg="mod">
          <ac:chgData name="Emils Zegers" userId="bd5cf22c-0e97-44c0-acad-9bc9915da531" providerId="ADAL" clId="{5F09D76C-1841-4F58-94B1-5AE3681891B6}" dt="2023-06-22T13:57:58.600" v="3437" actId="27803"/>
          <ac:spMkLst>
            <pc:docMk/>
            <pc:sldMk cId="605312590" sldId="256"/>
            <ac:spMk id="162" creationId="{981A6477-5D20-4937-DD5A-E035FB832104}"/>
          </ac:spMkLst>
        </pc:spChg>
        <pc:spChg chg="mod">
          <ac:chgData name="Emils Zegers" userId="bd5cf22c-0e97-44c0-acad-9bc9915da531" providerId="ADAL" clId="{5F09D76C-1841-4F58-94B1-5AE3681891B6}" dt="2023-06-22T13:57:58.600" v="3437" actId="27803"/>
          <ac:spMkLst>
            <pc:docMk/>
            <pc:sldMk cId="605312590" sldId="256"/>
            <ac:spMk id="163" creationId="{8A13CC47-794B-D3FC-72B1-DF3AFAC456F7}"/>
          </ac:spMkLst>
        </pc:spChg>
        <pc:spChg chg="mod">
          <ac:chgData name="Emils Zegers" userId="bd5cf22c-0e97-44c0-acad-9bc9915da531" providerId="ADAL" clId="{5F09D76C-1841-4F58-94B1-5AE3681891B6}" dt="2023-06-22T13:57:58.600" v="3437" actId="27803"/>
          <ac:spMkLst>
            <pc:docMk/>
            <pc:sldMk cId="605312590" sldId="256"/>
            <ac:spMk id="164" creationId="{82E1A60A-6AA0-42DC-222D-24A61D9D7577}"/>
          </ac:spMkLst>
        </pc:spChg>
        <pc:spChg chg="mod">
          <ac:chgData name="Emils Zegers" userId="bd5cf22c-0e97-44c0-acad-9bc9915da531" providerId="ADAL" clId="{5F09D76C-1841-4F58-94B1-5AE3681891B6}" dt="2023-06-22T13:57:58.600" v="3437" actId="27803"/>
          <ac:spMkLst>
            <pc:docMk/>
            <pc:sldMk cId="605312590" sldId="256"/>
            <ac:spMk id="165" creationId="{DA8766CC-2D28-DA48-C397-6CDA815EDBEA}"/>
          </ac:spMkLst>
        </pc:spChg>
        <pc:spChg chg="mod">
          <ac:chgData name="Emils Zegers" userId="bd5cf22c-0e97-44c0-acad-9bc9915da531" providerId="ADAL" clId="{5F09D76C-1841-4F58-94B1-5AE3681891B6}" dt="2023-06-22T13:57:58.600" v="3437" actId="27803"/>
          <ac:spMkLst>
            <pc:docMk/>
            <pc:sldMk cId="605312590" sldId="256"/>
            <ac:spMk id="166" creationId="{32B556FC-7453-C29D-41E7-4C884A396D13}"/>
          </ac:spMkLst>
        </pc:spChg>
        <pc:spChg chg="mod">
          <ac:chgData name="Emils Zegers" userId="bd5cf22c-0e97-44c0-acad-9bc9915da531" providerId="ADAL" clId="{5F09D76C-1841-4F58-94B1-5AE3681891B6}" dt="2023-06-22T13:57:58.600" v="3437" actId="27803"/>
          <ac:spMkLst>
            <pc:docMk/>
            <pc:sldMk cId="605312590" sldId="256"/>
            <ac:spMk id="167" creationId="{C8D13AF3-B74B-A71F-8512-AAB919B29778}"/>
          </ac:spMkLst>
        </pc:spChg>
        <pc:spChg chg="mod">
          <ac:chgData name="Emils Zegers" userId="bd5cf22c-0e97-44c0-acad-9bc9915da531" providerId="ADAL" clId="{5F09D76C-1841-4F58-94B1-5AE3681891B6}" dt="2023-06-22T13:57:58.600" v="3437" actId="27803"/>
          <ac:spMkLst>
            <pc:docMk/>
            <pc:sldMk cId="605312590" sldId="256"/>
            <ac:spMk id="168" creationId="{095FC0D9-5D6D-A2E0-10F7-193CA4727E34}"/>
          </ac:spMkLst>
        </pc:spChg>
        <pc:spChg chg="mod">
          <ac:chgData name="Emils Zegers" userId="bd5cf22c-0e97-44c0-acad-9bc9915da531" providerId="ADAL" clId="{5F09D76C-1841-4F58-94B1-5AE3681891B6}" dt="2023-06-22T13:57:58.600" v="3437" actId="27803"/>
          <ac:spMkLst>
            <pc:docMk/>
            <pc:sldMk cId="605312590" sldId="256"/>
            <ac:spMk id="169" creationId="{0D5BB89B-3134-2499-4D23-F89BF56CE23D}"/>
          </ac:spMkLst>
        </pc:spChg>
        <pc:spChg chg="mod">
          <ac:chgData name="Emils Zegers" userId="bd5cf22c-0e97-44c0-acad-9bc9915da531" providerId="ADAL" clId="{5F09D76C-1841-4F58-94B1-5AE3681891B6}" dt="2023-06-22T13:57:58.600" v="3437" actId="27803"/>
          <ac:spMkLst>
            <pc:docMk/>
            <pc:sldMk cId="605312590" sldId="256"/>
            <ac:spMk id="170" creationId="{EE7ECA0D-CD9C-8599-EBFC-3888C85B261C}"/>
          </ac:spMkLst>
        </pc:spChg>
        <pc:spChg chg="mod">
          <ac:chgData name="Emils Zegers" userId="bd5cf22c-0e97-44c0-acad-9bc9915da531" providerId="ADAL" clId="{5F09D76C-1841-4F58-94B1-5AE3681891B6}" dt="2023-06-22T13:57:58.600" v="3437" actId="27803"/>
          <ac:spMkLst>
            <pc:docMk/>
            <pc:sldMk cId="605312590" sldId="256"/>
            <ac:spMk id="171" creationId="{29589835-0D99-177E-B5B2-478542D389A1}"/>
          </ac:spMkLst>
        </pc:spChg>
        <pc:spChg chg="mod">
          <ac:chgData name="Emils Zegers" userId="bd5cf22c-0e97-44c0-acad-9bc9915da531" providerId="ADAL" clId="{5F09D76C-1841-4F58-94B1-5AE3681891B6}" dt="2023-06-22T13:57:58.600" v="3437" actId="27803"/>
          <ac:spMkLst>
            <pc:docMk/>
            <pc:sldMk cId="605312590" sldId="256"/>
            <ac:spMk id="172" creationId="{22C0936C-17C2-5773-03EC-95B34D60596F}"/>
          </ac:spMkLst>
        </pc:spChg>
        <pc:spChg chg="mod">
          <ac:chgData name="Emils Zegers" userId="bd5cf22c-0e97-44c0-acad-9bc9915da531" providerId="ADAL" clId="{5F09D76C-1841-4F58-94B1-5AE3681891B6}" dt="2023-06-22T13:57:58.600" v="3437" actId="27803"/>
          <ac:spMkLst>
            <pc:docMk/>
            <pc:sldMk cId="605312590" sldId="256"/>
            <ac:spMk id="173" creationId="{E404735F-F8AB-31FA-56A1-D2FB120CED3F}"/>
          </ac:spMkLst>
        </pc:spChg>
        <pc:spChg chg="mod">
          <ac:chgData name="Emils Zegers" userId="bd5cf22c-0e97-44c0-acad-9bc9915da531" providerId="ADAL" clId="{5F09D76C-1841-4F58-94B1-5AE3681891B6}" dt="2023-06-22T13:57:58.600" v="3437" actId="27803"/>
          <ac:spMkLst>
            <pc:docMk/>
            <pc:sldMk cId="605312590" sldId="256"/>
            <ac:spMk id="174" creationId="{DFA3ECF5-DF4D-F140-0147-F0FEABEDDD02}"/>
          </ac:spMkLst>
        </pc:spChg>
        <pc:spChg chg="mod">
          <ac:chgData name="Emils Zegers" userId="bd5cf22c-0e97-44c0-acad-9bc9915da531" providerId="ADAL" clId="{5F09D76C-1841-4F58-94B1-5AE3681891B6}" dt="2023-06-22T13:57:58.600" v="3437" actId="27803"/>
          <ac:spMkLst>
            <pc:docMk/>
            <pc:sldMk cId="605312590" sldId="256"/>
            <ac:spMk id="175" creationId="{8F2D5FC8-F02B-F1F9-B2D2-75C373F99448}"/>
          </ac:spMkLst>
        </pc:spChg>
        <pc:spChg chg="mod">
          <ac:chgData name="Emils Zegers" userId="bd5cf22c-0e97-44c0-acad-9bc9915da531" providerId="ADAL" clId="{5F09D76C-1841-4F58-94B1-5AE3681891B6}" dt="2023-06-22T13:57:58.600" v="3437" actId="27803"/>
          <ac:spMkLst>
            <pc:docMk/>
            <pc:sldMk cId="605312590" sldId="256"/>
            <ac:spMk id="176" creationId="{9ECB6A97-530D-6558-609F-8888991DD172}"/>
          </ac:spMkLst>
        </pc:spChg>
        <pc:spChg chg="mod">
          <ac:chgData name="Emils Zegers" userId="bd5cf22c-0e97-44c0-acad-9bc9915da531" providerId="ADAL" clId="{5F09D76C-1841-4F58-94B1-5AE3681891B6}" dt="2023-06-22T13:57:58.600" v="3437" actId="27803"/>
          <ac:spMkLst>
            <pc:docMk/>
            <pc:sldMk cId="605312590" sldId="256"/>
            <ac:spMk id="177" creationId="{CA6689FF-868E-D48C-0E8D-AC2583B4FBD7}"/>
          </ac:spMkLst>
        </pc:spChg>
        <pc:spChg chg="mod">
          <ac:chgData name="Emils Zegers" userId="bd5cf22c-0e97-44c0-acad-9bc9915da531" providerId="ADAL" clId="{5F09D76C-1841-4F58-94B1-5AE3681891B6}" dt="2023-06-22T13:57:58.600" v="3437" actId="27803"/>
          <ac:spMkLst>
            <pc:docMk/>
            <pc:sldMk cId="605312590" sldId="256"/>
            <ac:spMk id="178" creationId="{78A7053F-7ACF-2E26-C6FF-9A94DD187AB4}"/>
          </ac:spMkLst>
        </pc:spChg>
        <pc:spChg chg="mod">
          <ac:chgData name="Emils Zegers" userId="bd5cf22c-0e97-44c0-acad-9bc9915da531" providerId="ADAL" clId="{5F09D76C-1841-4F58-94B1-5AE3681891B6}" dt="2023-06-22T13:57:58.600" v="3437" actId="27803"/>
          <ac:spMkLst>
            <pc:docMk/>
            <pc:sldMk cId="605312590" sldId="256"/>
            <ac:spMk id="179" creationId="{9A9B7FBC-C7E4-541B-60D9-B1D8694A4CAD}"/>
          </ac:spMkLst>
        </pc:spChg>
        <pc:spChg chg="mod">
          <ac:chgData name="Emils Zegers" userId="bd5cf22c-0e97-44c0-acad-9bc9915da531" providerId="ADAL" clId="{5F09D76C-1841-4F58-94B1-5AE3681891B6}" dt="2023-06-22T13:57:58.600" v="3437" actId="27803"/>
          <ac:spMkLst>
            <pc:docMk/>
            <pc:sldMk cId="605312590" sldId="256"/>
            <ac:spMk id="180" creationId="{6DDAF0CC-4FF3-2F8E-46BA-E4B7A33DF2F4}"/>
          </ac:spMkLst>
        </pc:spChg>
        <pc:spChg chg="mod">
          <ac:chgData name="Emils Zegers" userId="bd5cf22c-0e97-44c0-acad-9bc9915da531" providerId="ADAL" clId="{5F09D76C-1841-4F58-94B1-5AE3681891B6}" dt="2023-06-22T13:57:58.600" v="3437" actId="27803"/>
          <ac:spMkLst>
            <pc:docMk/>
            <pc:sldMk cId="605312590" sldId="256"/>
            <ac:spMk id="181" creationId="{424F6FBB-C535-E8D0-0F9A-0164B0FF4688}"/>
          </ac:spMkLst>
        </pc:spChg>
        <pc:spChg chg="mod">
          <ac:chgData name="Emils Zegers" userId="bd5cf22c-0e97-44c0-acad-9bc9915da531" providerId="ADAL" clId="{5F09D76C-1841-4F58-94B1-5AE3681891B6}" dt="2023-06-22T13:57:58.600" v="3437" actId="27803"/>
          <ac:spMkLst>
            <pc:docMk/>
            <pc:sldMk cId="605312590" sldId="256"/>
            <ac:spMk id="182" creationId="{75D6D543-3292-A3AC-B409-BB7C4FB31E21}"/>
          </ac:spMkLst>
        </pc:spChg>
        <pc:spChg chg="mod">
          <ac:chgData name="Emils Zegers" userId="bd5cf22c-0e97-44c0-acad-9bc9915da531" providerId="ADAL" clId="{5F09D76C-1841-4F58-94B1-5AE3681891B6}" dt="2023-06-22T13:57:58.600" v="3437" actId="27803"/>
          <ac:spMkLst>
            <pc:docMk/>
            <pc:sldMk cId="605312590" sldId="256"/>
            <ac:spMk id="183" creationId="{B64C92F9-79B4-CF2E-708A-E273F128D7EB}"/>
          </ac:spMkLst>
        </pc:spChg>
        <pc:spChg chg="mod">
          <ac:chgData name="Emils Zegers" userId="bd5cf22c-0e97-44c0-acad-9bc9915da531" providerId="ADAL" clId="{5F09D76C-1841-4F58-94B1-5AE3681891B6}" dt="2023-06-22T13:57:58.600" v="3437" actId="27803"/>
          <ac:spMkLst>
            <pc:docMk/>
            <pc:sldMk cId="605312590" sldId="256"/>
            <ac:spMk id="184" creationId="{EC56212E-FAAD-ED06-8883-68929F6BB555}"/>
          </ac:spMkLst>
        </pc:spChg>
        <pc:spChg chg="mod">
          <ac:chgData name="Emils Zegers" userId="bd5cf22c-0e97-44c0-acad-9bc9915da531" providerId="ADAL" clId="{5F09D76C-1841-4F58-94B1-5AE3681891B6}" dt="2023-06-22T13:57:58.600" v="3437" actId="27803"/>
          <ac:spMkLst>
            <pc:docMk/>
            <pc:sldMk cId="605312590" sldId="256"/>
            <ac:spMk id="185" creationId="{76C3EF55-25FC-E323-EFF9-5759C35F17CC}"/>
          </ac:spMkLst>
        </pc:spChg>
        <pc:spChg chg="mod">
          <ac:chgData name="Emils Zegers" userId="bd5cf22c-0e97-44c0-acad-9bc9915da531" providerId="ADAL" clId="{5F09D76C-1841-4F58-94B1-5AE3681891B6}" dt="2023-06-22T13:57:58.600" v="3437" actId="27803"/>
          <ac:spMkLst>
            <pc:docMk/>
            <pc:sldMk cId="605312590" sldId="256"/>
            <ac:spMk id="186" creationId="{C1CFD514-C1FD-AA0A-6ACB-D8BD5C165886}"/>
          </ac:spMkLst>
        </pc:spChg>
        <pc:spChg chg="mod">
          <ac:chgData name="Emils Zegers" userId="bd5cf22c-0e97-44c0-acad-9bc9915da531" providerId="ADAL" clId="{5F09D76C-1841-4F58-94B1-5AE3681891B6}" dt="2023-06-22T13:57:58.600" v="3437" actId="27803"/>
          <ac:spMkLst>
            <pc:docMk/>
            <pc:sldMk cId="605312590" sldId="256"/>
            <ac:spMk id="187" creationId="{9AB6373E-4855-09E9-9F40-71CCCAC89534}"/>
          </ac:spMkLst>
        </pc:spChg>
        <pc:spChg chg="mod">
          <ac:chgData name="Emils Zegers" userId="bd5cf22c-0e97-44c0-acad-9bc9915da531" providerId="ADAL" clId="{5F09D76C-1841-4F58-94B1-5AE3681891B6}" dt="2023-06-22T13:57:58.600" v="3437" actId="27803"/>
          <ac:spMkLst>
            <pc:docMk/>
            <pc:sldMk cId="605312590" sldId="256"/>
            <ac:spMk id="188" creationId="{F859379E-AA7C-287E-A63A-95935986F3FD}"/>
          </ac:spMkLst>
        </pc:spChg>
        <pc:spChg chg="mod">
          <ac:chgData name="Emils Zegers" userId="bd5cf22c-0e97-44c0-acad-9bc9915da531" providerId="ADAL" clId="{5F09D76C-1841-4F58-94B1-5AE3681891B6}" dt="2023-06-22T13:57:58.600" v="3437" actId="27803"/>
          <ac:spMkLst>
            <pc:docMk/>
            <pc:sldMk cId="605312590" sldId="256"/>
            <ac:spMk id="189" creationId="{5316CEE8-8A94-CCD9-F186-C26BBD4B2243}"/>
          </ac:spMkLst>
        </pc:spChg>
        <pc:spChg chg="mod">
          <ac:chgData name="Emils Zegers" userId="bd5cf22c-0e97-44c0-acad-9bc9915da531" providerId="ADAL" clId="{5F09D76C-1841-4F58-94B1-5AE3681891B6}" dt="2023-06-22T13:57:58.600" v="3437" actId="27803"/>
          <ac:spMkLst>
            <pc:docMk/>
            <pc:sldMk cId="605312590" sldId="256"/>
            <ac:spMk id="190" creationId="{5B8A171A-C413-766E-76FA-7C7A41E7BC1E}"/>
          </ac:spMkLst>
        </pc:spChg>
        <pc:spChg chg="mod">
          <ac:chgData name="Emils Zegers" userId="bd5cf22c-0e97-44c0-acad-9bc9915da531" providerId="ADAL" clId="{5F09D76C-1841-4F58-94B1-5AE3681891B6}" dt="2023-06-22T13:57:58.600" v="3437" actId="27803"/>
          <ac:spMkLst>
            <pc:docMk/>
            <pc:sldMk cId="605312590" sldId="256"/>
            <ac:spMk id="191" creationId="{5C76FB89-9958-34BE-E055-C791A3466780}"/>
          </ac:spMkLst>
        </pc:spChg>
        <pc:spChg chg="mod">
          <ac:chgData name="Emils Zegers" userId="bd5cf22c-0e97-44c0-acad-9bc9915da531" providerId="ADAL" clId="{5F09D76C-1841-4F58-94B1-5AE3681891B6}" dt="2023-06-22T13:57:58.600" v="3437" actId="27803"/>
          <ac:spMkLst>
            <pc:docMk/>
            <pc:sldMk cId="605312590" sldId="256"/>
            <ac:spMk id="192" creationId="{11BE26DF-04E4-48D2-EC85-1CC6E6F1A274}"/>
          </ac:spMkLst>
        </pc:spChg>
        <pc:spChg chg="mod">
          <ac:chgData name="Emils Zegers" userId="bd5cf22c-0e97-44c0-acad-9bc9915da531" providerId="ADAL" clId="{5F09D76C-1841-4F58-94B1-5AE3681891B6}" dt="2023-06-22T13:57:58.600" v="3437" actId="27803"/>
          <ac:spMkLst>
            <pc:docMk/>
            <pc:sldMk cId="605312590" sldId="256"/>
            <ac:spMk id="193" creationId="{4FDEE461-09FB-0486-EE84-96BC67BA199D}"/>
          </ac:spMkLst>
        </pc:spChg>
        <pc:spChg chg="mod">
          <ac:chgData name="Emils Zegers" userId="bd5cf22c-0e97-44c0-acad-9bc9915da531" providerId="ADAL" clId="{5F09D76C-1841-4F58-94B1-5AE3681891B6}" dt="2023-06-22T13:57:58.600" v="3437" actId="27803"/>
          <ac:spMkLst>
            <pc:docMk/>
            <pc:sldMk cId="605312590" sldId="256"/>
            <ac:spMk id="194" creationId="{6A88280C-6EDE-2637-26A4-9B8578AC18BF}"/>
          </ac:spMkLst>
        </pc:spChg>
        <pc:spChg chg="mod">
          <ac:chgData name="Emils Zegers" userId="bd5cf22c-0e97-44c0-acad-9bc9915da531" providerId="ADAL" clId="{5F09D76C-1841-4F58-94B1-5AE3681891B6}" dt="2023-06-22T13:57:58.600" v="3437" actId="27803"/>
          <ac:spMkLst>
            <pc:docMk/>
            <pc:sldMk cId="605312590" sldId="256"/>
            <ac:spMk id="195" creationId="{378833D5-9AFF-471A-87B2-6A1D299E923C}"/>
          </ac:spMkLst>
        </pc:spChg>
        <pc:spChg chg="mod">
          <ac:chgData name="Emils Zegers" userId="bd5cf22c-0e97-44c0-acad-9bc9915da531" providerId="ADAL" clId="{5F09D76C-1841-4F58-94B1-5AE3681891B6}" dt="2023-06-22T13:57:58.600" v="3437" actId="27803"/>
          <ac:spMkLst>
            <pc:docMk/>
            <pc:sldMk cId="605312590" sldId="256"/>
            <ac:spMk id="196" creationId="{5A26FCEE-2764-DE5C-8E24-1A6035BAEEA4}"/>
          </ac:spMkLst>
        </pc:spChg>
        <pc:spChg chg="mod">
          <ac:chgData name="Emils Zegers" userId="bd5cf22c-0e97-44c0-acad-9bc9915da531" providerId="ADAL" clId="{5F09D76C-1841-4F58-94B1-5AE3681891B6}" dt="2023-06-22T13:57:58.600" v="3437" actId="27803"/>
          <ac:spMkLst>
            <pc:docMk/>
            <pc:sldMk cId="605312590" sldId="256"/>
            <ac:spMk id="197" creationId="{8FB3E9E4-56F4-1EFF-ACC6-D0F3E0DC8F58}"/>
          </ac:spMkLst>
        </pc:spChg>
        <pc:spChg chg="mod">
          <ac:chgData name="Emils Zegers" userId="bd5cf22c-0e97-44c0-acad-9bc9915da531" providerId="ADAL" clId="{5F09D76C-1841-4F58-94B1-5AE3681891B6}" dt="2023-06-22T13:57:58.600" v="3437" actId="27803"/>
          <ac:spMkLst>
            <pc:docMk/>
            <pc:sldMk cId="605312590" sldId="256"/>
            <ac:spMk id="198" creationId="{FB642B4A-8757-0CD8-8BDA-A65A878197FF}"/>
          </ac:spMkLst>
        </pc:spChg>
        <pc:spChg chg="mod">
          <ac:chgData name="Emils Zegers" userId="bd5cf22c-0e97-44c0-acad-9bc9915da531" providerId="ADAL" clId="{5F09D76C-1841-4F58-94B1-5AE3681891B6}" dt="2023-06-22T13:57:58.600" v="3437" actId="27803"/>
          <ac:spMkLst>
            <pc:docMk/>
            <pc:sldMk cId="605312590" sldId="256"/>
            <ac:spMk id="199" creationId="{0D8E789D-0B25-BA94-B92F-6B0B9E7E361B}"/>
          </ac:spMkLst>
        </pc:spChg>
        <pc:spChg chg="mod">
          <ac:chgData name="Emils Zegers" userId="bd5cf22c-0e97-44c0-acad-9bc9915da531" providerId="ADAL" clId="{5F09D76C-1841-4F58-94B1-5AE3681891B6}" dt="2023-06-22T13:57:58.600" v="3437" actId="27803"/>
          <ac:spMkLst>
            <pc:docMk/>
            <pc:sldMk cId="605312590" sldId="256"/>
            <ac:spMk id="200" creationId="{A7BB9B92-CE53-63D3-A54F-1A835547A531}"/>
          </ac:spMkLst>
        </pc:spChg>
        <pc:spChg chg="mod">
          <ac:chgData name="Emils Zegers" userId="bd5cf22c-0e97-44c0-acad-9bc9915da531" providerId="ADAL" clId="{5F09D76C-1841-4F58-94B1-5AE3681891B6}" dt="2023-06-22T13:57:58.600" v="3437" actId="27803"/>
          <ac:spMkLst>
            <pc:docMk/>
            <pc:sldMk cId="605312590" sldId="256"/>
            <ac:spMk id="201" creationId="{F5B7BEC6-CFB3-733E-6E69-5F02B7AE6312}"/>
          </ac:spMkLst>
        </pc:spChg>
        <pc:spChg chg="mod">
          <ac:chgData name="Emils Zegers" userId="bd5cf22c-0e97-44c0-acad-9bc9915da531" providerId="ADAL" clId="{5F09D76C-1841-4F58-94B1-5AE3681891B6}" dt="2023-06-22T13:57:58.600" v="3437" actId="27803"/>
          <ac:spMkLst>
            <pc:docMk/>
            <pc:sldMk cId="605312590" sldId="256"/>
            <ac:spMk id="202" creationId="{F1DB3FD5-D3F6-951F-E199-1093D38FE197}"/>
          </ac:spMkLst>
        </pc:spChg>
        <pc:spChg chg="mod">
          <ac:chgData name="Emils Zegers" userId="bd5cf22c-0e97-44c0-acad-9bc9915da531" providerId="ADAL" clId="{5F09D76C-1841-4F58-94B1-5AE3681891B6}" dt="2023-06-22T13:57:58.600" v="3437" actId="27803"/>
          <ac:spMkLst>
            <pc:docMk/>
            <pc:sldMk cId="605312590" sldId="256"/>
            <ac:spMk id="203" creationId="{BE852772-9268-B76A-C402-47FF90D2B52C}"/>
          </ac:spMkLst>
        </pc:spChg>
        <pc:spChg chg="mod">
          <ac:chgData name="Emils Zegers" userId="bd5cf22c-0e97-44c0-acad-9bc9915da531" providerId="ADAL" clId="{5F09D76C-1841-4F58-94B1-5AE3681891B6}" dt="2023-06-22T13:57:58.600" v="3437" actId="27803"/>
          <ac:spMkLst>
            <pc:docMk/>
            <pc:sldMk cId="605312590" sldId="256"/>
            <ac:spMk id="204" creationId="{F1D194CA-B352-5EF8-2E85-C1DFED72A7CB}"/>
          </ac:spMkLst>
        </pc:spChg>
        <pc:spChg chg="mod">
          <ac:chgData name="Emils Zegers" userId="bd5cf22c-0e97-44c0-acad-9bc9915da531" providerId="ADAL" clId="{5F09D76C-1841-4F58-94B1-5AE3681891B6}" dt="2023-06-22T13:57:58.600" v="3437" actId="27803"/>
          <ac:spMkLst>
            <pc:docMk/>
            <pc:sldMk cId="605312590" sldId="256"/>
            <ac:spMk id="205" creationId="{EB5C95A0-C73D-7816-CE89-570D8F41C6EC}"/>
          </ac:spMkLst>
        </pc:spChg>
        <pc:spChg chg="mod">
          <ac:chgData name="Emils Zegers" userId="bd5cf22c-0e97-44c0-acad-9bc9915da531" providerId="ADAL" clId="{5F09D76C-1841-4F58-94B1-5AE3681891B6}" dt="2023-06-22T13:57:58.600" v="3437" actId="27803"/>
          <ac:spMkLst>
            <pc:docMk/>
            <pc:sldMk cId="605312590" sldId="256"/>
            <ac:spMk id="206" creationId="{9C881EC1-05AA-CC4F-DC58-F0046011EC3F}"/>
          </ac:spMkLst>
        </pc:spChg>
        <pc:spChg chg="mod">
          <ac:chgData name="Emils Zegers" userId="bd5cf22c-0e97-44c0-acad-9bc9915da531" providerId="ADAL" clId="{5F09D76C-1841-4F58-94B1-5AE3681891B6}" dt="2023-06-22T13:57:58.600" v="3437" actId="27803"/>
          <ac:spMkLst>
            <pc:docMk/>
            <pc:sldMk cId="605312590" sldId="256"/>
            <ac:spMk id="207" creationId="{3EB10812-3B83-DDFB-45D7-622BAD4E3A35}"/>
          </ac:spMkLst>
        </pc:spChg>
        <pc:spChg chg="mod">
          <ac:chgData name="Emils Zegers" userId="bd5cf22c-0e97-44c0-acad-9bc9915da531" providerId="ADAL" clId="{5F09D76C-1841-4F58-94B1-5AE3681891B6}" dt="2023-06-22T13:57:58.600" v="3437" actId="27803"/>
          <ac:spMkLst>
            <pc:docMk/>
            <pc:sldMk cId="605312590" sldId="256"/>
            <ac:spMk id="208" creationId="{4946091B-E7DB-CF8C-1DCB-2D47313602EF}"/>
          </ac:spMkLst>
        </pc:spChg>
        <pc:spChg chg="mod">
          <ac:chgData name="Emils Zegers" userId="bd5cf22c-0e97-44c0-acad-9bc9915da531" providerId="ADAL" clId="{5F09D76C-1841-4F58-94B1-5AE3681891B6}" dt="2023-06-22T13:57:58.600" v="3437" actId="27803"/>
          <ac:spMkLst>
            <pc:docMk/>
            <pc:sldMk cId="605312590" sldId="256"/>
            <ac:spMk id="209" creationId="{34D6D800-C357-B412-7054-9B2130EDD85D}"/>
          </ac:spMkLst>
        </pc:spChg>
        <pc:spChg chg="mod">
          <ac:chgData name="Emils Zegers" userId="bd5cf22c-0e97-44c0-acad-9bc9915da531" providerId="ADAL" clId="{5F09D76C-1841-4F58-94B1-5AE3681891B6}" dt="2023-06-22T13:57:58.600" v="3437" actId="27803"/>
          <ac:spMkLst>
            <pc:docMk/>
            <pc:sldMk cId="605312590" sldId="256"/>
            <ac:spMk id="210" creationId="{59CA794A-8C95-B262-113B-2823CBF0AF1C}"/>
          </ac:spMkLst>
        </pc:spChg>
        <pc:spChg chg="mod">
          <ac:chgData name="Emils Zegers" userId="bd5cf22c-0e97-44c0-acad-9bc9915da531" providerId="ADAL" clId="{5F09D76C-1841-4F58-94B1-5AE3681891B6}" dt="2023-06-22T13:57:58.600" v="3437" actId="27803"/>
          <ac:spMkLst>
            <pc:docMk/>
            <pc:sldMk cId="605312590" sldId="256"/>
            <ac:spMk id="211" creationId="{4CD9F5B5-1D21-9705-3BB7-112007E3AD2B}"/>
          </ac:spMkLst>
        </pc:spChg>
        <pc:spChg chg="mod">
          <ac:chgData name="Emils Zegers" userId="bd5cf22c-0e97-44c0-acad-9bc9915da531" providerId="ADAL" clId="{5F09D76C-1841-4F58-94B1-5AE3681891B6}" dt="2023-06-22T13:57:58.600" v="3437" actId="27803"/>
          <ac:spMkLst>
            <pc:docMk/>
            <pc:sldMk cId="605312590" sldId="256"/>
            <ac:spMk id="212" creationId="{B287047A-B5C9-FFD9-9152-DFBD7119E75C}"/>
          </ac:spMkLst>
        </pc:spChg>
        <pc:spChg chg="mod">
          <ac:chgData name="Emils Zegers" userId="bd5cf22c-0e97-44c0-acad-9bc9915da531" providerId="ADAL" clId="{5F09D76C-1841-4F58-94B1-5AE3681891B6}" dt="2023-06-22T13:57:58.600" v="3437" actId="27803"/>
          <ac:spMkLst>
            <pc:docMk/>
            <pc:sldMk cId="605312590" sldId="256"/>
            <ac:spMk id="213" creationId="{08429BEA-D8F3-EFD3-EF33-1C9E67D95DBB}"/>
          </ac:spMkLst>
        </pc:spChg>
        <pc:spChg chg="mod">
          <ac:chgData name="Emils Zegers" userId="bd5cf22c-0e97-44c0-acad-9bc9915da531" providerId="ADAL" clId="{5F09D76C-1841-4F58-94B1-5AE3681891B6}" dt="2023-06-22T13:57:58.600" v="3437" actId="27803"/>
          <ac:spMkLst>
            <pc:docMk/>
            <pc:sldMk cId="605312590" sldId="256"/>
            <ac:spMk id="214" creationId="{EA3F3E8D-68D7-CC18-E36F-D814C265A01B}"/>
          </ac:spMkLst>
        </pc:spChg>
        <pc:spChg chg="mod">
          <ac:chgData name="Emils Zegers" userId="bd5cf22c-0e97-44c0-acad-9bc9915da531" providerId="ADAL" clId="{5F09D76C-1841-4F58-94B1-5AE3681891B6}" dt="2023-06-22T13:57:58.600" v="3437" actId="27803"/>
          <ac:spMkLst>
            <pc:docMk/>
            <pc:sldMk cId="605312590" sldId="256"/>
            <ac:spMk id="215" creationId="{C4BBAEAB-1BFF-8588-AE6A-BCD43EFC72FA}"/>
          </ac:spMkLst>
        </pc:spChg>
        <pc:spChg chg="mod">
          <ac:chgData name="Emils Zegers" userId="bd5cf22c-0e97-44c0-acad-9bc9915da531" providerId="ADAL" clId="{5F09D76C-1841-4F58-94B1-5AE3681891B6}" dt="2023-06-22T13:57:58.600" v="3437" actId="27803"/>
          <ac:spMkLst>
            <pc:docMk/>
            <pc:sldMk cId="605312590" sldId="256"/>
            <ac:spMk id="216" creationId="{53092006-7917-5B7D-7D5C-404315D5E2D9}"/>
          </ac:spMkLst>
        </pc:spChg>
        <pc:spChg chg="mod">
          <ac:chgData name="Emils Zegers" userId="bd5cf22c-0e97-44c0-acad-9bc9915da531" providerId="ADAL" clId="{5F09D76C-1841-4F58-94B1-5AE3681891B6}" dt="2023-06-22T13:57:58.600" v="3437" actId="27803"/>
          <ac:spMkLst>
            <pc:docMk/>
            <pc:sldMk cId="605312590" sldId="256"/>
            <ac:spMk id="217" creationId="{0649D46E-FC91-35D1-8BDE-FABD8A0D0654}"/>
          </ac:spMkLst>
        </pc:spChg>
        <pc:spChg chg="mod">
          <ac:chgData name="Emils Zegers" userId="bd5cf22c-0e97-44c0-acad-9bc9915da531" providerId="ADAL" clId="{5F09D76C-1841-4F58-94B1-5AE3681891B6}" dt="2023-06-22T13:57:58.600" v="3437" actId="27803"/>
          <ac:spMkLst>
            <pc:docMk/>
            <pc:sldMk cId="605312590" sldId="256"/>
            <ac:spMk id="218" creationId="{026E2BC3-3F12-E1EE-ED69-EE6BDBABE875}"/>
          </ac:spMkLst>
        </pc:spChg>
        <pc:spChg chg="mod">
          <ac:chgData name="Emils Zegers" userId="bd5cf22c-0e97-44c0-acad-9bc9915da531" providerId="ADAL" clId="{5F09D76C-1841-4F58-94B1-5AE3681891B6}" dt="2023-06-22T13:57:58.600" v="3437" actId="27803"/>
          <ac:spMkLst>
            <pc:docMk/>
            <pc:sldMk cId="605312590" sldId="256"/>
            <ac:spMk id="219" creationId="{224B83AF-8D96-0973-7CCA-5F25466BC9E3}"/>
          </ac:spMkLst>
        </pc:spChg>
        <pc:spChg chg="mod">
          <ac:chgData name="Emils Zegers" userId="bd5cf22c-0e97-44c0-acad-9bc9915da531" providerId="ADAL" clId="{5F09D76C-1841-4F58-94B1-5AE3681891B6}" dt="2023-06-22T13:57:58.600" v="3437" actId="27803"/>
          <ac:spMkLst>
            <pc:docMk/>
            <pc:sldMk cId="605312590" sldId="256"/>
            <ac:spMk id="220" creationId="{F7B7EA86-2790-96C2-7C39-E8CB2DDC5233}"/>
          </ac:spMkLst>
        </pc:spChg>
        <pc:spChg chg="mod">
          <ac:chgData name="Emils Zegers" userId="bd5cf22c-0e97-44c0-acad-9bc9915da531" providerId="ADAL" clId="{5F09D76C-1841-4F58-94B1-5AE3681891B6}" dt="2023-06-22T13:57:58.600" v="3437" actId="27803"/>
          <ac:spMkLst>
            <pc:docMk/>
            <pc:sldMk cId="605312590" sldId="256"/>
            <ac:spMk id="221" creationId="{18993C75-6C98-72C1-C2EF-03CCAE1D04DB}"/>
          </ac:spMkLst>
        </pc:spChg>
        <pc:spChg chg="mod">
          <ac:chgData name="Emils Zegers" userId="bd5cf22c-0e97-44c0-acad-9bc9915da531" providerId="ADAL" clId="{5F09D76C-1841-4F58-94B1-5AE3681891B6}" dt="2023-06-22T13:57:58.600" v="3437" actId="27803"/>
          <ac:spMkLst>
            <pc:docMk/>
            <pc:sldMk cId="605312590" sldId="256"/>
            <ac:spMk id="222" creationId="{5E3FD8F4-8B9F-E3E2-242F-D09A180817B4}"/>
          </ac:spMkLst>
        </pc:spChg>
        <pc:spChg chg="mod">
          <ac:chgData name="Emils Zegers" userId="bd5cf22c-0e97-44c0-acad-9bc9915da531" providerId="ADAL" clId="{5F09D76C-1841-4F58-94B1-5AE3681891B6}" dt="2023-06-22T13:57:58.600" v="3437" actId="27803"/>
          <ac:spMkLst>
            <pc:docMk/>
            <pc:sldMk cId="605312590" sldId="256"/>
            <ac:spMk id="223" creationId="{9F8106A0-64EB-07C7-58A0-0CB97B784CE3}"/>
          </ac:spMkLst>
        </pc:spChg>
        <pc:spChg chg="mod">
          <ac:chgData name="Emils Zegers" userId="bd5cf22c-0e97-44c0-acad-9bc9915da531" providerId="ADAL" clId="{5F09D76C-1841-4F58-94B1-5AE3681891B6}" dt="2023-06-22T13:57:58.600" v="3437" actId="27803"/>
          <ac:spMkLst>
            <pc:docMk/>
            <pc:sldMk cId="605312590" sldId="256"/>
            <ac:spMk id="224" creationId="{520CD6DA-86F6-672C-DB7A-214D1481666F}"/>
          </ac:spMkLst>
        </pc:spChg>
        <pc:spChg chg="mod">
          <ac:chgData name="Emils Zegers" userId="bd5cf22c-0e97-44c0-acad-9bc9915da531" providerId="ADAL" clId="{5F09D76C-1841-4F58-94B1-5AE3681891B6}" dt="2023-06-22T13:57:58.600" v="3437" actId="27803"/>
          <ac:spMkLst>
            <pc:docMk/>
            <pc:sldMk cId="605312590" sldId="256"/>
            <ac:spMk id="225" creationId="{1D97461D-85F6-AE60-DE88-33D54A0F28B1}"/>
          </ac:spMkLst>
        </pc:spChg>
        <pc:spChg chg="mod">
          <ac:chgData name="Emils Zegers" userId="bd5cf22c-0e97-44c0-acad-9bc9915da531" providerId="ADAL" clId="{5F09D76C-1841-4F58-94B1-5AE3681891B6}" dt="2023-06-22T13:57:58.600" v="3437" actId="27803"/>
          <ac:spMkLst>
            <pc:docMk/>
            <pc:sldMk cId="605312590" sldId="256"/>
            <ac:spMk id="226" creationId="{31A25F33-4FEE-FBBA-6183-C90A9CD9D476}"/>
          </ac:spMkLst>
        </pc:spChg>
        <pc:spChg chg="mod">
          <ac:chgData name="Emils Zegers" userId="bd5cf22c-0e97-44c0-acad-9bc9915da531" providerId="ADAL" clId="{5F09D76C-1841-4F58-94B1-5AE3681891B6}" dt="2023-06-22T13:57:58.600" v="3437" actId="27803"/>
          <ac:spMkLst>
            <pc:docMk/>
            <pc:sldMk cId="605312590" sldId="256"/>
            <ac:spMk id="227" creationId="{C2448253-163A-CC1A-E1A8-148C95055C2E}"/>
          </ac:spMkLst>
        </pc:spChg>
        <pc:spChg chg="mod">
          <ac:chgData name="Emils Zegers" userId="bd5cf22c-0e97-44c0-acad-9bc9915da531" providerId="ADAL" clId="{5F09D76C-1841-4F58-94B1-5AE3681891B6}" dt="2023-06-22T13:57:58.600" v="3437" actId="27803"/>
          <ac:spMkLst>
            <pc:docMk/>
            <pc:sldMk cId="605312590" sldId="256"/>
            <ac:spMk id="228" creationId="{02EEFF9C-9369-C386-0323-181E4407EB0F}"/>
          </ac:spMkLst>
        </pc:spChg>
        <pc:spChg chg="mod">
          <ac:chgData name="Emils Zegers" userId="bd5cf22c-0e97-44c0-acad-9bc9915da531" providerId="ADAL" clId="{5F09D76C-1841-4F58-94B1-5AE3681891B6}" dt="2023-06-22T13:57:58.600" v="3437" actId="27803"/>
          <ac:spMkLst>
            <pc:docMk/>
            <pc:sldMk cId="605312590" sldId="256"/>
            <ac:spMk id="229" creationId="{8CACA1A8-B850-E045-0967-EEE40EE0B77D}"/>
          </ac:spMkLst>
        </pc:spChg>
        <pc:spChg chg="mod">
          <ac:chgData name="Emils Zegers" userId="bd5cf22c-0e97-44c0-acad-9bc9915da531" providerId="ADAL" clId="{5F09D76C-1841-4F58-94B1-5AE3681891B6}" dt="2023-06-22T13:57:58.600" v="3437" actId="27803"/>
          <ac:spMkLst>
            <pc:docMk/>
            <pc:sldMk cId="605312590" sldId="256"/>
            <ac:spMk id="230" creationId="{E748E4BD-3B0D-E470-0754-1C481306E6C8}"/>
          </ac:spMkLst>
        </pc:spChg>
        <pc:spChg chg="mod">
          <ac:chgData name="Emils Zegers" userId="bd5cf22c-0e97-44c0-acad-9bc9915da531" providerId="ADAL" clId="{5F09D76C-1841-4F58-94B1-5AE3681891B6}" dt="2023-06-22T13:57:58.600" v="3437" actId="27803"/>
          <ac:spMkLst>
            <pc:docMk/>
            <pc:sldMk cId="605312590" sldId="256"/>
            <ac:spMk id="231" creationId="{6209A6B0-844F-9527-7FB6-8238837392DB}"/>
          </ac:spMkLst>
        </pc:spChg>
        <pc:spChg chg="mod">
          <ac:chgData name="Emils Zegers" userId="bd5cf22c-0e97-44c0-acad-9bc9915da531" providerId="ADAL" clId="{5F09D76C-1841-4F58-94B1-5AE3681891B6}" dt="2023-06-22T13:57:58.600" v="3437" actId="27803"/>
          <ac:spMkLst>
            <pc:docMk/>
            <pc:sldMk cId="605312590" sldId="256"/>
            <ac:spMk id="232" creationId="{18BB98AB-8C29-6561-1282-0BDDC546654B}"/>
          </ac:spMkLst>
        </pc:spChg>
        <pc:spChg chg="mod">
          <ac:chgData name="Emils Zegers" userId="bd5cf22c-0e97-44c0-acad-9bc9915da531" providerId="ADAL" clId="{5F09D76C-1841-4F58-94B1-5AE3681891B6}" dt="2023-06-22T13:57:58.600" v="3437" actId="27803"/>
          <ac:spMkLst>
            <pc:docMk/>
            <pc:sldMk cId="605312590" sldId="256"/>
            <ac:spMk id="233" creationId="{32E9DA09-327E-5CDE-6FA3-6908D1DDEB71}"/>
          </ac:spMkLst>
        </pc:spChg>
        <pc:spChg chg="mod">
          <ac:chgData name="Emils Zegers" userId="bd5cf22c-0e97-44c0-acad-9bc9915da531" providerId="ADAL" clId="{5F09D76C-1841-4F58-94B1-5AE3681891B6}" dt="2023-06-22T13:57:58.600" v="3437" actId="27803"/>
          <ac:spMkLst>
            <pc:docMk/>
            <pc:sldMk cId="605312590" sldId="256"/>
            <ac:spMk id="234" creationId="{F1381799-2B12-55BF-DCFE-91AE62EA4FCC}"/>
          </ac:spMkLst>
        </pc:spChg>
        <pc:spChg chg="mod">
          <ac:chgData name="Emils Zegers" userId="bd5cf22c-0e97-44c0-acad-9bc9915da531" providerId="ADAL" clId="{5F09D76C-1841-4F58-94B1-5AE3681891B6}" dt="2023-06-22T13:57:58.600" v="3437" actId="27803"/>
          <ac:spMkLst>
            <pc:docMk/>
            <pc:sldMk cId="605312590" sldId="256"/>
            <ac:spMk id="235" creationId="{37B30146-1BBD-2227-B20C-CFA6E07C74D6}"/>
          </ac:spMkLst>
        </pc:spChg>
        <pc:spChg chg="mod">
          <ac:chgData name="Emils Zegers" userId="bd5cf22c-0e97-44c0-acad-9bc9915da531" providerId="ADAL" clId="{5F09D76C-1841-4F58-94B1-5AE3681891B6}" dt="2023-06-22T13:57:58.600" v="3437" actId="27803"/>
          <ac:spMkLst>
            <pc:docMk/>
            <pc:sldMk cId="605312590" sldId="256"/>
            <ac:spMk id="236" creationId="{ED55A0DC-0C40-6F30-84E4-65E32900DDBF}"/>
          </ac:spMkLst>
        </pc:spChg>
        <pc:spChg chg="mod">
          <ac:chgData name="Emils Zegers" userId="bd5cf22c-0e97-44c0-acad-9bc9915da531" providerId="ADAL" clId="{5F09D76C-1841-4F58-94B1-5AE3681891B6}" dt="2023-06-22T13:57:58.600" v="3437" actId="27803"/>
          <ac:spMkLst>
            <pc:docMk/>
            <pc:sldMk cId="605312590" sldId="256"/>
            <ac:spMk id="237" creationId="{7CE5ECB0-F704-E385-A1B2-6E1EA2C9C5A5}"/>
          </ac:spMkLst>
        </pc:spChg>
        <pc:spChg chg="mod">
          <ac:chgData name="Emils Zegers" userId="bd5cf22c-0e97-44c0-acad-9bc9915da531" providerId="ADAL" clId="{5F09D76C-1841-4F58-94B1-5AE3681891B6}" dt="2023-06-22T13:57:58.600" v="3437" actId="27803"/>
          <ac:spMkLst>
            <pc:docMk/>
            <pc:sldMk cId="605312590" sldId="256"/>
            <ac:spMk id="238" creationId="{128B0B14-FAD2-EBE5-4570-F0C1F437B23D}"/>
          </ac:spMkLst>
        </pc:spChg>
        <pc:spChg chg="mod">
          <ac:chgData name="Emils Zegers" userId="bd5cf22c-0e97-44c0-acad-9bc9915da531" providerId="ADAL" clId="{5F09D76C-1841-4F58-94B1-5AE3681891B6}" dt="2023-06-22T13:57:58.600" v="3437" actId="27803"/>
          <ac:spMkLst>
            <pc:docMk/>
            <pc:sldMk cId="605312590" sldId="256"/>
            <ac:spMk id="239" creationId="{74C52AF9-F5BE-2D5E-B95E-CE6BB85B5710}"/>
          </ac:spMkLst>
        </pc:spChg>
        <pc:spChg chg="mod">
          <ac:chgData name="Emils Zegers" userId="bd5cf22c-0e97-44c0-acad-9bc9915da531" providerId="ADAL" clId="{5F09D76C-1841-4F58-94B1-5AE3681891B6}" dt="2023-06-22T13:57:58.600" v="3437" actId="27803"/>
          <ac:spMkLst>
            <pc:docMk/>
            <pc:sldMk cId="605312590" sldId="256"/>
            <ac:spMk id="240" creationId="{F2D70C28-5217-4517-0581-A27FE9FBC6EC}"/>
          </ac:spMkLst>
        </pc:spChg>
        <pc:spChg chg="mod">
          <ac:chgData name="Emils Zegers" userId="bd5cf22c-0e97-44c0-acad-9bc9915da531" providerId="ADAL" clId="{5F09D76C-1841-4F58-94B1-5AE3681891B6}" dt="2023-06-22T13:57:58.600" v="3437" actId="27803"/>
          <ac:spMkLst>
            <pc:docMk/>
            <pc:sldMk cId="605312590" sldId="256"/>
            <ac:spMk id="241" creationId="{092D64BC-A00D-30BA-7E29-27B15EDC3177}"/>
          </ac:spMkLst>
        </pc:spChg>
        <pc:spChg chg="mod">
          <ac:chgData name="Emils Zegers" userId="bd5cf22c-0e97-44c0-acad-9bc9915da531" providerId="ADAL" clId="{5F09D76C-1841-4F58-94B1-5AE3681891B6}" dt="2023-06-22T13:57:58.600" v="3437" actId="27803"/>
          <ac:spMkLst>
            <pc:docMk/>
            <pc:sldMk cId="605312590" sldId="256"/>
            <ac:spMk id="242" creationId="{4D85E975-90A5-F5E9-5DAB-37CF7BBBB7FE}"/>
          </ac:spMkLst>
        </pc:spChg>
        <pc:spChg chg="mod">
          <ac:chgData name="Emils Zegers" userId="bd5cf22c-0e97-44c0-acad-9bc9915da531" providerId="ADAL" clId="{5F09D76C-1841-4F58-94B1-5AE3681891B6}" dt="2023-06-22T13:57:58.600" v="3437" actId="27803"/>
          <ac:spMkLst>
            <pc:docMk/>
            <pc:sldMk cId="605312590" sldId="256"/>
            <ac:spMk id="243" creationId="{0AD5ADBA-CDB2-BE0A-AC2F-C40CB7B8D227}"/>
          </ac:spMkLst>
        </pc:spChg>
        <pc:spChg chg="mod">
          <ac:chgData name="Emils Zegers" userId="bd5cf22c-0e97-44c0-acad-9bc9915da531" providerId="ADAL" clId="{5F09D76C-1841-4F58-94B1-5AE3681891B6}" dt="2023-06-22T13:57:58.600" v="3437" actId="27803"/>
          <ac:spMkLst>
            <pc:docMk/>
            <pc:sldMk cId="605312590" sldId="256"/>
            <ac:spMk id="244" creationId="{A07906A4-A20C-A617-CA65-D6756A3AA623}"/>
          </ac:spMkLst>
        </pc:spChg>
        <pc:spChg chg="mod">
          <ac:chgData name="Emils Zegers" userId="bd5cf22c-0e97-44c0-acad-9bc9915da531" providerId="ADAL" clId="{5F09D76C-1841-4F58-94B1-5AE3681891B6}" dt="2023-06-22T13:57:58.600" v="3437" actId="27803"/>
          <ac:spMkLst>
            <pc:docMk/>
            <pc:sldMk cId="605312590" sldId="256"/>
            <ac:spMk id="245" creationId="{64F72EDB-6B04-5A59-3EC5-969CBD93B880}"/>
          </ac:spMkLst>
        </pc:spChg>
        <pc:spChg chg="mod">
          <ac:chgData name="Emils Zegers" userId="bd5cf22c-0e97-44c0-acad-9bc9915da531" providerId="ADAL" clId="{5F09D76C-1841-4F58-94B1-5AE3681891B6}" dt="2023-06-22T13:57:58.600" v="3437" actId="27803"/>
          <ac:spMkLst>
            <pc:docMk/>
            <pc:sldMk cId="605312590" sldId="256"/>
            <ac:spMk id="246" creationId="{4E2995E6-B403-220A-2937-D9FA04640935}"/>
          </ac:spMkLst>
        </pc:spChg>
        <pc:spChg chg="mod">
          <ac:chgData name="Emils Zegers" userId="bd5cf22c-0e97-44c0-acad-9bc9915da531" providerId="ADAL" clId="{5F09D76C-1841-4F58-94B1-5AE3681891B6}" dt="2023-06-22T13:57:58.600" v="3437" actId="27803"/>
          <ac:spMkLst>
            <pc:docMk/>
            <pc:sldMk cId="605312590" sldId="256"/>
            <ac:spMk id="247" creationId="{3CD7A039-E462-E79B-85AE-4F5A46BF1FBA}"/>
          </ac:spMkLst>
        </pc:spChg>
        <pc:spChg chg="mod">
          <ac:chgData name="Emils Zegers" userId="bd5cf22c-0e97-44c0-acad-9bc9915da531" providerId="ADAL" clId="{5F09D76C-1841-4F58-94B1-5AE3681891B6}" dt="2023-06-22T13:57:58.600" v="3437" actId="27803"/>
          <ac:spMkLst>
            <pc:docMk/>
            <pc:sldMk cId="605312590" sldId="256"/>
            <ac:spMk id="248" creationId="{B6AD1022-C79A-D24C-5703-3BBDDBAD3859}"/>
          </ac:spMkLst>
        </pc:spChg>
        <pc:spChg chg="mod">
          <ac:chgData name="Emils Zegers" userId="bd5cf22c-0e97-44c0-acad-9bc9915da531" providerId="ADAL" clId="{5F09D76C-1841-4F58-94B1-5AE3681891B6}" dt="2023-06-22T13:57:58.600" v="3437" actId="27803"/>
          <ac:spMkLst>
            <pc:docMk/>
            <pc:sldMk cId="605312590" sldId="256"/>
            <ac:spMk id="249" creationId="{D66D9B4B-B698-3CF0-20FF-EC4D84852DC4}"/>
          </ac:spMkLst>
        </pc:spChg>
        <pc:spChg chg="mod">
          <ac:chgData name="Emils Zegers" userId="bd5cf22c-0e97-44c0-acad-9bc9915da531" providerId="ADAL" clId="{5F09D76C-1841-4F58-94B1-5AE3681891B6}" dt="2023-06-22T13:57:58.600" v="3437" actId="27803"/>
          <ac:spMkLst>
            <pc:docMk/>
            <pc:sldMk cId="605312590" sldId="256"/>
            <ac:spMk id="250" creationId="{541E754A-17ED-BE54-310E-1FB468D1A1DF}"/>
          </ac:spMkLst>
        </pc:spChg>
        <pc:spChg chg="mod">
          <ac:chgData name="Emils Zegers" userId="bd5cf22c-0e97-44c0-acad-9bc9915da531" providerId="ADAL" clId="{5F09D76C-1841-4F58-94B1-5AE3681891B6}" dt="2023-06-22T13:57:58.600" v="3437" actId="27803"/>
          <ac:spMkLst>
            <pc:docMk/>
            <pc:sldMk cId="605312590" sldId="256"/>
            <ac:spMk id="251" creationId="{AC6E42F6-005E-6486-8FC4-40E7476C52C6}"/>
          </ac:spMkLst>
        </pc:spChg>
        <pc:spChg chg="mod">
          <ac:chgData name="Emils Zegers" userId="bd5cf22c-0e97-44c0-acad-9bc9915da531" providerId="ADAL" clId="{5F09D76C-1841-4F58-94B1-5AE3681891B6}" dt="2023-06-22T13:57:58.600" v="3437" actId="27803"/>
          <ac:spMkLst>
            <pc:docMk/>
            <pc:sldMk cId="605312590" sldId="256"/>
            <ac:spMk id="252" creationId="{7A794079-3227-2FAC-CDC0-3B2212C3B6D2}"/>
          </ac:spMkLst>
        </pc:spChg>
        <pc:spChg chg="mod">
          <ac:chgData name="Emils Zegers" userId="bd5cf22c-0e97-44c0-acad-9bc9915da531" providerId="ADAL" clId="{5F09D76C-1841-4F58-94B1-5AE3681891B6}" dt="2023-06-22T13:57:58.600" v="3437" actId="27803"/>
          <ac:spMkLst>
            <pc:docMk/>
            <pc:sldMk cId="605312590" sldId="256"/>
            <ac:spMk id="253" creationId="{9A27CDA4-DF2E-66AE-3B6C-8C3D901BE4C1}"/>
          </ac:spMkLst>
        </pc:spChg>
        <pc:spChg chg="mod">
          <ac:chgData name="Emils Zegers" userId="bd5cf22c-0e97-44c0-acad-9bc9915da531" providerId="ADAL" clId="{5F09D76C-1841-4F58-94B1-5AE3681891B6}" dt="2023-06-22T13:57:58.600" v="3437" actId="27803"/>
          <ac:spMkLst>
            <pc:docMk/>
            <pc:sldMk cId="605312590" sldId="256"/>
            <ac:spMk id="254" creationId="{A7DC27D4-1E65-FA5F-F363-575F552C09CD}"/>
          </ac:spMkLst>
        </pc:spChg>
        <pc:spChg chg="mod">
          <ac:chgData name="Emils Zegers" userId="bd5cf22c-0e97-44c0-acad-9bc9915da531" providerId="ADAL" clId="{5F09D76C-1841-4F58-94B1-5AE3681891B6}" dt="2023-06-22T13:57:58.600" v="3437" actId="27803"/>
          <ac:spMkLst>
            <pc:docMk/>
            <pc:sldMk cId="605312590" sldId="256"/>
            <ac:spMk id="255" creationId="{CEBA37D2-8A6B-EC4F-0FEC-E539B455DEE3}"/>
          </ac:spMkLst>
        </pc:spChg>
        <pc:spChg chg="mod">
          <ac:chgData name="Emils Zegers" userId="bd5cf22c-0e97-44c0-acad-9bc9915da531" providerId="ADAL" clId="{5F09D76C-1841-4F58-94B1-5AE3681891B6}" dt="2023-06-22T13:57:58.600" v="3437" actId="27803"/>
          <ac:spMkLst>
            <pc:docMk/>
            <pc:sldMk cId="605312590" sldId="256"/>
            <ac:spMk id="256" creationId="{DC908B80-9D6C-A1DD-211C-4C1C3B038796}"/>
          </ac:spMkLst>
        </pc:spChg>
        <pc:spChg chg="mod">
          <ac:chgData name="Emils Zegers" userId="bd5cf22c-0e97-44c0-acad-9bc9915da531" providerId="ADAL" clId="{5F09D76C-1841-4F58-94B1-5AE3681891B6}" dt="2023-06-22T13:57:58.600" v="3437" actId="27803"/>
          <ac:spMkLst>
            <pc:docMk/>
            <pc:sldMk cId="605312590" sldId="256"/>
            <ac:spMk id="257" creationId="{DE235285-C4F9-1ACD-E640-1D565FC96BE9}"/>
          </ac:spMkLst>
        </pc:spChg>
        <pc:spChg chg="mod">
          <ac:chgData name="Emils Zegers" userId="bd5cf22c-0e97-44c0-acad-9bc9915da531" providerId="ADAL" clId="{5F09D76C-1841-4F58-94B1-5AE3681891B6}" dt="2023-06-22T13:57:58.600" v="3437" actId="27803"/>
          <ac:spMkLst>
            <pc:docMk/>
            <pc:sldMk cId="605312590" sldId="256"/>
            <ac:spMk id="258" creationId="{76BF39F1-1C6D-AEC1-7F8B-1DEA44FB6017}"/>
          </ac:spMkLst>
        </pc:spChg>
        <pc:spChg chg="mod">
          <ac:chgData name="Emils Zegers" userId="bd5cf22c-0e97-44c0-acad-9bc9915da531" providerId="ADAL" clId="{5F09D76C-1841-4F58-94B1-5AE3681891B6}" dt="2023-06-22T13:57:58.600" v="3437" actId="27803"/>
          <ac:spMkLst>
            <pc:docMk/>
            <pc:sldMk cId="605312590" sldId="256"/>
            <ac:spMk id="259" creationId="{1CDAF0D9-766E-5566-66AC-63D910155DAF}"/>
          </ac:spMkLst>
        </pc:spChg>
        <pc:spChg chg="mod">
          <ac:chgData name="Emils Zegers" userId="bd5cf22c-0e97-44c0-acad-9bc9915da531" providerId="ADAL" clId="{5F09D76C-1841-4F58-94B1-5AE3681891B6}" dt="2023-06-22T13:57:58.600" v="3437" actId="27803"/>
          <ac:spMkLst>
            <pc:docMk/>
            <pc:sldMk cId="605312590" sldId="256"/>
            <ac:spMk id="260" creationId="{FD3941BA-8EAA-5B1E-D22C-BEDF4F44F1F0}"/>
          </ac:spMkLst>
        </pc:spChg>
        <pc:spChg chg="mod">
          <ac:chgData name="Emils Zegers" userId="bd5cf22c-0e97-44c0-acad-9bc9915da531" providerId="ADAL" clId="{5F09D76C-1841-4F58-94B1-5AE3681891B6}" dt="2023-06-22T13:57:58.600" v="3437" actId="27803"/>
          <ac:spMkLst>
            <pc:docMk/>
            <pc:sldMk cId="605312590" sldId="256"/>
            <ac:spMk id="261" creationId="{E27BD10A-1FF9-5511-0873-A3BD2864D57C}"/>
          </ac:spMkLst>
        </pc:spChg>
        <pc:spChg chg="mod">
          <ac:chgData name="Emils Zegers" userId="bd5cf22c-0e97-44c0-acad-9bc9915da531" providerId="ADAL" clId="{5F09D76C-1841-4F58-94B1-5AE3681891B6}" dt="2023-06-22T13:57:58.600" v="3437" actId="27803"/>
          <ac:spMkLst>
            <pc:docMk/>
            <pc:sldMk cId="605312590" sldId="256"/>
            <ac:spMk id="262" creationId="{140D4703-33C6-D9AA-9D88-C57DB239DE81}"/>
          </ac:spMkLst>
        </pc:spChg>
        <pc:spChg chg="mod">
          <ac:chgData name="Emils Zegers" userId="bd5cf22c-0e97-44c0-acad-9bc9915da531" providerId="ADAL" clId="{5F09D76C-1841-4F58-94B1-5AE3681891B6}" dt="2023-06-22T13:57:58.600" v="3437" actId="27803"/>
          <ac:spMkLst>
            <pc:docMk/>
            <pc:sldMk cId="605312590" sldId="256"/>
            <ac:spMk id="263" creationId="{01A62091-58CB-E155-A559-8373D02A19AE}"/>
          </ac:spMkLst>
        </pc:spChg>
        <pc:spChg chg="mod">
          <ac:chgData name="Emils Zegers" userId="bd5cf22c-0e97-44c0-acad-9bc9915da531" providerId="ADAL" clId="{5F09D76C-1841-4F58-94B1-5AE3681891B6}" dt="2023-06-22T13:57:58.600" v="3437" actId="27803"/>
          <ac:spMkLst>
            <pc:docMk/>
            <pc:sldMk cId="605312590" sldId="256"/>
            <ac:spMk id="264" creationId="{9405B43A-1233-67A4-5AA1-CD3E8109D1FF}"/>
          </ac:spMkLst>
        </pc:spChg>
        <pc:spChg chg="mod">
          <ac:chgData name="Emils Zegers" userId="bd5cf22c-0e97-44c0-acad-9bc9915da531" providerId="ADAL" clId="{5F09D76C-1841-4F58-94B1-5AE3681891B6}" dt="2023-06-22T13:57:58.600" v="3437" actId="27803"/>
          <ac:spMkLst>
            <pc:docMk/>
            <pc:sldMk cId="605312590" sldId="256"/>
            <ac:spMk id="265" creationId="{7F882147-A42C-F146-A5D9-BEF6F407D961}"/>
          </ac:spMkLst>
        </pc:spChg>
        <pc:spChg chg="mod">
          <ac:chgData name="Emils Zegers" userId="bd5cf22c-0e97-44c0-acad-9bc9915da531" providerId="ADAL" clId="{5F09D76C-1841-4F58-94B1-5AE3681891B6}" dt="2023-06-22T13:57:58.600" v="3437" actId="27803"/>
          <ac:spMkLst>
            <pc:docMk/>
            <pc:sldMk cId="605312590" sldId="256"/>
            <ac:spMk id="266" creationId="{24EFEE6D-9E1D-C4CC-2FE2-C10B06F6DCE1}"/>
          </ac:spMkLst>
        </pc:spChg>
        <pc:spChg chg="mod">
          <ac:chgData name="Emils Zegers" userId="bd5cf22c-0e97-44c0-acad-9bc9915da531" providerId="ADAL" clId="{5F09D76C-1841-4F58-94B1-5AE3681891B6}" dt="2023-06-22T13:57:58.600" v="3437" actId="27803"/>
          <ac:spMkLst>
            <pc:docMk/>
            <pc:sldMk cId="605312590" sldId="256"/>
            <ac:spMk id="267" creationId="{F6E0AE6C-E83F-5208-4E6D-397B95CD2D25}"/>
          </ac:spMkLst>
        </pc:spChg>
        <pc:spChg chg="mod">
          <ac:chgData name="Emils Zegers" userId="bd5cf22c-0e97-44c0-acad-9bc9915da531" providerId="ADAL" clId="{5F09D76C-1841-4F58-94B1-5AE3681891B6}" dt="2023-06-22T13:57:58.600" v="3437" actId="27803"/>
          <ac:spMkLst>
            <pc:docMk/>
            <pc:sldMk cId="605312590" sldId="256"/>
            <ac:spMk id="268" creationId="{4826EE8F-49CC-C3EF-CEC4-644C93961601}"/>
          </ac:spMkLst>
        </pc:spChg>
        <pc:spChg chg="mod">
          <ac:chgData name="Emils Zegers" userId="bd5cf22c-0e97-44c0-acad-9bc9915da531" providerId="ADAL" clId="{5F09D76C-1841-4F58-94B1-5AE3681891B6}" dt="2023-06-22T13:57:58.600" v="3437" actId="27803"/>
          <ac:spMkLst>
            <pc:docMk/>
            <pc:sldMk cId="605312590" sldId="256"/>
            <ac:spMk id="269" creationId="{B1C046E3-2FC2-7009-2048-4731CFE33DDB}"/>
          </ac:spMkLst>
        </pc:spChg>
        <pc:spChg chg="mod">
          <ac:chgData name="Emils Zegers" userId="bd5cf22c-0e97-44c0-acad-9bc9915da531" providerId="ADAL" clId="{5F09D76C-1841-4F58-94B1-5AE3681891B6}" dt="2023-06-22T13:57:58.600" v="3437" actId="27803"/>
          <ac:spMkLst>
            <pc:docMk/>
            <pc:sldMk cId="605312590" sldId="256"/>
            <ac:spMk id="270" creationId="{D1C2D93B-EA3B-0B58-E00A-D12F565FA947}"/>
          </ac:spMkLst>
        </pc:spChg>
        <pc:spChg chg="mod">
          <ac:chgData name="Emils Zegers" userId="bd5cf22c-0e97-44c0-acad-9bc9915da531" providerId="ADAL" clId="{5F09D76C-1841-4F58-94B1-5AE3681891B6}" dt="2023-06-22T13:57:58.600" v="3437" actId="27803"/>
          <ac:spMkLst>
            <pc:docMk/>
            <pc:sldMk cId="605312590" sldId="256"/>
            <ac:spMk id="271" creationId="{E06CB36D-23B1-F007-BE3B-48729705A95B}"/>
          </ac:spMkLst>
        </pc:spChg>
        <pc:spChg chg="mod">
          <ac:chgData name="Emils Zegers" userId="bd5cf22c-0e97-44c0-acad-9bc9915da531" providerId="ADAL" clId="{5F09D76C-1841-4F58-94B1-5AE3681891B6}" dt="2023-06-22T13:57:58.600" v="3437" actId="27803"/>
          <ac:spMkLst>
            <pc:docMk/>
            <pc:sldMk cId="605312590" sldId="256"/>
            <ac:spMk id="272" creationId="{397E0078-4F57-1C0A-42AA-B84252309459}"/>
          </ac:spMkLst>
        </pc:spChg>
        <pc:spChg chg="mod">
          <ac:chgData name="Emils Zegers" userId="bd5cf22c-0e97-44c0-acad-9bc9915da531" providerId="ADAL" clId="{5F09D76C-1841-4F58-94B1-5AE3681891B6}" dt="2023-06-22T13:57:58.600" v="3437" actId="27803"/>
          <ac:spMkLst>
            <pc:docMk/>
            <pc:sldMk cId="605312590" sldId="256"/>
            <ac:spMk id="273" creationId="{9B0A457B-F919-15CF-DB62-C2F334952AA9}"/>
          </ac:spMkLst>
        </pc:spChg>
        <pc:spChg chg="mod">
          <ac:chgData name="Emils Zegers" userId="bd5cf22c-0e97-44c0-acad-9bc9915da531" providerId="ADAL" clId="{5F09D76C-1841-4F58-94B1-5AE3681891B6}" dt="2023-06-22T13:57:58.600" v="3437" actId="27803"/>
          <ac:spMkLst>
            <pc:docMk/>
            <pc:sldMk cId="605312590" sldId="256"/>
            <ac:spMk id="274" creationId="{52468386-C8A3-1C7D-3044-BEBF0763ED5D}"/>
          </ac:spMkLst>
        </pc:spChg>
        <pc:spChg chg="mod">
          <ac:chgData name="Emils Zegers" userId="bd5cf22c-0e97-44c0-acad-9bc9915da531" providerId="ADAL" clId="{5F09D76C-1841-4F58-94B1-5AE3681891B6}" dt="2023-06-22T13:57:58.600" v="3437" actId="27803"/>
          <ac:spMkLst>
            <pc:docMk/>
            <pc:sldMk cId="605312590" sldId="256"/>
            <ac:spMk id="275" creationId="{A9D1DBB5-AC38-96D6-74A1-B1204606720D}"/>
          </ac:spMkLst>
        </pc:spChg>
        <pc:spChg chg="mod">
          <ac:chgData name="Emils Zegers" userId="bd5cf22c-0e97-44c0-acad-9bc9915da531" providerId="ADAL" clId="{5F09D76C-1841-4F58-94B1-5AE3681891B6}" dt="2023-06-22T13:57:58.600" v="3437" actId="27803"/>
          <ac:spMkLst>
            <pc:docMk/>
            <pc:sldMk cId="605312590" sldId="256"/>
            <ac:spMk id="276" creationId="{E5F1068C-F1F0-2D59-1458-C84036934E18}"/>
          </ac:spMkLst>
        </pc:spChg>
        <pc:spChg chg="mod">
          <ac:chgData name="Emils Zegers" userId="bd5cf22c-0e97-44c0-acad-9bc9915da531" providerId="ADAL" clId="{5F09D76C-1841-4F58-94B1-5AE3681891B6}" dt="2023-06-22T13:57:58.600" v="3437" actId="27803"/>
          <ac:spMkLst>
            <pc:docMk/>
            <pc:sldMk cId="605312590" sldId="256"/>
            <ac:spMk id="277" creationId="{552803A0-91D3-C12F-BF1F-650B6CCE9279}"/>
          </ac:spMkLst>
        </pc:spChg>
        <pc:spChg chg="mod">
          <ac:chgData name="Emils Zegers" userId="bd5cf22c-0e97-44c0-acad-9bc9915da531" providerId="ADAL" clId="{5F09D76C-1841-4F58-94B1-5AE3681891B6}" dt="2023-06-22T13:57:58.600" v="3437" actId="27803"/>
          <ac:spMkLst>
            <pc:docMk/>
            <pc:sldMk cId="605312590" sldId="256"/>
            <ac:spMk id="278" creationId="{69C94271-A5C9-38A5-8DA9-C52DA0FCA72A}"/>
          </ac:spMkLst>
        </pc:spChg>
        <pc:spChg chg="mod">
          <ac:chgData name="Emils Zegers" userId="bd5cf22c-0e97-44c0-acad-9bc9915da531" providerId="ADAL" clId="{5F09D76C-1841-4F58-94B1-5AE3681891B6}" dt="2023-06-22T13:57:58.600" v="3437" actId="27803"/>
          <ac:spMkLst>
            <pc:docMk/>
            <pc:sldMk cId="605312590" sldId="256"/>
            <ac:spMk id="279" creationId="{A080A1C3-AE6F-B9BA-A7DE-A607AC5A9D66}"/>
          </ac:spMkLst>
        </pc:spChg>
        <pc:spChg chg="mod">
          <ac:chgData name="Emils Zegers" userId="bd5cf22c-0e97-44c0-acad-9bc9915da531" providerId="ADAL" clId="{5F09D76C-1841-4F58-94B1-5AE3681891B6}" dt="2023-06-22T13:57:58.600" v="3437" actId="27803"/>
          <ac:spMkLst>
            <pc:docMk/>
            <pc:sldMk cId="605312590" sldId="256"/>
            <ac:spMk id="280" creationId="{FCD2A3B0-0A15-2601-B6D4-101E9F507021}"/>
          </ac:spMkLst>
        </pc:spChg>
        <pc:spChg chg="mod">
          <ac:chgData name="Emils Zegers" userId="bd5cf22c-0e97-44c0-acad-9bc9915da531" providerId="ADAL" clId="{5F09D76C-1841-4F58-94B1-5AE3681891B6}" dt="2023-06-22T13:57:58.600" v="3437" actId="27803"/>
          <ac:spMkLst>
            <pc:docMk/>
            <pc:sldMk cId="605312590" sldId="256"/>
            <ac:spMk id="281" creationId="{5B416F7C-C8F1-28BA-9C25-986EB5E07A68}"/>
          </ac:spMkLst>
        </pc:spChg>
        <pc:spChg chg="mod">
          <ac:chgData name="Emils Zegers" userId="bd5cf22c-0e97-44c0-acad-9bc9915da531" providerId="ADAL" clId="{5F09D76C-1841-4F58-94B1-5AE3681891B6}" dt="2023-06-22T13:57:58.600" v="3437" actId="27803"/>
          <ac:spMkLst>
            <pc:docMk/>
            <pc:sldMk cId="605312590" sldId="256"/>
            <ac:spMk id="282" creationId="{04E1FF0A-BB21-F84D-327B-FDBCD73D0961}"/>
          </ac:spMkLst>
        </pc:spChg>
        <pc:spChg chg="mod">
          <ac:chgData name="Emils Zegers" userId="bd5cf22c-0e97-44c0-acad-9bc9915da531" providerId="ADAL" clId="{5F09D76C-1841-4F58-94B1-5AE3681891B6}" dt="2023-06-22T13:57:58.600" v="3437" actId="27803"/>
          <ac:spMkLst>
            <pc:docMk/>
            <pc:sldMk cId="605312590" sldId="256"/>
            <ac:spMk id="283" creationId="{F3A998CB-FBAE-97F8-4066-31CC7E5A4210}"/>
          </ac:spMkLst>
        </pc:spChg>
        <pc:spChg chg="mod">
          <ac:chgData name="Emils Zegers" userId="bd5cf22c-0e97-44c0-acad-9bc9915da531" providerId="ADAL" clId="{5F09D76C-1841-4F58-94B1-5AE3681891B6}" dt="2023-06-22T13:57:58.600" v="3437" actId="27803"/>
          <ac:spMkLst>
            <pc:docMk/>
            <pc:sldMk cId="605312590" sldId="256"/>
            <ac:spMk id="284" creationId="{C4ECD5D3-915A-68B1-12BE-C3D056BEAB1F}"/>
          </ac:spMkLst>
        </pc:spChg>
        <pc:spChg chg="mod">
          <ac:chgData name="Emils Zegers" userId="bd5cf22c-0e97-44c0-acad-9bc9915da531" providerId="ADAL" clId="{5F09D76C-1841-4F58-94B1-5AE3681891B6}" dt="2023-06-22T13:57:58.600" v="3437" actId="27803"/>
          <ac:spMkLst>
            <pc:docMk/>
            <pc:sldMk cId="605312590" sldId="256"/>
            <ac:spMk id="285" creationId="{3595705A-0FDE-47FD-285B-9F61B6183CF7}"/>
          </ac:spMkLst>
        </pc:spChg>
        <pc:spChg chg="mod">
          <ac:chgData name="Emils Zegers" userId="bd5cf22c-0e97-44c0-acad-9bc9915da531" providerId="ADAL" clId="{5F09D76C-1841-4F58-94B1-5AE3681891B6}" dt="2023-06-22T13:57:58.600" v="3437" actId="27803"/>
          <ac:spMkLst>
            <pc:docMk/>
            <pc:sldMk cId="605312590" sldId="256"/>
            <ac:spMk id="286" creationId="{69CB7300-AFE8-966A-FF3B-80821E3CF496}"/>
          </ac:spMkLst>
        </pc:spChg>
        <pc:spChg chg="mod">
          <ac:chgData name="Emils Zegers" userId="bd5cf22c-0e97-44c0-acad-9bc9915da531" providerId="ADAL" clId="{5F09D76C-1841-4F58-94B1-5AE3681891B6}" dt="2023-06-22T13:57:58.600" v="3437" actId="27803"/>
          <ac:spMkLst>
            <pc:docMk/>
            <pc:sldMk cId="605312590" sldId="256"/>
            <ac:spMk id="287" creationId="{963C9315-5AAE-64A1-20FB-4B0782793619}"/>
          </ac:spMkLst>
        </pc:spChg>
        <pc:spChg chg="mod">
          <ac:chgData name="Emils Zegers" userId="bd5cf22c-0e97-44c0-acad-9bc9915da531" providerId="ADAL" clId="{5F09D76C-1841-4F58-94B1-5AE3681891B6}" dt="2023-06-22T13:57:58.600" v="3437" actId="27803"/>
          <ac:spMkLst>
            <pc:docMk/>
            <pc:sldMk cId="605312590" sldId="256"/>
            <ac:spMk id="288" creationId="{55D5B93E-73F4-108A-2F20-C54DF528D7E1}"/>
          </ac:spMkLst>
        </pc:spChg>
        <pc:spChg chg="mod">
          <ac:chgData name="Emils Zegers" userId="bd5cf22c-0e97-44c0-acad-9bc9915da531" providerId="ADAL" clId="{5F09D76C-1841-4F58-94B1-5AE3681891B6}" dt="2023-06-22T13:57:58.600" v="3437" actId="27803"/>
          <ac:spMkLst>
            <pc:docMk/>
            <pc:sldMk cId="605312590" sldId="256"/>
            <ac:spMk id="289" creationId="{85275B26-862B-CDBE-21BD-64047FF3DC2A}"/>
          </ac:spMkLst>
        </pc:spChg>
        <pc:spChg chg="mod">
          <ac:chgData name="Emils Zegers" userId="bd5cf22c-0e97-44c0-acad-9bc9915da531" providerId="ADAL" clId="{5F09D76C-1841-4F58-94B1-5AE3681891B6}" dt="2023-06-22T13:57:58.600" v="3437" actId="27803"/>
          <ac:spMkLst>
            <pc:docMk/>
            <pc:sldMk cId="605312590" sldId="256"/>
            <ac:spMk id="290" creationId="{63F24140-DCFA-31F4-9883-CD86693448B7}"/>
          </ac:spMkLst>
        </pc:spChg>
        <pc:spChg chg="mod">
          <ac:chgData name="Emils Zegers" userId="bd5cf22c-0e97-44c0-acad-9bc9915da531" providerId="ADAL" clId="{5F09D76C-1841-4F58-94B1-5AE3681891B6}" dt="2023-06-22T13:57:58.600" v="3437" actId="27803"/>
          <ac:spMkLst>
            <pc:docMk/>
            <pc:sldMk cId="605312590" sldId="256"/>
            <ac:spMk id="291" creationId="{8165B6B8-05CD-2DAB-CED3-9674B1439F10}"/>
          </ac:spMkLst>
        </pc:spChg>
        <pc:spChg chg="mod">
          <ac:chgData name="Emils Zegers" userId="bd5cf22c-0e97-44c0-acad-9bc9915da531" providerId="ADAL" clId="{5F09D76C-1841-4F58-94B1-5AE3681891B6}" dt="2023-06-22T13:57:58.600" v="3437" actId="27803"/>
          <ac:spMkLst>
            <pc:docMk/>
            <pc:sldMk cId="605312590" sldId="256"/>
            <ac:spMk id="292" creationId="{36C1584A-746E-1FD7-6B12-92483491BE05}"/>
          </ac:spMkLst>
        </pc:spChg>
        <pc:spChg chg="mod">
          <ac:chgData name="Emils Zegers" userId="bd5cf22c-0e97-44c0-acad-9bc9915da531" providerId="ADAL" clId="{5F09D76C-1841-4F58-94B1-5AE3681891B6}" dt="2023-06-22T13:57:58.600" v="3437" actId="27803"/>
          <ac:spMkLst>
            <pc:docMk/>
            <pc:sldMk cId="605312590" sldId="256"/>
            <ac:spMk id="293" creationId="{4A2DD398-065E-4181-0FFF-690E790B2261}"/>
          </ac:spMkLst>
        </pc:spChg>
        <pc:spChg chg="mod">
          <ac:chgData name="Emils Zegers" userId="bd5cf22c-0e97-44c0-acad-9bc9915da531" providerId="ADAL" clId="{5F09D76C-1841-4F58-94B1-5AE3681891B6}" dt="2023-06-22T13:57:58.600" v="3437" actId="27803"/>
          <ac:spMkLst>
            <pc:docMk/>
            <pc:sldMk cId="605312590" sldId="256"/>
            <ac:spMk id="294" creationId="{6D83A008-4085-AF92-1398-FBFB0F48D797}"/>
          </ac:spMkLst>
        </pc:spChg>
        <pc:spChg chg="mod">
          <ac:chgData name="Emils Zegers" userId="bd5cf22c-0e97-44c0-acad-9bc9915da531" providerId="ADAL" clId="{5F09D76C-1841-4F58-94B1-5AE3681891B6}" dt="2023-06-22T13:57:58.600" v="3437" actId="27803"/>
          <ac:spMkLst>
            <pc:docMk/>
            <pc:sldMk cId="605312590" sldId="256"/>
            <ac:spMk id="295" creationId="{B96B725A-9E04-F640-0E56-DB5968CE2803}"/>
          </ac:spMkLst>
        </pc:spChg>
        <pc:spChg chg="mod">
          <ac:chgData name="Emils Zegers" userId="bd5cf22c-0e97-44c0-acad-9bc9915da531" providerId="ADAL" clId="{5F09D76C-1841-4F58-94B1-5AE3681891B6}" dt="2023-06-22T13:57:58.600" v="3437" actId="27803"/>
          <ac:spMkLst>
            <pc:docMk/>
            <pc:sldMk cId="605312590" sldId="256"/>
            <ac:spMk id="296" creationId="{7D0EBAB1-68EA-48DE-0534-0C477CC69E0C}"/>
          </ac:spMkLst>
        </pc:spChg>
        <pc:spChg chg="mod">
          <ac:chgData name="Emils Zegers" userId="bd5cf22c-0e97-44c0-acad-9bc9915da531" providerId="ADAL" clId="{5F09D76C-1841-4F58-94B1-5AE3681891B6}" dt="2023-06-22T13:57:58.600" v="3437" actId="27803"/>
          <ac:spMkLst>
            <pc:docMk/>
            <pc:sldMk cId="605312590" sldId="256"/>
            <ac:spMk id="297" creationId="{06F4399F-6415-5AD6-FEBB-CC6DAF8914B8}"/>
          </ac:spMkLst>
        </pc:spChg>
        <pc:spChg chg="mod">
          <ac:chgData name="Emils Zegers" userId="bd5cf22c-0e97-44c0-acad-9bc9915da531" providerId="ADAL" clId="{5F09D76C-1841-4F58-94B1-5AE3681891B6}" dt="2023-06-22T13:57:58.600" v="3437" actId="27803"/>
          <ac:spMkLst>
            <pc:docMk/>
            <pc:sldMk cId="605312590" sldId="256"/>
            <ac:spMk id="298" creationId="{E800734E-8F42-FDC7-B06C-E7D8C001687E}"/>
          </ac:spMkLst>
        </pc:spChg>
        <pc:spChg chg="mod">
          <ac:chgData name="Emils Zegers" userId="bd5cf22c-0e97-44c0-acad-9bc9915da531" providerId="ADAL" clId="{5F09D76C-1841-4F58-94B1-5AE3681891B6}" dt="2023-06-22T13:57:58.600" v="3437" actId="27803"/>
          <ac:spMkLst>
            <pc:docMk/>
            <pc:sldMk cId="605312590" sldId="256"/>
            <ac:spMk id="299" creationId="{84684775-E1BF-7AAA-345F-10FCB62F7EC7}"/>
          </ac:spMkLst>
        </pc:spChg>
        <pc:spChg chg="mod">
          <ac:chgData name="Emils Zegers" userId="bd5cf22c-0e97-44c0-acad-9bc9915da531" providerId="ADAL" clId="{5F09D76C-1841-4F58-94B1-5AE3681891B6}" dt="2023-06-22T13:57:58.600" v="3437" actId="27803"/>
          <ac:spMkLst>
            <pc:docMk/>
            <pc:sldMk cId="605312590" sldId="256"/>
            <ac:spMk id="300" creationId="{3242F94D-34A2-8982-C8C0-222FF2EC6411}"/>
          </ac:spMkLst>
        </pc:spChg>
        <pc:spChg chg="mod">
          <ac:chgData name="Emils Zegers" userId="bd5cf22c-0e97-44c0-acad-9bc9915da531" providerId="ADAL" clId="{5F09D76C-1841-4F58-94B1-5AE3681891B6}" dt="2023-06-22T13:57:58.600" v="3437" actId="27803"/>
          <ac:spMkLst>
            <pc:docMk/>
            <pc:sldMk cId="605312590" sldId="256"/>
            <ac:spMk id="301" creationId="{1FFF3DFE-2188-FBAB-00EB-41B65A3CA53D}"/>
          </ac:spMkLst>
        </pc:spChg>
        <pc:spChg chg="mod">
          <ac:chgData name="Emils Zegers" userId="bd5cf22c-0e97-44c0-acad-9bc9915da531" providerId="ADAL" clId="{5F09D76C-1841-4F58-94B1-5AE3681891B6}" dt="2023-06-22T13:57:58.600" v="3437" actId="27803"/>
          <ac:spMkLst>
            <pc:docMk/>
            <pc:sldMk cId="605312590" sldId="256"/>
            <ac:spMk id="302" creationId="{D296B94A-1F9E-192B-EB24-659A281C07E5}"/>
          </ac:spMkLst>
        </pc:spChg>
        <pc:spChg chg="mod">
          <ac:chgData name="Emils Zegers" userId="bd5cf22c-0e97-44c0-acad-9bc9915da531" providerId="ADAL" clId="{5F09D76C-1841-4F58-94B1-5AE3681891B6}" dt="2023-06-22T13:57:58.600" v="3437" actId="27803"/>
          <ac:spMkLst>
            <pc:docMk/>
            <pc:sldMk cId="605312590" sldId="256"/>
            <ac:spMk id="303" creationId="{E5720462-E2C6-A90C-123F-1AE2F268CE7B}"/>
          </ac:spMkLst>
        </pc:spChg>
        <pc:spChg chg="mod">
          <ac:chgData name="Emils Zegers" userId="bd5cf22c-0e97-44c0-acad-9bc9915da531" providerId="ADAL" clId="{5F09D76C-1841-4F58-94B1-5AE3681891B6}" dt="2023-06-22T13:57:58.600" v="3437" actId="27803"/>
          <ac:spMkLst>
            <pc:docMk/>
            <pc:sldMk cId="605312590" sldId="256"/>
            <ac:spMk id="304" creationId="{64E3743F-F440-E7F6-045F-86E906E79F4C}"/>
          </ac:spMkLst>
        </pc:spChg>
        <pc:spChg chg="mod">
          <ac:chgData name="Emils Zegers" userId="bd5cf22c-0e97-44c0-acad-9bc9915da531" providerId="ADAL" clId="{5F09D76C-1841-4F58-94B1-5AE3681891B6}" dt="2023-06-22T13:57:58.600" v="3437" actId="27803"/>
          <ac:spMkLst>
            <pc:docMk/>
            <pc:sldMk cId="605312590" sldId="256"/>
            <ac:spMk id="305" creationId="{411B32DB-96AB-E0AF-8102-A665011DADCE}"/>
          </ac:spMkLst>
        </pc:spChg>
        <pc:spChg chg="mod">
          <ac:chgData name="Emils Zegers" userId="bd5cf22c-0e97-44c0-acad-9bc9915da531" providerId="ADAL" clId="{5F09D76C-1841-4F58-94B1-5AE3681891B6}" dt="2023-06-22T13:57:58.600" v="3437" actId="27803"/>
          <ac:spMkLst>
            <pc:docMk/>
            <pc:sldMk cId="605312590" sldId="256"/>
            <ac:spMk id="306" creationId="{E48A0C04-6C5B-5663-EF03-7BAB94D987F4}"/>
          </ac:spMkLst>
        </pc:spChg>
        <pc:spChg chg="mod">
          <ac:chgData name="Emils Zegers" userId="bd5cf22c-0e97-44c0-acad-9bc9915da531" providerId="ADAL" clId="{5F09D76C-1841-4F58-94B1-5AE3681891B6}" dt="2023-06-22T13:57:58.600" v="3437" actId="27803"/>
          <ac:spMkLst>
            <pc:docMk/>
            <pc:sldMk cId="605312590" sldId="256"/>
            <ac:spMk id="307" creationId="{46C8BEEC-A857-356F-6298-B8B2D25A1D90}"/>
          </ac:spMkLst>
        </pc:spChg>
        <pc:spChg chg="mod">
          <ac:chgData name="Emils Zegers" userId="bd5cf22c-0e97-44c0-acad-9bc9915da531" providerId="ADAL" clId="{5F09D76C-1841-4F58-94B1-5AE3681891B6}" dt="2023-06-22T13:57:58.600" v="3437" actId="27803"/>
          <ac:spMkLst>
            <pc:docMk/>
            <pc:sldMk cId="605312590" sldId="256"/>
            <ac:spMk id="308" creationId="{AE7D2811-C2B8-0280-15B5-0775216219D6}"/>
          </ac:spMkLst>
        </pc:spChg>
        <pc:spChg chg="mod">
          <ac:chgData name="Emils Zegers" userId="bd5cf22c-0e97-44c0-acad-9bc9915da531" providerId="ADAL" clId="{5F09D76C-1841-4F58-94B1-5AE3681891B6}" dt="2023-06-22T13:57:58.600" v="3437" actId="27803"/>
          <ac:spMkLst>
            <pc:docMk/>
            <pc:sldMk cId="605312590" sldId="256"/>
            <ac:spMk id="309" creationId="{5D4D98FC-F1D6-2EE5-4C0E-F53CBB1F3DF0}"/>
          </ac:spMkLst>
        </pc:spChg>
        <pc:spChg chg="mod">
          <ac:chgData name="Emils Zegers" userId="bd5cf22c-0e97-44c0-acad-9bc9915da531" providerId="ADAL" clId="{5F09D76C-1841-4F58-94B1-5AE3681891B6}" dt="2023-06-22T13:57:58.600" v="3437" actId="27803"/>
          <ac:spMkLst>
            <pc:docMk/>
            <pc:sldMk cId="605312590" sldId="256"/>
            <ac:spMk id="310" creationId="{A11A8A96-910A-87D0-F8B1-345E319DA96F}"/>
          </ac:spMkLst>
        </pc:spChg>
        <pc:spChg chg="mod">
          <ac:chgData name="Emils Zegers" userId="bd5cf22c-0e97-44c0-acad-9bc9915da531" providerId="ADAL" clId="{5F09D76C-1841-4F58-94B1-5AE3681891B6}" dt="2023-06-22T13:57:58.600" v="3437" actId="27803"/>
          <ac:spMkLst>
            <pc:docMk/>
            <pc:sldMk cId="605312590" sldId="256"/>
            <ac:spMk id="311" creationId="{B63ED812-EBDA-7A99-38E7-CBADBFEB057A}"/>
          </ac:spMkLst>
        </pc:spChg>
        <pc:spChg chg="mod">
          <ac:chgData name="Emils Zegers" userId="bd5cf22c-0e97-44c0-acad-9bc9915da531" providerId="ADAL" clId="{5F09D76C-1841-4F58-94B1-5AE3681891B6}" dt="2023-06-22T13:57:58.600" v="3437" actId="27803"/>
          <ac:spMkLst>
            <pc:docMk/>
            <pc:sldMk cId="605312590" sldId="256"/>
            <ac:spMk id="312" creationId="{8CCD8080-6EF4-9B1A-B75D-1A6434E15AAA}"/>
          </ac:spMkLst>
        </pc:spChg>
        <pc:spChg chg="mod">
          <ac:chgData name="Emils Zegers" userId="bd5cf22c-0e97-44c0-acad-9bc9915da531" providerId="ADAL" clId="{5F09D76C-1841-4F58-94B1-5AE3681891B6}" dt="2023-06-22T13:57:58.600" v="3437" actId="27803"/>
          <ac:spMkLst>
            <pc:docMk/>
            <pc:sldMk cId="605312590" sldId="256"/>
            <ac:spMk id="313" creationId="{38B92611-0D2F-385B-8422-A27AFD63D561}"/>
          </ac:spMkLst>
        </pc:spChg>
        <pc:spChg chg="mod">
          <ac:chgData name="Emils Zegers" userId="bd5cf22c-0e97-44c0-acad-9bc9915da531" providerId="ADAL" clId="{5F09D76C-1841-4F58-94B1-5AE3681891B6}" dt="2023-06-22T13:57:58.600" v="3437" actId="27803"/>
          <ac:spMkLst>
            <pc:docMk/>
            <pc:sldMk cId="605312590" sldId="256"/>
            <ac:spMk id="314" creationId="{5E06021F-50CA-3F8A-1A7D-BAD03CA1A0B5}"/>
          </ac:spMkLst>
        </pc:spChg>
        <pc:spChg chg="mod">
          <ac:chgData name="Emils Zegers" userId="bd5cf22c-0e97-44c0-acad-9bc9915da531" providerId="ADAL" clId="{5F09D76C-1841-4F58-94B1-5AE3681891B6}" dt="2023-06-22T13:57:58.600" v="3437" actId="27803"/>
          <ac:spMkLst>
            <pc:docMk/>
            <pc:sldMk cId="605312590" sldId="256"/>
            <ac:spMk id="315" creationId="{1C2DFA69-4EA7-C1C9-C37D-6B1F8162414A}"/>
          </ac:spMkLst>
        </pc:spChg>
        <pc:spChg chg="mod">
          <ac:chgData name="Emils Zegers" userId="bd5cf22c-0e97-44c0-acad-9bc9915da531" providerId="ADAL" clId="{5F09D76C-1841-4F58-94B1-5AE3681891B6}" dt="2023-06-22T13:57:58.600" v="3437" actId="27803"/>
          <ac:spMkLst>
            <pc:docMk/>
            <pc:sldMk cId="605312590" sldId="256"/>
            <ac:spMk id="316" creationId="{55623EEC-C0F4-D0C5-D8FE-D2F066B22435}"/>
          </ac:spMkLst>
        </pc:spChg>
        <pc:spChg chg="mod">
          <ac:chgData name="Emils Zegers" userId="bd5cf22c-0e97-44c0-acad-9bc9915da531" providerId="ADAL" clId="{5F09D76C-1841-4F58-94B1-5AE3681891B6}" dt="2023-06-22T13:57:58.600" v="3437" actId="27803"/>
          <ac:spMkLst>
            <pc:docMk/>
            <pc:sldMk cId="605312590" sldId="256"/>
            <ac:spMk id="317" creationId="{E3922EEC-BD19-2602-2D4C-940431666656}"/>
          </ac:spMkLst>
        </pc:spChg>
        <pc:spChg chg="mod">
          <ac:chgData name="Emils Zegers" userId="bd5cf22c-0e97-44c0-acad-9bc9915da531" providerId="ADAL" clId="{5F09D76C-1841-4F58-94B1-5AE3681891B6}" dt="2023-06-22T13:57:58.600" v="3437" actId="27803"/>
          <ac:spMkLst>
            <pc:docMk/>
            <pc:sldMk cId="605312590" sldId="256"/>
            <ac:spMk id="318" creationId="{157916DD-9DCF-5486-5FC0-408442BF719E}"/>
          </ac:spMkLst>
        </pc:spChg>
        <pc:spChg chg="mod">
          <ac:chgData name="Emils Zegers" userId="bd5cf22c-0e97-44c0-acad-9bc9915da531" providerId="ADAL" clId="{5F09D76C-1841-4F58-94B1-5AE3681891B6}" dt="2023-06-22T13:57:58.600" v="3437" actId="27803"/>
          <ac:spMkLst>
            <pc:docMk/>
            <pc:sldMk cId="605312590" sldId="256"/>
            <ac:spMk id="319" creationId="{2F04F77C-5F9E-84BF-EBF6-E53BCE100C71}"/>
          </ac:spMkLst>
        </pc:spChg>
        <pc:spChg chg="mod">
          <ac:chgData name="Emils Zegers" userId="bd5cf22c-0e97-44c0-acad-9bc9915da531" providerId="ADAL" clId="{5F09D76C-1841-4F58-94B1-5AE3681891B6}" dt="2023-06-22T13:57:58.600" v="3437" actId="27803"/>
          <ac:spMkLst>
            <pc:docMk/>
            <pc:sldMk cId="605312590" sldId="256"/>
            <ac:spMk id="320" creationId="{45E749DC-85B3-9677-CD02-BA40E80A3507}"/>
          </ac:spMkLst>
        </pc:spChg>
        <pc:spChg chg="mod">
          <ac:chgData name="Emils Zegers" userId="bd5cf22c-0e97-44c0-acad-9bc9915da531" providerId="ADAL" clId="{5F09D76C-1841-4F58-94B1-5AE3681891B6}" dt="2023-06-22T13:57:58.600" v="3437" actId="27803"/>
          <ac:spMkLst>
            <pc:docMk/>
            <pc:sldMk cId="605312590" sldId="256"/>
            <ac:spMk id="321" creationId="{D302454F-83ED-B7D3-6A33-460A3326B66F}"/>
          </ac:spMkLst>
        </pc:spChg>
        <pc:spChg chg="mod">
          <ac:chgData name="Emils Zegers" userId="bd5cf22c-0e97-44c0-acad-9bc9915da531" providerId="ADAL" clId="{5F09D76C-1841-4F58-94B1-5AE3681891B6}" dt="2023-06-22T13:57:58.600" v="3437" actId="27803"/>
          <ac:spMkLst>
            <pc:docMk/>
            <pc:sldMk cId="605312590" sldId="256"/>
            <ac:spMk id="322" creationId="{5FD132BA-7706-6BA1-1FF4-76683AF5D0F5}"/>
          </ac:spMkLst>
        </pc:spChg>
        <pc:spChg chg="mod">
          <ac:chgData name="Emils Zegers" userId="bd5cf22c-0e97-44c0-acad-9bc9915da531" providerId="ADAL" clId="{5F09D76C-1841-4F58-94B1-5AE3681891B6}" dt="2023-06-22T13:57:58.600" v="3437" actId="27803"/>
          <ac:spMkLst>
            <pc:docMk/>
            <pc:sldMk cId="605312590" sldId="256"/>
            <ac:spMk id="323" creationId="{BCCDD734-4A12-2D85-5FE4-AF75F01CC54C}"/>
          </ac:spMkLst>
        </pc:spChg>
        <pc:spChg chg="mod">
          <ac:chgData name="Emils Zegers" userId="bd5cf22c-0e97-44c0-acad-9bc9915da531" providerId="ADAL" clId="{5F09D76C-1841-4F58-94B1-5AE3681891B6}" dt="2023-06-22T13:57:58.600" v="3437" actId="27803"/>
          <ac:spMkLst>
            <pc:docMk/>
            <pc:sldMk cId="605312590" sldId="256"/>
            <ac:spMk id="324" creationId="{8299B39B-E46D-3783-AAAA-8020A92DB995}"/>
          </ac:spMkLst>
        </pc:spChg>
        <pc:spChg chg="mod">
          <ac:chgData name="Emils Zegers" userId="bd5cf22c-0e97-44c0-acad-9bc9915da531" providerId="ADAL" clId="{5F09D76C-1841-4F58-94B1-5AE3681891B6}" dt="2023-06-22T13:57:58.600" v="3437" actId="27803"/>
          <ac:spMkLst>
            <pc:docMk/>
            <pc:sldMk cId="605312590" sldId="256"/>
            <ac:spMk id="325" creationId="{BEBF8A60-7C37-9F88-735C-E6450EA89148}"/>
          </ac:spMkLst>
        </pc:spChg>
        <pc:spChg chg="mod">
          <ac:chgData name="Emils Zegers" userId="bd5cf22c-0e97-44c0-acad-9bc9915da531" providerId="ADAL" clId="{5F09D76C-1841-4F58-94B1-5AE3681891B6}" dt="2023-06-22T13:57:58.600" v="3437" actId="27803"/>
          <ac:spMkLst>
            <pc:docMk/>
            <pc:sldMk cId="605312590" sldId="256"/>
            <ac:spMk id="326" creationId="{9E9A33FF-A47D-BF43-098A-E19AF4C4F06F}"/>
          </ac:spMkLst>
        </pc:spChg>
        <pc:spChg chg="mod">
          <ac:chgData name="Emils Zegers" userId="bd5cf22c-0e97-44c0-acad-9bc9915da531" providerId="ADAL" clId="{5F09D76C-1841-4F58-94B1-5AE3681891B6}" dt="2023-06-22T13:57:58.600" v="3437" actId="27803"/>
          <ac:spMkLst>
            <pc:docMk/>
            <pc:sldMk cId="605312590" sldId="256"/>
            <ac:spMk id="327" creationId="{E488FC00-69EE-CF10-1E35-34F2F43F3635}"/>
          </ac:spMkLst>
        </pc:spChg>
        <pc:spChg chg="mod">
          <ac:chgData name="Emils Zegers" userId="bd5cf22c-0e97-44c0-acad-9bc9915da531" providerId="ADAL" clId="{5F09D76C-1841-4F58-94B1-5AE3681891B6}" dt="2023-06-22T13:57:58.600" v="3437" actId="27803"/>
          <ac:spMkLst>
            <pc:docMk/>
            <pc:sldMk cId="605312590" sldId="256"/>
            <ac:spMk id="328" creationId="{8E16093B-E54C-793E-4E9D-388093359CED}"/>
          </ac:spMkLst>
        </pc:spChg>
        <pc:spChg chg="mod">
          <ac:chgData name="Emils Zegers" userId="bd5cf22c-0e97-44c0-acad-9bc9915da531" providerId="ADAL" clId="{5F09D76C-1841-4F58-94B1-5AE3681891B6}" dt="2023-06-22T13:57:58.600" v="3437" actId="27803"/>
          <ac:spMkLst>
            <pc:docMk/>
            <pc:sldMk cId="605312590" sldId="256"/>
            <ac:spMk id="329" creationId="{07982DF6-3068-E621-F990-E8ABBB9EE7D2}"/>
          </ac:spMkLst>
        </pc:spChg>
        <pc:spChg chg="mod">
          <ac:chgData name="Emils Zegers" userId="bd5cf22c-0e97-44c0-acad-9bc9915da531" providerId="ADAL" clId="{5F09D76C-1841-4F58-94B1-5AE3681891B6}" dt="2023-06-22T13:57:58.600" v="3437" actId="27803"/>
          <ac:spMkLst>
            <pc:docMk/>
            <pc:sldMk cId="605312590" sldId="256"/>
            <ac:spMk id="330" creationId="{ED7F57DB-B631-B976-04E9-039AD24632B1}"/>
          </ac:spMkLst>
        </pc:spChg>
        <pc:spChg chg="mod">
          <ac:chgData name="Emils Zegers" userId="bd5cf22c-0e97-44c0-acad-9bc9915da531" providerId="ADAL" clId="{5F09D76C-1841-4F58-94B1-5AE3681891B6}" dt="2023-06-22T13:57:58.600" v="3437" actId="27803"/>
          <ac:spMkLst>
            <pc:docMk/>
            <pc:sldMk cId="605312590" sldId="256"/>
            <ac:spMk id="331" creationId="{948510E5-9273-CBD6-8CCB-BD9B66A7EC4E}"/>
          </ac:spMkLst>
        </pc:spChg>
        <pc:spChg chg="mod">
          <ac:chgData name="Emils Zegers" userId="bd5cf22c-0e97-44c0-acad-9bc9915da531" providerId="ADAL" clId="{5F09D76C-1841-4F58-94B1-5AE3681891B6}" dt="2023-06-22T13:57:58.600" v="3437" actId="27803"/>
          <ac:spMkLst>
            <pc:docMk/>
            <pc:sldMk cId="605312590" sldId="256"/>
            <ac:spMk id="332" creationId="{6F011C82-138E-84B6-5EF4-D214CCA93D1C}"/>
          </ac:spMkLst>
        </pc:spChg>
        <pc:spChg chg="mod">
          <ac:chgData name="Emils Zegers" userId="bd5cf22c-0e97-44c0-acad-9bc9915da531" providerId="ADAL" clId="{5F09D76C-1841-4F58-94B1-5AE3681891B6}" dt="2023-06-22T13:57:58.600" v="3437" actId="27803"/>
          <ac:spMkLst>
            <pc:docMk/>
            <pc:sldMk cId="605312590" sldId="256"/>
            <ac:spMk id="333" creationId="{E1D1D7F3-4475-DF40-1E7F-5397752F1046}"/>
          </ac:spMkLst>
        </pc:spChg>
        <pc:spChg chg="mod">
          <ac:chgData name="Emils Zegers" userId="bd5cf22c-0e97-44c0-acad-9bc9915da531" providerId="ADAL" clId="{5F09D76C-1841-4F58-94B1-5AE3681891B6}" dt="2023-06-22T13:57:58.600" v="3437" actId="27803"/>
          <ac:spMkLst>
            <pc:docMk/>
            <pc:sldMk cId="605312590" sldId="256"/>
            <ac:spMk id="334" creationId="{CCE7738E-F1A7-5475-4301-27DF626D0C09}"/>
          </ac:spMkLst>
        </pc:spChg>
        <pc:spChg chg="mod">
          <ac:chgData name="Emils Zegers" userId="bd5cf22c-0e97-44c0-acad-9bc9915da531" providerId="ADAL" clId="{5F09D76C-1841-4F58-94B1-5AE3681891B6}" dt="2023-06-22T13:57:58.600" v="3437" actId="27803"/>
          <ac:spMkLst>
            <pc:docMk/>
            <pc:sldMk cId="605312590" sldId="256"/>
            <ac:spMk id="335" creationId="{15B5F024-ABDE-C27D-35C3-4D8DF911FFBC}"/>
          </ac:spMkLst>
        </pc:spChg>
        <pc:spChg chg="mod">
          <ac:chgData name="Emils Zegers" userId="bd5cf22c-0e97-44c0-acad-9bc9915da531" providerId="ADAL" clId="{5F09D76C-1841-4F58-94B1-5AE3681891B6}" dt="2023-06-22T13:57:58.600" v="3437" actId="27803"/>
          <ac:spMkLst>
            <pc:docMk/>
            <pc:sldMk cId="605312590" sldId="256"/>
            <ac:spMk id="336" creationId="{344232EE-175C-4671-8D2A-2D949EBBA783}"/>
          </ac:spMkLst>
        </pc:spChg>
        <pc:spChg chg="mod">
          <ac:chgData name="Emils Zegers" userId="bd5cf22c-0e97-44c0-acad-9bc9915da531" providerId="ADAL" clId="{5F09D76C-1841-4F58-94B1-5AE3681891B6}" dt="2023-06-22T13:57:58.600" v="3437" actId="27803"/>
          <ac:spMkLst>
            <pc:docMk/>
            <pc:sldMk cId="605312590" sldId="256"/>
            <ac:spMk id="337" creationId="{5D94B2C7-C721-9DD7-C150-D4E271F26A36}"/>
          </ac:spMkLst>
        </pc:spChg>
        <pc:spChg chg="mod">
          <ac:chgData name="Emils Zegers" userId="bd5cf22c-0e97-44c0-acad-9bc9915da531" providerId="ADAL" clId="{5F09D76C-1841-4F58-94B1-5AE3681891B6}" dt="2023-06-22T13:57:58.600" v="3437" actId="27803"/>
          <ac:spMkLst>
            <pc:docMk/>
            <pc:sldMk cId="605312590" sldId="256"/>
            <ac:spMk id="338" creationId="{F4773679-E9BB-E324-1A8B-B6FF87C33D65}"/>
          </ac:spMkLst>
        </pc:spChg>
        <pc:spChg chg="mod">
          <ac:chgData name="Emils Zegers" userId="bd5cf22c-0e97-44c0-acad-9bc9915da531" providerId="ADAL" clId="{5F09D76C-1841-4F58-94B1-5AE3681891B6}" dt="2023-06-22T13:57:58.600" v="3437" actId="27803"/>
          <ac:spMkLst>
            <pc:docMk/>
            <pc:sldMk cId="605312590" sldId="256"/>
            <ac:spMk id="339" creationId="{36A0DC78-055F-283F-970B-C8E731F0871D}"/>
          </ac:spMkLst>
        </pc:spChg>
        <pc:spChg chg="mod">
          <ac:chgData name="Emils Zegers" userId="bd5cf22c-0e97-44c0-acad-9bc9915da531" providerId="ADAL" clId="{5F09D76C-1841-4F58-94B1-5AE3681891B6}" dt="2023-06-22T13:57:58.600" v="3437" actId="27803"/>
          <ac:spMkLst>
            <pc:docMk/>
            <pc:sldMk cId="605312590" sldId="256"/>
            <ac:spMk id="340" creationId="{A5F9B454-6374-8E95-0148-A2098E2BE30B}"/>
          </ac:spMkLst>
        </pc:spChg>
        <pc:spChg chg="mod">
          <ac:chgData name="Emils Zegers" userId="bd5cf22c-0e97-44c0-acad-9bc9915da531" providerId="ADAL" clId="{5F09D76C-1841-4F58-94B1-5AE3681891B6}" dt="2023-06-22T13:57:58.600" v="3437" actId="27803"/>
          <ac:spMkLst>
            <pc:docMk/>
            <pc:sldMk cId="605312590" sldId="256"/>
            <ac:spMk id="341" creationId="{4188ED06-0EB5-F72F-9180-95B04A33F6E1}"/>
          </ac:spMkLst>
        </pc:spChg>
        <pc:spChg chg="mod">
          <ac:chgData name="Emils Zegers" userId="bd5cf22c-0e97-44c0-acad-9bc9915da531" providerId="ADAL" clId="{5F09D76C-1841-4F58-94B1-5AE3681891B6}" dt="2023-06-22T13:57:58.600" v="3437" actId="27803"/>
          <ac:spMkLst>
            <pc:docMk/>
            <pc:sldMk cId="605312590" sldId="256"/>
            <ac:spMk id="342" creationId="{E3B268EE-1ED5-3AFA-0A03-E4EAFF47BAC6}"/>
          </ac:spMkLst>
        </pc:spChg>
        <pc:spChg chg="mod">
          <ac:chgData name="Emils Zegers" userId="bd5cf22c-0e97-44c0-acad-9bc9915da531" providerId="ADAL" clId="{5F09D76C-1841-4F58-94B1-5AE3681891B6}" dt="2023-06-22T13:57:58.600" v="3437" actId="27803"/>
          <ac:spMkLst>
            <pc:docMk/>
            <pc:sldMk cId="605312590" sldId="256"/>
            <ac:spMk id="343" creationId="{129003E7-14F0-FBE3-D7C6-E9E163FEA6AC}"/>
          </ac:spMkLst>
        </pc:spChg>
        <pc:spChg chg="mod">
          <ac:chgData name="Emils Zegers" userId="bd5cf22c-0e97-44c0-acad-9bc9915da531" providerId="ADAL" clId="{5F09D76C-1841-4F58-94B1-5AE3681891B6}" dt="2023-06-22T13:57:58.600" v="3437" actId="27803"/>
          <ac:spMkLst>
            <pc:docMk/>
            <pc:sldMk cId="605312590" sldId="256"/>
            <ac:spMk id="344" creationId="{C9E3A023-66C6-A94A-E1EA-EC1AB6544837}"/>
          </ac:spMkLst>
        </pc:spChg>
        <pc:spChg chg="mod">
          <ac:chgData name="Emils Zegers" userId="bd5cf22c-0e97-44c0-acad-9bc9915da531" providerId="ADAL" clId="{5F09D76C-1841-4F58-94B1-5AE3681891B6}" dt="2023-06-22T13:57:58.600" v="3437" actId="27803"/>
          <ac:spMkLst>
            <pc:docMk/>
            <pc:sldMk cId="605312590" sldId="256"/>
            <ac:spMk id="345" creationId="{014DB75F-D2C9-D59A-1DF4-1985F7AAD831}"/>
          </ac:spMkLst>
        </pc:spChg>
        <pc:spChg chg="mod">
          <ac:chgData name="Emils Zegers" userId="bd5cf22c-0e97-44c0-acad-9bc9915da531" providerId="ADAL" clId="{5F09D76C-1841-4F58-94B1-5AE3681891B6}" dt="2023-06-22T13:57:58.600" v="3437" actId="27803"/>
          <ac:spMkLst>
            <pc:docMk/>
            <pc:sldMk cId="605312590" sldId="256"/>
            <ac:spMk id="346" creationId="{FD0488FB-F86A-306E-F7F7-ACA58B8ACA48}"/>
          </ac:spMkLst>
        </pc:spChg>
        <pc:spChg chg="mod">
          <ac:chgData name="Emils Zegers" userId="bd5cf22c-0e97-44c0-acad-9bc9915da531" providerId="ADAL" clId="{5F09D76C-1841-4F58-94B1-5AE3681891B6}" dt="2023-06-22T13:57:58.600" v="3437" actId="27803"/>
          <ac:spMkLst>
            <pc:docMk/>
            <pc:sldMk cId="605312590" sldId="256"/>
            <ac:spMk id="347" creationId="{DDFA8136-9010-E775-32B1-9D4C23EAE59C}"/>
          </ac:spMkLst>
        </pc:spChg>
        <pc:spChg chg="mod">
          <ac:chgData name="Emils Zegers" userId="bd5cf22c-0e97-44c0-acad-9bc9915da531" providerId="ADAL" clId="{5F09D76C-1841-4F58-94B1-5AE3681891B6}" dt="2023-06-22T13:57:58.600" v="3437" actId="27803"/>
          <ac:spMkLst>
            <pc:docMk/>
            <pc:sldMk cId="605312590" sldId="256"/>
            <ac:spMk id="348" creationId="{F7EC686A-CF35-9374-1A84-246624ABA1F1}"/>
          </ac:spMkLst>
        </pc:spChg>
        <pc:spChg chg="mod">
          <ac:chgData name="Emils Zegers" userId="bd5cf22c-0e97-44c0-acad-9bc9915da531" providerId="ADAL" clId="{5F09D76C-1841-4F58-94B1-5AE3681891B6}" dt="2023-06-22T13:57:58.600" v="3437" actId="27803"/>
          <ac:spMkLst>
            <pc:docMk/>
            <pc:sldMk cId="605312590" sldId="256"/>
            <ac:spMk id="349" creationId="{6F332C47-F8E6-E18E-5900-FF891CDAF166}"/>
          </ac:spMkLst>
        </pc:spChg>
        <pc:spChg chg="mod">
          <ac:chgData name="Emils Zegers" userId="bd5cf22c-0e97-44c0-acad-9bc9915da531" providerId="ADAL" clId="{5F09D76C-1841-4F58-94B1-5AE3681891B6}" dt="2023-06-22T13:57:58.600" v="3437" actId="27803"/>
          <ac:spMkLst>
            <pc:docMk/>
            <pc:sldMk cId="605312590" sldId="256"/>
            <ac:spMk id="350" creationId="{1D31C106-3147-4A74-CCA2-2CA2D3849308}"/>
          </ac:spMkLst>
        </pc:spChg>
        <pc:spChg chg="mod">
          <ac:chgData name="Emils Zegers" userId="bd5cf22c-0e97-44c0-acad-9bc9915da531" providerId="ADAL" clId="{5F09D76C-1841-4F58-94B1-5AE3681891B6}" dt="2023-06-22T13:57:58.600" v="3437" actId="27803"/>
          <ac:spMkLst>
            <pc:docMk/>
            <pc:sldMk cId="605312590" sldId="256"/>
            <ac:spMk id="351" creationId="{154BDBE9-3198-A9BF-B720-0071D3FAD935}"/>
          </ac:spMkLst>
        </pc:spChg>
        <pc:spChg chg="mod">
          <ac:chgData name="Emils Zegers" userId="bd5cf22c-0e97-44c0-acad-9bc9915da531" providerId="ADAL" clId="{5F09D76C-1841-4F58-94B1-5AE3681891B6}" dt="2023-06-22T13:57:58.600" v="3437" actId="27803"/>
          <ac:spMkLst>
            <pc:docMk/>
            <pc:sldMk cId="605312590" sldId="256"/>
            <ac:spMk id="352" creationId="{E4D0E2EF-81D8-FEB6-CAE9-74B772BE9591}"/>
          </ac:spMkLst>
        </pc:spChg>
        <pc:spChg chg="mod">
          <ac:chgData name="Emils Zegers" userId="bd5cf22c-0e97-44c0-acad-9bc9915da531" providerId="ADAL" clId="{5F09D76C-1841-4F58-94B1-5AE3681891B6}" dt="2023-06-22T13:57:58.600" v="3437" actId="27803"/>
          <ac:spMkLst>
            <pc:docMk/>
            <pc:sldMk cId="605312590" sldId="256"/>
            <ac:spMk id="353" creationId="{F5D263B1-8493-E71F-81F2-7C4176FE29F4}"/>
          </ac:spMkLst>
        </pc:spChg>
        <pc:spChg chg="mod">
          <ac:chgData name="Emils Zegers" userId="bd5cf22c-0e97-44c0-acad-9bc9915da531" providerId="ADAL" clId="{5F09D76C-1841-4F58-94B1-5AE3681891B6}" dt="2023-06-22T13:57:58.600" v="3437" actId="27803"/>
          <ac:spMkLst>
            <pc:docMk/>
            <pc:sldMk cId="605312590" sldId="256"/>
            <ac:spMk id="354" creationId="{C50E345E-CE31-2778-B50C-97D79F77F6A9}"/>
          </ac:spMkLst>
        </pc:spChg>
        <pc:spChg chg="mod">
          <ac:chgData name="Emils Zegers" userId="bd5cf22c-0e97-44c0-acad-9bc9915da531" providerId="ADAL" clId="{5F09D76C-1841-4F58-94B1-5AE3681891B6}" dt="2023-06-22T13:57:58.600" v="3437" actId="27803"/>
          <ac:spMkLst>
            <pc:docMk/>
            <pc:sldMk cId="605312590" sldId="256"/>
            <ac:spMk id="355" creationId="{92851325-C11B-5E1E-11D7-E8873FF9712B}"/>
          </ac:spMkLst>
        </pc:spChg>
        <pc:spChg chg="mod">
          <ac:chgData name="Emils Zegers" userId="bd5cf22c-0e97-44c0-acad-9bc9915da531" providerId="ADAL" clId="{5F09D76C-1841-4F58-94B1-5AE3681891B6}" dt="2023-06-22T13:57:58.600" v="3437" actId="27803"/>
          <ac:spMkLst>
            <pc:docMk/>
            <pc:sldMk cId="605312590" sldId="256"/>
            <ac:spMk id="356" creationId="{73E42F9D-D70A-7D6C-61CC-8AC01F7AA67A}"/>
          </ac:spMkLst>
        </pc:spChg>
        <pc:spChg chg="mod">
          <ac:chgData name="Emils Zegers" userId="bd5cf22c-0e97-44c0-acad-9bc9915da531" providerId="ADAL" clId="{5F09D76C-1841-4F58-94B1-5AE3681891B6}" dt="2023-06-22T13:57:58.600" v="3437" actId="27803"/>
          <ac:spMkLst>
            <pc:docMk/>
            <pc:sldMk cId="605312590" sldId="256"/>
            <ac:spMk id="357" creationId="{22B07547-E9A3-DDD8-A165-7701818124B3}"/>
          </ac:spMkLst>
        </pc:spChg>
        <pc:spChg chg="mod">
          <ac:chgData name="Emils Zegers" userId="bd5cf22c-0e97-44c0-acad-9bc9915da531" providerId="ADAL" clId="{5F09D76C-1841-4F58-94B1-5AE3681891B6}" dt="2023-06-22T13:57:58.600" v="3437" actId="27803"/>
          <ac:spMkLst>
            <pc:docMk/>
            <pc:sldMk cId="605312590" sldId="256"/>
            <ac:spMk id="358" creationId="{643A0FC6-DA2B-10DA-F846-B19C6EE91529}"/>
          </ac:spMkLst>
        </pc:spChg>
        <pc:spChg chg="mod">
          <ac:chgData name="Emils Zegers" userId="bd5cf22c-0e97-44c0-acad-9bc9915da531" providerId="ADAL" clId="{5F09D76C-1841-4F58-94B1-5AE3681891B6}" dt="2023-06-22T13:57:58.600" v="3437" actId="27803"/>
          <ac:spMkLst>
            <pc:docMk/>
            <pc:sldMk cId="605312590" sldId="256"/>
            <ac:spMk id="359" creationId="{5B06048D-C6E1-3268-3BD7-CCA9E93B8235}"/>
          </ac:spMkLst>
        </pc:spChg>
        <pc:spChg chg="mod">
          <ac:chgData name="Emils Zegers" userId="bd5cf22c-0e97-44c0-acad-9bc9915da531" providerId="ADAL" clId="{5F09D76C-1841-4F58-94B1-5AE3681891B6}" dt="2023-06-22T13:57:58.600" v="3437" actId="27803"/>
          <ac:spMkLst>
            <pc:docMk/>
            <pc:sldMk cId="605312590" sldId="256"/>
            <ac:spMk id="360" creationId="{9689A9CF-5DC7-A708-D245-3EAFE933BEBB}"/>
          </ac:spMkLst>
        </pc:spChg>
        <pc:spChg chg="mod">
          <ac:chgData name="Emils Zegers" userId="bd5cf22c-0e97-44c0-acad-9bc9915da531" providerId="ADAL" clId="{5F09D76C-1841-4F58-94B1-5AE3681891B6}" dt="2023-06-22T13:57:58.600" v="3437" actId="27803"/>
          <ac:spMkLst>
            <pc:docMk/>
            <pc:sldMk cId="605312590" sldId="256"/>
            <ac:spMk id="361" creationId="{9D048D69-F8A6-EB1F-416B-B28810ED5D69}"/>
          </ac:spMkLst>
        </pc:spChg>
        <pc:spChg chg="mod">
          <ac:chgData name="Emils Zegers" userId="bd5cf22c-0e97-44c0-acad-9bc9915da531" providerId="ADAL" clId="{5F09D76C-1841-4F58-94B1-5AE3681891B6}" dt="2023-06-22T13:57:58.600" v="3437" actId="27803"/>
          <ac:spMkLst>
            <pc:docMk/>
            <pc:sldMk cId="605312590" sldId="256"/>
            <ac:spMk id="362" creationId="{C3314FDC-9A53-FFE5-D9E6-9FBD4C496337}"/>
          </ac:spMkLst>
        </pc:spChg>
        <pc:spChg chg="mod">
          <ac:chgData name="Emils Zegers" userId="bd5cf22c-0e97-44c0-acad-9bc9915da531" providerId="ADAL" clId="{5F09D76C-1841-4F58-94B1-5AE3681891B6}" dt="2023-06-22T13:57:58.600" v="3437" actId="27803"/>
          <ac:spMkLst>
            <pc:docMk/>
            <pc:sldMk cId="605312590" sldId="256"/>
            <ac:spMk id="363" creationId="{2336C91C-B4E6-1B93-6C8B-01E1AB28DE99}"/>
          </ac:spMkLst>
        </pc:spChg>
        <pc:spChg chg="mod">
          <ac:chgData name="Emils Zegers" userId="bd5cf22c-0e97-44c0-acad-9bc9915da531" providerId="ADAL" clId="{5F09D76C-1841-4F58-94B1-5AE3681891B6}" dt="2023-06-22T13:57:58.600" v="3437" actId="27803"/>
          <ac:spMkLst>
            <pc:docMk/>
            <pc:sldMk cId="605312590" sldId="256"/>
            <ac:spMk id="364" creationId="{F5367F41-3215-AE05-AF64-67186214F700}"/>
          </ac:spMkLst>
        </pc:spChg>
        <pc:spChg chg="mod">
          <ac:chgData name="Emils Zegers" userId="bd5cf22c-0e97-44c0-acad-9bc9915da531" providerId="ADAL" clId="{5F09D76C-1841-4F58-94B1-5AE3681891B6}" dt="2023-06-22T13:57:58.600" v="3437" actId="27803"/>
          <ac:spMkLst>
            <pc:docMk/>
            <pc:sldMk cId="605312590" sldId="256"/>
            <ac:spMk id="365" creationId="{D744EA4E-D987-939F-98DF-C21FD0A51377}"/>
          </ac:spMkLst>
        </pc:spChg>
        <pc:spChg chg="mod">
          <ac:chgData name="Emils Zegers" userId="bd5cf22c-0e97-44c0-acad-9bc9915da531" providerId="ADAL" clId="{5F09D76C-1841-4F58-94B1-5AE3681891B6}" dt="2023-06-22T13:57:58.600" v="3437" actId="27803"/>
          <ac:spMkLst>
            <pc:docMk/>
            <pc:sldMk cId="605312590" sldId="256"/>
            <ac:spMk id="366" creationId="{D922FB0B-6DE1-9BC7-43E1-4CCEE062613F}"/>
          </ac:spMkLst>
        </pc:spChg>
        <pc:spChg chg="mod">
          <ac:chgData name="Emils Zegers" userId="bd5cf22c-0e97-44c0-acad-9bc9915da531" providerId="ADAL" clId="{5F09D76C-1841-4F58-94B1-5AE3681891B6}" dt="2023-06-22T13:57:58.600" v="3437" actId="27803"/>
          <ac:spMkLst>
            <pc:docMk/>
            <pc:sldMk cId="605312590" sldId="256"/>
            <ac:spMk id="367" creationId="{75C6A6D9-299F-BE4E-7CF7-3E9486CAEFB5}"/>
          </ac:spMkLst>
        </pc:spChg>
        <pc:spChg chg="mod">
          <ac:chgData name="Emils Zegers" userId="bd5cf22c-0e97-44c0-acad-9bc9915da531" providerId="ADAL" clId="{5F09D76C-1841-4F58-94B1-5AE3681891B6}" dt="2023-06-22T13:57:58.600" v="3437" actId="27803"/>
          <ac:spMkLst>
            <pc:docMk/>
            <pc:sldMk cId="605312590" sldId="256"/>
            <ac:spMk id="368" creationId="{F951E435-474E-58BA-C844-AEA410079FC9}"/>
          </ac:spMkLst>
        </pc:spChg>
        <pc:spChg chg="mod">
          <ac:chgData name="Emils Zegers" userId="bd5cf22c-0e97-44c0-acad-9bc9915da531" providerId="ADAL" clId="{5F09D76C-1841-4F58-94B1-5AE3681891B6}" dt="2023-06-22T13:57:58.600" v="3437" actId="27803"/>
          <ac:spMkLst>
            <pc:docMk/>
            <pc:sldMk cId="605312590" sldId="256"/>
            <ac:spMk id="369" creationId="{8E5EC089-BAA0-E6AA-E7D0-E030B5F63D50}"/>
          </ac:spMkLst>
        </pc:spChg>
        <pc:spChg chg="mod">
          <ac:chgData name="Emils Zegers" userId="bd5cf22c-0e97-44c0-acad-9bc9915da531" providerId="ADAL" clId="{5F09D76C-1841-4F58-94B1-5AE3681891B6}" dt="2023-06-22T13:57:58.600" v="3437" actId="27803"/>
          <ac:spMkLst>
            <pc:docMk/>
            <pc:sldMk cId="605312590" sldId="256"/>
            <ac:spMk id="370" creationId="{73BF4CA9-A1C5-A8BB-AA58-72CAE3D2D330}"/>
          </ac:spMkLst>
        </pc:spChg>
        <pc:spChg chg="mod">
          <ac:chgData name="Emils Zegers" userId="bd5cf22c-0e97-44c0-acad-9bc9915da531" providerId="ADAL" clId="{5F09D76C-1841-4F58-94B1-5AE3681891B6}" dt="2023-06-22T13:57:58.600" v="3437" actId="27803"/>
          <ac:spMkLst>
            <pc:docMk/>
            <pc:sldMk cId="605312590" sldId="256"/>
            <ac:spMk id="371" creationId="{585AE3F4-E0D9-FF33-9B85-FC8A92A8053B}"/>
          </ac:spMkLst>
        </pc:spChg>
        <pc:spChg chg="mod">
          <ac:chgData name="Emils Zegers" userId="bd5cf22c-0e97-44c0-acad-9bc9915da531" providerId="ADAL" clId="{5F09D76C-1841-4F58-94B1-5AE3681891B6}" dt="2023-06-22T13:57:58.600" v="3437" actId="27803"/>
          <ac:spMkLst>
            <pc:docMk/>
            <pc:sldMk cId="605312590" sldId="256"/>
            <ac:spMk id="372" creationId="{9978BEC5-AE83-4386-F1CF-96EF2CAE8E09}"/>
          </ac:spMkLst>
        </pc:spChg>
        <pc:spChg chg="mod">
          <ac:chgData name="Emils Zegers" userId="bd5cf22c-0e97-44c0-acad-9bc9915da531" providerId="ADAL" clId="{5F09D76C-1841-4F58-94B1-5AE3681891B6}" dt="2023-06-22T13:57:58.600" v="3437" actId="27803"/>
          <ac:spMkLst>
            <pc:docMk/>
            <pc:sldMk cId="605312590" sldId="256"/>
            <ac:spMk id="373" creationId="{4ACF3E53-C955-AA43-7DC9-244F9E716D7B}"/>
          </ac:spMkLst>
        </pc:spChg>
        <pc:spChg chg="mod">
          <ac:chgData name="Emils Zegers" userId="bd5cf22c-0e97-44c0-acad-9bc9915da531" providerId="ADAL" clId="{5F09D76C-1841-4F58-94B1-5AE3681891B6}" dt="2023-06-22T13:57:58.600" v="3437" actId="27803"/>
          <ac:spMkLst>
            <pc:docMk/>
            <pc:sldMk cId="605312590" sldId="256"/>
            <ac:spMk id="374" creationId="{72790738-678D-3ADA-069E-A5FFF96339B7}"/>
          </ac:spMkLst>
        </pc:spChg>
        <pc:spChg chg="mod">
          <ac:chgData name="Emils Zegers" userId="bd5cf22c-0e97-44c0-acad-9bc9915da531" providerId="ADAL" clId="{5F09D76C-1841-4F58-94B1-5AE3681891B6}" dt="2023-06-22T13:57:58.600" v="3437" actId="27803"/>
          <ac:spMkLst>
            <pc:docMk/>
            <pc:sldMk cId="605312590" sldId="256"/>
            <ac:spMk id="375" creationId="{607492F3-06FE-8C3B-A036-5A7A72CE0E29}"/>
          </ac:spMkLst>
        </pc:spChg>
        <pc:spChg chg="mod">
          <ac:chgData name="Emils Zegers" userId="bd5cf22c-0e97-44c0-acad-9bc9915da531" providerId="ADAL" clId="{5F09D76C-1841-4F58-94B1-5AE3681891B6}" dt="2023-06-22T13:57:58.600" v="3437" actId="27803"/>
          <ac:spMkLst>
            <pc:docMk/>
            <pc:sldMk cId="605312590" sldId="256"/>
            <ac:spMk id="376" creationId="{1875ED75-BB32-17E0-94E7-CD4505E1D036}"/>
          </ac:spMkLst>
        </pc:spChg>
        <pc:spChg chg="mod">
          <ac:chgData name="Emils Zegers" userId="bd5cf22c-0e97-44c0-acad-9bc9915da531" providerId="ADAL" clId="{5F09D76C-1841-4F58-94B1-5AE3681891B6}" dt="2023-06-22T13:57:58.600" v="3437" actId="27803"/>
          <ac:spMkLst>
            <pc:docMk/>
            <pc:sldMk cId="605312590" sldId="256"/>
            <ac:spMk id="377" creationId="{AB0F1964-07BC-AD84-CAC2-A21E8A3F36CF}"/>
          </ac:spMkLst>
        </pc:spChg>
        <pc:spChg chg="mod">
          <ac:chgData name="Emils Zegers" userId="bd5cf22c-0e97-44c0-acad-9bc9915da531" providerId="ADAL" clId="{5F09D76C-1841-4F58-94B1-5AE3681891B6}" dt="2023-06-22T13:57:58.600" v="3437" actId="27803"/>
          <ac:spMkLst>
            <pc:docMk/>
            <pc:sldMk cId="605312590" sldId="256"/>
            <ac:spMk id="378" creationId="{2DD98E09-4C20-FC4F-49E2-26FECF966B62}"/>
          </ac:spMkLst>
        </pc:spChg>
        <pc:spChg chg="mod">
          <ac:chgData name="Emils Zegers" userId="bd5cf22c-0e97-44c0-acad-9bc9915da531" providerId="ADAL" clId="{5F09D76C-1841-4F58-94B1-5AE3681891B6}" dt="2023-06-22T13:57:58.600" v="3437" actId="27803"/>
          <ac:spMkLst>
            <pc:docMk/>
            <pc:sldMk cId="605312590" sldId="256"/>
            <ac:spMk id="379" creationId="{AB64F892-F782-4813-C1E7-FD7949CCD54E}"/>
          </ac:spMkLst>
        </pc:spChg>
        <pc:spChg chg="mod">
          <ac:chgData name="Emils Zegers" userId="bd5cf22c-0e97-44c0-acad-9bc9915da531" providerId="ADAL" clId="{5F09D76C-1841-4F58-94B1-5AE3681891B6}" dt="2023-06-22T13:57:58.600" v="3437" actId="27803"/>
          <ac:spMkLst>
            <pc:docMk/>
            <pc:sldMk cId="605312590" sldId="256"/>
            <ac:spMk id="380" creationId="{994C2F22-8FB0-045F-647B-F630D3DCF4F9}"/>
          </ac:spMkLst>
        </pc:spChg>
        <pc:spChg chg="mod">
          <ac:chgData name="Emils Zegers" userId="bd5cf22c-0e97-44c0-acad-9bc9915da531" providerId="ADAL" clId="{5F09D76C-1841-4F58-94B1-5AE3681891B6}" dt="2023-06-22T13:57:58.600" v="3437" actId="27803"/>
          <ac:spMkLst>
            <pc:docMk/>
            <pc:sldMk cId="605312590" sldId="256"/>
            <ac:spMk id="381" creationId="{C576F16F-A0CE-C5E6-2ADA-51DAF013C582}"/>
          </ac:spMkLst>
        </pc:spChg>
        <pc:spChg chg="mod">
          <ac:chgData name="Emils Zegers" userId="bd5cf22c-0e97-44c0-acad-9bc9915da531" providerId="ADAL" clId="{5F09D76C-1841-4F58-94B1-5AE3681891B6}" dt="2023-06-22T13:57:58.600" v="3437" actId="27803"/>
          <ac:spMkLst>
            <pc:docMk/>
            <pc:sldMk cId="605312590" sldId="256"/>
            <ac:spMk id="382" creationId="{9759710C-0A02-521D-E3D1-068BEE5C701C}"/>
          </ac:spMkLst>
        </pc:spChg>
        <pc:spChg chg="mod">
          <ac:chgData name="Emils Zegers" userId="bd5cf22c-0e97-44c0-acad-9bc9915da531" providerId="ADAL" clId="{5F09D76C-1841-4F58-94B1-5AE3681891B6}" dt="2023-06-22T13:57:58.600" v="3437" actId="27803"/>
          <ac:spMkLst>
            <pc:docMk/>
            <pc:sldMk cId="605312590" sldId="256"/>
            <ac:spMk id="383" creationId="{CD6FCF71-E11E-973A-38C7-2D4360815758}"/>
          </ac:spMkLst>
        </pc:spChg>
        <pc:spChg chg="mod">
          <ac:chgData name="Emils Zegers" userId="bd5cf22c-0e97-44c0-acad-9bc9915da531" providerId="ADAL" clId="{5F09D76C-1841-4F58-94B1-5AE3681891B6}" dt="2023-06-22T13:57:58.600" v="3437" actId="27803"/>
          <ac:spMkLst>
            <pc:docMk/>
            <pc:sldMk cId="605312590" sldId="256"/>
            <ac:spMk id="384" creationId="{B6C64023-529F-D223-C425-6D86DB9D734B}"/>
          </ac:spMkLst>
        </pc:spChg>
        <pc:spChg chg="mod">
          <ac:chgData name="Emils Zegers" userId="bd5cf22c-0e97-44c0-acad-9bc9915da531" providerId="ADAL" clId="{5F09D76C-1841-4F58-94B1-5AE3681891B6}" dt="2023-06-22T13:57:58.600" v="3437" actId="27803"/>
          <ac:spMkLst>
            <pc:docMk/>
            <pc:sldMk cId="605312590" sldId="256"/>
            <ac:spMk id="385" creationId="{A6CC6777-6973-5147-E083-8E0339F62172}"/>
          </ac:spMkLst>
        </pc:spChg>
        <pc:spChg chg="mod">
          <ac:chgData name="Emils Zegers" userId="bd5cf22c-0e97-44c0-acad-9bc9915da531" providerId="ADAL" clId="{5F09D76C-1841-4F58-94B1-5AE3681891B6}" dt="2023-06-22T13:57:58.600" v="3437" actId="27803"/>
          <ac:spMkLst>
            <pc:docMk/>
            <pc:sldMk cId="605312590" sldId="256"/>
            <ac:spMk id="386" creationId="{A196DDED-1846-D122-FA89-6EE01D8043CC}"/>
          </ac:spMkLst>
        </pc:spChg>
        <pc:spChg chg="mod">
          <ac:chgData name="Emils Zegers" userId="bd5cf22c-0e97-44c0-acad-9bc9915da531" providerId="ADAL" clId="{5F09D76C-1841-4F58-94B1-5AE3681891B6}" dt="2023-06-22T13:57:58.600" v="3437" actId="27803"/>
          <ac:spMkLst>
            <pc:docMk/>
            <pc:sldMk cId="605312590" sldId="256"/>
            <ac:spMk id="387" creationId="{F9656844-BBA1-3870-5CF3-AB23DDF8C0A3}"/>
          </ac:spMkLst>
        </pc:spChg>
        <pc:spChg chg="mod">
          <ac:chgData name="Emils Zegers" userId="bd5cf22c-0e97-44c0-acad-9bc9915da531" providerId="ADAL" clId="{5F09D76C-1841-4F58-94B1-5AE3681891B6}" dt="2023-06-22T13:57:58.600" v="3437" actId="27803"/>
          <ac:spMkLst>
            <pc:docMk/>
            <pc:sldMk cId="605312590" sldId="256"/>
            <ac:spMk id="388" creationId="{E3499C33-19A1-6745-608B-D97C422ED3C1}"/>
          </ac:spMkLst>
        </pc:spChg>
        <pc:spChg chg="mod">
          <ac:chgData name="Emils Zegers" userId="bd5cf22c-0e97-44c0-acad-9bc9915da531" providerId="ADAL" clId="{5F09D76C-1841-4F58-94B1-5AE3681891B6}" dt="2023-06-22T13:57:58.600" v="3437" actId="27803"/>
          <ac:spMkLst>
            <pc:docMk/>
            <pc:sldMk cId="605312590" sldId="256"/>
            <ac:spMk id="389" creationId="{7EAD19C0-EDE8-84E4-260E-D7908891A797}"/>
          </ac:spMkLst>
        </pc:spChg>
        <pc:spChg chg="mod">
          <ac:chgData name="Emils Zegers" userId="bd5cf22c-0e97-44c0-acad-9bc9915da531" providerId="ADAL" clId="{5F09D76C-1841-4F58-94B1-5AE3681891B6}" dt="2023-06-22T13:57:58.600" v="3437" actId="27803"/>
          <ac:spMkLst>
            <pc:docMk/>
            <pc:sldMk cId="605312590" sldId="256"/>
            <ac:spMk id="390" creationId="{967F2E33-A67A-0297-C476-A4B8396E4912}"/>
          </ac:spMkLst>
        </pc:spChg>
        <pc:spChg chg="mod">
          <ac:chgData name="Emils Zegers" userId="bd5cf22c-0e97-44c0-acad-9bc9915da531" providerId="ADAL" clId="{5F09D76C-1841-4F58-94B1-5AE3681891B6}" dt="2023-06-22T13:57:58.600" v="3437" actId="27803"/>
          <ac:spMkLst>
            <pc:docMk/>
            <pc:sldMk cId="605312590" sldId="256"/>
            <ac:spMk id="391" creationId="{DCF45159-9682-1636-D940-EF00DB88E342}"/>
          </ac:spMkLst>
        </pc:spChg>
        <pc:spChg chg="mod">
          <ac:chgData name="Emils Zegers" userId="bd5cf22c-0e97-44c0-acad-9bc9915da531" providerId="ADAL" clId="{5F09D76C-1841-4F58-94B1-5AE3681891B6}" dt="2023-06-22T13:57:58.600" v="3437" actId="27803"/>
          <ac:spMkLst>
            <pc:docMk/>
            <pc:sldMk cId="605312590" sldId="256"/>
            <ac:spMk id="392" creationId="{3EA55B42-3FFF-2563-CB3A-70BF77FDE135}"/>
          </ac:spMkLst>
        </pc:spChg>
        <pc:spChg chg="mod">
          <ac:chgData name="Emils Zegers" userId="bd5cf22c-0e97-44c0-acad-9bc9915da531" providerId="ADAL" clId="{5F09D76C-1841-4F58-94B1-5AE3681891B6}" dt="2023-06-22T13:57:58.600" v="3437" actId="27803"/>
          <ac:spMkLst>
            <pc:docMk/>
            <pc:sldMk cId="605312590" sldId="256"/>
            <ac:spMk id="393" creationId="{6985BA90-8565-BF89-7737-FC4A6F1C63ED}"/>
          </ac:spMkLst>
        </pc:spChg>
        <pc:spChg chg="mod">
          <ac:chgData name="Emils Zegers" userId="bd5cf22c-0e97-44c0-acad-9bc9915da531" providerId="ADAL" clId="{5F09D76C-1841-4F58-94B1-5AE3681891B6}" dt="2023-06-22T13:57:58.600" v="3437" actId="27803"/>
          <ac:spMkLst>
            <pc:docMk/>
            <pc:sldMk cId="605312590" sldId="256"/>
            <ac:spMk id="394" creationId="{A8A09BFC-2538-E61D-2B1E-3E31351C6FD9}"/>
          </ac:spMkLst>
        </pc:spChg>
        <pc:spChg chg="mod">
          <ac:chgData name="Emils Zegers" userId="bd5cf22c-0e97-44c0-acad-9bc9915da531" providerId="ADAL" clId="{5F09D76C-1841-4F58-94B1-5AE3681891B6}" dt="2023-06-22T13:57:58.600" v="3437" actId="27803"/>
          <ac:spMkLst>
            <pc:docMk/>
            <pc:sldMk cId="605312590" sldId="256"/>
            <ac:spMk id="395" creationId="{D05AD44C-8C98-1122-FBA7-7D005342B114}"/>
          </ac:spMkLst>
        </pc:spChg>
        <pc:spChg chg="mod">
          <ac:chgData name="Emils Zegers" userId="bd5cf22c-0e97-44c0-acad-9bc9915da531" providerId="ADAL" clId="{5F09D76C-1841-4F58-94B1-5AE3681891B6}" dt="2023-06-22T13:57:58.600" v="3437" actId="27803"/>
          <ac:spMkLst>
            <pc:docMk/>
            <pc:sldMk cId="605312590" sldId="256"/>
            <ac:spMk id="396" creationId="{0430E71C-E2DD-F7C0-463D-31296D3D4724}"/>
          </ac:spMkLst>
        </pc:spChg>
        <pc:spChg chg="mod">
          <ac:chgData name="Emils Zegers" userId="bd5cf22c-0e97-44c0-acad-9bc9915da531" providerId="ADAL" clId="{5F09D76C-1841-4F58-94B1-5AE3681891B6}" dt="2023-06-22T13:57:58.600" v="3437" actId="27803"/>
          <ac:spMkLst>
            <pc:docMk/>
            <pc:sldMk cId="605312590" sldId="256"/>
            <ac:spMk id="397" creationId="{B9BE6814-713F-DC3D-C4D8-9293F5212A7F}"/>
          </ac:spMkLst>
        </pc:spChg>
        <pc:spChg chg="mod">
          <ac:chgData name="Emils Zegers" userId="bd5cf22c-0e97-44c0-acad-9bc9915da531" providerId="ADAL" clId="{5F09D76C-1841-4F58-94B1-5AE3681891B6}" dt="2023-06-22T13:57:58.600" v="3437" actId="27803"/>
          <ac:spMkLst>
            <pc:docMk/>
            <pc:sldMk cId="605312590" sldId="256"/>
            <ac:spMk id="398" creationId="{5312C536-7CBA-59D8-A9DE-8ADCB22D778C}"/>
          </ac:spMkLst>
        </pc:spChg>
        <pc:spChg chg="mod">
          <ac:chgData name="Emils Zegers" userId="bd5cf22c-0e97-44c0-acad-9bc9915da531" providerId="ADAL" clId="{5F09D76C-1841-4F58-94B1-5AE3681891B6}" dt="2023-06-22T13:57:58.600" v="3437" actId="27803"/>
          <ac:spMkLst>
            <pc:docMk/>
            <pc:sldMk cId="605312590" sldId="256"/>
            <ac:spMk id="399" creationId="{3E5BA3FA-8B29-CD47-21A1-9EDDBC68B0C5}"/>
          </ac:spMkLst>
        </pc:spChg>
        <pc:spChg chg="mod">
          <ac:chgData name="Emils Zegers" userId="bd5cf22c-0e97-44c0-acad-9bc9915da531" providerId="ADAL" clId="{5F09D76C-1841-4F58-94B1-5AE3681891B6}" dt="2023-06-22T13:57:58.600" v="3437" actId="27803"/>
          <ac:spMkLst>
            <pc:docMk/>
            <pc:sldMk cId="605312590" sldId="256"/>
            <ac:spMk id="400" creationId="{ED702745-CC9B-609B-4474-AB07F0C26762}"/>
          </ac:spMkLst>
        </pc:spChg>
        <pc:spChg chg="mod">
          <ac:chgData name="Emils Zegers" userId="bd5cf22c-0e97-44c0-acad-9bc9915da531" providerId="ADAL" clId="{5F09D76C-1841-4F58-94B1-5AE3681891B6}" dt="2023-06-22T13:57:58.600" v="3437" actId="27803"/>
          <ac:spMkLst>
            <pc:docMk/>
            <pc:sldMk cId="605312590" sldId="256"/>
            <ac:spMk id="401" creationId="{DF3DFAA3-4545-3CBD-97C5-B0213C850958}"/>
          </ac:spMkLst>
        </pc:spChg>
        <pc:spChg chg="mod">
          <ac:chgData name="Emils Zegers" userId="bd5cf22c-0e97-44c0-acad-9bc9915da531" providerId="ADAL" clId="{5F09D76C-1841-4F58-94B1-5AE3681891B6}" dt="2023-06-22T13:57:58.600" v="3437" actId="27803"/>
          <ac:spMkLst>
            <pc:docMk/>
            <pc:sldMk cId="605312590" sldId="256"/>
            <ac:spMk id="402" creationId="{358657F3-05F7-BBD5-C63A-F5AB1E5852FD}"/>
          </ac:spMkLst>
        </pc:spChg>
        <pc:spChg chg="mod">
          <ac:chgData name="Emils Zegers" userId="bd5cf22c-0e97-44c0-acad-9bc9915da531" providerId="ADAL" clId="{5F09D76C-1841-4F58-94B1-5AE3681891B6}" dt="2023-06-22T13:57:58.600" v="3437" actId="27803"/>
          <ac:spMkLst>
            <pc:docMk/>
            <pc:sldMk cId="605312590" sldId="256"/>
            <ac:spMk id="403" creationId="{6D4D36C2-2F99-7291-2470-FB7D47ED23B4}"/>
          </ac:spMkLst>
        </pc:spChg>
        <pc:spChg chg="mod">
          <ac:chgData name="Emils Zegers" userId="bd5cf22c-0e97-44c0-acad-9bc9915da531" providerId="ADAL" clId="{5F09D76C-1841-4F58-94B1-5AE3681891B6}" dt="2023-06-22T13:57:58.600" v="3437" actId="27803"/>
          <ac:spMkLst>
            <pc:docMk/>
            <pc:sldMk cId="605312590" sldId="256"/>
            <ac:spMk id="404" creationId="{E7711D41-C537-9AD6-B741-9EB916009412}"/>
          </ac:spMkLst>
        </pc:spChg>
        <pc:spChg chg="mod">
          <ac:chgData name="Emils Zegers" userId="bd5cf22c-0e97-44c0-acad-9bc9915da531" providerId="ADAL" clId="{5F09D76C-1841-4F58-94B1-5AE3681891B6}" dt="2023-06-22T13:57:58.600" v="3437" actId="27803"/>
          <ac:spMkLst>
            <pc:docMk/>
            <pc:sldMk cId="605312590" sldId="256"/>
            <ac:spMk id="405" creationId="{289F3095-E325-182E-5A6B-F34169C54015}"/>
          </ac:spMkLst>
        </pc:spChg>
        <pc:spChg chg="mod">
          <ac:chgData name="Emils Zegers" userId="bd5cf22c-0e97-44c0-acad-9bc9915da531" providerId="ADAL" clId="{5F09D76C-1841-4F58-94B1-5AE3681891B6}" dt="2023-06-22T13:57:58.600" v="3437" actId="27803"/>
          <ac:spMkLst>
            <pc:docMk/>
            <pc:sldMk cId="605312590" sldId="256"/>
            <ac:spMk id="406" creationId="{061C4D1C-C7B7-B806-DA17-B908DE28A42A}"/>
          </ac:spMkLst>
        </pc:spChg>
        <pc:spChg chg="mod">
          <ac:chgData name="Emils Zegers" userId="bd5cf22c-0e97-44c0-acad-9bc9915da531" providerId="ADAL" clId="{5F09D76C-1841-4F58-94B1-5AE3681891B6}" dt="2023-06-22T13:57:58.600" v="3437" actId="27803"/>
          <ac:spMkLst>
            <pc:docMk/>
            <pc:sldMk cId="605312590" sldId="256"/>
            <ac:spMk id="407" creationId="{88FC3545-4FB6-E3AD-6FD3-228AF7E6993D}"/>
          </ac:spMkLst>
        </pc:spChg>
        <pc:spChg chg="mod">
          <ac:chgData name="Emils Zegers" userId="bd5cf22c-0e97-44c0-acad-9bc9915da531" providerId="ADAL" clId="{5F09D76C-1841-4F58-94B1-5AE3681891B6}" dt="2023-06-22T13:57:58.600" v="3437" actId="27803"/>
          <ac:spMkLst>
            <pc:docMk/>
            <pc:sldMk cId="605312590" sldId="256"/>
            <ac:spMk id="408" creationId="{E3F7EEC8-6007-0534-BECC-41B2F3CAE46D}"/>
          </ac:spMkLst>
        </pc:spChg>
        <pc:spChg chg="mod">
          <ac:chgData name="Emils Zegers" userId="bd5cf22c-0e97-44c0-acad-9bc9915da531" providerId="ADAL" clId="{5F09D76C-1841-4F58-94B1-5AE3681891B6}" dt="2023-06-22T13:57:58.600" v="3437" actId="27803"/>
          <ac:spMkLst>
            <pc:docMk/>
            <pc:sldMk cId="605312590" sldId="256"/>
            <ac:spMk id="409" creationId="{7435D00D-A9D8-BB44-7208-488F602E5204}"/>
          </ac:spMkLst>
        </pc:spChg>
        <pc:spChg chg="mod">
          <ac:chgData name="Emils Zegers" userId="bd5cf22c-0e97-44c0-acad-9bc9915da531" providerId="ADAL" clId="{5F09D76C-1841-4F58-94B1-5AE3681891B6}" dt="2023-06-22T13:57:58.600" v="3437" actId="27803"/>
          <ac:spMkLst>
            <pc:docMk/>
            <pc:sldMk cId="605312590" sldId="256"/>
            <ac:spMk id="410" creationId="{521DC568-5B7A-F69F-6B1D-B172DF9EFFF9}"/>
          </ac:spMkLst>
        </pc:spChg>
        <pc:spChg chg="mod">
          <ac:chgData name="Emils Zegers" userId="bd5cf22c-0e97-44c0-acad-9bc9915da531" providerId="ADAL" clId="{5F09D76C-1841-4F58-94B1-5AE3681891B6}" dt="2023-06-22T13:57:58.600" v="3437" actId="27803"/>
          <ac:spMkLst>
            <pc:docMk/>
            <pc:sldMk cId="605312590" sldId="256"/>
            <ac:spMk id="411" creationId="{23F8FECF-DF83-B9E4-ECBF-EBEEDE0D3B57}"/>
          </ac:spMkLst>
        </pc:spChg>
        <pc:spChg chg="mod">
          <ac:chgData name="Emils Zegers" userId="bd5cf22c-0e97-44c0-acad-9bc9915da531" providerId="ADAL" clId="{5F09D76C-1841-4F58-94B1-5AE3681891B6}" dt="2023-06-22T13:57:58.600" v="3437" actId="27803"/>
          <ac:spMkLst>
            <pc:docMk/>
            <pc:sldMk cId="605312590" sldId="256"/>
            <ac:spMk id="412" creationId="{94F60254-352B-1C18-C088-430C03AE26CA}"/>
          </ac:spMkLst>
        </pc:spChg>
        <pc:spChg chg="mod">
          <ac:chgData name="Emils Zegers" userId="bd5cf22c-0e97-44c0-acad-9bc9915da531" providerId="ADAL" clId="{5F09D76C-1841-4F58-94B1-5AE3681891B6}" dt="2023-06-22T13:57:58.600" v="3437" actId="27803"/>
          <ac:spMkLst>
            <pc:docMk/>
            <pc:sldMk cId="605312590" sldId="256"/>
            <ac:spMk id="413" creationId="{CD2B4B28-28B2-67C3-29F6-89D7A845F3BE}"/>
          </ac:spMkLst>
        </pc:spChg>
        <pc:spChg chg="mod">
          <ac:chgData name="Emils Zegers" userId="bd5cf22c-0e97-44c0-acad-9bc9915da531" providerId="ADAL" clId="{5F09D76C-1841-4F58-94B1-5AE3681891B6}" dt="2023-06-22T13:57:58.600" v="3437" actId="27803"/>
          <ac:spMkLst>
            <pc:docMk/>
            <pc:sldMk cId="605312590" sldId="256"/>
            <ac:spMk id="414" creationId="{629B5ACD-E555-424E-CDA8-C3E665A33206}"/>
          </ac:spMkLst>
        </pc:spChg>
        <pc:spChg chg="mod">
          <ac:chgData name="Emils Zegers" userId="bd5cf22c-0e97-44c0-acad-9bc9915da531" providerId="ADAL" clId="{5F09D76C-1841-4F58-94B1-5AE3681891B6}" dt="2023-06-22T13:57:58.600" v="3437" actId="27803"/>
          <ac:spMkLst>
            <pc:docMk/>
            <pc:sldMk cId="605312590" sldId="256"/>
            <ac:spMk id="415" creationId="{AF41AB74-6258-23C7-25C9-32D955FFBAC8}"/>
          </ac:spMkLst>
        </pc:spChg>
        <pc:spChg chg="mod">
          <ac:chgData name="Emils Zegers" userId="bd5cf22c-0e97-44c0-acad-9bc9915da531" providerId="ADAL" clId="{5F09D76C-1841-4F58-94B1-5AE3681891B6}" dt="2023-06-22T13:57:58.600" v="3437" actId="27803"/>
          <ac:spMkLst>
            <pc:docMk/>
            <pc:sldMk cId="605312590" sldId="256"/>
            <ac:spMk id="416" creationId="{25C4635F-A102-1F47-AB36-55A847C13665}"/>
          </ac:spMkLst>
        </pc:spChg>
        <pc:spChg chg="mod">
          <ac:chgData name="Emils Zegers" userId="bd5cf22c-0e97-44c0-acad-9bc9915da531" providerId="ADAL" clId="{5F09D76C-1841-4F58-94B1-5AE3681891B6}" dt="2023-06-22T13:57:58.600" v="3437" actId="27803"/>
          <ac:spMkLst>
            <pc:docMk/>
            <pc:sldMk cId="605312590" sldId="256"/>
            <ac:spMk id="417" creationId="{5C424CFD-6F9F-504B-486E-AC92CF600A23}"/>
          </ac:spMkLst>
        </pc:spChg>
        <pc:spChg chg="mod">
          <ac:chgData name="Emils Zegers" userId="bd5cf22c-0e97-44c0-acad-9bc9915da531" providerId="ADAL" clId="{5F09D76C-1841-4F58-94B1-5AE3681891B6}" dt="2023-06-22T13:57:58.600" v="3437" actId="27803"/>
          <ac:spMkLst>
            <pc:docMk/>
            <pc:sldMk cId="605312590" sldId="256"/>
            <ac:spMk id="418" creationId="{831691D9-7BB5-4141-FEDA-5FB026F504D5}"/>
          </ac:spMkLst>
        </pc:spChg>
        <pc:spChg chg="mod">
          <ac:chgData name="Emils Zegers" userId="bd5cf22c-0e97-44c0-acad-9bc9915da531" providerId="ADAL" clId="{5F09D76C-1841-4F58-94B1-5AE3681891B6}" dt="2023-06-22T13:57:58.600" v="3437" actId="27803"/>
          <ac:spMkLst>
            <pc:docMk/>
            <pc:sldMk cId="605312590" sldId="256"/>
            <ac:spMk id="419" creationId="{409A7737-0D18-CA28-2FD2-2834354C7BDC}"/>
          </ac:spMkLst>
        </pc:spChg>
        <pc:spChg chg="mod">
          <ac:chgData name="Emils Zegers" userId="bd5cf22c-0e97-44c0-acad-9bc9915da531" providerId="ADAL" clId="{5F09D76C-1841-4F58-94B1-5AE3681891B6}" dt="2023-06-22T13:57:58.600" v="3437" actId="27803"/>
          <ac:spMkLst>
            <pc:docMk/>
            <pc:sldMk cId="605312590" sldId="256"/>
            <ac:spMk id="420" creationId="{11EA8972-483F-0FE8-8567-8168218FC93E}"/>
          </ac:spMkLst>
        </pc:spChg>
        <pc:spChg chg="mod">
          <ac:chgData name="Emils Zegers" userId="bd5cf22c-0e97-44c0-acad-9bc9915da531" providerId="ADAL" clId="{5F09D76C-1841-4F58-94B1-5AE3681891B6}" dt="2023-06-22T13:57:58.600" v="3437" actId="27803"/>
          <ac:spMkLst>
            <pc:docMk/>
            <pc:sldMk cId="605312590" sldId="256"/>
            <ac:spMk id="421" creationId="{219D76C0-66A8-ED9E-B813-74B0AD08842E}"/>
          </ac:spMkLst>
        </pc:spChg>
        <pc:spChg chg="mod">
          <ac:chgData name="Emils Zegers" userId="bd5cf22c-0e97-44c0-acad-9bc9915da531" providerId="ADAL" clId="{5F09D76C-1841-4F58-94B1-5AE3681891B6}" dt="2023-06-22T13:57:58.600" v="3437" actId="27803"/>
          <ac:spMkLst>
            <pc:docMk/>
            <pc:sldMk cId="605312590" sldId="256"/>
            <ac:spMk id="422" creationId="{C79E983D-9BEA-F986-2557-C214F055B4C7}"/>
          </ac:spMkLst>
        </pc:spChg>
        <pc:spChg chg="mod">
          <ac:chgData name="Emils Zegers" userId="bd5cf22c-0e97-44c0-acad-9bc9915da531" providerId="ADAL" clId="{5F09D76C-1841-4F58-94B1-5AE3681891B6}" dt="2023-06-22T13:57:58.600" v="3437" actId="27803"/>
          <ac:spMkLst>
            <pc:docMk/>
            <pc:sldMk cId="605312590" sldId="256"/>
            <ac:spMk id="423" creationId="{098E4033-2DEA-CCBF-611C-4C09C36CDC7D}"/>
          </ac:spMkLst>
        </pc:spChg>
        <pc:spChg chg="mod">
          <ac:chgData name="Emils Zegers" userId="bd5cf22c-0e97-44c0-acad-9bc9915da531" providerId="ADAL" clId="{5F09D76C-1841-4F58-94B1-5AE3681891B6}" dt="2023-06-22T13:57:58.600" v="3437" actId="27803"/>
          <ac:spMkLst>
            <pc:docMk/>
            <pc:sldMk cId="605312590" sldId="256"/>
            <ac:spMk id="424" creationId="{B0D6530B-51A4-48E2-00D0-7AECBE3E18ED}"/>
          </ac:spMkLst>
        </pc:spChg>
        <pc:spChg chg="mod">
          <ac:chgData name="Emils Zegers" userId="bd5cf22c-0e97-44c0-acad-9bc9915da531" providerId="ADAL" clId="{5F09D76C-1841-4F58-94B1-5AE3681891B6}" dt="2023-06-22T13:57:58.600" v="3437" actId="27803"/>
          <ac:spMkLst>
            <pc:docMk/>
            <pc:sldMk cId="605312590" sldId="256"/>
            <ac:spMk id="425" creationId="{100B5C97-2735-22D8-28A1-BBABDD5F6449}"/>
          </ac:spMkLst>
        </pc:spChg>
        <pc:spChg chg="mod">
          <ac:chgData name="Emils Zegers" userId="bd5cf22c-0e97-44c0-acad-9bc9915da531" providerId="ADAL" clId="{5F09D76C-1841-4F58-94B1-5AE3681891B6}" dt="2023-06-22T13:57:58.600" v="3437" actId="27803"/>
          <ac:spMkLst>
            <pc:docMk/>
            <pc:sldMk cId="605312590" sldId="256"/>
            <ac:spMk id="426" creationId="{7C615CE5-7D6A-E006-C047-68457B109588}"/>
          </ac:spMkLst>
        </pc:spChg>
        <pc:spChg chg="mod">
          <ac:chgData name="Emils Zegers" userId="bd5cf22c-0e97-44c0-acad-9bc9915da531" providerId="ADAL" clId="{5F09D76C-1841-4F58-94B1-5AE3681891B6}" dt="2023-06-22T13:57:58.600" v="3437" actId="27803"/>
          <ac:spMkLst>
            <pc:docMk/>
            <pc:sldMk cId="605312590" sldId="256"/>
            <ac:spMk id="427" creationId="{D6FFF151-C501-A2BE-5300-1C6699A41483}"/>
          </ac:spMkLst>
        </pc:spChg>
        <pc:spChg chg="mod">
          <ac:chgData name="Emils Zegers" userId="bd5cf22c-0e97-44c0-acad-9bc9915da531" providerId="ADAL" clId="{5F09D76C-1841-4F58-94B1-5AE3681891B6}" dt="2023-06-22T13:57:58.600" v="3437" actId="27803"/>
          <ac:spMkLst>
            <pc:docMk/>
            <pc:sldMk cId="605312590" sldId="256"/>
            <ac:spMk id="428" creationId="{B13A63FE-8E8F-824F-A258-EDBD1301BB0F}"/>
          </ac:spMkLst>
        </pc:spChg>
        <pc:spChg chg="mod">
          <ac:chgData name="Emils Zegers" userId="bd5cf22c-0e97-44c0-acad-9bc9915da531" providerId="ADAL" clId="{5F09D76C-1841-4F58-94B1-5AE3681891B6}" dt="2023-06-22T13:57:58.600" v="3437" actId="27803"/>
          <ac:spMkLst>
            <pc:docMk/>
            <pc:sldMk cId="605312590" sldId="256"/>
            <ac:spMk id="429" creationId="{73146907-5FD6-94E1-8017-34BEB0F0588E}"/>
          </ac:spMkLst>
        </pc:spChg>
        <pc:spChg chg="mod">
          <ac:chgData name="Emils Zegers" userId="bd5cf22c-0e97-44c0-acad-9bc9915da531" providerId="ADAL" clId="{5F09D76C-1841-4F58-94B1-5AE3681891B6}" dt="2023-06-22T13:57:58.600" v="3437" actId="27803"/>
          <ac:spMkLst>
            <pc:docMk/>
            <pc:sldMk cId="605312590" sldId="256"/>
            <ac:spMk id="430" creationId="{9415C6EA-1734-94CA-40EF-477ABB9B6E89}"/>
          </ac:spMkLst>
        </pc:spChg>
        <pc:spChg chg="mod">
          <ac:chgData name="Emils Zegers" userId="bd5cf22c-0e97-44c0-acad-9bc9915da531" providerId="ADAL" clId="{5F09D76C-1841-4F58-94B1-5AE3681891B6}" dt="2023-06-22T13:57:58.600" v="3437" actId="27803"/>
          <ac:spMkLst>
            <pc:docMk/>
            <pc:sldMk cId="605312590" sldId="256"/>
            <ac:spMk id="431" creationId="{0A8EBBB8-82BA-FB70-439B-10045B4556FA}"/>
          </ac:spMkLst>
        </pc:spChg>
        <pc:spChg chg="mod">
          <ac:chgData name="Emils Zegers" userId="bd5cf22c-0e97-44c0-acad-9bc9915da531" providerId="ADAL" clId="{5F09D76C-1841-4F58-94B1-5AE3681891B6}" dt="2023-06-22T13:57:58.600" v="3437" actId="27803"/>
          <ac:spMkLst>
            <pc:docMk/>
            <pc:sldMk cId="605312590" sldId="256"/>
            <ac:spMk id="432" creationId="{5EF97583-7298-9104-94B5-669A1E030184}"/>
          </ac:spMkLst>
        </pc:spChg>
        <pc:spChg chg="mod">
          <ac:chgData name="Emils Zegers" userId="bd5cf22c-0e97-44c0-acad-9bc9915da531" providerId="ADAL" clId="{5F09D76C-1841-4F58-94B1-5AE3681891B6}" dt="2023-06-22T13:57:58.600" v="3437" actId="27803"/>
          <ac:spMkLst>
            <pc:docMk/>
            <pc:sldMk cId="605312590" sldId="256"/>
            <ac:spMk id="433" creationId="{5AF109D3-840B-2085-55E4-FCC350503077}"/>
          </ac:spMkLst>
        </pc:spChg>
        <pc:spChg chg="mod">
          <ac:chgData name="Emils Zegers" userId="bd5cf22c-0e97-44c0-acad-9bc9915da531" providerId="ADAL" clId="{5F09D76C-1841-4F58-94B1-5AE3681891B6}" dt="2023-06-22T13:57:58.600" v="3437" actId="27803"/>
          <ac:spMkLst>
            <pc:docMk/>
            <pc:sldMk cId="605312590" sldId="256"/>
            <ac:spMk id="434" creationId="{5B53C8F8-DB93-9AD5-ABB8-037E22A65298}"/>
          </ac:spMkLst>
        </pc:spChg>
        <pc:spChg chg="mod">
          <ac:chgData name="Emils Zegers" userId="bd5cf22c-0e97-44c0-acad-9bc9915da531" providerId="ADAL" clId="{5F09D76C-1841-4F58-94B1-5AE3681891B6}" dt="2023-06-22T13:57:58.600" v="3437" actId="27803"/>
          <ac:spMkLst>
            <pc:docMk/>
            <pc:sldMk cId="605312590" sldId="256"/>
            <ac:spMk id="435" creationId="{F6A3D438-6E40-9085-5E68-2B63508FFACE}"/>
          </ac:spMkLst>
        </pc:spChg>
        <pc:spChg chg="mod">
          <ac:chgData name="Emils Zegers" userId="bd5cf22c-0e97-44c0-acad-9bc9915da531" providerId="ADAL" clId="{5F09D76C-1841-4F58-94B1-5AE3681891B6}" dt="2023-06-22T13:57:58.600" v="3437" actId="27803"/>
          <ac:spMkLst>
            <pc:docMk/>
            <pc:sldMk cId="605312590" sldId="256"/>
            <ac:spMk id="436" creationId="{CEC99687-27E8-AD76-AC84-4EEA40860BE1}"/>
          </ac:spMkLst>
        </pc:spChg>
        <pc:spChg chg="mod">
          <ac:chgData name="Emils Zegers" userId="bd5cf22c-0e97-44c0-acad-9bc9915da531" providerId="ADAL" clId="{5F09D76C-1841-4F58-94B1-5AE3681891B6}" dt="2023-06-22T13:57:58.600" v="3437" actId="27803"/>
          <ac:spMkLst>
            <pc:docMk/>
            <pc:sldMk cId="605312590" sldId="256"/>
            <ac:spMk id="437" creationId="{3B7C7F83-1680-A622-C322-1D8F694F00CE}"/>
          </ac:spMkLst>
        </pc:spChg>
        <pc:spChg chg="mod">
          <ac:chgData name="Emils Zegers" userId="bd5cf22c-0e97-44c0-acad-9bc9915da531" providerId="ADAL" clId="{5F09D76C-1841-4F58-94B1-5AE3681891B6}" dt="2023-06-22T13:57:58.600" v="3437" actId="27803"/>
          <ac:spMkLst>
            <pc:docMk/>
            <pc:sldMk cId="605312590" sldId="256"/>
            <ac:spMk id="438" creationId="{6CDDD863-E958-3C97-EAF4-F71EC69E1570}"/>
          </ac:spMkLst>
        </pc:spChg>
        <pc:spChg chg="mod">
          <ac:chgData name="Emils Zegers" userId="bd5cf22c-0e97-44c0-acad-9bc9915da531" providerId="ADAL" clId="{5F09D76C-1841-4F58-94B1-5AE3681891B6}" dt="2023-06-22T13:57:58.600" v="3437" actId="27803"/>
          <ac:spMkLst>
            <pc:docMk/>
            <pc:sldMk cId="605312590" sldId="256"/>
            <ac:spMk id="439" creationId="{BD54AE15-F76D-B735-17DD-C130E87275F8}"/>
          </ac:spMkLst>
        </pc:spChg>
        <pc:spChg chg="mod">
          <ac:chgData name="Emils Zegers" userId="bd5cf22c-0e97-44c0-acad-9bc9915da531" providerId="ADAL" clId="{5F09D76C-1841-4F58-94B1-5AE3681891B6}" dt="2023-06-22T13:57:58.600" v="3437" actId="27803"/>
          <ac:spMkLst>
            <pc:docMk/>
            <pc:sldMk cId="605312590" sldId="256"/>
            <ac:spMk id="440" creationId="{72966F02-023D-EEF0-DFFD-C49BAD04FCEE}"/>
          </ac:spMkLst>
        </pc:spChg>
        <pc:spChg chg="mod">
          <ac:chgData name="Emils Zegers" userId="bd5cf22c-0e97-44c0-acad-9bc9915da531" providerId="ADAL" clId="{5F09D76C-1841-4F58-94B1-5AE3681891B6}" dt="2023-06-22T13:57:58.600" v="3437" actId="27803"/>
          <ac:spMkLst>
            <pc:docMk/>
            <pc:sldMk cId="605312590" sldId="256"/>
            <ac:spMk id="441" creationId="{B81A7FB0-DE85-648D-3716-892DDCBF0828}"/>
          </ac:spMkLst>
        </pc:spChg>
        <pc:spChg chg="mod">
          <ac:chgData name="Emils Zegers" userId="bd5cf22c-0e97-44c0-acad-9bc9915da531" providerId="ADAL" clId="{5F09D76C-1841-4F58-94B1-5AE3681891B6}" dt="2023-06-22T13:57:58.600" v="3437" actId="27803"/>
          <ac:spMkLst>
            <pc:docMk/>
            <pc:sldMk cId="605312590" sldId="256"/>
            <ac:spMk id="442" creationId="{B1A5E17E-EA9A-2C54-31B2-A785726BDC8C}"/>
          </ac:spMkLst>
        </pc:spChg>
        <pc:spChg chg="mod">
          <ac:chgData name="Emils Zegers" userId="bd5cf22c-0e97-44c0-acad-9bc9915da531" providerId="ADAL" clId="{5F09D76C-1841-4F58-94B1-5AE3681891B6}" dt="2023-06-22T13:57:58.600" v="3437" actId="27803"/>
          <ac:spMkLst>
            <pc:docMk/>
            <pc:sldMk cId="605312590" sldId="256"/>
            <ac:spMk id="443" creationId="{12518EDA-F05B-5ADE-6F2E-DD1C682308CD}"/>
          </ac:spMkLst>
        </pc:spChg>
        <pc:spChg chg="mod">
          <ac:chgData name="Emils Zegers" userId="bd5cf22c-0e97-44c0-acad-9bc9915da531" providerId="ADAL" clId="{5F09D76C-1841-4F58-94B1-5AE3681891B6}" dt="2023-06-22T13:57:58.600" v="3437" actId="27803"/>
          <ac:spMkLst>
            <pc:docMk/>
            <pc:sldMk cId="605312590" sldId="256"/>
            <ac:spMk id="444" creationId="{6E8A46DE-095E-3849-3DD1-04B582A91A82}"/>
          </ac:spMkLst>
        </pc:spChg>
        <pc:spChg chg="mod">
          <ac:chgData name="Emils Zegers" userId="bd5cf22c-0e97-44c0-acad-9bc9915da531" providerId="ADAL" clId="{5F09D76C-1841-4F58-94B1-5AE3681891B6}" dt="2023-06-22T13:57:58.600" v="3437" actId="27803"/>
          <ac:spMkLst>
            <pc:docMk/>
            <pc:sldMk cId="605312590" sldId="256"/>
            <ac:spMk id="445" creationId="{62FE9B3A-223E-D355-BBA0-E7C47A085552}"/>
          </ac:spMkLst>
        </pc:spChg>
        <pc:spChg chg="mod">
          <ac:chgData name="Emils Zegers" userId="bd5cf22c-0e97-44c0-acad-9bc9915da531" providerId="ADAL" clId="{5F09D76C-1841-4F58-94B1-5AE3681891B6}" dt="2023-06-22T13:57:58.600" v="3437" actId="27803"/>
          <ac:spMkLst>
            <pc:docMk/>
            <pc:sldMk cId="605312590" sldId="256"/>
            <ac:spMk id="446" creationId="{B02E1338-CADB-7B0B-AB2C-58CC34A0A0DF}"/>
          </ac:spMkLst>
        </pc:spChg>
        <pc:spChg chg="mod">
          <ac:chgData name="Emils Zegers" userId="bd5cf22c-0e97-44c0-acad-9bc9915da531" providerId="ADAL" clId="{5F09D76C-1841-4F58-94B1-5AE3681891B6}" dt="2023-06-22T13:57:58.600" v="3437" actId="27803"/>
          <ac:spMkLst>
            <pc:docMk/>
            <pc:sldMk cId="605312590" sldId="256"/>
            <ac:spMk id="447" creationId="{726693BD-2223-5870-DCEF-A97C64DD2549}"/>
          </ac:spMkLst>
        </pc:spChg>
        <pc:spChg chg="mod">
          <ac:chgData name="Emils Zegers" userId="bd5cf22c-0e97-44c0-acad-9bc9915da531" providerId="ADAL" clId="{5F09D76C-1841-4F58-94B1-5AE3681891B6}" dt="2023-06-22T13:57:58.600" v="3437" actId="27803"/>
          <ac:spMkLst>
            <pc:docMk/>
            <pc:sldMk cId="605312590" sldId="256"/>
            <ac:spMk id="448" creationId="{A02C3B3D-6E9B-33C8-390E-1A4E36339953}"/>
          </ac:spMkLst>
        </pc:spChg>
        <pc:spChg chg="mod">
          <ac:chgData name="Emils Zegers" userId="bd5cf22c-0e97-44c0-acad-9bc9915da531" providerId="ADAL" clId="{5F09D76C-1841-4F58-94B1-5AE3681891B6}" dt="2023-06-22T13:57:58.600" v="3437" actId="27803"/>
          <ac:spMkLst>
            <pc:docMk/>
            <pc:sldMk cId="605312590" sldId="256"/>
            <ac:spMk id="449" creationId="{4D80045F-FA0C-6438-4150-E67A9BAD6DF1}"/>
          </ac:spMkLst>
        </pc:spChg>
        <pc:spChg chg="mod">
          <ac:chgData name="Emils Zegers" userId="bd5cf22c-0e97-44c0-acad-9bc9915da531" providerId="ADAL" clId="{5F09D76C-1841-4F58-94B1-5AE3681891B6}" dt="2023-06-22T13:57:58.600" v="3437" actId="27803"/>
          <ac:spMkLst>
            <pc:docMk/>
            <pc:sldMk cId="605312590" sldId="256"/>
            <ac:spMk id="450" creationId="{BD390871-81AE-3ACA-41A9-FE8BFE88CA0D}"/>
          </ac:spMkLst>
        </pc:spChg>
        <pc:spChg chg="mod">
          <ac:chgData name="Emils Zegers" userId="bd5cf22c-0e97-44c0-acad-9bc9915da531" providerId="ADAL" clId="{5F09D76C-1841-4F58-94B1-5AE3681891B6}" dt="2023-06-22T13:57:58.600" v="3437" actId="27803"/>
          <ac:spMkLst>
            <pc:docMk/>
            <pc:sldMk cId="605312590" sldId="256"/>
            <ac:spMk id="451" creationId="{99A230B5-B479-6F22-0209-6D4FA326D6F5}"/>
          </ac:spMkLst>
        </pc:spChg>
        <pc:spChg chg="mod">
          <ac:chgData name="Emils Zegers" userId="bd5cf22c-0e97-44c0-acad-9bc9915da531" providerId="ADAL" clId="{5F09D76C-1841-4F58-94B1-5AE3681891B6}" dt="2023-06-22T13:57:58.600" v="3437" actId="27803"/>
          <ac:spMkLst>
            <pc:docMk/>
            <pc:sldMk cId="605312590" sldId="256"/>
            <ac:spMk id="452" creationId="{1B0E7748-90F0-D945-E559-D3152C68720C}"/>
          </ac:spMkLst>
        </pc:spChg>
        <pc:spChg chg="mod">
          <ac:chgData name="Emils Zegers" userId="bd5cf22c-0e97-44c0-acad-9bc9915da531" providerId="ADAL" clId="{5F09D76C-1841-4F58-94B1-5AE3681891B6}" dt="2023-06-22T13:57:58.600" v="3437" actId="27803"/>
          <ac:spMkLst>
            <pc:docMk/>
            <pc:sldMk cId="605312590" sldId="256"/>
            <ac:spMk id="453" creationId="{BA22D631-D020-C7A9-9FDA-9942598C1670}"/>
          </ac:spMkLst>
        </pc:spChg>
        <pc:spChg chg="mod">
          <ac:chgData name="Emils Zegers" userId="bd5cf22c-0e97-44c0-acad-9bc9915da531" providerId="ADAL" clId="{5F09D76C-1841-4F58-94B1-5AE3681891B6}" dt="2023-06-22T13:57:58.600" v="3437" actId="27803"/>
          <ac:spMkLst>
            <pc:docMk/>
            <pc:sldMk cId="605312590" sldId="256"/>
            <ac:spMk id="454" creationId="{57ABDF88-D973-3AC2-6FC1-378F6DC44A75}"/>
          </ac:spMkLst>
        </pc:spChg>
        <pc:spChg chg="mod">
          <ac:chgData name="Emils Zegers" userId="bd5cf22c-0e97-44c0-acad-9bc9915da531" providerId="ADAL" clId="{5F09D76C-1841-4F58-94B1-5AE3681891B6}" dt="2023-06-22T13:57:58.600" v="3437" actId="27803"/>
          <ac:spMkLst>
            <pc:docMk/>
            <pc:sldMk cId="605312590" sldId="256"/>
            <ac:spMk id="455" creationId="{F9112227-B122-2B55-9A30-F12EB33B539C}"/>
          </ac:spMkLst>
        </pc:spChg>
        <pc:spChg chg="mod">
          <ac:chgData name="Emils Zegers" userId="bd5cf22c-0e97-44c0-acad-9bc9915da531" providerId="ADAL" clId="{5F09D76C-1841-4F58-94B1-5AE3681891B6}" dt="2023-06-22T13:57:58.600" v="3437" actId="27803"/>
          <ac:spMkLst>
            <pc:docMk/>
            <pc:sldMk cId="605312590" sldId="256"/>
            <ac:spMk id="456" creationId="{8197DACA-93E0-4924-F2E6-28A4EAF1F505}"/>
          </ac:spMkLst>
        </pc:spChg>
        <pc:spChg chg="mod">
          <ac:chgData name="Emils Zegers" userId="bd5cf22c-0e97-44c0-acad-9bc9915da531" providerId="ADAL" clId="{5F09D76C-1841-4F58-94B1-5AE3681891B6}" dt="2023-06-22T13:57:58.600" v="3437" actId="27803"/>
          <ac:spMkLst>
            <pc:docMk/>
            <pc:sldMk cId="605312590" sldId="256"/>
            <ac:spMk id="457" creationId="{0F5862B3-163E-245C-5302-6482C71FFCA7}"/>
          </ac:spMkLst>
        </pc:spChg>
        <pc:spChg chg="mod">
          <ac:chgData name="Emils Zegers" userId="bd5cf22c-0e97-44c0-acad-9bc9915da531" providerId="ADAL" clId="{5F09D76C-1841-4F58-94B1-5AE3681891B6}" dt="2023-06-22T13:57:58.600" v="3437" actId="27803"/>
          <ac:spMkLst>
            <pc:docMk/>
            <pc:sldMk cId="605312590" sldId="256"/>
            <ac:spMk id="458" creationId="{2887F67F-781C-30AA-ADC3-E1A1079CD927}"/>
          </ac:spMkLst>
        </pc:spChg>
        <pc:spChg chg="mod">
          <ac:chgData name="Emils Zegers" userId="bd5cf22c-0e97-44c0-acad-9bc9915da531" providerId="ADAL" clId="{5F09D76C-1841-4F58-94B1-5AE3681891B6}" dt="2023-06-22T13:57:58.600" v="3437" actId="27803"/>
          <ac:spMkLst>
            <pc:docMk/>
            <pc:sldMk cId="605312590" sldId="256"/>
            <ac:spMk id="459" creationId="{9EC4634F-606C-F3B5-01A8-4A910051A861}"/>
          </ac:spMkLst>
        </pc:spChg>
        <pc:spChg chg="mod">
          <ac:chgData name="Emils Zegers" userId="bd5cf22c-0e97-44c0-acad-9bc9915da531" providerId="ADAL" clId="{5F09D76C-1841-4F58-94B1-5AE3681891B6}" dt="2023-06-22T13:57:58.600" v="3437" actId="27803"/>
          <ac:spMkLst>
            <pc:docMk/>
            <pc:sldMk cId="605312590" sldId="256"/>
            <ac:spMk id="460" creationId="{6DB25CC1-E848-4248-2990-C180EB4F85FC}"/>
          </ac:spMkLst>
        </pc:spChg>
        <pc:spChg chg="mod">
          <ac:chgData name="Emils Zegers" userId="bd5cf22c-0e97-44c0-acad-9bc9915da531" providerId="ADAL" clId="{5F09D76C-1841-4F58-94B1-5AE3681891B6}" dt="2023-06-22T13:57:58.600" v="3437" actId="27803"/>
          <ac:spMkLst>
            <pc:docMk/>
            <pc:sldMk cId="605312590" sldId="256"/>
            <ac:spMk id="461" creationId="{A0D7DDC2-0606-D9AB-2461-49D7948151A2}"/>
          </ac:spMkLst>
        </pc:spChg>
        <pc:spChg chg="mod">
          <ac:chgData name="Emils Zegers" userId="bd5cf22c-0e97-44c0-acad-9bc9915da531" providerId="ADAL" clId="{5F09D76C-1841-4F58-94B1-5AE3681891B6}" dt="2023-06-22T13:57:58.600" v="3437" actId="27803"/>
          <ac:spMkLst>
            <pc:docMk/>
            <pc:sldMk cId="605312590" sldId="256"/>
            <ac:spMk id="462" creationId="{528EE71D-B7A3-3DBC-761D-FB27AA50059E}"/>
          </ac:spMkLst>
        </pc:spChg>
        <pc:spChg chg="mod">
          <ac:chgData name="Emils Zegers" userId="bd5cf22c-0e97-44c0-acad-9bc9915da531" providerId="ADAL" clId="{5F09D76C-1841-4F58-94B1-5AE3681891B6}" dt="2023-06-22T13:57:58.600" v="3437" actId="27803"/>
          <ac:spMkLst>
            <pc:docMk/>
            <pc:sldMk cId="605312590" sldId="256"/>
            <ac:spMk id="463" creationId="{481A3382-6AF1-F788-9DFA-5F320DB14702}"/>
          </ac:spMkLst>
        </pc:spChg>
        <pc:spChg chg="mod">
          <ac:chgData name="Emils Zegers" userId="bd5cf22c-0e97-44c0-acad-9bc9915da531" providerId="ADAL" clId="{5F09D76C-1841-4F58-94B1-5AE3681891B6}" dt="2023-06-22T13:57:58.600" v="3437" actId="27803"/>
          <ac:spMkLst>
            <pc:docMk/>
            <pc:sldMk cId="605312590" sldId="256"/>
            <ac:spMk id="464" creationId="{07D23A7F-399E-EE5D-519C-D926BFD6C010}"/>
          </ac:spMkLst>
        </pc:spChg>
        <pc:spChg chg="mod">
          <ac:chgData name="Emils Zegers" userId="bd5cf22c-0e97-44c0-acad-9bc9915da531" providerId="ADAL" clId="{5F09D76C-1841-4F58-94B1-5AE3681891B6}" dt="2023-06-22T13:57:58.600" v="3437" actId="27803"/>
          <ac:spMkLst>
            <pc:docMk/>
            <pc:sldMk cId="605312590" sldId="256"/>
            <ac:spMk id="465" creationId="{27508F18-2B79-3330-C284-7264D5630E4E}"/>
          </ac:spMkLst>
        </pc:spChg>
        <pc:spChg chg="mod">
          <ac:chgData name="Emils Zegers" userId="bd5cf22c-0e97-44c0-acad-9bc9915da531" providerId="ADAL" clId="{5F09D76C-1841-4F58-94B1-5AE3681891B6}" dt="2023-06-22T13:57:58.600" v="3437" actId="27803"/>
          <ac:spMkLst>
            <pc:docMk/>
            <pc:sldMk cId="605312590" sldId="256"/>
            <ac:spMk id="466" creationId="{DCB63082-7D52-DA4C-BB98-7331B3D7211A}"/>
          </ac:spMkLst>
        </pc:spChg>
        <pc:spChg chg="mod">
          <ac:chgData name="Emils Zegers" userId="bd5cf22c-0e97-44c0-acad-9bc9915da531" providerId="ADAL" clId="{5F09D76C-1841-4F58-94B1-5AE3681891B6}" dt="2023-06-22T13:57:58.600" v="3437" actId="27803"/>
          <ac:spMkLst>
            <pc:docMk/>
            <pc:sldMk cId="605312590" sldId="256"/>
            <ac:spMk id="467" creationId="{EC2F9A8A-673E-7E01-F557-DA5A05968074}"/>
          </ac:spMkLst>
        </pc:spChg>
        <pc:spChg chg="mod">
          <ac:chgData name="Emils Zegers" userId="bd5cf22c-0e97-44c0-acad-9bc9915da531" providerId="ADAL" clId="{5F09D76C-1841-4F58-94B1-5AE3681891B6}" dt="2023-06-22T13:57:58.600" v="3437" actId="27803"/>
          <ac:spMkLst>
            <pc:docMk/>
            <pc:sldMk cId="605312590" sldId="256"/>
            <ac:spMk id="468" creationId="{D86BAF06-7C5E-F406-F2DC-8D31850F26EB}"/>
          </ac:spMkLst>
        </pc:spChg>
        <pc:spChg chg="mod">
          <ac:chgData name="Emils Zegers" userId="bd5cf22c-0e97-44c0-acad-9bc9915da531" providerId="ADAL" clId="{5F09D76C-1841-4F58-94B1-5AE3681891B6}" dt="2023-06-22T13:57:58.600" v="3437" actId="27803"/>
          <ac:spMkLst>
            <pc:docMk/>
            <pc:sldMk cId="605312590" sldId="256"/>
            <ac:spMk id="469" creationId="{8519EA12-48DC-9478-E53F-AF0177EDB861}"/>
          </ac:spMkLst>
        </pc:spChg>
        <pc:spChg chg="mod">
          <ac:chgData name="Emils Zegers" userId="bd5cf22c-0e97-44c0-acad-9bc9915da531" providerId="ADAL" clId="{5F09D76C-1841-4F58-94B1-5AE3681891B6}" dt="2023-06-22T13:57:58.600" v="3437" actId="27803"/>
          <ac:spMkLst>
            <pc:docMk/>
            <pc:sldMk cId="605312590" sldId="256"/>
            <ac:spMk id="470" creationId="{6B4C5A3D-A7CE-E5EE-A2AA-ACCE8BDC62D3}"/>
          </ac:spMkLst>
        </pc:spChg>
        <pc:spChg chg="mod">
          <ac:chgData name="Emils Zegers" userId="bd5cf22c-0e97-44c0-acad-9bc9915da531" providerId="ADAL" clId="{5F09D76C-1841-4F58-94B1-5AE3681891B6}" dt="2023-06-22T13:57:58.600" v="3437" actId="27803"/>
          <ac:spMkLst>
            <pc:docMk/>
            <pc:sldMk cId="605312590" sldId="256"/>
            <ac:spMk id="471" creationId="{CD820169-5582-BCEF-DE3E-5EC56147B849}"/>
          </ac:spMkLst>
        </pc:spChg>
        <pc:spChg chg="mod">
          <ac:chgData name="Emils Zegers" userId="bd5cf22c-0e97-44c0-acad-9bc9915da531" providerId="ADAL" clId="{5F09D76C-1841-4F58-94B1-5AE3681891B6}" dt="2023-06-22T13:57:58.600" v="3437" actId="27803"/>
          <ac:spMkLst>
            <pc:docMk/>
            <pc:sldMk cId="605312590" sldId="256"/>
            <ac:spMk id="472" creationId="{EF966690-D59D-1E27-E902-DA063F8EA452}"/>
          </ac:spMkLst>
        </pc:spChg>
        <pc:spChg chg="mod">
          <ac:chgData name="Emils Zegers" userId="bd5cf22c-0e97-44c0-acad-9bc9915da531" providerId="ADAL" clId="{5F09D76C-1841-4F58-94B1-5AE3681891B6}" dt="2023-06-22T13:57:58.600" v="3437" actId="27803"/>
          <ac:spMkLst>
            <pc:docMk/>
            <pc:sldMk cId="605312590" sldId="256"/>
            <ac:spMk id="473" creationId="{FDFF357F-4040-26CD-FA4B-8FC05B36AF01}"/>
          </ac:spMkLst>
        </pc:spChg>
        <pc:spChg chg="mod">
          <ac:chgData name="Emils Zegers" userId="bd5cf22c-0e97-44c0-acad-9bc9915da531" providerId="ADAL" clId="{5F09D76C-1841-4F58-94B1-5AE3681891B6}" dt="2023-06-22T13:57:58.600" v="3437" actId="27803"/>
          <ac:spMkLst>
            <pc:docMk/>
            <pc:sldMk cId="605312590" sldId="256"/>
            <ac:spMk id="474" creationId="{572CC349-5B8A-F591-2621-E007C4BD7A68}"/>
          </ac:spMkLst>
        </pc:spChg>
        <pc:spChg chg="mod">
          <ac:chgData name="Emils Zegers" userId="bd5cf22c-0e97-44c0-acad-9bc9915da531" providerId="ADAL" clId="{5F09D76C-1841-4F58-94B1-5AE3681891B6}" dt="2023-06-22T13:57:58.600" v="3437" actId="27803"/>
          <ac:spMkLst>
            <pc:docMk/>
            <pc:sldMk cId="605312590" sldId="256"/>
            <ac:spMk id="475" creationId="{8F3D6CA3-0EAD-58C5-10F4-06EAE3E77D59}"/>
          </ac:spMkLst>
        </pc:spChg>
        <pc:spChg chg="mod">
          <ac:chgData name="Emils Zegers" userId="bd5cf22c-0e97-44c0-acad-9bc9915da531" providerId="ADAL" clId="{5F09D76C-1841-4F58-94B1-5AE3681891B6}" dt="2023-06-22T13:57:58.600" v="3437" actId="27803"/>
          <ac:spMkLst>
            <pc:docMk/>
            <pc:sldMk cId="605312590" sldId="256"/>
            <ac:spMk id="476" creationId="{AF99B360-9795-886A-19CC-993C0D31C8A6}"/>
          </ac:spMkLst>
        </pc:spChg>
        <pc:spChg chg="mod">
          <ac:chgData name="Emils Zegers" userId="bd5cf22c-0e97-44c0-acad-9bc9915da531" providerId="ADAL" clId="{5F09D76C-1841-4F58-94B1-5AE3681891B6}" dt="2023-06-22T13:57:58.600" v="3437" actId="27803"/>
          <ac:spMkLst>
            <pc:docMk/>
            <pc:sldMk cId="605312590" sldId="256"/>
            <ac:spMk id="477" creationId="{99753441-2450-C414-C5D6-E880563D8CF6}"/>
          </ac:spMkLst>
        </pc:spChg>
        <pc:spChg chg="mod">
          <ac:chgData name="Emils Zegers" userId="bd5cf22c-0e97-44c0-acad-9bc9915da531" providerId="ADAL" clId="{5F09D76C-1841-4F58-94B1-5AE3681891B6}" dt="2023-06-22T13:57:58.600" v="3437" actId="27803"/>
          <ac:spMkLst>
            <pc:docMk/>
            <pc:sldMk cId="605312590" sldId="256"/>
            <ac:spMk id="478" creationId="{8E60CC9F-0CA3-D15C-B2B0-9B4602464A3E}"/>
          </ac:spMkLst>
        </pc:spChg>
        <pc:spChg chg="mod">
          <ac:chgData name="Emils Zegers" userId="bd5cf22c-0e97-44c0-acad-9bc9915da531" providerId="ADAL" clId="{5F09D76C-1841-4F58-94B1-5AE3681891B6}" dt="2023-06-22T13:57:58.600" v="3437" actId="27803"/>
          <ac:spMkLst>
            <pc:docMk/>
            <pc:sldMk cId="605312590" sldId="256"/>
            <ac:spMk id="479" creationId="{55E7A4AC-FD0B-CA9C-9855-A2E6175BD886}"/>
          </ac:spMkLst>
        </pc:spChg>
        <pc:spChg chg="mod">
          <ac:chgData name="Emils Zegers" userId="bd5cf22c-0e97-44c0-acad-9bc9915da531" providerId="ADAL" clId="{5F09D76C-1841-4F58-94B1-5AE3681891B6}" dt="2023-06-22T13:57:58.600" v="3437" actId="27803"/>
          <ac:spMkLst>
            <pc:docMk/>
            <pc:sldMk cId="605312590" sldId="256"/>
            <ac:spMk id="480" creationId="{0F585484-7147-D03E-8E3F-A7681EC531D2}"/>
          </ac:spMkLst>
        </pc:spChg>
        <pc:spChg chg="mod">
          <ac:chgData name="Emils Zegers" userId="bd5cf22c-0e97-44c0-acad-9bc9915da531" providerId="ADAL" clId="{5F09D76C-1841-4F58-94B1-5AE3681891B6}" dt="2023-06-22T13:57:58.600" v="3437" actId="27803"/>
          <ac:spMkLst>
            <pc:docMk/>
            <pc:sldMk cId="605312590" sldId="256"/>
            <ac:spMk id="481" creationId="{1290454A-880E-6A50-EC48-1405A08D7968}"/>
          </ac:spMkLst>
        </pc:spChg>
        <pc:spChg chg="mod">
          <ac:chgData name="Emils Zegers" userId="bd5cf22c-0e97-44c0-acad-9bc9915da531" providerId="ADAL" clId="{5F09D76C-1841-4F58-94B1-5AE3681891B6}" dt="2023-06-22T13:57:58.600" v="3437" actId="27803"/>
          <ac:spMkLst>
            <pc:docMk/>
            <pc:sldMk cId="605312590" sldId="256"/>
            <ac:spMk id="482" creationId="{67AC85AC-6027-7D86-FC51-73CE552C96A7}"/>
          </ac:spMkLst>
        </pc:spChg>
        <pc:spChg chg="mod">
          <ac:chgData name="Emils Zegers" userId="bd5cf22c-0e97-44c0-acad-9bc9915da531" providerId="ADAL" clId="{5F09D76C-1841-4F58-94B1-5AE3681891B6}" dt="2023-06-22T13:57:58.600" v="3437" actId="27803"/>
          <ac:spMkLst>
            <pc:docMk/>
            <pc:sldMk cId="605312590" sldId="256"/>
            <ac:spMk id="483" creationId="{B724C54D-581F-BABF-494D-383B0BD7DD6A}"/>
          </ac:spMkLst>
        </pc:spChg>
        <pc:spChg chg="mod">
          <ac:chgData name="Emils Zegers" userId="bd5cf22c-0e97-44c0-acad-9bc9915da531" providerId="ADAL" clId="{5F09D76C-1841-4F58-94B1-5AE3681891B6}" dt="2023-06-22T13:57:58.600" v="3437" actId="27803"/>
          <ac:spMkLst>
            <pc:docMk/>
            <pc:sldMk cId="605312590" sldId="256"/>
            <ac:spMk id="484" creationId="{FF173D18-D90D-D688-232D-A403225B0D5F}"/>
          </ac:spMkLst>
        </pc:spChg>
        <pc:spChg chg="mod">
          <ac:chgData name="Emils Zegers" userId="bd5cf22c-0e97-44c0-acad-9bc9915da531" providerId="ADAL" clId="{5F09D76C-1841-4F58-94B1-5AE3681891B6}" dt="2023-06-22T13:57:58.600" v="3437" actId="27803"/>
          <ac:spMkLst>
            <pc:docMk/>
            <pc:sldMk cId="605312590" sldId="256"/>
            <ac:spMk id="485" creationId="{F89CBDC4-495F-4849-A701-092305E761B2}"/>
          </ac:spMkLst>
        </pc:spChg>
        <pc:spChg chg="mod">
          <ac:chgData name="Emils Zegers" userId="bd5cf22c-0e97-44c0-acad-9bc9915da531" providerId="ADAL" clId="{5F09D76C-1841-4F58-94B1-5AE3681891B6}" dt="2023-06-22T13:57:58.600" v="3437" actId="27803"/>
          <ac:spMkLst>
            <pc:docMk/>
            <pc:sldMk cId="605312590" sldId="256"/>
            <ac:spMk id="486" creationId="{7F500D4F-7C1A-DF68-49BA-B85DC81C923E}"/>
          </ac:spMkLst>
        </pc:spChg>
        <pc:spChg chg="mod">
          <ac:chgData name="Emils Zegers" userId="bd5cf22c-0e97-44c0-acad-9bc9915da531" providerId="ADAL" clId="{5F09D76C-1841-4F58-94B1-5AE3681891B6}" dt="2023-06-22T13:57:58.600" v="3437" actId="27803"/>
          <ac:spMkLst>
            <pc:docMk/>
            <pc:sldMk cId="605312590" sldId="256"/>
            <ac:spMk id="487" creationId="{E11FD38B-577D-AC74-2E88-C56D5BFB96EA}"/>
          </ac:spMkLst>
        </pc:spChg>
        <pc:spChg chg="mod">
          <ac:chgData name="Emils Zegers" userId="bd5cf22c-0e97-44c0-acad-9bc9915da531" providerId="ADAL" clId="{5F09D76C-1841-4F58-94B1-5AE3681891B6}" dt="2023-06-22T13:57:58.600" v="3437" actId="27803"/>
          <ac:spMkLst>
            <pc:docMk/>
            <pc:sldMk cId="605312590" sldId="256"/>
            <ac:spMk id="488" creationId="{0A9F9629-1E60-3DC3-F8BB-F2D7DA1435FF}"/>
          </ac:spMkLst>
        </pc:spChg>
        <pc:spChg chg="mod">
          <ac:chgData name="Emils Zegers" userId="bd5cf22c-0e97-44c0-acad-9bc9915da531" providerId="ADAL" clId="{5F09D76C-1841-4F58-94B1-5AE3681891B6}" dt="2023-06-22T13:57:58.600" v="3437" actId="27803"/>
          <ac:spMkLst>
            <pc:docMk/>
            <pc:sldMk cId="605312590" sldId="256"/>
            <ac:spMk id="489" creationId="{2DF06E6B-73AD-C811-E488-C66D2C03960D}"/>
          </ac:spMkLst>
        </pc:spChg>
        <pc:spChg chg="mod">
          <ac:chgData name="Emils Zegers" userId="bd5cf22c-0e97-44c0-acad-9bc9915da531" providerId="ADAL" clId="{5F09D76C-1841-4F58-94B1-5AE3681891B6}" dt="2023-06-22T13:57:58.600" v="3437" actId="27803"/>
          <ac:spMkLst>
            <pc:docMk/>
            <pc:sldMk cId="605312590" sldId="256"/>
            <ac:spMk id="490" creationId="{D92D72D3-2EFE-AA5D-001F-C6059B6B96DE}"/>
          </ac:spMkLst>
        </pc:spChg>
        <pc:spChg chg="mod">
          <ac:chgData name="Emils Zegers" userId="bd5cf22c-0e97-44c0-acad-9bc9915da531" providerId="ADAL" clId="{5F09D76C-1841-4F58-94B1-5AE3681891B6}" dt="2023-06-22T13:57:58.600" v="3437" actId="27803"/>
          <ac:spMkLst>
            <pc:docMk/>
            <pc:sldMk cId="605312590" sldId="256"/>
            <ac:spMk id="491" creationId="{4A996B7B-C4A3-7EE5-4442-2084A403526B}"/>
          </ac:spMkLst>
        </pc:spChg>
        <pc:spChg chg="mod">
          <ac:chgData name="Emils Zegers" userId="bd5cf22c-0e97-44c0-acad-9bc9915da531" providerId="ADAL" clId="{5F09D76C-1841-4F58-94B1-5AE3681891B6}" dt="2023-06-22T13:57:58.600" v="3437" actId="27803"/>
          <ac:spMkLst>
            <pc:docMk/>
            <pc:sldMk cId="605312590" sldId="256"/>
            <ac:spMk id="492" creationId="{4F03C19F-12FC-DE14-1B36-DE03043E3DDD}"/>
          </ac:spMkLst>
        </pc:spChg>
        <pc:spChg chg="mod">
          <ac:chgData name="Emils Zegers" userId="bd5cf22c-0e97-44c0-acad-9bc9915da531" providerId="ADAL" clId="{5F09D76C-1841-4F58-94B1-5AE3681891B6}" dt="2023-06-22T13:57:58.600" v="3437" actId="27803"/>
          <ac:spMkLst>
            <pc:docMk/>
            <pc:sldMk cId="605312590" sldId="256"/>
            <ac:spMk id="493" creationId="{DA718215-67A2-38A7-1D6B-7E9066944E19}"/>
          </ac:spMkLst>
        </pc:spChg>
        <pc:spChg chg="mod">
          <ac:chgData name="Emils Zegers" userId="bd5cf22c-0e97-44c0-acad-9bc9915da531" providerId="ADAL" clId="{5F09D76C-1841-4F58-94B1-5AE3681891B6}" dt="2023-06-22T13:57:58.600" v="3437" actId="27803"/>
          <ac:spMkLst>
            <pc:docMk/>
            <pc:sldMk cId="605312590" sldId="256"/>
            <ac:spMk id="494" creationId="{E3955207-0733-BF8C-AB08-72DF197EF4E9}"/>
          </ac:spMkLst>
        </pc:spChg>
        <pc:spChg chg="mod">
          <ac:chgData name="Emils Zegers" userId="bd5cf22c-0e97-44c0-acad-9bc9915da531" providerId="ADAL" clId="{5F09D76C-1841-4F58-94B1-5AE3681891B6}" dt="2023-06-22T13:57:58.600" v="3437" actId="27803"/>
          <ac:spMkLst>
            <pc:docMk/>
            <pc:sldMk cId="605312590" sldId="256"/>
            <ac:spMk id="495" creationId="{9EA79332-095D-34ED-2D84-57D81BD0326B}"/>
          </ac:spMkLst>
        </pc:spChg>
        <pc:spChg chg="mod">
          <ac:chgData name="Emils Zegers" userId="bd5cf22c-0e97-44c0-acad-9bc9915da531" providerId="ADAL" clId="{5F09D76C-1841-4F58-94B1-5AE3681891B6}" dt="2023-06-22T13:57:58.600" v="3437" actId="27803"/>
          <ac:spMkLst>
            <pc:docMk/>
            <pc:sldMk cId="605312590" sldId="256"/>
            <ac:spMk id="496" creationId="{B88CE1DC-CCCC-6B5A-7756-F30DC1CEC00E}"/>
          </ac:spMkLst>
        </pc:spChg>
        <pc:spChg chg="mod">
          <ac:chgData name="Emils Zegers" userId="bd5cf22c-0e97-44c0-acad-9bc9915da531" providerId="ADAL" clId="{5F09D76C-1841-4F58-94B1-5AE3681891B6}" dt="2023-06-22T13:57:58.600" v="3437" actId="27803"/>
          <ac:spMkLst>
            <pc:docMk/>
            <pc:sldMk cId="605312590" sldId="256"/>
            <ac:spMk id="497" creationId="{1CDADF6C-A732-41EC-87A7-B6013CFAEA79}"/>
          </ac:spMkLst>
        </pc:spChg>
        <pc:spChg chg="mod">
          <ac:chgData name="Emils Zegers" userId="bd5cf22c-0e97-44c0-acad-9bc9915da531" providerId="ADAL" clId="{5F09D76C-1841-4F58-94B1-5AE3681891B6}" dt="2023-06-22T13:57:58.600" v="3437" actId="27803"/>
          <ac:spMkLst>
            <pc:docMk/>
            <pc:sldMk cId="605312590" sldId="256"/>
            <ac:spMk id="498" creationId="{05B7FC69-4B5E-F375-5260-989BC5CF18A7}"/>
          </ac:spMkLst>
        </pc:spChg>
        <pc:spChg chg="mod">
          <ac:chgData name="Emils Zegers" userId="bd5cf22c-0e97-44c0-acad-9bc9915da531" providerId="ADAL" clId="{5F09D76C-1841-4F58-94B1-5AE3681891B6}" dt="2023-06-22T13:57:58.600" v="3437" actId="27803"/>
          <ac:spMkLst>
            <pc:docMk/>
            <pc:sldMk cId="605312590" sldId="256"/>
            <ac:spMk id="499" creationId="{25D4AEE4-C134-0361-2146-BA9C77CD5757}"/>
          </ac:spMkLst>
        </pc:spChg>
        <pc:spChg chg="mod">
          <ac:chgData name="Emils Zegers" userId="bd5cf22c-0e97-44c0-acad-9bc9915da531" providerId="ADAL" clId="{5F09D76C-1841-4F58-94B1-5AE3681891B6}" dt="2023-06-22T13:57:58.600" v="3437" actId="27803"/>
          <ac:spMkLst>
            <pc:docMk/>
            <pc:sldMk cId="605312590" sldId="256"/>
            <ac:spMk id="500" creationId="{9BC2437C-1B7E-233D-CD6C-A4B28AC9100D}"/>
          </ac:spMkLst>
        </pc:spChg>
        <pc:spChg chg="mod">
          <ac:chgData name="Emils Zegers" userId="bd5cf22c-0e97-44c0-acad-9bc9915da531" providerId="ADAL" clId="{5F09D76C-1841-4F58-94B1-5AE3681891B6}" dt="2023-06-22T13:57:58.600" v="3437" actId="27803"/>
          <ac:spMkLst>
            <pc:docMk/>
            <pc:sldMk cId="605312590" sldId="256"/>
            <ac:spMk id="501" creationId="{F3A696AF-6E13-593F-002B-CE37840F4B39}"/>
          </ac:spMkLst>
        </pc:spChg>
        <pc:spChg chg="mod">
          <ac:chgData name="Emils Zegers" userId="bd5cf22c-0e97-44c0-acad-9bc9915da531" providerId="ADAL" clId="{5F09D76C-1841-4F58-94B1-5AE3681891B6}" dt="2023-06-22T13:57:58.600" v="3437" actId="27803"/>
          <ac:spMkLst>
            <pc:docMk/>
            <pc:sldMk cId="605312590" sldId="256"/>
            <ac:spMk id="502" creationId="{B0756C06-00D2-130E-71F7-4541ABB54BB0}"/>
          </ac:spMkLst>
        </pc:spChg>
        <pc:spChg chg="mod">
          <ac:chgData name="Emils Zegers" userId="bd5cf22c-0e97-44c0-acad-9bc9915da531" providerId="ADAL" clId="{5F09D76C-1841-4F58-94B1-5AE3681891B6}" dt="2023-06-22T13:57:58.600" v="3437" actId="27803"/>
          <ac:spMkLst>
            <pc:docMk/>
            <pc:sldMk cId="605312590" sldId="256"/>
            <ac:spMk id="503" creationId="{0F797F63-6968-E14F-F19F-832C06D1140E}"/>
          </ac:spMkLst>
        </pc:spChg>
        <pc:spChg chg="mod">
          <ac:chgData name="Emils Zegers" userId="bd5cf22c-0e97-44c0-acad-9bc9915da531" providerId="ADAL" clId="{5F09D76C-1841-4F58-94B1-5AE3681891B6}" dt="2023-06-22T13:57:58.600" v="3437" actId="27803"/>
          <ac:spMkLst>
            <pc:docMk/>
            <pc:sldMk cId="605312590" sldId="256"/>
            <ac:spMk id="504" creationId="{E8E26803-7DB3-198C-0775-11D9FDE6397D}"/>
          </ac:spMkLst>
        </pc:spChg>
        <pc:spChg chg="mod">
          <ac:chgData name="Emils Zegers" userId="bd5cf22c-0e97-44c0-acad-9bc9915da531" providerId="ADAL" clId="{5F09D76C-1841-4F58-94B1-5AE3681891B6}" dt="2023-06-22T13:57:58.600" v="3437" actId="27803"/>
          <ac:spMkLst>
            <pc:docMk/>
            <pc:sldMk cId="605312590" sldId="256"/>
            <ac:spMk id="505" creationId="{D2030564-C93D-B97F-B748-F6F954B2EFA5}"/>
          </ac:spMkLst>
        </pc:spChg>
        <pc:spChg chg="mod">
          <ac:chgData name="Emils Zegers" userId="bd5cf22c-0e97-44c0-acad-9bc9915da531" providerId="ADAL" clId="{5F09D76C-1841-4F58-94B1-5AE3681891B6}" dt="2023-06-22T13:57:58.600" v="3437" actId="27803"/>
          <ac:spMkLst>
            <pc:docMk/>
            <pc:sldMk cId="605312590" sldId="256"/>
            <ac:spMk id="506" creationId="{BD91DCFE-2894-6C4E-9C98-E036B86A53A6}"/>
          </ac:spMkLst>
        </pc:spChg>
        <pc:spChg chg="mod">
          <ac:chgData name="Emils Zegers" userId="bd5cf22c-0e97-44c0-acad-9bc9915da531" providerId="ADAL" clId="{5F09D76C-1841-4F58-94B1-5AE3681891B6}" dt="2023-06-22T13:57:58.600" v="3437" actId="27803"/>
          <ac:spMkLst>
            <pc:docMk/>
            <pc:sldMk cId="605312590" sldId="256"/>
            <ac:spMk id="507" creationId="{7A3589EB-7A41-234A-B316-5B159FA95BF8}"/>
          </ac:spMkLst>
        </pc:spChg>
        <pc:spChg chg="mod">
          <ac:chgData name="Emils Zegers" userId="bd5cf22c-0e97-44c0-acad-9bc9915da531" providerId="ADAL" clId="{5F09D76C-1841-4F58-94B1-5AE3681891B6}" dt="2023-06-22T13:57:58.600" v="3437" actId="27803"/>
          <ac:spMkLst>
            <pc:docMk/>
            <pc:sldMk cId="605312590" sldId="256"/>
            <ac:spMk id="508" creationId="{079BE714-6090-E59B-B142-DCE9F17F9613}"/>
          </ac:spMkLst>
        </pc:spChg>
        <pc:spChg chg="mod">
          <ac:chgData name="Emils Zegers" userId="bd5cf22c-0e97-44c0-acad-9bc9915da531" providerId="ADAL" clId="{5F09D76C-1841-4F58-94B1-5AE3681891B6}" dt="2023-06-22T13:57:58.600" v="3437" actId="27803"/>
          <ac:spMkLst>
            <pc:docMk/>
            <pc:sldMk cId="605312590" sldId="256"/>
            <ac:spMk id="509" creationId="{54CD52D7-76B9-BDB6-55AA-737142EB92AC}"/>
          </ac:spMkLst>
        </pc:spChg>
        <pc:spChg chg="mod">
          <ac:chgData name="Emils Zegers" userId="bd5cf22c-0e97-44c0-acad-9bc9915da531" providerId="ADAL" clId="{5F09D76C-1841-4F58-94B1-5AE3681891B6}" dt="2023-06-22T13:57:58.600" v="3437" actId="27803"/>
          <ac:spMkLst>
            <pc:docMk/>
            <pc:sldMk cId="605312590" sldId="256"/>
            <ac:spMk id="510" creationId="{09C7637A-1700-69F6-5938-3E87B5ED939E}"/>
          </ac:spMkLst>
        </pc:spChg>
        <pc:spChg chg="mod">
          <ac:chgData name="Emils Zegers" userId="bd5cf22c-0e97-44c0-acad-9bc9915da531" providerId="ADAL" clId="{5F09D76C-1841-4F58-94B1-5AE3681891B6}" dt="2023-06-22T13:57:58.600" v="3437" actId="27803"/>
          <ac:spMkLst>
            <pc:docMk/>
            <pc:sldMk cId="605312590" sldId="256"/>
            <ac:spMk id="511" creationId="{C31C53A8-F877-01F4-B68A-9D19F00C2DF5}"/>
          </ac:spMkLst>
        </pc:spChg>
        <pc:spChg chg="mod">
          <ac:chgData name="Emils Zegers" userId="bd5cf22c-0e97-44c0-acad-9bc9915da531" providerId="ADAL" clId="{5F09D76C-1841-4F58-94B1-5AE3681891B6}" dt="2023-06-22T13:57:58.600" v="3437" actId="27803"/>
          <ac:spMkLst>
            <pc:docMk/>
            <pc:sldMk cId="605312590" sldId="256"/>
            <ac:spMk id="512" creationId="{BD39FF0F-0817-4E12-B890-F5B3E915F78A}"/>
          </ac:spMkLst>
        </pc:spChg>
        <pc:spChg chg="mod">
          <ac:chgData name="Emils Zegers" userId="bd5cf22c-0e97-44c0-acad-9bc9915da531" providerId="ADAL" clId="{5F09D76C-1841-4F58-94B1-5AE3681891B6}" dt="2023-06-22T13:57:58.600" v="3437" actId="27803"/>
          <ac:spMkLst>
            <pc:docMk/>
            <pc:sldMk cId="605312590" sldId="256"/>
            <ac:spMk id="513" creationId="{D9BEC8E4-095D-13BA-0852-C9F75B324A74}"/>
          </ac:spMkLst>
        </pc:spChg>
        <pc:spChg chg="mod">
          <ac:chgData name="Emils Zegers" userId="bd5cf22c-0e97-44c0-acad-9bc9915da531" providerId="ADAL" clId="{5F09D76C-1841-4F58-94B1-5AE3681891B6}" dt="2023-06-22T13:57:58.600" v="3437" actId="27803"/>
          <ac:spMkLst>
            <pc:docMk/>
            <pc:sldMk cId="605312590" sldId="256"/>
            <ac:spMk id="514" creationId="{9922DE7C-920A-9A89-E372-6C7E0125AEAC}"/>
          </ac:spMkLst>
        </pc:spChg>
        <pc:spChg chg="mod">
          <ac:chgData name="Emils Zegers" userId="bd5cf22c-0e97-44c0-acad-9bc9915da531" providerId="ADAL" clId="{5F09D76C-1841-4F58-94B1-5AE3681891B6}" dt="2023-06-22T13:57:58.600" v="3437" actId="27803"/>
          <ac:spMkLst>
            <pc:docMk/>
            <pc:sldMk cId="605312590" sldId="256"/>
            <ac:spMk id="515" creationId="{1C70EA42-75B3-4A25-A6AF-F4851546071A}"/>
          </ac:spMkLst>
        </pc:spChg>
        <pc:spChg chg="mod">
          <ac:chgData name="Emils Zegers" userId="bd5cf22c-0e97-44c0-acad-9bc9915da531" providerId="ADAL" clId="{5F09D76C-1841-4F58-94B1-5AE3681891B6}" dt="2023-06-22T13:57:58.600" v="3437" actId="27803"/>
          <ac:spMkLst>
            <pc:docMk/>
            <pc:sldMk cId="605312590" sldId="256"/>
            <ac:spMk id="516" creationId="{87F296AD-ED49-5FC2-DB5C-99EA467400CB}"/>
          </ac:spMkLst>
        </pc:spChg>
        <pc:spChg chg="mod">
          <ac:chgData name="Emils Zegers" userId="bd5cf22c-0e97-44c0-acad-9bc9915da531" providerId="ADAL" clId="{5F09D76C-1841-4F58-94B1-5AE3681891B6}" dt="2023-06-22T13:57:58.600" v="3437" actId="27803"/>
          <ac:spMkLst>
            <pc:docMk/>
            <pc:sldMk cId="605312590" sldId="256"/>
            <ac:spMk id="517" creationId="{F887477F-AF14-C63B-AAD5-D426369A059F}"/>
          </ac:spMkLst>
        </pc:spChg>
        <pc:spChg chg="mod">
          <ac:chgData name="Emils Zegers" userId="bd5cf22c-0e97-44c0-acad-9bc9915da531" providerId="ADAL" clId="{5F09D76C-1841-4F58-94B1-5AE3681891B6}" dt="2023-06-22T13:57:58.600" v="3437" actId="27803"/>
          <ac:spMkLst>
            <pc:docMk/>
            <pc:sldMk cId="605312590" sldId="256"/>
            <ac:spMk id="518" creationId="{D4D4DD61-4113-B512-0DE9-619EC48C45CA}"/>
          </ac:spMkLst>
        </pc:spChg>
        <pc:spChg chg="mod">
          <ac:chgData name="Emils Zegers" userId="bd5cf22c-0e97-44c0-acad-9bc9915da531" providerId="ADAL" clId="{5F09D76C-1841-4F58-94B1-5AE3681891B6}" dt="2023-06-22T13:57:58.600" v="3437" actId="27803"/>
          <ac:spMkLst>
            <pc:docMk/>
            <pc:sldMk cId="605312590" sldId="256"/>
            <ac:spMk id="519" creationId="{E13EE1BE-D344-C146-B393-0201254DD883}"/>
          </ac:spMkLst>
        </pc:spChg>
        <pc:spChg chg="mod">
          <ac:chgData name="Emils Zegers" userId="bd5cf22c-0e97-44c0-acad-9bc9915da531" providerId="ADAL" clId="{5F09D76C-1841-4F58-94B1-5AE3681891B6}" dt="2023-06-22T13:57:58.600" v="3437" actId="27803"/>
          <ac:spMkLst>
            <pc:docMk/>
            <pc:sldMk cId="605312590" sldId="256"/>
            <ac:spMk id="520" creationId="{19C57179-AD51-6DEB-629D-9B12D3EB7DD7}"/>
          </ac:spMkLst>
        </pc:spChg>
        <pc:spChg chg="mod">
          <ac:chgData name="Emils Zegers" userId="bd5cf22c-0e97-44c0-acad-9bc9915da531" providerId="ADAL" clId="{5F09D76C-1841-4F58-94B1-5AE3681891B6}" dt="2023-06-22T13:57:58.600" v="3437" actId="27803"/>
          <ac:spMkLst>
            <pc:docMk/>
            <pc:sldMk cId="605312590" sldId="256"/>
            <ac:spMk id="521" creationId="{DF9E8F5B-2995-017D-EF5F-758EE9DA2229}"/>
          </ac:spMkLst>
        </pc:spChg>
        <pc:spChg chg="mod">
          <ac:chgData name="Emils Zegers" userId="bd5cf22c-0e97-44c0-acad-9bc9915da531" providerId="ADAL" clId="{5F09D76C-1841-4F58-94B1-5AE3681891B6}" dt="2023-06-22T13:57:58.600" v="3437" actId="27803"/>
          <ac:spMkLst>
            <pc:docMk/>
            <pc:sldMk cId="605312590" sldId="256"/>
            <ac:spMk id="522" creationId="{E7F5E818-7DEB-8CA0-18F9-DB3552406D7B}"/>
          </ac:spMkLst>
        </pc:spChg>
        <pc:spChg chg="mod">
          <ac:chgData name="Emils Zegers" userId="bd5cf22c-0e97-44c0-acad-9bc9915da531" providerId="ADAL" clId="{5F09D76C-1841-4F58-94B1-5AE3681891B6}" dt="2023-06-22T13:57:58.600" v="3437" actId="27803"/>
          <ac:spMkLst>
            <pc:docMk/>
            <pc:sldMk cId="605312590" sldId="256"/>
            <ac:spMk id="523" creationId="{16980C6B-5D7A-486A-C77A-A9AEDDEF9F78}"/>
          </ac:spMkLst>
        </pc:spChg>
        <pc:spChg chg="mod">
          <ac:chgData name="Emils Zegers" userId="bd5cf22c-0e97-44c0-acad-9bc9915da531" providerId="ADAL" clId="{5F09D76C-1841-4F58-94B1-5AE3681891B6}" dt="2023-06-22T13:57:58.600" v="3437" actId="27803"/>
          <ac:spMkLst>
            <pc:docMk/>
            <pc:sldMk cId="605312590" sldId="256"/>
            <ac:spMk id="524" creationId="{9E336568-1150-0A08-CA4D-B437568FCD24}"/>
          </ac:spMkLst>
        </pc:spChg>
        <pc:spChg chg="mod">
          <ac:chgData name="Emils Zegers" userId="bd5cf22c-0e97-44c0-acad-9bc9915da531" providerId="ADAL" clId="{5F09D76C-1841-4F58-94B1-5AE3681891B6}" dt="2023-06-22T13:57:58.600" v="3437" actId="27803"/>
          <ac:spMkLst>
            <pc:docMk/>
            <pc:sldMk cId="605312590" sldId="256"/>
            <ac:spMk id="525" creationId="{7F58E083-CCBD-9886-8238-14776CF5A24E}"/>
          </ac:spMkLst>
        </pc:spChg>
        <pc:spChg chg="mod">
          <ac:chgData name="Emils Zegers" userId="bd5cf22c-0e97-44c0-acad-9bc9915da531" providerId="ADAL" clId="{5F09D76C-1841-4F58-94B1-5AE3681891B6}" dt="2023-06-22T13:57:58.600" v="3437" actId="27803"/>
          <ac:spMkLst>
            <pc:docMk/>
            <pc:sldMk cId="605312590" sldId="256"/>
            <ac:spMk id="526" creationId="{A3CCE6AF-7FC4-D443-5377-3FDFC28ACF8D}"/>
          </ac:spMkLst>
        </pc:spChg>
        <pc:spChg chg="mod">
          <ac:chgData name="Emils Zegers" userId="bd5cf22c-0e97-44c0-acad-9bc9915da531" providerId="ADAL" clId="{5F09D76C-1841-4F58-94B1-5AE3681891B6}" dt="2023-06-22T13:57:58.600" v="3437" actId="27803"/>
          <ac:spMkLst>
            <pc:docMk/>
            <pc:sldMk cId="605312590" sldId="256"/>
            <ac:spMk id="527" creationId="{53828B58-F997-8AE6-D944-1E3DDDF31B97}"/>
          </ac:spMkLst>
        </pc:spChg>
        <pc:spChg chg="mod">
          <ac:chgData name="Emils Zegers" userId="bd5cf22c-0e97-44c0-acad-9bc9915da531" providerId="ADAL" clId="{5F09D76C-1841-4F58-94B1-5AE3681891B6}" dt="2023-06-22T13:57:58.600" v="3437" actId="27803"/>
          <ac:spMkLst>
            <pc:docMk/>
            <pc:sldMk cId="605312590" sldId="256"/>
            <ac:spMk id="528" creationId="{C4E18D1E-43A3-088B-4643-A6509FB16FF0}"/>
          </ac:spMkLst>
        </pc:spChg>
        <pc:spChg chg="mod">
          <ac:chgData name="Emils Zegers" userId="bd5cf22c-0e97-44c0-acad-9bc9915da531" providerId="ADAL" clId="{5F09D76C-1841-4F58-94B1-5AE3681891B6}" dt="2023-06-22T13:57:58.600" v="3437" actId="27803"/>
          <ac:spMkLst>
            <pc:docMk/>
            <pc:sldMk cId="605312590" sldId="256"/>
            <ac:spMk id="529" creationId="{C7E85EEB-6418-3C02-4107-DC459630BFC0}"/>
          </ac:spMkLst>
        </pc:spChg>
        <pc:spChg chg="mod">
          <ac:chgData name="Emils Zegers" userId="bd5cf22c-0e97-44c0-acad-9bc9915da531" providerId="ADAL" clId="{5F09D76C-1841-4F58-94B1-5AE3681891B6}" dt="2023-06-22T13:57:58.600" v="3437" actId="27803"/>
          <ac:spMkLst>
            <pc:docMk/>
            <pc:sldMk cId="605312590" sldId="256"/>
            <ac:spMk id="530" creationId="{218AC029-DD1F-14CA-04AB-8D04EC8670BE}"/>
          </ac:spMkLst>
        </pc:spChg>
        <pc:spChg chg="mod">
          <ac:chgData name="Emils Zegers" userId="bd5cf22c-0e97-44c0-acad-9bc9915da531" providerId="ADAL" clId="{5F09D76C-1841-4F58-94B1-5AE3681891B6}" dt="2023-06-22T13:57:58.600" v="3437" actId="27803"/>
          <ac:spMkLst>
            <pc:docMk/>
            <pc:sldMk cId="605312590" sldId="256"/>
            <ac:spMk id="531" creationId="{7E681C62-7CF8-ABD0-8283-AD57CF0CC5D6}"/>
          </ac:spMkLst>
        </pc:spChg>
        <pc:spChg chg="mod">
          <ac:chgData name="Emils Zegers" userId="bd5cf22c-0e97-44c0-acad-9bc9915da531" providerId="ADAL" clId="{5F09D76C-1841-4F58-94B1-5AE3681891B6}" dt="2023-06-22T13:57:58.600" v="3437" actId="27803"/>
          <ac:spMkLst>
            <pc:docMk/>
            <pc:sldMk cId="605312590" sldId="256"/>
            <ac:spMk id="532" creationId="{6A2BE8FB-9E9F-5BB3-E3BC-09A32FCE8247}"/>
          </ac:spMkLst>
        </pc:spChg>
        <pc:spChg chg="mod">
          <ac:chgData name="Emils Zegers" userId="bd5cf22c-0e97-44c0-acad-9bc9915da531" providerId="ADAL" clId="{5F09D76C-1841-4F58-94B1-5AE3681891B6}" dt="2023-06-22T13:57:58.600" v="3437" actId="27803"/>
          <ac:spMkLst>
            <pc:docMk/>
            <pc:sldMk cId="605312590" sldId="256"/>
            <ac:spMk id="533" creationId="{741BFEBC-0F58-C1E0-9760-89BBBC9184CA}"/>
          </ac:spMkLst>
        </pc:spChg>
        <pc:spChg chg="mod">
          <ac:chgData name="Emils Zegers" userId="bd5cf22c-0e97-44c0-acad-9bc9915da531" providerId="ADAL" clId="{5F09D76C-1841-4F58-94B1-5AE3681891B6}" dt="2023-06-22T13:57:58.600" v="3437" actId="27803"/>
          <ac:spMkLst>
            <pc:docMk/>
            <pc:sldMk cId="605312590" sldId="256"/>
            <ac:spMk id="534" creationId="{E4650790-3807-4598-5870-41DBBA99145B}"/>
          </ac:spMkLst>
        </pc:spChg>
        <pc:spChg chg="mod">
          <ac:chgData name="Emils Zegers" userId="bd5cf22c-0e97-44c0-acad-9bc9915da531" providerId="ADAL" clId="{5F09D76C-1841-4F58-94B1-5AE3681891B6}" dt="2023-06-22T13:57:58.600" v="3437" actId="27803"/>
          <ac:spMkLst>
            <pc:docMk/>
            <pc:sldMk cId="605312590" sldId="256"/>
            <ac:spMk id="535" creationId="{42C15FAD-6740-94C1-08EB-B84B6687601A}"/>
          </ac:spMkLst>
        </pc:spChg>
        <pc:spChg chg="mod">
          <ac:chgData name="Emils Zegers" userId="bd5cf22c-0e97-44c0-acad-9bc9915da531" providerId="ADAL" clId="{5F09D76C-1841-4F58-94B1-5AE3681891B6}" dt="2023-06-22T13:57:58.600" v="3437" actId="27803"/>
          <ac:spMkLst>
            <pc:docMk/>
            <pc:sldMk cId="605312590" sldId="256"/>
            <ac:spMk id="536" creationId="{0ED6CC94-900C-6E1D-BEC4-93B013E6E257}"/>
          </ac:spMkLst>
        </pc:spChg>
        <pc:spChg chg="mod">
          <ac:chgData name="Emils Zegers" userId="bd5cf22c-0e97-44c0-acad-9bc9915da531" providerId="ADAL" clId="{5F09D76C-1841-4F58-94B1-5AE3681891B6}" dt="2023-06-22T13:57:58.600" v="3437" actId="27803"/>
          <ac:spMkLst>
            <pc:docMk/>
            <pc:sldMk cId="605312590" sldId="256"/>
            <ac:spMk id="537" creationId="{7C0B6163-1174-51A4-D707-C0723D2F7B3E}"/>
          </ac:spMkLst>
        </pc:spChg>
        <pc:spChg chg="mod">
          <ac:chgData name="Emils Zegers" userId="bd5cf22c-0e97-44c0-acad-9bc9915da531" providerId="ADAL" clId="{5F09D76C-1841-4F58-94B1-5AE3681891B6}" dt="2023-06-22T13:57:58.600" v="3437" actId="27803"/>
          <ac:spMkLst>
            <pc:docMk/>
            <pc:sldMk cId="605312590" sldId="256"/>
            <ac:spMk id="538" creationId="{AF20B4A0-2CEF-1A99-49D7-9595C9927263}"/>
          </ac:spMkLst>
        </pc:spChg>
        <pc:spChg chg="mod">
          <ac:chgData name="Emils Zegers" userId="bd5cf22c-0e97-44c0-acad-9bc9915da531" providerId="ADAL" clId="{5F09D76C-1841-4F58-94B1-5AE3681891B6}" dt="2023-06-22T13:57:58.600" v="3437" actId="27803"/>
          <ac:spMkLst>
            <pc:docMk/>
            <pc:sldMk cId="605312590" sldId="256"/>
            <ac:spMk id="539" creationId="{C7261DFE-9073-1828-056F-6CC4B290DB3A}"/>
          </ac:spMkLst>
        </pc:spChg>
        <pc:spChg chg="mod">
          <ac:chgData name="Emils Zegers" userId="bd5cf22c-0e97-44c0-acad-9bc9915da531" providerId="ADAL" clId="{5F09D76C-1841-4F58-94B1-5AE3681891B6}" dt="2023-06-22T13:57:58.600" v="3437" actId="27803"/>
          <ac:spMkLst>
            <pc:docMk/>
            <pc:sldMk cId="605312590" sldId="256"/>
            <ac:spMk id="540" creationId="{03977CAE-3133-06F9-FD4B-3CFEFF7D6BDB}"/>
          </ac:spMkLst>
        </pc:spChg>
        <pc:spChg chg="mod">
          <ac:chgData name="Emils Zegers" userId="bd5cf22c-0e97-44c0-acad-9bc9915da531" providerId="ADAL" clId="{5F09D76C-1841-4F58-94B1-5AE3681891B6}" dt="2023-06-22T13:57:58.600" v="3437" actId="27803"/>
          <ac:spMkLst>
            <pc:docMk/>
            <pc:sldMk cId="605312590" sldId="256"/>
            <ac:spMk id="541" creationId="{1DB45127-C523-83B3-2584-94ECC65D2EEC}"/>
          </ac:spMkLst>
        </pc:spChg>
        <pc:spChg chg="mod">
          <ac:chgData name="Emils Zegers" userId="bd5cf22c-0e97-44c0-acad-9bc9915da531" providerId="ADAL" clId="{5F09D76C-1841-4F58-94B1-5AE3681891B6}" dt="2023-06-22T13:57:58.600" v="3437" actId="27803"/>
          <ac:spMkLst>
            <pc:docMk/>
            <pc:sldMk cId="605312590" sldId="256"/>
            <ac:spMk id="542" creationId="{C40CD934-CB85-96E7-FE9B-E0C62E97F8FE}"/>
          </ac:spMkLst>
        </pc:spChg>
        <pc:spChg chg="mod">
          <ac:chgData name="Emils Zegers" userId="bd5cf22c-0e97-44c0-acad-9bc9915da531" providerId="ADAL" clId="{5F09D76C-1841-4F58-94B1-5AE3681891B6}" dt="2023-06-22T13:57:58.600" v="3437" actId="27803"/>
          <ac:spMkLst>
            <pc:docMk/>
            <pc:sldMk cId="605312590" sldId="256"/>
            <ac:spMk id="543" creationId="{782A63AE-16C7-AB3E-BA47-736DD284F0EF}"/>
          </ac:spMkLst>
        </pc:spChg>
        <pc:spChg chg="mod">
          <ac:chgData name="Emils Zegers" userId="bd5cf22c-0e97-44c0-acad-9bc9915da531" providerId="ADAL" clId="{5F09D76C-1841-4F58-94B1-5AE3681891B6}" dt="2023-06-22T13:57:58.600" v="3437" actId="27803"/>
          <ac:spMkLst>
            <pc:docMk/>
            <pc:sldMk cId="605312590" sldId="256"/>
            <ac:spMk id="544" creationId="{766D47A4-F390-4E57-E648-972F049D8C87}"/>
          </ac:spMkLst>
        </pc:spChg>
        <pc:spChg chg="mod">
          <ac:chgData name="Emils Zegers" userId="bd5cf22c-0e97-44c0-acad-9bc9915da531" providerId="ADAL" clId="{5F09D76C-1841-4F58-94B1-5AE3681891B6}" dt="2023-06-22T13:57:58.600" v="3437" actId="27803"/>
          <ac:spMkLst>
            <pc:docMk/>
            <pc:sldMk cId="605312590" sldId="256"/>
            <ac:spMk id="545" creationId="{069E6A31-BB0D-1CA0-C062-8526870092A2}"/>
          </ac:spMkLst>
        </pc:spChg>
        <pc:spChg chg="mod">
          <ac:chgData name="Emils Zegers" userId="bd5cf22c-0e97-44c0-acad-9bc9915da531" providerId="ADAL" clId="{5F09D76C-1841-4F58-94B1-5AE3681891B6}" dt="2023-06-22T13:57:58.600" v="3437" actId="27803"/>
          <ac:spMkLst>
            <pc:docMk/>
            <pc:sldMk cId="605312590" sldId="256"/>
            <ac:spMk id="546" creationId="{AF5FEAFB-D0DC-DEAC-88DC-AE14AEA03F85}"/>
          </ac:spMkLst>
        </pc:spChg>
        <pc:spChg chg="mod">
          <ac:chgData name="Emils Zegers" userId="bd5cf22c-0e97-44c0-acad-9bc9915da531" providerId="ADAL" clId="{5F09D76C-1841-4F58-94B1-5AE3681891B6}" dt="2023-06-22T13:57:58.600" v="3437" actId="27803"/>
          <ac:spMkLst>
            <pc:docMk/>
            <pc:sldMk cId="605312590" sldId="256"/>
            <ac:spMk id="547" creationId="{4767487A-1978-A1B0-9795-355E427816AA}"/>
          </ac:spMkLst>
        </pc:spChg>
        <pc:spChg chg="mod">
          <ac:chgData name="Emils Zegers" userId="bd5cf22c-0e97-44c0-acad-9bc9915da531" providerId="ADAL" clId="{5F09D76C-1841-4F58-94B1-5AE3681891B6}" dt="2023-06-22T13:57:58.600" v="3437" actId="27803"/>
          <ac:spMkLst>
            <pc:docMk/>
            <pc:sldMk cId="605312590" sldId="256"/>
            <ac:spMk id="548" creationId="{9ADC4063-EEA3-A065-A892-869CE88AD63D}"/>
          </ac:spMkLst>
        </pc:spChg>
        <pc:spChg chg="mod">
          <ac:chgData name="Emils Zegers" userId="bd5cf22c-0e97-44c0-acad-9bc9915da531" providerId="ADAL" clId="{5F09D76C-1841-4F58-94B1-5AE3681891B6}" dt="2023-06-22T13:57:58.600" v="3437" actId="27803"/>
          <ac:spMkLst>
            <pc:docMk/>
            <pc:sldMk cId="605312590" sldId="256"/>
            <ac:spMk id="549" creationId="{2B181404-07C8-266D-83DB-9BF4DC84366D}"/>
          </ac:spMkLst>
        </pc:spChg>
        <pc:spChg chg="mod">
          <ac:chgData name="Emils Zegers" userId="bd5cf22c-0e97-44c0-acad-9bc9915da531" providerId="ADAL" clId="{5F09D76C-1841-4F58-94B1-5AE3681891B6}" dt="2023-06-22T13:57:58.600" v="3437" actId="27803"/>
          <ac:spMkLst>
            <pc:docMk/>
            <pc:sldMk cId="605312590" sldId="256"/>
            <ac:spMk id="550" creationId="{5B946347-7F1F-4D47-D27E-B2FB4F18EA24}"/>
          </ac:spMkLst>
        </pc:spChg>
        <pc:spChg chg="mod">
          <ac:chgData name="Emils Zegers" userId="bd5cf22c-0e97-44c0-acad-9bc9915da531" providerId="ADAL" clId="{5F09D76C-1841-4F58-94B1-5AE3681891B6}" dt="2023-06-22T13:57:58.600" v="3437" actId="27803"/>
          <ac:spMkLst>
            <pc:docMk/>
            <pc:sldMk cId="605312590" sldId="256"/>
            <ac:spMk id="551" creationId="{1580D393-DBAC-21A2-0219-F333C41708D1}"/>
          </ac:spMkLst>
        </pc:spChg>
        <pc:spChg chg="mod">
          <ac:chgData name="Emils Zegers" userId="bd5cf22c-0e97-44c0-acad-9bc9915da531" providerId="ADAL" clId="{5F09D76C-1841-4F58-94B1-5AE3681891B6}" dt="2023-06-22T13:57:58.600" v="3437" actId="27803"/>
          <ac:spMkLst>
            <pc:docMk/>
            <pc:sldMk cId="605312590" sldId="256"/>
            <ac:spMk id="552" creationId="{92B9DF85-D6BA-ADC9-86DD-73590E650C1E}"/>
          </ac:spMkLst>
        </pc:spChg>
        <pc:spChg chg="mod">
          <ac:chgData name="Emils Zegers" userId="bd5cf22c-0e97-44c0-acad-9bc9915da531" providerId="ADAL" clId="{5F09D76C-1841-4F58-94B1-5AE3681891B6}" dt="2023-06-22T13:57:58.600" v="3437" actId="27803"/>
          <ac:spMkLst>
            <pc:docMk/>
            <pc:sldMk cId="605312590" sldId="256"/>
            <ac:spMk id="553" creationId="{2CFC68F8-1471-9341-F48D-309DEF36A0B8}"/>
          </ac:spMkLst>
        </pc:spChg>
        <pc:spChg chg="mod">
          <ac:chgData name="Emils Zegers" userId="bd5cf22c-0e97-44c0-acad-9bc9915da531" providerId="ADAL" clId="{5F09D76C-1841-4F58-94B1-5AE3681891B6}" dt="2023-06-22T13:57:58.600" v="3437" actId="27803"/>
          <ac:spMkLst>
            <pc:docMk/>
            <pc:sldMk cId="605312590" sldId="256"/>
            <ac:spMk id="554" creationId="{E4959A9E-268B-19CA-4CDE-003D0FDAFFEE}"/>
          </ac:spMkLst>
        </pc:spChg>
        <pc:spChg chg="mod">
          <ac:chgData name="Emils Zegers" userId="bd5cf22c-0e97-44c0-acad-9bc9915da531" providerId="ADAL" clId="{5F09D76C-1841-4F58-94B1-5AE3681891B6}" dt="2023-06-22T13:57:58.600" v="3437" actId="27803"/>
          <ac:spMkLst>
            <pc:docMk/>
            <pc:sldMk cId="605312590" sldId="256"/>
            <ac:spMk id="555" creationId="{4DBB757B-2560-6259-5A7A-0A50E93187B8}"/>
          </ac:spMkLst>
        </pc:spChg>
        <pc:spChg chg="mod">
          <ac:chgData name="Emils Zegers" userId="bd5cf22c-0e97-44c0-acad-9bc9915da531" providerId="ADAL" clId="{5F09D76C-1841-4F58-94B1-5AE3681891B6}" dt="2023-06-22T13:57:58.600" v="3437" actId="27803"/>
          <ac:spMkLst>
            <pc:docMk/>
            <pc:sldMk cId="605312590" sldId="256"/>
            <ac:spMk id="556" creationId="{B3820B9B-B99A-A0D6-5B08-C75799C4111D}"/>
          </ac:spMkLst>
        </pc:spChg>
        <pc:spChg chg="mod">
          <ac:chgData name="Emils Zegers" userId="bd5cf22c-0e97-44c0-acad-9bc9915da531" providerId="ADAL" clId="{5F09D76C-1841-4F58-94B1-5AE3681891B6}" dt="2023-06-22T13:57:58.600" v="3437" actId="27803"/>
          <ac:spMkLst>
            <pc:docMk/>
            <pc:sldMk cId="605312590" sldId="256"/>
            <ac:spMk id="557" creationId="{249CB593-E563-7A9C-5DFD-347CC5E26A3D}"/>
          </ac:spMkLst>
        </pc:spChg>
        <pc:spChg chg="mod">
          <ac:chgData name="Emils Zegers" userId="bd5cf22c-0e97-44c0-acad-9bc9915da531" providerId="ADAL" clId="{5F09D76C-1841-4F58-94B1-5AE3681891B6}" dt="2023-06-22T13:57:58.600" v="3437" actId="27803"/>
          <ac:spMkLst>
            <pc:docMk/>
            <pc:sldMk cId="605312590" sldId="256"/>
            <ac:spMk id="558" creationId="{0335CB77-501D-3045-3524-68DB968970F9}"/>
          </ac:spMkLst>
        </pc:spChg>
        <pc:spChg chg="mod">
          <ac:chgData name="Emils Zegers" userId="bd5cf22c-0e97-44c0-acad-9bc9915da531" providerId="ADAL" clId="{5F09D76C-1841-4F58-94B1-5AE3681891B6}" dt="2023-06-22T13:57:58.600" v="3437" actId="27803"/>
          <ac:spMkLst>
            <pc:docMk/>
            <pc:sldMk cId="605312590" sldId="256"/>
            <ac:spMk id="559" creationId="{C12F8133-DF8E-58BA-2C87-47A439C1ABE7}"/>
          </ac:spMkLst>
        </pc:spChg>
        <pc:spChg chg="mod">
          <ac:chgData name="Emils Zegers" userId="bd5cf22c-0e97-44c0-acad-9bc9915da531" providerId="ADAL" clId="{5F09D76C-1841-4F58-94B1-5AE3681891B6}" dt="2023-06-22T13:57:58.600" v="3437" actId="27803"/>
          <ac:spMkLst>
            <pc:docMk/>
            <pc:sldMk cId="605312590" sldId="256"/>
            <ac:spMk id="560" creationId="{D92DBF58-540E-0BDA-61EC-BF161D5822FE}"/>
          </ac:spMkLst>
        </pc:spChg>
        <pc:spChg chg="mod">
          <ac:chgData name="Emils Zegers" userId="bd5cf22c-0e97-44c0-acad-9bc9915da531" providerId="ADAL" clId="{5F09D76C-1841-4F58-94B1-5AE3681891B6}" dt="2023-06-22T13:57:58.600" v="3437" actId="27803"/>
          <ac:spMkLst>
            <pc:docMk/>
            <pc:sldMk cId="605312590" sldId="256"/>
            <ac:spMk id="561" creationId="{19D5C8B7-81C2-10C5-1DA3-423A73049CDA}"/>
          </ac:spMkLst>
        </pc:spChg>
        <pc:spChg chg="mod">
          <ac:chgData name="Emils Zegers" userId="bd5cf22c-0e97-44c0-acad-9bc9915da531" providerId="ADAL" clId="{5F09D76C-1841-4F58-94B1-5AE3681891B6}" dt="2023-06-22T13:57:58.600" v="3437" actId="27803"/>
          <ac:spMkLst>
            <pc:docMk/>
            <pc:sldMk cId="605312590" sldId="256"/>
            <ac:spMk id="562" creationId="{F4CF9259-8BCD-DD90-C038-3C793F353F42}"/>
          </ac:spMkLst>
        </pc:spChg>
        <pc:spChg chg="mod">
          <ac:chgData name="Emils Zegers" userId="bd5cf22c-0e97-44c0-acad-9bc9915da531" providerId="ADAL" clId="{5F09D76C-1841-4F58-94B1-5AE3681891B6}" dt="2023-06-22T13:57:58.600" v="3437" actId="27803"/>
          <ac:spMkLst>
            <pc:docMk/>
            <pc:sldMk cId="605312590" sldId="256"/>
            <ac:spMk id="563" creationId="{22EFA74D-D624-221A-1616-1D0C3D41C5AE}"/>
          </ac:spMkLst>
        </pc:spChg>
        <pc:spChg chg="mod">
          <ac:chgData name="Emils Zegers" userId="bd5cf22c-0e97-44c0-acad-9bc9915da531" providerId="ADAL" clId="{5F09D76C-1841-4F58-94B1-5AE3681891B6}" dt="2023-06-22T13:57:58.600" v="3437" actId="27803"/>
          <ac:spMkLst>
            <pc:docMk/>
            <pc:sldMk cId="605312590" sldId="256"/>
            <ac:spMk id="564" creationId="{073B04EB-6CEB-572E-082C-DE18DEAAD7B6}"/>
          </ac:spMkLst>
        </pc:spChg>
        <pc:spChg chg="mod">
          <ac:chgData name="Emils Zegers" userId="bd5cf22c-0e97-44c0-acad-9bc9915da531" providerId="ADAL" clId="{5F09D76C-1841-4F58-94B1-5AE3681891B6}" dt="2023-06-22T13:57:58.600" v="3437" actId="27803"/>
          <ac:spMkLst>
            <pc:docMk/>
            <pc:sldMk cId="605312590" sldId="256"/>
            <ac:spMk id="565" creationId="{0B6FCBA7-8FBE-370B-3325-2212948D4D9E}"/>
          </ac:spMkLst>
        </pc:spChg>
        <pc:spChg chg="mod">
          <ac:chgData name="Emils Zegers" userId="bd5cf22c-0e97-44c0-acad-9bc9915da531" providerId="ADAL" clId="{5F09D76C-1841-4F58-94B1-5AE3681891B6}" dt="2023-06-22T13:57:58.600" v="3437" actId="27803"/>
          <ac:spMkLst>
            <pc:docMk/>
            <pc:sldMk cId="605312590" sldId="256"/>
            <ac:spMk id="566" creationId="{7614C4AB-0772-3219-2C4F-4205189D45D1}"/>
          </ac:spMkLst>
        </pc:spChg>
        <pc:spChg chg="mod">
          <ac:chgData name="Emils Zegers" userId="bd5cf22c-0e97-44c0-acad-9bc9915da531" providerId="ADAL" clId="{5F09D76C-1841-4F58-94B1-5AE3681891B6}" dt="2023-06-22T13:57:58.600" v="3437" actId="27803"/>
          <ac:spMkLst>
            <pc:docMk/>
            <pc:sldMk cId="605312590" sldId="256"/>
            <ac:spMk id="567" creationId="{2BBA4609-CBEB-7E4C-07EC-5B66D600DDB6}"/>
          </ac:spMkLst>
        </pc:spChg>
        <pc:spChg chg="mod">
          <ac:chgData name="Emils Zegers" userId="bd5cf22c-0e97-44c0-acad-9bc9915da531" providerId="ADAL" clId="{5F09D76C-1841-4F58-94B1-5AE3681891B6}" dt="2023-06-22T13:57:58.600" v="3437" actId="27803"/>
          <ac:spMkLst>
            <pc:docMk/>
            <pc:sldMk cId="605312590" sldId="256"/>
            <ac:spMk id="568" creationId="{DBA15529-EF45-B761-199B-AEDE91869DF3}"/>
          </ac:spMkLst>
        </pc:spChg>
        <pc:spChg chg="mod">
          <ac:chgData name="Emils Zegers" userId="bd5cf22c-0e97-44c0-acad-9bc9915da531" providerId="ADAL" clId="{5F09D76C-1841-4F58-94B1-5AE3681891B6}" dt="2023-06-22T13:57:58.600" v="3437" actId="27803"/>
          <ac:spMkLst>
            <pc:docMk/>
            <pc:sldMk cId="605312590" sldId="256"/>
            <ac:spMk id="569" creationId="{73458C02-DF2F-2B64-D6EB-B5BBDCD8E0B2}"/>
          </ac:spMkLst>
        </pc:spChg>
        <pc:spChg chg="mod">
          <ac:chgData name="Emils Zegers" userId="bd5cf22c-0e97-44c0-acad-9bc9915da531" providerId="ADAL" clId="{5F09D76C-1841-4F58-94B1-5AE3681891B6}" dt="2023-06-22T13:57:58.600" v="3437" actId="27803"/>
          <ac:spMkLst>
            <pc:docMk/>
            <pc:sldMk cId="605312590" sldId="256"/>
            <ac:spMk id="570" creationId="{79256D7D-0875-F23A-A08D-DD4C82DE8FFE}"/>
          </ac:spMkLst>
        </pc:spChg>
        <pc:spChg chg="mod">
          <ac:chgData name="Emils Zegers" userId="bd5cf22c-0e97-44c0-acad-9bc9915da531" providerId="ADAL" clId="{5F09D76C-1841-4F58-94B1-5AE3681891B6}" dt="2023-06-22T13:57:58.600" v="3437" actId="27803"/>
          <ac:spMkLst>
            <pc:docMk/>
            <pc:sldMk cId="605312590" sldId="256"/>
            <ac:spMk id="571" creationId="{D9407E23-9094-D232-5E5F-9FD441D25F30}"/>
          </ac:spMkLst>
        </pc:spChg>
        <pc:spChg chg="mod">
          <ac:chgData name="Emils Zegers" userId="bd5cf22c-0e97-44c0-acad-9bc9915da531" providerId="ADAL" clId="{5F09D76C-1841-4F58-94B1-5AE3681891B6}" dt="2023-06-22T13:57:58.600" v="3437" actId="27803"/>
          <ac:spMkLst>
            <pc:docMk/>
            <pc:sldMk cId="605312590" sldId="256"/>
            <ac:spMk id="572" creationId="{1270EDFB-F157-61CC-2DDA-5B4013B31445}"/>
          </ac:spMkLst>
        </pc:spChg>
        <pc:spChg chg="mod">
          <ac:chgData name="Emils Zegers" userId="bd5cf22c-0e97-44c0-acad-9bc9915da531" providerId="ADAL" clId="{5F09D76C-1841-4F58-94B1-5AE3681891B6}" dt="2023-06-22T13:57:58.600" v="3437" actId="27803"/>
          <ac:spMkLst>
            <pc:docMk/>
            <pc:sldMk cId="605312590" sldId="256"/>
            <ac:spMk id="573" creationId="{060D80B7-611E-872A-B23B-A340590A8657}"/>
          </ac:spMkLst>
        </pc:spChg>
        <pc:spChg chg="mod">
          <ac:chgData name="Emils Zegers" userId="bd5cf22c-0e97-44c0-acad-9bc9915da531" providerId="ADAL" clId="{5F09D76C-1841-4F58-94B1-5AE3681891B6}" dt="2023-06-22T13:57:58.600" v="3437" actId="27803"/>
          <ac:spMkLst>
            <pc:docMk/>
            <pc:sldMk cId="605312590" sldId="256"/>
            <ac:spMk id="574" creationId="{FC7FEE99-F0E1-A84C-B421-CD15025CD99B}"/>
          </ac:spMkLst>
        </pc:spChg>
        <pc:spChg chg="mod">
          <ac:chgData name="Emils Zegers" userId="bd5cf22c-0e97-44c0-acad-9bc9915da531" providerId="ADAL" clId="{5F09D76C-1841-4F58-94B1-5AE3681891B6}" dt="2023-06-22T13:57:58.600" v="3437" actId="27803"/>
          <ac:spMkLst>
            <pc:docMk/>
            <pc:sldMk cId="605312590" sldId="256"/>
            <ac:spMk id="575" creationId="{69A17CE4-0C76-D01B-ED38-199087EDB1D0}"/>
          </ac:spMkLst>
        </pc:spChg>
        <pc:spChg chg="mod">
          <ac:chgData name="Emils Zegers" userId="bd5cf22c-0e97-44c0-acad-9bc9915da531" providerId="ADAL" clId="{5F09D76C-1841-4F58-94B1-5AE3681891B6}" dt="2023-06-22T13:57:58.600" v="3437" actId="27803"/>
          <ac:spMkLst>
            <pc:docMk/>
            <pc:sldMk cId="605312590" sldId="256"/>
            <ac:spMk id="576" creationId="{85A47618-C68D-8283-3917-707B816ABEC9}"/>
          </ac:spMkLst>
        </pc:spChg>
        <pc:spChg chg="mod">
          <ac:chgData name="Emils Zegers" userId="bd5cf22c-0e97-44c0-acad-9bc9915da531" providerId="ADAL" clId="{5F09D76C-1841-4F58-94B1-5AE3681891B6}" dt="2023-06-22T13:57:58.600" v="3437" actId="27803"/>
          <ac:spMkLst>
            <pc:docMk/>
            <pc:sldMk cId="605312590" sldId="256"/>
            <ac:spMk id="577" creationId="{31D70FB9-8E79-3C28-D2A8-819E8BF5C9A9}"/>
          </ac:spMkLst>
        </pc:spChg>
        <pc:spChg chg="mod">
          <ac:chgData name="Emils Zegers" userId="bd5cf22c-0e97-44c0-acad-9bc9915da531" providerId="ADAL" clId="{5F09D76C-1841-4F58-94B1-5AE3681891B6}" dt="2023-06-22T13:57:58.600" v="3437" actId="27803"/>
          <ac:spMkLst>
            <pc:docMk/>
            <pc:sldMk cId="605312590" sldId="256"/>
            <ac:spMk id="578" creationId="{E04571AE-7F13-13E0-D361-452766666A3E}"/>
          </ac:spMkLst>
        </pc:spChg>
        <pc:spChg chg="mod">
          <ac:chgData name="Emils Zegers" userId="bd5cf22c-0e97-44c0-acad-9bc9915da531" providerId="ADAL" clId="{5F09D76C-1841-4F58-94B1-5AE3681891B6}" dt="2023-06-22T13:57:58.600" v="3437" actId="27803"/>
          <ac:spMkLst>
            <pc:docMk/>
            <pc:sldMk cId="605312590" sldId="256"/>
            <ac:spMk id="579" creationId="{174C359F-6590-B68C-C20E-7784E5E5358C}"/>
          </ac:spMkLst>
        </pc:spChg>
        <pc:spChg chg="mod">
          <ac:chgData name="Emils Zegers" userId="bd5cf22c-0e97-44c0-acad-9bc9915da531" providerId="ADAL" clId="{5F09D76C-1841-4F58-94B1-5AE3681891B6}" dt="2023-06-22T13:57:58.600" v="3437" actId="27803"/>
          <ac:spMkLst>
            <pc:docMk/>
            <pc:sldMk cId="605312590" sldId="256"/>
            <ac:spMk id="580" creationId="{E7E1A66B-6578-A174-A382-94C01831419C}"/>
          </ac:spMkLst>
        </pc:spChg>
        <pc:spChg chg="mod">
          <ac:chgData name="Emils Zegers" userId="bd5cf22c-0e97-44c0-acad-9bc9915da531" providerId="ADAL" clId="{5F09D76C-1841-4F58-94B1-5AE3681891B6}" dt="2023-06-22T13:57:58.600" v="3437" actId="27803"/>
          <ac:spMkLst>
            <pc:docMk/>
            <pc:sldMk cId="605312590" sldId="256"/>
            <ac:spMk id="581" creationId="{E7635CA1-2579-5482-8ED8-72DDCE1E729F}"/>
          </ac:spMkLst>
        </pc:spChg>
        <pc:spChg chg="mod">
          <ac:chgData name="Emils Zegers" userId="bd5cf22c-0e97-44c0-acad-9bc9915da531" providerId="ADAL" clId="{5F09D76C-1841-4F58-94B1-5AE3681891B6}" dt="2023-06-22T13:57:58.600" v="3437" actId="27803"/>
          <ac:spMkLst>
            <pc:docMk/>
            <pc:sldMk cId="605312590" sldId="256"/>
            <ac:spMk id="582" creationId="{24DD4B16-AE75-37FC-B488-551DC39C229D}"/>
          </ac:spMkLst>
        </pc:spChg>
        <pc:spChg chg="mod">
          <ac:chgData name="Emils Zegers" userId="bd5cf22c-0e97-44c0-acad-9bc9915da531" providerId="ADAL" clId="{5F09D76C-1841-4F58-94B1-5AE3681891B6}" dt="2023-06-22T13:57:58.600" v="3437" actId="27803"/>
          <ac:spMkLst>
            <pc:docMk/>
            <pc:sldMk cId="605312590" sldId="256"/>
            <ac:spMk id="583" creationId="{DCA738B2-F761-E0CA-5C8D-B50CBA314FF7}"/>
          </ac:spMkLst>
        </pc:spChg>
        <pc:spChg chg="mod">
          <ac:chgData name="Emils Zegers" userId="bd5cf22c-0e97-44c0-acad-9bc9915da531" providerId="ADAL" clId="{5F09D76C-1841-4F58-94B1-5AE3681891B6}" dt="2023-06-22T13:57:58.600" v="3437" actId="27803"/>
          <ac:spMkLst>
            <pc:docMk/>
            <pc:sldMk cId="605312590" sldId="256"/>
            <ac:spMk id="584" creationId="{09ED472F-F18F-4455-D1E6-D857B8F8A708}"/>
          </ac:spMkLst>
        </pc:spChg>
        <pc:spChg chg="mod">
          <ac:chgData name="Emils Zegers" userId="bd5cf22c-0e97-44c0-acad-9bc9915da531" providerId="ADAL" clId="{5F09D76C-1841-4F58-94B1-5AE3681891B6}" dt="2023-06-22T13:57:58.600" v="3437" actId="27803"/>
          <ac:spMkLst>
            <pc:docMk/>
            <pc:sldMk cId="605312590" sldId="256"/>
            <ac:spMk id="585" creationId="{5D6E2829-8AE2-9E64-86DA-41073A1CAFD1}"/>
          </ac:spMkLst>
        </pc:spChg>
        <pc:spChg chg="mod">
          <ac:chgData name="Emils Zegers" userId="bd5cf22c-0e97-44c0-acad-9bc9915da531" providerId="ADAL" clId="{5F09D76C-1841-4F58-94B1-5AE3681891B6}" dt="2023-06-22T13:57:58.600" v="3437" actId="27803"/>
          <ac:spMkLst>
            <pc:docMk/>
            <pc:sldMk cId="605312590" sldId="256"/>
            <ac:spMk id="586" creationId="{5B1D20F7-5557-FB9D-8E5D-A9B1F6F5CF7D}"/>
          </ac:spMkLst>
        </pc:spChg>
        <pc:spChg chg="mod">
          <ac:chgData name="Emils Zegers" userId="bd5cf22c-0e97-44c0-acad-9bc9915da531" providerId="ADAL" clId="{5F09D76C-1841-4F58-94B1-5AE3681891B6}" dt="2023-06-22T13:57:58.600" v="3437" actId="27803"/>
          <ac:spMkLst>
            <pc:docMk/>
            <pc:sldMk cId="605312590" sldId="256"/>
            <ac:spMk id="587" creationId="{2279C2A3-F23F-003B-F16C-52889B6CCDF5}"/>
          </ac:spMkLst>
        </pc:spChg>
        <pc:spChg chg="mod">
          <ac:chgData name="Emils Zegers" userId="bd5cf22c-0e97-44c0-acad-9bc9915da531" providerId="ADAL" clId="{5F09D76C-1841-4F58-94B1-5AE3681891B6}" dt="2023-06-22T13:57:58.600" v="3437" actId="27803"/>
          <ac:spMkLst>
            <pc:docMk/>
            <pc:sldMk cId="605312590" sldId="256"/>
            <ac:spMk id="588" creationId="{40BC2D9D-081B-D852-945C-F442D559D5DC}"/>
          </ac:spMkLst>
        </pc:spChg>
        <pc:spChg chg="mod">
          <ac:chgData name="Emils Zegers" userId="bd5cf22c-0e97-44c0-acad-9bc9915da531" providerId="ADAL" clId="{5F09D76C-1841-4F58-94B1-5AE3681891B6}" dt="2023-06-22T13:57:58.600" v="3437" actId="27803"/>
          <ac:spMkLst>
            <pc:docMk/>
            <pc:sldMk cId="605312590" sldId="256"/>
            <ac:spMk id="589" creationId="{F60DD638-881B-9CB8-A064-AA1588445FA0}"/>
          </ac:spMkLst>
        </pc:spChg>
        <pc:spChg chg="mod">
          <ac:chgData name="Emils Zegers" userId="bd5cf22c-0e97-44c0-acad-9bc9915da531" providerId="ADAL" clId="{5F09D76C-1841-4F58-94B1-5AE3681891B6}" dt="2023-06-22T13:57:58.600" v="3437" actId="27803"/>
          <ac:spMkLst>
            <pc:docMk/>
            <pc:sldMk cId="605312590" sldId="256"/>
            <ac:spMk id="590" creationId="{A62DD608-D4F1-FF52-B9FD-350F51BD7522}"/>
          </ac:spMkLst>
        </pc:spChg>
        <pc:spChg chg="mod">
          <ac:chgData name="Emils Zegers" userId="bd5cf22c-0e97-44c0-acad-9bc9915da531" providerId="ADAL" clId="{5F09D76C-1841-4F58-94B1-5AE3681891B6}" dt="2023-06-22T13:57:58.600" v="3437" actId="27803"/>
          <ac:spMkLst>
            <pc:docMk/>
            <pc:sldMk cId="605312590" sldId="256"/>
            <ac:spMk id="591" creationId="{516F53F8-F2C8-4DA9-82A4-1848C0D79187}"/>
          </ac:spMkLst>
        </pc:spChg>
        <pc:spChg chg="mod">
          <ac:chgData name="Emils Zegers" userId="bd5cf22c-0e97-44c0-acad-9bc9915da531" providerId="ADAL" clId="{5F09D76C-1841-4F58-94B1-5AE3681891B6}" dt="2023-06-22T13:57:58.600" v="3437" actId="27803"/>
          <ac:spMkLst>
            <pc:docMk/>
            <pc:sldMk cId="605312590" sldId="256"/>
            <ac:spMk id="592" creationId="{FC0572AF-30EF-31D3-3CD8-B5A58C32D88D}"/>
          </ac:spMkLst>
        </pc:spChg>
        <pc:spChg chg="mod">
          <ac:chgData name="Emils Zegers" userId="bd5cf22c-0e97-44c0-acad-9bc9915da531" providerId="ADAL" clId="{5F09D76C-1841-4F58-94B1-5AE3681891B6}" dt="2023-06-22T13:57:58.600" v="3437" actId="27803"/>
          <ac:spMkLst>
            <pc:docMk/>
            <pc:sldMk cId="605312590" sldId="256"/>
            <ac:spMk id="593" creationId="{EA971ACD-6B39-DDBA-D7C4-9BC2452D2F16}"/>
          </ac:spMkLst>
        </pc:spChg>
        <pc:spChg chg="mod">
          <ac:chgData name="Emils Zegers" userId="bd5cf22c-0e97-44c0-acad-9bc9915da531" providerId="ADAL" clId="{5F09D76C-1841-4F58-94B1-5AE3681891B6}" dt="2023-06-22T13:57:58.600" v="3437" actId="27803"/>
          <ac:spMkLst>
            <pc:docMk/>
            <pc:sldMk cId="605312590" sldId="256"/>
            <ac:spMk id="594" creationId="{5346B45A-6D2E-C726-2D6B-CB398D220592}"/>
          </ac:spMkLst>
        </pc:spChg>
        <pc:spChg chg="mod">
          <ac:chgData name="Emils Zegers" userId="bd5cf22c-0e97-44c0-acad-9bc9915da531" providerId="ADAL" clId="{5F09D76C-1841-4F58-94B1-5AE3681891B6}" dt="2023-06-22T13:57:58.600" v="3437" actId="27803"/>
          <ac:spMkLst>
            <pc:docMk/>
            <pc:sldMk cId="605312590" sldId="256"/>
            <ac:spMk id="595" creationId="{D8A718A3-0E3D-9093-0940-E06A0D056FDD}"/>
          </ac:spMkLst>
        </pc:spChg>
        <pc:spChg chg="mod">
          <ac:chgData name="Emils Zegers" userId="bd5cf22c-0e97-44c0-acad-9bc9915da531" providerId="ADAL" clId="{5F09D76C-1841-4F58-94B1-5AE3681891B6}" dt="2023-06-22T13:57:58.600" v="3437" actId="27803"/>
          <ac:spMkLst>
            <pc:docMk/>
            <pc:sldMk cId="605312590" sldId="256"/>
            <ac:spMk id="596" creationId="{D19C8281-A247-78AC-C0A6-704DE2FE3645}"/>
          </ac:spMkLst>
        </pc:spChg>
        <pc:spChg chg="mod">
          <ac:chgData name="Emils Zegers" userId="bd5cf22c-0e97-44c0-acad-9bc9915da531" providerId="ADAL" clId="{5F09D76C-1841-4F58-94B1-5AE3681891B6}" dt="2023-06-22T13:57:58.600" v="3437" actId="27803"/>
          <ac:spMkLst>
            <pc:docMk/>
            <pc:sldMk cId="605312590" sldId="256"/>
            <ac:spMk id="597" creationId="{4FCF53C3-6095-9F86-CC3A-1011F65BBC13}"/>
          </ac:spMkLst>
        </pc:spChg>
        <pc:spChg chg="mod">
          <ac:chgData name="Emils Zegers" userId="bd5cf22c-0e97-44c0-acad-9bc9915da531" providerId="ADAL" clId="{5F09D76C-1841-4F58-94B1-5AE3681891B6}" dt="2023-06-22T13:57:58.600" v="3437" actId="27803"/>
          <ac:spMkLst>
            <pc:docMk/>
            <pc:sldMk cId="605312590" sldId="256"/>
            <ac:spMk id="598" creationId="{5E521F7E-89B7-8D51-3AF4-011D61FB5585}"/>
          </ac:spMkLst>
        </pc:spChg>
        <pc:spChg chg="mod">
          <ac:chgData name="Emils Zegers" userId="bd5cf22c-0e97-44c0-acad-9bc9915da531" providerId="ADAL" clId="{5F09D76C-1841-4F58-94B1-5AE3681891B6}" dt="2023-06-22T13:57:58.600" v="3437" actId="27803"/>
          <ac:spMkLst>
            <pc:docMk/>
            <pc:sldMk cId="605312590" sldId="256"/>
            <ac:spMk id="599" creationId="{F7E4D926-6C51-AE51-9378-8797F8764C87}"/>
          </ac:spMkLst>
        </pc:spChg>
        <pc:spChg chg="mod">
          <ac:chgData name="Emils Zegers" userId="bd5cf22c-0e97-44c0-acad-9bc9915da531" providerId="ADAL" clId="{5F09D76C-1841-4F58-94B1-5AE3681891B6}" dt="2023-06-22T13:57:58.600" v="3437" actId="27803"/>
          <ac:spMkLst>
            <pc:docMk/>
            <pc:sldMk cId="605312590" sldId="256"/>
            <ac:spMk id="600" creationId="{B0E04A2D-6D37-F4AA-5636-217A274128F6}"/>
          </ac:spMkLst>
        </pc:spChg>
        <pc:spChg chg="mod">
          <ac:chgData name="Emils Zegers" userId="bd5cf22c-0e97-44c0-acad-9bc9915da531" providerId="ADAL" clId="{5F09D76C-1841-4F58-94B1-5AE3681891B6}" dt="2023-06-22T13:57:58.600" v="3437" actId="27803"/>
          <ac:spMkLst>
            <pc:docMk/>
            <pc:sldMk cId="605312590" sldId="256"/>
            <ac:spMk id="601" creationId="{6989591F-F5D1-1871-556A-C761B56ABF97}"/>
          </ac:spMkLst>
        </pc:spChg>
        <pc:spChg chg="mod">
          <ac:chgData name="Emils Zegers" userId="bd5cf22c-0e97-44c0-acad-9bc9915da531" providerId="ADAL" clId="{5F09D76C-1841-4F58-94B1-5AE3681891B6}" dt="2023-06-22T13:57:58.600" v="3437" actId="27803"/>
          <ac:spMkLst>
            <pc:docMk/>
            <pc:sldMk cId="605312590" sldId="256"/>
            <ac:spMk id="602" creationId="{17E7F43A-1C65-E3D2-9B7A-2262860EFF1F}"/>
          </ac:spMkLst>
        </pc:spChg>
        <pc:spChg chg="mod">
          <ac:chgData name="Emils Zegers" userId="bd5cf22c-0e97-44c0-acad-9bc9915da531" providerId="ADAL" clId="{5F09D76C-1841-4F58-94B1-5AE3681891B6}" dt="2023-06-22T13:57:58.600" v="3437" actId="27803"/>
          <ac:spMkLst>
            <pc:docMk/>
            <pc:sldMk cId="605312590" sldId="256"/>
            <ac:spMk id="603" creationId="{B72D1D6D-1D51-11FD-D3E4-C23F1668A589}"/>
          </ac:spMkLst>
        </pc:spChg>
        <pc:spChg chg="mod">
          <ac:chgData name="Emils Zegers" userId="bd5cf22c-0e97-44c0-acad-9bc9915da531" providerId="ADAL" clId="{5F09D76C-1841-4F58-94B1-5AE3681891B6}" dt="2023-06-22T13:57:58.600" v="3437" actId="27803"/>
          <ac:spMkLst>
            <pc:docMk/>
            <pc:sldMk cId="605312590" sldId="256"/>
            <ac:spMk id="604" creationId="{2519D735-44FD-EBF5-5621-E5B2355968C9}"/>
          </ac:spMkLst>
        </pc:spChg>
        <pc:spChg chg="mod">
          <ac:chgData name="Emils Zegers" userId="bd5cf22c-0e97-44c0-acad-9bc9915da531" providerId="ADAL" clId="{5F09D76C-1841-4F58-94B1-5AE3681891B6}" dt="2023-06-22T13:57:58.600" v="3437" actId="27803"/>
          <ac:spMkLst>
            <pc:docMk/>
            <pc:sldMk cId="605312590" sldId="256"/>
            <ac:spMk id="605" creationId="{F70EC08B-9ABC-DD24-922B-1BA72B730C87}"/>
          </ac:spMkLst>
        </pc:spChg>
        <pc:spChg chg="mod">
          <ac:chgData name="Emils Zegers" userId="bd5cf22c-0e97-44c0-acad-9bc9915da531" providerId="ADAL" clId="{5F09D76C-1841-4F58-94B1-5AE3681891B6}" dt="2023-06-22T13:57:58.600" v="3437" actId="27803"/>
          <ac:spMkLst>
            <pc:docMk/>
            <pc:sldMk cId="605312590" sldId="256"/>
            <ac:spMk id="606" creationId="{35FCB542-74D0-572F-96EF-1393A28CA53B}"/>
          </ac:spMkLst>
        </pc:spChg>
        <pc:spChg chg="mod">
          <ac:chgData name="Emils Zegers" userId="bd5cf22c-0e97-44c0-acad-9bc9915da531" providerId="ADAL" clId="{5F09D76C-1841-4F58-94B1-5AE3681891B6}" dt="2023-06-22T13:57:58.600" v="3437" actId="27803"/>
          <ac:spMkLst>
            <pc:docMk/>
            <pc:sldMk cId="605312590" sldId="256"/>
            <ac:spMk id="607" creationId="{3F6F5FB2-5441-87D6-BB79-F53FA7A345C7}"/>
          </ac:spMkLst>
        </pc:spChg>
        <pc:spChg chg="mod">
          <ac:chgData name="Emils Zegers" userId="bd5cf22c-0e97-44c0-acad-9bc9915da531" providerId="ADAL" clId="{5F09D76C-1841-4F58-94B1-5AE3681891B6}" dt="2023-06-22T13:57:58.600" v="3437" actId="27803"/>
          <ac:spMkLst>
            <pc:docMk/>
            <pc:sldMk cId="605312590" sldId="256"/>
            <ac:spMk id="608" creationId="{1490D7C1-4988-7D46-D902-DC266ACC16EE}"/>
          </ac:spMkLst>
        </pc:spChg>
        <pc:spChg chg="mod">
          <ac:chgData name="Emils Zegers" userId="bd5cf22c-0e97-44c0-acad-9bc9915da531" providerId="ADAL" clId="{5F09D76C-1841-4F58-94B1-5AE3681891B6}" dt="2023-06-22T13:57:58.600" v="3437" actId="27803"/>
          <ac:spMkLst>
            <pc:docMk/>
            <pc:sldMk cId="605312590" sldId="256"/>
            <ac:spMk id="609" creationId="{5212C6D0-6CD1-9376-C44C-9750EA22CF4E}"/>
          </ac:spMkLst>
        </pc:spChg>
        <pc:spChg chg="mod">
          <ac:chgData name="Emils Zegers" userId="bd5cf22c-0e97-44c0-acad-9bc9915da531" providerId="ADAL" clId="{5F09D76C-1841-4F58-94B1-5AE3681891B6}" dt="2023-06-22T13:57:58.600" v="3437" actId="27803"/>
          <ac:spMkLst>
            <pc:docMk/>
            <pc:sldMk cId="605312590" sldId="256"/>
            <ac:spMk id="610" creationId="{555415C5-7E56-104A-D376-38E8E177C798}"/>
          </ac:spMkLst>
        </pc:spChg>
        <pc:spChg chg="mod">
          <ac:chgData name="Emils Zegers" userId="bd5cf22c-0e97-44c0-acad-9bc9915da531" providerId="ADAL" clId="{5F09D76C-1841-4F58-94B1-5AE3681891B6}" dt="2023-06-22T13:57:58.600" v="3437" actId="27803"/>
          <ac:spMkLst>
            <pc:docMk/>
            <pc:sldMk cId="605312590" sldId="256"/>
            <ac:spMk id="611" creationId="{77E40266-0AEB-1799-F6E5-4E7DFAAD423B}"/>
          </ac:spMkLst>
        </pc:spChg>
        <pc:spChg chg="mod">
          <ac:chgData name="Emils Zegers" userId="bd5cf22c-0e97-44c0-acad-9bc9915da531" providerId="ADAL" clId="{5F09D76C-1841-4F58-94B1-5AE3681891B6}" dt="2023-06-22T13:57:58.600" v="3437" actId="27803"/>
          <ac:spMkLst>
            <pc:docMk/>
            <pc:sldMk cId="605312590" sldId="256"/>
            <ac:spMk id="612" creationId="{E294FD85-6CBB-F632-5DCD-FFFA75F7B589}"/>
          </ac:spMkLst>
        </pc:spChg>
        <pc:spChg chg="mod">
          <ac:chgData name="Emils Zegers" userId="bd5cf22c-0e97-44c0-acad-9bc9915da531" providerId="ADAL" clId="{5F09D76C-1841-4F58-94B1-5AE3681891B6}" dt="2023-06-22T13:57:58.600" v="3437" actId="27803"/>
          <ac:spMkLst>
            <pc:docMk/>
            <pc:sldMk cId="605312590" sldId="256"/>
            <ac:spMk id="613" creationId="{ADA635CE-C10E-E95D-3C52-9AF86E31B6BE}"/>
          </ac:spMkLst>
        </pc:spChg>
        <pc:spChg chg="mod">
          <ac:chgData name="Emils Zegers" userId="bd5cf22c-0e97-44c0-acad-9bc9915da531" providerId="ADAL" clId="{5F09D76C-1841-4F58-94B1-5AE3681891B6}" dt="2023-06-22T13:57:58.600" v="3437" actId="27803"/>
          <ac:spMkLst>
            <pc:docMk/>
            <pc:sldMk cId="605312590" sldId="256"/>
            <ac:spMk id="614" creationId="{26DC3DB7-4B8B-447A-D8C0-3398D037927C}"/>
          </ac:spMkLst>
        </pc:spChg>
        <pc:spChg chg="mod">
          <ac:chgData name="Emils Zegers" userId="bd5cf22c-0e97-44c0-acad-9bc9915da531" providerId="ADAL" clId="{5F09D76C-1841-4F58-94B1-5AE3681891B6}" dt="2023-06-22T13:57:58.600" v="3437" actId="27803"/>
          <ac:spMkLst>
            <pc:docMk/>
            <pc:sldMk cId="605312590" sldId="256"/>
            <ac:spMk id="615" creationId="{F03269AA-CC19-DFFB-768C-B730B0CA91E7}"/>
          </ac:spMkLst>
        </pc:spChg>
        <pc:spChg chg="mod">
          <ac:chgData name="Emils Zegers" userId="bd5cf22c-0e97-44c0-acad-9bc9915da531" providerId="ADAL" clId="{5F09D76C-1841-4F58-94B1-5AE3681891B6}" dt="2023-06-22T13:57:58.600" v="3437" actId="27803"/>
          <ac:spMkLst>
            <pc:docMk/>
            <pc:sldMk cId="605312590" sldId="256"/>
            <ac:spMk id="616" creationId="{D2D4D182-3FE8-6EA4-B1AF-DD5182C905B6}"/>
          </ac:spMkLst>
        </pc:spChg>
        <pc:spChg chg="mod">
          <ac:chgData name="Emils Zegers" userId="bd5cf22c-0e97-44c0-acad-9bc9915da531" providerId="ADAL" clId="{5F09D76C-1841-4F58-94B1-5AE3681891B6}" dt="2023-06-22T13:57:58.600" v="3437" actId="27803"/>
          <ac:spMkLst>
            <pc:docMk/>
            <pc:sldMk cId="605312590" sldId="256"/>
            <ac:spMk id="617" creationId="{83A2CA3A-7ED7-944D-45A4-4AF26252B326}"/>
          </ac:spMkLst>
        </pc:spChg>
        <pc:spChg chg="mod">
          <ac:chgData name="Emils Zegers" userId="bd5cf22c-0e97-44c0-acad-9bc9915da531" providerId="ADAL" clId="{5F09D76C-1841-4F58-94B1-5AE3681891B6}" dt="2023-06-22T13:57:58.600" v="3437" actId="27803"/>
          <ac:spMkLst>
            <pc:docMk/>
            <pc:sldMk cId="605312590" sldId="256"/>
            <ac:spMk id="618" creationId="{8ADF5533-254B-7D09-F60E-41C583DAB3F7}"/>
          </ac:spMkLst>
        </pc:spChg>
        <pc:spChg chg="mod">
          <ac:chgData name="Emils Zegers" userId="bd5cf22c-0e97-44c0-acad-9bc9915da531" providerId="ADAL" clId="{5F09D76C-1841-4F58-94B1-5AE3681891B6}" dt="2023-06-22T13:57:58.600" v="3437" actId="27803"/>
          <ac:spMkLst>
            <pc:docMk/>
            <pc:sldMk cId="605312590" sldId="256"/>
            <ac:spMk id="619" creationId="{1AED65FD-A66A-1AFE-8525-909B35916098}"/>
          </ac:spMkLst>
        </pc:spChg>
        <pc:spChg chg="mod">
          <ac:chgData name="Emils Zegers" userId="bd5cf22c-0e97-44c0-acad-9bc9915da531" providerId="ADAL" clId="{5F09D76C-1841-4F58-94B1-5AE3681891B6}" dt="2023-06-22T13:57:58.600" v="3437" actId="27803"/>
          <ac:spMkLst>
            <pc:docMk/>
            <pc:sldMk cId="605312590" sldId="256"/>
            <ac:spMk id="620" creationId="{2C4CC678-E141-9485-9064-4C1E263D1E52}"/>
          </ac:spMkLst>
        </pc:spChg>
        <pc:spChg chg="mod">
          <ac:chgData name="Emils Zegers" userId="bd5cf22c-0e97-44c0-acad-9bc9915da531" providerId="ADAL" clId="{5F09D76C-1841-4F58-94B1-5AE3681891B6}" dt="2023-06-22T13:57:58.600" v="3437" actId="27803"/>
          <ac:spMkLst>
            <pc:docMk/>
            <pc:sldMk cId="605312590" sldId="256"/>
            <ac:spMk id="621" creationId="{D9599BE6-74E8-512F-1136-2ADC835386DE}"/>
          </ac:spMkLst>
        </pc:spChg>
        <pc:spChg chg="mod">
          <ac:chgData name="Emils Zegers" userId="bd5cf22c-0e97-44c0-acad-9bc9915da531" providerId="ADAL" clId="{5F09D76C-1841-4F58-94B1-5AE3681891B6}" dt="2023-06-22T13:57:58.600" v="3437" actId="27803"/>
          <ac:spMkLst>
            <pc:docMk/>
            <pc:sldMk cId="605312590" sldId="256"/>
            <ac:spMk id="622" creationId="{BD90363D-BB2F-BD19-99FC-95D43471971B}"/>
          </ac:spMkLst>
        </pc:spChg>
        <pc:spChg chg="mod">
          <ac:chgData name="Emils Zegers" userId="bd5cf22c-0e97-44c0-acad-9bc9915da531" providerId="ADAL" clId="{5F09D76C-1841-4F58-94B1-5AE3681891B6}" dt="2023-06-22T13:57:58.600" v="3437" actId="27803"/>
          <ac:spMkLst>
            <pc:docMk/>
            <pc:sldMk cId="605312590" sldId="256"/>
            <ac:spMk id="623" creationId="{A266826E-0B92-6EA5-2925-27CD1B11C519}"/>
          </ac:spMkLst>
        </pc:spChg>
        <pc:spChg chg="mod">
          <ac:chgData name="Emils Zegers" userId="bd5cf22c-0e97-44c0-acad-9bc9915da531" providerId="ADAL" clId="{5F09D76C-1841-4F58-94B1-5AE3681891B6}" dt="2023-06-22T13:57:58.600" v="3437" actId="27803"/>
          <ac:spMkLst>
            <pc:docMk/>
            <pc:sldMk cId="605312590" sldId="256"/>
            <ac:spMk id="624" creationId="{208D3BC5-CAAA-13ED-CDE3-6B06E04ECF45}"/>
          </ac:spMkLst>
        </pc:spChg>
        <pc:spChg chg="mod">
          <ac:chgData name="Emils Zegers" userId="bd5cf22c-0e97-44c0-acad-9bc9915da531" providerId="ADAL" clId="{5F09D76C-1841-4F58-94B1-5AE3681891B6}" dt="2023-06-22T13:57:58.600" v="3437" actId="27803"/>
          <ac:spMkLst>
            <pc:docMk/>
            <pc:sldMk cId="605312590" sldId="256"/>
            <ac:spMk id="625" creationId="{F8B2DFA8-4A56-4D0D-0BD6-78145B47C1FE}"/>
          </ac:spMkLst>
        </pc:spChg>
        <pc:spChg chg="mod">
          <ac:chgData name="Emils Zegers" userId="bd5cf22c-0e97-44c0-acad-9bc9915da531" providerId="ADAL" clId="{5F09D76C-1841-4F58-94B1-5AE3681891B6}" dt="2023-06-22T13:57:58.600" v="3437" actId="27803"/>
          <ac:spMkLst>
            <pc:docMk/>
            <pc:sldMk cId="605312590" sldId="256"/>
            <ac:spMk id="626" creationId="{E8CA8C81-6899-25B7-9337-2F288CD239DD}"/>
          </ac:spMkLst>
        </pc:spChg>
        <pc:spChg chg="mod">
          <ac:chgData name="Emils Zegers" userId="bd5cf22c-0e97-44c0-acad-9bc9915da531" providerId="ADAL" clId="{5F09D76C-1841-4F58-94B1-5AE3681891B6}" dt="2023-06-22T13:57:58.600" v="3437" actId="27803"/>
          <ac:spMkLst>
            <pc:docMk/>
            <pc:sldMk cId="605312590" sldId="256"/>
            <ac:spMk id="627" creationId="{BE71A0D5-D6E9-B24B-B6D6-DA3C4A9084D4}"/>
          </ac:spMkLst>
        </pc:spChg>
        <pc:spChg chg="mod">
          <ac:chgData name="Emils Zegers" userId="bd5cf22c-0e97-44c0-acad-9bc9915da531" providerId="ADAL" clId="{5F09D76C-1841-4F58-94B1-5AE3681891B6}" dt="2023-06-22T13:57:58.600" v="3437" actId="27803"/>
          <ac:spMkLst>
            <pc:docMk/>
            <pc:sldMk cId="605312590" sldId="256"/>
            <ac:spMk id="628" creationId="{72E19452-3FE7-EA9C-85A2-866CBE937CC2}"/>
          </ac:spMkLst>
        </pc:spChg>
        <pc:spChg chg="mod">
          <ac:chgData name="Emils Zegers" userId="bd5cf22c-0e97-44c0-acad-9bc9915da531" providerId="ADAL" clId="{5F09D76C-1841-4F58-94B1-5AE3681891B6}" dt="2023-06-22T13:57:58.600" v="3437" actId="27803"/>
          <ac:spMkLst>
            <pc:docMk/>
            <pc:sldMk cId="605312590" sldId="256"/>
            <ac:spMk id="629" creationId="{830B1200-D507-EDC4-09EF-4C9EC6EB7713}"/>
          </ac:spMkLst>
        </pc:spChg>
        <pc:spChg chg="mod">
          <ac:chgData name="Emils Zegers" userId="bd5cf22c-0e97-44c0-acad-9bc9915da531" providerId="ADAL" clId="{5F09D76C-1841-4F58-94B1-5AE3681891B6}" dt="2023-06-22T13:57:58.600" v="3437" actId="27803"/>
          <ac:spMkLst>
            <pc:docMk/>
            <pc:sldMk cId="605312590" sldId="256"/>
            <ac:spMk id="630" creationId="{6B25CCFA-AC7B-20CD-5BD1-07539A4F1A8B}"/>
          </ac:spMkLst>
        </pc:spChg>
        <pc:spChg chg="mod">
          <ac:chgData name="Emils Zegers" userId="bd5cf22c-0e97-44c0-acad-9bc9915da531" providerId="ADAL" clId="{5F09D76C-1841-4F58-94B1-5AE3681891B6}" dt="2023-06-22T13:57:58.600" v="3437" actId="27803"/>
          <ac:spMkLst>
            <pc:docMk/>
            <pc:sldMk cId="605312590" sldId="256"/>
            <ac:spMk id="631" creationId="{73B6A977-E8E7-6FC9-81BB-4190023C92E7}"/>
          </ac:spMkLst>
        </pc:spChg>
        <pc:spChg chg="mod">
          <ac:chgData name="Emils Zegers" userId="bd5cf22c-0e97-44c0-acad-9bc9915da531" providerId="ADAL" clId="{5F09D76C-1841-4F58-94B1-5AE3681891B6}" dt="2023-06-22T13:57:58.600" v="3437" actId="27803"/>
          <ac:spMkLst>
            <pc:docMk/>
            <pc:sldMk cId="605312590" sldId="256"/>
            <ac:spMk id="632" creationId="{800D55E8-8CB7-4AC1-B692-4FF9613F4E5E}"/>
          </ac:spMkLst>
        </pc:spChg>
        <pc:spChg chg="mod">
          <ac:chgData name="Emils Zegers" userId="bd5cf22c-0e97-44c0-acad-9bc9915da531" providerId="ADAL" clId="{5F09D76C-1841-4F58-94B1-5AE3681891B6}" dt="2023-06-22T13:57:58.600" v="3437" actId="27803"/>
          <ac:spMkLst>
            <pc:docMk/>
            <pc:sldMk cId="605312590" sldId="256"/>
            <ac:spMk id="633" creationId="{595143C0-CEDC-159F-FB04-8BCA5F37BE80}"/>
          </ac:spMkLst>
        </pc:spChg>
        <pc:spChg chg="mod">
          <ac:chgData name="Emils Zegers" userId="bd5cf22c-0e97-44c0-acad-9bc9915da531" providerId="ADAL" clId="{5F09D76C-1841-4F58-94B1-5AE3681891B6}" dt="2023-06-22T13:57:58.600" v="3437" actId="27803"/>
          <ac:spMkLst>
            <pc:docMk/>
            <pc:sldMk cId="605312590" sldId="256"/>
            <ac:spMk id="634" creationId="{B2D0A446-3922-463F-AA42-585B88F34A0E}"/>
          </ac:spMkLst>
        </pc:spChg>
        <pc:spChg chg="mod">
          <ac:chgData name="Emils Zegers" userId="bd5cf22c-0e97-44c0-acad-9bc9915da531" providerId="ADAL" clId="{5F09D76C-1841-4F58-94B1-5AE3681891B6}" dt="2023-06-22T13:57:58.600" v="3437" actId="27803"/>
          <ac:spMkLst>
            <pc:docMk/>
            <pc:sldMk cId="605312590" sldId="256"/>
            <ac:spMk id="635" creationId="{308D7863-DC7B-843D-6391-4561ABA2AFC4}"/>
          </ac:spMkLst>
        </pc:spChg>
        <pc:spChg chg="mod">
          <ac:chgData name="Emils Zegers" userId="bd5cf22c-0e97-44c0-acad-9bc9915da531" providerId="ADAL" clId="{5F09D76C-1841-4F58-94B1-5AE3681891B6}" dt="2023-06-22T13:57:58.600" v="3437" actId="27803"/>
          <ac:spMkLst>
            <pc:docMk/>
            <pc:sldMk cId="605312590" sldId="256"/>
            <ac:spMk id="636" creationId="{54E47A86-2BD1-5813-56AE-7237420DD7C9}"/>
          </ac:spMkLst>
        </pc:spChg>
        <pc:spChg chg="mod">
          <ac:chgData name="Emils Zegers" userId="bd5cf22c-0e97-44c0-acad-9bc9915da531" providerId="ADAL" clId="{5F09D76C-1841-4F58-94B1-5AE3681891B6}" dt="2023-06-22T13:57:58.600" v="3437" actId="27803"/>
          <ac:spMkLst>
            <pc:docMk/>
            <pc:sldMk cId="605312590" sldId="256"/>
            <ac:spMk id="637" creationId="{8A86753B-D5BE-9B9F-4AA3-31818FB4EE1F}"/>
          </ac:spMkLst>
        </pc:spChg>
        <pc:spChg chg="mod">
          <ac:chgData name="Emils Zegers" userId="bd5cf22c-0e97-44c0-acad-9bc9915da531" providerId="ADAL" clId="{5F09D76C-1841-4F58-94B1-5AE3681891B6}" dt="2023-06-22T13:57:58.600" v="3437" actId="27803"/>
          <ac:spMkLst>
            <pc:docMk/>
            <pc:sldMk cId="605312590" sldId="256"/>
            <ac:spMk id="638" creationId="{B5148B28-4BBA-4B41-33B4-ABE3B29AE583}"/>
          </ac:spMkLst>
        </pc:spChg>
        <pc:spChg chg="mod">
          <ac:chgData name="Emils Zegers" userId="bd5cf22c-0e97-44c0-acad-9bc9915da531" providerId="ADAL" clId="{5F09D76C-1841-4F58-94B1-5AE3681891B6}" dt="2023-06-22T13:57:58.600" v="3437" actId="27803"/>
          <ac:spMkLst>
            <pc:docMk/>
            <pc:sldMk cId="605312590" sldId="256"/>
            <ac:spMk id="639" creationId="{B6082B2C-FDEC-3964-9778-08EAE24AE3DD}"/>
          </ac:spMkLst>
        </pc:spChg>
        <pc:spChg chg="mod">
          <ac:chgData name="Emils Zegers" userId="bd5cf22c-0e97-44c0-acad-9bc9915da531" providerId="ADAL" clId="{5F09D76C-1841-4F58-94B1-5AE3681891B6}" dt="2023-06-22T13:57:58.600" v="3437" actId="27803"/>
          <ac:spMkLst>
            <pc:docMk/>
            <pc:sldMk cId="605312590" sldId="256"/>
            <ac:spMk id="640" creationId="{FB650113-E01A-A83D-7BDE-6B673BA5B77E}"/>
          </ac:spMkLst>
        </pc:spChg>
        <pc:spChg chg="mod">
          <ac:chgData name="Emils Zegers" userId="bd5cf22c-0e97-44c0-acad-9bc9915da531" providerId="ADAL" clId="{5F09D76C-1841-4F58-94B1-5AE3681891B6}" dt="2023-06-22T13:57:58.600" v="3437" actId="27803"/>
          <ac:spMkLst>
            <pc:docMk/>
            <pc:sldMk cId="605312590" sldId="256"/>
            <ac:spMk id="641" creationId="{0497D2AC-E92D-6C8B-103A-B87236A673CB}"/>
          </ac:spMkLst>
        </pc:spChg>
        <pc:spChg chg="mod">
          <ac:chgData name="Emils Zegers" userId="bd5cf22c-0e97-44c0-acad-9bc9915da531" providerId="ADAL" clId="{5F09D76C-1841-4F58-94B1-5AE3681891B6}" dt="2023-06-22T13:57:58.600" v="3437" actId="27803"/>
          <ac:spMkLst>
            <pc:docMk/>
            <pc:sldMk cId="605312590" sldId="256"/>
            <ac:spMk id="642" creationId="{8109690E-C9C3-3000-B182-2C226EAAB730}"/>
          </ac:spMkLst>
        </pc:spChg>
        <pc:spChg chg="mod">
          <ac:chgData name="Emils Zegers" userId="bd5cf22c-0e97-44c0-acad-9bc9915da531" providerId="ADAL" clId="{5F09D76C-1841-4F58-94B1-5AE3681891B6}" dt="2023-06-22T13:57:58.600" v="3437" actId="27803"/>
          <ac:spMkLst>
            <pc:docMk/>
            <pc:sldMk cId="605312590" sldId="256"/>
            <ac:spMk id="643" creationId="{104A76A1-5CB7-E01D-5E4A-AB4B8514B11F}"/>
          </ac:spMkLst>
        </pc:spChg>
        <pc:spChg chg="mod">
          <ac:chgData name="Emils Zegers" userId="bd5cf22c-0e97-44c0-acad-9bc9915da531" providerId="ADAL" clId="{5F09D76C-1841-4F58-94B1-5AE3681891B6}" dt="2023-06-22T13:57:58.600" v="3437" actId="27803"/>
          <ac:spMkLst>
            <pc:docMk/>
            <pc:sldMk cId="605312590" sldId="256"/>
            <ac:spMk id="644" creationId="{054F0E7A-6FD3-A71E-44B7-142F59042DA6}"/>
          </ac:spMkLst>
        </pc:spChg>
        <pc:spChg chg="mod">
          <ac:chgData name="Emils Zegers" userId="bd5cf22c-0e97-44c0-acad-9bc9915da531" providerId="ADAL" clId="{5F09D76C-1841-4F58-94B1-5AE3681891B6}" dt="2023-06-22T13:57:58.600" v="3437" actId="27803"/>
          <ac:spMkLst>
            <pc:docMk/>
            <pc:sldMk cId="605312590" sldId="256"/>
            <ac:spMk id="645" creationId="{BD888925-8EA1-F930-CAB0-4DF6B9C345E0}"/>
          </ac:spMkLst>
        </pc:spChg>
        <pc:spChg chg="mod">
          <ac:chgData name="Emils Zegers" userId="bd5cf22c-0e97-44c0-acad-9bc9915da531" providerId="ADAL" clId="{5F09D76C-1841-4F58-94B1-5AE3681891B6}" dt="2023-06-22T13:57:58.600" v="3437" actId="27803"/>
          <ac:spMkLst>
            <pc:docMk/>
            <pc:sldMk cId="605312590" sldId="256"/>
            <ac:spMk id="646" creationId="{CDFCB3D9-3633-F627-E33D-7CD1490B8F01}"/>
          </ac:spMkLst>
        </pc:spChg>
        <pc:spChg chg="mod">
          <ac:chgData name="Emils Zegers" userId="bd5cf22c-0e97-44c0-acad-9bc9915da531" providerId="ADAL" clId="{5F09D76C-1841-4F58-94B1-5AE3681891B6}" dt="2023-06-22T13:57:58.600" v="3437" actId="27803"/>
          <ac:spMkLst>
            <pc:docMk/>
            <pc:sldMk cId="605312590" sldId="256"/>
            <ac:spMk id="647" creationId="{C6B674E8-0A2E-6652-9CF1-780ADC16F93C}"/>
          </ac:spMkLst>
        </pc:spChg>
        <pc:spChg chg="mod">
          <ac:chgData name="Emils Zegers" userId="bd5cf22c-0e97-44c0-acad-9bc9915da531" providerId="ADAL" clId="{5F09D76C-1841-4F58-94B1-5AE3681891B6}" dt="2023-06-22T13:57:58.600" v="3437" actId="27803"/>
          <ac:spMkLst>
            <pc:docMk/>
            <pc:sldMk cId="605312590" sldId="256"/>
            <ac:spMk id="648" creationId="{4E09443F-E5CF-A633-FFE3-D2A68BF456FF}"/>
          </ac:spMkLst>
        </pc:spChg>
        <pc:spChg chg="mod">
          <ac:chgData name="Emils Zegers" userId="bd5cf22c-0e97-44c0-acad-9bc9915da531" providerId="ADAL" clId="{5F09D76C-1841-4F58-94B1-5AE3681891B6}" dt="2023-06-22T13:57:58.600" v="3437" actId="27803"/>
          <ac:spMkLst>
            <pc:docMk/>
            <pc:sldMk cId="605312590" sldId="256"/>
            <ac:spMk id="649" creationId="{A281E1C8-9C41-EB9C-12C3-53D21E35EEB4}"/>
          </ac:spMkLst>
        </pc:spChg>
        <pc:spChg chg="mod">
          <ac:chgData name="Emils Zegers" userId="bd5cf22c-0e97-44c0-acad-9bc9915da531" providerId="ADAL" clId="{5F09D76C-1841-4F58-94B1-5AE3681891B6}" dt="2023-06-22T13:57:58.600" v="3437" actId="27803"/>
          <ac:spMkLst>
            <pc:docMk/>
            <pc:sldMk cId="605312590" sldId="256"/>
            <ac:spMk id="650" creationId="{DF29EB1F-6CB7-3FD3-4E68-894AA673E49B}"/>
          </ac:spMkLst>
        </pc:spChg>
        <pc:spChg chg="mod">
          <ac:chgData name="Emils Zegers" userId="bd5cf22c-0e97-44c0-acad-9bc9915da531" providerId="ADAL" clId="{5F09D76C-1841-4F58-94B1-5AE3681891B6}" dt="2023-06-22T13:57:58.600" v="3437" actId="27803"/>
          <ac:spMkLst>
            <pc:docMk/>
            <pc:sldMk cId="605312590" sldId="256"/>
            <ac:spMk id="651" creationId="{0994CFE4-EB9A-505C-43D9-DB3D8694BCCA}"/>
          </ac:spMkLst>
        </pc:spChg>
        <pc:spChg chg="mod">
          <ac:chgData name="Emils Zegers" userId="bd5cf22c-0e97-44c0-acad-9bc9915da531" providerId="ADAL" clId="{5F09D76C-1841-4F58-94B1-5AE3681891B6}" dt="2023-06-22T13:57:58.600" v="3437" actId="27803"/>
          <ac:spMkLst>
            <pc:docMk/>
            <pc:sldMk cId="605312590" sldId="256"/>
            <ac:spMk id="652" creationId="{25A186E2-E458-FCAE-B35B-EE5525B22DDD}"/>
          </ac:spMkLst>
        </pc:spChg>
        <pc:spChg chg="mod">
          <ac:chgData name="Emils Zegers" userId="bd5cf22c-0e97-44c0-acad-9bc9915da531" providerId="ADAL" clId="{5F09D76C-1841-4F58-94B1-5AE3681891B6}" dt="2023-06-22T13:57:58.600" v="3437" actId="27803"/>
          <ac:spMkLst>
            <pc:docMk/>
            <pc:sldMk cId="605312590" sldId="256"/>
            <ac:spMk id="653" creationId="{31B9427F-B5F8-FD5B-63BF-E2BD369E351E}"/>
          </ac:spMkLst>
        </pc:spChg>
        <pc:spChg chg="mod">
          <ac:chgData name="Emils Zegers" userId="bd5cf22c-0e97-44c0-acad-9bc9915da531" providerId="ADAL" clId="{5F09D76C-1841-4F58-94B1-5AE3681891B6}" dt="2023-06-22T13:57:58.600" v="3437" actId="27803"/>
          <ac:spMkLst>
            <pc:docMk/>
            <pc:sldMk cId="605312590" sldId="256"/>
            <ac:spMk id="654" creationId="{8E602A46-516F-FAEA-33DD-3E3E6029CBDE}"/>
          </ac:spMkLst>
        </pc:spChg>
        <pc:spChg chg="mod">
          <ac:chgData name="Emils Zegers" userId="bd5cf22c-0e97-44c0-acad-9bc9915da531" providerId="ADAL" clId="{5F09D76C-1841-4F58-94B1-5AE3681891B6}" dt="2023-06-22T13:57:58.600" v="3437" actId="27803"/>
          <ac:spMkLst>
            <pc:docMk/>
            <pc:sldMk cId="605312590" sldId="256"/>
            <ac:spMk id="655" creationId="{2A600840-F428-1892-FA05-C8A1E3AD97A1}"/>
          </ac:spMkLst>
        </pc:spChg>
        <pc:spChg chg="mod">
          <ac:chgData name="Emils Zegers" userId="bd5cf22c-0e97-44c0-acad-9bc9915da531" providerId="ADAL" clId="{5F09D76C-1841-4F58-94B1-5AE3681891B6}" dt="2023-06-22T13:57:58.600" v="3437" actId="27803"/>
          <ac:spMkLst>
            <pc:docMk/>
            <pc:sldMk cId="605312590" sldId="256"/>
            <ac:spMk id="656" creationId="{57C10415-E6C8-3A13-B9DB-B9C827567CC5}"/>
          </ac:spMkLst>
        </pc:spChg>
        <pc:spChg chg="mod">
          <ac:chgData name="Emils Zegers" userId="bd5cf22c-0e97-44c0-acad-9bc9915da531" providerId="ADAL" clId="{5F09D76C-1841-4F58-94B1-5AE3681891B6}" dt="2023-06-22T13:57:58.600" v="3437" actId="27803"/>
          <ac:spMkLst>
            <pc:docMk/>
            <pc:sldMk cId="605312590" sldId="256"/>
            <ac:spMk id="657" creationId="{96637B36-2EDE-4E67-B0E9-C64079BFC7CF}"/>
          </ac:spMkLst>
        </pc:spChg>
        <pc:spChg chg="mod">
          <ac:chgData name="Emils Zegers" userId="bd5cf22c-0e97-44c0-acad-9bc9915da531" providerId="ADAL" clId="{5F09D76C-1841-4F58-94B1-5AE3681891B6}" dt="2023-06-22T13:57:58.600" v="3437" actId="27803"/>
          <ac:spMkLst>
            <pc:docMk/>
            <pc:sldMk cId="605312590" sldId="256"/>
            <ac:spMk id="658" creationId="{CD408FEE-BEBA-67E0-C7BF-1EC433E0FAB5}"/>
          </ac:spMkLst>
        </pc:spChg>
        <pc:spChg chg="mod">
          <ac:chgData name="Emils Zegers" userId="bd5cf22c-0e97-44c0-acad-9bc9915da531" providerId="ADAL" clId="{5F09D76C-1841-4F58-94B1-5AE3681891B6}" dt="2023-06-22T13:57:58.600" v="3437" actId="27803"/>
          <ac:spMkLst>
            <pc:docMk/>
            <pc:sldMk cId="605312590" sldId="256"/>
            <ac:spMk id="659" creationId="{7E70F1A2-B358-2AB0-979C-454AC9DEA97E}"/>
          </ac:spMkLst>
        </pc:spChg>
        <pc:spChg chg="mod">
          <ac:chgData name="Emils Zegers" userId="bd5cf22c-0e97-44c0-acad-9bc9915da531" providerId="ADAL" clId="{5F09D76C-1841-4F58-94B1-5AE3681891B6}" dt="2023-06-22T13:57:58.600" v="3437" actId="27803"/>
          <ac:spMkLst>
            <pc:docMk/>
            <pc:sldMk cId="605312590" sldId="256"/>
            <ac:spMk id="660" creationId="{B4ADAEDE-C7B9-5AAF-D280-B862175D2E24}"/>
          </ac:spMkLst>
        </pc:spChg>
        <pc:spChg chg="mod">
          <ac:chgData name="Emils Zegers" userId="bd5cf22c-0e97-44c0-acad-9bc9915da531" providerId="ADAL" clId="{5F09D76C-1841-4F58-94B1-5AE3681891B6}" dt="2023-06-22T13:57:58.600" v="3437" actId="27803"/>
          <ac:spMkLst>
            <pc:docMk/>
            <pc:sldMk cId="605312590" sldId="256"/>
            <ac:spMk id="661" creationId="{B7F22526-1FBD-8F35-20B3-280F65526F05}"/>
          </ac:spMkLst>
        </pc:spChg>
        <pc:spChg chg="mod">
          <ac:chgData name="Emils Zegers" userId="bd5cf22c-0e97-44c0-acad-9bc9915da531" providerId="ADAL" clId="{5F09D76C-1841-4F58-94B1-5AE3681891B6}" dt="2023-06-22T13:57:58.600" v="3437" actId="27803"/>
          <ac:spMkLst>
            <pc:docMk/>
            <pc:sldMk cId="605312590" sldId="256"/>
            <ac:spMk id="662" creationId="{3163D935-3CCC-0629-C3AF-1B7CD3DC177E}"/>
          </ac:spMkLst>
        </pc:spChg>
        <pc:spChg chg="mod">
          <ac:chgData name="Emils Zegers" userId="bd5cf22c-0e97-44c0-acad-9bc9915da531" providerId="ADAL" clId="{5F09D76C-1841-4F58-94B1-5AE3681891B6}" dt="2023-06-22T13:57:58.600" v="3437" actId="27803"/>
          <ac:spMkLst>
            <pc:docMk/>
            <pc:sldMk cId="605312590" sldId="256"/>
            <ac:spMk id="663" creationId="{94281DD1-8655-B6AD-D267-D36B024262C6}"/>
          </ac:spMkLst>
        </pc:spChg>
        <pc:spChg chg="mod">
          <ac:chgData name="Emils Zegers" userId="bd5cf22c-0e97-44c0-acad-9bc9915da531" providerId="ADAL" clId="{5F09D76C-1841-4F58-94B1-5AE3681891B6}" dt="2023-06-22T13:57:58.600" v="3437" actId="27803"/>
          <ac:spMkLst>
            <pc:docMk/>
            <pc:sldMk cId="605312590" sldId="256"/>
            <ac:spMk id="664" creationId="{1FAB48D1-2C4E-81B9-6C6F-4977F67195F2}"/>
          </ac:spMkLst>
        </pc:spChg>
        <pc:spChg chg="mod">
          <ac:chgData name="Emils Zegers" userId="bd5cf22c-0e97-44c0-acad-9bc9915da531" providerId="ADAL" clId="{5F09D76C-1841-4F58-94B1-5AE3681891B6}" dt="2023-06-22T13:57:58.600" v="3437" actId="27803"/>
          <ac:spMkLst>
            <pc:docMk/>
            <pc:sldMk cId="605312590" sldId="256"/>
            <ac:spMk id="665" creationId="{10341E5A-0A09-89D1-7694-6C56BC4AC783}"/>
          </ac:spMkLst>
        </pc:spChg>
        <pc:spChg chg="mod">
          <ac:chgData name="Emils Zegers" userId="bd5cf22c-0e97-44c0-acad-9bc9915da531" providerId="ADAL" clId="{5F09D76C-1841-4F58-94B1-5AE3681891B6}" dt="2023-06-22T13:57:58.600" v="3437" actId="27803"/>
          <ac:spMkLst>
            <pc:docMk/>
            <pc:sldMk cId="605312590" sldId="256"/>
            <ac:spMk id="666" creationId="{620E7330-77D3-824E-7544-44D63F8FAF59}"/>
          </ac:spMkLst>
        </pc:spChg>
        <pc:spChg chg="mod">
          <ac:chgData name="Emils Zegers" userId="bd5cf22c-0e97-44c0-acad-9bc9915da531" providerId="ADAL" clId="{5F09D76C-1841-4F58-94B1-5AE3681891B6}" dt="2023-06-22T13:57:58.600" v="3437" actId="27803"/>
          <ac:spMkLst>
            <pc:docMk/>
            <pc:sldMk cId="605312590" sldId="256"/>
            <ac:spMk id="667" creationId="{2A13DE6B-2A39-7245-8DE9-255FAE6E2DBB}"/>
          </ac:spMkLst>
        </pc:spChg>
        <pc:spChg chg="mod">
          <ac:chgData name="Emils Zegers" userId="bd5cf22c-0e97-44c0-acad-9bc9915da531" providerId="ADAL" clId="{5F09D76C-1841-4F58-94B1-5AE3681891B6}" dt="2023-06-22T13:57:58.600" v="3437" actId="27803"/>
          <ac:spMkLst>
            <pc:docMk/>
            <pc:sldMk cId="605312590" sldId="256"/>
            <ac:spMk id="668" creationId="{7386036E-486D-1C7A-5A1D-CF646F0E602E}"/>
          </ac:spMkLst>
        </pc:spChg>
        <pc:spChg chg="mod">
          <ac:chgData name="Emils Zegers" userId="bd5cf22c-0e97-44c0-acad-9bc9915da531" providerId="ADAL" clId="{5F09D76C-1841-4F58-94B1-5AE3681891B6}" dt="2023-06-22T13:57:58.600" v="3437" actId="27803"/>
          <ac:spMkLst>
            <pc:docMk/>
            <pc:sldMk cId="605312590" sldId="256"/>
            <ac:spMk id="669" creationId="{83C9812F-E911-A14B-8CDB-742E100C7486}"/>
          </ac:spMkLst>
        </pc:spChg>
        <pc:spChg chg="mod">
          <ac:chgData name="Emils Zegers" userId="bd5cf22c-0e97-44c0-acad-9bc9915da531" providerId="ADAL" clId="{5F09D76C-1841-4F58-94B1-5AE3681891B6}" dt="2023-06-22T13:57:58.600" v="3437" actId="27803"/>
          <ac:spMkLst>
            <pc:docMk/>
            <pc:sldMk cId="605312590" sldId="256"/>
            <ac:spMk id="670" creationId="{C28F1196-B153-3FA9-8A9E-FA52B4C8F5D7}"/>
          </ac:spMkLst>
        </pc:spChg>
        <pc:spChg chg="mod">
          <ac:chgData name="Emils Zegers" userId="bd5cf22c-0e97-44c0-acad-9bc9915da531" providerId="ADAL" clId="{5F09D76C-1841-4F58-94B1-5AE3681891B6}" dt="2023-06-22T13:57:58.600" v="3437" actId="27803"/>
          <ac:spMkLst>
            <pc:docMk/>
            <pc:sldMk cId="605312590" sldId="256"/>
            <ac:spMk id="671" creationId="{EE990411-07A4-52D8-76B8-EF0FB074A544}"/>
          </ac:spMkLst>
        </pc:spChg>
        <pc:spChg chg="mod">
          <ac:chgData name="Emils Zegers" userId="bd5cf22c-0e97-44c0-acad-9bc9915da531" providerId="ADAL" clId="{5F09D76C-1841-4F58-94B1-5AE3681891B6}" dt="2023-06-22T13:57:58.600" v="3437" actId="27803"/>
          <ac:spMkLst>
            <pc:docMk/>
            <pc:sldMk cId="605312590" sldId="256"/>
            <ac:spMk id="672" creationId="{226A8D1A-8C2C-7FDD-CE16-3659CFB0E159}"/>
          </ac:spMkLst>
        </pc:spChg>
        <pc:spChg chg="mod">
          <ac:chgData name="Emils Zegers" userId="bd5cf22c-0e97-44c0-acad-9bc9915da531" providerId="ADAL" clId="{5F09D76C-1841-4F58-94B1-5AE3681891B6}" dt="2023-06-22T13:57:58.600" v="3437" actId="27803"/>
          <ac:spMkLst>
            <pc:docMk/>
            <pc:sldMk cId="605312590" sldId="256"/>
            <ac:spMk id="673" creationId="{0C32FFBB-CA14-862A-8BC2-15367E59828F}"/>
          </ac:spMkLst>
        </pc:spChg>
        <pc:spChg chg="mod">
          <ac:chgData name="Emils Zegers" userId="bd5cf22c-0e97-44c0-acad-9bc9915da531" providerId="ADAL" clId="{5F09D76C-1841-4F58-94B1-5AE3681891B6}" dt="2023-06-22T13:57:58.600" v="3437" actId="27803"/>
          <ac:spMkLst>
            <pc:docMk/>
            <pc:sldMk cId="605312590" sldId="256"/>
            <ac:spMk id="674" creationId="{E83B78CB-B387-1113-AA2F-2AD1CE4A8C49}"/>
          </ac:spMkLst>
        </pc:spChg>
        <pc:spChg chg="mod">
          <ac:chgData name="Emils Zegers" userId="bd5cf22c-0e97-44c0-acad-9bc9915da531" providerId="ADAL" clId="{5F09D76C-1841-4F58-94B1-5AE3681891B6}" dt="2023-06-22T13:57:58.600" v="3437" actId="27803"/>
          <ac:spMkLst>
            <pc:docMk/>
            <pc:sldMk cId="605312590" sldId="256"/>
            <ac:spMk id="675" creationId="{55A38C74-77C1-33B0-FF43-A57DDF79230C}"/>
          </ac:spMkLst>
        </pc:spChg>
        <pc:spChg chg="mod">
          <ac:chgData name="Emils Zegers" userId="bd5cf22c-0e97-44c0-acad-9bc9915da531" providerId="ADAL" clId="{5F09D76C-1841-4F58-94B1-5AE3681891B6}" dt="2023-06-22T13:57:58.600" v="3437" actId="27803"/>
          <ac:spMkLst>
            <pc:docMk/>
            <pc:sldMk cId="605312590" sldId="256"/>
            <ac:spMk id="676" creationId="{BABA9645-B79D-4CEB-1BE3-B3939759F5BE}"/>
          </ac:spMkLst>
        </pc:spChg>
        <pc:spChg chg="mod">
          <ac:chgData name="Emils Zegers" userId="bd5cf22c-0e97-44c0-acad-9bc9915da531" providerId="ADAL" clId="{5F09D76C-1841-4F58-94B1-5AE3681891B6}" dt="2023-06-22T13:57:58.600" v="3437" actId="27803"/>
          <ac:spMkLst>
            <pc:docMk/>
            <pc:sldMk cId="605312590" sldId="256"/>
            <ac:spMk id="677" creationId="{6441CBE9-C429-E909-EE8B-1D06253955A0}"/>
          </ac:spMkLst>
        </pc:spChg>
        <pc:spChg chg="mod">
          <ac:chgData name="Emils Zegers" userId="bd5cf22c-0e97-44c0-acad-9bc9915da531" providerId="ADAL" clId="{5F09D76C-1841-4F58-94B1-5AE3681891B6}" dt="2023-06-22T13:57:58.600" v="3437" actId="27803"/>
          <ac:spMkLst>
            <pc:docMk/>
            <pc:sldMk cId="605312590" sldId="256"/>
            <ac:spMk id="678" creationId="{217D5B0F-8615-609A-5C25-20DC9BCA6FF3}"/>
          </ac:spMkLst>
        </pc:spChg>
        <pc:spChg chg="mod">
          <ac:chgData name="Emils Zegers" userId="bd5cf22c-0e97-44c0-acad-9bc9915da531" providerId="ADAL" clId="{5F09D76C-1841-4F58-94B1-5AE3681891B6}" dt="2023-06-22T13:57:58.600" v="3437" actId="27803"/>
          <ac:spMkLst>
            <pc:docMk/>
            <pc:sldMk cId="605312590" sldId="256"/>
            <ac:spMk id="679" creationId="{90237152-B737-8803-EBED-DC529893AFB5}"/>
          </ac:spMkLst>
        </pc:spChg>
        <pc:spChg chg="mod">
          <ac:chgData name="Emils Zegers" userId="bd5cf22c-0e97-44c0-acad-9bc9915da531" providerId="ADAL" clId="{5F09D76C-1841-4F58-94B1-5AE3681891B6}" dt="2023-06-22T13:57:58.600" v="3437" actId="27803"/>
          <ac:spMkLst>
            <pc:docMk/>
            <pc:sldMk cId="605312590" sldId="256"/>
            <ac:spMk id="680" creationId="{2D7912D5-9F5B-939C-7806-0E1CF4089351}"/>
          </ac:spMkLst>
        </pc:spChg>
        <pc:spChg chg="mod">
          <ac:chgData name="Emils Zegers" userId="bd5cf22c-0e97-44c0-acad-9bc9915da531" providerId="ADAL" clId="{5F09D76C-1841-4F58-94B1-5AE3681891B6}" dt="2023-06-22T13:57:58.600" v="3437" actId="27803"/>
          <ac:spMkLst>
            <pc:docMk/>
            <pc:sldMk cId="605312590" sldId="256"/>
            <ac:spMk id="681" creationId="{1F8EC51F-60E7-E89E-8949-F07BC8251CB7}"/>
          </ac:spMkLst>
        </pc:spChg>
        <pc:spChg chg="mod">
          <ac:chgData name="Emils Zegers" userId="bd5cf22c-0e97-44c0-acad-9bc9915da531" providerId="ADAL" clId="{5F09D76C-1841-4F58-94B1-5AE3681891B6}" dt="2023-06-22T13:57:58.600" v="3437" actId="27803"/>
          <ac:spMkLst>
            <pc:docMk/>
            <pc:sldMk cId="605312590" sldId="256"/>
            <ac:spMk id="682" creationId="{8ECA33B5-762F-3C20-5D21-3C8E057A85B0}"/>
          </ac:spMkLst>
        </pc:spChg>
        <pc:spChg chg="mod">
          <ac:chgData name="Emils Zegers" userId="bd5cf22c-0e97-44c0-acad-9bc9915da531" providerId="ADAL" clId="{5F09D76C-1841-4F58-94B1-5AE3681891B6}" dt="2023-06-22T13:57:58.600" v="3437" actId="27803"/>
          <ac:spMkLst>
            <pc:docMk/>
            <pc:sldMk cId="605312590" sldId="256"/>
            <ac:spMk id="683" creationId="{11005A08-D716-0DF8-45B0-989937831535}"/>
          </ac:spMkLst>
        </pc:spChg>
        <pc:spChg chg="mod">
          <ac:chgData name="Emils Zegers" userId="bd5cf22c-0e97-44c0-acad-9bc9915da531" providerId="ADAL" clId="{5F09D76C-1841-4F58-94B1-5AE3681891B6}" dt="2023-06-22T13:57:58.600" v="3437" actId="27803"/>
          <ac:spMkLst>
            <pc:docMk/>
            <pc:sldMk cId="605312590" sldId="256"/>
            <ac:spMk id="684" creationId="{379C8E4A-4B3E-C226-184C-3981C40151BE}"/>
          </ac:spMkLst>
        </pc:spChg>
        <pc:spChg chg="mod">
          <ac:chgData name="Emils Zegers" userId="bd5cf22c-0e97-44c0-acad-9bc9915da531" providerId="ADAL" clId="{5F09D76C-1841-4F58-94B1-5AE3681891B6}" dt="2023-06-22T13:57:58.600" v="3437" actId="27803"/>
          <ac:spMkLst>
            <pc:docMk/>
            <pc:sldMk cId="605312590" sldId="256"/>
            <ac:spMk id="685" creationId="{3A6A3FD9-476D-F5F5-845D-3210389E28E1}"/>
          </ac:spMkLst>
        </pc:spChg>
        <pc:spChg chg="mod">
          <ac:chgData name="Emils Zegers" userId="bd5cf22c-0e97-44c0-acad-9bc9915da531" providerId="ADAL" clId="{5F09D76C-1841-4F58-94B1-5AE3681891B6}" dt="2023-06-22T13:57:58.600" v="3437" actId="27803"/>
          <ac:spMkLst>
            <pc:docMk/>
            <pc:sldMk cId="605312590" sldId="256"/>
            <ac:spMk id="686" creationId="{88088E9F-E0EE-D5EB-90D6-78F7A6EA8881}"/>
          </ac:spMkLst>
        </pc:spChg>
        <pc:spChg chg="mod">
          <ac:chgData name="Emils Zegers" userId="bd5cf22c-0e97-44c0-acad-9bc9915da531" providerId="ADAL" clId="{5F09D76C-1841-4F58-94B1-5AE3681891B6}" dt="2023-06-22T13:57:58.600" v="3437" actId="27803"/>
          <ac:spMkLst>
            <pc:docMk/>
            <pc:sldMk cId="605312590" sldId="256"/>
            <ac:spMk id="687" creationId="{B52C5E08-CC1D-6C77-0990-1E007F99F222}"/>
          </ac:spMkLst>
        </pc:spChg>
        <pc:spChg chg="mod">
          <ac:chgData name="Emils Zegers" userId="bd5cf22c-0e97-44c0-acad-9bc9915da531" providerId="ADAL" clId="{5F09D76C-1841-4F58-94B1-5AE3681891B6}" dt="2023-06-22T13:57:58.600" v="3437" actId="27803"/>
          <ac:spMkLst>
            <pc:docMk/>
            <pc:sldMk cId="605312590" sldId="256"/>
            <ac:spMk id="688" creationId="{757D393D-3180-10CC-C83F-5CE409781668}"/>
          </ac:spMkLst>
        </pc:spChg>
        <pc:spChg chg="mod">
          <ac:chgData name="Emils Zegers" userId="bd5cf22c-0e97-44c0-acad-9bc9915da531" providerId="ADAL" clId="{5F09D76C-1841-4F58-94B1-5AE3681891B6}" dt="2023-06-22T13:57:58.600" v="3437" actId="27803"/>
          <ac:spMkLst>
            <pc:docMk/>
            <pc:sldMk cId="605312590" sldId="256"/>
            <ac:spMk id="689" creationId="{E1DA6D8B-E9CE-1264-93BF-AA59EDABA4F2}"/>
          </ac:spMkLst>
        </pc:spChg>
        <pc:spChg chg="mod">
          <ac:chgData name="Emils Zegers" userId="bd5cf22c-0e97-44c0-acad-9bc9915da531" providerId="ADAL" clId="{5F09D76C-1841-4F58-94B1-5AE3681891B6}" dt="2023-06-22T13:57:58.600" v="3437" actId="27803"/>
          <ac:spMkLst>
            <pc:docMk/>
            <pc:sldMk cId="605312590" sldId="256"/>
            <ac:spMk id="690" creationId="{68E5755E-05B8-6BFE-EE29-E0CC98C6303C}"/>
          </ac:spMkLst>
        </pc:spChg>
        <pc:spChg chg="mod">
          <ac:chgData name="Emils Zegers" userId="bd5cf22c-0e97-44c0-acad-9bc9915da531" providerId="ADAL" clId="{5F09D76C-1841-4F58-94B1-5AE3681891B6}" dt="2023-06-22T13:57:58.600" v="3437" actId="27803"/>
          <ac:spMkLst>
            <pc:docMk/>
            <pc:sldMk cId="605312590" sldId="256"/>
            <ac:spMk id="691" creationId="{D94FABAB-8A69-6BE9-3A9B-CD560DD75A7E}"/>
          </ac:spMkLst>
        </pc:spChg>
        <pc:spChg chg="mod">
          <ac:chgData name="Emils Zegers" userId="bd5cf22c-0e97-44c0-acad-9bc9915da531" providerId="ADAL" clId="{5F09D76C-1841-4F58-94B1-5AE3681891B6}" dt="2023-06-22T13:57:58.600" v="3437" actId="27803"/>
          <ac:spMkLst>
            <pc:docMk/>
            <pc:sldMk cId="605312590" sldId="256"/>
            <ac:spMk id="692" creationId="{1AB3EE62-0942-081C-240F-5846717AC0F5}"/>
          </ac:spMkLst>
        </pc:spChg>
        <pc:spChg chg="mod">
          <ac:chgData name="Emils Zegers" userId="bd5cf22c-0e97-44c0-acad-9bc9915da531" providerId="ADAL" clId="{5F09D76C-1841-4F58-94B1-5AE3681891B6}" dt="2023-06-22T13:57:58.600" v="3437" actId="27803"/>
          <ac:spMkLst>
            <pc:docMk/>
            <pc:sldMk cId="605312590" sldId="256"/>
            <ac:spMk id="693" creationId="{5D606C6B-9895-6B43-1FF2-B91E6243D2DE}"/>
          </ac:spMkLst>
        </pc:spChg>
        <pc:spChg chg="mod">
          <ac:chgData name="Emils Zegers" userId="bd5cf22c-0e97-44c0-acad-9bc9915da531" providerId="ADAL" clId="{5F09D76C-1841-4F58-94B1-5AE3681891B6}" dt="2023-06-22T13:57:58.600" v="3437" actId="27803"/>
          <ac:spMkLst>
            <pc:docMk/>
            <pc:sldMk cId="605312590" sldId="256"/>
            <ac:spMk id="694" creationId="{2540C85F-5E22-85CD-1F66-C2CB6C9740E7}"/>
          </ac:spMkLst>
        </pc:spChg>
        <pc:spChg chg="mod">
          <ac:chgData name="Emils Zegers" userId="bd5cf22c-0e97-44c0-acad-9bc9915da531" providerId="ADAL" clId="{5F09D76C-1841-4F58-94B1-5AE3681891B6}" dt="2023-06-22T13:57:58.600" v="3437" actId="27803"/>
          <ac:spMkLst>
            <pc:docMk/>
            <pc:sldMk cId="605312590" sldId="256"/>
            <ac:spMk id="695" creationId="{58CF37F8-FFA6-555C-AF3A-899073BA6437}"/>
          </ac:spMkLst>
        </pc:spChg>
        <pc:spChg chg="mod">
          <ac:chgData name="Emils Zegers" userId="bd5cf22c-0e97-44c0-acad-9bc9915da531" providerId="ADAL" clId="{5F09D76C-1841-4F58-94B1-5AE3681891B6}" dt="2023-06-22T13:57:58.600" v="3437" actId="27803"/>
          <ac:spMkLst>
            <pc:docMk/>
            <pc:sldMk cId="605312590" sldId="256"/>
            <ac:spMk id="696" creationId="{94271C5D-CFA0-C671-09B1-FB8D09AFDFA5}"/>
          </ac:spMkLst>
        </pc:spChg>
        <pc:spChg chg="mod">
          <ac:chgData name="Emils Zegers" userId="bd5cf22c-0e97-44c0-acad-9bc9915da531" providerId="ADAL" clId="{5F09D76C-1841-4F58-94B1-5AE3681891B6}" dt="2023-06-22T13:57:58.600" v="3437" actId="27803"/>
          <ac:spMkLst>
            <pc:docMk/>
            <pc:sldMk cId="605312590" sldId="256"/>
            <ac:spMk id="697" creationId="{0565C242-6C92-807A-AB8E-DA2D7F9E92A1}"/>
          </ac:spMkLst>
        </pc:spChg>
        <pc:spChg chg="mod">
          <ac:chgData name="Emils Zegers" userId="bd5cf22c-0e97-44c0-acad-9bc9915da531" providerId="ADAL" clId="{5F09D76C-1841-4F58-94B1-5AE3681891B6}" dt="2023-06-22T13:57:58.600" v="3437" actId="27803"/>
          <ac:spMkLst>
            <pc:docMk/>
            <pc:sldMk cId="605312590" sldId="256"/>
            <ac:spMk id="698" creationId="{43BCAD0F-E14B-C342-6433-9A834796A448}"/>
          </ac:spMkLst>
        </pc:spChg>
        <pc:spChg chg="mod">
          <ac:chgData name="Emils Zegers" userId="bd5cf22c-0e97-44c0-acad-9bc9915da531" providerId="ADAL" clId="{5F09D76C-1841-4F58-94B1-5AE3681891B6}" dt="2023-06-22T13:57:58.600" v="3437" actId="27803"/>
          <ac:spMkLst>
            <pc:docMk/>
            <pc:sldMk cId="605312590" sldId="256"/>
            <ac:spMk id="699" creationId="{80614FE7-5A39-ED32-9354-47178E9544FB}"/>
          </ac:spMkLst>
        </pc:spChg>
        <pc:spChg chg="mod">
          <ac:chgData name="Emils Zegers" userId="bd5cf22c-0e97-44c0-acad-9bc9915da531" providerId="ADAL" clId="{5F09D76C-1841-4F58-94B1-5AE3681891B6}" dt="2023-06-22T13:57:58.600" v="3437" actId="27803"/>
          <ac:spMkLst>
            <pc:docMk/>
            <pc:sldMk cId="605312590" sldId="256"/>
            <ac:spMk id="700" creationId="{E9F36D4C-4D37-4487-24EA-B3833D99E4D4}"/>
          </ac:spMkLst>
        </pc:spChg>
        <pc:spChg chg="mod">
          <ac:chgData name="Emils Zegers" userId="bd5cf22c-0e97-44c0-acad-9bc9915da531" providerId="ADAL" clId="{5F09D76C-1841-4F58-94B1-5AE3681891B6}" dt="2023-06-22T13:57:58.600" v="3437" actId="27803"/>
          <ac:spMkLst>
            <pc:docMk/>
            <pc:sldMk cId="605312590" sldId="256"/>
            <ac:spMk id="701" creationId="{0F030207-4932-3FCC-E375-7251C5ACB4E1}"/>
          </ac:spMkLst>
        </pc:spChg>
        <pc:spChg chg="mod">
          <ac:chgData name="Emils Zegers" userId="bd5cf22c-0e97-44c0-acad-9bc9915da531" providerId="ADAL" clId="{5F09D76C-1841-4F58-94B1-5AE3681891B6}" dt="2023-06-22T13:57:58.600" v="3437" actId="27803"/>
          <ac:spMkLst>
            <pc:docMk/>
            <pc:sldMk cId="605312590" sldId="256"/>
            <ac:spMk id="702" creationId="{91036C5D-A282-1F05-C108-BC3646209D20}"/>
          </ac:spMkLst>
        </pc:spChg>
        <pc:spChg chg="mod">
          <ac:chgData name="Emils Zegers" userId="bd5cf22c-0e97-44c0-acad-9bc9915da531" providerId="ADAL" clId="{5F09D76C-1841-4F58-94B1-5AE3681891B6}" dt="2023-06-22T13:57:58.600" v="3437" actId="27803"/>
          <ac:spMkLst>
            <pc:docMk/>
            <pc:sldMk cId="605312590" sldId="256"/>
            <ac:spMk id="703" creationId="{B4070A49-0B80-A801-D810-9E2BB2F64D77}"/>
          </ac:spMkLst>
        </pc:spChg>
        <pc:spChg chg="mod">
          <ac:chgData name="Emils Zegers" userId="bd5cf22c-0e97-44c0-acad-9bc9915da531" providerId="ADAL" clId="{5F09D76C-1841-4F58-94B1-5AE3681891B6}" dt="2023-06-22T13:57:58.600" v="3437" actId="27803"/>
          <ac:spMkLst>
            <pc:docMk/>
            <pc:sldMk cId="605312590" sldId="256"/>
            <ac:spMk id="704" creationId="{5AD8BBC3-5AEA-028C-5AB8-20321964F41A}"/>
          </ac:spMkLst>
        </pc:spChg>
        <pc:spChg chg="mod">
          <ac:chgData name="Emils Zegers" userId="bd5cf22c-0e97-44c0-acad-9bc9915da531" providerId="ADAL" clId="{5F09D76C-1841-4F58-94B1-5AE3681891B6}" dt="2023-06-22T13:57:58.600" v="3437" actId="27803"/>
          <ac:spMkLst>
            <pc:docMk/>
            <pc:sldMk cId="605312590" sldId="256"/>
            <ac:spMk id="705" creationId="{3F0005F2-FE08-C1BE-DEEB-4583C3D367C1}"/>
          </ac:spMkLst>
        </pc:spChg>
        <pc:spChg chg="mod">
          <ac:chgData name="Emils Zegers" userId="bd5cf22c-0e97-44c0-acad-9bc9915da531" providerId="ADAL" clId="{5F09D76C-1841-4F58-94B1-5AE3681891B6}" dt="2023-06-22T13:57:58.600" v="3437" actId="27803"/>
          <ac:spMkLst>
            <pc:docMk/>
            <pc:sldMk cId="605312590" sldId="256"/>
            <ac:spMk id="706" creationId="{9D9B8126-A6BD-C0AA-2276-94CC4219DB01}"/>
          </ac:spMkLst>
        </pc:spChg>
        <pc:spChg chg="mod">
          <ac:chgData name="Emils Zegers" userId="bd5cf22c-0e97-44c0-acad-9bc9915da531" providerId="ADAL" clId="{5F09D76C-1841-4F58-94B1-5AE3681891B6}" dt="2023-06-22T13:57:58.600" v="3437" actId="27803"/>
          <ac:spMkLst>
            <pc:docMk/>
            <pc:sldMk cId="605312590" sldId="256"/>
            <ac:spMk id="707" creationId="{3ABEAD2E-15BC-6144-790D-45F365435F86}"/>
          </ac:spMkLst>
        </pc:spChg>
        <pc:spChg chg="mod">
          <ac:chgData name="Emils Zegers" userId="bd5cf22c-0e97-44c0-acad-9bc9915da531" providerId="ADAL" clId="{5F09D76C-1841-4F58-94B1-5AE3681891B6}" dt="2023-06-22T13:57:58.600" v="3437" actId="27803"/>
          <ac:spMkLst>
            <pc:docMk/>
            <pc:sldMk cId="605312590" sldId="256"/>
            <ac:spMk id="708" creationId="{3F49ABAF-1A79-FBE9-1E01-B3A41884581F}"/>
          </ac:spMkLst>
        </pc:spChg>
        <pc:spChg chg="mod">
          <ac:chgData name="Emils Zegers" userId="bd5cf22c-0e97-44c0-acad-9bc9915da531" providerId="ADAL" clId="{5F09D76C-1841-4F58-94B1-5AE3681891B6}" dt="2023-06-22T13:57:58.600" v="3437" actId="27803"/>
          <ac:spMkLst>
            <pc:docMk/>
            <pc:sldMk cId="605312590" sldId="256"/>
            <ac:spMk id="709" creationId="{0157AA1B-1C6B-51DA-EABA-EAFCA8FBA70B}"/>
          </ac:spMkLst>
        </pc:spChg>
        <pc:spChg chg="mod">
          <ac:chgData name="Emils Zegers" userId="bd5cf22c-0e97-44c0-acad-9bc9915da531" providerId="ADAL" clId="{5F09D76C-1841-4F58-94B1-5AE3681891B6}" dt="2023-06-22T13:57:58.600" v="3437" actId="27803"/>
          <ac:spMkLst>
            <pc:docMk/>
            <pc:sldMk cId="605312590" sldId="256"/>
            <ac:spMk id="710" creationId="{655CE199-E773-2B76-4BE3-7D1FC94A4553}"/>
          </ac:spMkLst>
        </pc:spChg>
        <pc:spChg chg="mod">
          <ac:chgData name="Emils Zegers" userId="bd5cf22c-0e97-44c0-acad-9bc9915da531" providerId="ADAL" clId="{5F09D76C-1841-4F58-94B1-5AE3681891B6}" dt="2023-06-22T13:57:58.600" v="3437" actId="27803"/>
          <ac:spMkLst>
            <pc:docMk/>
            <pc:sldMk cId="605312590" sldId="256"/>
            <ac:spMk id="711" creationId="{B7EE5EE1-D585-7AB3-8286-0A46FE69ED8D}"/>
          </ac:spMkLst>
        </pc:spChg>
        <pc:spChg chg="mod">
          <ac:chgData name="Emils Zegers" userId="bd5cf22c-0e97-44c0-acad-9bc9915da531" providerId="ADAL" clId="{5F09D76C-1841-4F58-94B1-5AE3681891B6}" dt="2023-06-22T13:57:58.600" v="3437" actId="27803"/>
          <ac:spMkLst>
            <pc:docMk/>
            <pc:sldMk cId="605312590" sldId="256"/>
            <ac:spMk id="712" creationId="{65BBBECB-F767-8DA3-3F7E-BA25683D930F}"/>
          </ac:spMkLst>
        </pc:spChg>
        <pc:spChg chg="mod">
          <ac:chgData name="Emils Zegers" userId="bd5cf22c-0e97-44c0-acad-9bc9915da531" providerId="ADAL" clId="{5F09D76C-1841-4F58-94B1-5AE3681891B6}" dt="2023-06-22T13:57:58.600" v="3437" actId="27803"/>
          <ac:spMkLst>
            <pc:docMk/>
            <pc:sldMk cId="605312590" sldId="256"/>
            <ac:spMk id="713" creationId="{79103578-91C3-F94E-0673-8AAF6095938A}"/>
          </ac:spMkLst>
        </pc:spChg>
        <pc:spChg chg="mod">
          <ac:chgData name="Emils Zegers" userId="bd5cf22c-0e97-44c0-acad-9bc9915da531" providerId="ADAL" clId="{5F09D76C-1841-4F58-94B1-5AE3681891B6}" dt="2023-06-22T13:57:58.600" v="3437" actId="27803"/>
          <ac:spMkLst>
            <pc:docMk/>
            <pc:sldMk cId="605312590" sldId="256"/>
            <ac:spMk id="714" creationId="{129662E0-41CA-5578-122A-3508F3F15FD6}"/>
          </ac:spMkLst>
        </pc:spChg>
        <pc:spChg chg="mod">
          <ac:chgData name="Emils Zegers" userId="bd5cf22c-0e97-44c0-acad-9bc9915da531" providerId="ADAL" clId="{5F09D76C-1841-4F58-94B1-5AE3681891B6}" dt="2023-06-22T13:57:58.600" v="3437" actId="27803"/>
          <ac:spMkLst>
            <pc:docMk/>
            <pc:sldMk cId="605312590" sldId="256"/>
            <ac:spMk id="715" creationId="{51E412A0-300B-2DBA-8AFE-AFC54954469C}"/>
          </ac:spMkLst>
        </pc:spChg>
        <pc:spChg chg="mod">
          <ac:chgData name="Emils Zegers" userId="bd5cf22c-0e97-44c0-acad-9bc9915da531" providerId="ADAL" clId="{5F09D76C-1841-4F58-94B1-5AE3681891B6}" dt="2023-06-22T13:57:58.600" v="3437" actId="27803"/>
          <ac:spMkLst>
            <pc:docMk/>
            <pc:sldMk cId="605312590" sldId="256"/>
            <ac:spMk id="716" creationId="{E66A7908-C625-A429-FF4F-36E6BC61B1D2}"/>
          </ac:spMkLst>
        </pc:spChg>
        <pc:spChg chg="mod">
          <ac:chgData name="Emils Zegers" userId="bd5cf22c-0e97-44c0-acad-9bc9915da531" providerId="ADAL" clId="{5F09D76C-1841-4F58-94B1-5AE3681891B6}" dt="2023-06-22T13:57:58.600" v="3437" actId="27803"/>
          <ac:spMkLst>
            <pc:docMk/>
            <pc:sldMk cId="605312590" sldId="256"/>
            <ac:spMk id="717" creationId="{29B1D43A-AC33-B448-A4DA-A15839DD28D8}"/>
          </ac:spMkLst>
        </pc:spChg>
        <pc:spChg chg="mod">
          <ac:chgData name="Emils Zegers" userId="bd5cf22c-0e97-44c0-acad-9bc9915da531" providerId="ADAL" clId="{5F09D76C-1841-4F58-94B1-5AE3681891B6}" dt="2023-06-22T13:57:58.600" v="3437" actId="27803"/>
          <ac:spMkLst>
            <pc:docMk/>
            <pc:sldMk cId="605312590" sldId="256"/>
            <ac:spMk id="718" creationId="{907550E6-D4CF-EEEB-D2C9-B47FE93F393A}"/>
          </ac:spMkLst>
        </pc:spChg>
        <pc:spChg chg="mod">
          <ac:chgData name="Emils Zegers" userId="bd5cf22c-0e97-44c0-acad-9bc9915da531" providerId="ADAL" clId="{5F09D76C-1841-4F58-94B1-5AE3681891B6}" dt="2023-06-22T13:57:58.600" v="3437" actId="27803"/>
          <ac:spMkLst>
            <pc:docMk/>
            <pc:sldMk cId="605312590" sldId="256"/>
            <ac:spMk id="719" creationId="{819495A9-5B12-3694-9A0E-448BB9C36390}"/>
          </ac:spMkLst>
        </pc:spChg>
        <pc:spChg chg="mod">
          <ac:chgData name="Emils Zegers" userId="bd5cf22c-0e97-44c0-acad-9bc9915da531" providerId="ADAL" clId="{5F09D76C-1841-4F58-94B1-5AE3681891B6}" dt="2023-06-22T13:57:58.600" v="3437" actId="27803"/>
          <ac:spMkLst>
            <pc:docMk/>
            <pc:sldMk cId="605312590" sldId="256"/>
            <ac:spMk id="720" creationId="{41C3989B-8BDC-176B-71B5-C9D42A89F08B}"/>
          </ac:spMkLst>
        </pc:spChg>
        <pc:spChg chg="mod">
          <ac:chgData name="Emils Zegers" userId="bd5cf22c-0e97-44c0-acad-9bc9915da531" providerId="ADAL" clId="{5F09D76C-1841-4F58-94B1-5AE3681891B6}" dt="2023-06-22T13:57:58.600" v="3437" actId="27803"/>
          <ac:spMkLst>
            <pc:docMk/>
            <pc:sldMk cId="605312590" sldId="256"/>
            <ac:spMk id="721" creationId="{6A91AE55-2336-8FE8-9322-C145CA7DFDF7}"/>
          </ac:spMkLst>
        </pc:spChg>
        <pc:spChg chg="mod">
          <ac:chgData name="Emils Zegers" userId="bd5cf22c-0e97-44c0-acad-9bc9915da531" providerId="ADAL" clId="{5F09D76C-1841-4F58-94B1-5AE3681891B6}" dt="2023-06-22T13:57:58.600" v="3437" actId="27803"/>
          <ac:spMkLst>
            <pc:docMk/>
            <pc:sldMk cId="605312590" sldId="256"/>
            <ac:spMk id="722" creationId="{456E93F7-47E7-3680-69ED-DEF6717CCFA2}"/>
          </ac:spMkLst>
        </pc:spChg>
        <pc:spChg chg="mod">
          <ac:chgData name="Emils Zegers" userId="bd5cf22c-0e97-44c0-acad-9bc9915da531" providerId="ADAL" clId="{5F09D76C-1841-4F58-94B1-5AE3681891B6}" dt="2023-06-22T13:57:58.600" v="3437" actId="27803"/>
          <ac:spMkLst>
            <pc:docMk/>
            <pc:sldMk cId="605312590" sldId="256"/>
            <ac:spMk id="723" creationId="{A6F3B765-36DE-9C49-3541-A4EC53C71D41}"/>
          </ac:spMkLst>
        </pc:spChg>
        <pc:spChg chg="mod">
          <ac:chgData name="Emils Zegers" userId="bd5cf22c-0e97-44c0-acad-9bc9915da531" providerId="ADAL" clId="{5F09D76C-1841-4F58-94B1-5AE3681891B6}" dt="2023-06-22T13:57:58.600" v="3437" actId="27803"/>
          <ac:spMkLst>
            <pc:docMk/>
            <pc:sldMk cId="605312590" sldId="256"/>
            <ac:spMk id="724" creationId="{ED1B2546-4E5D-DB86-0F6C-1FAC11440766}"/>
          </ac:spMkLst>
        </pc:spChg>
        <pc:spChg chg="mod">
          <ac:chgData name="Emils Zegers" userId="bd5cf22c-0e97-44c0-acad-9bc9915da531" providerId="ADAL" clId="{5F09D76C-1841-4F58-94B1-5AE3681891B6}" dt="2023-06-22T13:57:58.600" v="3437" actId="27803"/>
          <ac:spMkLst>
            <pc:docMk/>
            <pc:sldMk cId="605312590" sldId="256"/>
            <ac:spMk id="725" creationId="{F889E694-97CA-0808-DBF3-15E833F0076E}"/>
          </ac:spMkLst>
        </pc:spChg>
        <pc:spChg chg="mod">
          <ac:chgData name="Emils Zegers" userId="bd5cf22c-0e97-44c0-acad-9bc9915da531" providerId="ADAL" clId="{5F09D76C-1841-4F58-94B1-5AE3681891B6}" dt="2023-06-22T13:57:58.600" v="3437" actId="27803"/>
          <ac:spMkLst>
            <pc:docMk/>
            <pc:sldMk cId="605312590" sldId="256"/>
            <ac:spMk id="726" creationId="{E35419C6-C5F1-AA1E-578A-2CB4583B9D11}"/>
          </ac:spMkLst>
        </pc:spChg>
        <pc:spChg chg="mod">
          <ac:chgData name="Emils Zegers" userId="bd5cf22c-0e97-44c0-acad-9bc9915da531" providerId="ADAL" clId="{5F09D76C-1841-4F58-94B1-5AE3681891B6}" dt="2023-06-22T13:57:58.600" v="3437" actId="27803"/>
          <ac:spMkLst>
            <pc:docMk/>
            <pc:sldMk cId="605312590" sldId="256"/>
            <ac:spMk id="727" creationId="{B03C5696-35F0-106F-9D08-E6D4FAE17F92}"/>
          </ac:spMkLst>
        </pc:spChg>
        <pc:spChg chg="mod">
          <ac:chgData name="Emils Zegers" userId="bd5cf22c-0e97-44c0-acad-9bc9915da531" providerId="ADAL" clId="{5F09D76C-1841-4F58-94B1-5AE3681891B6}" dt="2023-06-22T13:57:58.600" v="3437" actId="27803"/>
          <ac:spMkLst>
            <pc:docMk/>
            <pc:sldMk cId="605312590" sldId="256"/>
            <ac:spMk id="728" creationId="{C5FD1003-9D79-9EFE-D041-760E12E12F38}"/>
          </ac:spMkLst>
        </pc:spChg>
        <pc:spChg chg="mod">
          <ac:chgData name="Emils Zegers" userId="bd5cf22c-0e97-44c0-acad-9bc9915da531" providerId="ADAL" clId="{5F09D76C-1841-4F58-94B1-5AE3681891B6}" dt="2023-06-22T13:57:58.600" v="3437" actId="27803"/>
          <ac:spMkLst>
            <pc:docMk/>
            <pc:sldMk cId="605312590" sldId="256"/>
            <ac:spMk id="729" creationId="{111D6A10-F099-89BC-41EB-E746094B80F5}"/>
          </ac:spMkLst>
        </pc:spChg>
        <pc:spChg chg="mod">
          <ac:chgData name="Emils Zegers" userId="bd5cf22c-0e97-44c0-acad-9bc9915da531" providerId="ADAL" clId="{5F09D76C-1841-4F58-94B1-5AE3681891B6}" dt="2023-06-22T13:57:58.600" v="3437" actId="27803"/>
          <ac:spMkLst>
            <pc:docMk/>
            <pc:sldMk cId="605312590" sldId="256"/>
            <ac:spMk id="730" creationId="{1DED42C2-8EAA-FD55-2F5B-BEE7A1DE6536}"/>
          </ac:spMkLst>
        </pc:spChg>
        <pc:spChg chg="mod">
          <ac:chgData name="Emils Zegers" userId="bd5cf22c-0e97-44c0-acad-9bc9915da531" providerId="ADAL" clId="{5F09D76C-1841-4F58-94B1-5AE3681891B6}" dt="2023-06-22T13:57:58.600" v="3437" actId="27803"/>
          <ac:spMkLst>
            <pc:docMk/>
            <pc:sldMk cId="605312590" sldId="256"/>
            <ac:spMk id="731" creationId="{4BD7ABF0-A28F-2C7F-DFDC-74B27BBCD3DB}"/>
          </ac:spMkLst>
        </pc:spChg>
        <pc:spChg chg="mod">
          <ac:chgData name="Emils Zegers" userId="bd5cf22c-0e97-44c0-acad-9bc9915da531" providerId="ADAL" clId="{5F09D76C-1841-4F58-94B1-5AE3681891B6}" dt="2023-06-22T13:57:58.600" v="3437" actId="27803"/>
          <ac:spMkLst>
            <pc:docMk/>
            <pc:sldMk cId="605312590" sldId="256"/>
            <ac:spMk id="732" creationId="{74D7B4F7-8BD1-03B5-ED7A-27ADF604483A}"/>
          </ac:spMkLst>
        </pc:spChg>
        <pc:spChg chg="mod">
          <ac:chgData name="Emils Zegers" userId="bd5cf22c-0e97-44c0-acad-9bc9915da531" providerId="ADAL" clId="{5F09D76C-1841-4F58-94B1-5AE3681891B6}" dt="2023-06-22T13:57:58.600" v="3437" actId="27803"/>
          <ac:spMkLst>
            <pc:docMk/>
            <pc:sldMk cId="605312590" sldId="256"/>
            <ac:spMk id="733" creationId="{0FF9D32B-BA21-4109-236B-2F4A9523E204}"/>
          </ac:spMkLst>
        </pc:spChg>
        <pc:spChg chg="mod">
          <ac:chgData name="Emils Zegers" userId="bd5cf22c-0e97-44c0-acad-9bc9915da531" providerId="ADAL" clId="{5F09D76C-1841-4F58-94B1-5AE3681891B6}" dt="2023-06-22T13:57:58.600" v="3437" actId="27803"/>
          <ac:spMkLst>
            <pc:docMk/>
            <pc:sldMk cId="605312590" sldId="256"/>
            <ac:spMk id="734" creationId="{A347D253-C516-A95D-0606-9781F16B6433}"/>
          </ac:spMkLst>
        </pc:spChg>
        <pc:spChg chg="mod">
          <ac:chgData name="Emils Zegers" userId="bd5cf22c-0e97-44c0-acad-9bc9915da531" providerId="ADAL" clId="{5F09D76C-1841-4F58-94B1-5AE3681891B6}" dt="2023-06-22T13:57:58.600" v="3437" actId="27803"/>
          <ac:spMkLst>
            <pc:docMk/>
            <pc:sldMk cId="605312590" sldId="256"/>
            <ac:spMk id="735" creationId="{9502BE24-C935-7177-A801-4E7B9D4E1AAA}"/>
          </ac:spMkLst>
        </pc:spChg>
        <pc:spChg chg="mod">
          <ac:chgData name="Emils Zegers" userId="bd5cf22c-0e97-44c0-acad-9bc9915da531" providerId="ADAL" clId="{5F09D76C-1841-4F58-94B1-5AE3681891B6}" dt="2023-06-22T13:57:58.600" v="3437" actId="27803"/>
          <ac:spMkLst>
            <pc:docMk/>
            <pc:sldMk cId="605312590" sldId="256"/>
            <ac:spMk id="736" creationId="{66094EAB-27FE-7D18-D240-7D2CEF67DF63}"/>
          </ac:spMkLst>
        </pc:spChg>
        <pc:spChg chg="mod">
          <ac:chgData name="Emils Zegers" userId="bd5cf22c-0e97-44c0-acad-9bc9915da531" providerId="ADAL" clId="{5F09D76C-1841-4F58-94B1-5AE3681891B6}" dt="2023-06-22T13:57:58.600" v="3437" actId="27803"/>
          <ac:spMkLst>
            <pc:docMk/>
            <pc:sldMk cId="605312590" sldId="256"/>
            <ac:spMk id="737" creationId="{8C73730D-12CA-BE09-1A90-59DE50144B71}"/>
          </ac:spMkLst>
        </pc:spChg>
        <pc:spChg chg="mod">
          <ac:chgData name="Emils Zegers" userId="bd5cf22c-0e97-44c0-acad-9bc9915da531" providerId="ADAL" clId="{5F09D76C-1841-4F58-94B1-5AE3681891B6}" dt="2023-06-22T13:57:58.600" v="3437" actId="27803"/>
          <ac:spMkLst>
            <pc:docMk/>
            <pc:sldMk cId="605312590" sldId="256"/>
            <ac:spMk id="738" creationId="{E0CCF2C2-2120-CFDB-B198-A758B238C303}"/>
          </ac:spMkLst>
        </pc:spChg>
        <pc:spChg chg="mod">
          <ac:chgData name="Emils Zegers" userId="bd5cf22c-0e97-44c0-acad-9bc9915da531" providerId="ADAL" clId="{5F09D76C-1841-4F58-94B1-5AE3681891B6}" dt="2023-06-22T13:57:58.600" v="3437" actId="27803"/>
          <ac:spMkLst>
            <pc:docMk/>
            <pc:sldMk cId="605312590" sldId="256"/>
            <ac:spMk id="739" creationId="{50A26807-0A5A-931F-E2E0-51BDE8D56BB6}"/>
          </ac:spMkLst>
        </pc:spChg>
        <pc:spChg chg="mod">
          <ac:chgData name="Emils Zegers" userId="bd5cf22c-0e97-44c0-acad-9bc9915da531" providerId="ADAL" clId="{5F09D76C-1841-4F58-94B1-5AE3681891B6}" dt="2023-06-22T13:57:58.600" v="3437" actId="27803"/>
          <ac:spMkLst>
            <pc:docMk/>
            <pc:sldMk cId="605312590" sldId="256"/>
            <ac:spMk id="740" creationId="{95DBD4CE-83D3-2327-C27F-FB699B29A482}"/>
          </ac:spMkLst>
        </pc:spChg>
        <pc:spChg chg="mod">
          <ac:chgData name="Emils Zegers" userId="bd5cf22c-0e97-44c0-acad-9bc9915da531" providerId="ADAL" clId="{5F09D76C-1841-4F58-94B1-5AE3681891B6}" dt="2023-06-22T13:57:58.600" v="3437" actId="27803"/>
          <ac:spMkLst>
            <pc:docMk/>
            <pc:sldMk cId="605312590" sldId="256"/>
            <ac:spMk id="741" creationId="{B22B0A76-6BFB-ECBA-355F-91CA83D2BCDE}"/>
          </ac:spMkLst>
        </pc:spChg>
        <pc:spChg chg="mod">
          <ac:chgData name="Emils Zegers" userId="bd5cf22c-0e97-44c0-acad-9bc9915da531" providerId="ADAL" clId="{5F09D76C-1841-4F58-94B1-5AE3681891B6}" dt="2023-06-22T13:57:58.600" v="3437" actId="27803"/>
          <ac:spMkLst>
            <pc:docMk/>
            <pc:sldMk cId="605312590" sldId="256"/>
            <ac:spMk id="742" creationId="{7024468B-EEEB-E3D6-A42E-A46A54E41DAF}"/>
          </ac:spMkLst>
        </pc:spChg>
        <pc:spChg chg="mod">
          <ac:chgData name="Emils Zegers" userId="bd5cf22c-0e97-44c0-acad-9bc9915da531" providerId="ADAL" clId="{5F09D76C-1841-4F58-94B1-5AE3681891B6}" dt="2023-06-22T13:57:58.600" v="3437" actId="27803"/>
          <ac:spMkLst>
            <pc:docMk/>
            <pc:sldMk cId="605312590" sldId="256"/>
            <ac:spMk id="743" creationId="{DB3FB1E2-E5E3-D92D-DD1C-BE619197F2D2}"/>
          </ac:spMkLst>
        </pc:spChg>
        <pc:spChg chg="mod">
          <ac:chgData name="Emils Zegers" userId="bd5cf22c-0e97-44c0-acad-9bc9915da531" providerId="ADAL" clId="{5F09D76C-1841-4F58-94B1-5AE3681891B6}" dt="2023-06-22T13:57:58.600" v="3437" actId="27803"/>
          <ac:spMkLst>
            <pc:docMk/>
            <pc:sldMk cId="605312590" sldId="256"/>
            <ac:spMk id="744" creationId="{696ED46D-4D9F-BFE0-023E-953166A3D1FA}"/>
          </ac:spMkLst>
        </pc:spChg>
        <pc:spChg chg="mod">
          <ac:chgData name="Emils Zegers" userId="bd5cf22c-0e97-44c0-acad-9bc9915da531" providerId="ADAL" clId="{5F09D76C-1841-4F58-94B1-5AE3681891B6}" dt="2023-06-22T13:57:58.600" v="3437" actId="27803"/>
          <ac:spMkLst>
            <pc:docMk/>
            <pc:sldMk cId="605312590" sldId="256"/>
            <ac:spMk id="745" creationId="{EEF825EA-C314-99FC-9226-3EC2B43AF6C6}"/>
          </ac:spMkLst>
        </pc:spChg>
        <pc:spChg chg="mod">
          <ac:chgData name="Emils Zegers" userId="bd5cf22c-0e97-44c0-acad-9bc9915da531" providerId="ADAL" clId="{5F09D76C-1841-4F58-94B1-5AE3681891B6}" dt="2023-06-22T13:57:58.600" v="3437" actId="27803"/>
          <ac:spMkLst>
            <pc:docMk/>
            <pc:sldMk cId="605312590" sldId="256"/>
            <ac:spMk id="746" creationId="{6475E4D8-F8FD-B913-C818-94CF1A5B6A14}"/>
          </ac:spMkLst>
        </pc:spChg>
        <pc:spChg chg="mod">
          <ac:chgData name="Emils Zegers" userId="bd5cf22c-0e97-44c0-acad-9bc9915da531" providerId="ADAL" clId="{5F09D76C-1841-4F58-94B1-5AE3681891B6}" dt="2023-06-22T13:57:58.600" v="3437" actId="27803"/>
          <ac:spMkLst>
            <pc:docMk/>
            <pc:sldMk cId="605312590" sldId="256"/>
            <ac:spMk id="747" creationId="{642F7CE3-BC77-9DEE-2C24-F84131029C8D}"/>
          </ac:spMkLst>
        </pc:spChg>
        <pc:spChg chg="mod">
          <ac:chgData name="Emils Zegers" userId="bd5cf22c-0e97-44c0-acad-9bc9915da531" providerId="ADAL" clId="{5F09D76C-1841-4F58-94B1-5AE3681891B6}" dt="2023-06-22T13:57:58.600" v="3437" actId="27803"/>
          <ac:spMkLst>
            <pc:docMk/>
            <pc:sldMk cId="605312590" sldId="256"/>
            <ac:spMk id="748" creationId="{28FE9D4A-CB52-AA38-2ABA-955812FC98C4}"/>
          </ac:spMkLst>
        </pc:spChg>
        <pc:spChg chg="mod">
          <ac:chgData name="Emils Zegers" userId="bd5cf22c-0e97-44c0-acad-9bc9915da531" providerId="ADAL" clId="{5F09D76C-1841-4F58-94B1-5AE3681891B6}" dt="2023-06-22T13:57:58.600" v="3437" actId="27803"/>
          <ac:spMkLst>
            <pc:docMk/>
            <pc:sldMk cId="605312590" sldId="256"/>
            <ac:spMk id="749" creationId="{10B2612C-00E7-F642-9046-A7AB6ECDC8CD}"/>
          </ac:spMkLst>
        </pc:spChg>
        <pc:spChg chg="mod">
          <ac:chgData name="Emils Zegers" userId="bd5cf22c-0e97-44c0-acad-9bc9915da531" providerId="ADAL" clId="{5F09D76C-1841-4F58-94B1-5AE3681891B6}" dt="2023-06-22T13:57:58.600" v="3437" actId="27803"/>
          <ac:spMkLst>
            <pc:docMk/>
            <pc:sldMk cId="605312590" sldId="256"/>
            <ac:spMk id="750" creationId="{451550B6-40B1-0139-F585-7199C3C0FA7C}"/>
          </ac:spMkLst>
        </pc:spChg>
        <pc:spChg chg="mod">
          <ac:chgData name="Emils Zegers" userId="bd5cf22c-0e97-44c0-acad-9bc9915da531" providerId="ADAL" clId="{5F09D76C-1841-4F58-94B1-5AE3681891B6}" dt="2023-06-22T13:57:58.600" v="3437" actId="27803"/>
          <ac:spMkLst>
            <pc:docMk/>
            <pc:sldMk cId="605312590" sldId="256"/>
            <ac:spMk id="751" creationId="{187C4696-BD4D-D119-0552-33AA6326B5F0}"/>
          </ac:spMkLst>
        </pc:spChg>
        <pc:spChg chg="mod">
          <ac:chgData name="Emils Zegers" userId="bd5cf22c-0e97-44c0-acad-9bc9915da531" providerId="ADAL" clId="{5F09D76C-1841-4F58-94B1-5AE3681891B6}" dt="2023-06-22T13:57:58.600" v="3437" actId="27803"/>
          <ac:spMkLst>
            <pc:docMk/>
            <pc:sldMk cId="605312590" sldId="256"/>
            <ac:spMk id="752" creationId="{22A6D2DA-569B-3949-F640-7D0CAA1FCF39}"/>
          </ac:spMkLst>
        </pc:spChg>
        <pc:spChg chg="mod">
          <ac:chgData name="Emils Zegers" userId="bd5cf22c-0e97-44c0-acad-9bc9915da531" providerId="ADAL" clId="{5F09D76C-1841-4F58-94B1-5AE3681891B6}" dt="2023-06-22T13:57:58.600" v="3437" actId="27803"/>
          <ac:spMkLst>
            <pc:docMk/>
            <pc:sldMk cId="605312590" sldId="256"/>
            <ac:spMk id="753" creationId="{88B7EFA0-820A-8469-38AD-C201B771BC1A}"/>
          </ac:spMkLst>
        </pc:spChg>
        <pc:spChg chg="mod">
          <ac:chgData name="Emils Zegers" userId="bd5cf22c-0e97-44c0-acad-9bc9915da531" providerId="ADAL" clId="{5F09D76C-1841-4F58-94B1-5AE3681891B6}" dt="2023-06-22T13:57:58.600" v="3437" actId="27803"/>
          <ac:spMkLst>
            <pc:docMk/>
            <pc:sldMk cId="605312590" sldId="256"/>
            <ac:spMk id="754" creationId="{AE4C91F9-F86E-0BA5-794D-2C195368B972}"/>
          </ac:spMkLst>
        </pc:spChg>
        <pc:spChg chg="mod">
          <ac:chgData name="Emils Zegers" userId="bd5cf22c-0e97-44c0-acad-9bc9915da531" providerId="ADAL" clId="{5F09D76C-1841-4F58-94B1-5AE3681891B6}" dt="2023-06-22T13:57:58.600" v="3437" actId="27803"/>
          <ac:spMkLst>
            <pc:docMk/>
            <pc:sldMk cId="605312590" sldId="256"/>
            <ac:spMk id="755" creationId="{C60E19DA-8499-C167-3AA0-FA6C1D526EE2}"/>
          </ac:spMkLst>
        </pc:spChg>
        <pc:spChg chg="mod">
          <ac:chgData name="Emils Zegers" userId="bd5cf22c-0e97-44c0-acad-9bc9915da531" providerId="ADAL" clId="{5F09D76C-1841-4F58-94B1-5AE3681891B6}" dt="2023-06-22T13:57:58.600" v="3437" actId="27803"/>
          <ac:spMkLst>
            <pc:docMk/>
            <pc:sldMk cId="605312590" sldId="256"/>
            <ac:spMk id="756" creationId="{9316C1B4-366A-62F8-C890-B670A384C92B}"/>
          </ac:spMkLst>
        </pc:spChg>
        <pc:spChg chg="mod">
          <ac:chgData name="Emils Zegers" userId="bd5cf22c-0e97-44c0-acad-9bc9915da531" providerId="ADAL" clId="{5F09D76C-1841-4F58-94B1-5AE3681891B6}" dt="2023-06-22T13:57:58.600" v="3437" actId="27803"/>
          <ac:spMkLst>
            <pc:docMk/>
            <pc:sldMk cId="605312590" sldId="256"/>
            <ac:spMk id="757" creationId="{9BC6EF07-E0CC-ED84-DE9D-E92DCCF8A49D}"/>
          </ac:spMkLst>
        </pc:spChg>
        <pc:spChg chg="mod">
          <ac:chgData name="Emils Zegers" userId="bd5cf22c-0e97-44c0-acad-9bc9915da531" providerId="ADAL" clId="{5F09D76C-1841-4F58-94B1-5AE3681891B6}" dt="2023-06-22T13:57:58.600" v="3437" actId="27803"/>
          <ac:spMkLst>
            <pc:docMk/>
            <pc:sldMk cId="605312590" sldId="256"/>
            <ac:spMk id="758" creationId="{FE8F79BF-8DBE-F6E7-1F8B-94FFE60F702E}"/>
          </ac:spMkLst>
        </pc:spChg>
        <pc:spChg chg="mod">
          <ac:chgData name="Emils Zegers" userId="bd5cf22c-0e97-44c0-acad-9bc9915da531" providerId="ADAL" clId="{5F09D76C-1841-4F58-94B1-5AE3681891B6}" dt="2023-06-22T13:57:58.600" v="3437" actId="27803"/>
          <ac:spMkLst>
            <pc:docMk/>
            <pc:sldMk cId="605312590" sldId="256"/>
            <ac:spMk id="759" creationId="{560D4E4D-CE2A-3EF8-74DD-45A87A8ABA40}"/>
          </ac:spMkLst>
        </pc:spChg>
        <pc:spChg chg="mod">
          <ac:chgData name="Emils Zegers" userId="bd5cf22c-0e97-44c0-acad-9bc9915da531" providerId="ADAL" clId="{5F09D76C-1841-4F58-94B1-5AE3681891B6}" dt="2023-06-22T13:57:58.600" v="3437" actId="27803"/>
          <ac:spMkLst>
            <pc:docMk/>
            <pc:sldMk cId="605312590" sldId="256"/>
            <ac:spMk id="760" creationId="{FF9557DF-B299-800F-C2CB-E1B455B6D747}"/>
          </ac:spMkLst>
        </pc:spChg>
        <pc:spChg chg="mod">
          <ac:chgData name="Emils Zegers" userId="bd5cf22c-0e97-44c0-acad-9bc9915da531" providerId="ADAL" clId="{5F09D76C-1841-4F58-94B1-5AE3681891B6}" dt="2023-06-22T13:57:58.600" v="3437" actId="27803"/>
          <ac:spMkLst>
            <pc:docMk/>
            <pc:sldMk cId="605312590" sldId="256"/>
            <ac:spMk id="761" creationId="{CCA3F19D-93E8-AD3F-EAE3-6DB29500119E}"/>
          </ac:spMkLst>
        </pc:spChg>
        <pc:spChg chg="mod">
          <ac:chgData name="Emils Zegers" userId="bd5cf22c-0e97-44c0-acad-9bc9915da531" providerId="ADAL" clId="{5F09D76C-1841-4F58-94B1-5AE3681891B6}" dt="2023-06-22T13:57:58.600" v="3437" actId="27803"/>
          <ac:spMkLst>
            <pc:docMk/>
            <pc:sldMk cId="605312590" sldId="256"/>
            <ac:spMk id="762" creationId="{00C997F5-01AA-9B41-9C89-DF08680D6023}"/>
          </ac:spMkLst>
        </pc:spChg>
        <pc:spChg chg="mod">
          <ac:chgData name="Emils Zegers" userId="bd5cf22c-0e97-44c0-acad-9bc9915da531" providerId="ADAL" clId="{5F09D76C-1841-4F58-94B1-5AE3681891B6}" dt="2023-06-22T13:57:58.600" v="3437" actId="27803"/>
          <ac:spMkLst>
            <pc:docMk/>
            <pc:sldMk cId="605312590" sldId="256"/>
            <ac:spMk id="763" creationId="{BF6C48FA-C403-0C48-4BDA-B4FCEA7B1E45}"/>
          </ac:spMkLst>
        </pc:spChg>
        <pc:spChg chg="mod">
          <ac:chgData name="Emils Zegers" userId="bd5cf22c-0e97-44c0-acad-9bc9915da531" providerId="ADAL" clId="{5F09D76C-1841-4F58-94B1-5AE3681891B6}" dt="2023-06-22T13:57:58.600" v="3437" actId="27803"/>
          <ac:spMkLst>
            <pc:docMk/>
            <pc:sldMk cId="605312590" sldId="256"/>
            <ac:spMk id="764" creationId="{76460934-A9B0-5BCB-EA77-98DDB39E1EF3}"/>
          </ac:spMkLst>
        </pc:spChg>
        <pc:spChg chg="mod">
          <ac:chgData name="Emils Zegers" userId="bd5cf22c-0e97-44c0-acad-9bc9915da531" providerId="ADAL" clId="{5F09D76C-1841-4F58-94B1-5AE3681891B6}" dt="2023-06-22T13:57:58.600" v="3437" actId="27803"/>
          <ac:spMkLst>
            <pc:docMk/>
            <pc:sldMk cId="605312590" sldId="256"/>
            <ac:spMk id="765" creationId="{FC5F6F0C-F820-FB40-944A-F99E4453E4E1}"/>
          </ac:spMkLst>
        </pc:spChg>
        <pc:spChg chg="mod">
          <ac:chgData name="Emils Zegers" userId="bd5cf22c-0e97-44c0-acad-9bc9915da531" providerId="ADAL" clId="{5F09D76C-1841-4F58-94B1-5AE3681891B6}" dt="2023-06-22T13:57:58.600" v="3437" actId="27803"/>
          <ac:spMkLst>
            <pc:docMk/>
            <pc:sldMk cId="605312590" sldId="256"/>
            <ac:spMk id="766" creationId="{E73BC436-4B55-69D4-A0C8-96D3E88361FC}"/>
          </ac:spMkLst>
        </pc:spChg>
        <pc:spChg chg="mod">
          <ac:chgData name="Emils Zegers" userId="bd5cf22c-0e97-44c0-acad-9bc9915da531" providerId="ADAL" clId="{5F09D76C-1841-4F58-94B1-5AE3681891B6}" dt="2023-06-22T13:57:58.600" v="3437" actId="27803"/>
          <ac:spMkLst>
            <pc:docMk/>
            <pc:sldMk cId="605312590" sldId="256"/>
            <ac:spMk id="767" creationId="{525D0C33-39EA-8F5B-7150-2D039424BED5}"/>
          </ac:spMkLst>
        </pc:spChg>
        <pc:spChg chg="mod">
          <ac:chgData name="Emils Zegers" userId="bd5cf22c-0e97-44c0-acad-9bc9915da531" providerId="ADAL" clId="{5F09D76C-1841-4F58-94B1-5AE3681891B6}" dt="2023-06-22T13:57:58.600" v="3437" actId="27803"/>
          <ac:spMkLst>
            <pc:docMk/>
            <pc:sldMk cId="605312590" sldId="256"/>
            <ac:spMk id="768" creationId="{58BA533B-D2FA-D5CD-15BA-629C4C659F93}"/>
          </ac:spMkLst>
        </pc:spChg>
        <pc:spChg chg="mod">
          <ac:chgData name="Emils Zegers" userId="bd5cf22c-0e97-44c0-acad-9bc9915da531" providerId="ADAL" clId="{5F09D76C-1841-4F58-94B1-5AE3681891B6}" dt="2023-06-22T13:57:58.600" v="3437" actId="27803"/>
          <ac:spMkLst>
            <pc:docMk/>
            <pc:sldMk cId="605312590" sldId="256"/>
            <ac:spMk id="769" creationId="{DDF91C03-F462-0FB2-BECE-8C7E28B05123}"/>
          </ac:spMkLst>
        </pc:spChg>
        <pc:spChg chg="mod">
          <ac:chgData name="Emils Zegers" userId="bd5cf22c-0e97-44c0-acad-9bc9915da531" providerId="ADAL" clId="{5F09D76C-1841-4F58-94B1-5AE3681891B6}" dt="2023-06-22T13:57:58.600" v="3437" actId="27803"/>
          <ac:spMkLst>
            <pc:docMk/>
            <pc:sldMk cId="605312590" sldId="256"/>
            <ac:spMk id="770" creationId="{41E1F43A-3703-9E85-7EFD-D7FB23303F18}"/>
          </ac:spMkLst>
        </pc:spChg>
        <pc:spChg chg="mod">
          <ac:chgData name="Emils Zegers" userId="bd5cf22c-0e97-44c0-acad-9bc9915da531" providerId="ADAL" clId="{5F09D76C-1841-4F58-94B1-5AE3681891B6}" dt="2023-06-22T13:57:58.600" v="3437" actId="27803"/>
          <ac:spMkLst>
            <pc:docMk/>
            <pc:sldMk cId="605312590" sldId="256"/>
            <ac:spMk id="771" creationId="{63E13FDF-CBF9-740C-029F-9A8E7DD8B22F}"/>
          </ac:spMkLst>
        </pc:spChg>
        <pc:spChg chg="mod">
          <ac:chgData name="Emils Zegers" userId="bd5cf22c-0e97-44c0-acad-9bc9915da531" providerId="ADAL" clId="{5F09D76C-1841-4F58-94B1-5AE3681891B6}" dt="2023-06-22T13:57:58.600" v="3437" actId="27803"/>
          <ac:spMkLst>
            <pc:docMk/>
            <pc:sldMk cId="605312590" sldId="256"/>
            <ac:spMk id="772" creationId="{987DB866-05DD-D047-0CF4-D8155A3FD6B5}"/>
          </ac:spMkLst>
        </pc:spChg>
        <pc:spChg chg="mod">
          <ac:chgData name="Emils Zegers" userId="bd5cf22c-0e97-44c0-acad-9bc9915da531" providerId="ADAL" clId="{5F09D76C-1841-4F58-94B1-5AE3681891B6}" dt="2023-06-22T13:57:58.600" v="3437" actId="27803"/>
          <ac:spMkLst>
            <pc:docMk/>
            <pc:sldMk cId="605312590" sldId="256"/>
            <ac:spMk id="773" creationId="{6E78A4B2-B525-8553-5065-ED21C126387D}"/>
          </ac:spMkLst>
        </pc:spChg>
        <pc:spChg chg="mod">
          <ac:chgData name="Emils Zegers" userId="bd5cf22c-0e97-44c0-acad-9bc9915da531" providerId="ADAL" clId="{5F09D76C-1841-4F58-94B1-5AE3681891B6}" dt="2023-06-22T13:57:58.600" v="3437" actId="27803"/>
          <ac:spMkLst>
            <pc:docMk/>
            <pc:sldMk cId="605312590" sldId="256"/>
            <ac:spMk id="774" creationId="{20D47858-C6F7-C81A-6CF2-0F6495AD19A2}"/>
          </ac:spMkLst>
        </pc:spChg>
        <pc:spChg chg="mod">
          <ac:chgData name="Emils Zegers" userId="bd5cf22c-0e97-44c0-acad-9bc9915da531" providerId="ADAL" clId="{5F09D76C-1841-4F58-94B1-5AE3681891B6}" dt="2023-06-22T13:57:58.600" v="3437" actId="27803"/>
          <ac:spMkLst>
            <pc:docMk/>
            <pc:sldMk cId="605312590" sldId="256"/>
            <ac:spMk id="775" creationId="{CEC7B9E6-55BE-0446-BDEC-818B5936E3D7}"/>
          </ac:spMkLst>
        </pc:spChg>
        <pc:spChg chg="mod">
          <ac:chgData name="Emils Zegers" userId="bd5cf22c-0e97-44c0-acad-9bc9915da531" providerId="ADAL" clId="{5F09D76C-1841-4F58-94B1-5AE3681891B6}" dt="2023-06-22T13:57:58.600" v="3437" actId="27803"/>
          <ac:spMkLst>
            <pc:docMk/>
            <pc:sldMk cId="605312590" sldId="256"/>
            <ac:spMk id="776" creationId="{D99A645F-B34D-60EC-8144-35BDDBF1D163}"/>
          </ac:spMkLst>
        </pc:spChg>
        <pc:spChg chg="mod">
          <ac:chgData name="Emils Zegers" userId="bd5cf22c-0e97-44c0-acad-9bc9915da531" providerId="ADAL" clId="{5F09D76C-1841-4F58-94B1-5AE3681891B6}" dt="2023-06-22T13:57:58.600" v="3437" actId="27803"/>
          <ac:spMkLst>
            <pc:docMk/>
            <pc:sldMk cId="605312590" sldId="256"/>
            <ac:spMk id="777" creationId="{156FCA98-F1AE-875E-84ED-D03BC0C86C21}"/>
          </ac:spMkLst>
        </pc:spChg>
        <pc:spChg chg="mod">
          <ac:chgData name="Emils Zegers" userId="bd5cf22c-0e97-44c0-acad-9bc9915da531" providerId="ADAL" clId="{5F09D76C-1841-4F58-94B1-5AE3681891B6}" dt="2023-06-22T13:57:58.600" v="3437" actId="27803"/>
          <ac:spMkLst>
            <pc:docMk/>
            <pc:sldMk cId="605312590" sldId="256"/>
            <ac:spMk id="778" creationId="{C6C8A800-0905-8F9F-9EFD-04C27A0F97DD}"/>
          </ac:spMkLst>
        </pc:spChg>
        <pc:spChg chg="mod">
          <ac:chgData name="Emils Zegers" userId="bd5cf22c-0e97-44c0-acad-9bc9915da531" providerId="ADAL" clId="{5F09D76C-1841-4F58-94B1-5AE3681891B6}" dt="2023-06-22T13:57:58.600" v="3437" actId="27803"/>
          <ac:spMkLst>
            <pc:docMk/>
            <pc:sldMk cId="605312590" sldId="256"/>
            <ac:spMk id="779" creationId="{C95D4E78-56A8-948F-95F4-0604C6E1B130}"/>
          </ac:spMkLst>
        </pc:spChg>
        <pc:spChg chg="mod">
          <ac:chgData name="Emils Zegers" userId="bd5cf22c-0e97-44c0-acad-9bc9915da531" providerId="ADAL" clId="{5F09D76C-1841-4F58-94B1-5AE3681891B6}" dt="2023-06-22T13:57:58.600" v="3437" actId="27803"/>
          <ac:spMkLst>
            <pc:docMk/>
            <pc:sldMk cId="605312590" sldId="256"/>
            <ac:spMk id="780" creationId="{D106FD66-35E8-CE0E-24D7-A4C40A5D5C4A}"/>
          </ac:spMkLst>
        </pc:spChg>
        <pc:spChg chg="mod">
          <ac:chgData name="Emils Zegers" userId="bd5cf22c-0e97-44c0-acad-9bc9915da531" providerId="ADAL" clId="{5F09D76C-1841-4F58-94B1-5AE3681891B6}" dt="2023-06-22T13:57:58.600" v="3437" actId="27803"/>
          <ac:spMkLst>
            <pc:docMk/>
            <pc:sldMk cId="605312590" sldId="256"/>
            <ac:spMk id="781" creationId="{2FEFBBD6-5CF8-6EE8-712B-C244A0962501}"/>
          </ac:spMkLst>
        </pc:spChg>
        <pc:spChg chg="mod">
          <ac:chgData name="Emils Zegers" userId="bd5cf22c-0e97-44c0-acad-9bc9915da531" providerId="ADAL" clId="{5F09D76C-1841-4F58-94B1-5AE3681891B6}" dt="2023-06-22T13:57:58.600" v="3437" actId="27803"/>
          <ac:spMkLst>
            <pc:docMk/>
            <pc:sldMk cId="605312590" sldId="256"/>
            <ac:spMk id="782" creationId="{D2B63524-2B25-4F31-2356-661E8C089D1A}"/>
          </ac:spMkLst>
        </pc:spChg>
        <pc:spChg chg="mod">
          <ac:chgData name="Emils Zegers" userId="bd5cf22c-0e97-44c0-acad-9bc9915da531" providerId="ADAL" clId="{5F09D76C-1841-4F58-94B1-5AE3681891B6}" dt="2023-06-22T13:57:58.600" v="3437" actId="27803"/>
          <ac:spMkLst>
            <pc:docMk/>
            <pc:sldMk cId="605312590" sldId="256"/>
            <ac:spMk id="783" creationId="{C0021646-1FA3-95DC-ABB3-1AA9CEE20983}"/>
          </ac:spMkLst>
        </pc:spChg>
        <pc:spChg chg="mod">
          <ac:chgData name="Emils Zegers" userId="bd5cf22c-0e97-44c0-acad-9bc9915da531" providerId="ADAL" clId="{5F09D76C-1841-4F58-94B1-5AE3681891B6}" dt="2023-06-22T13:57:58.600" v="3437" actId="27803"/>
          <ac:spMkLst>
            <pc:docMk/>
            <pc:sldMk cId="605312590" sldId="256"/>
            <ac:spMk id="784" creationId="{9EE0A243-C8F0-F8AA-13AD-596113270216}"/>
          </ac:spMkLst>
        </pc:spChg>
        <pc:spChg chg="mod">
          <ac:chgData name="Emils Zegers" userId="bd5cf22c-0e97-44c0-acad-9bc9915da531" providerId="ADAL" clId="{5F09D76C-1841-4F58-94B1-5AE3681891B6}" dt="2023-06-22T13:57:58.600" v="3437" actId="27803"/>
          <ac:spMkLst>
            <pc:docMk/>
            <pc:sldMk cId="605312590" sldId="256"/>
            <ac:spMk id="785" creationId="{A8DF2CBC-9252-C19E-E7DB-D8A40529E132}"/>
          </ac:spMkLst>
        </pc:spChg>
        <pc:spChg chg="mod">
          <ac:chgData name="Emils Zegers" userId="bd5cf22c-0e97-44c0-acad-9bc9915da531" providerId="ADAL" clId="{5F09D76C-1841-4F58-94B1-5AE3681891B6}" dt="2023-06-22T13:57:58.600" v="3437" actId="27803"/>
          <ac:spMkLst>
            <pc:docMk/>
            <pc:sldMk cId="605312590" sldId="256"/>
            <ac:spMk id="786" creationId="{DEF3B062-3021-68AB-F48E-41244A1C894A}"/>
          </ac:spMkLst>
        </pc:spChg>
        <pc:spChg chg="mod">
          <ac:chgData name="Emils Zegers" userId="bd5cf22c-0e97-44c0-acad-9bc9915da531" providerId="ADAL" clId="{5F09D76C-1841-4F58-94B1-5AE3681891B6}" dt="2023-06-22T13:57:58.600" v="3437" actId="27803"/>
          <ac:spMkLst>
            <pc:docMk/>
            <pc:sldMk cId="605312590" sldId="256"/>
            <ac:spMk id="787" creationId="{4327CCA9-A2CA-DBC4-3BC6-B1048A553072}"/>
          </ac:spMkLst>
        </pc:spChg>
        <pc:spChg chg="mod">
          <ac:chgData name="Emils Zegers" userId="bd5cf22c-0e97-44c0-acad-9bc9915da531" providerId="ADAL" clId="{5F09D76C-1841-4F58-94B1-5AE3681891B6}" dt="2023-06-22T13:57:58.600" v="3437" actId="27803"/>
          <ac:spMkLst>
            <pc:docMk/>
            <pc:sldMk cId="605312590" sldId="256"/>
            <ac:spMk id="788" creationId="{F3C65F4A-9286-C96B-B173-1AAC341D4361}"/>
          </ac:spMkLst>
        </pc:spChg>
        <pc:spChg chg="mod">
          <ac:chgData name="Emils Zegers" userId="bd5cf22c-0e97-44c0-acad-9bc9915da531" providerId="ADAL" clId="{5F09D76C-1841-4F58-94B1-5AE3681891B6}" dt="2023-06-22T13:57:58.600" v="3437" actId="27803"/>
          <ac:spMkLst>
            <pc:docMk/>
            <pc:sldMk cId="605312590" sldId="256"/>
            <ac:spMk id="789" creationId="{DF911EC6-EA86-21D1-ADE9-2AD830B6E806}"/>
          </ac:spMkLst>
        </pc:spChg>
        <pc:spChg chg="mod">
          <ac:chgData name="Emils Zegers" userId="bd5cf22c-0e97-44c0-acad-9bc9915da531" providerId="ADAL" clId="{5F09D76C-1841-4F58-94B1-5AE3681891B6}" dt="2023-06-22T13:57:58.600" v="3437" actId="27803"/>
          <ac:spMkLst>
            <pc:docMk/>
            <pc:sldMk cId="605312590" sldId="256"/>
            <ac:spMk id="790" creationId="{1CE5EB7E-F839-4169-2959-679909F7527D}"/>
          </ac:spMkLst>
        </pc:spChg>
        <pc:spChg chg="mod">
          <ac:chgData name="Emils Zegers" userId="bd5cf22c-0e97-44c0-acad-9bc9915da531" providerId="ADAL" clId="{5F09D76C-1841-4F58-94B1-5AE3681891B6}" dt="2023-06-22T13:57:58.600" v="3437" actId="27803"/>
          <ac:spMkLst>
            <pc:docMk/>
            <pc:sldMk cId="605312590" sldId="256"/>
            <ac:spMk id="791" creationId="{1C48D5C7-2C8E-565C-2A56-9400D9184F48}"/>
          </ac:spMkLst>
        </pc:spChg>
        <pc:spChg chg="mod">
          <ac:chgData name="Emils Zegers" userId="bd5cf22c-0e97-44c0-acad-9bc9915da531" providerId="ADAL" clId="{5F09D76C-1841-4F58-94B1-5AE3681891B6}" dt="2023-06-22T13:57:58.600" v="3437" actId="27803"/>
          <ac:spMkLst>
            <pc:docMk/>
            <pc:sldMk cId="605312590" sldId="256"/>
            <ac:spMk id="792" creationId="{3110AA10-AE8F-F970-04A9-1EFBBA94CDA1}"/>
          </ac:spMkLst>
        </pc:spChg>
        <pc:spChg chg="mod">
          <ac:chgData name="Emils Zegers" userId="bd5cf22c-0e97-44c0-acad-9bc9915da531" providerId="ADAL" clId="{5F09D76C-1841-4F58-94B1-5AE3681891B6}" dt="2023-06-22T13:57:58.600" v="3437" actId="27803"/>
          <ac:spMkLst>
            <pc:docMk/>
            <pc:sldMk cId="605312590" sldId="256"/>
            <ac:spMk id="793" creationId="{C0D7A5E0-9333-018C-6EBE-91F08420B8C0}"/>
          </ac:spMkLst>
        </pc:spChg>
        <pc:spChg chg="mod">
          <ac:chgData name="Emils Zegers" userId="bd5cf22c-0e97-44c0-acad-9bc9915da531" providerId="ADAL" clId="{5F09D76C-1841-4F58-94B1-5AE3681891B6}" dt="2023-06-22T13:57:58.600" v="3437" actId="27803"/>
          <ac:spMkLst>
            <pc:docMk/>
            <pc:sldMk cId="605312590" sldId="256"/>
            <ac:spMk id="794" creationId="{2F579CAC-58EF-E1D2-D061-B36A3FF73537}"/>
          </ac:spMkLst>
        </pc:spChg>
        <pc:spChg chg="mod">
          <ac:chgData name="Emils Zegers" userId="bd5cf22c-0e97-44c0-acad-9bc9915da531" providerId="ADAL" clId="{5F09D76C-1841-4F58-94B1-5AE3681891B6}" dt="2023-06-22T13:57:58.600" v="3437" actId="27803"/>
          <ac:spMkLst>
            <pc:docMk/>
            <pc:sldMk cId="605312590" sldId="256"/>
            <ac:spMk id="795" creationId="{6E0ACEE1-A133-730F-9649-351A2BD2ED5C}"/>
          </ac:spMkLst>
        </pc:spChg>
        <pc:spChg chg="mod">
          <ac:chgData name="Emils Zegers" userId="bd5cf22c-0e97-44c0-acad-9bc9915da531" providerId="ADAL" clId="{5F09D76C-1841-4F58-94B1-5AE3681891B6}" dt="2023-06-22T13:57:58.600" v="3437" actId="27803"/>
          <ac:spMkLst>
            <pc:docMk/>
            <pc:sldMk cId="605312590" sldId="256"/>
            <ac:spMk id="796" creationId="{44B5BBDE-CE00-5579-7EA4-37F3686C5F10}"/>
          </ac:spMkLst>
        </pc:spChg>
        <pc:spChg chg="mod">
          <ac:chgData name="Emils Zegers" userId="bd5cf22c-0e97-44c0-acad-9bc9915da531" providerId="ADAL" clId="{5F09D76C-1841-4F58-94B1-5AE3681891B6}" dt="2023-06-22T13:57:58.600" v="3437" actId="27803"/>
          <ac:spMkLst>
            <pc:docMk/>
            <pc:sldMk cId="605312590" sldId="256"/>
            <ac:spMk id="797" creationId="{3164BAAD-47E5-0035-6F64-E61E3F590624}"/>
          </ac:spMkLst>
        </pc:spChg>
        <pc:spChg chg="mod">
          <ac:chgData name="Emils Zegers" userId="bd5cf22c-0e97-44c0-acad-9bc9915da531" providerId="ADAL" clId="{5F09D76C-1841-4F58-94B1-5AE3681891B6}" dt="2023-06-22T13:57:58.600" v="3437" actId="27803"/>
          <ac:spMkLst>
            <pc:docMk/>
            <pc:sldMk cId="605312590" sldId="256"/>
            <ac:spMk id="798" creationId="{E5276627-3D45-6642-90E0-7927B9907A8B}"/>
          </ac:spMkLst>
        </pc:spChg>
        <pc:spChg chg="mod">
          <ac:chgData name="Emils Zegers" userId="bd5cf22c-0e97-44c0-acad-9bc9915da531" providerId="ADAL" clId="{5F09D76C-1841-4F58-94B1-5AE3681891B6}" dt="2023-06-22T13:57:58.600" v="3437" actId="27803"/>
          <ac:spMkLst>
            <pc:docMk/>
            <pc:sldMk cId="605312590" sldId="256"/>
            <ac:spMk id="799" creationId="{97B72A28-94AB-B5D4-838C-BCC09A1C984B}"/>
          </ac:spMkLst>
        </pc:spChg>
        <pc:spChg chg="mod">
          <ac:chgData name="Emils Zegers" userId="bd5cf22c-0e97-44c0-acad-9bc9915da531" providerId="ADAL" clId="{5F09D76C-1841-4F58-94B1-5AE3681891B6}" dt="2023-06-22T13:57:58.600" v="3437" actId="27803"/>
          <ac:spMkLst>
            <pc:docMk/>
            <pc:sldMk cId="605312590" sldId="256"/>
            <ac:spMk id="800" creationId="{AB5098AB-87B5-9D72-338D-4121147892B8}"/>
          </ac:spMkLst>
        </pc:spChg>
        <pc:spChg chg="mod">
          <ac:chgData name="Emils Zegers" userId="bd5cf22c-0e97-44c0-acad-9bc9915da531" providerId="ADAL" clId="{5F09D76C-1841-4F58-94B1-5AE3681891B6}" dt="2023-06-22T13:57:58.600" v="3437" actId="27803"/>
          <ac:spMkLst>
            <pc:docMk/>
            <pc:sldMk cId="605312590" sldId="256"/>
            <ac:spMk id="801" creationId="{3201FD99-DEEF-C626-57BF-252F30C5B5B6}"/>
          </ac:spMkLst>
        </pc:spChg>
        <pc:spChg chg="mod">
          <ac:chgData name="Emils Zegers" userId="bd5cf22c-0e97-44c0-acad-9bc9915da531" providerId="ADAL" clId="{5F09D76C-1841-4F58-94B1-5AE3681891B6}" dt="2023-06-22T13:57:58.600" v="3437" actId="27803"/>
          <ac:spMkLst>
            <pc:docMk/>
            <pc:sldMk cId="605312590" sldId="256"/>
            <ac:spMk id="802" creationId="{58B8D626-E2B1-AC63-A641-8D853F8033A6}"/>
          </ac:spMkLst>
        </pc:spChg>
        <pc:spChg chg="mod">
          <ac:chgData name="Emils Zegers" userId="bd5cf22c-0e97-44c0-acad-9bc9915da531" providerId="ADAL" clId="{5F09D76C-1841-4F58-94B1-5AE3681891B6}" dt="2023-06-22T13:57:58.600" v="3437" actId="27803"/>
          <ac:spMkLst>
            <pc:docMk/>
            <pc:sldMk cId="605312590" sldId="256"/>
            <ac:spMk id="803" creationId="{B170A280-7DCD-BD5F-6D3B-E0DCA1D4CEB5}"/>
          </ac:spMkLst>
        </pc:spChg>
        <pc:spChg chg="mod">
          <ac:chgData name="Emils Zegers" userId="bd5cf22c-0e97-44c0-acad-9bc9915da531" providerId="ADAL" clId="{5F09D76C-1841-4F58-94B1-5AE3681891B6}" dt="2023-06-22T13:57:58.600" v="3437" actId="27803"/>
          <ac:spMkLst>
            <pc:docMk/>
            <pc:sldMk cId="605312590" sldId="256"/>
            <ac:spMk id="804" creationId="{E4E4653A-4BC3-1FE7-44BF-D7FE49128A25}"/>
          </ac:spMkLst>
        </pc:spChg>
        <pc:spChg chg="mod">
          <ac:chgData name="Emils Zegers" userId="bd5cf22c-0e97-44c0-acad-9bc9915da531" providerId="ADAL" clId="{5F09D76C-1841-4F58-94B1-5AE3681891B6}" dt="2023-06-22T13:57:58.600" v="3437" actId="27803"/>
          <ac:spMkLst>
            <pc:docMk/>
            <pc:sldMk cId="605312590" sldId="256"/>
            <ac:spMk id="805" creationId="{C6675625-D23D-9569-DBAA-2943FDD710BC}"/>
          </ac:spMkLst>
        </pc:spChg>
        <pc:spChg chg="mod">
          <ac:chgData name="Emils Zegers" userId="bd5cf22c-0e97-44c0-acad-9bc9915da531" providerId="ADAL" clId="{5F09D76C-1841-4F58-94B1-5AE3681891B6}" dt="2023-06-22T13:57:58.600" v="3437" actId="27803"/>
          <ac:spMkLst>
            <pc:docMk/>
            <pc:sldMk cId="605312590" sldId="256"/>
            <ac:spMk id="806" creationId="{B1198292-773B-91E8-613F-64138E34C90F}"/>
          </ac:spMkLst>
        </pc:spChg>
        <pc:spChg chg="mod">
          <ac:chgData name="Emils Zegers" userId="bd5cf22c-0e97-44c0-acad-9bc9915da531" providerId="ADAL" clId="{5F09D76C-1841-4F58-94B1-5AE3681891B6}" dt="2023-06-22T13:57:58.600" v="3437" actId="27803"/>
          <ac:spMkLst>
            <pc:docMk/>
            <pc:sldMk cId="605312590" sldId="256"/>
            <ac:spMk id="807" creationId="{8A3E7D92-0DB6-00F0-F4EE-0BFCA9AF2614}"/>
          </ac:spMkLst>
        </pc:spChg>
        <pc:spChg chg="mod">
          <ac:chgData name="Emils Zegers" userId="bd5cf22c-0e97-44c0-acad-9bc9915da531" providerId="ADAL" clId="{5F09D76C-1841-4F58-94B1-5AE3681891B6}" dt="2023-06-22T13:57:58.600" v="3437" actId="27803"/>
          <ac:spMkLst>
            <pc:docMk/>
            <pc:sldMk cId="605312590" sldId="256"/>
            <ac:spMk id="808" creationId="{B5C56250-3B05-227E-2654-9DC43E5D5B01}"/>
          </ac:spMkLst>
        </pc:spChg>
        <pc:spChg chg="mod">
          <ac:chgData name="Emils Zegers" userId="bd5cf22c-0e97-44c0-acad-9bc9915da531" providerId="ADAL" clId="{5F09D76C-1841-4F58-94B1-5AE3681891B6}" dt="2023-06-22T13:57:58.600" v="3437" actId="27803"/>
          <ac:spMkLst>
            <pc:docMk/>
            <pc:sldMk cId="605312590" sldId="256"/>
            <ac:spMk id="809" creationId="{86D9CD80-562E-D599-9ABC-7309B5086272}"/>
          </ac:spMkLst>
        </pc:spChg>
        <pc:spChg chg="mod">
          <ac:chgData name="Emils Zegers" userId="bd5cf22c-0e97-44c0-acad-9bc9915da531" providerId="ADAL" clId="{5F09D76C-1841-4F58-94B1-5AE3681891B6}" dt="2023-06-22T13:57:58.600" v="3437" actId="27803"/>
          <ac:spMkLst>
            <pc:docMk/>
            <pc:sldMk cId="605312590" sldId="256"/>
            <ac:spMk id="810" creationId="{F12466EF-61D8-EF6C-8574-B9886A48CFC5}"/>
          </ac:spMkLst>
        </pc:spChg>
        <pc:spChg chg="mod">
          <ac:chgData name="Emils Zegers" userId="bd5cf22c-0e97-44c0-acad-9bc9915da531" providerId="ADAL" clId="{5F09D76C-1841-4F58-94B1-5AE3681891B6}" dt="2023-06-22T13:57:58.600" v="3437" actId="27803"/>
          <ac:spMkLst>
            <pc:docMk/>
            <pc:sldMk cId="605312590" sldId="256"/>
            <ac:spMk id="811" creationId="{6247F7E9-BA02-10D8-E40D-E908F18181B8}"/>
          </ac:spMkLst>
        </pc:spChg>
        <pc:spChg chg="mod">
          <ac:chgData name="Emils Zegers" userId="bd5cf22c-0e97-44c0-acad-9bc9915da531" providerId="ADAL" clId="{5F09D76C-1841-4F58-94B1-5AE3681891B6}" dt="2023-06-22T13:57:58.600" v="3437" actId="27803"/>
          <ac:spMkLst>
            <pc:docMk/>
            <pc:sldMk cId="605312590" sldId="256"/>
            <ac:spMk id="812" creationId="{06AFBDC2-B833-96C4-4B46-30F39A6431EB}"/>
          </ac:spMkLst>
        </pc:spChg>
        <pc:spChg chg="mod">
          <ac:chgData name="Emils Zegers" userId="bd5cf22c-0e97-44c0-acad-9bc9915da531" providerId="ADAL" clId="{5F09D76C-1841-4F58-94B1-5AE3681891B6}" dt="2023-06-22T13:57:58.600" v="3437" actId="27803"/>
          <ac:spMkLst>
            <pc:docMk/>
            <pc:sldMk cId="605312590" sldId="256"/>
            <ac:spMk id="813" creationId="{FAC00ECC-0F54-FA05-0ED4-E87F5FE11613}"/>
          </ac:spMkLst>
        </pc:spChg>
        <pc:spChg chg="mod">
          <ac:chgData name="Emils Zegers" userId="bd5cf22c-0e97-44c0-acad-9bc9915da531" providerId="ADAL" clId="{5F09D76C-1841-4F58-94B1-5AE3681891B6}" dt="2023-06-22T13:57:58.600" v="3437" actId="27803"/>
          <ac:spMkLst>
            <pc:docMk/>
            <pc:sldMk cId="605312590" sldId="256"/>
            <ac:spMk id="814" creationId="{5692BF4D-1308-9FE6-68DF-8D4EFA664691}"/>
          </ac:spMkLst>
        </pc:spChg>
        <pc:spChg chg="mod">
          <ac:chgData name="Emils Zegers" userId="bd5cf22c-0e97-44c0-acad-9bc9915da531" providerId="ADAL" clId="{5F09D76C-1841-4F58-94B1-5AE3681891B6}" dt="2023-06-22T13:57:58.600" v="3437" actId="27803"/>
          <ac:spMkLst>
            <pc:docMk/>
            <pc:sldMk cId="605312590" sldId="256"/>
            <ac:spMk id="815" creationId="{725AB977-123B-009C-15B5-AE3660E897F7}"/>
          </ac:spMkLst>
        </pc:spChg>
        <pc:spChg chg="mod">
          <ac:chgData name="Emils Zegers" userId="bd5cf22c-0e97-44c0-acad-9bc9915da531" providerId="ADAL" clId="{5F09D76C-1841-4F58-94B1-5AE3681891B6}" dt="2023-06-22T13:57:58.600" v="3437" actId="27803"/>
          <ac:spMkLst>
            <pc:docMk/>
            <pc:sldMk cId="605312590" sldId="256"/>
            <ac:spMk id="816" creationId="{82E05896-7557-CE0E-5564-5B02C41412C3}"/>
          </ac:spMkLst>
        </pc:spChg>
        <pc:spChg chg="mod">
          <ac:chgData name="Emils Zegers" userId="bd5cf22c-0e97-44c0-acad-9bc9915da531" providerId="ADAL" clId="{5F09D76C-1841-4F58-94B1-5AE3681891B6}" dt="2023-06-22T13:57:58.600" v="3437" actId="27803"/>
          <ac:spMkLst>
            <pc:docMk/>
            <pc:sldMk cId="605312590" sldId="256"/>
            <ac:spMk id="817" creationId="{34C87537-DBA3-4BF9-AB18-9DA4A1253569}"/>
          </ac:spMkLst>
        </pc:spChg>
        <pc:spChg chg="mod">
          <ac:chgData name="Emils Zegers" userId="bd5cf22c-0e97-44c0-acad-9bc9915da531" providerId="ADAL" clId="{5F09D76C-1841-4F58-94B1-5AE3681891B6}" dt="2023-06-22T13:57:58.600" v="3437" actId="27803"/>
          <ac:spMkLst>
            <pc:docMk/>
            <pc:sldMk cId="605312590" sldId="256"/>
            <ac:spMk id="818" creationId="{C69C0585-46F5-1984-2E87-A164DBFE8F91}"/>
          </ac:spMkLst>
        </pc:spChg>
        <pc:spChg chg="mod">
          <ac:chgData name="Emils Zegers" userId="bd5cf22c-0e97-44c0-acad-9bc9915da531" providerId="ADAL" clId="{5F09D76C-1841-4F58-94B1-5AE3681891B6}" dt="2023-06-22T13:57:58.600" v="3437" actId="27803"/>
          <ac:spMkLst>
            <pc:docMk/>
            <pc:sldMk cId="605312590" sldId="256"/>
            <ac:spMk id="819" creationId="{9930C275-52D8-211D-F734-E4F0744DA26A}"/>
          </ac:spMkLst>
        </pc:spChg>
        <pc:spChg chg="mod">
          <ac:chgData name="Emils Zegers" userId="bd5cf22c-0e97-44c0-acad-9bc9915da531" providerId="ADAL" clId="{5F09D76C-1841-4F58-94B1-5AE3681891B6}" dt="2023-06-22T13:57:58.600" v="3437" actId="27803"/>
          <ac:spMkLst>
            <pc:docMk/>
            <pc:sldMk cId="605312590" sldId="256"/>
            <ac:spMk id="820" creationId="{61FDF033-D8F9-D638-9504-E2402ED2FEE4}"/>
          </ac:spMkLst>
        </pc:spChg>
        <pc:spChg chg="mod">
          <ac:chgData name="Emils Zegers" userId="bd5cf22c-0e97-44c0-acad-9bc9915da531" providerId="ADAL" clId="{5F09D76C-1841-4F58-94B1-5AE3681891B6}" dt="2023-06-22T13:57:58.600" v="3437" actId="27803"/>
          <ac:spMkLst>
            <pc:docMk/>
            <pc:sldMk cId="605312590" sldId="256"/>
            <ac:spMk id="821" creationId="{D6A61C29-C8CF-18DC-9AD9-7A5B10A6F1BA}"/>
          </ac:spMkLst>
        </pc:spChg>
        <pc:spChg chg="mod">
          <ac:chgData name="Emils Zegers" userId="bd5cf22c-0e97-44c0-acad-9bc9915da531" providerId="ADAL" clId="{5F09D76C-1841-4F58-94B1-5AE3681891B6}" dt="2023-06-22T13:57:58.600" v="3437" actId="27803"/>
          <ac:spMkLst>
            <pc:docMk/>
            <pc:sldMk cId="605312590" sldId="256"/>
            <ac:spMk id="822" creationId="{8F927363-C0D6-CD7E-0CF3-8EED3AA4082B}"/>
          </ac:spMkLst>
        </pc:spChg>
        <pc:spChg chg="mod">
          <ac:chgData name="Emils Zegers" userId="bd5cf22c-0e97-44c0-acad-9bc9915da531" providerId="ADAL" clId="{5F09D76C-1841-4F58-94B1-5AE3681891B6}" dt="2023-06-22T13:57:58.600" v="3437" actId="27803"/>
          <ac:spMkLst>
            <pc:docMk/>
            <pc:sldMk cId="605312590" sldId="256"/>
            <ac:spMk id="823" creationId="{6142AB96-9883-C68C-0419-C4EB3555D00B}"/>
          </ac:spMkLst>
        </pc:spChg>
        <pc:spChg chg="mod">
          <ac:chgData name="Emils Zegers" userId="bd5cf22c-0e97-44c0-acad-9bc9915da531" providerId="ADAL" clId="{5F09D76C-1841-4F58-94B1-5AE3681891B6}" dt="2023-06-22T13:57:58.600" v="3437" actId="27803"/>
          <ac:spMkLst>
            <pc:docMk/>
            <pc:sldMk cId="605312590" sldId="256"/>
            <ac:spMk id="824" creationId="{010412AB-D3A9-0A1F-DFB4-261D6B2FC333}"/>
          </ac:spMkLst>
        </pc:spChg>
        <pc:spChg chg="mod">
          <ac:chgData name="Emils Zegers" userId="bd5cf22c-0e97-44c0-acad-9bc9915da531" providerId="ADAL" clId="{5F09D76C-1841-4F58-94B1-5AE3681891B6}" dt="2023-06-22T13:57:58.600" v="3437" actId="27803"/>
          <ac:spMkLst>
            <pc:docMk/>
            <pc:sldMk cId="605312590" sldId="256"/>
            <ac:spMk id="825" creationId="{E26649CE-05F0-29C3-AB2C-1FA40B3A228D}"/>
          </ac:spMkLst>
        </pc:spChg>
        <pc:spChg chg="mod">
          <ac:chgData name="Emils Zegers" userId="bd5cf22c-0e97-44c0-acad-9bc9915da531" providerId="ADAL" clId="{5F09D76C-1841-4F58-94B1-5AE3681891B6}" dt="2023-06-22T13:57:58.600" v="3437" actId="27803"/>
          <ac:spMkLst>
            <pc:docMk/>
            <pc:sldMk cId="605312590" sldId="256"/>
            <ac:spMk id="826" creationId="{FA14D0FE-6972-AD9F-362A-E6DCA994EEFD}"/>
          </ac:spMkLst>
        </pc:spChg>
        <pc:spChg chg="mod">
          <ac:chgData name="Emils Zegers" userId="bd5cf22c-0e97-44c0-acad-9bc9915da531" providerId="ADAL" clId="{5F09D76C-1841-4F58-94B1-5AE3681891B6}" dt="2023-06-22T13:57:58.600" v="3437" actId="27803"/>
          <ac:spMkLst>
            <pc:docMk/>
            <pc:sldMk cId="605312590" sldId="256"/>
            <ac:spMk id="827" creationId="{BEE8E5AE-0140-B19D-F2AA-5904EA16821B}"/>
          </ac:spMkLst>
        </pc:spChg>
        <pc:spChg chg="mod">
          <ac:chgData name="Emils Zegers" userId="bd5cf22c-0e97-44c0-acad-9bc9915da531" providerId="ADAL" clId="{5F09D76C-1841-4F58-94B1-5AE3681891B6}" dt="2023-06-22T13:57:58.600" v="3437" actId="27803"/>
          <ac:spMkLst>
            <pc:docMk/>
            <pc:sldMk cId="605312590" sldId="256"/>
            <ac:spMk id="828" creationId="{707063F3-F110-2D67-7A6C-413257C5C5EB}"/>
          </ac:spMkLst>
        </pc:spChg>
        <pc:spChg chg="mod">
          <ac:chgData name="Emils Zegers" userId="bd5cf22c-0e97-44c0-acad-9bc9915da531" providerId="ADAL" clId="{5F09D76C-1841-4F58-94B1-5AE3681891B6}" dt="2023-06-22T13:57:58.600" v="3437" actId="27803"/>
          <ac:spMkLst>
            <pc:docMk/>
            <pc:sldMk cId="605312590" sldId="256"/>
            <ac:spMk id="829" creationId="{D06B03E4-6AE0-240A-715B-974DE3F93A8A}"/>
          </ac:spMkLst>
        </pc:spChg>
        <pc:spChg chg="mod">
          <ac:chgData name="Emils Zegers" userId="bd5cf22c-0e97-44c0-acad-9bc9915da531" providerId="ADAL" clId="{5F09D76C-1841-4F58-94B1-5AE3681891B6}" dt="2023-06-22T13:57:58.600" v="3437" actId="27803"/>
          <ac:spMkLst>
            <pc:docMk/>
            <pc:sldMk cId="605312590" sldId="256"/>
            <ac:spMk id="830" creationId="{DE027B00-2720-0429-5A0D-E748B68FEBE5}"/>
          </ac:spMkLst>
        </pc:spChg>
        <pc:spChg chg="mod">
          <ac:chgData name="Emils Zegers" userId="bd5cf22c-0e97-44c0-acad-9bc9915da531" providerId="ADAL" clId="{5F09D76C-1841-4F58-94B1-5AE3681891B6}" dt="2023-06-22T13:57:58.600" v="3437" actId="27803"/>
          <ac:spMkLst>
            <pc:docMk/>
            <pc:sldMk cId="605312590" sldId="256"/>
            <ac:spMk id="831" creationId="{8D0BE68F-5FA7-F4C1-2054-97421410BBA4}"/>
          </ac:spMkLst>
        </pc:spChg>
        <pc:spChg chg="mod">
          <ac:chgData name="Emils Zegers" userId="bd5cf22c-0e97-44c0-acad-9bc9915da531" providerId="ADAL" clId="{5F09D76C-1841-4F58-94B1-5AE3681891B6}" dt="2023-06-22T13:57:58.600" v="3437" actId="27803"/>
          <ac:spMkLst>
            <pc:docMk/>
            <pc:sldMk cId="605312590" sldId="256"/>
            <ac:spMk id="832" creationId="{295CCA47-ED0F-63CE-123D-F51055732EA0}"/>
          </ac:spMkLst>
        </pc:spChg>
        <pc:spChg chg="mod">
          <ac:chgData name="Emils Zegers" userId="bd5cf22c-0e97-44c0-acad-9bc9915da531" providerId="ADAL" clId="{5F09D76C-1841-4F58-94B1-5AE3681891B6}" dt="2023-06-22T13:57:58.600" v="3437" actId="27803"/>
          <ac:spMkLst>
            <pc:docMk/>
            <pc:sldMk cId="605312590" sldId="256"/>
            <ac:spMk id="833" creationId="{650C11C6-B75A-7BCF-6A99-60A0A55FDAFB}"/>
          </ac:spMkLst>
        </pc:spChg>
        <pc:spChg chg="mod">
          <ac:chgData name="Emils Zegers" userId="bd5cf22c-0e97-44c0-acad-9bc9915da531" providerId="ADAL" clId="{5F09D76C-1841-4F58-94B1-5AE3681891B6}" dt="2023-06-22T13:57:58.600" v="3437" actId="27803"/>
          <ac:spMkLst>
            <pc:docMk/>
            <pc:sldMk cId="605312590" sldId="256"/>
            <ac:spMk id="834" creationId="{5D7D46D3-D3BD-0DEB-CBA4-A8934A28D06E}"/>
          </ac:spMkLst>
        </pc:spChg>
        <pc:spChg chg="mod">
          <ac:chgData name="Emils Zegers" userId="bd5cf22c-0e97-44c0-acad-9bc9915da531" providerId="ADAL" clId="{5F09D76C-1841-4F58-94B1-5AE3681891B6}" dt="2023-06-22T13:57:58.600" v="3437" actId="27803"/>
          <ac:spMkLst>
            <pc:docMk/>
            <pc:sldMk cId="605312590" sldId="256"/>
            <ac:spMk id="835" creationId="{3CF2E0F9-ADFD-8112-D665-95FD4B71B0F5}"/>
          </ac:spMkLst>
        </pc:spChg>
        <pc:spChg chg="mod">
          <ac:chgData name="Emils Zegers" userId="bd5cf22c-0e97-44c0-acad-9bc9915da531" providerId="ADAL" clId="{5F09D76C-1841-4F58-94B1-5AE3681891B6}" dt="2023-06-22T13:57:58.600" v="3437" actId="27803"/>
          <ac:spMkLst>
            <pc:docMk/>
            <pc:sldMk cId="605312590" sldId="256"/>
            <ac:spMk id="836" creationId="{4D301831-DECE-BF4D-14C7-D508E0FA4C54}"/>
          </ac:spMkLst>
        </pc:spChg>
        <pc:spChg chg="mod">
          <ac:chgData name="Emils Zegers" userId="bd5cf22c-0e97-44c0-acad-9bc9915da531" providerId="ADAL" clId="{5F09D76C-1841-4F58-94B1-5AE3681891B6}" dt="2023-06-22T13:57:58.600" v="3437" actId="27803"/>
          <ac:spMkLst>
            <pc:docMk/>
            <pc:sldMk cId="605312590" sldId="256"/>
            <ac:spMk id="837" creationId="{90D93791-8D5B-DF5C-93AA-9CEF3C391DF4}"/>
          </ac:spMkLst>
        </pc:spChg>
        <pc:spChg chg="mod">
          <ac:chgData name="Emils Zegers" userId="bd5cf22c-0e97-44c0-acad-9bc9915da531" providerId="ADAL" clId="{5F09D76C-1841-4F58-94B1-5AE3681891B6}" dt="2023-06-22T13:57:58.600" v="3437" actId="27803"/>
          <ac:spMkLst>
            <pc:docMk/>
            <pc:sldMk cId="605312590" sldId="256"/>
            <ac:spMk id="838" creationId="{681154C5-F833-55B2-6A74-5464803D12B0}"/>
          </ac:spMkLst>
        </pc:spChg>
        <pc:spChg chg="mod">
          <ac:chgData name="Emils Zegers" userId="bd5cf22c-0e97-44c0-acad-9bc9915da531" providerId="ADAL" clId="{5F09D76C-1841-4F58-94B1-5AE3681891B6}" dt="2023-06-22T13:57:58.600" v="3437" actId="27803"/>
          <ac:spMkLst>
            <pc:docMk/>
            <pc:sldMk cId="605312590" sldId="256"/>
            <ac:spMk id="839" creationId="{DDCB46E2-1097-5D8D-436F-0135DEAC0916}"/>
          </ac:spMkLst>
        </pc:spChg>
        <pc:spChg chg="mod">
          <ac:chgData name="Emils Zegers" userId="bd5cf22c-0e97-44c0-acad-9bc9915da531" providerId="ADAL" clId="{5F09D76C-1841-4F58-94B1-5AE3681891B6}" dt="2023-06-22T13:57:58.600" v="3437" actId="27803"/>
          <ac:spMkLst>
            <pc:docMk/>
            <pc:sldMk cId="605312590" sldId="256"/>
            <ac:spMk id="840" creationId="{E1CED7FF-15C0-7B66-08EB-C7FCF6B62F71}"/>
          </ac:spMkLst>
        </pc:spChg>
        <pc:spChg chg="mod">
          <ac:chgData name="Emils Zegers" userId="bd5cf22c-0e97-44c0-acad-9bc9915da531" providerId="ADAL" clId="{5F09D76C-1841-4F58-94B1-5AE3681891B6}" dt="2023-06-22T13:57:58.600" v="3437" actId="27803"/>
          <ac:spMkLst>
            <pc:docMk/>
            <pc:sldMk cId="605312590" sldId="256"/>
            <ac:spMk id="841" creationId="{2DDBEBFB-7AE8-9E76-868A-C732E7F23BCE}"/>
          </ac:spMkLst>
        </pc:spChg>
        <pc:spChg chg="mod">
          <ac:chgData name="Emils Zegers" userId="bd5cf22c-0e97-44c0-acad-9bc9915da531" providerId="ADAL" clId="{5F09D76C-1841-4F58-94B1-5AE3681891B6}" dt="2023-06-22T13:57:58.600" v="3437" actId="27803"/>
          <ac:spMkLst>
            <pc:docMk/>
            <pc:sldMk cId="605312590" sldId="256"/>
            <ac:spMk id="842" creationId="{9DA3E25D-0ABD-82C6-E6AD-C16B3CE201EF}"/>
          </ac:spMkLst>
        </pc:spChg>
        <pc:spChg chg="mod">
          <ac:chgData name="Emils Zegers" userId="bd5cf22c-0e97-44c0-acad-9bc9915da531" providerId="ADAL" clId="{5F09D76C-1841-4F58-94B1-5AE3681891B6}" dt="2023-06-22T13:57:58.600" v="3437" actId="27803"/>
          <ac:spMkLst>
            <pc:docMk/>
            <pc:sldMk cId="605312590" sldId="256"/>
            <ac:spMk id="843" creationId="{B0E8EAF7-05FD-C9A8-951D-6DA9957FC280}"/>
          </ac:spMkLst>
        </pc:spChg>
        <pc:spChg chg="mod">
          <ac:chgData name="Emils Zegers" userId="bd5cf22c-0e97-44c0-acad-9bc9915da531" providerId="ADAL" clId="{5F09D76C-1841-4F58-94B1-5AE3681891B6}" dt="2023-06-22T13:57:58.600" v="3437" actId="27803"/>
          <ac:spMkLst>
            <pc:docMk/>
            <pc:sldMk cId="605312590" sldId="256"/>
            <ac:spMk id="844" creationId="{88B9E896-FF82-9067-F1C0-FD388E44B7E7}"/>
          </ac:spMkLst>
        </pc:spChg>
        <pc:spChg chg="mod">
          <ac:chgData name="Emils Zegers" userId="bd5cf22c-0e97-44c0-acad-9bc9915da531" providerId="ADAL" clId="{5F09D76C-1841-4F58-94B1-5AE3681891B6}" dt="2023-06-22T13:57:58.600" v="3437" actId="27803"/>
          <ac:spMkLst>
            <pc:docMk/>
            <pc:sldMk cId="605312590" sldId="256"/>
            <ac:spMk id="845" creationId="{4E0DF48D-A879-EC8F-4055-ECD83F6A32D0}"/>
          </ac:spMkLst>
        </pc:spChg>
        <pc:spChg chg="mod">
          <ac:chgData name="Emils Zegers" userId="bd5cf22c-0e97-44c0-acad-9bc9915da531" providerId="ADAL" clId="{5F09D76C-1841-4F58-94B1-5AE3681891B6}" dt="2023-06-22T13:57:58.600" v="3437" actId="27803"/>
          <ac:spMkLst>
            <pc:docMk/>
            <pc:sldMk cId="605312590" sldId="256"/>
            <ac:spMk id="846" creationId="{4AF6E064-6044-3C02-9485-1B952F2BC85F}"/>
          </ac:spMkLst>
        </pc:spChg>
        <pc:spChg chg="mod">
          <ac:chgData name="Emils Zegers" userId="bd5cf22c-0e97-44c0-acad-9bc9915da531" providerId="ADAL" clId="{5F09D76C-1841-4F58-94B1-5AE3681891B6}" dt="2023-06-22T13:57:58.600" v="3437" actId="27803"/>
          <ac:spMkLst>
            <pc:docMk/>
            <pc:sldMk cId="605312590" sldId="256"/>
            <ac:spMk id="847" creationId="{5039AEA3-6F96-792F-74C1-35F7249A7B7B}"/>
          </ac:spMkLst>
        </pc:spChg>
        <pc:spChg chg="mod">
          <ac:chgData name="Emils Zegers" userId="bd5cf22c-0e97-44c0-acad-9bc9915da531" providerId="ADAL" clId="{5F09D76C-1841-4F58-94B1-5AE3681891B6}" dt="2023-06-22T13:57:58.600" v="3437" actId="27803"/>
          <ac:spMkLst>
            <pc:docMk/>
            <pc:sldMk cId="605312590" sldId="256"/>
            <ac:spMk id="848" creationId="{C1915618-D4ED-36D3-ADD5-BC04833F0219}"/>
          </ac:spMkLst>
        </pc:spChg>
        <pc:spChg chg="mod">
          <ac:chgData name="Emils Zegers" userId="bd5cf22c-0e97-44c0-acad-9bc9915da531" providerId="ADAL" clId="{5F09D76C-1841-4F58-94B1-5AE3681891B6}" dt="2023-06-22T13:57:58.600" v="3437" actId="27803"/>
          <ac:spMkLst>
            <pc:docMk/>
            <pc:sldMk cId="605312590" sldId="256"/>
            <ac:spMk id="849" creationId="{0FB7CE04-C574-89C5-4D1E-1C6FB0E7055C}"/>
          </ac:spMkLst>
        </pc:spChg>
        <pc:spChg chg="mod">
          <ac:chgData name="Emils Zegers" userId="bd5cf22c-0e97-44c0-acad-9bc9915da531" providerId="ADAL" clId="{5F09D76C-1841-4F58-94B1-5AE3681891B6}" dt="2023-06-22T13:57:58.600" v="3437" actId="27803"/>
          <ac:spMkLst>
            <pc:docMk/>
            <pc:sldMk cId="605312590" sldId="256"/>
            <ac:spMk id="850" creationId="{86889AE4-1774-9789-48B6-4A7ADF620365}"/>
          </ac:spMkLst>
        </pc:spChg>
        <pc:spChg chg="mod">
          <ac:chgData name="Emils Zegers" userId="bd5cf22c-0e97-44c0-acad-9bc9915da531" providerId="ADAL" clId="{5F09D76C-1841-4F58-94B1-5AE3681891B6}" dt="2023-06-22T13:57:58.600" v="3437" actId="27803"/>
          <ac:spMkLst>
            <pc:docMk/>
            <pc:sldMk cId="605312590" sldId="256"/>
            <ac:spMk id="851" creationId="{6362ABB0-C726-CCC7-9038-F6EF8D16D9A4}"/>
          </ac:spMkLst>
        </pc:spChg>
        <pc:spChg chg="mod">
          <ac:chgData name="Emils Zegers" userId="bd5cf22c-0e97-44c0-acad-9bc9915da531" providerId="ADAL" clId="{5F09D76C-1841-4F58-94B1-5AE3681891B6}" dt="2023-06-22T13:57:58.600" v="3437" actId="27803"/>
          <ac:spMkLst>
            <pc:docMk/>
            <pc:sldMk cId="605312590" sldId="256"/>
            <ac:spMk id="852" creationId="{6CCA2DE9-2239-4EAC-E545-DB8C38A7E1A6}"/>
          </ac:spMkLst>
        </pc:spChg>
        <pc:spChg chg="mod">
          <ac:chgData name="Emils Zegers" userId="bd5cf22c-0e97-44c0-acad-9bc9915da531" providerId="ADAL" clId="{5F09D76C-1841-4F58-94B1-5AE3681891B6}" dt="2023-06-22T13:57:58.600" v="3437" actId="27803"/>
          <ac:spMkLst>
            <pc:docMk/>
            <pc:sldMk cId="605312590" sldId="256"/>
            <ac:spMk id="853" creationId="{1B92EBAE-0366-BC92-81D6-94A0B13B6BF9}"/>
          </ac:spMkLst>
        </pc:spChg>
        <pc:spChg chg="mod">
          <ac:chgData name="Emils Zegers" userId="bd5cf22c-0e97-44c0-acad-9bc9915da531" providerId="ADAL" clId="{5F09D76C-1841-4F58-94B1-5AE3681891B6}" dt="2023-06-22T13:57:58.600" v="3437" actId="27803"/>
          <ac:spMkLst>
            <pc:docMk/>
            <pc:sldMk cId="605312590" sldId="256"/>
            <ac:spMk id="854" creationId="{9408E119-3C91-F829-4F8F-E6EBE62AAFCB}"/>
          </ac:spMkLst>
        </pc:spChg>
        <pc:spChg chg="mod">
          <ac:chgData name="Emils Zegers" userId="bd5cf22c-0e97-44c0-acad-9bc9915da531" providerId="ADAL" clId="{5F09D76C-1841-4F58-94B1-5AE3681891B6}" dt="2023-06-22T13:57:58.600" v="3437" actId="27803"/>
          <ac:spMkLst>
            <pc:docMk/>
            <pc:sldMk cId="605312590" sldId="256"/>
            <ac:spMk id="855" creationId="{5950B009-00AB-14E7-0021-44F1F5B6175E}"/>
          </ac:spMkLst>
        </pc:spChg>
        <pc:spChg chg="mod">
          <ac:chgData name="Emils Zegers" userId="bd5cf22c-0e97-44c0-acad-9bc9915da531" providerId="ADAL" clId="{5F09D76C-1841-4F58-94B1-5AE3681891B6}" dt="2023-06-22T13:57:58.600" v="3437" actId="27803"/>
          <ac:spMkLst>
            <pc:docMk/>
            <pc:sldMk cId="605312590" sldId="256"/>
            <ac:spMk id="856" creationId="{21A84E49-0F4B-1AF7-B040-8799A5523D55}"/>
          </ac:spMkLst>
        </pc:spChg>
        <pc:spChg chg="mod">
          <ac:chgData name="Emils Zegers" userId="bd5cf22c-0e97-44c0-acad-9bc9915da531" providerId="ADAL" clId="{5F09D76C-1841-4F58-94B1-5AE3681891B6}" dt="2023-06-22T13:57:58.600" v="3437" actId="27803"/>
          <ac:spMkLst>
            <pc:docMk/>
            <pc:sldMk cId="605312590" sldId="256"/>
            <ac:spMk id="857" creationId="{05091A95-9479-D946-BC17-712180623C10}"/>
          </ac:spMkLst>
        </pc:spChg>
        <pc:spChg chg="mod">
          <ac:chgData name="Emils Zegers" userId="bd5cf22c-0e97-44c0-acad-9bc9915da531" providerId="ADAL" clId="{5F09D76C-1841-4F58-94B1-5AE3681891B6}" dt="2023-06-22T13:57:58.600" v="3437" actId="27803"/>
          <ac:spMkLst>
            <pc:docMk/>
            <pc:sldMk cId="605312590" sldId="256"/>
            <ac:spMk id="858" creationId="{9FDAACAC-75A6-13A7-C0A0-039AE86BF3B8}"/>
          </ac:spMkLst>
        </pc:spChg>
        <pc:spChg chg="mod">
          <ac:chgData name="Emils Zegers" userId="bd5cf22c-0e97-44c0-acad-9bc9915da531" providerId="ADAL" clId="{5F09D76C-1841-4F58-94B1-5AE3681891B6}" dt="2023-06-22T13:57:58.600" v="3437" actId="27803"/>
          <ac:spMkLst>
            <pc:docMk/>
            <pc:sldMk cId="605312590" sldId="256"/>
            <ac:spMk id="859" creationId="{DC3694D6-6261-C41F-F292-EAA077DB80AD}"/>
          </ac:spMkLst>
        </pc:spChg>
        <pc:spChg chg="mod">
          <ac:chgData name="Emils Zegers" userId="bd5cf22c-0e97-44c0-acad-9bc9915da531" providerId="ADAL" clId="{5F09D76C-1841-4F58-94B1-5AE3681891B6}" dt="2023-06-22T13:57:58.600" v="3437" actId="27803"/>
          <ac:spMkLst>
            <pc:docMk/>
            <pc:sldMk cId="605312590" sldId="256"/>
            <ac:spMk id="860" creationId="{ED6D6AD4-93DE-391B-F379-9C941C064CE9}"/>
          </ac:spMkLst>
        </pc:spChg>
        <pc:spChg chg="mod">
          <ac:chgData name="Emils Zegers" userId="bd5cf22c-0e97-44c0-acad-9bc9915da531" providerId="ADAL" clId="{5F09D76C-1841-4F58-94B1-5AE3681891B6}" dt="2023-06-22T13:57:58.600" v="3437" actId="27803"/>
          <ac:spMkLst>
            <pc:docMk/>
            <pc:sldMk cId="605312590" sldId="256"/>
            <ac:spMk id="861" creationId="{96879540-BA19-5EE8-3FF4-E5B92E4710DF}"/>
          </ac:spMkLst>
        </pc:spChg>
        <pc:spChg chg="mod">
          <ac:chgData name="Emils Zegers" userId="bd5cf22c-0e97-44c0-acad-9bc9915da531" providerId="ADAL" clId="{5F09D76C-1841-4F58-94B1-5AE3681891B6}" dt="2023-06-22T13:57:58.600" v="3437" actId="27803"/>
          <ac:spMkLst>
            <pc:docMk/>
            <pc:sldMk cId="605312590" sldId="256"/>
            <ac:spMk id="862" creationId="{58AE6171-2788-0BD0-AF84-32BE01EEF286}"/>
          </ac:spMkLst>
        </pc:spChg>
        <pc:spChg chg="mod">
          <ac:chgData name="Emils Zegers" userId="bd5cf22c-0e97-44c0-acad-9bc9915da531" providerId="ADAL" clId="{5F09D76C-1841-4F58-94B1-5AE3681891B6}" dt="2023-06-22T13:57:58.600" v="3437" actId="27803"/>
          <ac:spMkLst>
            <pc:docMk/>
            <pc:sldMk cId="605312590" sldId="256"/>
            <ac:spMk id="863" creationId="{EC30BF90-1365-7F21-7C25-CB92A888F53C}"/>
          </ac:spMkLst>
        </pc:spChg>
        <pc:spChg chg="mod">
          <ac:chgData name="Emils Zegers" userId="bd5cf22c-0e97-44c0-acad-9bc9915da531" providerId="ADAL" clId="{5F09D76C-1841-4F58-94B1-5AE3681891B6}" dt="2023-06-22T13:57:58.600" v="3437" actId="27803"/>
          <ac:spMkLst>
            <pc:docMk/>
            <pc:sldMk cId="605312590" sldId="256"/>
            <ac:spMk id="864" creationId="{5752DB0E-C5AB-2473-D777-C271D66EFAC6}"/>
          </ac:spMkLst>
        </pc:spChg>
        <pc:spChg chg="mod">
          <ac:chgData name="Emils Zegers" userId="bd5cf22c-0e97-44c0-acad-9bc9915da531" providerId="ADAL" clId="{5F09D76C-1841-4F58-94B1-5AE3681891B6}" dt="2023-06-22T13:57:58.600" v="3437" actId="27803"/>
          <ac:spMkLst>
            <pc:docMk/>
            <pc:sldMk cId="605312590" sldId="256"/>
            <ac:spMk id="865" creationId="{57759670-C9E6-50EB-569B-4462C6F3EC3C}"/>
          </ac:spMkLst>
        </pc:spChg>
        <pc:spChg chg="mod">
          <ac:chgData name="Emils Zegers" userId="bd5cf22c-0e97-44c0-acad-9bc9915da531" providerId="ADAL" clId="{5F09D76C-1841-4F58-94B1-5AE3681891B6}" dt="2023-06-22T13:57:58.600" v="3437" actId="27803"/>
          <ac:spMkLst>
            <pc:docMk/>
            <pc:sldMk cId="605312590" sldId="256"/>
            <ac:spMk id="866" creationId="{5012FEF7-C19D-B232-5E8C-785E448CCB75}"/>
          </ac:spMkLst>
        </pc:spChg>
        <pc:spChg chg="mod">
          <ac:chgData name="Emils Zegers" userId="bd5cf22c-0e97-44c0-acad-9bc9915da531" providerId="ADAL" clId="{5F09D76C-1841-4F58-94B1-5AE3681891B6}" dt="2023-06-22T13:57:58.600" v="3437" actId="27803"/>
          <ac:spMkLst>
            <pc:docMk/>
            <pc:sldMk cId="605312590" sldId="256"/>
            <ac:spMk id="867" creationId="{C01D5C51-2A1B-D39E-19D4-994047F52C12}"/>
          </ac:spMkLst>
        </pc:spChg>
        <pc:spChg chg="mod">
          <ac:chgData name="Emils Zegers" userId="bd5cf22c-0e97-44c0-acad-9bc9915da531" providerId="ADAL" clId="{5F09D76C-1841-4F58-94B1-5AE3681891B6}" dt="2023-06-22T13:57:58.600" v="3437" actId="27803"/>
          <ac:spMkLst>
            <pc:docMk/>
            <pc:sldMk cId="605312590" sldId="256"/>
            <ac:spMk id="868" creationId="{A07FBAF9-6B3A-653F-4D28-43917AE50D9B}"/>
          </ac:spMkLst>
        </pc:spChg>
        <pc:spChg chg="mod">
          <ac:chgData name="Emils Zegers" userId="bd5cf22c-0e97-44c0-acad-9bc9915da531" providerId="ADAL" clId="{5F09D76C-1841-4F58-94B1-5AE3681891B6}" dt="2023-06-22T13:57:58.600" v="3437" actId="27803"/>
          <ac:spMkLst>
            <pc:docMk/>
            <pc:sldMk cId="605312590" sldId="256"/>
            <ac:spMk id="869" creationId="{F3D3DBE4-3B3C-D574-B0BE-C64725FCD632}"/>
          </ac:spMkLst>
        </pc:spChg>
        <pc:spChg chg="mod">
          <ac:chgData name="Emils Zegers" userId="bd5cf22c-0e97-44c0-acad-9bc9915da531" providerId="ADAL" clId="{5F09D76C-1841-4F58-94B1-5AE3681891B6}" dt="2023-06-22T13:57:58.600" v="3437" actId="27803"/>
          <ac:spMkLst>
            <pc:docMk/>
            <pc:sldMk cId="605312590" sldId="256"/>
            <ac:spMk id="870" creationId="{DB51E4D7-A906-9119-AEB5-2B924436E1F3}"/>
          </ac:spMkLst>
        </pc:spChg>
        <pc:spChg chg="mod">
          <ac:chgData name="Emils Zegers" userId="bd5cf22c-0e97-44c0-acad-9bc9915da531" providerId="ADAL" clId="{5F09D76C-1841-4F58-94B1-5AE3681891B6}" dt="2023-06-22T13:57:58.600" v="3437" actId="27803"/>
          <ac:spMkLst>
            <pc:docMk/>
            <pc:sldMk cId="605312590" sldId="256"/>
            <ac:spMk id="871" creationId="{067CF25C-AD8E-79E7-251A-B2A1E2DCABDC}"/>
          </ac:spMkLst>
        </pc:spChg>
        <pc:spChg chg="mod">
          <ac:chgData name="Emils Zegers" userId="bd5cf22c-0e97-44c0-acad-9bc9915da531" providerId="ADAL" clId="{5F09D76C-1841-4F58-94B1-5AE3681891B6}" dt="2023-06-22T13:57:58.600" v="3437" actId="27803"/>
          <ac:spMkLst>
            <pc:docMk/>
            <pc:sldMk cId="605312590" sldId="256"/>
            <ac:spMk id="872" creationId="{4069F2B0-8E63-6BA8-B3C1-EDC6D40C460D}"/>
          </ac:spMkLst>
        </pc:spChg>
        <pc:spChg chg="mod">
          <ac:chgData name="Emils Zegers" userId="bd5cf22c-0e97-44c0-acad-9bc9915da531" providerId="ADAL" clId="{5F09D76C-1841-4F58-94B1-5AE3681891B6}" dt="2023-06-22T13:57:58.600" v="3437" actId="27803"/>
          <ac:spMkLst>
            <pc:docMk/>
            <pc:sldMk cId="605312590" sldId="256"/>
            <ac:spMk id="873" creationId="{2DA6052B-98AC-4ECA-2CD4-EF0810F00F37}"/>
          </ac:spMkLst>
        </pc:spChg>
        <pc:spChg chg="mod">
          <ac:chgData name="Emils Zegers" userId="bd5cf22c-0e97-44c0-acad-9bc9915da531" providerId="ADAL" clId="{5F09D76C-1841-4F58-94B1-5AE3681891B6}" dt="2023-06-22T13:57:58.600" v="3437" actId="27803"/>
          <ac:spMkLst>
            <pc:docMk/>
            <pc:sldMk cId="605312590" sldId="256"/>
            <ac:spMk id="874" creationId="{A2B50633-58B4-43C4-5227-326268E75115}"/>
          </ac:spMkLst>
        </pc:spChg>
        <pc:spChg chg="mod">
          <ac:chgData name="Emils Zegers" userId="bd5cf22c-0e97-44c0-acad-9bc9915da531" providerId="ADAL" clId="{5F09D76C-1841-4F58-94B1-5AE3681891B6}" dt="2023-06-22T13:57:58.600" v="3437" actId="27803"/>
          <ac:spMkLst>
            <pc:docMk/>
            <pc:sldMk cId="605312590" sldId="256"/>
            <ac:spMk id="875" creationId="{DD5275FD-5167-9D68-637F-1663FEC6452A}"/>
          </ac:spMkLst>
        </pc:spChg>
        <pc:spChg chg="mod">
          <ac:chgData name="Emils Zegers" userId="bd5cf22c-0e97-44c0-acad-9bc9915da531" providerId="ADAL" clId="{5F09D76C-1841-4F58-94B1-5AE3681891B6}" dt="2023-06-22T13:57:58.600" v="3437" actId="27803"/>
          <ac:spMkLst>
            <pc:docMk/>
            <pc:sldMk cId="605312590" sldId="256"/>
            <ac:spMk id="876" creationId="{9C1611EB-F214-AEDC-D70D-9C9EFA80A6AF}"/>
          </ac:spMkLst>
        </pc:spChg>
        <pc:spChg chg="mod">
          <ac:chgData name="Emils Zegers" userId="bd5cf22c-0e97-44c0-acad-9bc9915da531" providerId="ADAL" clId="{5F09D76C-1841-4F58-94B1-5AE3681891B6}" dt="2023-06-22T13:57:58.600" v="3437" actId="27803"/>
          <ac:spMkLst>
            <pc:docMk/>
            <pc:sldMk cId="605312590" sldId="256"/>
            <ac:spMk id="877" creationId="{3030E469-C089-A75A-489B-9C003120E493}"/>
          </ac:spMkLst>
        </pc:spChg>
        <pc:spChg chg="mod">
          <ac:chgData name="Emils Zegers" userId="bd5cf22c-0e97-44c0-acad-9bc9915da531" providerId="ADAL" clId="{5F09D76C-1841-4F58-94B1-5AE3681891B6}" dt="2023-06-22T13:57:58.600" v="3437" actId="27803"/>
          <ac:spMkLst>
            <pc:docMk/>
            <pc:sldMk cId="605312590" sldId="256"/>
            <ac:spMk id="878" creationId="{D5EC441A-0C77-3209-0BD3-E3CF577010F6}"/>
          </ac:spMkLst>
        </pc:spChg>
        <pc:spChg chg="mod">
          <ac:chgData name="Emils Zegers" userId="bd5cf22c-0e97-44c0-acad-9bc9915da531" providerId="ADAL" clId="{5F09D76C-1841-4F58-94B1-5AE3681891B6}" dt="2023-06-22T13:57:58.600" v="3437" actId="27803"/>
          <ac:spMkLst>
            <pc:docMk/>
            <pc:sldMk cId="605312590" sldId="256"/>
            <ac:spMk id="879" creationId="{147394C2-2830-F2A7-FE90-6F056E5388B4}"/>
          </ac:spMkLst>
        </pc:spChg>
        <pc:spChg chg="mod">
          <ac:chgData name="Emils Zegers" userId="bd5cf22c-0e97-44c0-acad-9bc9915da531" providerId="ADAL" clId="{5F09D76C-1841-4F58-94B1-5AE3681891B6}" dt="2023-06-22T13:57:58.600" v="3437" actId="27803"/>
          <ac:spMkLst>
            <pc:docMk/>
            <pc:sldMk cId="605312590" sldId="256"/>
            <ac:spMk id="880" creationId="{A4D3D86D-60E7-FBD8-31C3-A40B5E71E08B}"/>
          </ac:spMkLst>
        </pc:spChg>
        <pc:spChg chg="mod">
          <ac:chgData name="Emils Zegers" userId="bd5cf22c-0e97-44c0-acad-9bc9915da531" providerId="ADAL" clId="{5F09D76C-1841-4F58-94B1-5AE3681891B6}" dt="2023-06-22T13:57:58.600" v="3437" actId="27803"/>
          <ac:spMkLst>
            <pc:docMk/>
            <pc:sldMk cId="605312590" sldId="256"/>
            <ac:spMk id="881" creationId="{B3D909F2-1929-2458-51D8-ECA57580B7B4}"/>
          </ac:spMkLst>
        </pc:spChg>
        <pc:spChg chg="mod">
          <ac:chgData name="Emils Zegers" userId="bd5cf22c-0e97-44c0-acad-9bc9915da531" providerId="ADAL" clId="{5F09D76C-1841-4F58-94B1-5AE3681891B6}" dt="2023-06-22T13:57:58.600" v="3437" actId="27803"/>
          <ac:spMkLst>
            <pc:docMk/>
            <pc:sldMk cId="605312590" sldId="256"/>
            <ac:spMk id="882" creationId="{7BDFC1C3-65B7-619B-763C-02120EC3EE54}"/>
          </ac:spMkLst>
        </pc:spChg>
        <pc:spChg chg="mod">
          <ac:chgData name="Emils Zegers" userId="bd5cf22c-0e97-44c0-acad-9bc9915da531" providerId="ADAL" clId="{5F09D76C-1841-4F58-94B1-5AE3681891B6}" dt="2023-06-22T13:57:58.600" v="3437" actId="27803"/>
          <ac:spMkLst>
            <pc:docMk/>
            <pc:sldMk cId="605312590" sldId="256"/>
            <ac:spMk id="883" creationId="{CE507E61-48C6-CE78-3F38-D3345015B41E}"/>
          </ac:spMkLst>
        </pc:spChg>
        <pc:spChg chg="mod">
          <ac:chgData name="Emils Zegers" userId="bd5cf22c-0e97-44c0-acad-9bc9915da531" providerId="ADAL" clId="{5F09D76C-1841-4F58-94B1-5AE3681891B6}" dt="2023-06-22T13:57:58.600" v="3437" actId="27803"/>
          <ac:spMkLst>
            <pc:docMk/>
            <pc:sldMk cId="605312590" sldId="256"/>
            <ac:spMk id="884" creationId="{2B146414-56D3-87AB-61FE-40D13AE00504}"/>
          </ac:spMkLst>
        </pc:spChg>
        <pc:spChg chg="mod">
          <ac:chgData name="Emils Zegers" userId="bd5cf22c-0e97-44c0-acad-9bc9915da531" providerId="ADAL" clId="{5F09D76C-1841-4F58-94B1-5AE3681891B6}" dt="2023-06-22T13:57:58.600" v="3437" actId="27803"/>
          <ac:spMkLst>
            <pc:docMk/>
            <pc:sldMk cId="605312590" sldId="256"/>
            <ac:spMk id="885" creationId="{9AF9AD75-9C0F-30BA-BDDA-72E7E35F1A75}"/>
          </ac:spMkLst>
        </pc:spChg>
        <pc:spChg chg="mod">
          <ac:chgData name="Emils Zegers" userId="bd5cf22c-0e97-44c0-acad-9bc9915da531" providerId="ADAL" clId="{5F09D76C-1841-4F58-94B1-5AE3681891B6}" dt="2023-06-22T13:57:58.600" v="3437" actId="27803"/>
          <ac:spMkLst>
            <pc:docMk/>
            <pc:sldMk cId="605312590" sldId="256"/>
            <ac:spMk id="886" creationId="{19633A07-933F-D9C5-B05E-A1823A065FBE}"/>
          </ac:spMkLst>
        </pc:spChg>
        <pc:spChg chg="mod">
          <ac:chgData name="Emils Zegers" userId="bd5cf22c-0e97-44c0-acad-9bc9915da531" providerId="ADAL" clId="{5F09D76C-1841-4F58-94B1-5AE3681891B6}" dt="2023-06-22T13:57:58.600" v="3437" actId="27803"/>
          <ac:spMkLst>
            <pc:docMk/>
            <pc:sldMk cId="605312590" sldId="256"/>
            <ac:spMk id="887" creationId="{455168DB-46E7-07E3-2B63-F9FF90DDFE48}"/>
          </ac:spMkLst>
        </pc:spChg>
        <pc:spChg chg="mod">
          <ac:chgData name="Emils Zegers" userId="bd5cf22c-0e97-44c0-acad-9bc9915da531" providerId="ADAL" clId="{5F09D76C-1841-4F58-94B1-5AE3681891B6}" dt="2023-06-22T13:57:58.600" v="3437" actId="27803"/>
          <ac:spMkLst>
            <pc:docMk/>
            <pc:sldMk cId="605312590" sldId="256"/>
            <ac:spMk id="888" creationId="{70E8A295-0219-EE99-1597-991E5607C194}"/>
          </ac:spMkLst>
        </pc:spChg>
        <pc:spChg chg="mod">
          <ac:chgData name="Emils Zegers" userId="bd5cf22c-0e97-44c0-acad-9bc9915da531" providerId="ADAL" clId="{5F09D76C-1841-4F58-94B1-5AE3681891B6}" dt="2023-06-22T13:57:58.600" v="3437" actId="27803"/>
          <ac:spMkLst>
            <pc:docMk/>
            <pc:sldMk cId="605312590" sldId="256"/>
            <ac:spMk id="889" creationId="{D4EFEEDA-1B8D-D1B9-928D-B490B18D4212}"/>
          </ac:spMkLst>
        </pc:spChg>
        <pc:spChg chg="mod">
          <ac:chgData name="Emils Zegers" userId="bd5cf22c-0e97-44c0-acad-9bc9915da531" providerId="ADAL" clId="{5F09D76C-1841-4F58-94B1-5AE3681891B6}" dt="2023-06-22T13:57:58.600" v="3437" actId="27803"/>
          <ac:spMkLst>
            <pc:docMk/>
            <pc:sldMk cId="605312590" sldId="256"/>
            <ac:spMk id="890" creationId="{CFF9F371-514B-2BB3-77CC-2C7E18C50AF8}"/>
          </ac:spMkLst>
        </pc:spChg>
        <pc:spChg chg="mod">
          <ac:chgData name="Emils Zegers" userId="bd5cf22c-0e97-44c0-acad-9bc9915da531" providerId="ADAL" clId="{5F09D76C-1841-4F58-94B1-5AE3681891B6}" dt="2023-06-22T13:57:58.600" v="3437" actId="27803"/>
          <ac:spMkLst>
            <pc:docMk/>
            <pc:sldMk cId="605312590" sldId="256"/>
            <ac:spMk id="891" creationId="{4903D1BB-49BE-8615-5735-604CF348F7B4}"/>
          </ac:spMkLst>
        </pc:spChg>
        <pc:spChg chg="mod">
          <ac:chgData name="Emils Zegers" userId="bd5cf22c-0e97-44c0-acad-9bc9915da531" providerId="ADAL" clId="{5F09D76C-1841-4F58-94B1-5AE3681891B6}" dt="2023-06-22T13:57:58.600" v="3437" actId="27803"/>
          <ac:spMkLst>
            <pc:docMk/>
            <pc:sldMk cId="605312590" sldId="256"/>
            <ac:spMk id="892" creationId="{CFF64E6C-B50F-F78C-D1D9-48FE77045E21}"/>
          </ac:spMkLst>
        </pc:spChg>
        <pc:spChg chg="mod">
          <ac:chgData name="Emils Zegers" userId="bd5cf22c-0e97-44c0-acad-9bc9915da531" providerId="ADAL" clId="{5F09D76C-1841-4F58-94B1-5AE3681891B6}" dt="2023-06-22T13:57:58.600" v="3437" actId="27803"/>
          <ac:spMkLst>
            <pc:docMk/>
            <pc:sldMk cId="605312590" sldId="256"/>
            <ac:spMk id="893" creationId="{746EAB6C-F08F-FB2B-C909-B0F2A908B5AA}"/>
          </ac:spMkLst>
        </pc:spChg>
        <pc:spChg chg="mod">
          <ac:chgData name="Emils Zegers" userId="bd5cf22c-0e97-44c0-acad-9bc9915da531" providerId="ADAL" clId="{5F09D76C-1841-4F58-94B1-5AE3681891B6}" dt="2023-06-22T13:57:58.600" v="3437" actId="27803"/>
          <ac:spMkLst>
            <pc:docMk/>
            <pc:sldMk cId="605312590" sldId="256"/>
            <ac:spMk id="894" creationId="{728A6391-608E-4D92-CF90-FE1EBC39F2C0}"/>
          </ac:spMkLst>
        </pc:spChg>
        <pc:spChg chg="mod">
          <ac:chgData name="Emils Zegers" userId="bd5cf22c-0e97-44c0-acad-9bc9915da531" providerId="ADAL" clId="{5F09D76C-1841-4F58-94B1-5AE3681891B6}" dt="2023-06-22T13:57:58.600" v="3437" actId="27803"/>
          <ac:spMkLst>
            <pc:docMk/>
            <pc:sldMk cId="605312590" sldId="256"/>
            <ac:spMk id="895" creationId="{990EE0C7-BA31-AF28-5B46-ED11B729646E}"/>
          </ac:spMkLst>
        </pc:spChg>
        <pc:spChg chg="mod">
          <ac:chgData name="Emils Zegers" userId="bd5cf22c-0e97-44c0-acad-9bc9915da531" providerId="ADAL" clId="{5F09D76C-1841-4F58-94B1-5AE3681891B6}" dt="2023-06-22T13:57:58.600" v="3437" actId="27803"/>
          <ac:spMkLst>
            <pc:docMk/>
            <pc:sldMk cId="605312590" sldId="256"/>
            <ac:spMk id="896" creationId="{8B08E691-DBEE-B432-01B1-637200E93DF5}"/>
          </ac:spMkLst>
        </pc:spChg>
        <pc:spChg chg="mod">
          <ac:chgData name="Emils Zegers" userId="bd5cf22c-0e97-44c0-acad-9bc9915da531" providerId="ADAL" clId="{5F09D76C-1841-4F58-94B1-5AE3681891B6}" dt="2023-06-22T13:57:58.600" v="3437" actId="27803"/>
          <ac:spMkLst>
            <pc:docMk/>
            <pc:sldMk cId="605312590" sldId="256"/>
            <ac:spMk id="897" creationId="{F6DB5E96-2262-814E-6848-D9ABD92776DF}"/>
          </ac:spMkLst>
        </pc:spChg>
        <pc:spChg chg="mod">
          <ac:chgData name="Emils Zegers" userId="bd5cf22c-0e97-44c0-acad-9bc9915da531" providerId="ADAL" clId="{5F09D76C-1841-4F58-94B1-5AE3681891B6}" dt="2023-06-22T13:57:58.600" v="3437" actId="27803"/>
          <ac:spMkLst>
            <pc:docMk/>
            <pc:sldMk cId="605312590" sldId="256"/>
            <ac:spMk id="898" creationId="{A1C2CCD3-126E-46DC-B83A-0D3A6A80728F}"/>
          </ac:spMkLst>
        </pc:spChg>
        <pc:spChg chg="mod">
          <ac:chgData name="Emils Zegers" userId="bd5cf22c-0e97-44c0-acad-9bc9915da531" providerId="ADAL" clId="{5F09D76C-1841-4F58-94B1-5AE3681891B6}" dt="2023-06-22T13:57:58.600" v="3437" actId="27803"/>
          <ac:spMkLst>
            <pc:docMk/>
            <pc:sldMk cId="605312590" sldId="256"/>
            <ac:spMk id="899" creationId="{6908CA48-2704-905B-FCF2-C6CCB254B8E0}"/>
          </ac:spMkLst>
        </pc:spChg>
        <pc:spChg chg="mod">
          <ac:chgData name="Emils Zegers" userId="bd5cf22c-0e97-44c0-acad-9bc9915da531" providerId="ADAL" clId="{5F09D76C-1841-4F58-94B1-5AE3681891B6}" dt="2023-06-22T13:57:58.600" v="3437" actId="27803"/>
          <ac:spMkLst>
            <pc:docMk/>
            <pc:sldMk cId="605312590" sldId="256"/>
            <ac:spMk id="900" creationId="{35ABB74D-A209-8660-3FC3-2D358810C2E5}"/>
          </ac:spMkLst>
        </pc:spChg>
        <pc:spChg chg="mod">
          <ac:chgData name="Emils Zegers" userId="bd5cf22c-0e97-44c0-acad-9bc9915da531" providerId="ADAL" clId="{5F09D76C-1841-4F58-94B1-5AE3681891B6}" dt="2023-06-22T13:57:58.600" v="3437" actId="27803"/>
          <ac:spMkLst>
            <pc:docMk/>
            <pc:sldMk cId="605312590" sldId="256"/>
            <ac:spMk id="901" creationId="{16FC4D48-0030-E559-26D2-36CA60427BBE}"/>
          </ac:spMkLst>
        </pc:spChg>
        <pc:spChg chg="mod">
          <ac:chgData name="Emils Zegers" userId="bd5cf22c-0e97-44c0-acad-9bc9915da531" providerId="ADAL" clId="{5F09D76C-1841-4F58-94B1-5AE3681891B6}" dt="2023-06-22T13:57:58.600" v="3437" actId="27803"/>
          <ac:spMkLst>
            <pc:docMk/>
            <pc:sldMk cId="605312590" sldId="256"/>
            <ac:spMk id="902" creationId="{49D0B59A-0B29-4FD1-B34E-909609D3AF23}"/>
          </ac:spMkLst>
        </pc:spChg>
        <pc:spChg chg="mod">
          <ac:chgData name="Emils Zegers" userId="bd5cf22c-0e97-44c0-acad-9bc9915da531" providerId="ADAL" clId="{5F09D76C-1841-4F58-94B1-5AE3681891B6}" dt="2023-06-22T13:57:58.600" v="3437" actId="27803"/>
          <ac:spMkLst>
            <pc:docMk/>
            <pc:sldMk cId="605312590" sldId="256"/>
            <ac:spMk id="903" creationId="{0627F3FB-EE41-0EB9-A77A-CC7F8749DD94}"/>
          </ac:spMkLst>
        </pc:spChg>
        <pc:spChg chg="mod">
          <ac:chgData name="Emils Zegers" userId="bd5cf22c-0e97-44c0-acad-9bc9915da531" providerId="ADAL" clId="{5F09D76C-1841-4F58-94B1-5AE3681891B6}" dt="2023-06-22T13:57:58.600" v="3437" actId="27803"/>
          <ac:spMkLst>
            <pc:docMk/>
            <pc:sldMk cId="605312590" sldId="256"/>
            <ac:spMk id="904" creationId="{F67EED04-5F40-7662-D78A-D97973556D59}"/>
          </ac:spMkLst>
        </pc:spChg>
        <pc:spChg chg="mod">
          <ac:chgData name="Emils Zegers" userId="bd5cf22c-0e97-44c0-acad-9bc9915da531" providerId="ADAL" clId="{5F09D76C-1841-4F58-94B1-5AE3681891B6}" dt="2023-06-22T13:57:58.600" v="3437" actId="27803"/>
          <ac:spMkLst>
            <pc:docMk/>
            <pc:sldMk cId="605312590" sldId="256"/>
            <ac:spMk id="905" creationId="{A1CDD9C9-E0AE-8F0B-F50E-93F1B2EDAFE6}"/>
          </ac:spMkLst>
        </pc:spChg>
        <pc:spChg chg="mod">
          <ac:chgData name="Emils Zegers" userId="bd5cf22c-0e97-44c0-acad-9bc9915da531" providerId="ADAL" clId="{5F09D76C-1841-4F58-94B1-5AE3681891B6}" dt="2023-06-22T13:57:58.600" v="3437" actId="27803"/>
          <ac:spMkLst>
            <pc:docMk/>
            <pc:sldMk cId="605312590" sldId="256"/>
            <ac:spMk id="906" creationId="{CE201E36-C8B8-BF0F-BD96-7B9469B10217}"/>
          </ac:spMkLst>
        </pc:spChg>
        <pc:spChg chg="mod">
          <ac:chgData name="Emils Zegers" userId="bd5cf22c-0e97-44c0-acad-9bc9915da531" providerId="ADAL" clId="{5F09D76C-1841-4F58-94B1-5AE3681891B6}" dt="2023-06-22T13:57:58.600" v="3437" actId="27803"/>
          <ac:spMkLst>
            <pc:docMk/>
            <pc:sldMk cId="605312590" sldId="256"/>
            <ac:spMk id="907" creationId="{6911063C-61E1-E446-D1BB-61775320B751}"/>
          </ac:spMkLst>
        </pc:spChg>
        <pc:spChg chg="mod">
          <ac:chgData name="Emils Zegers" userId="bd5cf22c-0e97-44c0-acad-9bc9915da531" providerId="ADAL" clId="{5F09D76C-1841-4F58-94B1-5AE3681891B6}" dt="2023-06-22T13:57:58.600" v="3437" actId="27803"/>
          <ac:spMkLst>
            <pc:docMk/>
            <pc:sldMk cId="605312590" sldId="256"/>
            <ac:spMk id="908" creationId="{F442C722-F494-E7BC-19DD-CB3A4243E60E}"/>
          </ac:spMkLst>
        </pc:spChg>
        <pc:spChg chg="mod">
          <ac:chgData name="Emils Zegers" userId="bd5cf22c-0e97-44c0-acad-9bc9915da531" providerId="ADAL" clId="{5F09D76C-1841-4F58-94B1-5AE3681891B6}" dt="2023-06-22T13:57:58.600" v="3437" actId="27803"/>
          <ac:spMkLst>
            <pc:docMk/>
            <pc:sldMk cId="605312590" sldId="256"/>
            <ac:spMk id="909" creationId="{C093C0E5-BD93-42B3-E04C-DA3148E83CAC}"/>
          </ac:spMkLst>
        </pc:spChg>
        <pc:spChg chg="mod">
          <ac:chgData name="Emils Zegers" userId="bd5cf22c-0e97-44c0-acad-9bc9915da531" providerId="ADAL" clId="{5F09D76C-1841-4F58-94B1-5AE3681891B6}" dt="2023-06-22T13:57:58.600" v="3437" actId="27803"/>
          <ac:spMkLst>
            <pc:docMk/>
            <pc:sldMk cId="605312590" sldId="256"/>
            <ac:spMk id="910" creationId="{4742C052-2306-99B2-3D02-6A6835AF0A9A}"/>
          </ac:spMkLst>
        </pc:spChg>
        <pc:spChg chg="mod">
          <ac:chgData name="Emils Zegers" userId="bd5cf22c-0e97-44c0-acad-9bc9915da531" providerId="ADAL" clId="{5F09D76C-1841-4F58-94B1-5AE3681891B6}" dt="2023-06-22T13:57:58.600" v="3437" actId="27803"/>
          <ac:spMkLst>
            <pc:docMk/>
            <pc:sldMk cId="605312590" sldId="256"/>
            <ac:spMk id="911" creationId="{1400E103-60EB-73E8-CAFF-D823FBDEBF4F}"/>
          </ac:spMkLst>
        </pc:spChg>
        <pc:spChg chg="mod">
          <ac:chgData name="Emils Zegers" userId="bd5cf22c-0e97-44c0-acad-9bc9915da531" providerId="ADAL" clId="{5F09D76C-1841-4F58-94B1-5AE3681891B6}" dt="2023-06-22T13:57:58.600" v="3437" actId="27803"/>
          <ac:spMkLst>
            <pc:docMk/>
            <pc:sldMk cId="605312590" sldId="256"/>
            <ac:spMk id="912" creationId="{39377681-96E4-E5FB-2CC4-D807C2521DC6}"/>
          </ac:spMkLst>
        </pc:spChg>
        <pc:spChg chg="mod">
          <ac:chgData name="Emils Zegers" userId="bd5cf22c-0e97-44c0-acad-9bc9915da531" providerId="ADAL" clId="{5F09D76C-1841-4F58-94B1-5AE3681891B6}" dt="2023-06-22T13:57:58.600" v="3437" actId="27803"/>
          <ac:spMkLst>
            <pc:docMk/>
            <pc:sldMk cId="605312590" sldId="256"/>
            <ac:spMk id="913" creationId="{C7532643-2D2C-26E3-B3FC-EED1F9B215B7}"/>
          </ac:spMkLst>
        </pc:spChg>
        <pc:spChg chg="mod">
          <ac:chgData name="Emils Zegers" userId="bd5cf22c-0e97-44c0-acad-9bc9915da531" providerId="ADAL" clId="{5F09D76C-1841-4F58-94B1-5AE3681891B6}" dt="2023-06-22T13:57:58.600" v="3437" actId="27803"/>
          <ac:spMkLst>
            <pc:docMk/>
            <pc:sldMk cId="605312590" sldId="256"/>
            <ac:spMk id="914" creationId="{739A408A-9BD1-B4EC-8D58-8073483B1DAD}"/>
          </ac:spMkLst>
        </pc:spChg>
        <pc:spChg chg="mod">
          <ac:chgData name="Emils Zegers" userId="bd5cf22c-0e97-44c0-acad-9bc9915da531" providerId="ADAL" clId="{5F09D76C-1841-4F58-94B1-5AE3681891B6}" dt="2023-06-22T13:57:58.600" v="3437" actId="27803"/>
          <ac:spMkLst>
            <pc:docMk/>
            <pc:sldMk cId="605312590" sldId="256"/>
            <ac:spMk id="915" creationId="{4C1D529F-C276-8417-C8AA-1561CAF617D6}"/>
          </ac:spMkLst>
        </pc:spChg>
        <pc:spChg chg="mod">
          <ac:chgData name="Emils Zegers" userId="bd5cf22c-0e97-44c0-acad-9bc9915da531" providerId="ADAL" clId="{5F09D76C-1841-4F58-94B1-5AE3681891B6}" dt="2023-06-22T13:57:58.600" v="3437" actId="27803"/>
          <ac:spMkLst>
            <pc:docMk/>
            <pc:sldMk cId="605312590" sldId="256"/>
            <ac:spMk id="916" creationId="{A40C8BEF-E9E2-8641-842B-E8FFB266233A}"/>
          </ac:spMkLst>
        </pc:spChg>
        <pc:spChg chg="mod">
          <ac:chgData name="Emils Zegers" userId="bd5cf22c-0e97-44c0-acad-9bc9915da531" providerId="ADAL" clId="{5F09D76C-1841-4F58-94B1-5AE3681891B6}" dt="2023-06-22T13:57:58.600" v="3437" actId="27803"/>
          <ac:spMkLst>
            <pc:docMk/>
            <pc:sldMk cId="605312590" sldId="256"/>
            <ac:spMk id="917" creationId="{38EAF3F0-F98F-A7A2-EE80-447374D718C5}"/>
          </ac:spMkLst>
        </pc:spChg>
        <pc:spChg chg="mod">
          <ac:chgData name="Emils Zegers" userId="bd5cf22c-0e97-44c0-acad-9bc9915da531" providerId="ADAL" clId="{5F09D76C-1841-4F58-94B1-5AE3681891B6}" dt="2023-06-22T13:57:58.600" v="3437" actId="27803"/>
          <ac:spMkLst>
            <pc:docMk/>
            <pc:sldMk cId="605312590" sldId="256"/>
            <ac:spMk id="918" creationId="{FDEAE3DE-8FF1-A8A2-5FA9-B42B0E583A34}"/>
          </ac:spMkLst>
        </pc:spChg>
        <pc:spChg chg="mod">
          <ac:chgData name="Emils Zegers" userId="bd5cf22c-0e97-44c0-acad-9bc9915da531" providerId="ADAL" clId="{5F09D76C-1841-4F58-94B1-5AE3681891B6}" dt="2023-06-22T13:57:58.600" v="3437" actId="27803"/>
          <ac:spMkLst>
            <pc:docMk/>
            <pc:sldMk cId="605312590" sldId="256"/>
            <ac:spMk id="919" creationId="{17C28867-1FEF-07B7-596B-7B49B8948758}"/>
          </ac:spMkLst>
        </pc:spChg>
        <pc:spChg chg="mod">
          <ac:chgData name="Emils Zegers" userId="bd5cf22c-0e97-44c0-acad-9bc9915da531" providerId="ADAL" clId="{5F09D76C-1841-4F58-94B1-5AE3681891B6}" dt="2023-06-22T13:57:58.600" v="3437" actId="27803"/>
          <ac:spMkLst>
            <pc:docMk/>
            <pc:sldMk cId="605312590" sldId="256"/>
            <ac:spMk id="920" creationId="{10A97098-6622-907B-4523-9F00EC2F4762}"/>
          </ac:spMkLst>
        </pc:spChg>
        <pc:spChg chg="mod">
          <ac:chgData name="Emils Zegers" userId="bd5cf22c-0e97-44c0-acad-9bc9915da531" providerId="ADAL" clId="{5F09D76C-1841-4F58-94B1-5AE3681891B6}" dt="2023-06-22T13:57:58.600" v="3437" actId="27803"/>
          <ac:spMkLst>
            <pc:docMk/>
            <pc:sldMk cId="605312590" sldId="256"/>
            <ac:spMk id="921" creationId="{BC8FC919-C7BB-6C8F-628A-D8FFDAC2AD63}"/>
          </ac:spMkLst>
        </pc:spChg>
        <pc:spChg chg="mod">
          <ac:chgData name="Emils Zegers" userId="bd5cf22c-0e97-44c0-acad-9bc9915da531" providerId="ADAL" clId="{5F09D76C-1841-4F58-94B1-5AE3681891B6}" dt="2023-06-22T13:57:58.600" v="3437" actId="27803"/>
          <ac:spMkLst>
            <pc:docMk/>
            <pc:sldMk cId="605312590" sldId="256"/>
            <ac:spMk id="922" creationId="{586A1381-DCBE-7A9F-D957-F6884B2C68F5}"/>
          </ac:spMkLst>
        </pc:spChg>
        <pc:spChg chg="mod">
          <ac:chgData name="Emils Zegers" userId="bd5cf22c-0e97-44c0-acad-9bc9915da531" providerId="ADAL" clId="{5F09D76C-1841-4F58-94B1-5AE3681891B6}" dt="2023-06-22T13:57:58.600" v="3437" actId="27803"/>
          <ac:spMkLst>
            <pc:docMk/>
            <pc:sldMk cId="605312590" sldId="256"/>
            <ac:spMk id="923" creationId="{3733636C-B62E-3202-27A5-85DF10D2C794}"/>
          </ac:spMkLst>
        </pc:spChg>
        <pc:spChg chg="mod">
          <ac:chgData name="Emils Zegers" userId="bd5cf22c-0e97-44c0-acad-9bc9915da531" providerId="ADAL" clId="{5F09D76C-1841-4F58-94B1-5AE3681891B6}" dt="2023-06-22T13:57:58.600" v="3437" actId="27803"/>
          <ac:spMkLst>
            <pc:docMk/>
            <pc:sldMk cId="605312590" sldId="256"/>
            <ac:spMk id="924" creationId="{70DEF399-5B27-016C-298F-606D3DA72F8B}"/>
          </ac:spMkLst>
        </pc:spChg>
        <pc:spChg chg="mod">
          <ac:chgData name="Emils Zegers" userId="bd5cf22c-0e97-44c0-acad-9bc9915da531" providerId="ADAL" clId="{5F09D76C-1841-4F58-94B1-5AE3681891B6}" dt="2023-06-22T13:57:58.600" v="3437" actId="27803"/>
          <ac:spMkLst>
            <pc:docMk/>
            <pc:sldMk cId="605312590" sldId="256"/>
            <ac:spMk id="925" creationId="{ED49C6D9-517F-DCF3-6D19-8401FF9C78F1}"/>
          </ac:spMkLst>
        </pc:spChg>
        <pc:spChg chg="mod">
          <ac:chgData name="Emils Zegers" userId="bd5cf22c-0e97-44c0-acad-9bc9915da531" providerId="ADAL" clId="{5F09D76C-1841-4F58-94B1-5AE3681891B6}" dt="2023-06-22T13:57:58.600" v="3437" actId="27803"/>
          <ac:spMkLst>
            <pc:docMk/>
            <pc:sldMk cId="605312590" sldId="256"/>
            <ac:spMk id="926" creationId="{F1C0194E-7A52-2CA0-C031-A902FF5D5038}"/>
          </ac:spMkLst>
        </pc:spChg>
        <pc:spChg chg="mod">
          <ac:chgData name="Emils Zegers" userId="bd5cf22c-0e97-44c0-acad-9bc9915da531" providerId="ADAL" clId="{5F09D76C-1841-4F58-94B1-5AE3681891B6}" dt="2023-06-22T13:57:58.600" v="3437" actId="27803"/>
          <ac:spMkLst>
            <pc:docMk/>
            <pc:sldMk cId="605312590" sldId="256"/>
            <ac:spMk id="927" creationId="{A56255D0-AC2C-E498-034E-6F4F516E3AF5}"/>
          </ac:spMkLst>
        </pc:spChg>
        <pc:spChg chg="mod">
          <ac:chgData name="Emils Zegers" userId="bd5cf22c-0e97-44c0-acad-9bc9915da531" providerId="ADAL" clId="{5F09D76C-1841-4F58-94B1-5AE3681891B6}" dt="2023-06-22T13:57:58.600" v="3437" actId="27803"/>
          <ac:spMkLst>
            <pc:docMk/>
            <pc:sldMk cId="605312590" sldId="256"/>
            <ac:spMk id="928" creationId="{5905DD5A-B56F-1EFC-3BBC-61154B165774}"/>
          </ac:spMkLst>
        </pc:spChg>
        <pc:spChg chg="mod">
          <ac:chgData name="Emils Zegers" userId="bd5cf22c-0e97-44c0-acad-9bc9915da531" providerId="ADAL" clId="{5F09D76C-1841-4F58-94B1-5AE3681891B6}" dt="2023-06-22T13:57:58.600" v="3437" actId="27803"/>
          <ac:spMkLst>
            <pc:docMk/>
            <pc:sldMk cId="605312590" sldId="256"/>
            <ac:spMk id="929" creationId="{EE9DE7C7-CBD0-27B5-B5CA-CB3CA7BDC0F8}"/>
          </ac:spMkLst>
        </pc:spChg>
        <pc:spChg chg="mod">
          <ac:chgData name="Emils Zegers" userId="bd5cf22c-0e97-44c0-acad-9bc9915da531" providerId="ADAL" clId="{5F09D76C-1841-4F58-94B1-5AE3681891B6}" dt="2023-06-22T13:57:58.600" v="3437" actId="27803"/>
          <ac:spMkLst>
            <pc:docMk/>
            <pc:sldMk cId="605312590" sldId="256"/>
            <ac:spMk id="930" creationId="{965E243A-C177-4CC8-867C-64F5B3CD80A3}"/>
          </ac:spMkLst>
        </pc:spChg>
        <pc:spChg chg="mod">
          <ac:chgData name="Emils Zegers" userId="bd5cf22c-0e97-44c0-acad-9bc9915da531" providerId="ADAL" clId="{5F09D76C-1841-4F58-94B1-5AE3681891B6}" dt="2023-06-22T13:57:58.600" v="3437" actId="27803"/>
          <ac:spMkLst>
            <pc:docMk/>
            <pc:sldMk cId="605312590" sldId="256"/>
            <ac:spMk id="931" creationId="{3357C6CC-E197-8B76-8B53-B8C182BC8DE3}"/>
          </ac:spMkLst>
        </pc:spChg>
        <pc:spChg chg="mod">
          <ac:chgData name="Emils Zegers" userId="bd5cf22c-0e97-44c0-acad-9bc9915da531" providerId="ADAL" clId="{5F09D76C-1841-4F58-94B1-5AE3681891B6}" dt="2023-06-22T13:57:58.600" v="3437" actId="27803"/>
          <ac:spMkLst>
            <pc:docMk/>
            <pc:sldMk cId="605312590" sldId="256"/>
            <ac:spMk id="932" creationId="{EA0F8A38-DCA7-0C86-ED9C-594570E03832}"/>
          </ac:spMkLst>
        </pc:spChg>
        <pc:spChg chg="mod">
          <ac:chgData name="Emils Zegers" userId="bd5cf22c-0e97-44c0-acad-9bc9915da531" providerId="ADAL" clId="{5F09D76C-1841-4F58-94B1-5AE3681891B6}" dt="2023-06-22T13:57:58.600" v="3437" actId="27803"/>
          <ac:spMkLst>
            <pc:docMk/>
            <pc:sldMk cId="605312590" sldId="256"/>
            <ac:spMk id="933" creationId="{F77573D7-4098-AF32-3BD1-20D7D515BC9E}"/>
          </ac:spMkLst>
        </pc:spChg>
        <pc:spChg chg="mod">
          <ac:chgData name="Emils Zegers" userId="bd5cf22c-0e97-44c0-acad-9bc9915da531" providerId="ADAL" clId="{5F09D76C-1841-4F58-94B1-5AE3681891B6}" dt="2023-06-22T13:57:58.600" v="3437" actId="27803"/>
          <ac:spMkLst>
            <pc:docMk/>
            <pc:sldMk cId="605312590" sldId="256"/>
            <ac:spMk id="934" creationId="{ADA106C9-BD5B-992C-3269-E8860ED92DE8}"/>
          </ac:spMkLst>
        </pc:spChg>
        <pc:spChg chg="mod">
          <ac:chgData name="Emils Zegers" userId="bd5cf22c-0e97-44c0-acad-9bc9915da531" providerId="ADAL" clId="{5F09D76C-1841-4F58-94B1-5AE3681891B6}" dt="2023-06-22T13:57:58.600" v="3437" actId="27803"/>
          <ac:spMkLst>
            <pc:docMk/>
            <pc:sldMk cId="605312590" sldId="256"/>
            <ac:spMk id="935" creationId="{4E44D9AE-98C9-48B4-9B50-38F0BCD75C83}"/>
          </ac:spMkLst>
        </pc:spChg>
        <pc:spChg chg="mod">
          <ac:chgData name="Emils Zegers" userId="bd5cf22c-0e97-44c0-acad-9bc9915da531" providerId="ADAL" clId="{5F09D76C-1841-4F58-94B1-5AE3681891B6}" dt="2023-06-22T13:57:58.600" v="3437" actId="27803"/>
          <ac:spMkLst>
            <pc:docMk/>
            <pc:sldMk cId="605312590" sldId="256"/>
            <ac:spMk id="936" creationId="{C8616E83-B778-1FB8-E340-B39F73B94FD9}"/>
          </ac:spMkLst>
        </pc:spChg>
        <pc:spChg chg="mod">
          <ac:chgData name="Emils Zegers" userId="bd5cf22c-0e97-44c0-acad-9bc9915da531" providerId="ADAL" clId="{5F09D76C-1841-4F58-94B1-5AE3681891B6}" dt="2023-06-22T13:57:58.600" v="3437" actId="27803"/>
          <ac:spMkLst>
            <pc:docMk/>
            <pc:sldMk cId="605312590" sldId="256"/>
            <ac:spMk id="937" creationId="{BEE99EE5-3A07-13EC-ABFD-814BB64DF472}"/>
          </ac:spMkLst>
        </pc:spChg>
        <pc:spChg chg="mod">
          <ac:chgData name="Emils Zegers" userId="bd5cf22c-0e97-44c0-acad-9bc9915da531" providerId="ADAL" clId="{5F09D76C-1841-4F58-94B1-5AE3681891B6}" dt="2023-06-22T13:57:58.600" v="3437" actId="27803"/>
          <ac:spMkLst>
            <pc:docMk/>
            <pc:sldMk cId="605312590" sldId="256"/>
            <ac:spMk id="938" creationId="{38535AC7-DD6E-47A7-1BF1-B98BF3F53A79}"/>
          </ac:spMkLst>
        </pc:spChg>
        <pc:spChg chg="mod">
          <ac:chgData name="Emils Zegers" userId="bd5cf22c-0e97-44c0-acad-9bc9915da531" providerId="ADAL" clId="{5F09D76C-1841-4F58-94B1-5AE3681891B6}" dt="2023-06-22T13:57:58.600" v="3437" actId="27803"/>
          <ac:spMkLst>
            <pc:docMk/>
            <pc:sldMk cId="605312590" sldId="256"/>
            <ac:spMk id="939" creationId="{F6FAA74C-48C7-9CA9-F909-3B67071B83E1}"/>
          </ac:spMkLst>
        </pc:spChg>
        <pc:spChg chg="mod">
          <ac:chgData name="Emils Zegers" userId="bd5cf22c-0e97-44c0-acad-9bc9915da531" providerId="ADAL" clId="{5F09D76C-1841-4F58-94B1-5AE3681891B6}" dt="2023-06-22T13:57:58.600" v="3437" actId="27803"/>
          <ac:spMkLst>
            <pc:docMk/>
            <pc:sldMk cId="605312590" sldId="256"/>
            <ac:spMk id="940" creationId="{3955AD47-AA58-CB87-BE33-88DA39267495}"/>
          </ac:spMkLst>
        </pc:spChg>
        <pc:spChg chg="mod">
          <ac:chgData name="Emils Zegers" userId="bd5cf22c-0e97-44c0-acad-9bc9915da531" providerId="ADAL" clId="{5F09D76C-1841-4F58-94B1-5AE3681891B6}" dt="2023-06-22T13:57:58.600" v="3437" actId="27803"/>
          <ac:spMkLst>
            <pc:docMk/>
            <pc:sldMk cId="605312590" sldId="256"/>
            <ac:spMk id="941" creationId="{36CA4704-98AA-D76B-B3E9-8A49C1A7FC04}"/>
          </ac:spMkLst>
        </pc:spChg>
        <pc:spChg chg="mod">
          <ac:chgData name="Emils Zegers" userId="bd5cf22c-0e97-44c0-acad-9bc9915da531" providerId="ADAL" clId="{5F09D76C-1841-4F58-94B1-5AE3681891B6}" dt="2023-06-22T13:57:58.600" v="3437" actId="27803"/>
          <ac:spMkLst>
            <pc:docMk/>
            <pc:sldMk cId="605312590" sldId="256"/>
            <ac:spMk id="942" creationId="{B8C70EEA-56C5-3875-A43C-85E0078B41DA}"/>
          </ac:spMkLst>
        </pc:spChg>
        <pc:spChg chg="mod">
          <ac:chgData name="Emils Zegers" userId="bd5cf22c-0e97-44c0-acad-9bc9915da531" providerId="ADAL" clId="{5F09D76C-1841-4F58-94B1-5AE3681891B6}" dt="2023-06-22T13:57:58.600" v="3437" actId="27803"/>
          <ac:spMkLst>
            <pc:docMk/>
            <pc:sldMk cId="605312590" sldId="256"/>
            <ac:spMk id="943" creationId="{01D8EB84-7D92-D65D-B26F-F3C1B51686C7}"/>
          </ac:spMkLst>
        </pc:spChg>
        <pc:spChg chg="mod">
          <ac:chgData name="Emils Zegers" userId="bd5cf22c-0e97-44c0-acad-9bc9915da531" providerId="ADAL" clId="{5F09D76C-1841-4F58-94B1-5AE3681891B6}" dt="2023-06-22T13:57:58.600" v="3437" actId="27803"/>
          <ac:spMkLst>
            <pc:docMk/>
            <pc:sldMk cId="605312590" sldId="256"/>
            <ac:spMk id="944" creationId="{2625CBE1-993E-3F48-17BC-507007A7AEF7}"/>
          </ac:spMkLst>
        </pc:spChg>
        <pc:spChg chg="mod">
          <ac:chgData name="Emils Zegers" userId="bd5cf22c-0e97-44c0-acad-9bc9915da531" providerId="ADAL" clId="{5F09D76C-1841-4F58-94B1-5AE3681891B6}" dt="2023-06-22T13:57:58.600" v="3437" actId="27803"/>
          <ac:spMkLst>
            <pc:docMk/>
            <pc:sldMk cId="605312590" sldId="256"/>
            <ac:spMk id="945" creationId="{76B2BB26-221B-C19C-6B21-29016A36DAF9}"/>
          </ac:spMkLst>
        </pc:spChg>
        <pc:spChg chg="mod">
          <ac:chgData name="Emils Zegers" userId="bd5cf22c-0e97-44c0-acad-9bc9915da531" providerId="ADAL" clId="{5F09D76C-1841-4F58-94B1-5AE3681891B6}" dt="2023-06-22T13:57:58.600" v="3437" actId="27803"/>
          <ac:spMkLst>
            <pc:docMk/>
            <pc:sldMk cId="605312590" sldId="256"/>
            <ac:spMk id="946" creationId="{26E322AE-0EDC-469E-C662-E1533A8DDE8B}"/>
          </ac:spMkLst>
        </pc:spChg>
        <pc:spChg chg="mod">
          <ac:chgData name="Emils Zegers" userId="bd5cf22c-0e97-44c0-acad-9bc9915da531" providerId="ADAL" clId="{5F09D76C-1841-4F58-94B1-5AE3681891B6}" dt="2023-06-22T13:57:58.600" v="3437" actId="27803"/>
          <ac:spMkLst>
            <pc:docMk/>
            <pc:sldMk cId="605312590" sldId="256"/>
            <ac:spMk id="947" creationId="{4B0EA6DA-BEDC-CCD5-3923-063145035B8A}"/>
          </ac:spMkLst>
        </pc:spChg>
        <pc:spChg chg="mod">
          <ac:chgData name="Emils Zegers" userId="bd5cf22c-0e97-44c0-acad-9bc9915da531" providerId="ADAL" clId="{5F09D76C-1841-4F58-94B1-5AE3681891B6}" dt="2023-06-22T13:57:58.600" v="3437" actId="27803"/>
          <ac:spMkLst>
            <pc:docMk/>
            <pc:sldMk cId="605312590" sldId="256"/>
            <ac:spMk id="948" creationId="{B93F63DF-5239-AC38-C428-615A02AF7B06}"/>
          </ac:spMkLst>
        </pc:spChg>
        <pc:spChg chg="mod">
          <ac:chgData name="Emils Zegers" userId="bd5cf22c-0e97-44c0-acad-9bc9915da531" providerId="ADAL" clId="{5F09D76C-1841-4F58-94B1-5AE3681891B6}" dt="2023-06-22T13:57:58.600" v="3437" actId="27803"/>
          <ac:spMkLst>
            <pc:docMk/>
            <pc:sldMk cId="605312590" sldId="256"/>
            <ac:spMk id="949" creationId="{1E8E3FFE-1143-9C71-D2F1-8FD0BFC6423F}"/>
          </ac:spMkLst>
        </pc:spChg>
        <pc:spChg chg="mod">
          <ac:chgData name="Emils Zegers" userId="bd5cf22c-0e97-44c0-acad-9bc9915da531" providerId="ADAL" clId="{5F09D76C-1841-4F58-94B1-5AE3681891B6}" dt="2023-06-22T13:57:58.600" v="3437" actId="27803"/>
          <ac:spMkLst>
            <pc:docMk/>
            <pc:sldMk cId="605312590" sldId="256"/>
            <ac:spMk id="950" creationId="{AF5147E1-1E94-E61B-525F-87DEF76B2CA2}"/>
          </ac:spMkLst>
        </pc:spChg>
        <pc:spChg chg="mod">
          <ac:chgData name="Emils Zegers" userId="bd5cf22c-0e97-44c0-acad-9bc9915da531" providerId="ADAL" clId="{5F09D76C-1841-4F58-94B1-5AE3681891B6}" dt="2023-06-22T13:57:58.600" v="3437" actId="27803"/>
          <ac:spMkLst>
            <pc:docMk/>
            <pc:sldMk cId="605312590" sldId="256"/>
            <ac:spMk id="951" creationId="{7A48483A-5B39-1CA5-1814-E89EA338209D}"/>
          </ac:spMkLst>
        </pc:spChg>
        <pc:spChg chg="mod">
          <ac:chgData name="Emils Zegers" userId="bd5cf22c-0e97-44c0-acad-9bc9915da531" providerId="ADAL" clId="{5F09D76C-1841-4F58-94B1-5AE3681891B6}" dt="2023-06-22T13:57:58.600" v="3437" actId="27803"/>
          <ac:spMkLst>
            <pc:docMk/>
            <pc:sldMk cId="605312590" sldId="256"/>
            <ac:spMk id="952" creationId="{B114B0A8-D88C-225D-D1A5-C4BD5C0A1394}"/>
          </ac:spMkLst>
        </pc:spChg>
        <pc:spChg chg="mod">
          <ac:chgData name="Emils Zegers" userId="bd5cf22c-0e97-44c0-acad-9bc9915da531" providerId="ADAL" clId="{5F09D76C-1841-4F58-94B1-5AE3681891B6}" dt="2023-06-22T13:57:58.600" v="3437" actId="27803"/>
          <ac:spMkLst>
            <pc:docMk/>
            <pc:sldMk cId="605312590" sldId="256"/>
            <ac:spMk id="953" creationId="{2598D6B0-1F15-778B-B18F-5E9931812A04}"/>
          </ac:spMkLst>
        </pc:spChg>
        <pc:spChg chg="mod">
          <ac:chgData name="Emils Zegers" userId="bd5cf22c-0e97-44c0-acad-9bc9915da531" providerId="ADAL" clId="{5F09D76C-1841-4F58-94B1-5AE3681891B6}" dt="2023-06-22T13:57:58.600" v="3437" actId="27803"/>
          <ac:spMkLst>
            <pc:docMk/>
            <pc:sldMk cId="605312590" sldId="256"/>
            <ac:spMk id="954" creationId="{946A6885-95D0-4059-3FA5-86BF1FFCD861}"/>
          </ac:spMkLst>
        </pc:spChg>
        <pc:spChg chg="mod">
          <ac:chgData name="Emils Zegers" userId="bd5cf22c-0e97-44c0-acad-9bc9915da531" providerId="ADAL" clId="{5F09D76C-1841-4F58-94B1-5AE3681891B6}" dt="2023-06-22T13:57:58.600" v="3437" actId="27803"/>
          <ac:spMkLst>
            <pc:docMk/>
            <pc:sldMk cId="605312590" sldId="256"/>
            <ac:spMk id="955" creationId="{87971DD4-8CD0-EE22-D57D-96FEE6D40727}"/>
          </ac:spMkLst>
        </pc:spChg>
        <pc:spChg chg="mod">
          <ac:chgData name="Emils Zegers" userId="bd5cf22c-0e97-44c0-acad-9bc9915da531" providerId="ADAL" clId="{5F09D76C-1841-4F58-94B1-5AE3681891B6}" dt="2023-06-22T13:57:58.600" v="3437" actId="27803"/>
          <ac:spMkLst>
            <pc:docMk/>
            <pc:sldMk cId="605312590" sldId="256"/>
            <ac:spMk id="956" creationId="{CD0E18A9-F888-06FE-78D8-5E653EBA8002}"/>
          </ac:spMkLst>
        </pc:spChg>
        <pc:spChg chg="mod">
          <ac:chgData name="Emils Zegers" userId="bd5cf22c-0e97-44c0-acad-9bc9915da531" providerId="ADAL" clId="{5F09D76C-1841-4F58-94B1-5AE3681891B6}" dt="2023-06-22T13:57:58.600" v="3437" actId="27803"/>
          <ac:spMkLst>
            <pc:docMk/>
            <pc:sldMk cId="605312590" sldId="256"/>
            <ac:spMk id="957" creationId="{0D197690-FC6B-709B-B10F-1EB6D9F1C7C2}"/>
          </ac:spMkLst>
        </pc:spChg>
        <pc:spChg chg="mod">
          <ac:chgData name="Emils Zegers" userId="bd5cf22c-0e97-44c0-acad-9bc9915da531" providerId="ADAL" clId="{5F09D76C-1841-4F58-94B1-5AE3681891B6}" dt="2023-06-22T13:57:58.600" v="3437" actId="27803"/>
          <ac:spMkLst>
            <pc:docMk/>
            <pc:sldMk cId="605312590" sldId="256"/>
            <ac:spMk id="958" creationId="{D5260571-76E9-D5EC-406F-D0F5593BCCD2}"/>
          </ac:spMkLst>
        </pc:spChg>
        <pc:spChg chg="mod">
          <ac:chgData name="Emils Zegers" userId="bd5cf22c-0e97-44c0-acad-9bc9915da531" providerId="ADAL" clId="{5F09D76C-1841-4F58-94B1-5AE3681891B6}" dt="2023-06-22T13:57:58.600" v="3437" actId="27803"/>
          <ac:spMkLst>
            <pc:docMk/>
            <pc:sldMk cId="605312590" sldId="256"/>
            <ac:spMk id="959" creationId="{C91ECCA7-9543-8367-9298-EEE78179C1C9}"/>
          </ac:spMkLst>
        </pc:spChg>
        <pc:spChg chg="mod">
          <ac:chgData name="Emils Zegers" userId="bd5cf22c-0e97-44c0-acad-9bc9915da531" providerId="ADAL" clId="{5F09D76C-1841-4F58-94B1-5AE3681891B6}" dt="2023-06-22T13:57:58.600" v="3437" actId="27803"/>
          <ac:spMkLst>
            <pc:docMk/>
            <pc:sldMk cId="605312590" sldId="256"/>
            <ac:spMk id="960" creationId="{65C92DC3-0F44-6CCD-F31F-E28ABB90B690}"/>
          </ac:spMkLst>
        </pc:spChg>
        <pc:spChg chg="mod">
          <ac:chgData name="Emils Zegers" userId="bd5cf22c-0e97-44c0-acad-9bc9915da531" providerId="ADAL" clId="{5F09D76C-1841-4F58-94B1-5AE3681891B6}" dt="2023-06-22T13:57:58.600" v="3437" actId="27803"/>
          <ac:spMkLst>
            <pc:docMk/>
            <pc:sldMk cId="605312590" sldId="256"/>
            <ac:spMk id="961" creationId="{2B589453-05DF-950B-2793-1DEC15B58F63}"/>
          </ac:spMkLst>
        </pc:spChg>
        <pc:spChg chg="mod">
          <ac:chgData name="Emils Zegers" userId="bd5cf22c-0e97-44c0-acad-9bc9915da531" providerId="ADAL" clId="{5F09D76C-1841-4F58-94B1-5AE3681891B6}" dt="2023-06-22T13:57:58.600" v="3437" actId="27803"/>
          <ac:spMkLst>
            <pc:docMk/>
            <pc:sldMk cId="605312590" sldId="256"/>
            <ac:spMk id="962" creationId="{C6564C31-872A-DD91-024B-0156D5304359}"/>
          </ac:spMkLst>
        </pc:spChg>
        <pc:spChg chg="mod">
          <ac:chgData name="Emils Zegers" userId="bd5cf22c-0e97-44c0-acad-9bc9915da531" providerId="ADAL" clId="{5F09D76C-1841-4F58-94B1-5AE3681891B6}" dt="2023-06-22T13:57:58.600" v="3437" actId="27803"/>
          <ac:spMkLst>
            <pc:docMk/>
            <pc:sldMk cId="605312590" sldId="256"/>
            <ac:spMk id="963" creationId="{36B954B8-56AD-1241-A875-E30CBE981092}"/>
          </ac:spMkLst>
        </pc:spChg>
        <pc:spChg chg="mod">
          <ac:chgData name="Emils Zegers" userId="bd5cf22c-0e97-44c0-acad-9bc9915da531" providerId="ADAL" clId="{5F09D76C-1841-4F58-94B1-5AE3681891B6}" dt="2023-06-22T13:57:58.600" v="3437" actId="27803"/>
          <ac:spMkLst>
            <pc:docMk/>
            <pc:sldMk cId="605312590" sldId="256"/>
            <ac:spMk id="964" creationId="{9575CFB9-42A5-3300-3398-1086D718DD35}"/>
          </ac:spMkLst>
        </pc:spChg>
        <pc:spChg chg="mod">
          <ac:chgData name="Emils Zegers" userId="bd5cf22c-0e97-44c0-acad-9bc9915da531" providerId="ADAL" clId="{5F09D76C-1841-4F58-94B1-5AE3681891B6}" dt="2023-06-22T13:57:58.600" v="3437" actId="27803"/>
          <ac:spMkLst>
            <pc:docMk/>
            <pc:sldMk cId="605312590" sldId="256"/>
            <ac:spMk id="965" creationId="{7D02CD7B-BFDE-9294-B9BF-C222C393856F}"/>
          </ac:spMkLst>
        </pc:spChg>
        <pc:spChg chg="mod">
          <ac:chgData name="Emils Zegers" userId="bd5cf22c-0e97-44c0-acad-9bc9915da531" providerId="ADAL" clId="{5F09D76C-1841-4F58-94B1-5AE3681891B6}" dt="2023-06-22T13:57:58.600" v="3437" actId="27803"/>
          <ac:spMkLst>
            <pc:docMk/>
            <pc:sldMk cId="605312590" sldId="256"/>
            <ac:spMk id="966" creationId="{4AF3EF05-B289-7041-1A05-84D3EBC71032}"/>
          </ac:spMkLst>
        </pc:spChg>
        <pc:spChg chg="mod">
          <ac:chgData name="Emils Zegers" userId="bd5cf22c-0e97-44c0-acad-9bc9915da531" providerId="ADAL" clId="{5F09D76C-1841-4F58-94B1-5AE3681891B6}" dt="2023-06-22T13:57:58.600" v="3437" actId="27803"/>
          <ac:spMkLst>
            <pc:docMk/>
            <pc:sldMk cId="605312590" sldId="256"/>
            <ac:spMk id="967" creationId="{E87CF23E-C646-CB2F-CC3E-E2DB1A0E11C2}"/>
          </ac:spMkLst>
        </pc:spChg>
        <pc:spChg chg="mod">
          <ac:chgData name="Emils Zegers" userId="bd5cf22c-0e97-44c0-acad-9bc9915da531" providerId="ADAL" clId="{5F09D76C-1841-4F58-94B1-5AE3681891B6}" dt="2023-06-22T13:57:58.600" v="3437" actId="27803"/>
          <ac:spMkLst>
            <pc:docMk/>
            <pc:sldMk cId="605312590" sldId="256"/>
            <ac:spMk id="968" creationId="{E7FC5C7A-F7D7-883C-5601-98B13499F530}"/>
          </ac:spMkLst>
        </pc:spChg>
        <pc:spChg chg="mod">
          <ac:chgData name="Emils Zegers" userId="bd5cf22c-0e97-44c0-acad-9bc9915da531" providerId="ADAL" clId="{5F09D76C-1841-4F58-94B1-5AE3681891B6}" dt="2023-06-22T13:57:58.600" v="3437" actId="27803"/>
          <ac:spMkLst>
            <pc:docMk/>
            <pc:sldMk cId="605312590" sldId="256"/>
            <ac:spMk id="969" creationId="{387506A3-FE7D-48C1-B82B-C4C056B0650E}"/>
          </ac:spMkLst>
        </pc:spChg>
        <pc:spChg chg="mod">
          <ac:chgData name="Emils Zegers" userId="bd5cf22c-0e97-44c0-acad-9bc9915da531" providerId="ADAL" clId="{5F09D76C-1841-4F58-94B1-5AE3681891B6}" dt="2023-06-22T13:57:58.600" v="3437" actId="27803"/>
          <ac:spMkLst>
            <pc:docMk/>
            <pc:sldMk cId="605312590" sldId="256"/>
            <ac:spMk id="970" creationId="{8AA372C6-1205-A627-DBC3-F12636FCFF43}"/>
          </ac:spMkLst>
        </pc:spChg>
        <pc:spChg chg="mod">
          <ac:chgData name="Emils Zegers" userId="bd5cf22c-0e97-44c0-acad-9bc9915da531" providerId="ADAL" clId="{5F09D76C-1841-4F58-94B1-5AE3681891B6}" dt="2023-06-22T13:57:58.600" v="3437" actId="27803"/>
          <ac:spMkLst>
            <pc:docMk/>
            <pc:sldMk cId="605312590" sldId="256"/>
            <ac:spMk id="971" creationId="{0E4A7C20-1042-8B34-DB18-9E827A51EEAD}"/>
          </ac:spMkLst>
        </pc:spChg>
        <pc:spChg chg="mod">
          <ac:chgData name="Emils Zegers" userId="bd5cf22c-0e97-44c0-acad-9bc9915da531" providerId="ADAL" clId="{5F09D76C-1841-4F58-94B1-5AE3681891B6}" dt="2023-06-22T13:57:58.600" v="3437" actId="27803"/>
          <ac:spMkLst>
            <pc:docMk/>
            <pc:sldMk cId="605312590" sldId="256"/>
            <ac:spMk id="972" creationId="{2BA79CA2-0599-4B43-CC33-CF31C7956C47}"/>
          </ac:spMkLst>
        </pc:spChg>
        <pc:spChg chg="mod">
          <ac:chgData name="Emils Zegers" userId="bd5cf22c-0e97-44c0-acad-9bc9915da531" providerId="ADAL" clId="{5F09D76C-1841-4F58-94B1-5AE3681891B6}" dt="2023-06-22T13:57:58.600" v="3437" actId="27803"/>
          <ac:spMkLst>
            <pc:docMk/>
            <pc:sldMk cId="605312590" sldId="256"/>
            <ac:spMk id="973" creationId="{CEA2D88D-B154-935B-5CE5-9B289D147A5B}"/>
          </ac:spMkLst>
        </pc:spChg>
        <pc:spChg chg="mod">
          <ac:chgData name="Emils Zegers" userId="bd5cf22c-0e97-44c0-acad-9bc9915da531" providerId="ADAL" clId="{5F09D76C-1841-4F58-94B1-5AE3681891B6}" dt="2023-06-22T13:57:58.600" v="3437" actId="27803"/>
          <ac:spMkLst>
            <pc:docMk/>
            <pc:sldMk cId="605312590" sldId="256"/>
            <ac:spMk id="974" creationId="{419CF8AB-CE35-B8D3-873D-01E5689C41DD}"/>
          </ac:spMkLst>
        </pc:spChg>
        <pc:spChg chg="mod">
          <ac:chgData name="Emils Zegers" userId="bd5cf22c-0e97-44c0-acad-9bc9915da531" providerId="ADAL" clId="{5F09D76C-1841-4F58-94B1-5AE3681891B6}" dt="2023-06-22T13:57:58.600" v="3437" actId="27803"/>
          <ac:spMkLst>
            <pc:docMk/>
            <pc:sldMk cId="605312590" sldId="256"/>
            <ac:spMk id="975" creationId="{B3E3A32D-EE1E-93F7-214E-6086C4FA12D9}"/>
          </ac:spMkLst>
        </pc:spChg>
        <pc:spChg chg="mod">
          <ac:chgData name="Emils Zegers" userId="bd5cf22c-0e97-44c0-acad-9bc9915da531" providerId="ADAL" clId="{5F09D76C-1841-4F58-94B1-5AE3681891B6}" dt="2023-06-22T13:57:58.600" v="3437" actId="27803"/>
          <ac:spMkLst>
            <pc:docMk/>
            <pc:sldMk cId="605312590" sldId="256"/>
            <ac:spMk id="976" creationId="{C3959683-AC3C-540C-0716-84215E4E500E}"/>
          </ac:spMkLst>
        </pc:spChg>
        <pc:spChg chg="mod">
          <ac:chgData name="Emils Zegers" userId="bd5cf22c-0e97-44c0-acad-9bc9915da531" providerId="ADAL" clId="{5F09D76C-1841-4F58-94B1-5AE3681891B6}" dt="2023-06-22T13:57:58.600" v="3437" actId="27803"/>
          <ac:spMkLst>
            <pc:docMk/>
            <pc:sldMk cId="605312590" sldId="256"/>
            <ac:spMk id="977" creationId="{C1AD7F08-1A66-9FF0-1172-1B26744A5B6F}"/>
          </ac:spMkLst>
        </pc:spChg>
        <pc:spChg chg="mod">
          <ac:chgData name="Emils Zegers" userId="bd5cf22c-0e97-44c0-acad-9bc9915da531" providerId="ADAL" clId="{5F09D76C-1841-4F58-94B1-5AE3681891B6}" dt="2023-06-22T13:57:58.600" v="3437" actId="27803"/>
          <ac:spMkLst>
            <pc:docMk/>
            <pc:sldMk cId="605312590" sldId="256"/>
            <ac:spMk id="978" creationId="{927D734F-FDF3-34DC-4195-47B2F83BBBDE}"/>
          </ac:spMkLst>
        </pc:spChg>
        <pc:spChg chg="mod">
          <ac:chgData name="Emils Zegers" userId="bd5cf22c-0e97-44c0-acad-9bc9915da531" providerId="ADAL" clId="{5F09D76C-1841-4F58-94B1-5AE3681891B6}" dt="2023-06-22T13:57:58.600" v="3437" actId="27803"/>
          <ac:spMkLst>
            <pc:docMk/>
            <pc:sldMk cId="605312590" sldId="256"/>
            <ac:spMk id="979" creationId="{CB115178-D716-2926-E068-963595102525}"/>
          </ac:spMkLst>
        </pc:spChg>
        <pc:spChg chg="mod">
          <ac:chgData name="Emils Zegers" userId="bd5cf22c-0e97-44c0-acad-9bc9915da531" providerId="ADAL" clId="{5F09D76C-1841-4F58-94B1-5AE3681891B6}" dt="2023-06-22T13:57:58.600" v="3437" actId="27803"/>
          <ac:spMkLst>
            <pc:docMk/>
            <pc:sldMk cId="605312590" sldId="256"/>
            <ac:spMk id="980" creationId="{0A20057A-F8D2-40C8-75B4-430DAF299739}"/>
          </ac:spMkLst>
        </pc:spChg>
        <pc:spChg chg="mod">
          <ac:chgData name="Emils Zegers" userId="bd5cf22c-0e97-44c0-acad-9bc9915da531" providerId="ADAL" clId="{5F09D76C-1841-4F58-94B1-5AE3681891B6}" dt="2023-06-22T13:57:58.600" v="3437" actId="27803"/>
          <ac:spMkLst>
            <pc:docMk/>
            <pc:sldMk cId="605312590" sldId="256"/>
            <ac:spMk id="981" creationId="{91C9A952-0C1F-35F6-7438-CD2A8001F70A}"/>
          </ac:spMkLst>
        </pc:spChg>
        <pc:spChg chg="mod">
          <ac:chgData name="Emils Zegers" userId="bd5cf22c-0e97-44c0-acad-9bc9915da531" providerId="ADAL" clId="{5F09D76C-1841-4F58-94B1-5AE3681891B6}" dt="2023-06-22T13:57:58.600" v="3437" actId="27803"/>
          <ac:spMkLst>
            <pc:docMk/>
            <pc:sldMk cId="605312590" sldId="256"/>
            <ac:spMk id="982" creationId="{E2CBA021-D91D-2FBB-77B0-9E9771A3C330}"/>
          </ac:spMkLst>
        </pc:spChg>
        <pc:spChg chg="mod">
          <ac:chgData name="Emils Zegers" userId="bd5cf22c-0e97-44c0-acad-9bc9915da531" providerId="ADAL" clId="{5F09D76C-1841-4F58-94B1-5AE3681891B6}" dt="2023-06-22T13:57:58.600" v="3437" actId="27803"/>
          <ac:spMkLst>
            <pc:docMk/>
            <pc:sldMk cId="605312590" sldId="256"/>
            <ac:spMk id="983" creationId="{7173AC33-739E-F08A-213C-B1FC147A9FEF}"/>
          </ac:spMkLst>
        </pc:spChg>
        <pc:spChg chg="mod">
          <ac:chgData name="Emils Zegers" userId="bd5cf22c-0e97-44c0-acad-9bc9915da531" providerId="ADAL" clId="{5F09D76C-1841-4F58-94B1-5AE3681891B6}" dt="2023-06-22T13:57:58.600" v="3437" actId="27803"/>
          <ac:spMkLst>
            <pc:docMk/>
            <pc:sldMk cId="605312590" sldId="256"/>
            <ac:spMk id="984" creationId="{D3DD2D9F-D02F-EACA-0148-B56D3C552D77}"/>
          </ac:spMkLst>
        </pc:spChg>
        <pc:spChg chg="mod">
          <ac:chgData name="Emils Zegers" userId="bd5cf22c-0e97-44c0-acad-9bc9915da531" providerId="ADAL" clId="{5F09D76C-1841-4F58-94B1-5AE3681891B6}" dt="2023-06-22T13:57:58.600" v="3437" actId="27803"/>
          <ac:spMkLst>
            <pc:docMk/>
            <pc:sldMk cId="605312590" sldId="256"/>
            <ac:spMk id="985" creationId="{E0B895C5-4F66-3A39-75DD-CFA7BBF53720}"/>
          </ac:spMkLst>
        </pc:spChg>
        <pc:spChg chg="mod">
          <ac:chgData name="Emils Zegers" userId="bd5cf22c-0e97-44c0-acad-9bc9915da531" providerId="ADAL" clId="{5F09D76C-1841-4F58-94B1-5AE3681891B6}" dt="2023-06-22T13:57:58.600" v="3437" actId="27803"/>
          <ac:spMkLst>
            <pc:docMk/>
            <pc:sldMk cId="605312590" sldId="256"/>
            <ac:spMk id="986" creationId="{3FE73F9E-195A-E8BF-B152-C13B852177AF}"/>
          </ac:spMkLst>
        </pc:spChg>
        <pc:spChg chg="mod">
          <ac:chgData name="Emils Zegers" userId="bd5cf22c-0e97-44c0-acad-9bc9915da531" providerId="ADAL" clId="{5F09D76C-1841-4F58-94B1-5AE3681891B6}" dt="2023-06-22T13:57:58.600" v="3437" actId="27803"/>
          <ac:spMkLst>
            <pc:docMk/>
            <pc:sldMk cId="605312590" sldId="256"/>
            <ac:spMk id="987" creationId="{A9E5ECF8-245A-8CD6-ECF3-A97A46FEB301}"/>
          </ac:spMkLst>
        </pc:spChg>
        <pc:spChg chg="mod">
          <ac:chgData name="Emils Zegers" userId="bd5cf22c-0e97-44c0-acad-9bc9915da531" providerId="ADAL" clId="{5F09D76C-1841-4F58-94B1-5AE3681891B6}" dt="2023-06-22T13:57:58.600" v="3437" actId="27803"/>
          <ac:spMkLst>
            <pc:docMk/>
            <pc:sldMk cId="605312590" sldId="256"/>
            <ac:spMk id="988" creationId="{19573B81-F1E1-049D-CD3A-B613BA22F8F6}"/>
          </ac:spMkLst>
        </pc:spChg>
        <pc:spChg chg="mod">
          <ac:chgData name="Emils Zegers" userId="bd5cf22c-0e97-44c0-acad-9bc9915da531" providerId="ADAL" clId="{5F09D76C-1841-4F58-94B1-5AE3681891B6}" dt="2023-06-22T13:57:58.600" v="3437" actId="27803"/>
          <ac:spMkLst>
            <pc:docMk/>
            <pc:sldMk cId="605312590" sldId="256"/>
            <ac:spMk id="989" creationId="{96E73C4F-658B-C417-07E8-2585F72F02BB}"/>
          </ac:spMkLst>
        </pc:spChg>
        <pc:spChg chg="mod">
          <ac:chgData name="Emils Zegers" userId="bd5cf22c-0e97-44c0-acad-9bc9915da531" providerId="ADAL" clId="{5F09D76C-1841-4F58-94B1-5AE3681891B6}" dt="2023-06-22T13:57:58.600" v="3437" actId="27803"/>
          <ac:spMkLst>
            <pc:docMk/>
            <pc:sldMk cId="605312590" sldId="256"/>
            <ac:spMk id="990" creationId="{E3FBE69F-2A99-CA99-C660-B38A8DC24E1C}"/>
          </ac:spMkLst>
        </pc:spChg>
        <pc:spChg chg="mod">
          <ac:chgData name="Emils Zegers" userId="bd5cf22c-0e97-44c0-acad-9bc9915da531" providerId="ADAL" clId="{5F09D76C-1841-4F58-94B1-5AE3681891B6}" dt="2023-06-22T13:57:58.600" v="3437" actId="27803"/>
          <ac:spMkLst>
            <pc:docMk/>
            <pc:sldMk cId="605312590" sldId="256"/>
            <ac:spMk id="991" creationId="{A8F22EE6-AD0C-BF0D-669C-E822680CB751}"/>
          </ac:spMkLst>
        </pc:spChg>
        <pc:spChg chg="mod">
          <ac:chgData name="Emils Zegers" userId="bd5cf22c-0e97-44c0-acad-9bc9915da531" providerId="ADAL" clId="{5F09D76C-1841-4F58-94B1-5AE3681891B6}" dt="2023-06-22T13:57:58.600" v="3437" actId="27803"/>
          <ac:spMkLst>
            <pc:docMk/>
            <pc:sldMk cId="605312590" sldId="256"/>
            <ac:spMk id="992" creationId="{E7720F8B-01D0-A21B-137C-EBFC454AA578}"/>
          </ac:spMkLst>
        </pc:spChg>
        <pc:spChg chg="mod">
          <ac:chgData name="Emils Zegers" userId="bd5cf22c-0e97-44c0-acad-9bc9915da531" providerId="ADAL" clId="{5F09D76C-1841-4F58-94B1-5AE3681891B6}" dt="2023-06-22T13:57:58.600" v="3437" actId="27803"/>
          <ac:spMkLst>
            <pc:docMk/>
            <pc:sldMk cId="605312590" sldId="256"/>
            <ac:spMk id="993" creationId="{F97754A6-25FE-4490-CE1C-D2259A1BEE00}"/>
          </ac:spMkLst>
        </pc:spChg>
        <pc:spChg chg="mod">
          <ac:chgData name="Emils Zegers" userId="bd5cf22c-0e97-44c0-acad-9bc9915da531" providerId="ADAL" clId="{5F09D76C-1841-4F58-94B1-5AE3681891B6}" dt="2023-06-22T13:57:58.600" v="3437" actId="27803"/>
          <ac:spMkLst>
            <pc:docMk/>
            <pc:sldMk cId="605312590" sldId="256"/>
            <ac:spMk id="994" creationId="{781425DC-7BB8-92A0-942F-ECD8A759FE1E}"/>
          </ac:spMkLst>
        </pc:spChg>
        <pc:spChg chg="mod">
          <ac:chgData name="Emils Zegers" userId="bd5cf22c-0e97-44c0-acad-9bc9915da531" providerId="ADAL" clId="{5F09D76C-1841-4F58-94B1-5AE3681891B6}" dt="2023-06-22T13:57:58.600" v="3437" actId="27803"/>
          <ac:spMkLst>
            <pc:docMk/>
            <pc:sldMk cId="605312590" sldId="256"/>
            <ac:spMk id="995" creationId="{9CB464EE-3D2C-29FE-928D-A02B3E60B805}"/>
          </ac:spMkLst>
        </pc:spChg>
        <pc:spChg chg="mod">
          <ac:chgData name="Emils Zegers" userId="bd5cf22c-0e97-44c0-acad-9bc9915da531" providerId="ADAL" clId="{5F09D76C-1841-4F58-94B1-5AE3681891B6}" dt="2023-06-22T13:57:58.600" v="3437" actId="27803"/>
          <ac:spMkLst>
            <pc:docMk/>
            <pc:sldMk cId="605312590" sldId="256"/>
            <ac:spMk id="996" creationId="{4857A012-EE52-7B12-6D7E-15E59F6B2ED9}"/>
          </ac:spMkLst>
        </pc:spChg>
        <pc:spChg chg="mod">
          <ac:chgData name="Emils Zegers" userId="bd5cf22c-0e97-44c0-acad-9bc9915da531" providerId="ADAL" clId="{5F09D76C-1841-4F58-94B1-5AE3681891B6}" dt="2023-06-22T13:57:58.600" v="3437" actId="27803"/>
          <ac:spMkLst>
            <pc:docMk/>
            <pc:sldMk cId="605312590" sldId="256"/>
            <ac:spMk id="997" creationId="{848AADF4-826A-6A01-0B97-6BC6486F4BC2}"/>
          </ac:spMkLst>
        </pc:spChg>
        <pc:spChg chg="mod">
          <ac:chgData name="Emils Zegers" userId="bd5cf22c-0e97-44c0-acad-9bc9915da531" providerId="ADAL" clId="{5F09D76C-1841-4F58-94B1-5AE3681891B6}" dt="2023-06-22T13:57:58.600" v="3437" actId="27803"/>
          <ac:spMkLst>
            <pc:docMk/>
            <pc:sldMk cId="605312590" sldId="256"/>
            <ac:spMk id="998" creationId="{2BF969AE-DFD4-52B0-954F-C77ADBE0245C}"/>
          </ac:spMkLst>
        </pc:spChg>
        <pc:spChg chg="mod">
          <ac:chgData name="Emils Zegers" userId="bd5cf22c-0e97-44c0-acad-9bc9915da531" providerId="ADAL" clId="{5F09D76C-1841-4F58-94B1-5AE3681891B6}" dt="2023-06-22T13:57:58.600" v="3437" actId="27803"/>
          <ac:spMkLst>
            <pc:docMk/>
            <pc:sldMk cId="605312590" sldId="256"/>
            <ac:spMk id="999" creationId="{DA620E47-CD3A-0D4E-546F-1E1739D7C89E}"/>
          </ac:spMkLst>
        </pc:spChg>
        <pc:spChg chg="mod">
          <ac:chgData name="Emils Zegers" userId="bd5cf22c-0e97-44c0-acad-9bc9915da531" providerId="ADAL" clId="{5F09D76C-1841-4F58-94B1-5AE3681891B6}" dt="2023-06-22T13:57:58.600" v="3437" actId="27803"/>
          <ac:spMkLst>
            <pc:docMk/>
            <pc:sldMk cId="605312590" sldId="256"/>
            <ac:spMk id="1000" creationId="{8F6AD32F-FFDD-68EC-FBA2-FF474D7848B3}"/>
          </ac:spMkLst>
        </pc:spChg>
        <pc:spChg chg="mod">
          <ac:chgData name="Emils Zegers" userId="bd5cf22c-0e97-44c0-acad-9bc9915da531" providerId="ADAL" clId="{5F09D76C-1841-4F58-94B1-5AE3681891B6}" dt="2023-06-22T13:57:58.600" v="3437" actId="27803"/>
          <ac:spMkLst>
            <pc:docMk/>
            <pc:sldMk cId="605312590" sldId="256"/>
            <ac:spMk id="1001" creationId="{F40ECEA0-5F56-DF21-9139-E57DF73AB6BA}"/>
          </ac:spMkLst>
        </pc:spChg>
        <pc:spChg chg="mod">
          <ac:chgData name="Emils Zegers" userId="bd5cf22c-0e97-44c0-acad-9bc9915da531" providerId="ADAL" clId="{5F09D76C-1841-4F58-94B1-5AE3681891B6}" dt="2023-06-22T13:57:58.600" v="3437" actId="27803"/>
          <ac:spMkLst>
            <pc:docMk/>
            <pc:sldMk cId="605312590" sldId="256"/>
            <ac:spMk id="1002" creationId="{5569021B-82CB-2228-7AAD-53AB6AAF2522}"/>
          </ac:spMkLst>
        </pc:spChg>
        <pc:spChg chg="mod">
          <ac:chgData name="Emils Zegers" userId="bd5cf22c-0e97-44c0-acad-9bc9915da531" providerId="ADAL" clId="{5F09D76C-1841-4F58-94B1-5AE3681891B6}" dt="2023-06-22T13:57:58.600" v="3437" actId="27803"/>
          <ac:spMkLst>
            <pc:docMk/>
            <pc:sldMk cId="605312590" sldId="256"/>
            <ac:spMk id="1003" creationId="{AC9BF4E6-24FD-242D-D47F-4BBDEC189727}"/>
          </ac:spMkLst>
        </pc:spChg>
        <pc:spChg chg="mod">
          <ac:chgData name="Emils Zegers" userId="bd5cf22c-0e97-44c0-acad-9bc9915da531" providerId="ADAL" clId="{5F09D76C-1841-4F58-94B1-5AE3681891B6}" dt="2023-06-22T13:57:58.600" v="3437" actId="27803"/>
          <ac:spMkLst>
            <pc:docMk/>
            <pc:sldMk cId="605312590" sldId="256"/>
            <ac:spMk id="1004" creationId="{836C6B44-99E7-3859-5772-14EAC92D9810}"/>
          </ac:spMkLst>
        </pc:spChg>
        <pc:spChg chg="mod">
          <ac:chgData name="Emils Zegers" userId="bd5cf22c-0e97-44c0-acad-9bc9915da531" providerId="ADAL" clId="{5F09D76C-1841-4F58-94B1-5AE3681891B6}" dt="2023-06-22T13:57:58.600" v="3437" actId="27803"/>
          <ac:spMkLst>
            <pc:docMk/>
            <pc:sldMk cId="605312590" sldId="256"/>
            <ac:spMk id="1005" creationId="{B1B8B8BE-C8C5-714F-2D35-F341E288D409}"/>
          </ac:spMkLst>
        </pc:spChg>
        <pc:spChg chg="mod">
          <ac:chgData name="Emils Zegers" userId="bd5cf22c-0e97-44c0-acad-9bc9915da531" providerId="ADAL" clId="{5F09D76C-1841-4F58-94B1-5AE3681891B6}" dt="2023-06-22T13:57:58.600" v="3437" actId="27803"/>
          <ac:spMkLst>
            <pc:docMk/>
            <pc:sldMk cId="605312590" sldId="256"/>
            <ac:spMk id="1006" creationId="{5B5D9388-D147-0A41-53CA-AAD467AC2337}"/>
          </ac:spMkLst>
        </pc:spChg>
        <pc:spChg chg="mod">
          <ac:chgData name="Emils Zegers" userId="bd5cf22c-0e97-44c0-acad-9bc9915da531" providerId="ADAL" clId="{5F09D76C-1841-4F58-94B1-5AE3681891B6}" dt="2023-06-22T13:57:58.600" v="3437" actId="27803"/>
          <ac:spMkLst>
            <pc:docMk/>
            <pc:sldMk cId="605312590" sldId="256"/>
            <ac:spMk id="1007" creationId="{8795EEA9-C4CD-F25B-72BB-9C0A82B99BC2}"/>
          </ac:spMkLst>
        </pc:spChg>
        <pc:spChg chg="mod">
          <ac:chgData name="Emils Zegers" userId="bd5cf22c-0e97-44c0-acad-9bc9915da531" providerId="ADAL" clId="{5F09D76C-1841-4F58-94B1-5AE3681891B6}" dt="2023-06-22T13:57:58.600" v="3437" actId="27803"/>
          <ac:spMkLst>
            <pc:docMk/>
            <pc:sldMk cId="605312590" sldId="256"/>
            <ac:spMk id="1008" creationId="{D21B7E6A-6111-1345-617E-FAF9CAA49E95}"/>
          </ac:spMkLst>
        </pc:spChg>
        <pc:spChg chg="mod">
          <ac:chgData name="Emils Zegers" userId="bd5cf22c-0e97-44c0-acad-9bc9915da531" providerId="ADAL" clId="{5F09D76C-1841-4F58-94B1-5AE3681891B6}" dt="2023-06-22T13:57:58.600" v="3437" actId="27803"/>
          <ac:spMkLst>
            <pc:docMk/>
            <pc:sldMk cId="605312590" sldId="256"/>
            <ac:spMk id="1009" creationId="{383A6533-EC79-6E35-059F-29EB32AE7D1E}"/>
          </ac:spMkLst>
        </pc:spChg>
        <pc:spChg chg="mod">
          <ac:chgData name="Emils Zegers" userId="bd5cf22c-0e97-44c0-acad-9bc9915da531" providerId="ADAL" clId="{5F09D76C-1841-4F58-94B1-5AE3681891B6}" dt="2023-06-22T13:57:58.600" v="3437" actId="27803"/>
          <ac:spMkLst>
            <pc:docMk/>
            <pc:sldMk cId="605312590" sldId="256"/>
            <ac:spMk id="1010" creationId="{759E1440-0522-68B0-E8B4-5AF6925FD303}"/>
          </ac:spMkLst>
        </pc:spChg>
        <pc:spChg chg="mod">
          <ac:chgData name="Emils Zegers" userId="bd5cf22c-0e97-44c0-acad-9bc9915da531" providerId="ADAL" clId="{5F09D76C-1841-4F58-94B1-5AE3681891B6}" dt="2023-06-22T13:57:58.600" v="3437" actId="27803"/>
          <ac:spMkLst>
            <pc:docMk/>
            <pc:sldMk cId="605312590" sldId="256"/>
            <ac:spMk id="1011" creationId="{7675E27A-B5E8-7B61-20D6-429E89D614EA}"/>
          </ac:spMkLst>
        </pc:spChg>
        <pc:spChg chg="mod">
          <ac:chgData name="Emils Zegers" userId="bd5cf22c-0e97-44c0-acad-9bc9915da531" providerId="ADAL" clId="{5F09D76C-1841-4F58-94B1-5AE3681891B6}" dt="2023-06-22T13:57:58.600" v="3437" actId="27803"/>
          <ac:spMkLst>
            <pc:docMk/>
            <pc:sldMk cId="605312590" sldId="256"/>
            <ac:spMk id="1012" creationId="{9A20AA99-2773-A080-C9A2-ACC24679C8E0}"/>
          </ac:spMkLst>
        </pc:spChg>
        <pc:spChg chg="mod">
          <ac:chgData name="Emils Zegers" userId="bd5cf22c-0e97-44c0-acad-9bc9915da531" providerId="ADAL" clId="{5F09D76C-1841-4F58-94B1-5AE3681891B6}" dt="2023-06-22T13:57:58.600" v="3437" actId="27803"/>
          <ac:spMkLst>
            <pc:docMk/>
            <pc:sldMk cId="605312590" sldId="256"/>
            <ac:spMk id="1013" creationId="{CBB73B2F-CB80-F5C5-DFA5-D4FBF9E3FC33}"/>
          </ac:spMkLst>
        </pc:spChg>
        <pc:spChg chg="mod">
          <ac:chgData name="Emils Zegers" userId="bd5cf22c-0e97-44c0-acad-9bc9915da531" providerId="ADAL" clId="{5F09D76C-1841-4F58-94B1-5AE3681891B6}" dt="2023-06-22T13:57:58.600" v="3437" actId="27803"/>
          <ac:spMkLst>
            <pc:docMk/>
            <pc:sldMk cId="605312590" sldId="256"/>
            <ac:spMk id="1014" creationId="{9B31801A-AA32-5315-65AB-B74162412F49}"/>
          </ac:spMkLst>
        </pc:spChg>
        <pc:spChg chg="mod">
          <ac:chgData name="Emils Zegers" userId="bd5cf22c-0e97-44c0-acad-9bc9915da531" providerId="ADAL" clId="{5F09D76C-1841-4F58-94B1-5AE3681891B6}" dt="2023-06-22T13:57:58.600" v="3437" actId="27803"/>
          <ac:spMkLst>
            <pc:docMk/>
            <pc:sldMk cId="605312590" sldId="256"/>
            <ac:spMk id="1015" creationId="{28D97A23-66A7-7E81-2873-67142FD4058E}"/>
          </ac:spMkLst>
        </pc:spChg>
        <pc:spChg chg="mod">
          <ac:chgData name="Emils Zegers" userId="bd5cf22c-0e97-44c0-acad-9bc9915da531" providerId="ADAL" clId="{5F09D76C-1841-4F58-94B1-5AE3681891B6}" dt="2023-06-22T13:57:58.600" v="3437" actId="27803"/>
          <ac:spMkLst>
            <pc:docMk/>
            <pc:sldMk cId="605312590" sldId="256"/>
            <ac:spMk id="1016" creationId="{161F55A9-EA38-ABDE-E408-F3AA9C46835D}"/>
          </ac:spMkLst>
        </pc:spChg>
        <pc:spChg chg="mod">
          <ac:chgData name="Emils Zegers" userId="bd5cf22c-0e97-44c0-acad-9bc9915da531" providerId="ADAL" clId="{5F09D76C-1841-4F58-94B1-5AE3681891B6}" dt="2023-06-22T13:57:58.600" v="3437" actId="27803"/>
          <ac:spMkLst>
            <pc:docMk/>
            <pc:sldMk cId="605312590" sldId="256"/>
            <ac:spMk id="1017" creationId="{DA2E202F-7F3E-A91B-85A2-7C6008639130}"/>
          </ac:spMkLst>
        </pc:spChg>
        <pc:spChg chg="mod">
          <ac:chgData name="Emils Zegers" userId="bd5cf22c-0e97-44c0-acad-9bc9915da531" providerId="ADAL" clId="{5F09D76C-1841-4F58-94B1-5AE3681891B6}" dt="2023-06-22T13:57:58.600" v="3437" actId="27803"/>
          <ac:spMkLst>
            <pc:docMk/>
            <pc:sldMk cId="605312590" sldId="256"/>
            <ac:spMk id="1018" creationId="{078F9570-A1EA-2840-D45D-D8AF12DDAEAE}"/>
          </ac:spMkLst>
        </pc:spChg>
        <pc:spChg chg="mod">
          <ac:chgData name="Emils Zegers" userId="bd5cf22c-0e97-44c0-acad-9bc9915da531" providerId="ADAL" clId="{5F09D76C-1841-4F58-94B1-5AE3681891B6}" dt="2023-06-22T13:57:58.600" v="3437" actId="27803"/>
          <ac:spMkLst>
            <pc:docMk/>
            <pc:sldMk cId="605312590" sldId="256"/>
            <ac:spMk id="1019" creationId="{A4E47F00-D6B6-7A95-1E68-AED23059BE13}"/>
          </ac:spMkLst>
        </pc:spChg>
        <pc:spChg chg="mod">
          <ac:chgData name="Emils Zegers" userId="bd5cf22c-0e97-44c0-acad-9bc9915da531" providerId="ADAL" clId="{5F09D76C-1841-4F58-94B1-5AE3681891B6}" dt="2023-06-22T13:57:58.600" v="3437" actId="27803"/>
          <ac:spMkLst>
            <pc:docMk/>
            <pc:sldMk cId="605312590" sldId="256"/>
            <ac:spMk id="1020" creationId="{F190B720-2CD6-7D6E-3405-96147E6D54E5}"/>
          </ac:spMkLst>
        </pc:spChg>
        <pc:spChg chg="mod">
          <ac:chgData name="Emils Zegers" userId="bd5cf22c-0e97-44c0-acad-9bc9915da531" providerId="ADAL" clId="{5F09D76C-1841-4F58-94B1-5AE3681891B6}" dt="2023-06-22T13:57:58.600" v="3437" actId="27803"/>
          <ac:spMkLst>
            <pc:docMk/>
            <pc:sldMk cId="605312590" sldId="256"/>
            <ac:spMk id="1021" creationId="{C87CC93F-0F43-F03F-6E43-E527746BDF47}"/>
          </ac:spMkLst>
        </pc:spChg>
        <pc:spChg chg="mod">
          <ac:chgData name="Emils Zegers" userId="bd5cf22c-0e97-44c0-acad-9bc9915da531" providerId="ADAL" clId="{5F09D76C-1841-4F58-94B1-5AE3681891B6}" dt="2023-06-22T13:57:58.600" v="3437" actId="27803"/>
          <ac:spMkLst>
            <pc:docMk/>
            <pc:sldMk cId="605312590" sldId="256"/>
            <ac:spMk id="1022" creationId="{3708B4E0-4333-A6ED-9CD4-3FF774C264F5}"/>
          </ac:spMkLst>
        </pc:spChg>
        <pc:spChg chg="mod">
          <ac:chgData name="Emils Zegers" userId="bd5cf22c-0e97-44c0-acad-9bc9915da531" providerId="ADAL" clId="{5F09D76C-1841-4F58-94B1-5AE3681891B6}" dt="2023-06-22T13:57:58.600" v="3437" actId="27803"/>
          <ac:spMkLst>
            <pc:docMk/>
            <pc:sldMk cId="605312590" sldId="256"/>
            <ac:spMk id="1023" creationId="{CBA003ED-0203-24A5-54B2-78568FC74700}"/>
          </ac:spMkLst>
        </pc:spChg>
        <pc:spChg chg="mod">
          <ac:chgData name="Emils Zegers" userId="bd5cf22c-0e97-44c0-acad-9bc9915da531" providerId="ADAL" clId="{5F09D76C-1841-4F58-94B1-5AE3681891B6}" dt="2023-06-22T13:57:58.600" v="3437" actId="27803"/>
          <ac:spMkLst>
            <pc:docMk/>
            <pc:sldMk cId="605312590" sldId="256"/>
            <ac:spMk id="1024" creationId="{A0918D79-8CC5-31AA-6409-410EEEB72723}"/>
          </ac:spMkLst>
        </pc:spChg>
        <pc:spChg chg="mod">
          <ac:chgData name="Emils Zegers" userId="bd5cf22c-0e97-44c0-acad-9bc9915da531" providerId="ADAL" clId="{5F09D76C-1841-4F58-94B1-5AE3681891B6}" dt="2023-06-22T13:57:58.600" v="3437" actId="27803"/>
          <ac:spMkLst>
            <pc:docMk/>
            <pc:sldMk cId="605312590" sldId="256"/>
            <ac:spMk id="1025" creationId="{AF12783F-30F6-3CF9-FB9F-17D24BBADD67}"/>
          </ac:spMkLst>
        </pc:spChg>
        <pc:spChg chg="mod">
          <ac:chgData name="Emils Zegers" userId="bd5cf22c-0e97-44c0-acad-9bc9915da531" providerId="ADAL" clId="{5F09D76C-1841-4F58-94B1-5AE3681891B6}" dt="2023-06-22T13:57:58.600" v="3437" actId="27803"/>
          <ac:spMkLst>
            <pc:docMk/>
            <pc:sldMk cId="605312590" sldId="256"/>
            <ac:spMk id="1026" creationId="{27CCBA79-E663-E633-95C1-4289021CC017}"/>
          </ac:spMkLst>
        </pc:spChg>
        <pc:spChg chg="mod">
          <ac:chgData name="Emils Zegers" userId="bd5cf22c-0e97-44c0-acad-9bc9915da531" providerId="ADAL" clId="{5F09D76C-1841-4F58-94B1-5AE3681891B6}" dt="2023-06-22T13:57:58.600" v="3437" actId="27803"/>
          <ac:spMkLst>
            <pc:docMk/>
            <pc:sldMk cId="605312590" sldId="256"/>
            <ac:spMk id="1027" creationId="{D12281A4-4455-B325-5A74-09D595BC00A7}"/>
          </ac:spMkLst>
        </pc:spChg>
        <pc:spChg chg="mod">
          <ac:chgData name="Emils Zegers" userId="bd5cf22c-0e97-44c0-acad-9bc9915da531" providerId="ADAL" clId="{5F09D76C-1841-4F58-94B1-5AE3681891B6}" dt="2023-06-22T13:57:58.600" v="3437" actId="27803"/>
          <ac:spMkLst>
            <pc:docMk/>
            <pc:sldMk cId="605312590" sldId="256"/>
            <ac:spMk id="1028" creationId="{6349E8AB-B2D7-CAFC-8BE5-44B5B770681A}"/>
          </ac:spMkLst>
        </pc:spChg>
        <pc:spChg chg="mod">
          <ac:chgData name="Emils Zegers" userId="bd5cf22c-0e97-44c0-acad-9bc9915da531" providerId="ADAL" clId="{5F09D76C-1841-4F58-94B1-5AE3681891B6}" dt="2023-06-22T13:57:58.600" v="3437" actId="27803"/>
          <ac:spMkLst>
            <pc:docMk/>
            <pc:sldMk cId="605312590" sldId="256"/>
            <ac:spMk id="1029" creationId="{3469D526-B99E-32E9-B64E-F04D22742C38}"/>
          </ac:spMkLst>
        </pc:spChg>
        <pc:spChg chg="mod">
          <ac:chgData name="Emils Zegers" userId="bd5cf22c-0e97-44c0-acad-9bc9915da531" providerId="ADAL" clId="{5F09D76C-1841-4F58-94B1-5AE3681891B6}" dt="2023-06-22T13:57:58.600" v="3437" actId="27803"/>
          <ac:spMkLst>
            <pc:docMk/>
            <pc:sldMk cId="605312590" sldId="256"/>
            <ac:spMk id="1030" creationId="{E059B003-38D5-BED6-7A71-74220EF03FCE}"/>
          </ac:spMkLst>
        </pc:spChg>
        <pc:spChg chg="mod">
          <ac:chgData name="Emils Zegers" userId="bd5cf22c-0e97-44c0-acad-9bc9915da531" providerId="ADAL" clId="{5F09D76C-1841-4F58-94B1-5AE3681891B6}" dt="2023-06-22T13:57:58.600" v="3437" actId="27803"/>
          <ac:spMkLst>
            <pc:docMk/>
            <pc:sldMk cId="605312590" sldId="256"/>
            <ac:spMk id="1031" creationId="{3FA9AB13-1302-8958-7A3A-60C47A8D0A31}"/>
          </ac:spMkLst>
        </pc:spChg>
        <pc:spChg chg="mod">
          <ac:chgData name="Emils Zegers" userId="bd5cf22c-0e97-44c0-acad-9bc9915da531" providerId="ADAL" clId="{5F09D76C-1841-4F58-94B1-5AE3681891B6}" dt="2023-06-22T13:57:58.600" v="3437" actId="27803"/>
          <ac:spMkLst>
            <pc:docMk/>
            <pc:sldMk cId="605312590" sldId="256"/>
            <ac:spMk id="1032" creationId="{2A5F200B-E455-2534-66BE-76C1E6556836}"/>
          </ac:spMkLst>
        </pc:spChg>
        <pc:spChg chg="mod">
          <ac:chgData name="Emils Zegers" userId="bd5cf22c-0e97-44c0-acad-9bc9915da531" providerId="ADAL" clId="{5F09D76C-1841-4F58-94B1-5AE3681891B6}" dt="2023-06-22T13:57:58.600" v="3437" actId="27803"/>
          <ac:spMkLst>
            <pc:docMk/>
            <pc:sldMk cId="605312590" sldId="256"/>
            <ac:spMk id="1033" creationId="{2C486071-35C2-4B08-FD5B-C0652A7FE762}"/>
          </ac:spMkLst>
        </pc:spChg>
        <pc:spChg chg="mod">
          <ac:chgData name="Emils Zegers" userId="bd5cf22c-0e97-44c0-acad-9bc9915da531" providerId="ADAL" clId="{5F09D76C-1841-4F58-94B1-5AE3681891B6}" dt="2023-06-22T13:57:58.600" v="3437" actId="27803"/>
          <ac:spMkLst>
            <pc:docMk/>
            <pc:sldMk cId="605312590" sldId="256"/>
            <ac:spMk id="1034" creationId="{55096B6E-DA18-84A4-DB66-6EF04AFEAA4A}"/>
          </ac:spMkLst>
        </pc:spChg>
        <pc:spChg chg="mod">
          <ac:chgData name="Emils Zegers" userId="bd5cf22c-0e97-44c0-acad-9bc9915da531" providerId="ADAL" clId="{5F09D76C-1841-4F58-94B1-5AE3681891B6}" dt="2023-06-22T13:57:58.600" v="3437" actId="27803"/>
          <ac:spMkLst>
            <pc:docMk/>
            <pc:sldMk cId="605312590" sldId="256"/>
            <ac:spMk id="1035" creationId="{97F22FDC-5C00-E7E9-08CB-F41FA5D6432C}"/>
          </ac:spMkLst>
        </pc:spChg>
        <pc:spChg chg="mod">
          <ac:chgData name="Emils Zegers" userId="bd5cf22c-0e97-44c0-acad-9bc9915da531" providerId="ADAL" clId="{5F09D76C-1841-4F58-94B1-5AE3681891B6}" dt="2023-06-22T13:57:58.600" v="3437" actId="27803"/>
          <ac:spMkLst>
            <pc:docMk/>
            <pc:sldMk cId="605312590" sldId="256"/>
            <ac:spMk id="1036" creationId="{EBBB3677-9981-E2B9-FAE8-C26EEBF60EF2}"/>
          </ac:spMkLst>
        </pc:spChg>
        <pc:spChg chg="mod">
          <ac:chgData name="Emils Zegers" userId="bd5cf22c-0e97-44c0-acad-9bc9915da531" providerId="ADAL" clId="{5F09D76C-1841-4F58-94B1-5AE3681891B6}" dt="2023-06-22T13:57:58.600" v="3437" actId="27803"/>
          <ac:spMkLst>
            <pc:docMk/>
            <pc:sldMk cId="605312590" sldId="256"/>
            <ac:spMk id="1037" creationId="{4A7CBA2D-B06A-439A-BA2B-62EF8F4EE48F}"/>
          </ac:spMkLst>
        </pc:spChg>
        <pc:spChg chg="mod">
          <ac:chgData name="Emils Zegers" userId="bd5cf22c-0e97-44c0-acad-9bc9915da531" providerId="ADAL" clId="{5F09D76C-1841-4F58-94B1-5AE3681891B6}" dt="2023-06-22T13:57:58.600" v="3437" actId="27803"/>
          <ac:spMkLst>
            <pc:docMk/>
            <pc:sldMk cId="605312590" sldId="256"/>
            <ac:spMk id="1038" creationId="{8E8E2BBA-8D0D-D685-D829-B2BF2FBAE65A}"/>
          </ac:spMkLst>
        </pc:spChg>
        <pc:spChg chg="mod">
          <ac:chgData name="Emils Zegers" userId="bd5cf22c-0e97-44c0-acad-9bc9915da531" providerId="ADAL" clId="{5F09D76C-1841-4F58-94B1-5AE3681891B6}" dt="2023-06-22T13:57:58.600" v="3437" actId="27803"/>
          <ac:spMkLst>
            <pc:docMk/>
            <pc:sldMk cId="605312590" sldId="256"/>
            <ac:spMk id="1039" creationId="{5A09BCDF-49DE-7639-85C1-FC60ACF59634}"/>
          </ac:spMkLst>
        </pc:spChg>
        <pc:spChg chg="mod">
          <ac:chgData name="Emils Zegers" userId="bd5cf22c-0e97-44c0-acad-9bc9915da531" providerId="ADAL" clId="{5F09D76C-1841-4F58-94B1-5AE3681891B6}" dt="2023-06-22T13:57:58.600" v="3437" actId="27803"/>
          <ac:spMkLst>
            <pc:docMk/>
            <pc:sldMk cId="605312590" sldId="256"/>
            <ac:spMk id="1040" creationId="{10B863D9-569F-8D6E-85BB-E1A8046C6683}"/>
          </ac:spMkLst>
        </pc:spChg>
        <pc:spChg chg="mod">
          <ac:chgData name="Emils Zegers" userId="bd5cf22c-0e97-44c0-acad-9bc9915da531" providerId="ADAL" clId="{5F09D76C-1841-4F58-94B1-5AE3681891B6}" dt="2023-06-22T13:57:58.600" v="3437" actId="27803"/>
          <ac:spMkLst>
            <pc:docMk/>
            <pc:sldMk cId="605312590" sldId="256"/>
            <ac:spMk id="1041" creationId="{09476C9B-2F19-C0C5-2290-A46846BCB8D2}"/>
          </ac:spMkLst>
        </pc:spChg>
        <pc:spChg chg="mod">
          <ac:chgData name="Emils Zegers" userId="bd5cf22c-0e97-44c0-acad-9bc9915da531" providerId="ADAL" clId="{5F09D76C-1841-4F58-94B1-5AE3681891B6}" dt="2023-06-22T13:57:58.600" v="3437" actId="27803"/>
          <ac:spMkLst>
            <pc:docMk/>
            <pc:sldMk cId="605312590" sldId="256"/>
            <ac:spMk id="1042" creationId="{8686DF06-0658-2835-EDCC-87578996E804}"/>
          </ac:spMkLst>
        </pc:spChg>
        <pc:spChg chg="mod">
          <ac:chgData name="Emils Zegers" userId="bd5cf22c-0e97-44c0-acad-9bc9915da531" providerId="ADAL" clId="{5F09D76C-1841-4F58-94B1-5AE3681891B6}" dt="2023-06-22T13:57:58.600" v="3437" actId="27803"/>
          <ac:spMkLst>
            <pc:docMk/>
            <pc:sldMk cId="605312590" sldId="256"/>
            <ac:spMk id="1043" creationId="{A1083A5D-5607-B244-76FD-DE3B9B575D5A}"/>
          </ac:spMkLst>
        </pc:spChg>
        <pc:spChg chg="mod">
          <ac:chgData name="Emils Zegers" userId="bd5cf22c-0e97-44c0-acad-9bc9915da531" providerId="ADAL" clId="{5F09D76C-1841-4F58-94B1-5AE3681891B6}" dt="2023-06-22T13:57:58.600" v="3437" actId="27803"/>
          <ac:spMkLst>
            <pc:docMk/>
            <pc:sldMk cId="605312590" sldId="256"/>
            <ac:spMk id="1044" creationId="{DB590A46-6836-23D7-4A2A-DECC87FD9CD4}"/>
          </ac:spMkLst>
        </pc:spChg>
        <pc:spChg chg="mod">
          <ac:chgData name="Emils Zegers" userId="bd5cf22c-0e97-44c0-acad-9bc9915da531" providerId="ADAL" clId="{5F09D76C-1841-4F58-94B1-5AE3681891B6}" dt="2023-06-22T13:57:58.600" v="3437" actId="27803"/>
          <ac:spMkLst>
            <pc:docMk/>
            <pc:sldMk cId="605312590" sldId="256"/>
            <ac:spMk id="1045" creationId="{5670CC21-9D33-5F6A-603B-9EB38DB05D0A}"/>
          </ac:spMkLst>
        </pc:spChg>
        <pc:spChg chg="mod">
          <ac:chgData name="Emils Zegers" userId="bd5cf22c-0e97-44c0-acad-9bc9915da531" providerId="ADAL" clId="{5F09D76C-1841-4F58-94B1-5AE3681891B6}" dt="2023-06-22T13:57:58.600" v="3437" actId="27803"/>
          <ac:spMkLst>
            <pc:docMk/>
            <pc:sldMk cId="605312590" sldId="256"/>
            <ac:spMk id="1046" creationId="{198000FD-298F-40AF-01BD-E6D7B403F46D}"/>
          </ac:spMkLst>
        </pc:spChg>
        <pc:spChg chg="mod">
          <ac:chgData name="Emils Zegers" userId="bd5cf22c-0e97-44c0-acad-9bc9915da531" providerId="ADAL" clId="{5F09D76C-1841-4F58-94B1-5AE3681891B6}" dt="2023-06-22T13:57:58.600" v="3437" actId="27803"/>
          <ac:spMkLst>
            <pc:docMk/>
            <pc:sldMk cId="605312590" sldId="256"/>
            <ac:spMk id="1047" creationId="{45BD80A8-8D70-80BA-E517-991C0C738332}"/>
          </ac:spMkLst>
        </pc:spChg>
        <pc:spChg chg="mod">
          <ac:chgData name="Emils Zegers" userId="bd5cf22c-0e97-44c0-acad-9bc9915da531" providerId="ADAL" clId="{5F09D76C-1841-4F58-94B1-5AE3681891B6}" dt="2023-06-22T13:57:58.600" v="3437" actId="27803"/>
          <ac:spMkLst>
            <pc:docMk/>
            <pc:sldMk cId="605312590" sldId="256"/>
            <ac:spMk id="1048" creationId="{448947AC-CEDB-E2E0-673A-7B5E884A46DB}"/>
          </ac:spMkLst>
        </pc:spChg>
        <pc:spChg chg="mod">
          <ac:chgData name="Emils Zegers" userId="bd5cf22c-0e97-44c0-acad-9bc9915da531" providerId="ADAL" clId="{5F09D76C-1841-4F58-94B1-5AE3681891B6}" dt="2023-06-22T13:57:58.600" v="3437" actId="27803"/>
          <ac:spMkLst>
            <pc:docMk/>
            <pc:sldMk cId="605312590" sldId="256"/>
            <ac:spMk id="1049" creationId="{CC63ED1A-BC38-37A2-1451-A4B3594511EC}"/>
          </ac:spMkLst>
        </pc:spChg>
        <pc:spChg chg="mod">
          <ac:chgData name="Emils Zegers" userId="bd5cf22c-0e97-44c0-acad-9bc9915da531" providerId="ADAL" clId="{5F09D76C-1841-4F58-94B1-5AE3681891B6}" dt="2023-06-22T13:57:58.600" v="3437" actId="27803"/>
          <ac:spMkLst>
            <pc:docMk/>
            <pc:sldMk cId="605312590" sldId="256"/>
            <ac:spMk id="1050" creationId="{EDE9D620-9C92-C24B-A6C9-14FE2FF6B811}"/>
          </ac:spMkLst>
        </pc:spChg>
        <pc:spChg chg="mod">
          <ac:chgData name="Emils Zegers" userId="bd5cf22c-0e97-44c0-acad-9bc9915da531" providerId="ADAL" clId="{5F09D76C-1841-4F58-94B1-5AE3681891B6}" dt="2023-06-22T13:57:58.600" v="3437" actId="27803"/>
          <ac:spMkLst>
            <pc:docMk/>
            <pc:sldMk cId="605312590" sldId="256"/>
            <ac:spMk id="1051" creationId="{60E20719-851F-A54A-3503-208D3D8F0DC6}"/>
          </ac:spMkLst>
        </pc:spChg>
        <pc:spChg chg="mod">
          <ac:chgData name="Emils Zegers" userId="bd5cf22c-0e97-44c0-acad-9bc9915da531" providerId="ADAL" clId="{5F09D76C-1841-4F58-94B1-5AE3681891B6}" dt="2023-06-22T13:57:58.600" v="3437" actId="27803"/>
          <ac:spMkLst>
            <pc:docMk/>
            <pc:sldMk cId="605312590" sldId="256"/>
            <ac:spMk id="1052" creationId="{988B4779-1C9B-AB17-AF08-3A8E917023D2}"/>
          </ac:spMkLst>
        </pc:spChg>
        <pc:spChg chg="mod">
          <ac:chgData name="Emils Zegers" userId="bd5cf22c-0e97-44c0-acad-9bc9915da531" providerId="ADAL" clId="{5F09D76C-1841-4F58-94B1-5AE3681891B6}" dt="2023-06-22T13:57:58.600" v="3437" actId="27803"/>
          <ac:spMkLst>
            <pc:docMk/>
            <pc:sldMk cId="605312590" sldId="256"/>
            <ac:spMk id="1053" creationId="{7F623B89-C455-0648-AFCF-96CB5F6249E5}"/>
          </ac:spMkLst>
        </pc:spChg>
        <pc:spChg chg="mod">
          <ac:chgData name="Emils Zegers" userId="bd5cf22c-0e97-44c0-acad-9bc9915da531" providerId="ADAL" clId="{5F09D76C-1841-4F58-94B1-5AE3681891B6}" dt="2023-06-22T13:57:58.600" v="3437" actId="27803"/>
          <ac:spMkLst>
            <pc:docMk/>
            <pc:sldMk cId="605312590" sldId="256"/>
            <ac:spMk id="1054" creationId="{13A4C678-5EFC-4A71-0AF1-4B88D4514B4A}"/>
          </ac:spMkLst>
        </pc:spChg>
        <pc:spChg chg="mod">
          <ac:chgData name="Emils Zegers" userId="bd5cf22c-0e97-44c0-acad-9bc9915da531" providerId="ADAL" clId="{5F09D76C-1841-4F58-94B1-5AE3681891B6}" dt="2023-06-22T13:57:58.600" v="3437" actId="27803"/>
          <ac:spMkLst>
            <pc:docMk/>
            <pc:sldMk cId="605312590" sldId="256"/>
            <ac:spMk id="1055" creationId="{95D362B7-9C11-2B24-A8E6-2FB35A7CB521}"/>
          </ac:spMkLst>
        </pc:spChg>
        <pc:spChg chg="mod">
          <ac:chgData name="Emils Zegers" userId="bd5cf22c-0e97-44c0-acad-9bc9915da531" providerId="ADAL" clId="{5F09D76C-1841-4F58-94B1-5AE3681891B6}" dt="2023-06-22T13:57:58.600" v="3437" actId="27803"/>
          <ac:spMkLst>
            <pc:docMk/>
            <pc:sldMk cId="605312590" sldId="256"/>
            <ac:spMk id="1056" creationId="{F2988EC6-AB69-F227-B655-4592ABA89EDA}"/>
          </ac:spMkLst>
        </pc:spChg>
        <pc:spChg chg="mod">
          <ac:chgData name="Emils Zegers" userId="bd5cf22c-0e97-44c0-acad-9bc9915da531" providerId="ADAL" clId="{5F09D76C-1841-4F58-94B1-5AE3681891B6}" dt="2023-06-22T13:57:58.600" v="3437" actId="27803"/>
          <ac:spMkLst>
            <pc:docMk/>
            <pc:sldMk cId="605312590" sldId="256"/>
            <ac:spMk id="1057" creationId="{B5DE3EFB-2B81-A33E-DBB7-212FF006105D}"/>
          </ac:spMkLst>
        </pc:spChg>
        <pc:spChg chg="mod">
          <ac:chgData name="Emils Zegers" userId="bd5cf22c-0e97-44c0-acad-9bc9915da531" providerId="ADAL" clId="{5F09D76C-1841-4F58-94B1-5AE3681891B6}" dt="2023-06-22T13:57:58.600" v="3437" actId="27803"/>
          <ac:spMkLst>
            <pc:docMk/>
            <pc:sldMk cId="605312590" sldId="256"/>
            <ac:spMk id="1058" creationId="{B6CC6D4E-A72E-13D2-1C3F-9FE20630AFFA}"/>
          </ac:spMkLst>
        </pc:spChg>
        <pc:spChg chg="mod">
          <ac:chgData name="Emils Zegers" userId="bd5cf22c-0e97-44c0-acad-9bc9915da531" providerId="ADAL" clId="{5F09D76C-1841-4F58-94B1-5AE3681891B6}" dt="2023-06-22T13:57:58.600" v="3437" actId="27803"/>
          <ac:spMkLst>
            <pc:docMk/>
            <pc:sldMk cId="605312590" sldId="256"/>
            <ac:spMk id="1059" creationId="{E62BAF10-E8F0-AD1A-2716-97A1F8908017}"/>
          </ac:spMkLst>
        </pc:spChg>
        <pc:spChg chg="mod">
          <ac:chgData name="Emils Zegers" userId="bd5cf22c-0e97-44c0-acad-9bc9915da531" providerId="ADAL" clId="{5F09D76C-1841-4F58-94B1-5AE3681891B6}" dt="2023-06-22T13:57:58.600" v="3437" actId="27803"/>
          <ac:spMkLst>
            <pc:docMk/>
            <pc:sldMk cId="605312590" sldId="256"/>
            <ac:spMk id="1060" creationId="{192EB958-8278-767A-D66A-EC35068011F5}"/>
          </ac:spMkLst>
        </pc:spChg>
        <pc:spChg chg="mod">
          <ac:chgData name="Emils Zegers" userId="bd5cf22c-0e97-44c0-acad-9bc9915da531" providerId="ADAL" clId="{5F09D76C-1841-4F58-94B1-5AE3681891B6}" dt="2023-06-22T13:57:58.600" v="3437" actId="27803"/>
          <ac:spMkLst>
            <pc:docMk/>
            <pc:sldMk cId="605312590" sldId="256"/>
            <ac:spMk id="1061" creationId="{D66A1D8E-132A-5667-75AF-243C40C9F799}"/>
          </ac:spMkLst>
        </pc:spChg>
        <pc:spChg chg="mod">
          <ac:chgData name="Emils Zegers" userId="bd5cf22c-0e97-44c0-acad-9bc9915da531" providerId="ADAL" clId="{5F09D76C-1841-4F58-94B1-5AE3681891B6}" dt="2023-06-22T13:57:58.600" v="3437" actId="27803"/>
          <ac:spMkLst>
            <pc:docMk/>
            <pc:sldMk cId="605312590" sldId="256"/>
            <ac:spMk id="1062" creationId="{72DCD640-39AF-7711-379E-1456583CC787}"/>
          </ac:spMkLst>
        </pc:spChg>
        <pc:spChg chg="mod">
          <ac:chgData name="Emils Zegers" userId="bd5cf22c-0e97-44c0-acad-9bc9915da531" providerId="ADAL" clId="{5F09D76C-1841-4F58-94B1-5AE3681891B6}" dt="2023-06-22T13:57:58.600" v="3437" actId="27803"/>
          <ac:spMkLst>
            <pc:docMk/>
            <pc:sldMk cId="605312590" sldId="256"/>
            <ac:spMk id="1063" creationId="{FC6F5BEA-73CC-206B-9680-33E194A09910}"/>
          </ac:spMkLst>
        </pc:spChg>
        <pc:spChg chg="mod">
          <ac:chgData name="Emils Zegers" userId="bd5cf22c-0e97-44c0-acad-9bc9915da531" providerId="ADAL" clId="{5F09D76C-1841-4F58-94B1-5AE3681891B6}" dt="2023-06-22T13:57:58.600" v="3437" actId="27803"/>
          <ac:spMkLst>
            <pc:docMk/>
            <pc:sldMk cId="605312590" sldId="256"/>
            <ac:spMk id="1064" creationId="{E6B5F96E-14D2-530B-5000-CB37E8335308}"/>
          </ac:spMkLst>
        </pc:spChg>
        <pc:spChg chg="mod">
          <ac:chgData name="Emils Zegers" userId="bd5cf22c-0e97-44c0-acad-9bc9915da531" providerId="ADAL" clId="{5F09D76C-1841-4F58-94B1-5AE3681891B6}" dt="2023-06-22T13:57:58.600" v="3437" actId="27803"/>
          <ac:spMkLst>
            <pc:docMk/>
            <pc:sldMk cId="605312590" sldId="256"/>
            <ac:spMk id="1065" creationId="{E31C9087-A81B-EE6C-3B2B-F2693A04A061}"/>
          </ac:spMkLst>
        </pc:spChg>
        <pc:spChg chg="mod">
          <ac:chgData name="Emils Zegers" userId="bd5cf22c-0e97-44c0-acad-9bc9915da531" providerId="ADAL" clId="{5F09D76C-1841-4F58-94B1-5AE3681891B6}" dt="2023-06-22T13:57:58.600" v="3437" actId="27803"/>
          <ac:spMkLst>
            <pc:docMk/>
            <pc:sldMk cId="605312590" sldId="256"/>
            <ac:spMk id="1066" creationId="{BF6A16C7-6EBD-6233-628E-EDACD4DB926F}"/>
          </ac:spMkLst>
        </pc:spChg>
        <pc:spChg chg="mod">
          <ac:chgData name="Emils Zegers" userId="bd5cf22c-0e97-44c0-acad-9bc9915da531" providerId="ADAL" clId="{5F09D76C-1841-4F58-94B1-5AE3681891B6}" dt="2023-06-22T13:57:58.600" v="3437" actId="27803"/>
          <ac:spMkLst>
            <pc:docMk/>
            <pc:sldMk cId="605312590" sldId="256"/>
            <ac:spMk id="1067" creationId="{07983C86-60C5-73D7-832E-B9FA7E429917}"/>
          </ac:spMkLst>
        </pc:spChg>
        <pc:spChg chg="mod">
          <ac:chgData name="Emils Zegers" userId="bd5cf22c-0e97-44c0-acad-9bc9915da531" providerId="ADAL" clId="{5F09D76C-1841-4F58-94B1-5AE3681891B6}" dt="2023-06-22T13:57:58.600" v="3437" actId="27803"/>
          <ac:spMkLst>
            <pc:docMk/>
            <pc:sldMk cId="605312590" sldId="256"/>
            <ac:spMk id="1068" creationId="{EA8C8243-98AB-E80F-EB66-B068DDDE4B5E}"/>
          </ac:spMkLst>
        </pc:spChg>
        <pc:spChg chg="mod">
          <ac:chgData name="Emils Zegers" userId="bd5cf22c-0e97-44c0-acad-9bc9915da531" providerId="ADAL" clId="{5F09D76C-1841-4F58-94B1-5AE3681891B6}" dt="2023-06-22T13:57:58.600" v="3437" actId="27803"/>
          <ac:spMkLst>
            <pc:docMk/>
            <pc:sldMk cId="605312590" sldId="256"/>
            <ac:spMk id="1069" creationId="{D0187550-7C54-BC5A-E860-3701799CC10A}"/>
          </ac:spMkLst>
        </pc:spChg>
        <pc:spChg chg="mod">
          <ac:chgData name="Emils Zegers" userId="bd5cf22c-0e97-44c0-acad-9bc9915da531" providerId="ADAL" clId="{5F09D76C-1841-4F58-94B1-5AE3681891B6}" dt="2023-06-22T13:57:58.600" v="3437" actId="27803"/>
          <ac:spMkLst>
            <pc:docMk/>
            <pc:sldMk cId="605312590" sldId="256"/>
            <ac:spMk id="1070" creationId="{72036C3A-667D-ED26-5A84-2965907CBDC2}"/>
          </ac:spMkLst>
        </pc:spChg>
        <pc:spChg chg="mod">
          <ac:chgData name="Emils Zegers" userId="bd5cf22c-0e97-44c0-acad-9bc9915da531" providerId="ADAL" clId="{5F09D76C-1841-4F58-94B1-5AE3681891B6}" dt="2023-06-22T13:57:58.600" v="3437" actId="27803"/>
          <ac:spMkLst>
            <pc:docMk/>
            <pc:sldMk cId="605312590" sldId="256"/>
            <ac:spMk id="1071" creationId="{E025B6C1-9DE8-8D66-F06F-F3926ED0F69E}"/>
          </ac:spMkLst>
        </pc:spChg>
        <pc:spChg chg="mod">
          <ac:chgData name="Emils Zegers" userId="bd5cf22c-0e97-44c0-acad-9bc9915da531" providerId="ADAL" clId="{5F09D76C-1841-4F58-94B1-5AE3681891B6}" dt="2023-06-22T13:57:58.600" v="3437" actId="27803"/>
          <ac:spMkLst>
            <pc:docMk/>
            <pc:sldMk cId="605312590" sldId="256"/>
            <ac:spMk id="1072" creationId="{9DAB2884-F69C-8E5D-5CD3-D49E39978505}"/>
          </ac:spMkLst>
        </pc:spChg>
        <pc:spChg chg="mod">
          <ac:chgData name="Emils Zegers" userId="bd5cf22c-0e97-44c0-acad-9bc9915da531" providerId="ADAL" clId="{5F09D76C-1841-4F58-94B1-5AE3681891B6}" dt="2023-06-22T13:57:58.600" v="3437" actId="27803"/>
          <ac:spMkLst>
            <pc:docMk/>
            <pc:sldMk cId="605312590" sldId="256"/>
            <ac:spMk id="1073" creationId="{395EED75-145A-665D-AD11-3D80172ECF07}"/>
          </ac:spMkLst>
        </pc:spChg>
        <pc:spChg chg="mod">
          <ac:chgData name="Emils Zegers" userId="bd5cf22c-0e97-44c0-acad-9bc9915da531" providerId="ADAL" clId="{5F09D76C-1841-4F58-94B1-5AE3681891B6}" dt="2023-06-22T13:57:58.600" v="3437" actId="27803"/>
          <ac:spMkLst>
            <pc:docMk/>
            <pc:sldMk cId="605312590" sldId="256"/>
            <ac:spMk id="1074" creationId="{5010DF26-E032-08D9-5559-834ED310D0F2}"/>
          </ac:spMkLst>
        </pc:spChg>
        <pc:spChg chg="mod">
          <ac:chgData name="Emils Zegers" userId="bd5cf22c-0e97-44c0-acad-9bc9915da531" providerId="ADAL" clId="{5F09D76C-1841-4F58-94B1-5AE3681891B6}" dt="2023-06-22T13:57:58.600" v="3437" actId="27803"/>
          <ac:spMkLst>
            <pc:docMk/>
            <pc:sldMk cId="605312590" sldId="256"/>
            <ac:spMk id="1075" creationId="{E14C0C94-0AFE-5959-2A4A-459D8FB5939D}"/>
          </ac:spMkLst>
        </pc:spChg>
        <pc:spChg chg="mod">
          <ac:chgData name="Emils Zegers" userId="bd5cf22c-0e97-44c0-acad-9bc9915da531" providerId="ADAL" clId="{5F09D76C-1841-4F58-94B1-5AE3681891B6}" dt="2023-06-22T13:57:58.600" v="3437" actId="27803"/>
          <ac:spMkLst>
            <pc:docMk/>
            <pc:sldMk cId="605312590" sldId="256"/>
            <ac:spMk id="1076" creationId="{E41FEAE9-9909-E72F-23D6-085F2527A37F}"/>
          </ac:spMkLst>
        </pc:spChg>
        <pc:spChg chg="mod">
          <ac:chgData name="Emils Zegers" userId="bd5cf22c-0e97-44c0-acad-9bc9915da531" providerId="ADAL" clId="{5F09D76C-1841-4F58-94B1-5AE3681891B6}" dt="2023-06-22T13:57:58.600" v="3437" actId="27803"/>
          <ac:spMkLst>
            <pc:docMk/>
            <pc:sldMk cId="605312590" sldId="256"/>
            <ac:spMk id="1077" creationId="{6357227C-D560-DC35-B953-BBA5331D67B3}"/>
          </ac:spMkLst>
        </pc:spChg>
        <pc:spChg chg="mod">
          <ac:chgData name="Emils Zegers" userId="bd5cf22c-0e97-44c0-acad-9bc9915da531" providerId="ADAL" clId="{5F09D76C-1841-4F58-94B1-5AE3681891B6}" dt="2023-06-22T13:57:58.600" v="3437" actId="27803"/>
          <ac:spMkLst>
            <pc:docMk/>
            <pc:sldMk cId="605312590" sldId="256"/>
            <ac:spMk id="1078" creationId="{E6051F64-8F23-2E8C-F15F-9ABE12B5A3F7}"/>
          </ac:spMkLst>
        </pc:spChg>
        <pc:spChg chg="mod">
          <ac:chgData name="Emils Zegers" userId="bd5cf22c-0e97-44c0-acad-9bc9915da531" providerId="ADAL" clId="{5F09D76C-1841-4F58-94B1-5AE3681891B6}" dt="2023-06-22T13:57:58.600" v="3437" actId="27803"/>
          <ac:spMkLst>
            <pc:docMk/>
            <pc:sldMk cId="605312590" sldId="256"/>
            <ac:spMk id="1079" creationId="{9CAC7BCC-55AA-42F7-C85D-A1D2A2059665}"/>
          </ac:spMkLst>
        </pc:spChg>
        <pc:spChg chg="mod">
          <ac:chgData name="Emils Zegers" userId="bd5cf22c-0e97-44c0-acad-9bc9915da531" providerId="ADAL" clId="{5F09D76C-1841-4F58-94B1-5AE3681891B6}" dt="2023-06-22T13:57:58.600" v="3437" actId="27803"/>
          <ac:spMkLst>
            <pc:docMk/>
            <pc:sldMk cId="605312590" sldId="256"/>
            <ac:spMk id="1080" creationId="{E75153F7-99AC-6CDB-E6B7-C130486149E8}"/>
          </ac:spMkLst>
        </pc:spChg>
        <pc:spChg chg="mod">
          <ac:chgData name="Emils Zegers" userId="bd5cf22c-0e97-44c0-acad-9bc9915da531" providerId="ADAL" clId="{5F09D76C-1841-4F58-94B1-5AE3681891B6}" dt="2023-06-22T13:57:58.600" v="3437" actId="27803"/>
          <ac:spMkLst>
            <pc:docMk/>
            <pc:sldMk cId="605312590" sldId="256"/>
            <ac:spMk id="1081" creationId="{7D6CFD7D-88FD-AC51-DAE0-D18940892955}"/>
          </ac:spMkLst>
        </pc:spChg>
        <pc:spChg chg="mod">
          <ac:chgData name="Emils Zegers" userId="bd5cf22c-0e97-44c0-acad-9bc9915da531" providerId="ADAL" clId="{5F09D76C-1841-4F58-94B1-5AE3681891B6}" dt="2023-06-22T13:57:58.600" v="3437" actId="27803"/>
          <ac:spMkLst>
            <pc:docMk/>
            <pc:sldMk cId="605312590" sldId="256"/>
            <ac:spMk id="1082" creationId="{8886A350-8992-7A65-A4CB-FA4C72B89C78}"/>
          </ac:spMkLst>
        </pc:spChg>
        <pc:spChg chg="mod">
          <ac:chgData name="Emils Zegers" userId="bd5cf22c-0e97-44c0-acad-9bc9915da531" providerId="ADAL" clId="{5F09D76C-1841-4F58-94B1-5AE3681891B6}" dt="2023-06-22T13:57:58.600" v="3437" actId="27803"/>
          <ac:spMkLst>
            <pc:docMk/>
            <pc:sldMk cId="605312590" sldId="256"/>
            <ac:spMk id="1083" creationId="{FBE54878-C58F-F264-0ECB-DCAF2663E078}"/>
          </ac:spMkLst>
        </pc:spChg>
        <pc:spChg chg="mod">
          <ac:chgData name="Emils Zegers" userId="bd5cf22c-0e97-44c0-acad-9bc9915da531" providerId="ADAL" clId="{5F09D76C-1841-4F58-94B1-5AE3681891B6}" dt="2023-06-22T13:57:58.600" v="3437" actId="27803"/>
          <ac:spMkLst>
            <pc:docMk/>
            <pc:sldMk cId="605312590" sldId="256"/>
            <ac:spMk id="1084" creationId="{4EF8C955-84A3-A7B4-4611-B201BBF2762E}"/>
          </ac:spMkLst>
        </pc:spChg>
        <pc:spChg chg="mod">
          <ac:chgData name="Emils Zegers" userId="bd5cf22c-0e97-44c0-acad-9bc9915da531" providerId="ADAL" clId="{5F09D76C-1841-4F58-94B1-5AE3681891B6}" dt="2023-06-22T13:57:58.600" v="3437" actId="27803"/>
          <ac:spMkLst>
            <pc:docMk/>
            <pc:sldMk cId="605312590" sldId="256"/>
            <ac:spMk id="1085" creationId="{729E1A9C-451E-AE03-7CAA-218D9449020D}"/>
          </ac:spMkLst>
        </pc:spChg>
        <pc:spChg chg="mod">
          <ac:chgData name="Emils Zegers" userId="bd5cf22c-0e97-44c0-acad-9bc9915da531" providerId="ADAL" clId="{5F09D76C-1841-4F58-94B1-5AE3681891B6}" dt="2023-06-22T13:57:58.600" v="3437" actId="27803"/>
          <ac:spMkLst>
            <pc:docMk/>
            <pc:sldMk cId="605312590" sldId="256"/>
            <ac:spMk id="1086" creationId="{6BA560AC-B898-B4FC-7523-7519472141DA}"/>
          </ac:spMkLst>
        </pc:spChg>
        <pc:spChg chg="mod">
          <ac:chgData name="Emils Zegers" userId="bd5cf22c-0e97-44c0-acad-9bc9915da531" providerId="ADAL" clId="{5F09D76C-1841-4F58-94B1-5AE3681891B6}" dt="2023-06-22T13:57:58.600" v="3437" actId="27803"/>
          <ac:spMkLst>
            <pc:docMk/>
            <pc:sldMk cId="605312590" sldId="256"/>
            <ac:spMk id="1087" creationId="{A9E4FB7B-A9E9-02C4-1A9A-251C33B310A1}"/>
          </ac:spMkLst>
        </pc:spChg>
        <pc:spChg chg="mod">
          <ac:chgData name="Emils Zegers" userId="bd5cf22c-0e97-44c0-acad-9bc9915da531" providerId="ADAL" clId="{5F09D76C-1841-4F58-94B1-5AE3681891B6}" dt="2023-06-22T13:57:58.600" v="3437" actId="27803"/>
          <ac:spMkLst>
            <pc:docMk/>
            <pc:sldMk cId="605312590" sldId="256"/>
            <ac:spMk id="1088" creationId="{E3BF98C2-E592-692A-AD35-513BBD21422B}"/>
          </ac:spMkLst>
        </pc:spChg>
        <pc:spChg chg="mod">
          <ac:chgData name="Emils Zegers" userId="bd5cf22c-0e97-44c0-acad-9bc9915da531" providerId="ADAL" clId="{5F09D76C-1841-4F58-94B1-5AE3681891B6}" dt="2023-06-22T13:57:58.600" v="3437" actId="27803"/>
          <ac:spMkLst>
            <pc:docMk/>
            <pc:sldMk cId="605312590" sldId="256"/>
            <ac:spMk id="1089" creationId="{38AAFBCC-4215-E899-BC27-BAEA31F0F1FC}"/>
          </ac:spMkLst>
        </pc:spChg>
        <pc:spChg chg="mod">
          <ac:chgData name="Emils Zegers" userId="bd5cf22c-0e97-44c0-acad-9bc9915da531" providerId="ADAL" clId="{5F09D76C-1841-4F58-94B1-5AE3681891B6}" dt="2023-06-22T13:57:58.600" v="3437" actId="27803"/>
          <ac:spMkLst>
            <pc:docMk/>
            <pc:sldMk cId="605312590" sldId="256"/>
            <ac:spMk id="1090" creationId="{E17FC90E-DF2F-1D27-D151-2F30BD8B4ECC}"/>
          </ac:spMkLst>
        </pc:spChg>
        <pc:spChg chg="mod">
          <ac:chgData name="Emils Zegers" userId="bd5cf22c-0e97-44c0-acad-9bc9915da531" providerId="ADAL" clId="{5F09D76C-1841-4F58-94B1-5AE3681891B6}" dt="2023-06-22T13:57:58.600" v="3437" actId="27803"/>
          <ac:spMkLst>
            <pc:docMk/>
            <pc:sldMk cId="605312590" sldId="256"/>
            <ac:spMk id="1091" creationId="{343E76EC-7442-6891-760F-49DDF20AB1B8}"/>
          </ac:spMkLst>
        </pc:spChg>
        <pc:spChg chg="mod">
          <ac:chgData name="Emils Zegers" userId="bd5cf22c-0e97-44c0-acad-9bc9915da531" providerId="ADAL" clId="{5F09D76C-1841-4F58-94B1-5AE3681891B6}" dt="2023-06-22T13:57:58.600" v="3437" actId="27803"/>
          <ac:spMkLst>
            <pc:docMk/>
            <pc:sldMk cId="605312590" sldId="256"/>
            <ac:spMk id="1092" creationId="{7D4CD426-7AFD-6EF4-4FCE-A608D5E71274}"/>
          </ac:spMkLst>
        </pc:spChg>
        <pc:spChg chg="mod">
          <ac:chgData name="Emils Zegers" userId="bd5cf22c-0e97-44c0-acad-9bc9915da531" providerId="ADAL" clId="{5F09D76C-1841-4F58-94B1-5AE3681891B6}" dt="2023-06-22T13:57:58.600" v="3437" actId="27803"/>
          <ac:spMkLst>
            <pc:docMk/>
            <pc:sldMk cId="605312590" sldId="256"/>
            <ac:spMk id="1093" creationId="{07637CAD-24CF-E0B2-B38B-D9065BFCFFB3}"/>
          </ac:spMkLst>
        </pc:spChg>
        <pc:spChg chg="mod">
          <ac:chgData name="Emils Zegers" userId="bd5cf22c-0e97-44c0-acad-9bc9915da531" providerId="ADAL" clId="{5F09D76C-1841-4F58-94B1-5AE3681891B6}" dt="2023-06-22T13:57:58.600" v="3437" actId="27803"/>
          <ac:spMkLst>
            <pc:docMk/>
            <pc:sldMk cId="605312590" sldId="256"/>
            <ac:spMk id="1094" creationId="{C262D837-AC37-66DA-494B-BCFBA0A5FFAF}"/>
          </ac:spMkLst>
        </pc:spChg>
        <pc:spChg chg="mod">
          <ac:chgData name="Emils Zegers" userId="bd5cf22c-0e97-44c0-acad-9bc9915da531" providerId="ADAL" clId="{5F09D76C-1841-4F58-94B1-5AE3681891B6}" dt="2023-06-22T13:57:58.600" v="3437" actId="27803"/>
          <ac:spMkLst>
            <pc:docMk/>
            <pc:sldMk cId="605312590" sldId="256"/>
            <ac:spMk id="1095" creationId="{9ACC795D-CE07-DE69-8178-80D4C2C2B0CA}"/>
          </ac:spMkLst>
        </pc:spChg>
        <pc:spChg chg="mod">
          <ac:chgData name="Emils Zegers" userId="bd5cf22c-0e97-44c0-acad-9bc9915da531" providerId="ADAL" clId="{5F09D76C-1841-4F58-94B1-5AE3681891B6}" dt="2023-06-22T13:57:58.600" v="3437" actId="27803"/>
          <ac:spMkLst>
            <pc:docMk/>
            <pc:sldMk cId="605312590" sldId="256"/>
            <ac:spMk id="1096" creationId="{1027A2BB-EDA9-8CEC-A860-6DB0795BAE92}"/>
          </ac:spMkLst>
        </pc:spChg>
        <pc:spChg chg="mod">
          <ac:chgData name="Emils Zegers" userId="bd5cf22c-0e97-44c0-acad-9bc9915da531" providerId="ADAL" clId="{5F09D76C-1841-4F58-94B1-5AE3681891B6}" dt="2023-06-22T13:57:58.600" v="3437" actId="27803"/>
          <ac:spMkLst>
            <pc:docMk/>
            <pc:sldMk cId="605312590" sldId="256"/>
            <ac:spMk id="1097" creationId="{96BADD1B-D874-F762-EE3B-45924D258B7E}"/>
          </ac:spMkLst>
        </pc:spChg>
        <pc:spChg chg="mod">
          <ac:chgData name="Emils Zegers" userId="bd5cf22c-0e97-44c0-acad-9bc9915da531" providerId="ADAL" clId="{5F09D76C-1841-4F58-94B1-5AE3681891B6}" dt="2023-06-22T13:57:58.600" v="3437" actId="27803"/>
          <ac:spMkLst>
            <pc:docMk/>
            <pc:sldMk cId="605312590" sldId="256"/>
            <ac:spMk id="1098" creationId="{A5D10DC2-FA2B-8FB1-9ECF-F2A905134E37}"/>
          </ac:spMkLst>
        </pc:spChg>
        <pc:spChg chg="mod">
          <ac:chgData name="Emils Zegers" userId="bd5cf22c-0e97-44c0-acad-9bc9915da531" providerId="ADAL" clId="{5F09D76C-1841-4F58-94B1-5AE3681891B6}" dt="2023-06-22T13:57:58.600" v="3437" actId="27803"/>
          <ac:spMkLst>
            <pc:docMk/>
            <pc:sldMk cId="605312590" sldId="256"/>
            <ac:spMk id="1099" creationId="{070ACFB4-8710-AD37-2865-5DB2318EBAEB}"/>
          </ac:spMkLst>
        </pc:spChg>
        <pc:spChg chg="mod">
          <ac:chgData name="Emils Zegers" userId="bd5cf22c-0e97-44c0-acad-9bc9915da531" providerId="ADAL" clId="{5F09D76C-1841-4F58-94B1-5AE3681891B6}" dt="2023-06-22T13:57:58.600" v="3437" actId="27803"/>
          <ac:spMkLst>
            <pc:docMk/>
            <pc:sldMk cId="605312590" sldId="256"/>
            <ac:spMk id="1100" creationId="{AD92E199-BC1C-165E-A027-E1B7BDD1D6B6}"/>
          </ac:spMkLst>
        </pc:spChg>
        <pc:spChg chg="mod">
          <ac:chgData name="Emils Zegers" userId="bd5cf22c-0e97-44c0-acad-9bc9915da531" providerId="ADAL" clId="{5F09D76C-1841-4F58-94B1-5AE3681891B6}" dt="2023-06-22T13:57:58.600" v="3437" actId="27803"/>
          <ac:spMkLst>
            <pc:docMk/>
            <pc:sldMk cId="605312590" sldId="256"/>
            <ac:spMk id="1101" creationId="{D6B733DB-68F1-7A5D-154F-857192BA9B1A}"/>
          </ac:spMkLst>
        </pc:spChg>
        <pc:spChg chg="mod">
          <ac:chgData name="Emils Zegers" userId="bd5cf22c-0e97-44c0-acad-9bc9915da531" providerId="ADAL" clId="{5F09D76C-1841-4F58-94B1-5AE3681891B6}" dt="2023-06-22T13:57:58.600" v="3437" actId="27803"/>
          <ac:spMkLst>
            <pc:docMk/>
            <pc:sldMk cId="605312590" sldId="256"/>
            <ac:spMk id="1102" creationId="{8D35234C-F41E-ED5E-9176-67A81A3ABBE2}"/>
          </ac:spMkLst>
        </pc:spChg>
        <pc:spChg chg="mod">
          <ac:chgData name="Emils Zegers" userId="bd5cf22c-0e97-44c0-acad-9bc9915da531" providerId="ADAL" clId="{5F09D76C-1841-4F58-94B1-5AE3681891B6}" dt="2023-06-22T13:57:58.600" v="3437" actId="27803"/>
          <ac:spMkLst>
            <pc:docMk/>
            <pc:sldMk cId="605312590" sldId="256"/>
            <ac:spMk id="1103" creationId="{FA482364-9479-CA53-BDB2-1904A9FEC72F}"/>
          </ac:spMkLst>
        </pc:spChg>
        <pc:spChg chg="mod">
          <ac:chgData name="Emils Zegers" userId="bd5cf22c-0e97-44c0-acad-9bc9915da531" providerId="ADAL" clId="{5F09D76C-1841-4F58-94B1-5AE3681891B6}" dt="2023-06-22T13:57:58.600" v="3437" actId="27803"/>
          <ac:spMkLst>
            <pc:docMk/>
            <pc:sldMk cId="605312590" sldId="256"/>
            <ac:spMk id="1104" creationId="{3C76AA27-1C0F-5B76-DCC7-29485D47EB75}"/>
          </ac:spMkLst>
        </pc:spChg>
        <pc:spChg chg="mod">
          <ac:chgData name="Emils Zegers" userId="bd5cf22c-0e97-44c0-acad-9bc9915da531" providerId="ADAL" clId="{5F09D76C-1841-4F58-94B1-5AE3681891B6}" dt="2023-06-22T13:57:58.600" v="3437" actId="27803"/>
          <ac:spMkLst>
            <pc:docMk/>
            <pc:sldMk cId="605312590" sldId="256"/>
            <ac:spMk id="1105" creationId="{53AF64E4-4720-F3B3-B831-F3991D73FA8A}"/>
          </ac:spMkLst>
        </pc:spChg>
        <pc:spChg chg="mod">
          <ac:chgData name="Emils Zegers" userId="bd5cf22c-0e97-44c0-acad-9bc9915da531" providerId="ADAL" clId="{5F09D76C-1841-4F58-94B1-5AE3681891B6}" dt="2023-06-22T13:57:58.600" v="3437" actId="27803"/>
          <ac:spMkLst>
            <pc:docMk/>
            <pc:sldMk cId="605312590" sldId="256"/>
            <ac:spMk id="1106" creationId="{18499B73-C0FA-0921-DEA9-4D959EFA3E26}"/>
          </ac:spMkLst>
        </pc:spChg>
        <pc:spChg chg="mod">
          <ac:chgData name="Emils Zegers" userId="bd5cf22c-0e97-44c0-acad-9bc9915da531" providerId="ADAL" clId="{5F09D76C-1841-4F58-94B1-5AE3681891B6}" dt="2023-06-22T13:57:58.600" v="3437" actId="27803"/>
          <ac:spMkLst>
            <pc:docMk/>
            <pc:sldMk cId="605312590" sldId="256"/>
            <ac:spMk id="1107" creationId="{D0E42BEE-3634-4F0A-A577-6A7A9C13A8E9}"/>
          </ac:spMkLst>
        </pc:spChg>
        <pc:spChg chg="mod">
          <ac:chgData name="Emils Zegers" userId="bd5cf22c-0e97-44c0-acad-9bc9915da531" providerId="ADAL" clId="{5F09D76C-1841-4F58-94B1-5AE3681891B6}" dt="2023-06-22T13:57:58.600" v="3437" actId="27803"/>
          <ac:spMkLst>
            <pc:docMk/>
            <pc:sldMk cId="605312590" sldId="256"/>
            <ac:spMk id="1108" creationId="{FB18570E-E9D3-C277-B1F8-E42C9AE28DB5}"/>
          </ac:spMkLst>
        </pc:spChg>
        <pc:spChg chg="mod">
          <ac:chgData name="Emils Zegers" userId="bd5cf22c-0e97-44c0-acad-9bc9915da531" providerId="ADAL" clId="{5F09D76C-1841-4F58-94B1-5AE3681891B6}" dt="2023-06-22T13:57:58.600" v="3437" actId="27803"/>
          <ac:spMkLst>
            <pc:docMk/>
            <pc:sldMk cId="605312590" sldId="256"/>
            <ac:spMk id="1109" creationId="{FEEEB84F-296B-062F-133A-0E7F2D24F82C}"/>
          </ac:spMkLst>
        </pc:spChg>
        <pc:spChg chg="mod">
          <ac:chgData name="Emils Zegers" userId="bd5cf22c-0e97-44c0-acad-9bc9915da531" providerId="ADAL" clId="{5F09D76C-1841-4F58-94B1-5AE3681891B6}" dt="2023-06-22T13:57:58.600" v="3437" actId="27803"/>
          <ac:spMkLst>
            <pc:docMk/>
            <pc:sldMk cId="605312590" sldId="256"/>
            <ac:spMk id="1110" creationId="{315CB9D4-DAE4-EF04-9A56-624907049DD9}"/>
          </ac:spMkLst>
        </pc:spChg>
        <pc:spChg chg="mod">
          <ac:chgData name="Emils Zegers" userId="bd5cf22c-0e97-44c0-acad-9bc9915da531" providerId="ADAL" clId="{5F09D76C-1841-4F58-94B1-5AE3681891B6}" dt="2023-06-22T13:57:58.600" v="3437" actId="27803"/>
          <ac:spMkLst>
            <pc:docMk/>
            <pc:sldMk cId="605312590" sldId="256"/>
            <ac:spMk id="1111" creationId="{655F5617-B9B2-3F39-A6E3-32F15697DF28}"/>
          </ac:spMkLst>
        </pc:spChg>
        <pc:spChg chg="mod">
          <ac:chgData name="Emils Zegers" userId="bd5cf22c-0e97-44c0-acad-9bc9915da531" providerId="ADAL" clId="{5F09D76C-1841-4F58-94B1-5AE3681891B6}" dt="2023-06-22T13:57:58.600" v="3437" actId="27803"/>
          <ac:spMkLst>
            <pc:docMk/>
            <pc:sldMk cId="605312590" sldId="256"/>
            <ac:spMk id="1112" creationId="{6D0F02F7-5997-8ADC-57AB-34368593CCA5}"/>
          </ac:spMkLst>
        </pc:spChg>
        <pc:spChg chg="mod">
          <ac:chgData name="Emils Zegers" userId="bd5cf22c-0e97-44c0-acad-9bc9915da531" providerId="ADAL" clId="{5F09D76C-1841-4F58-94B1-5AE3681891B6}" dt="2023-06-22T13:57:58.600" v="3437" actId="27803"/>
          <ac:spMkLst>
            <pc:docMk/>
            <pc:sldMk cId="605312590" sldId="256"/>
            <ac:spMk id="1113" creationId="{5B210F8C-8846-8785-C28E-341E5B87FCA0}"/>
          </ac:spMkLst>
        </pc:spChg>
        <pc:spChg chg="mod">
          <ac:chgData name="Emils Zegers" userId="bd5cf22c-0e97-44c0-acad-9bc9915da531" providerId="ADAL" clId="{5F09D76C-1841-4F58-94B1-5AE3681891B6}" dt="2023-06-22T13:57:58.600" v="3437" actId="27803"/>
          <ac:spMkLst>
            <pc:docMk/>
            <pc:sldMk cId="605312590" sldId="256"/>
            <ac:spMk id="1114" creationId="{DE8E1A04-3BB0-3B26-4B82-A26111CBB162}"/>
          </ac:spMkLst>
        </pc:spChg>
        <pc:spChg chg="mod">
          <ac:chgData name="Emils Zegers" userId="bd5cf22c-0e97-44c0-acad-9bc9915da531" providerId="ADAL" clId="{5F09D76C-1841-4F58-94B1-5AE3681891B6}" dt="2023-06-22T13:57:58.600" v="3437" actId="27803"/>
          <ac:spMkLst>
            <pc:docMk/>
            <pc:sldMk cId="605312590" sldId="256"/>
            <ac:spMk id="1115" creationId="{8B6454A1-9778-1F49-E0BD-2D1D2007E82B}"/>
          </ac:spMkLst>
        </pc:spChg>
        <pc:spChg chg="mod">
          <ac:chgData name="Emils Zegers" userId="bd5cf22c-0e97-44c0-acad-9bc9915da531" providerId="ADAL" clId="{5F09D76C-1841-4F58-94B1-5AE3681891B6}" dt="2023-06-22T13:57:58.600" v="3437" actId="27803"/>
          <ac:spMkLst>
            <pc:docMk/>
            <pc:sldMk cId="605312590" sldId="256"/>
            <ac:spMk id="1116" creationId="{7AAEBB79-BA6E-04E2-8B7B-3DC69696EBB0}"/>
          </ac:spMkLst>
        </pc:spChg>
        <pc:spChg chg="mod">
          <ac:chgData name="Emils Zegers" userId="bd5cf22c-0e97-44c0-acad-9bc9915da531" providerId="ADAL" clId="{5F09D76C-1841-4F58-94B1-5AE3681891B6}" dt="2023-06-22T13:57:58.600" v="3437" actId="27803"/>
          <ac:spMkLst>
            <pc:docMk/>
            <pc:sldMk cId="605312590" sldId="256"/>
            <ac:spMk id="1117" creationId="{C6C61328-9F5C-355A-1CF0-9C3F5A13C810}"/>
          </ac:spMkLst>
        </pc:spChg>
        <pc:spChg chg="mod">
          <ac:chgData name="Emils Zegers" userId="bd5cf22c-0e97-44c0-acad-9bc9915da531" providerId="ADAL" clId="{5F09D76C-1841-4F58-94B1-5AE3681891B6}" dt="2023-06-22T13:57:58.600" v="3437" actId="27803"/>
          <ac:spMkLst>
            <pc:docMk/>
            <pc:sldMk cId="605312590" sldId="256"/>
            <ac:spMk id="1118" creationId="{CCB7FB11-79A4-31B5-945D-B14F6DAE3894}"/>
          </ac:spMkLst>
        </pc:spChg>
        <pc:spChg chg="mod">
          <ac:chgData name="Emils Zegers" userId="bd5cf22c-0e97-44c0-acad-9bc9915da531" providerId="ADAL" clId="{5F09D76C-1841-4F58-94B1-5AE3681891B6}" dt="2023-06-22T13:57:58.600" v="3437" actId="27803"/>
          <ac:spMkLst>
            <pc:docMk/>
            <pc:sldMk cId="605312590" sldId="256"/>
            <ac:spMk id="1119" creationId="{37175EBD-0F14-250F-3295-A49B3B51468A}"/>
          </ac:spMkLst>
        </pc:spChg>
        <pc:spChg chg="mod">
          <ac:chgData name="Emils Zegers" userId="bd5cf22c-0e97-44c0-acad-9bc9915da531" providerId="ADAL" clId="{5F09D76C-1841-4F58-94B1-5AE3681891B6}" dt="2023-06-22T13:57:58.600" v="3437" actId="27803"/>
          <ac:spMkLst>
            <pc:docMk/>
            <pc:sldMk cId="605312590" sldId="256"/>
            <ac:spMk id="1120" creationId="{34D29523-24E6-BC29-229C-0D87AAB3BE32}"/>
          </ac:spMkLst>
        </pc:spChg>
        <pc:spChg chg="mod">
          <ac:chgData name="Emils Zegers" userId="bd5cf22c-0e97-44c0-acad-9bc9915da531" providerId="ADAL" clId="{5F09D76C-1841-4F58-94B1-5AE3681891B6}" dt="2023-06-22T13:57:58.600" v="3437" actId="27803"/>
          <ac:spMkLst>
            <pc:docMk/>
            <pc:sldMk cId="605312590" sldId="256"/>
            <ac:spMk id="1121" creationId="{B76887C9-FE87-C441-7332-ABB569D09F34}"/>
          </ac:spMkLst>
        </pc:spChg>
        <pc:spChg chg="mod">
          <ac:chgData name="Emils Zegers" userId="bd5cf22c-0e97-44c0-acad-9bc9915da531" providerId="ADAL" clId="{5F09D76C-1841-4F58-94B1-5AE3681891B6}" dt="2023-06-22T13:57:58.600" v="3437" actId="27803"/>
          <ac:spMkLst>
            <pc:docMk/>
            <pc:sldMk cId="605312590" sldId="256"/>
            <ac:spMk id="1122" creationId="{F440DD4C-C525-8D78-6C4A-56F3720D44AB}"/>
          </ac:spMkLst>
        </pc:spChg>
        <pc:spChg chg="mod">
          <ac:chgData name="Emils Zegers" userId="bd5cf22c-0e97-44c0-acad-9bc9915da531" providerId="ADAL" clId="{5F09D76C-1841-4F58-94B1-5AE3681891B6}" dt="2023-06-22T13:57:58.600" v="3437" actId="27803"/>
          <ac:spMkLst>
            <pc:docMk/>
            <pc:sldMk cId="605312590" sldId="256"/>
            <ac:spMk id="1123" creationId="{F6F396BB-AAD3-C795-9E03-093DC8ABB1E3}"/>
          </ac:spMkLst>
        </pc:spChg>
        <pc:spChg chg="mod">
          <ac:chgData name="Emils Zegers" userId="bd5cf22c-0e97-44c0-acad-9bc9915da531" providerId="ADAL" clId="{5F09D76C-1841-4F58-94B1-5AE3681891B6}" dt="2023-06-22T13:57:58.600" v="3437" actId="27803"/>
          <ac:spMkLst>
            <pc:docMk/>
            <pc:sldMk cId="605312590" sldId="256"/>
            <ac:spMk id="1124" creationId="{15171D27-3EBC-FC5F-D413-F20727D249C9}"/>
          </ac:spMkLst>
        </pc:spChg>
        <pc:spChg chg="mod">
          <ac:chgData name="Emils Zegers" userId="bd5cf22c-0e97-44c0-acad-9bc9915da531" providerId="ADAL" clId="{5F09D76C-1841-4F58-94B1-5AE3681891B6}" dt="2023-06-22T13:57:58.600" v="3437" actId="27803"/>
          <ac:spMkLst>
            <pc:docMk/>
            <pc:sldMk cId="605312590" sldId="256"/>
            <ac:spMk id="1125" creationId="{7848DD2F-A93C-3AAB-7BC2-59A2386E7C3B}"/>
          </ac:spMkLst>
        </pc:spChg>
        <pc:spChg chg="mod">
          <ac:chgData name="Emils Zegers" userId="bd5cf22c-0e97-44c0-acad-9bc9915da531" providerId="ADAL" clId="{5F09D76C-1841-4F58-94B1-5AE3681891B6}" dt="2023-06-22T13:57:58.600" v="3437" actId="27803"/>
          <ac:spMkLst>
            <pc:docMk/>
            <pc:sldMk cId="605312590" sldId="256"/>
            <ac:spMk id="1126" creationId="{20B48DFF-9684-8E4A-348C-B16BF8F7BB61}"/>
          </ac:spMkLst>
        </pc:spChg>
        <pc:spChg chg="mod">
          <ac:chgData name="Emils Zegers" userId="bd5cf22c-0e97-44c0-acad-9bc9915da531" providerId="ADAL" clId="{5F09D76C-1841-4F58-94B1-5AE3681891B6}" dt="2023-06-22T13:57:58.600" v="3437" actId="27803"/>
          <ac:spMkLst>
            <pc:docMk/>
            <pc:sldMk cId="605312590" sldId="256"/>
            <ac:spMk id="1127" creationId="{9DE897D0-43D9-0058-1C6C-95EB37FBA87E}"/>
          </ac:spMkLst>
        </pc:spChg>
        <pc:spChg chg="mod">
          <ac:chgData name="Emils Zegers" userId="bd5cf22c-0e97-44c0-acad-9bc9915da531" providerId="ADAL" clId="{5F09D76C-1841-4F58-94B1-5AE3681891B6}" dt="2023-06-22T13:57:58.600" v="3437" actId="27803"/>
          <ac:spMkLst>
            <pc:docMk/>
            <pc:sldMk cId="605312590" sldId="256"/>
            <ac:spMk id="1128" creationId="{AEE64067-0B9D-D633-5D13-A6106DB60B2C}"/>
          </ac:spMkLst>
        </pc:spChg>
        <pc:spChg chg="mod">
          <ac:chgData name="Emils Zegers" userId="bd5cf22c-0e97-44c0-acad-9bc9915da531" providerId="ADAL" clId="{5F09D76C-1841-4F58-94B1-5AE3681891B6}" dt="2023-06-22T13:57:58.600" v="3437" actId="27803"/>
          <ac:spMkLst>
            <pc:docMk/>
            <pc:sldMk cId="605312590" sldId="256"/>
            <ac:spMk id="1129" creationId="{78D1AA26-219C-A0DA-64BE-737FF2B77968}"/>
          </ac:spMkLst>
        </pc:spChg>
        <pc:spChg chg="mod">
          <ac:chgData name="Emils Zegers" userId="bd5cf22c-0e97-44c0-acad-9bc9915da531" providerId="ADAL" clId="{5F09D76C-1841-4F58-94B1-5AE3681891B6}" dt="2023-06-22T13:57:58.600" v="3437" actId="27803"/>
          <ac:spMkLst>
            <pc:docMk/>
            <pc:sldMk cId="605312590" sldId="256"/>
            <ac:spMk id="1130" creationId="{D00EB85E-25E5-C48D-4CDE-460804274A87}"/>
          </ac:spMkLst>
        </pc:spChg>
        <pc:spChg chg="mod">
          <ac:chgData name="Emils Zegers" userId="bd5cf22c-0e97-44c0-acad-9bc9915da531" providerId="ADAL" clId="{5F09D76C-1841-4F58-94B1-5AE3681891B6}" dt="2023-06-22T13:57:58.600" v="3437" actId="27803"/>
          <ac:spMkLst>
            <pc:docMk/>
            <pc:sldMk cId="605312590" sldId="256"/>
            <ac:spMk id="1131" creationId="{C63BF646-55F4-D859-461E-C87C7DBBB3E9}"/>
          </ac:spMkLst>
        </pc:spChg>
        <pc:spChg chg="mod">
          <ac:chgData name="Emils Zegers" userId="bd5cf22c-0e97-44c0-acad-9bc9915da531" providerId="ADAL" clId="{5F09D76C-1841-4F58-94B1-5AE3681891B6}" dt="2023-06-22T13:57:58.600" v="3437" actId="27803"/>
          <ac:spMkLst>
            <pc:docMk/>
            <pc:sldMk cId="605312590" sldId="256"/>
            <ac:spMk id="1132" creationId="{FD56BBC3-C37E-C111-34E4-360C2F5D5426}"/>
          </ac:spMkLst>
        </pc:spChg>
        <pc:spChg chg="mod">
          <ac:chgData name="Emils Zegers" userId="bd5cf22c-0e97-44c0-acad-9bc9915da531" providerId="ADAL" clId="{5F09D76C-1841-4F58-94B1-5AE3681891B6}" dt="2023-06-22T13:57:58.600" v="3437" actId="27803"/>
          <ac:spMkLst>
            <pc:docMk/>
            <pc:sldMk cId="605312590" sldId="256"/>
            <ac:spMk id="1133" creationId="{C424E75A-5508-9854-A2AB-F8A4886ABD24}"/>
          </ac:spMkLst>
        </pc:spChg>
        <pc:spChg chg="mod">
          <ac:chgData name="Emils Zegers" userId="bd5cf22c-0e97-44c0-acad-9bc9915da531" providerId="ADAL" clId="{5F09D76C-1841-4F58-94B1-5AE3681891B6}" dt="2023-06-22T13:57:58.600" v="3437" actId="27803"/>
          <ac:spMkLst>
            <pc:docMk/>
            <pc:sldMk cId="605312590" sldId="256"/>
            <ac:spMk id="1134" creationId="{F68AA2E7-CA76-A6F8-04E8-0F02593D85FE}"/>
          </ac:spMkLst>
        </pc:spChg>
        <pc:spChg chg="mod">
          <ac:chgData name="Emils Zegers" userId="bd5cf22c-0e97-44c0-acad-9bc9915da531" providerId="ADAL" clId="{5F09D76C-1841-4F58-94B1-5AE3681891B6}" dt="2023-06-22T13:57:58.600" v="3437" actId="27803"/>
          <ac:spMkLst>
            <pc:docMk/>
            <pc:sldMk cId="605312590" sldId="256"/>
            <ac:spMk id="1135" creationId="{FD164BFC-166E-F2EF-9F92-D12EDA33F1F4}"/>
          </ac:spMkLst>
        </pc:spChg>
        <pc:spChg chg="mod">
          <ac:chgData name="Emils Zegers" userId="bd5cf22c-0e97-44c0-acad-9bc9915da531" providerId="ADAL" clId="{5F09D76C-1841-4F58-94B1-5AE3681891B6}" dt="2023-06-22T13:57:58.600" v="3437" actId="27803"/>
          <ac:spMkLst>
            <pc:docMk/>
            <pc:sldMk cId="605312590" sldId="256"/>
            <ac:spMk id="1136" creationId="{CBB4DDAE-9363-C135-3CBE-9988AA9C1B4C}"/>
          </ac:spMkLst>
        </pc:spChg>
        <pc:spChg chg="mod">
          <ac:chgData name="Emils Zegers" userId="bd5cf22c-0e97-44c0-acad-9bc9915da531" providerId="ADAL" clId="{5F09D76C-1841-4F58-94B1-5AE3681891B6}" dt="2023-06-22T13:57:58.600" v="3437" actId="27803"/>
          <ac:spMkLst>
            <pc:docMk/>
            <pc:sldMk cId="605312590" sldId="256"/>
            <ac:spMk id="1137" creationId="{17D03B52-3935-31A4-CDE3-00324C999E07}"/>
          </ac:spMkLst>
        </pc:spChg>
        <pc:spChg chg="mod">
          <ac:chgData name="Emils Zegers" userId="bd5cf22c-0e97-44c0-acad-9bc9915da531" providerId="ADAL" clId="{5F09D76C-1841-4F58-94B1-5AE3681891B6}" dt="2023-06-22T13:57:58.600" v="3437" actId="27803"/>
          <ac:spMkLst>
            <pc:docMk/>
            <pc:sldMk cId="605312590" sldId="256"/>
            <ac:spMk id="1138" creationId="{19349282-FABF-5C4E-1E00-F689FF58D09B}"/>
          </ac:spMkLst>
        </pc:spChg>
        <pc:spChg chg="mod">
          <ac:chgData name="Emils Zegers" userId="bd5cf22c-0e97-44c0-acad-9bc9915da531" providerId="ADAL" clId="{5F09D76C-1841-4F58-94B1-5AE3681891B6}" dt="2023-06-22T13:57:58.600" v="3437" actId="27803"/>
          <ac:spMkLst>
            <pc:docMk/>
            <pc:sldMk cId="605312590" sldId="256"/>
            <ac:spMk id="1139" creationId="{3EC588FB-0506-D009-ABCF-B1BCD0CA8F0B}"/>
          </ac:spMkLst>
        </pc:spChg>
        <pc:spChg chg="mod">
          <ac:chgData name="Emils Zegers" userId="bd5cf22c-0e97-44c0-acad-9bc9915da531" providerId="ADAL" clId="{5F09D76C-1841-4F58-94B1-5AE3681891B6}" dt="2023-06-22T13:57:58.600" v="3437" actId="27803"/>
          <ac:spMkLst>
            <pc:docMk/>
            <pc:sldMk cId="605312590" sldId="256"/>
            <ac:spMk id="1140" creationId="{F2374E6C-A80B-3510-F230-CA9333D978FE}"/>
          </ac:spMkLst>
        </pc:spChg>
        <pc:spChg chg="mod">
          <ac:chgData name="Emils Zegers" userId="bd5cf22c-0e97-44c0-acad-9bc9915da531" providerId="ADAL" clId="{5F09D76C-1841-4F58-94B1-5AE3681891B6}" dt="2023-06-22T13:57:58.600" v="3437" actId="27803"/>
          <ac:spMkLst>
            <pc:docMk/>
            <pc:sldMk cId="605312590" sldId="256"/>
            <ac:spMk id="1141" creationId="{3A2EA55C-20F3-D52C-DC7F-EF8C8D3AB6B4}"/>
          </ac:spMkLst>
        </pc:spChg>
        <pc:spChg chg="mod">
          <ac:chgData name="Emils Zegers" userId="bd5cf22c-0e97-44c0-acad-9bc9915da531" providerId="ADAL" clId="{5F09D76C-1841-4F58-94B1-5AE3681891B6}" dt="2023-06-22T13:57:58.600" v="3437" actId="27803"/>
          <ac:spMkLst>
            <pc:docMk/>
            <pc:sldMk cId="605312590" sldId="256"/>
            <ac:spMk id="1142" creationId="{BD15A56D-C49B-D8B6-2376-D10BF5229F24}"/>
          </ac:spMkLst>
        </pc:spChg>
        <pc:spChg chg="mod">
          <ac:chgData name="Emils Zegers" userId="bd5cf22c-0e97-44c0-acad-9bc9915da531" providerId="ADAL" clId="{5F09D76C-1841-4F58-94B1-5AE3681891B6}" dt="2023-06-22T13:57:58.600" v="3437" actId="27803"/>
          <ac:spMkLst>
            <pc:docMk/>
            <pc:sldMk cId="605312590" sldId="256"/>
            <ac:spMk id="1143" creationId="{241AB619-F394-3352-8380-4AB43AD25FA3}"/>
          </ac:spMkLst>
        </pc:spChg>
        <pc:spChg chg="mod">
          <ac:chgData name="Emils Zegers" userId="bd5cf22c-0e97-44c0-acad-9bc9915da531" providerId="ADAL" clId="{5F09D76C-1841-4F58-94B1-5AE3681891B6}" dt="2023-06-22T13:57:58.600" v="3437" actId="27803"/>
          <ac:spMkLst>
            <pc:docMk/>
            <pc:sldMk cId="605312590" sldId="256"/>
            <ac:spMk id="1144" creationId="{ACA1039A-E116-EC72-7244-86B3862834DC}"/>
          </ac:spMkLst>
        </pc:spChg>
        <pc:spChg chg="mod">
          <ac:chgData name="Emils Zegers" userId="bd5cf22c-0e97-44c0-acad-9bc9915da531" providerId="ADAL" clId="{5F09D76C-1841-4F58-94B1-5AE3681891B6}" dt="2023-06-22T13:57:58.600" v="3437" actId="27803"/>
          <ac:spMkLst>
            <pc:docMk/>
            <pc:sldMk cId="605312590" sldId="256"/>
            <ac:spMk id="1145" creationId="{B6ABCA60-815D-38B7-689A-6327515C8441}"/>
          </ac:spMkLst>
        </pc:spChg>
        <pc:spChg chg="mod">
          <ac:chgData name="Emils Zegers" userId="bd5cf22c-0e97-44c0-acad-9bc9915da531" providerId="ADAL" clId="{5F09D76C-1841-4F58-94B1-5AE3681891B6}" dt="2023-06-22T13:57:58.600" v="3437" actId="27803"/>
          <ac:spMkLst>
            <pc:docMk/>
            <pc:sldMk cId="605312590" sldId="256"/>
            <ac:spMk id="1146" creationId="{9AB17DCC-5856-14D0-9447-A9C67A8100DA}"/>
          </ac:spMkLst>
        </pc:spChg>
        <pc:spChg chg="mod">
          <ac:chgData name="Emils Zegers" userId="bd5cf22c-0e97-44c0-acad-9bc9915da531" providerId="ADAL" clId="{5F09D76C-1841-4F58-94B1-5AE3681891B6}" dt="2023-06-22T13:57:58.600" v="3437" actId="27803"/>
          <ac:spMkLst>
            <pc:docMk/>
            <pc:sldMk cId="605312590" sldId="256"/>
            <ac:spMk id="1147" creationId="{B568ADE8-224E-45F5-7B96-C6B84EBED5DD}"/>
          </ac:spMkLst>
        </pc:spChg>
        <pc:spChg chg="mod">
          <ac:chgData name="Emils Zegers" userId="bd5cf22c-0e97-44c0-acad-9bc9915da531" providerId="ADAL" clId="{5F09D76C-1841-4F58-94B1-5AE3681891B6}" dt="2023-06-22T13:57:58.600" v="3437" actId="27803"/>
          <ac:spMkLst>
            <pc:docMk/>
            <pc:sldMk cId="605312590" sldId="256"/>
            <ac:spMk id="1148" creationId="{CDCD405C-0EA4-AA04-5397-1CB27DDC33F9}"/>
          </ac:spMkLst>
        </pc:spChg>
        <pc:spChg chg="mod">
          <ac:chgData name="Emils Zegers" userId="bd5cf22c-0e97-44c0-acad-9bc9915da531" providerId="ADAL" clId="{5F09D76C-1841-4F58-94B1-5AE3681891B6}" dt="2023-06-22T13:57:58.600" v="3437" actId="27803"/>
          <ac:spMkLst>
            <pc:docMk/>
            <pc:sldMk cId="605312590" sldId="256"/>
            <ac:spMk id="1149" creationId="{D0FD50AA-0F8E-3B89-4B9F-37DC9BFB2EC1}"/>
          </ac:spMkLst>
        </pc:spChg>
        <pc:spChg chg="mod">
          <ac:chgData name="Emils Zegers" userId="bd5cf22c-0e97-44c0-acad-9bc9915da531" providerId="ADAL" clId="{5F09D76C-1841-4F58-94B1-5AE3681891B6}" dt="2023-06-22T13:57:58.600" v="3437" actId="27803"/>
          <ac:spMkLst>
            <pc:docMk/>
            <pc:sldMk cId="605312590" sldId="256"/>
            <ac:spMk id="1150" creationId="{DC21A4BE-4845-8A45-90DC-7E99AB58F7A2}"/>
          </ac:spMkLst>
        </pc:spChg>
        <pc:spChg chg="mod">
          <ac:chgData name="Emils Zegers" userId="bd5cf22c-0e97-44c0-acad-9bc9915da531" providerId="ADAL" clId="{5F09D76C-1841-4F58-94B1-5AE3681891B6}" dt="2023-06-22T13:57:58.600" v="3437" actId="27803"/>
          <ac:spMkLst>
            <pc:docMk/>
            <pc:sldMk cId="605312590" sldId="256"/>
            <ac:spMk id="1151" creationId="{348D50D4-8886-67D8-5FBB-63596D80FDD5}"/>
          </ac:spMkLst>
        </pc:spChg>
        <pc:spChg chg="mod">
          <ac:chgData name="Emils Zegers" userId="bd5cf22c-0e97-44c0-acad-9bc9915da531" providerId="ADAL" clId="{5F09D76C-1841-4F58-94B1-5AE3681891B6}" dt="2023-06-22T13:57:58.600" v="3437" actId="27803"/>
          <ac:spMkLst>
            <pc:docMk/>
            <pc:sldMk cId="605312590" sldId="256"/>
            <ac:spMk id="1152" creationId="{E22500B3-BB5B-87C5-5D7E-B68783393C47}"/>
          </ac:spMkLst>
        </pc:spChg>
        <pc:spChg chg="mod">
          <ac:chgData name="Emils Zegers" userId="bd5cf22c-0e97-44c0-acad-9bc9915da531" providerId="ADAL" clId="{5F09D76C-1841-4F58-94B1-5AE3681891B6}" dt="2023-06-22T13:57:58.600" v="3437" actId="27803"/>
          <ac:spMkLst>
            <pc:docMk/>
            <pc:sldMk cId="605312590" sldId="256"/>
            <ac:spMk id="1153" creationId="{F74711F6-FF9F-7022-960E-F5120DB9F68E}"/>
          </ac:spMkLst>
        </pc:spChg>
        <pc:spChg chg="mod">
          <ac:chgData name="Emils Zegers" userId="bd5cf22c-0e97-44c0-acad-9bc9915da531" providerId="ADAL" clId="{5F09D76C-1841-4F58-94B1-5AE3681891B6}" dt="2023-06-22T13:57:58.600" v="3437" actId="27803"/>
          <ac:spMkLst>
            <pc:docMk/>
            <pc:sldMk cId="605312590" sldId="256"/>
            <ac:spMk id="1154" creationId="{40544A57-355E-DA81-FD76-DFE6AC11A9C1}"/>
          </ac:spMkLst>
        </pc:spChg>
        <pc:spChg chg="mod">
          <ac:chgData name="Emils Zegers" userId="bd5cf22c-0e97-44c0-acad-9bc9915da531" providerId="ADAL" clId="{5F09D76C-1841-4F58-94B1-5AE3681891B6}" dt="2023-06-22T13:57:58.600" v="3437" actId="27803"/>
          <ac:spMkLst>
            <pc:docMk/>
            <pc:sldMk cId="605312590" sldId="256"/>
            <ac:spMk id="1155" creationId="{EEB60DAF-088B-49DC-7D1B-085ED42F384E}"/>
          </ac:spMkLst>
        </pc:spChg>
        <pc:spChg chg="mod">
          <ac:chgData name="Emils Zegers" userId="bd5cf22c-0e97-44c0-acad-9bc9915da531" providerId="ADAL" clId="{5F09D76C-1841-4F58-94B1-5AE3681891B6}" dt="2023-06-22T13:57:58.600" v="3437" actId="27803"/>
          <ac:spMkLst>
            <pc:docMk/>
            <pc:sldMk cId="605312590" sldId="256"/>
            <ac:spMk id="1156" creationId="{5488CBDB-6BDC-0A27-23BE-A5502C9EBFFD}"/>
          </ac:spMkLst>
        </pc:spChg>
        <pc:spChg chg="mod">
          <ac:chgData name="Emils Zegers" userId="bd5cf22c-0e97-44c0-acad-9bc9915da531" providerId="ADAL" clId="{5F09D76C-1841-4F58-94B1-5AE3681891B6}" dt="2023-06-22T13:57:58.600" v="3437" actId="27803"/>
          <ac:spMkLst>
            <pc:docMk/>
            <pc:sldMk cId="605312590" sldId="256"/>
            <ac:spMk id="1157" creationId="{6E32676F-CBB9-4EC1-040B-2DFA04482E24}"/>
          </ac:spMkLst>
        </pc:spChg>
        <pc:spChg chg="mod">
          <ac:chgData name="Emils Zegers" userId="bd5cf22c-0e97-44c0-acad-9bc9915da531" providerId="ADAL" clId="{5F09D76C-1841-4F58-94B1-5AE3681891B6}" dt="2023-06-22T13:57:58.600" v="3437" actId="27803"/>
          <ac:spMkLst>
            <pc:docMk/>
            <pc:sldMk cId="605312590" sldId="256"/>
            <ac:spMk id="1158" creationId="{C83A9415-74E8-F05E-B6E5-DDD3DBBD8C42}"/>
          </ac:spMkLst>
        </pc:spChg>
        <pc:spChg chg="mod">
          <ac:chgData name="Emils Zegers" userId="bd5cf22c-0e97-44c0-acad-9bc9915da531" providerId="ADAL" clId="{5F09D76C-1841-4F58-94B1-5AE3681891B6}" dt="2023-06-22T13:57:58.600" v="3437" actId="27803"/>
          <ac:spMkLst>
            <pc:docMk/>
            <pc:sldMk cId="605312590" sldId="256"/>
            <ac:spMk id="1159" creationId="{39816A83-D535-4DA7-1C16-427B2B9886AB}"/>
          </ac:spMkLst>
        </pc:spChg>
        <pc:spChg chg="mod">
          <ac:chgData name="Emils Zegers" userId="bd5cf22c-0e97-44c0-acad-9bc9915da531" providerId="ADAL" clId="{5F09D76C-1841-4F58-94B1-5AE3681891B6}" dt="2023-06-22T13:57:58.600" v="3437" actId="27803"/>
          <ac:spMkLst>
            <pc:docMk/>
            <pc:sldMk cId="605312590" sldId="256"/>
            <ac:spMk id="1160" creationId="{0676C323-C04F-33F1-8779-857A636522AE}"/>
          </ac:spMkLst>
        </pc:spChg>
        <pc:spChg chg="mod">
          <ac:chgData name="Emils Zegers" userId="bd5cf22c-0e97-44c0-acad-9bc9915da531" providerId="ADAL" clId="{5F09D76C-1841-4F58-94B1-5AE3681891B6}" dt="2023-06-22T13:57:58.600" v="3437" actId="27803"/>
          <ac:spMkLst>
            <pc:docMk/>
            <pc:sldMk cId="605312590" sldId="256"/>
            <ac:spMk id="1161" creationId="{9535B8EE-4079-3317-9177-F4EB5E5D3B43}"/>
          </ac:spMkLst>
        </pc:spChg>
        <pc:spChg chg="mod">
          <ac:chgData name="Emils Zegers" userId="bd5cf22c-0e97-44c0-acad-9bc9915da531" providerId="ADAL" clId="{5F09D76C-1841-4F58-94B1-5AE3681891B6}" dt="2023-06-22T13:57:58.600" v="3437" actId="27803"/>
          <ac:spMkLst>
            <pc:docMk/>
            <pc:sldMk cId="605312590" sldId="256"/>
            <ac:spMk id="1162" creationId="{F419F821-48D3-5542-8E04-A1BFE2EC7773}"/>
          </ac:spMkLst>
        </pc:spChg>
        <pc:spChg chg="mod">
          <ac:chgData name="Emils Zegers" userId="bd5cf22c-0e97-44c0-acad-9bc9915da531" providerId="ADAL" clId="{5F09D76C-1841-4F58-94B1-5AE3681891B6}" dt="2023-06-22T13:57:58.600" v="3437" actId="27803"/>
          <ac:spMkLst>
            <pc:docMk/>
            <pc:sldMk cId="605312590" sldId="256"/>
            <ac:spMk id="1163" creationId="{A7DA72F1-7971-1A9C-640C-B4680DE13C00}"/>
          </ac:spMkLst>
        </pc:spChg>
        <pc:spChg chg="mod">
          <ac:chgData name="Emils Zegers" userId="bd5cf22c-0e97-44c0-acad-9bc9915da531" providerId="ADAL" clId="{5F09D76C-1841-4F58-94B1-5AE3681891B6}" dt="2023-06-22T13:57:58.600" v="3437" actId="27803"/>
          <ac:spMkLst>
            <pc:docMk/>
            <pc:sldMk cId="605312590" sldId="256"/>
            <ac:spMk id="1164" creationId="{D21AA788-8775-F632-D24F-CAB03F183F75}"/>
          </ac:spMkLst>
        </pc:spChg>
        <pc:spChg chg="mod">
          <ac:chgData name="Emils Zegers" userId="bd5cf22c-0e97-44c0-acad-9bc9915da531" providerId="ADAL" clId="{5F09D76C-1841-4F58-94B1-5AE3681891B6}" dt="2023-06-22T13:57:58.600" v="3437" actId="27803"/>
          <ac:spMkLst>
            <pc:docMk/>
            <pc:sldMk cId="605312590" sldId="256"/>
            <ac:spMk id="1165" creationId="{79C9CDD7-67B6-A9BA-D2FC-52780DC19C88}"/>
          </ac:spMkLst>
        </pc:spChg>
        <pc:spChg chg="mod">
          <ac:chgData name="Emils Zegers" userId="bd5cf22c-0e97-44c0-acad-9bc9915da531" providerId="ADAL" clId="{5F09D76C-1841-4F58-94B1-5AE3681891B6}" dt="2023-06-22T13:57:58.600" v="3437" actId="27803"/>
          <ac:spMkLst>
            <pc:docMk/>
            <pc:sldMk cId="605312590" sldId="256"/>
            <ac:spMk id="1166" creationId="{E61E41C8-5A08-BAC9-65E2-D708EFD8C2CF}"/>
          </ac:spMkLst>
        </pc:spChg>
        <pc:spChg chg="mod">
          <ac:chgData name="Emils Zegers" userId="bd5cf22c-0e97-44c0-acad-9bc9915da531" providerId="ADAL" clId="{5F09D76C-1841-4F58-94B1-5AE3681891B6}" dt="2023-06-22T13:57:58.600" v="3437" actId="27803"/>
          <ac:spMkLst>
            <pc:docMk/>
            <pc:sldMk cId="605312590" sldId="256"/>
            <ac:spMk id="1167" creationId="{D9607CDB-9267-C266-66E8-9F90C173CDF5}"/>
          </ac:spMkLst>
        </pc:spChg>
        <pc:spChg chg="mod">
          <ac:chgData name="Emils Zegers" userId="bd5cf22c-0e97-44c0-acad-9bc9915da531" providerId="ADAL" clId="{5F09D76C-1841-4F58-94B1-5AE3681891B6}" dt="2023-06-22T13:57:58.600" v="3437" actId="27803"/>
          <ac:spMkLst>
            <pc:docMk/>
            <pc:sldMk cId="605312590" sldId="256"/>
            <ac:spMk id="1168" creationId="{EBBD1073-674E-2763-F5FB-7ACF54EAACE5}"/>
          </ac:spMkLst>
        </pc:spChg>
        <pc:spChg chg="mod">
          <ac:chgData name="Emils Zegers" userId="bd5cf22c-0e97-44c0-acad-9bc9915da531" providerId="ADAL" clId="{5F09D76C-1841-4F58-94B1-5AE3681891B6}" dt="2023-06-22T13:57:58.600" v="3437" actId="27803"/>
          <ac:spMkLst>
            <pc:docMk/>
            <pc:sldMk cId="605312590" sldId="256"/>
            <ac:spMk id="1169" creationId="{7BAC6FBA-BF17-44A6-2414-A1092E59C5E8}"/>
          </ac:spMkLst>
        </pc:spChg>
        <pc:spChg chg="mod">
          <ac:chgData name="Emils Zegers" userId="bd5cf22c-0e97-44c0-acad-9bc9915da531" providerId="ADAL" clId="{5F09D76C-1841-4F58-94B1-5AE3681891B6}" dt="2023-06-22T13:57:58.600" v="3437" actId="27803"/>
          <ac:spMkLst>
            <pc:docMk/>
            <pc:sldMk cId="605312590" sldId="256"/>
            <ac:spMk id="1170" creationId="{218D9CBD-269B-BD0D-BFD9-AD52218106FE}"/>
          </ac:spMkLst>
        </pc:spChg>
        <pc:spChg chg="mod">
          <ac:chgData name="Emils Zegers" userId="bd5cf22c-0e97-44c0-acad-9bc9915da531" providerId="ADAL" clId="{5F09D76C-1841-4F58-94B1-5AE3681891B6}" dt="2023-06-22T13:57:58.600" v="3437" actId="27803"/>
          <ac:spMkLst>
            <pc:docMk/>
            <pc:sldMk cId="605312590" sldId="256"/>
            <ac:spMk id="1171" creationId="{712E9B28-8628-5805-B413-434773E05A9A}"/>
          </ac:spMkLst>
        </pc:spChg>
        <pc:spChg chg="mod">
          <ac:chgData name="Emils Zegers" userId="bd5cf22c-0e97-44c0-acad-9bc9915da531" providerId="ADAL" clId="{5F09D76C-1841-4F58-94B1-5AE3681891B6}" dt="2023-06-22T13:57:58.600" v="3437" actId="27803"/>
          <ac:spMkLst>
            <pc:docMk/>
            <pc:sldMk cId="605312590" sldId="256"/>
            <ac:spMk id="1172" creationId="{2C645472-FC18-B011-E6FB-7C58CDAA8BF7}"/>
          </ac:spMkLst>
        </pc:spChg>
        <pc:spChg chg="mod">
          <ac:chgData name="Emils Zegers" userId="bd5cf22c-0e97-44c0-acad-9bc9915da531" providerId="ADAL" clId="{5F09D76C-1841-4F58-94B1-5AE3681891B6}" dt="2023-06-22T13:57:58.600" v="3437" actId="27803"/>
          <ac:spMkLst>
            <pc:docMk/>
            <pc:sldMk cId="605312590" sldId="256"/>
            <ac:spMk id="1173" creationId="{4EA43C4E-53E7-AA2A-336C-AA0C5C4C6E96}"/>
          </ac:spMkLst>
        </pc:spChg>
        <pc:spChg chg="mod">
          <ac:chgData name="Emils Zegers" userId="bd5cf22c-0e97-44c0-acad-9bc9915da531" providerId="ADAL" clId="{5F09D76C-1841-4F58-94B1-5AE3681891B6}" dt="2023-06-22T13:57:58.600" v="3437" actId="27803"/>
          <ac:spMkLst>
            <pc:docMk/>
            <pc:sldMk cId="605312590" sldId="256"/>
            <ac:spMk id="1174" creationId="{35955023-ADE1-4A02-B6CA-680D029AD078}"/>
          </ac:spMkLst>
        </pc:spChg>
        <pc:spChg chg="mod">
          <ac:chgData name="Emils Zegers" userId="bd5cf22c-0e97-44c0-acad-9bc9915da531" providerId="ADAL" clId="{5F09D76C-1841-4F58-94B1-5AE3681891B6}" dt="2023-06-22T13:57:58.600" v="3437" actId="27803"/>
          <ac:spMkLst>
            <pc:docMk/>
            <pc:sldMk cId="605312590" sldId="256"/>
            <ac:spMk id="1175" creationId="{0036BCA1-3CF9-1E2C-2A02-5DF559AC81FE}"/>
          </ac:spMkLst>
        </pc:spChg>
        <pc:spChg chg="mod">
          <ac:chgData name="Emils Zegers" userId="bd5cf22c-0e97-44c0-acad-9bc9915da531" providerId="ADAL" clId="{5F09D76C-1841-4F58-94B1-5AE3681891B6}" dt="2023-06-22T13:57:58.600" v="3437" actId="27803"/>
          <ac:spMkLst>
            <pc:docMk/>
            <pc:sldMk cId="605312590" sldId="256"/>
            <ac:spMk id="1176" creationId="{BED3C8ED-5DB7-809D-646F-091042A5BF7B}"/>
          </ac:spMkLst>
        </pc:spChg>
        <pc:spChg chg="mod">
          <ac:chgData name="Emils Zegers" userId="bd5cf22c-0e97-44c0-acad-9bc9915da531" providerId="ADAL" clId="{5F09D76C-1841-4F58-94B1-5AE3681891B6}" dt="2023-06-22T13:57:58.600" v="3437" actId="27803"/>
          <ac:spMkLst>
            <pc:docMk/>
            <pc:sldMk cId="605312590" sldId="256"/>
            <ac:spMk id="1177" creationId="{2E3E7263-B974-82FD-9230-99DED1262478}"/>
          </ac:spMkLst>
        </pc:spChg>
        <pc:spChg chg="mod">
          <ac:chgData name="Emils Zegers" userId="bd5cf22c-0e97-44c0-acad-9bc9915da531" providerId="ADAL" clId="{5F09D76C-1841-4F58-94B1-5AE3681891B6}" dt="2023-06-22T13:57:58.600" v="3437" actId="27803"/>
          <ac:spMkLst>
            <pc:docMk/>
            <pc:sldMk cId="605312590" sldId="256"/>
            <ac:spMk id="1178" creationId="{681A1DCE-8963-8C86-63B2-CB8706A2CA97}"/>
          </ac:spMkLst>
        </pc:spChg>
        <pc:spChg chg="mod">
          <ac:chgData name="Emils Zegers" userId="bd5cf22c-0e97-44c0-acad-9bc9915da531" providerId="ADAL" clId="{5F09D76C-1841-4F58-94B1-5AE3681891B6}" dt="2023-06-22T13:57:58.600" v="3437" actId="27803"/>
          <ac:spMkLst>
            <pc:docMk/>
            <pc:sldMk cId="605312590" sldId="256"/>
            <ac:spMk id="1179" creationId="{E7C837E3-A6C2-834F-87D9-35137BB60AD0}"/>
          </ac:spMkLst>
        </pc:spChg>
        <pc:spChg chg="mod">
          <ac:chgData name="Emils Zegers" userId="bd5cf22c-0e97-44c0-acad-9bc9915da531" providerId="ADAL" clId="{5F09D76C-1841-4F58-94B1-5AE3681891B6}" dt="2023-06-22T13:57:58.600" v="3437" actId="27803"/>
          <ac:spMkLst>
            <pc:docMk/>
            <pc:sldMk cId="605312590" sldId="256"/>
            <ac:spMk id="1180" creationId="{7CB09A49-B673-EE4B-E0F0-E67B1B327D97}"/>
          </ac:spMkLst>
        </pc:spChg>
        <pc:spChg chg="mod">
          <ac:chgData name="Emils Zegers" userId="bd5cf22c-0e97-44c0-acad-9bc9915da531" providerId="ADAL" clId="{5F09D76C-1841-4F58-94B1-5AE3681891B6}" dt="2023-06-22T13:57:58.600" v="3437" actId="27803"/>
          <ac:spMkLst>
            <pc:docMk/>
            <pc:sldMk cId="605312590" sldId="256"/>
            <ac:spMk id="1181" creationId="{7A148F86-7532-A3BC-1579-65C46EAF03A9}"/>
          </ac:spMkLst>
        </pc:spChg>
        <pc:spChg chg="mod">
          <ac:chgData name="Emils Zegers" userId="bd5cf22c-0e97-44c0-acad-9bc9915da531" providerId="ADAL" clId="{5F09D76C-1841-4F58-94B1-5AE3681891B6}" dt="2023-06-22T13:57:58.600" v="3437" actId="27803"/>
          <ac:spMkLst>
            <pc:docMk/>
            <pc:sldMk cId="605312590" sldId="256"/>
            <ac:spMk id="1182" creationId="{A08D7347-24DF-A90F-2037-65C2DA7751EF}"/>
          </ac:spMkLst>
        </pc:spChg>
        <pc:spChg chg="mod">
          <ac:chgData name="Emils Zegers" userId="bd5cf22c-0e97-44c0-acad-9bc9915da531" providerId="ADAL" clId="{5F09D76C-1841-4F58-94B1-5AE3681891B6}" dt="2023-06-22T13:57:58.600" v="3437" actId="27803"/>
          <ac:spMkLst>
            <pc:docMk/>
            <pc:sldMk cId="605312590" sldId="256"/>
            <ac:spMk id="1183" creationId="{D98B9E97-6E0A-5DA2-04DD-77520E578117}"/>
          </ac:spMkLst>
        </pc:spChg>
        <pc:spChg chg="mod">
          <ac:chgData name="Emils Zegers" userId="bd5cf22c-0e97-44c0-acad-9bc9915da531" providerId="ADAL" clId="{5F09D76C-1841-4F58-94B1-5AE3681891B6}" dt="2023-06-22T13:57:58.600" v="3437" actId="27803"/>
          <ac:spMkLst>
            <pc:docMk/>
            <pc:sldMk cId="605312590" sldId="256"/>
            <ac:spMk id="1184" creationId="{8F298171-CB93-8226-5F0E-6C2862B8472F}"/>
          </ac:spMkLst>
        </pc:spChg>
        <pc:spChg chg="mod">
          <ac:chgData name="Emils Zegers" userId="bd5cf22c-0e97-44c0-acad-9bc9915da531" providerId="ADAL" clId="{5F09D76C-1841-4F58-94B1-5AE3681891B6}" dt="2023-06-22T13:57:58.600" v="3437" actId="27803"/>
          <ac:spMkLst>
            <pc:docMk/>
            <pc:sldMk cId="605312590" sldId="256"/>
            <ac:spMk id="1185" creationId="{CE4AA3EC-472D-6A3C-56F6-0EF08286FB6B}"/>
          </ac:spMkLst>
        </pc:spChg>
        <pc:spChg chg="mod">
          <ac:chgData name="Emils Zegers" userId="bd5cf22c-0e97-44c0-acad-9bc9915da531" providerId="ADAL" clId="{5F09D76C-1841-4F58-94B1-5AE3681891B6}" dt="2023-06-22T13:57:58.600" v="3437" actId="27803"/>
          <ac:spMkLst>
            <pc:docMk/>
            <pc:sldMk cId="605312590" sldId="256"/>
            <ac:spMk id="1186" creationId="{BDCF29FD-8073-5437-7693-0E7F0E7003DB}"/>
          </ac:spMkLst>
        </pc:spChg>
        <pc:spChg chg="mod">
          <ac:chgData name="Emils Zegers" userId="bd5cf22c-0e97-44c0-acad-9bc9915da531" providerId="ADAL" clId="{5F09D76C-1841-4F58-94B1-5AE3681891B6}" dt="2023-06-22T13:57:58.600" v="3437" actId="27803"/>
          <ac:spMkLst>
            <pc:docMk/>
            <pc:sldMk cId="605312590" sldId="256"/>
            <ac:spMk id="1187" creationId="{11D539C8-41E9-4A23-DA5C-118A7573669D}"/>
          </ac:spMkLst>
        </pc:spChg>
        <pc:spChg chg="mod">
          <ac:chgData name="Emils Zegers" userId="bd5cf22c-0e97-44c0-acad-9bc9915da531" providerId="ADAL" clId="{5F09D76C-1841-4F58-94B1-5AE3681891B6}" dt="2023-06-22T13:57:58.600" v="3437" actId="27803"/>
          <ac:spMkLst>
            <pc:docMk/>
            <pc:sldMk cId="605312590" sldId="256"/>
            <ac:spMk id="1188" creationId="{CB79C083-3AE5-79A5-3BAC-9D49BB4CD8E7}"/>
          </ac:spMkLst>
        </pc:spChg>
        <pc:spChg chg="mod">
          <ac:chgData name="Emils Zegers" userId="bd5cf22c-0e97-44c0-acad-9bc9915da531" providerId="ADAL" clId="{5F09D76C-1841-4F58-94B1-5AE3681891B6}" dt="2023-06-22T13:57:58.600" v="3437" actId="27803"/>
          <ac:spMkLst>
            <pc:docMk/>
            <pc:sldMk cId="605312590" sldId="256"/>
            <ac:spMk id="1189" creationId="{5A548B7A-E17F-77C5-9F0C-3D0850ED7645}"/>
          </ac:spMkLst>
        </pc:spChg>
        <pc:spChg chg="mod">
          <ac:chgData name="Emils Zegers" userId="bd5cf22c-0e97-44c0-acad-9bc9915da531" providerId="ADAL" clId="{5F09D76C-1841-4F58-94B1-5AE3681891B6}" dt="2023-06-22T13:57:58.600" v="3437" actId="27803"/>
          <ac:spMkLst>
            <pc:docMk/>
            <pc:sldMk cId="605312590" sldId="256"/>
            <ac:spMk id="1190" creationId="{24B1838C-4987-C547-24BA-4760A7E09A72}"/>
          </ac:spMkLst>
        </pc:spChg>
        <pc:spChg chg="mod">
          <ac:chgData name="Emils Zegers" userId="bd5cf22c-0e97-44c0-acad-9bc9915da531" providerId="ADAL" clId="{5F09D76C-1841-4F58-94B1-5AE3681891B6}" dt="2023-06-22T13:57:58.600" v="3437" actId="27803"/>
          <ac:spMkLst>
            <pc:docMk/>
            <pc:sldMk cId="605312590" sldId="256"/>
            <ac:spMk id="1191" creationId="{E94AC093-F957-BBFC-7246-64172D73486B}"/>
          </ac:spMkLst>
        </pc:spChg>
        <pc:spChg chg="mod">
          <ac:chgData name="Emils Zegers" userId="bd5cf22c-0e97-44c0-acad-9bc9915da531" providerId="ADAL" clId="{5F09D76C-1841-4F58-94B1-5AE3681891B6}" dt="2023-06-22T13:57:58.600" v="3437" actId="27803"/>
          <ac:spMkLst>
            <pc:docMk/>
            <pc:sldMk cId="605312590" sldId="256"/>
            <ac:spMk id="1192" creationId="{71827F1D-2989-08AA-8379-E4EA2D60FCF8}"/>
          </ac:spMkLst>
        </pc:spChg>
        <pc:spChg chg="mod">
          <ac:chgData name="Emils Zegers" userId="bd5cf22c-0e97-44c0-acad-9bc9915da531" providerId="ADAL" clId="{5F09D76C-1841-4F58-94B1-5AE3681891B6}" dt="2023-06-22T13:57:58.600" v="3437" actId="27803"/>
          <ac:spMkLst>
            <pc:docMk/>
            <pc:sldMk cId="605312590" sldId="256"/>
            <ac:spMk id="1193" creationId="{ED65DCBE-4A90-6490-E9D2-61C7B12C2D2D}"/>
          </ac:spMkLst>
        </pc:spChg>
        <pc:spChg chg="mod">
          <ac:chgData name="Emils Zegers" userId="bd5cf22c-0e97-44c0-acad-9bc9915da531" providerId="ADAL" clId="{5F09D76C-1841-4F58-94B1-5AE3681891B6}" dt="2023-06-22T13:57:58.600" v="3437" actId="27803"/>
          <ac:spMkLst>
            <pc:docMk/>
            <pc:sldMk cId="605312590" sldId="256"/>
            <ac:spMk id="1194" creationId="{C241519A-9504-3320-2113-7495B6D071DA}"/>
          </ac:spMkLst>
        </pc:spChg>
        <pc:spChg chg="mod">
          <ac:chgData name="Emils Zegers" userId="bd5cf22c-0e97-44c0-acad-9bc9915da531" providerId="ADAL" clId="{5F09D76C-1841-4F58-94B1-5AE3681891B6}" dt="2023-06-22T13:57:58.600" v="3437" actId="27803"/>
          <ac:spMkLst>
            <pc:docMk/>
            <pc:sldMk cId="605312590" sldId="256"/>
            <ac:spMk id="1195" creationId="{448121CB-D41C-4C89-8434-B7F3EB2C7121}"/>
          </ac:spMkLst>
        </pc:spChg>
        <pc:spChg chg="mod">
          <ac:chgData name="Emils Zegers" userId="bd5cf22c-0e97-44c0-acad-9bc9915da531" providerId="ADAL" clId="{5F09D76C-1841-4F58-94B1-5AE3681891B6}" dt="2023-06-22T13:57:58.600" v="3437" actId="27803"/>
          <ac:spMkLst>
            <pc:docMk/>
            <pc:sldMk cId="605312590" sldId="256"/>
            <ac:spMk id="1196" creationId="{E3CCA763-F5A2-A86C-5C29-C8FFFB19A726}"/>
          </ac:spMkLst>
        </pc:spChg>
        <pc:spChg chg="mod">
          <ac:chgData name="Emils Zegers" userId="bd5cf22c-0e97-44c0-acad-9bc9915da531" providerId="ADAL" clId="{5F09D76C-1841-4F58-94B1-5AE3681891B6}" dt="2023-06-22T13:57:58.600" v="3437" actId="27803"/>
          <ac:spMkLst>
            <pc:docMk/>
            <pc:sldMk cId="605312590" sldId="256"/>
            <ac:spMk id="1197" creationId="{6F0DB4A9-707A-1F73-38D5-1C98C378B2D1}"/>
          </ac:spMkLst>
        </pc:spChg>
        <pc:spChg chg="mod">
          <ac:chgData name="Emils Zegers" userId="bd5cf22c-0e97-44c0-acad-9bc9915da531" providerId="ADAL" clId="{5F09D76C-1841-4F58-94B1-5AE3681891B6}" dt="2023-06-22T13:57:58.600" v="3437" actId="27803"/>
          <ac:spMkLst>
            <pc:docMk/>
            <pc:sldMk cId="605312590" sldId="256"/>
            <ac:spMk id="1198" creationId="{5598EBA9-5029-6783-94FE-844D416A8F97}"/>
          </ac:spMkLst>
        </pc:spChg>
        <pc:spChg chg="mod">
          <ac:chgData name="Emils Zegers" userId="bd5cf22c-0e97-44c0-acad-9bc9915da531" providerId="ADAL" clId="{5F09D76C-1841-4F58-94B1-5AE3681891B6}" dt="2023-06-22T13:57:58.600" v="3437" actId="27803"/>
          <ac:spMkLst>
            <pc:docMk/>
            <pc:sldMk cId="605312590" sldId="256"/>
            <ac:spMk id="1199" creationId="{5E6878BD-147B-4CD8-D5DE-E848AF69F62F}"/>
          </ac:spMkLst>
        </pc:spChg>
        <pc:spChg chg="mod">
          <ac:chgData name="Emils Zegers" userId="bd5cf22c-0e97-44c0-acad-9bc9915da531" providerId="ADAL" clId="{5F09D76C-1841-4F58-94B1-5AE3681891B6}" dt="2023-06-22T13:57:58.600" v="3437" actId="27803"/>
          <ac:spMkLst>
            <pc:docMk/>
            <pc:sldMk cId="605312590" sldId="256"/>
            <ac:spMk id="1200" creationId="{95CE0B55-845D-7901-CA73-5E1A5599F0A6}"/>
          </ac:spMkLst>
        </pc:spChg>
        <pc:spChg chg="mod">
          <ac:chgData name="Emils Zegers" userId="bd5cf22c-0e97-44c0-acad-9bc9915da531" providerId="ADAL" clId="{5F09D76C-1841-4F58-94B1-5AE3681891B6}" dt="2023-06-22T13:57:58.600" v="3437" actId="27803"/>
          <ac:spMkLst>
            <pc:docMk/>
            <pc:sldMk cId="605312590" sldId="256"/>
            <ac:spMk id="1201" creationId="{5E37D812-C837-FBE4-9E0E-6E21C639AE3D}"/>
          </ac:spMkLst>
        </pc:spChg>
        <pc:spChg chg="mod">
          <ac:chgData name="Emils Zegers" userId="bd5cf22c-0e97-44c0-acad-9bc9915da531" providerId="ADAL" clId="{5F09D76C-1841-4F58-94B1-5AE3681891B6}" dt="2023-06-22T13:57:58.600" v="3437" actId="27803"/>
          <ac:spMkLst>
            <pc:docMk/>
            <pc:sldMk cId="605312590" sldId="256"/>
            <ac:spMk id="1202" creationId="{CB296A3B-8FD1-993E-2435-576E4E1EF4E0}"/>
          </ac:spMkLst>
        </pc:spChg>
        <pc:spChg chg="mod">
          <ac:chgData name="Emils Zegers" userId="bd5cf22c-0e97-44c0-acad-9bc9915da531" providerId="ADAL" clId="{5F09D76C-1841-4F58-94B1-5AE3681891B6}" dt="2023-06-22T13:57:58.600" v="3437" actId="27803"/>
          <ac:spMkLst>
            <pc:docMk/>
            <pc:sldMk cId="605312590" sldId="256"/>
            <ac:spMk id="1203" creationId="{82FE7D15-42E9-4A09-6299-79861879FD6B}"/>
          </ac:spMkLst>
        </pc:spChg>
        <pc:spChg chg="mod">
          <ac:chgData name="Emils Zegers" userId="bd5cf22c-0e97-44c0-acad-9bc9915da531" providerId="ADAL" clId="{5F09D76C-1841-4F58-94B1-5AE3681891B6}" dt="2023-06-22T13:57:58.600" v="3437" actId="27803"/>
          <ac:spMkLst>
            <pc:docMk/>
            <pc:sldMk cId="605312590" sldId="256"/>
            <ac:spMk id="1204" creationId="{DA51F2C4-6F0E-0179-21A4-A4974E036EFA}"/>
          </ac:spMkLst>
        </pc:spChg>
        <pc:spChg chg="mod">
          <ac:chgData name="Emils Zegers" userId="bd5cf22c-0e97-44c0-acad-9bc9915da531" providerId="ADAL" clId="{5F09D76C-1841-4F58-94B1-5AE3681891B6}" dt="2023-06-22T13:57:58.600" v="3437" actId="27803"/>
          <ac:spMkLst>
            <pc:docMk/>
            <pc:sldMk cId="605312590" sldId="256"/>
            <ac:spMk id="1205" creationId="{BC7AE867-1958-60A8-EF2B-CD178C43303C}"/>
          </ac:spMkLst>
        </pc:spChg>
        <pc:spChg chg="mod">
          <ac:chgData name="Emils Zegers" userId="bd5cf22c-0e97-44c0-acad-9bc9915da531" providerId="ADAL" clId="{5F09D76C-1841-4F58-94B1-5AE3681891B6}" dt="2023-06-22T13:57:58.600" v="3437" actId="27803"/>
          <ac:spMkLst>
            <pc:docMk/>
            <pc:sldMk cId="605312590" sldId="256"/>
            <ac:spMk id="1206" creationId="{9916A5CB-5523-C412-92EB-24AEBCE9F424}"/>
          </ac:spMkLst>
        </pc:spChg>
        <pc:spChg chg="mod">
          <ac:chgData name="Emils Zegers" userId="bd5cf22c-0e97-44c0-acad-9bc9915da531" providerId="ADAL" clId="{5F09D76C-1841-4F58-94B1-5AE3681891B6}" dt="2023-06-22T13:57:58.600" v="3437" actId="27803"/>
          <ac:spMkLst>
            <pc:docMk/>
            <pc:sldMk cId="605312590" sldId="256"/>
            <ac:spMk id="1207" creationId="{7E23651E-4C9D-0A09-9B85-53B299D186F0}"/>
          </ac:spMkLst>
        </pc:spChg>
        <pc:spChg chg="mod">
          <ac:chgData name="Emils Zegers" userId="bd5cf22c-0e97-44c0-acad-9bc9915da531" providerId="ADAL" clId="{5F09D76C-1841-4F58-94B1-5AE3681891B6}" dt="2023-06-22T13:57:58.600" v="3437" actId="27803"/>
          <ac:spMkLst>
            <pc:docMk/>
            <pc:sldMk cId="605312590" sldId="256"/>
            <ac:spMk id="1208" creationId="{A67FB4B9-9429-9D6E-3B9D-16B137892839}"/>
          </ac:spMkLst>
        </pc:spChg>
        <pc:spChg chg="mod">
          <ac:chgData name="Emils Zegers" userId="bd5cf22c-0e97-44c0-acad-9bc9915da531" providerId="ADAL" clId="{5F09D76C-1841-4F58-94B1-5AE3681891B6}" dt="2023-06-22T13:57:58.600" v="3437" actId="27803"/>
          <ac:spMkLst>
            <pc:docMk/>
            <pc:sldMk cId="605312590" sldId="256"/>
            <ac:spMk id="1209" creationId="{B7D20F29-5E07-F2FA-A05E-0DDD4E0FF849}"/>
          </ac:spMkLst>
        </pc:spChg>
        <pc:spChg chg="mod">
          <ac:chgData name="Emils Zegers" userId="bd5cf22c-0e97-44c0-acad-9bc9915da531" providerId="ADAL" clId="{5F09D76C-1841-4F58-94B1-5AE3681891B6}" dt="2023-06-22T13:57:58.600" v="3437" actId="27803"/>
          <ac:spMkLst>
            <pc:docMk/>
            <pc:sldMk cId="605312590" sldId="256"/>
            <ac:spMk id="1210" creationId="{8CB0CEE3-84B3-F08A-9A77-6ABA71192664}"/>
          </ac:spMkLst>
        </pc:spChg>
        <pc:spChg chg="mod">
          <ac:chgData name="Emils Zegers" userId="bd5cf22c-0e97-44c0-acad-9bc9915da531" providerId="ADAL" clId="{5F09D76C-1841-4F58-94B1-5AE3681891B6}" dt="2023-06-22T13:57:58.600" v="3437" actId="27803"/>
          <ac:spMkLst>
            <pc:docMk/>
            <pc:sldMk cId="605312590" sldId="256"/>
            <ac:spMk id="1211" creationId="{9B5F0D8E-EBC6-B2AF-E3BD-6E8334AC3973}"/>
          </ac:spMkLst>
        </pc:spChg>
        <pc:spChg chg="mod">
          <ac:chgData name="Emils Zegers" userId="bd5cf22c-0e97-44c0-acad-9bc9915da531" providerId="ADAL" clId="{5F09D76C-1841-4F58-94B1-5AE3681891B6}" dt="2023-06-22T13:57:58.600" v="3437" actId="27803"/>
          <ac:spMkLst>
            <pc:docMk/>
            <pc:sldMk cId="605312590" sldId="256"/>
            <ac:spMk id="1212" creationId="{9E428377-737A-6DD0-FD41-2E77A3B261A1}"/>
          </ac:spMkLst>
        </pc:spChg>
        <pc:spChg chg="mod">
          <ac:chgData name="Emils Zegers" userId="bd5cf22c-0e97-44c0-acad-9bc9915da531" providerId="ADAL" clId="{5F09D76C-1841-4F58-94B1-5AE3681891B6}" dt="2023-06-22T13:57:58.600" v="3437" actId="27803"/>
          <ac:spMkLst>
            <pc:docMk/>
            <pc:sldMk cId="605312590" sldId="256"/>
            <ac:spMk id="1213" creationId="{F94F4360-8044-1D00-3E5B-E95907B41BC3}"/>
          </ac:spMkLst>
        </pc:spChg>
        <pc:spChg chg="mod">
          <ac:chgData name="Emils Zegers" userId="bd5cf22c-0e97-44c0-acad-9bc9915da531" providerId="ADAL" clId="{5F09D76C-1841-4F58-94B1-5AE3681891B6}" dt="2023-06-22T13:57:58.600" v="3437" actId="27803"/>
          <ac:spMkLst>
            <pc:docMk/>
            <pc:sldMk cId="605312590" sldId="256"/>
            <ac:spMk id="1214" creationId="{535B0B63-F307-0FCE-B28F-9CBD0B203CD0}"/>
          </ac:spMkLst>
        </pc:spChg>
        <pc:spChg chg="mod">
          <ac:chgData name="Emils Zegers" userId="bd5cf22c-0e97-44c0-acad-9bc9915da531" providerId="ADAL" clId="{5F09D76C-1841-4F58-94B1-5AE3681891B6}" dt="2023-06-22T13:57:58.600" v="3437" actId="27803"/>
          <ac:spMkLst>
            <pc:docMk/>
            <pc:sldMk cId="605312590" sldId="256"/>
            <ac:spMk id="1215" creationId="{247629CC-35F0-86B0-A513-633231EE1A72}"/>
          </ac:spMkLst>
        </pc:spChg>
        <pc:spChg chg="mod">
          <ac:chgData name="Emils Zegers" userId="bd5cf22c-0e97-44c0-acad-9bc9915da531" providerId="ADAL" clId="{5F09D76C-1841-4F58-94B1-5AE3681891B6}" dt="2023-06-22T13:57:58.600" v="3437" actId="27803"/>
          <ac:spMkLst>
            <pc:docMk/>
            <pc:sldMk cId="605312590" sldId="256"/>
            <ac:spMk id="1216" creationId="{E63C64D4-2E61-560F-2EDE-5BCA397FB674}"/>
          </ac:spMkLst>
        </pc:spChg>
        <pc:spChg chg="mod">
          <ac:chgData name="Emils Zegers" userId="bd5cf22c-0e97-44c0-acad-9bc9915da531" providerId="ADAL" clId="{5F09D76C-1841-4F58-94B1-5AE3681891B6}" dt="2023-06-22T13:57:58.600" v="3437" actId="27803"/>
          <ac:spMkLst>
            <pc:docMk/>
            <pc:sldMk cId="605312590" sldId="256"/>
            <ac:spMk id="1217" creationId="{6AA05FCB-6F34-0DBF-6F84-1EBE61532FB0}"/>
          </ac:spMkLst>
        </pc:spChg>
        <pc:spChg chg="mod">
          <ac:chgData name="Emils Zegers" userId="bd5cf22c-0e97-44c0-acad-9bc9915da531" providerId="ADAL" clId="{5F09D76C-1841-4F58-94B1-5AE3681891B6}" dt="2023-06-22T13:57:58.600" v="3437" actId="27803"/>
          <ac:spMkLst>
            <pc:docMk/>
            <pc:sldMk cId="605312590" sldId="256"/>
            <ac:spMk id="1218" creationId="{CFC15352-0B03-12AB-54DF-9E623CAC3724}"/>
          </ac:spMkLst>
        </pc:spChg>
        <pc:spChg chg="mod">
          <ac:chgData name="Emils Zegers" userId="bd5cf22c-0e97-44c0-acad-9bc9915da531" providerId="ADAL" clId="{5F09D76C-1841-4F58-94B1-5AE3681891B6}" dt="2023-06-22T13:57:58.600" v="3437" actId="27803"/>
          <ac:spMkLst>
            <pc:docMk/>
            <pc:sldMk cId="605312590" sldId="256"/>
            <ac:spMk id="1219" creationId="{D4705EF6-C10A-2170-1921-A5FE010400F9}"/>
          </ac:spMkLst>
        </pc:spChg>
        <pc:spChg chg="mod">
          <ac:chgData name="Emils Zegers" userId="bd5cf22c-0e97-44c0-acad-9bc9915da531" providerId="ADAL" clId="{5F09D76C-1841-4F58-94B1-5AE3681891B6}" dt="2023-06-22T13:57:58.600" v="3437" actId="27803"/>
          <ac:spMkLst>
            <pc:docMk/>
            <pc:sldMk cId="605312590" sldId="256"/>
            <ac:spMk id="1220" creationId="{B9487086-974B-503A-F80A-871CD3F8B765}"/>
          </ac:spMkLst>
        </pc:spChg>
        <pc:spChg chg="mod">
          <ac:chgData name="Emils Zegers" userId="bd5cf22c-0e97-44c0-acad-9bc9915da531" providerId="ADAL" clId="{5F09D76C-1841-4F58-94B1-5AE3681891B6}" dt="2023-06-22T13:57:58.600" v="3437" actId="27803"/>
          <ac:spMkLst>
            <pc:docMk/>
            <pc:sldMk cId="605312590" sldId="256"/>
            <ac:spMk id="1221" creationId="{92A4D587-939D-4395-6AF2-4EB2C5060468}"/>
          </ac:spMkLst>
        </pc:spChg>
        <pc:spChg chg="mod">
          <ac:chgData name="Emils Zegers" userId="bd5cf22c-0e97-44c0-acad-9bc9915da531" providerId="ADAL" clId="{5F09D76C-1841-4F58-94B1-5AE3681891B6}" dt="2023-06-22T13:57:58.600" v="3437" actId="27803"/>
          <ac:spMkLst>
            <pc:docMk/>
            <pc:sldMk cId="605312590" sldId="256"/>
            <ac:spMk id="1222" creationId="{154B41B9-1D2F-8496-4658-5B83AA42A151}"/>
          </ac:spMkLst>
        </pc:spChg>
        <pc:spChg chg="mod">
          <ac:chgData name="Emils Zegers" userId="bd5cf22c-0e97-44c0-acad-9bc9915da531" providerId="ADAL" clId="{5F09D76C-1841-4F58-94B1-5AE3681891B6}" dt="2023-06-22T13:57:58.600" v="3437" actId="27803"/>
          <ac:spMkLst>
            <pc:docMk/>
            <pc:sldMk cId="605312590" sldId="256"/>
            <ac:spMk id="1223" creationId="{4C06939F-7477-5726-43D7-743AC3BE7D82}"/>
          </ac:spMkLst>
        </pc:spChg>
        <pc:spChg chg="mod">
          <ac:chgData name="Emils Zegers" userId="bd5cf22c-0e97-44c0-acad-9bc9915da531" providerId="ADAL" clId="{5F09D76C-1841-4F58-94B1-5AE3681891B6}" dt="2023-06-22T13:57:58.600" v="3437" actId="27803"/>
          <ac:spMkLst>
            <pc:docMk/>
            <pc:sldMk cId="605312590" sldId="256"/>
            <ac:spMk id="1224" creationId="{F2D8A6FC-FE5F-E7F6-3C3E-F90FFD21CD23}"/>
          </ac:spMkLst>
        </pc:spChg>
        <pc:spChg chg="mod">
          <ac:chgData name="Emils Zegers" userId="bd5cf22c-0e97-44c0-acad-9bc9915da531" providerId="ADAL" clId="{5F09D76C-1841-4F58-94B1-5AE3681891B6}" dt="2023-06-22T13:57:58.600" v="3437" actId="27803"/>
          <ac:spMkLst>
            <pc:docMk/>
            <pc:sldMk cId="605312590" sldId="256"/>
            <ac:spMk id="1225" creationId="{0F439CD0-8DE7-EB50-6AC2-826D24C9994E}"/>
          </ac:spMkLst>
        </pc:spChg>
        <pc:spChg chg="mod">
          <ac:chgData name="Emils Zegers" userId="bd5cf22c-0e97-44c0-acad-9bc9915da531" providerId="ADAL" clId="{5F09D76C-1841-4F58-94B1-5AE3681891B6}" dt="2023-06-22T13:57:58.600" v="3437" actId="27803"/>
          <ac:spMkLst>
            <pc:docMk/>
            <pc:sldMk cId="605312590" sldId="256"/>
            <ac:spMk id="1226" creationId="{7CB4830F-5713-9C9D-57E2-D36C986809B1}"/>
          </ac:spMkLst>
        </pc:spChg>
        <pc:spChg chg="mod">
          <ac:chgData name="Emils Zegers" userId="bd5cf22c-0e97-44c0-acad-9bc9915da531" providerId="ADAL" clId="{5F09D76C-1841-4F58-94B1-5AE3681891B6}" dt="2023-06-22T13:57:58.600" v="3437" actId="27803"/>
          <ac:spMkLst>
            <pc:docMk/>
            <pc:sldMk cId="605312590" sldId="256"/>
            <ac:spMk id="1227" creationId="{91E96A6F-4FBA-9DD3-5458-2E5E6624D0B1}"/>
          </ac:spMkLst>
        </pc:spChg>
        <pc:spChg chg="mod">
          <ac:chgData name="Emils Zegers" userId="bd5cf22c-0e97-44c0-acad-9bc9915da531" providerId="ADAL" clId="{5F09D76C-1841-4F58-94B1-5AE3681891B6}" dt="2023-06-22T13:57:58.600" v="3437" actId="27803"/>
          <ac:spMkLst>
            <pc:docMk/>
            <pc:sldMk cId="605312590" sldId="256"/>
            <ac:spMk id="1228" creationId="{DE9B6736-BC85-BE78-AE92-1F6FE7F313E2}"/>
          </ac:spMkLst>
        </pc:spChg>
        <pc:spChg chg="mod">
          <ac:chgData name="Emils Zegers" userId="bd5cf22c-0e97-44c0-acad-9bc9915da531" providerId="ADAL" clId="{5F09D76C-1841-4F58-94B1-5AE3681891B6}" dt="2023-06-22T13:57:58.600" v="3437" actId="27803"/>
          <ac:spMkLst>
            <pc:docMk/>
            <pc:sldMk cId="605312590" sldId="256"/>
            <ac:spMk id="1229" creationId="{63F42130-EA16-2A32-EF25-263E65C8BF46}"/>
          </ac:spMkLst>
        </pc:spChg>
        <pc:spChg chg="mod">
          <ac:chgData name="Emils Zegers" userId="bd5cf22c-0e97-44c0-acad-9bc9915da531" providerId="ADAL" clId="{5F09D76C-1841-4F58-94B1-5AE3681891B6}" dt="2023-06-22T13:57:58.600" v="3437" actId="27803"/>
          <ac:spMkLst>
            <pc:docMk/>
            <pc:sldMk cId="605312590" sldId="256"/>
            <ac:spMk id="1230" creationId="{BDA64D74-B030-DF7D-369C-FF5B2C969E9D}"/>
          </ac:spMkLst>
        </pc:spChg>
        <pc:spChg chg="mod">
          <ac:chgData name="Emils Zegers" userId="bd5cf22c-0e97-44c0-acad-9bc9915da531" providerId="ADAL" clId="{5F09D76C-1841-4F58-94B1-5AE3681891B6}" dt="2023-06-22T13:57:58.600" v="3437" actId="27803"/>
          <ac:spMkLst>
            <pc:docMk/>
            <pc:sldMk cId="605312590" sldId="256"/>
            <ac:spMk id="1231" creationId="{F8D2EF9A-406F-103F-57F6-70AFD9084542}"/>
          </ac:spMkLst>
        </pc:spChg>
        <pc:spChg chg="mod">
          <ac:chgData name="Emils Zegers" userId="bd5cf22c-0e97-44c0-acad-9bc9915da531" providerId="ADAL" clId="{5F09D76C-1841-4F58-94B1-5AE3681891B6}" dt="2023-06-22T13:57:58.600" v="3437" actId="27803"/>
          <ac:spMkLst>
            <pc:docMk/>
            <pc:sldMk cId="605312590" sldId="256"/>
            <ac:spMk id="1232" creationId="{9DB956E6-0F23-9DE0-2949-453A9BE1FD69}"/>
          </ac:spMkLst>
        </pc:spChg>
        <pc:spChg chg="mod">
          <ac:chgData name="Emils Zegers" userId="bd5cf22c-0e97-44c0-acad-9bc9915da531" providerId="ADAL" clId="{5F09D76C-1841-4F58-94B1-5AE3681891B6}" dt="2023-06-22T13:57:58.600" v="3437" actId="27803"/>
          <ac:spMkLst>
            <pc:docMk/>
            <pc:sldMk cId="605312590" sldId="256"/>
            <ac:spMk id="1233" creationId="{C0E59650-4EBB-C3EC-19DC-DE1768C64EB0}"/>
          </ac:spMkLst>
        </pc:spChg>
        <pc:spChg chg="mod">
          <ac:chgData name="Emils Zegers" userId="bd5cf22c-0e97-44c0-acad-9bc9915da531" providerId="ADAL" clId="{5F09D76C-1841-4F58-94B1-5AE3681891B6}" dt="2023-06-22T13:57:58.600" v="3437" actId="27803"/>
          <ac:spMkLst>
            <pc:docMk/>
            <pc:sldMk cId="605312590" sldId="256"/>
            <ac:spMk id="1234" creationId="{611EC21C-1B9F-9A78-7CEF-517E91DAFB0B}"/>
          </ac:spMkLst>
        </pc:spChg>
        <pc:spChg chg="mod">
          <ac:chgData name="Emils Zegers" userId="bd5cf22c-0e97-44c0-acad-9bc9915da531" providerId="ADAL" clId="{5F09D76C-1841-4F58-94B1-5AE3681891B6}" dt="2023-06-22T13:57:58.600" v="3437" actId="27803"/>
          <ac:spMkLst>
            <pc:docMk/>
            <pc:sldMk cId="605312590" sldId="256"/>
            <ac:spMk id="1235" creationId="{7AA7A0FB-DBDB-88EB-FF2E-77ED45A2BB6F}"/>
          </ac:spMkLst>
        </pc:spChg>
        <pc:spChg chg="mod">
          <ac:chgData name="Emils Zegers" userId="bd5cf22c-0e97-44c0-acad-9bc9915da531" providerId="ADAL" clId="{5F09D76C-1841-4F58-94B1-5AE3681891B6}" dt="2023-06-22T13:57:58.600" v="3437" actId="27803"/>
          <ac:spMkLst>
            <pc:docMk/>
            <pc:sldMk cId="605312590" sldId="256"/>
            <ac:spMk id="1236" creationId="{93FCC471-FE53-B776-AA28-A06A979CB16B}"/>
          </ac:spMkLst>
        </pc:spChg>
        <pc:spChg chg="mod">
          <ac:chgData name="Emils Zegers" userId="bd5cf22c-0e97-44c0-acad-9bc9915da531" providerId="ADAL" clId="{5F09D76C-1841-4F58-94B1-5AE3681891B6}" dt="2023-06-22T13:57:58.600" v="3437" actId="27803"/>
          <ac:spMkLst>
            <pc:docMk/>
            <pc:sldMk cId="605312590" sldId="256"/>
            <ac:spMk id="1237" creationId="{B12F4DAE-B5D9-8F3F-84AC-F961DF8FA8C3}"/>
          </ac:spMkLst>
        </pc:spChg>
        <pc:spChg chg="mod">
          <ac:chgData name="Emils Zegers" userId="bd5cf22c-0e97-44c0-acad-9bc9915da531" providerId="ADAL" clId="{5F09D76C-1841-4F58-94B1-5AE3681891B6}" dt="2023-06-22T13:57:58.600" v="3437" actId="27803"/>
          <ac:spMkLst>
            <pc:docMk/>
            <pc:sldMk cId="605312590" sldId="256"/>
            <ac:spMk id="1238" creationId="{7637F524-E253-EBBD-6B2A-21C3C8DED9F9}"/>
          </ac:spMkLst>
        </pc:spChg>
        <pc:spChg chg="mod">
          <ac:chgData name="Emils Zegers" userId="bd5cf22c-0e97-44c0-acad-9bc9915da531" providerId="ADAL" clId="{5F09D76C-1841-4F58-94B1-5AE3681891B6}" dt="2023-06-22T13:57:58.600" v="3437" actId="27803"/>
          <ac:spMkLst>
            <pc:docMk/>
            <pc:sldMk cId="605312590" sldId="256"/>
            <ac:spMk id="1239" creationId="{05465797-9B66-E285-1B4D-D721C82210F2}"/>
          </ac:spMkLst>
        </pc:spChg>
        <pc:spChg chg="mod">
          <ac:chgData name="Emils Zegers" userId="bd5cf22c-0e97-44c0-acad-9bc9915da531" providerId="ADAL" clId="{5F09D76C-1841-4F58-94B1-5AE3681891B6}" dt="2023-06-22T13:57:58.600" v="3437" actId="27803"/>
          <ac:spMkLst>
            <pc:docMk/>
            <pc:sldMk cId="605312590" sldId="256"/>
            <ac:spMk id="1240" creationId="{5297C653-5CA2-FC4B-E97E-7F813304CD38}"/>
          </ac:spMkLst>
        </pc:spChg>
        <pc:spChg chg="mod">
          <ac:chgData name="Emils Zegers" userId="bd5cf22c-0e97-44c0-acad-9bc9915da531" providerId="ADAL" clId="{5F09D76C-1841-4F58-94B1-5AE3681891B6}" dt="2023-06-22T13:57:58.600" v="3437" actId="27803"/>
          <ac:spMkLst>
            <pc:docMk/>
            <pc:sldMk cId="605312590" sldId="256"/>
            <ac:spMk id="1241" creationId="{0DAE521F-2E8C-ED63-D9AB-89A00EB1D30D}"/>
          </ac:spMkLst>
        </pc:spChg>
        <pc:spChg chg="mod">
          <ac:chgData name="Emils Zegers" userId="bd5cf22c-0e97-44c0-acad-9bc9915da531" providerId="ADAL" clId="{5F09D76C-1841-4F58-94B1-5AE3681891B6}" dt="2023-06-22T13:57:58.600" v="3437" actId="27803"/>
          <ac:spMkLst>
            <pc:docMk/>
            <pc:sldMk cId="605312590" sldId="256"/>
            <ac:spMk id="1242" creationId="{65F3A5AD-FB6C-D24D-3298-DB7A56E956C9}"/>
          </ac:spMkLst>
        </pc:spChg>
        <pc:spChg chg="mod">
          <ac:chgData name="Emils Zegers" userId="bd5cf22c-0e97-44c0-acad-9bc9915da531" providerId="ADAL" clId="{5F09D76C-1841-4F58-94B1-5AE3681891B6}" dt="2023-06-22T13:57:58.600" v="3437" actId="27803"/>
          <ac:spMkLst>
            <pc:docMk/>
            <pc:sldMk cId="605312590" sldId="256"/>
            <ac:spMk id="1243" creationId="{84241FE2-FDD8-035C-43F0-029E317A05C7}"/>
          </ac:spMkLst>
        </pc:spChg>
        <pc:spChg chg="mod">
          <ac:chgData name="Emils Zegers" userId="bd5cf22c-0e97-44c0-acad-9bc9915da531" providerId="ADAL" clId="{5F09D76C-1841-4F58-94B1-5AE3681891B6}" dt="2023-06-22T13:57:58.600" v="3437" actId="27803"/>
          <ac:spMkLst>
            <pc:docMk/>
            <pc:sldMk cId="605312590" sldId="256"/>
            <ac:spMk id="1244" creationId="{BDC6F6B7-0EA9-3A05-45B8-07E9605A6882}"/>
          </ac:spMkLst>
        </pc:spChg>
        <pc:spChg chg="mod">
          <ac:chgData name="Emils Zegers" userId="bd5cf22c-0e97-44c0-acad-9bc9915da531" providerId="ADAL" clId="{5F09D76C-1841-4F58-94B1-5AE3681891B6}" dt="2023-06-22T13:57:58.600" v="3437" actId="27803"/>
          <ac:spMkLst>
            <pc:docMk/>
            <pc:sldMk cId="605312590" sldId="256"/>
            <ac:spMk id="1245" creationId="{8D998FC6-EA38-FA78-E337-0C6647B3D186}"/>
          </ac:spMkLst>
        </pc:spChg>
        <pc:spChg chg="mod">
          <ac:chgData name="Emils Zegers" userId="bd5cf22c-0e97-44c0-acad-9bc9915da531" providerId="ADAL" clId="{5F09D76C-1841-4F58-94B1-5AE3681891B6}" dt="2023-06-22T13:57:58.600" v="3437" actId="27803"/>
          <ac:spMkLst>
            <pc:docMk/>
            <pc:sldMk cId="605312590" sldId="256"/>
            <ac:spMk id="1246" creationId="{25BE8022-867C-A72C-7D69-B3408F585532}"/>
          </ac:spMkLst>
        </pc:spChg>
        <pc:spChg chg="mod">
          <ac:chgData name="Emils Zegers" userId="bd5cf22c-0e97-44c0-acad-9bc9915da531" providerId="ADAL" clId="{5F09D76C-1841-4F58-94B1-5AE3681891B6}" dt="2023-06-22T13:57:58.600" v="3437" actId="27803"/>
          <ac:spMkLst>
            <pc:docMk/>
            <pc:sldMk cId="605312590" sldId="256"/>
            <ac:spMk id="1247" creationId="{B66A5E14-1E8F-C935-F690-09897B6B5AD6}"/>
          </ac:spMkLst>
        </pc:spChg>
        <pc:spChg chg="mod">
          <ac:chgData name="Emils Zegers" userId="bd5cf22c-0e97-44c0-acad-9bc9915da531" providerId="ADAL" clId="{5F09D76C-1841-4F58-94B1-5AE3681891B6}" dt="2023-06-22T13:57:58.600" v="3437" actId="27803"/>
          <ac:spMkLst>
            <pc:docMk/>
            <pc:sldMk cId="605312590" sldId="256"/>
            <ac:spMk id="1248" creationId="{108D52D9-B455-98D5-F9B6-31F7D6DCC925}"/>
          </ac:spMkLst>
        </pc:spChg>
        <pc:spChg chg="mod">
          <ac:chgData name="Emils Zegers" userId="bd5cf22c-0e97-44c0-acad-9bc9915da531" providerId="ADAL" clId="{5F09D76C-1841-4F58-94B1-5AE3681891B6}" dt="2023-06-22T13:57:58.600" v="3437" actId="27803"/>
          <ac:spMkLst>
            <pc:docMk/>
            <pc:sldMk cId="605312590" sldId="256"/>
            <ac:spMk id="1249" creationId="{DFF3D9E8-5633-59DD-B627-3B24AEEB6F00}"/>
          </ac:spMkLst>
        </pc:spChg>
        <pc:spChg chg="mod">
          <ac:chgData name="Emils Zegers" userId="bd5cf22c-0e97-44c0-acad-9bc9915da531" providerId="ADAL" clId="{5F09D76C-1841-4F58-94B1-5AE3681891B6}" dt="2023-06-22T13:57:58.600" v="3437" actId="27803"/>
          <ac:spMkLst>
            <pc:docMk/>
            <pc:sldMk cId="605312590" sldId="256"/>
            <ac:spMk id="1250" creationId="{38888286-B732-1D04-B2D9-9A822711096E}"/>
          </ac:spMkLst>
        </pc:spChg>
        <pc:spChg chg="mod">
          <ac:chgData name="Emils Zegers" userId="bd5cf22c-0e97-44c0-acad-9bc9915da531" providerId="ADAL" clId="{5F09D76C-1841-4F58-94B1-5AE3681891B6}" dt="2023-06-22T13:57:58.600" v="3437" actId="27803"/>
          <ac:spMkLst>
            <pc:docMk/>
            <pc:sldMk cId="605312590" sldId="256"/>
            <ac:spMk id="1251" creationId="{5866AFCB-2265-E7A2-8AD9-DA2ABBD6D5D1}"/>
          </ac:spMkLst>
        </pc:spChg>
        <pc:spChg chg="mod">
          <ac:chgData name="Emils Zegers" userId="bd5cf22c-0e97-44c0-acad-9bc9915da531" providerId="ADAL" clId="{5F09D76C-1841-4F58-94B1-5AE3681891B6}" dt="2023-06-22T13:57:58.600" v="3437" actId="27803"/>
          <ac:spMkLst>
            <pc:docMk/>
            <pc:sldMk cId="605312590" sldId="256"/>
            <ac:spMk id="1252" creationId="{BFEFB107-3102-25AE-1AB2-54D76B1FF341}"/>
          </ac:spMkLst>
        </pc:spChg>
        <pc:spChg chg="mod">
          <ac:chgData name="Emils Zegers" userId="bd5cf22c-0e97-44c0-acad-9bc9915da531" providerId="ADAL" clId="{5F09D76C-1841-4F58-94B1-5AE3681891B6}" dt="2023-06-22T13:57:58.600" v="3437" actId="27803"/>
          <ac:spMkLst>
            <pc:docMk/>
            <pc:sldMk cId="605312590" sldId="256"/>
            <ac:spMk id="1253" creationId="{531BF7F0-C68F-3579-C7CA-DDF6A908B7FF}"/>
          </ac:spMkLst>
        </pc:spChg>
        <pc:spChg chg="mod">
          <ac:chgData name="Emils Zegers" userId="bd5cf22c-0e97-44c0-acad-9bc9915da531" providerId="ADAL" clId="{5F09D76C-1841-4F58-94B1-5AE3681891B6}" dt="2023-06-22T13:57:58.600" v="3437" actId="27803"/>
          <ac:spMkLst>
            <pc:docMk/>
            <pc:sldMk cId="605312590" sldId="256"/>
            <ac:spMk id="1254" creationId="{06ADC5DD-8FB9-5910-7CFD-4050A825A2BA}"/>
          </ac:spMkLst>
        </pc:spChg>
        <pc:spChg chg="mod">
          <ac:chgData name="Emils Zegers" userId="bd5cf22c-0e97-44c0-acad-9bc9915da531" providerId="ADAL" clId="{5F09D76C-1841-4F58-94B1-5AE3681891B6}" dt="2023-06-22T13:57:58.600" v="3437" actId="27803"/>
          <ac:spMkLst>
            <pc:docMk/>
            <pc:sldMk cId="605312590" sldId="256"/>
            <ac:spMk id="1255" creationId="{05FAC333-F43C-AE9B-CEF1-7284D3C2DF57}"/>
          </ac:spMkLst>
        </pc:spChg>
        <pc:spChg chg="mod">
          <ac:chgData name="Emils Zegers" userId="bd5cf22c-0e97-44c0-acad-9bc9915da531" providerId="ADAL" clId="{5F09D76C-1841-4F58-94B1-5AE3681891B6}" dt="2023-06-22T13:57:58.600" v="3437" actId="27803"/>
          <ac:spMkLst>
            <pc:docMk/>
            <pc:sldMk cId="605312590" sldId="256"/>
            <ac:spMk id="1256" creationId="{5E66E29C-351C-1FE7-FFD4-7ABCE209AF30}"/>
          </ac:spMkLst>
        </pc:spChg>
        <pc:spChg chg="mod">
          <ac:chgData name="Emils Zegers" userId="bd5cf22c-0e97-44c0-acad-9bc9915da531" providerId="ADAL" clId="{5F09D76C-1841-4F58-94B1-5AE3681891B6}" dt="2023-06-22T13:57:58.600" v="3437" actId="27803"/>
          <ac:spMkLst>
            <pc:docMk/>
            <pc:sldMk cId="605312590" sldId="256"/>
            <ac:spMk id="1257" creationId="{776B8B01-D88B-ACFE-C3B3-F57D18E86025}"/>
          </ac:spMkLst>
        </pc:spChg>
        <pc:spChg chg="mod">
          <ac:chgData name="Emils Zegers" userId="bd5cf22c-0e97-44c0-acad-9bc9915da531" providerId="ADAL" clId="{5F09D76C-1841-4F58-94B1-5AE3681891B6}" dt="2023-06-22T13:57:58.600" v="3437" actId="27803"/>
          <ac:spMkLst>
            <pc:docMk/>
            <pc:sldMk cId="605312590" sldId="256"/>
            <ac:spMk id="1258" creationId="{1B0E70A2-171D-727A-ED95-EC31DE40D921}"/>
          </ac:spMkLst>
        </pc:spChg>
        <pc:spChg chg="mod">
          <ac:chgData name="Emils Zegers" userId="bd5cf22c-0e97-44c0-acad-9bc9915da531" providerId="ADAL" clId="{5F09D76C-1841-4F58-94B1-5AE3681891B6}" dt="2023-06-22T13:57:58.600" v="3437" actId="27803"/>
          <ac:spMkLst>
            <pc:docMk/>
            <pc:sldMk cId="605312590" sldId="256"/>
            <ac:spMk id="1259" creationId="{43D893F7-7510-2734-748E-CB2ABE541A8A}"/>
          </ac:spMkLst>
        </pc:spChg>
        <pc:spChg chg="mod">
          <ac:chgData name="Emils Zegers" userId="bd5cf22c-0e97-44c0-acad-9bc9915da531" providerId="ADAL" clId="{5F09D76C-1841-4F58-94B1-5AE3681891B6}" dt="2023-06-22T13:57:58.600" v="3437" actId="27803"/>
          <ac:spMkLst>
            <pc:docMk/>
            <pc:sldMk cId="605312590" sldId="256"/>
            <ac:spMk id="1260" creationId="{E64EEF96-B238-0FDD-ED92-C0D89A6539A4}"/>
          </ac:spMkLst>
        </pc:spChg>
        <pc:spChg chg="mod">
          <ac:chgData name="Emils Zegers" userId="bd5cf22c-0e97-44c0-acad-9bc9915da531" providerId="ADAL" clId="{5F09D76C-1841-4F58-94B1-5AE3681891B6}" dt="2023-06-22T13:57:58.600" v="3437" actId="27803"/>
          <ac:spMkLst>
            <pc:docMk/>
            <pc:sldMk cId="605312590" sldId="256"/>
            <ac:spMk id="1261" creationId="{325BEABD-DA53-74C8-EFB8-36AE10217D3D}"/>
          </ac:spMkLst>
        </pc:spChg>
        <pc:spChg chg="mod">
          <ac:chgData name="Emils Zegers" userId="bd5cf22c-0e97-44c0-acad-9bc9915da531" providerId="ADAL" clId="{5F09D76C-1841-4F58-94B1-5AE3681891B6}" dt="2023-06-22T13:57:58.600" v="3437" actId="27803"/>
          <ac:spMkLst>
            <pc:docMk/>
            <pc:sldMk cId="605312590" sldId="256"/>
            <ac:spMk id="1262" creationId="{DA6226B8-E3C6-6796-0B60-8C676BE1D634}"/>
          </ac:spMkLst>
        </pc:spChg>
        <pc:spChg chg="mod">
          <ac:chgData name="Emils Zegers" userId="bd5cf22c-0e97-44c0-acad-9bc9915da531" providerId="ADAL" clId="{5F09D76C-1841-4F58-94B1-5AE3681891B6}" dt="2023-06-22T13:57:58.600" v="3437" actId="27803"/>
          <ac:spMkLst>
            <pc:docMk/>
            <pc:sldMk cId="605312590" sldId="256"/>
            <ac:spMk id="1263" creationId="{7872932D-C60F-32F7-4FDF-68621F810F35}"/>
          </ac:spMkLst>
        </pc:spChg>
        <pc:spChg chg="mod">
          <ac:chgData name="Emils Zegers" userId="bd5cf22c-0e97-44c0-acad-9bc9915da531" providerId="ADAL" clId="{5F09D76C-1841-4F58-94B1-5AE3681891B6}" dt="2023-06-22T13:57:58.600" v="3437" actId="27803"/>
          <ac:spMkLst>
            <pc:docMk/>
            <pc:sldMk cId="605312590" sldId="256"/>
            <ac:spMk id="1264" creationId="{81188797-D65F-DF31-1693-A1042C1D5B7C}"/>
          </ac:spMkLst>
        </pc:spChg>
        <pc:spChg chg="mod">
          <ac:chgData name="Emils Zegers" userId="bd5cf22c-0e97-44c0-acad-9bc9915da531" providerId="ADAL" clId="{5F09D76C-1841-4F58-94B1-5AE3681891B6}" dt="2023-06-22T13:57:58.600" v="3437" actId="27803"/>
          <ac:spMkLst>
            <pc:docMk/>
            <pc:sldMk cId="605312590" sldId="256"/>
            <ac:spMk id="1265" creationId="{47CB670E-A619-0EE2-0B46-E2EC2A4A13C1}"/>
          </ac:spMkLst>
        </pc:spChg>
        <pc:spChg chg="mod">
          <ac:chgData name="Emils Zegers" userId="bd5cf22c-0e97-44c0-acad-9bc9915da531" providerId="ADAL" clId="{5F09D76C-1841-4F58-94B1-5AE3681891B6}" dt="2023-06-22T13:57:58.600" v="3437" actId="27803"/>
          <ac:spMkLst>
            <pc:docMk/>
            <pc:sldMk cId="605312590" sldId="256"/>
            <ac:spMk id="1266" creationId="{0BD21D6F-03B5-AC67-30EB-9F80A42B18E1}"/>
          </ac:spMkLst>
        </pc:spChg>
        <pc:spChg chg="mod">
          <ac:chgData name="Emils Zegers" userId="bd5cf22c-0e97-44c0-acad-9bc9915da531" providerId="ADAL" clId="{5F09D76C-1841-4F58-94B1-5AE3681891B6}" dt="2023-06-22T13:57:58.600" v="3437" actId="27803"/>
          <ac:spMkLst>
            <pc:docMk/>
            <pc:sldMk cId="605312590" sldId="256"/>
            <ac:spMk id="1267" creationId="{7BC5703F-69A7-7439-ADFE-94B09FD08217}"/>
          </ac:spMkLst>
        </pc:spChg>
        <pc:spChg chg="mod">
          <ac:chgData name="Emils Zegers" userId="bd5cf22c-0e97-44c0-acad-9bc9915da531" providerId="ADAL" clId="{5F09D76C-1841-4F58-94B1-5AE3681891B6}" dt="2023-06-22T13:57:58.600" v="3437" actId="27803"/>
          <ac:spMkLst>
            <pc:docMk/>
            <pc:sldMk cId="605312590" sldId="256"/>
            <ac:spMk id="1268" creationId="{40D13903-635E-BB7E-2500-2765ACC92598}"/>
          </ac:spMkLst>
        </pc:spChg>
        <pc:spChg chg="mod">
          <ac:chgData name="Emils Zegers" userId="bd5cf22c-0e97-44c0-acad-9bc9915da531" providerId="ADAL" clId="{5F09D76C-1841-4F58-94B1-5AE3681891B6}" dt="2023-06-22T13:57:58.600" v="3437" actId="27803"/>
          <ac:spMkLst>
            <pc:docMk/>
            <pc:sldMk cId="605312590" sldId="256"/>
            <ac:spMk id="1269" creationId="{8E59B4E7-5DCD-642A-335E-6414C0C6B6CA}"/>
          </ac:spMkLst>
        </pc:spChg>
        <pc:spChg chg="mod">
          <ac:chgData name="Emils Zegers" userId="bd5cf22c-0e97-44c0-acad-9bc9915da531" providerId="ADAL" clId="{5F09D76C-1841-4F58-94B1-5AE3681891B6}" dt="2023-06-22T13:57:58.600" v="3437" actId="27803"/>
          <ac:spMkLst>
            <pc:docMk/>
            <pc:sldMk cId="605312590" sldId="256"/>
            <ac:spMk id="1270" creationId="{AEE9A82C-2295-D3E2-6AF5-8382EAF2E011}"/>
          </ac:spMkLst>
        </pc:spChg>
        <pc:spChg chg="mod">
          <ac:chgData name="Emils Zegers" userId="bd5cf22c-0e97-44c0-acad-9bc9915da531" providerId="ADAL" clId="{5F09D76C-1841-4F58-94B1-5AE3681891B6}" dt="2023-06-22T13:57:58.600" v="3437" actId="27803"/>
          <ac:spMkLst>
            <pc:docMk/>
            <pc:sldMk cId="605312590" sldId="256"/>
            <ac:spMk id="1271" creationId="{4A6D2697-9250-4A77-16C3-48F68E59D823}"/>
          </ac:spMkLst>
        </pc:spChg>
        <pc:spChg chg="mod">
          <ac:chgData name="Emils Zegers" userId="bd5cf22c-0e97-44c0-acad-9bc9915da531" providerId="ADAL" clId="{5F09D76C-1841-4F58-94B1-5AE3681891B6}" dt="2023-06-22T13:57:58.600" v="3437" actId="27803"/>
          <ac:spMkLst>
            <pc:docMk/>
            <pc:sldMk cId="605312590" sldId="256"/>
            <ac:spMk id="1272" creationId="{BD253E17-40F4-EFB8-CA59-A397C820134A}"/>
          </ac:spMkLst>
        </pc:spChg>
        <pc:spChg chg="mod">
          <ac:chgData name="Emils Zegers" userId="bd5cf22c-0e97-44c0-acad-9bc9915da531" providerId="ADAL" clId="{5F09D76C-1841-4F58-94B1-5AE3681891B6}" dt="2023-06-22T13:57:58.600" v="3437" actId="27803"/>
          <ac:spMkLst>
            <pc:docMk/>
            <pc:sldMk cId="605312590" sldId="256"/>
            <ac:spMk id="1273" creationId="{E3057F9B-5D64-18D0-0D70-EFC3E9EE04D6}"/>
          </ac:spMkLst>
        </pc:spChg>
        <pc:spChg chg="mod">
          <ac:chgData name="Emils Zegers" userId="bd5cf22c-0e97-44c0-acad-9bc9915da531" providerId="ADAL" clId="{5F09D76C-1841-4F58-94B1-5AE3681891B6}" dt="2023-06-22T13:57:58.600" v="3437" actId="27803"/>
          <ac:spMkLst>
            <pc:docMk/>
            <pc:sldMk cId="605312590" sldId="256"/>
            <ac:spMk id="1274" creationId="{D34EF273-3794-B435-1FE4-283C735D095D}"/>
          </ac:spMkLst>
        </pc:spChg>
        <pc:spChg chg="mod">
          <ac:chgData name="Emils Zegers" userId="bd5cf22c-0e97-44c0-acad-9bc9915da531" providerId="ADAL" clId="{5F09D76C-1841-4F58-94B1-5AE3681891B6}" dt="2023-06-22T13:57:58.600" v="3437" actId="27803"/>
          <ac:spMkLst>
            <pc:docMk/>
            <pc:sldMk cId="605312590" sldId="256"/>
            <ac:spMk id="1275" creationId="{E7F8B94C-E64F-37C2-9A10-E5D92492EB17}"/>
          </ac:spMkLst>
        </pc:spChg>
        <pc:spChg chg="mod">
          <ac:chgData name="Emils Zegers" userId="bd5cf22c-0e97-44c0-acad-9bc9915da531" providerId="ADAL" clId="{5F09D76C-1841-4F58-94B1-5AE3681891B6}" dt="2023-06-22T13:57:58.600" v="3437" actId="27803"/>
          <ac:spMkLst>
            <pc:docMk/>
            <pc:sldMk cId="605312590" sldId="256"/>
            <ac:spMk id="1276" creationId="{DC792147-FC42-6AC5-3648-687D1FE2094B}"/>
          </ac:spMkLst>
        </pc:spChg>
        <pc:spChg chg="mod">
          <ac:chgData name="Emils Zegers" userId="bd5cf22c-0e97-44c0-acad-9bc9915da531" providerId="ADAL" clId="{5F09D76C-1841-4F58-94B1-5AE3681891B6}" dt="2023-06-22T13:57:58.600" v="3437" actId="27803"/>
          <ac:spMkLst>
            <pc:docMk/>
            <pc:sldMk cId="605312590" sldId="256"/>
            <ac:spMk id="1277" creationId="{5740FE80-5063-4613-E447-BDA39735AD44}"/>
          </ac:spMkLst>
        </pc:spChg>
        <pc:spChg chg="mod">
          <ac:chgData name="Emils Zegers" userId="bd5cf22c-0e97-44c0-acad-9bc9915da531" providerId="ADAL" clId="{5F09D76C-1841-4F58-94B1-5AE3681891B6}" dt="2023-06-22T13:57:58.600" v="3437" actId="27803"/>
          <ac:spMkLst>
            <pc:docMk/>
            <pc:sldMk cId="605312590" sldId="256"/>
            <ac:spMk id="1278" creationId="{9F81862A-57EB-E92A-DA0B-7221C22E2F81}"/>
          </ac:spMkLst>
        </pc:spChg>
        <pc:spChg chg="mod">
          <ac:chgData name="Emils Zegers" userId="bd5cf22c-0e97-44c0-acad-9bc9915da531" providerId="ADAL" clId="{5F09D76C-1841-4F58-94B1-5AE3681891B6}" dt="2023-06-22T13:57:58.600" v="3437" actId="27803"/>
          <ac:spMkLst>
            <pc:docMk/>
            <pc:sldMk cId="605312590" sldId="256"/>
            <ac:spMk id="1279" creationId="{CE689FEB-141E-7F2E-93EE-EF390EEBC4A5}"/>
          </ac:spMkLst>
        </pc:spChg>
        <pc:spChg chg="mod">
          <ac:chgData name="Emils Zegers" userId="bd5cf22c-0e97-44c0-acad-9bc9915da531" providerId="ADAL" clId="{5F09D76C-1841-4F58-94B1-5AE3681891B6}" dt="2023-06-22T13:57:58.600" v="3437" actId="27803"/>
          <ac:spMkLst>
            <pc:docMk/>
            <pc:sldMk cId="605312590" sldId="256"/>
            <ac:spMk id="1280" creationId="{81E65CA5-E7A9-0488-F7D6-5F6F75F844E1}"/>
          </ac:spMkLst>
        </pc:spChg>
        <pc:spChg chg="mod">
          <ac:chgData name="Emils Zegers" userId="bd5cf22c-0e97-44c0-acad-9bc9915da531" providerId="ADAL" clId="{5F09D76C-1841-4F58-94B1-5AE3681891B6}" dt="2023-06-22T13:57:58.600" v="3437" actId="27803"/>
          <ac:spMkLst>
            <pc:docMk/>
            <pc:sldMk cId="605312590" sldId="256"/>
            <ac:spMk id="1281" creationId="{65411532-3B0A-0328-1E47-7D6186C99596}"/>
          </ac:spMkLst>
        </pc:spChg>
        <pc:spChg chg="mod">
          <ac:chgData name="Emils Zegers" userId="bd5cf22c-0e97-44c0-acad-9bc9915da531" providerId="ADAL" clId="{5F09D76C-1841-4F58-94B1-5AE3681891B6}" dt="2023-06-22T13:57:58.600" v="3437" actId="27803"/>
          <ac:spMkLst>
            <pc:docMk/>
            <pc:sldMk cId="605312590" sldId="256"/>
            <ac:spMk id="1282" creationId="{61018B01-44B9-E13D-463D-DA65FCE3A690}"/>
          </ac:spMkLst>
        </pc:spChg>
        <pc:spChg chg="mod">
          <ac:chgData name="Emils Zegers" userId="bd5cf22c-0e97-44c0-acad-9bc9915da531" providerId="ADAL" clId="{5F09D76C-1841-4F58-94B1-5AE3681891B6}" dt="2023-06-22T13:57:58.600" v="3437" actId="27803"/>
          <ac:spMkLst>
            <pc:docMk/>
            <pc:sldMk cId="605312590" sldId="256"/>
            <ac:spMk id="1283" creationId="{384C1825-CC4A-B767-9D58-6B237296CC7C}"/>
          </ac:spMkLst>
        </pc:spChg>
        <pc:spChg chg="mod">
          <ac:chgData name="Emils Zegers" userId="bd5cf22c-0e97-44c0-acad-9bc9915da531" providerId="ADAL" clId="{5F09D76C-1841-4F58-94B1-5AE3681891B6}" dt="2023-06-22T13:57:58.600" v="3437" actId="27803"/>
          <ac:spMkLst>
            <pc:docMk/>
            <pc:sldMk cId="605312590" sldId="256"/>
            <ac:spMk id="1284" creationId="{71264DC0-8F1F-E332-AE70-FB0F37123A4E}"/>
          </ac:spMkLst>
        </pc:spChg>
        <pc:spChg chg="mod">
          <ac:chgData name="Emils Zegers" userId="bd5cf22c-0e97-44c0-acad-9bc9915da531" providerId="ADAL" clId="{5F09D76C-1841-4F58-94B1-5AE3681891B6}" dt="2023-06-22T13:57:58.600" v="3437" actId="27803"/>
          <ac:spMkLst>
            <pc:docMk/>
            <pc:sldMk cId="605312590" sldId="256"/>
            <ac:spMk id="1285" creationId="{2D8E82A6-6453-6D9D-6E3F-A54594CEA8C2}"/>
          </ac:spMkLst>
        </pc:spChg>
        <pc:spChg chg="mod">
          <ac:chgData name="Emils Zegers" userId="bd5cf22c-0e97-44c0-acad-9bc9915da531" providerId="ADAL" clId="{5F09D76C-1841-4F58-94B1-5AE3681891B6}" dt="2023-06-22T13:57:58.600" v="3437" actId="27803"/>
          <ac:spMkLst>
            <pc:docMk/>
            <pc:sldMk cId="605312590" sldId="256"/>
            <ac:spMk id="1286" creationId="{023FECB5-A193-07D9-BAAC-541C10CB184E}"/>
          </ac:spMkLst>
        </pc:spChg>
        <pc:spChg chg="mod">
          <ac:chgData name="Emils Zegers" userId="bd5cf22c-0e97-44c0-acad-9bc9915da531" providerId="ADAL" clId="{5F09D76C-1841-4F58-94B1-5AE3681891B6}" dt="2023-06-22T13:57:58.600" v="3437" actId="27803"/>
          <ac:spMkLst>
            <pc:docMk/>
            <pc:sldMk cId="605312590" sldId="256"/>
            <ac:spMk id="1287" creationId="{B9075FE9-55A7-5345-89F5-5987929B691D}"/>
          </ac:spMkLst>
        </pc:spChg>
        <pc:spChg chg="mod">
          <ac:chgData name="Emils Zegers" userId="bd5cf22c-0e97-44c0-acad-9bc9915da531" providerId="ADAL" clId="{5F09D76C-1841-4F58-94B1-5AE3681891B6}" dt="2023-06-22T13:57:58.600" v="3437" actId="27803"/>
          <ac:spMkLst>
            <pc:docMk/>
            <pc:sldMk cId="605312590" sldId="256"/>
            <ac:spMk id="1288" creationId="{DD7937F0-DAA7-71E8-D841-3B2DB870F391}"/>
          </ac:spMkLst>
        </pc:spChg>
        <pc:spChg chg="mod">
          <ac:chgData name="Emils Zegers" userId="bd5cf22c-0e97-44c0-acad-9bc9915da531" providerId="ADAL" clId="{5F09D76C-1841-4F58-94B1-5AE3681891B6}" dt="2023-06-22T13:57:58.600" v="3437" actId="27803"/>
          <ac:spMkLst>
            <pc:docMk/>
            <pc:sldMk cId="605312590" sldId="256"/>
            <ac:spMk id="1289" creationId="{BE11DDB1-8B03-7F01-069C-3747ABDCA521}"/>
          </ac:spMkLst>
        </pc:spChg>
        <pc:spChg chg="mod">
          <ac:chgData name="Emils Zegers" userId="bd5cf22c-0e97-44c0-acad-9bc9915da531" providerId="ADAL" clId="{5F09D76C-1841-4F58-94B1-5AE3681891B6}" dt="2023-06-22T13:57:58.600" v="3437" actId="27803"/>
          <ac:spMkLst>
            <pc:docMk/>
            <pc:sldMk cId="605312590" sldId="256"/>
            <ac:spMk id="1290" creationId="{DC1AE9BB-8DA6-DAEF-FA1B-33D2E8B9BD1A}"/>
          </ac:spMkLst>
        </pc:spChg>
        <pc:spChg chg="mod">
          <ac:chgData name="Emils Zegers" userId="bd5cf22c-0e97-44c0-acad-9bc9915da531" providerId="ADAL" clId="{5F09D76C-1841-4F58-94B1-5AE3681891B6}" dt="2023-06-22T13:57:58.600" v="3437" actId="27803"/>
          <ac:spMkLst>
            <pc:docMk/>
            <pc:sldMk cId="605312590" sldId="256"/>
            <ac:spMk id="1291" creationId="{F770BAE8-CE81-98D7-3859-344FC5F41F69}"/>
          </ac:spMkLst>
        </pc:spChg>
        <pc:spChg chg="mod">
          <ac:chgData name="Emils Zegers" userId="bd5cf22c-0e97-44c0-acad-9bc9915da531" providerId="ADAL" clId="{5F09D76C-1841-4F58-94B1-5AE3681891B6}" dt="2023-06-22T13:57:58.600" v="3437" actId="27803"/>
          <ac:spMkLst>
            <pc:docMk/>
            <pc:sldMk cId="605312590" sldId="256"/>
            <ac:spMk id="1292" creationId="{6F28198E-17C3-5B18-86C6-DB35916B73DF}"/>
          </ac:spMkLst>
        </pc:spChg>
        <pc:spChg chg="mod">
          <ac:chgData name="Emils Zegers" userId="bd5cf22c-0e97-44c0-acad-9bc9915da531" providerId="ADAL" clId="{5F09D76C-1841-4F58-94B1-5AE3681891B6}" dt="2023-06-22T13:57:58.600" v="3437" actId="27803"/>
          <ac:spMkLst>
            <pc:docMk/>
            <pc:sldMk cId="605312590" sldId="256"/>
            <ac:spMk id="1293" creationId="{5E9675F2-2179-DEAF-3A19-99DF70498018}"/>
          </ac:spMkLst>
        </pc:spChg>
        <pc:spChg chg="mod">
          <ac:chgData name="Emils Zegers" userId="bd5cf22c-0e97-44c0-acad-9bc9915da531" providerId="ADAL" clId="{5F09D76C-1841-4F58-94B1-5AE3681891B6}" dt="2023-06-22T13:57:58.600" v="3437" actId="27803"/>
          <ac:spMkLst>
            <pc:docMk/>
            <pc:sldMk cId="605312590" sldId="256"/>
            <ac:spMk id="1294" creationId="{5C029E9D-1859-9C02-2ACF-F9C83A0FDA01}"/>
          </ac:spMkLst>
        </pc:spChg>
        <pc:spChg chg="mod">
          <ac:chgData name="Emils Zegers" userId="bd5cf22c-0e97-44c0-acad-9bc9915da531" providerId="ADAL" clId="{5F09D76C-1841-4F58-94B1-5AE3681891B6}" dt="2023-06-22T13:57:58.600" v="3437" actId="27803"/>
          <ac:spMkLst>
            <pc:docMk/>
            <pc:sldMk cId="605312590" sldId="256"/>
            <ac:spMk id="1295" creationId="{84AC8DE7-251A-7DBC-61DB-A88F1B262918}"/>
          </ac:spMkLst>
        </pc:spChg>
        <pc:spChg chg="mod">
          <ac:chgData name="Emils Zegers" userId="bd5cf22c-0e97-44c0-acad-9bc9915da531" providerId="ADAL" clId="{5F09D76C-1841-4F58-94B1-5AE3681891B6}" dt="2023-06-22T13:57:58.600" v="3437" actId="27803"/>
          <ac:spMkLst>
            <pc:docMk/>
            <pc:sldMk cId="605312590" sldId="256"/>
            <ac:spMk id="1296" creationId="{04601514-1A69-49CE-ECB8-8F2D42525A5A}"/>
          </ac:spMkLst>
        </pc:spChg>
        <pc:spChg chg="mod">
          <ac:chgData name="Emils Zegers" userId="bd5cf22c-0e97-44c0-acad-9bc9915da531" providerId="ADAL" clId="{5F09D76C-1841-4F58-94B1-5AE3681891B6}" dt="2023-06-22T13:57:58.600" v="3437" actId="27803"/>
          <ac:spMkLst>
            <pc:docMk/>
            <pc:sldMk cId="605312590" sldId="256"/>
            <ac:spMk id="1297" creationId="{5D838C39-FB16-CB90-8719-5A248FF5A53A}"/>
          </ac:spMkLst>
        </pc:spChg>
        <pc:spChg chg="mod">
          <ac:chgData name="Emils Zegers" userId="bd5cf22c-0e97-44c0-acad-9bc9915da531" providerId="ADAL" clId="{5F09D76C-1841-4F58-94B1-5AE3681891B6}" dt="2023-06-22T13:57:58.600" v="3437" actId="27803"/>
          <ac:spMkLst>
            <pc:docMk/>
            <pc:sldMk cId="605312590" sldId="256"/>
            <ac:spMk id="1298" creationId="{27FD5936-7DE0-B621-73B2-02482B45F0FB}"/>
          </ac:spMkLst>
        </pc:spChg>
        <pc:spChg chg="mod">
          <ac:chgData name="Emils Zegers" userId="bd5cf22c-0e97-44c0-acad-9bc9915da531" providerId="ADAL" clId="{5F09D76C-1841-4F58-94B1-5AE3681891B6}" dt="2023-06-22T13:57:58.600" v="3437" actId="27803"/>
          <ac:spMkLst>
            <pc:docMk/>
            <pc:sldMk cId="605312590" sldId="256"/>
            <ac:spMk id="1299" creationId="{B6BE605B-97D7-D741-2736-C83DC152E87A}"/>
          </ac:spMkLst>
        </pc:spChg>
        <pc:spChg chg="mod">
          <ac:chgData name="Emils Zegers" userId="bd5cf22c-0e97-44c0-acad-9bc9915da531" providerId="ADAL" clId="{5F09D76C-1841-4F58-94B1-5AE3681891B6}" dt="2023-06-22T13:57:58.600" v="3437" actId="27803"/>
          <ac:spMkLst>
            <pc:docMk/>
            <pc:sldMk cId="605312590" sldId="256"/>
            <ac:spMk id="1300" creationId="{CB32C707-D7EE-EA2B-6A23-D37186CCA807}"/>
          </ac:spMkLst>
        </pc:spChg>
        <pc:spChg chg="mod">
          <ac:chgData name="Emils Zegers" userId="bd5cf22c-0e97-44c0-acad-9bc9915da531" providerId="ADAL" clId="{5F09D76C-1841-4F58-94B1-5AE3681891B6}" dt="2023-06-22T13:57:58.600" v="3437" actId="27803"/>
          <ac:spMkLst>
            <pc:docMk/>
            <pc:sldMk cId="605312590" sldId="256"/>
            <ac:spMk id="1301" creationId="{01C85CE9-0AF6-9C04-7E79-2338EC1081DE}"/>
          </ac:spMkLst>
        </pc:spChg>
        <pc:spChg chg="mod">
          <ac:chgData name="Emils Zegers" userId="bd5cf22c-0e97-44c0-acad-9bc9915da531" providerId="ADAL" clId="{5F09D76C-1841-4F58-94B1-5AE3681891B6}" dt="2023-06-22T13:57:58.600" v="3437" actId="27803"/>
          <ac:spMkLst>
            <pc:docMk/>
            <pc:sldMk cId="605312590" sldId="256"/>
            <ac:spMk id="1302" creationId="{3F2A5D5C-199B-03EE-0514-84E24B31C864}"/>
          </ac:spMkLst>
        </pc:spChg>
        <pc:spChg chg="mod">
          <ac:chgData name="Emils Zegers" userId="bd5cf22c-0e97-44c0-acad-9bc9915da531" providerId="ADAL" clId="{5F09D76C-1841-4F58-94B1-5AE3681891B6}" dt="2023-06-22T13:57:58.600" v="3437" actId="27803"/>
          <ac:spMkLst>
            <pc:docMk/>
            <pc:sldMk cId="605312590" sldId="256"/>
            <ac:spMk id="1303" creationId="{31D2C6A0-A139-C4B3-7D24-218BE3867CC2}"/>
          </ac:spMkLst>
        </pc:spChg>
        <pc:spChg chg="mod">
          <ac:chgData name="Emils Zegers" userId="bd5cf22c-0e97-44c0-acad-9bc9915da531" providerId="ADAL" clId="{5F09D76C-1841-4F58-94B1-5AE3681891B6}" dt="2023-06-22T13:57:58.600" v="3437" actId="27803"/>
          <ac:spMkLst>
            <pc:docMk/>
            <pc:sldMk cId="605312590" sldId="256"/>
            <ac:spMk id="1304" creationId="{E486499A-EB8A-CDC5-91D3-1348B72CFFC8}"/>
          </ac:spMkLst>
        </pc:spChg>
        <pc:spChg chg="mod">
          <ac:chgData name="Emils Zegers" userId="bd5cf22c-0e97-44c0-acad-9bc9915da531" providerId="ADAL" clId="{5F09D76C-1841-4F58-94B1-5AE3681891B6}" dt="2023-06-22T13:57:58.600" v="3437" actId="27803"/>
          <ac:spMkLst>
            <pc:docMk/>
            <pc:sldMk cId="605312590" sldId="256"/>
            <ac:spMk id="1305" creationId="{7B402309-275D-47CF-885F-69D35947D4CB}"/>
          </ac:spMkLst>
        </pc:spChg>
        <pc:spChg chg="mod">
          <ac:chgData name="Emils Zegers" userId="bd5cf22c-0e97-44c0-acad-9bc9915da531" providerId="ADAL" clId="{5F09D76C-1841-4F58-94B1-5AE3681891B6}" dt="2023-06-22T13:57:58.600" v="3437" actId="27803"/>
          <ac:spMkLst>
            <pc:docMk/>
            <pc:sldMk cId="605312590" sldId="256"/>
            <ac:spMk id="1306" creationId="{7B465230-A4BA-5664-66BA-9AF7EBDA161C}"/>
          </ac:spMkLst>
        </pc:spChg>
        <pc:spChg chg="mod">
          <ac:chgData name="Emils Zegers" userId="bd5cf22c-0e97-44c0-acad-9bc9915da531" providerId="ADAL" clId="{5F09D76C-1841-4F58-94B1-5AE3681891B6}" dt="2023-06-22T13:57:58.600" v="3437" actId="27803"/>
          <ac:spMkLst>
            <pc:docMk/>
            <pc:sldMk cId="605312590" sldId="256"/>
            <ac:spMk id="1307" creationId="{CDFE0380-AA9D-A97E-B3A9-BAC032C74906}"/>
          </ac:spMkLst>
        </pc:spChg>
        <pc:spChg chg="mod">
          <ac:chgData name="Emils Zegers" userId="bd5cf22c-0e97-44c0-acad-9bc9915da531" providerId="ADAL" clId="{5F09D76C-1841-4F58-94B1-5AE3681891B6}" dt="2023-06-22T13:57:58.600" v="3437" actId="27803"/>
          <ac:spMkLst>
            <pc:docMk/>
            <pc:sldMk cId="605312590" sldId="256"/>
            <ac:spMk id="1308" creationId="{964EDCB4-4AF2-0F26-122D-D454E329AB6A}"/>
          </ac:spMkLst>
        </pc:spChg>
        <pc:spChg chg="mod">
          <ac:chgData name="Emils Zegers" userId="bd5cf22c-0e97-44c0-acad-9bc9915da531" providerId="ADAL" clId="{5F09D76C-1841-4F58-94B1-5AE3681891B6}" dt="2023-06-22T13:57:58.600" v="3437" actId="27803"/>
          <ac:spMkLst>
            <pc:docMk/>
            <pc:sldMk cId="605312590" sldId="256"/>
            <ac:spMk id="1309" creationId="{F2F16838-0C4E-AD24-524C-FCE0BE604EBE}"/>
          </ac:spMkLst>
        </pc:spChg>
        <pc:spChg chg="mod">
          <ac:chgData name="Emils Zegers" userId="bd5cf22c-0e97-44c0-acad-9bc9915da531" providerId="ADAL" clId="{5F09D76C-1841-4F58-94B1-5AE3681891B6}" dt="2023-06-22T13:57:58.600" v="3437" actId="27803"/>
          <ac:spMkLst>
            <pc:docMk/>
            <pc:sldMk cId="605312590" sldId="256"/>
            <ac:spMk id="1310" creationId="{CE296589-F79E-8CB8-20ED-4E7773C42833}"/>
          </ac:spMkLst>
        </pc:spChg>
        <pc:spChg chg="mod">
          <ac:chgData name="Emils Zegers" userId="bd5cf22c-0e97-44c0-acad-9bc9915da531" providerId="ADAL" clId="{5F09D76C-1841-4F58-94B1-5AE3681891B6}" dt="2023-06-22T13:57:58.600" v="3437" actId="27803"/>
          <ac:spMkLst>
            <pc:docMk/>
            <pc:sldMk cId="605312590" sldId="256"/>
            <ac:spMk id="1311" creationId="{3C9549C4-C222-0DF6-DDB6-87A87E9ABF27}"/>
          </ac:spMkLst>
        </pc:spChg>
        <pc:spChg chg="mod">
          <ac:chgData name="Emils Zegers" userId="bd5cf22c-0e97-44c0-acad-9bc9915da531" providerId="ADAL" clId="{5F09D76C-1841-4F58-94B1-5AE3681891B6}" dt="2023-06-22T13:57:58.600" v="3437" actId="27803"/>
          <ac:spMkLst>
            <pc:docMk/>
            <pc:sldMk cId="605312590" sldId="256"/>
            <ac:spMk id="1312" creationId="{060C8AFC-7600-78AC-36BD-FBAF7FF36543}"/>
          </ac:spMkLst>
        </pc:spChg>
        <pc:spChg chg="mod">
          <ac:chgData name="Emils Zegers" userId="bd5cf22c-0e97-44c0-acad-9bc9915da531" providerId="ADAL" clId="{5F09D76C-1841-4F58-94B1-5AE3681891B6}" dt="2023-06-22T13:57:58.600" v="3437" actId="27803"/>
          <ac:spMkLst>
            <pc:docMk/>
            <pc:sldMk cId="605312590" sldId="256"/>
            <ac:spMk id="1313" creationId="{4C42EACC-F027-EDF3-9F8C-4BEB63DA3210}"/>
          </ac:spMkLst>
        </pc:spChg>
        <pc:spChg chg="mod">
          <ac:chgData name="Emils Zegers" userId="bd5cf22c-0e97-44c0-acad-9bc9915da531" providerId="ADAL" clId="{5F09D76C-1841-4F58-94B1-5AE3681891B6}" dt="2023-06-22T13:57:58.600" v="3437" actId="27803"/>
          <ac:spMkLst>
            <pc:docMk/>
            <pc:sldMk cId="605312590" sldId="256"/>
            <ac:spMk id="1314" creationId="{A671229B-B46E-E7D3-97AF-2CCDC9CBC326}"/>
          </ac:spMkLst>
        </pc:spChg>
        <pc:spChg chg="mod">
          <ac:chgData name="Emils Zegers" userId="bd5cf22c-0e97-44c0-acad-9bc9915da531" providerId="ADAL" clId="{5F09D76C-1841-4F58-94B1-5AE3681891B6}" dt="2023-06-22T13:57:58.600" v="3437" actId="27803"/>
          <ac:spMkLst>
            <pc:docMk/>
            <pc:sldMk cId="605312590" sldId="256"/>
            <ac:spMk id="1315" creationId="{482D6396-8179-5E01-0BFD-3AD0FAA9BF90}"/>
          </ac:spMkLst>
        </pc:spChg>
        <pc:spChg chg="mod">
          <ac:chgData name="Emils Zegers" userId="bd5cf22c-0e97-44c0-acad-9bc9915da531" providerId="ADAL" clId="{5F09D76C-1841-4F58-94B1-5AE3681891B6}" dt="2023-06-22T13:57:58.600" v="3437" actId="27803"/>
          <ac:spMkLst>
            <pc:docMk/>
            <pc:sldMk cId="605312590" sldId="256"/>
            <ac:spMk id="1316" creationId="{6265D1D7-87DA-FAE2-A2B2-E312E0ED13E8}"/>
          </ac:spMkLst>
        </pc:spChg>
        <pc:spChg chg="mod">
          <ac:chgData name="Emils Zegers" userId="bd5cf22c-0e97-44c0-acad-9bc9915da531" providerId="ADAL" clId="{5F09D76C-1841-4F58-94B1-5AE3681891B6}" dt="2023-06-22T13:57:58.600" v="3437" actId="27803"/>
          <ac:spMkLst>
            <pc:docMk/>
            <pc:sldMk cId="605312590" sldId="256"/>
            <ac:spMk id="1317" creationId="{78FFE2FC-F22E-82CB-7D64-B45AAC0247C5}"/>
          </ac:spMkLst>
        </pc:spChg>
        <pc:spChg chg="mod">
          <ac:chgData name="Emils Zegers" userId="bd5cf22c-0e97-44c0-acad-9bc9915da531" providerId="ADAL" clId="{5F09D76C-1841-4F58-94B1-5AE3681891B6}" dt="2023-06-22T13:57:58.600" v="3437" actId="27803"/>
          <ac:spMkLst>
            <pc:docMk/>
            <pc:sldMk cId="605312590" sldId="256"/>
            <ac:spMk id="1318" creationId="{D26B4B4F-85DE-28E8-7072-9FAB68B295EA}"/>
          </ac:spMkLst>
        </pc:spChg>
        <pc:spChg chg="mod">
          <ac:chgData name="Emils Zegers" userId="bd5cf22c-0e97-44c0-acad-9bc9915da531" providerId="ADAL" clId="{5F09D76C-1841-4F58-94B1-5AE3681891B6}" dt="2023-06-22T13:57:58.600" v="3437" actId="27803"/>
          <ac:spMkLst>
            <pc:docMk/>
            <pc:sldMk cId="605312590" sldId="256"/>
            <ac:spMk id="1319" creationId="{251F5AD3-A4DB-A04D-11A1-74E7F779140E}"/>
          </ac:spMkLst>
        </pc:spChg>
        <pc:spChg chg="mod">
          <ac:chgData name="Emils Zegers" userId="bd5cf22c-0e97-44c0-acad-9bc9915da531" providerId="ADAL" clId="{5F09D76C-1841-4F58-94B1-5AE3681891B6}" dt="2023-06-22T13:57:58.600" v="3437" actId="27803"/>
          <ac:spMkLst>
            <pc:docMk/>
            <pc:sldMk cId="605312590" sldId="256"/>
            <ac:spMk id="1320" creationId="{DCD4AA6E-E45F-2382-00B3-BCF317576DF0}"/>
          </ac:spMkLst>
        </pc:spChg>
        <pc:spChg chg="mod">
          <ac:chgData name="Emils Zegers" userId="bd5cf22c-0e97-44c0-acad-9bc9915da531" providerId="ADAL" clId="{5F09D76C-1841-4F58-94B1-5AE3681891B6}" dt="2023-06-22T13:57:58.600" v="3437" actId="27803"/>
          <ac:spMkLst>
            <pc:docMk/>
            <pc:sldMk cId="605312590" sldId="256"/>
            <ac:spMk id="1321" creationId="{B62106C7-2C51-8FD4-04A2-293DD095CB7A}"/>
          </ac:spMkLst>
        </pc:spChg>
        <pc:spChg chg="mod">
          <ac:chgData name="Emils Zegers" userId="bd5cf22c-0e97-44c0-acad-9bc9915da531" providerId="ADAL" clId="{5F09D76C-1841-4F58-94B1-5AE3681891B6}" dt="2023-06-22T13:57:58.600" v="3437" actId="27803"/>
          <ac:spMkLst>
            <pc:docMk/>
            <pc:sldMk cId="605312590" sldId="256"/>
            <ac:spMk id="1322" creationId="{65E7F614-1D81-AFFB-0FF8-25EAA7C4B0AA}"/>
          </ac:spMkLst>
        </pc:spChg>
        <pc:spChg chg="mod">
          <ac:chgData name="Emils Zegers" userId="bd5cf22c-0e97-44c0-acad-9bc9915da531" providerId="ADAL" clId="{5F09D76C-1841-4F58-94B1-5AE3681891B6}" dt="2023-06-22T13:57:58.600" v="3437" actId="27803"/>
          <ac:spMkLst>
            <pc:docMk/>
            <pc:sldMk cId="605312590" sldId="256"/>
            <ac:spMk id="1323" creationId="{44F9F583-6076-8F4E-916A-2DCA418F79D6}"/>
          </ac:spMkLst>
        </pc:spChg>
        <pc:spChg chg="mod">
          <ac:chgData name="Emils Zegers" userId="bd5cf22c-0e97-44c0-acad-9bc9915da531" providerId="ADAL" clId="{5F09D76C-1841-4F58-94B1-5AE3681891B6}" dt="2023-06-22T13:57:58.600" v="3437" actId="27803"/>
          <ac:spMkLst>
            <pc:docMk/>
            <pc:sldMk cId="605312590" sldId="256"/>
            <ac:spMk id="1324" creationId="{3D825FA4-4074-114C-7AA0-05A88595698C}"/>
          </ac:spMkLst>
        </pc:spChg>
        <pc:spChg chg="mod">
          <ac:chgData name="Emils Zegers" userId="bd5cf22c-0e97-44c0-acad-9bc9915da531" providerId="ADAL" clId="{5F09D76C-1841-4F58-94B1-5AE3681891B6}" dt="2023-06-22T13:57:58.600" v="3437" actId="27803"/>
          <ac:spMkLst>
            <pc:docMk/>
            <pc:sldMk cId="605312590" sldId="256"/>
            <ac:spMk id="1325" creationId="{87CE1015-35A6-EC8F-9D8F-A01586FF4CD5}"/>
          </ac:spMkLst>
        </pc:spChg>
        <pc:spChg chg="mod">
          <ac:chgData name="Emils Zegers" userId="bd5cf22c-0e97-44c0-acad-9bc9915da531" providerId="ADAL" clId="{5F09D76C-1841-4F58-94B1-5AE3681891B6}" dt="2023-06-22T13:57:58.600" v="3437" actId="27803"/>
          <ac:spMkLst>
            <pc:docMk/>
            <pc:sldMk cId="605312590" sldId="256"/>
            <ac:spMk id="1326" creationId="{2523629C-19F8-58E6-2EDF-A37AFA07313F}"/>
          </ac:spMkLst>
        </pc:spChg>
        <pc:spChg chg="mod">
          <ac:chgData name="Emils Zegers" userId="bd5cf22c-0e97-44c0-acad-9bc9915da531" providerId="ADAL" clId="{5F09D76C-1841-4F58-94B1-5AE3681891B6}" dt="2023-06-22T13:57:58.600" v="3437" actId="27803"/>
          <ac:spMkLst>
            <pc:docMk/>
            <pc:sldMk cId="605312590" sldId="256"/>
            <ac:spMk id="1327" creationId="{C97E9A49-5029-D08A-CC96-0332A8FF5853}"/>
          </ac:spMkLst>
        </pc:spChg>
        <pc:spChg chg="mod">
          <ac:chgData name="Emils Zegers" userId="bd5cf22c-0e97-44c0-acad-9bc9915da531" providerId="ADAL" clId="{5F09D76C-1841-4F58-94B1-5AE3681891B6}" dt="2023-06-22T13:57:58.600" v="3437" actId="27803"/>
          <ac:spMkLst>
            <pc:docMk/>
            <pc:sldMk cId="605312590" sldId="256"/>
            <ac:spMk id="1328" creationId="{01B43898-97D5-75E3-5BF3-41E46F705B94}"/>
          </ac:spMkLst>
        </pc:spChg>
        <pc:spChg chg="mod">
          <ac:chgData name="Emils Zegers" userId="bd5cf22c-0e97-44c0-acad-9bc9915da531" providerId="ADAL" clId="{5F09D76C-1841-4F58-94B1-5AE3681891B6}" dt="2023-06-22T13:57:58.600" v="3437" actId="27803"/>
          <ac:spMkLst>
            <pc:docMk/>
            <pc:sldMk cId="605312590" sldId="256"/>
            <ac:spMk id="1329" creationId="{0EE254DE-F5F4-069B-4DBF-DFA079700943}"/>
          </ac:spMkLst>
        </pc:spChg>
        <pc:spChg chg="mod">
          <ac:chgData name="Emils Zegers" userId="bd5cf22c-0e97-44c0-acad-9bc9915da531" providerId="ADAL" clId="{5F09D76C-1841-4F58-94B1-5AE3681891B6}" dt="2023-06-22T13:57:58.600" v="3437" actId="27803"/>
          <ac:spMkLst>
            <pc:docMk/>
            <pc:sldMk cId="605312590" sldId="256"/>
            <ac:spMk id="1330" creationId="{87852AC4-857E-0224-DFCE-5D9EA2CCC5A2}"/>
          </ac:spMkLst>
        </pc:spChg>
        <pc:spChg chg="mod">
          <ac:chgData name="Emils Zegers" userId="bd5cf22c-0e97-44c0-acad-9bc9915da531" providerId="ADAL" clId="{5F09D76C-1841-4F58-94B1-5AE3681891B6}" dt="2023-06-22T13:57:58.600" v="3437" actId="27803"/>
          <ac:spMkLst>
            <pc:docMk/>
            <pc:sldMk cId="605312590" sldId="256"/>
            <ac:spMk id="1331" creationId="{E8AADB2B-1143-72AD-CE8D-FE4F915AE915}"/>
          </ac:spMkLst>
        </pc:spChg>
        <pc:spChg chg="mod">
          <ac:chgData name="Emils Zegers" userId="bd5cf22c-0e97-44c0-acad-9bc9915da531" providerId="ADAL" clId="{5F09D76C-1841-4F58-94B1-5AE3681891B6}" dt="2023-06-22T13:57:58.600" v="3437" actId="27803"/>
          <ac:spMkLst>
            <pc:docMk/>
            <pc:sldMk cId="605312590" sldId="256"/>
            <ac:spMk id="1332" creationId="{A2BC21FC-DC86-FC4F-554C-6C041731FB46}"/>
          </ac:spMkLst>
        </pc:spChg>
        <pc:spChg chg="mod">
          <ac:chgData name="Emils Zegers" userId="bd5cf22c-0e97-44c0-acad-9bc9915da531" providerId="ADAL" clId="{5F09D76C-1841-4F58-94B1-5AE3681891B6}" dt="2023-06-22T13:57:58.600" v="3437" actId="27803"/>
          <ac:spMkLst>
            <pc:docMk/>
            <pc:sldMk cId="605312590" sldId="256"/>
            <ac:spMk id="1333" creationId="{5333FAD2-CCF7-0076-B128-AFD654B24658}"/>
          </ac:spMkLst>
        </pc:spChg>
        <pc:spChg chg="mod">
          <ac:chgData name="Emils Zegers" userId="bd5cf22c-0e97-44c0-acad-9bc9915da531" providerId="ADAL" clId="{5F09D76C-1841-4F58-94B1-5AE3681891B6}" dt="2023-06-22T13:57:58.600" v="3437" actId="27803"/>
          <ac:spMkLst>
            <pc:docMk/>
            <pc:sldMk cId="605312590" sldId="256"/>
            <ac:spMk id="1334" creationId="{279D234F-4AA4-BA35-6060-BBE17DE6860A}"/>
          </ac:spMkLst>
        </pc:spChg>
        <pc:spChg chg="mod">
          <ac:chgData name="Emils Zegers" userId="bd5cf22c-0e97-44c0-acad-9bc9915da531" providerId="ADAL" clId="{5F09D76C-1841-4F58-94B1-5AE3681891B6}" dt="2023-06-22T13:57:58.600" v="3437" actId="27803"/>
          <ac:spMkLst>
            <pc:docMk/>
            <pc:sldMk cId="605312590" sldId="256"/>
            <ac:spMk id="1335" creationId="{1F22E98C-CF4D-8114-163A-CE609BFD2958}"/>
          </ac:spMkLst>
        </pc:spChg>
        <pc:spChg chg="mod">
          <ac:chgData name="Emils Zegers" userId="bd5cf22c-0e97-44c0-acad-9bc9915da531" providerId="ADAL" clId="{5F09D76C-1841-4F58-94B1-5AE3681891B6}" dt="2023-06-22T13:57:58.600" v="3437" actId="27803"/>
          <ac:spMkLst>
            <pc:docMk/>
            <pc:sldMk cId="605312590" sldId="256"/>
            <ac:spMk id="1336" creationId="{6A1A926B-1BC2-91AB-29C6-C1EAC2F346BD}"/>
          </ac:spMkLst>
        </pc:spChg>
        <pc:spChg chg="mod">
          <ac:chgData name="Emils Zegers" userId="bd5cf22c-0e97-44c0-acad-9bc9915da531" providerId="ADAL" clId="{5F09D76C-1841-4F58-94B1-5AE3681891B6}" dt="2023-06-22T13:57:58.600" v="3437" actId="27803"/>
          <ac:spMkLst>
            <pc:docMk/>
            <pc:sldMk cId="605312590" sldId="256"/>
            <ac:spMk id="1337" creationId="{59F7001F-0829-592D-F941-EB81908D24CD}"/>
          </ac:spMkLst>
        </pc:spChg>
        <pc:spChg chg="mod">
          <ac:chgData name="Emils Zegers" userId="bd5cf22c-0e97-44c0-acad-9bc9915da531" providerId="ADAL" clId="{5F09D76C-1841-4F58-94B1-5AE3681891B6}" dt="2023-06-22T13:57:58.600" v="3437" actId="27803"/>
          <ac:spMkLst>
            <pc:docMk/>
            <pc:sldMk cId="605312590" sldId="256"/>
            <ac:spMk id="1338" creationId="{4C92639A-E8B0-9F82-B101-624329729D8A}"/>
          </ac:spMkLst>
        </pc:spChg>
        <pc:spChg chg="mod">
          <ac:chgData name="Emils Zegers" userId="bd5cf22c-0e97-44c0-acad-9bc9915da531" providerId="ADAL" clId="{5F09D76C-1841-4F58-94B1-5AE3681891B6}" dt="2023-06-22T13:57:58.600" v="3437" actId="27803"/>
          <ac:spMkLst>
            <pc:docMk/>
            <pc:sldMk cId="605312590" sldId="256"/>
            <ac:spMk id="1339" creationId="{3A60C2B5-A087-48E6-63AB-92D55A80D135}"/>
          </ac:spMkLst>
        </pc:spChg>
        <pc:spChg chg="mod">
          <ac:chgData name="Emils Zegers" userId="bd5cf22c-0e97-44c0-acad-9bc9915da531" providerId="ADAL" clId="{5F09D76C-1841-4F58-94B1-5AE3681891B6}" dt="2023-06-22T13:57:58.600" v="3437" actId="27803"/>
          <ac:spMkLst>
            <pc:docMk/>
            <pc:sldMk cId="605312590" sldId="256"/>
            <ac:spMk id="1340" creationId="{C051A20D-4C71-000B-F6CA-980773200E17}"/>
          </ac:spMkLst>
        </pc:spChg>
        <pc:spChg chg="mod">
          <ac:chgData name="Emils Zegers" userId="bd5cf22c-0e97-44c0-acad-9bc9915da531" providerId="ADAL" clId="{5F09D76C-1841-4F58-94B1-5AE3681891B6}" dt="2023-06-22T13:57:58.600" v="3437" actId="27803"/>
          <ac:spMkLst>
            <pc:docMk/>
            <pc:sldMk cId="605312590" sldId="256"/>
            <ac:spMk id="1341" creationId="{015714C5-CCE9-647A-771D-9BB7437E6B49}"/>
          </ac:spMkLst>
        </pc:spChg>
        <pc:spChg chg="mod">
          <ac:chgData name="Emils Zegers" userId="bd5cf22c-0e97-44c0-acad-9bc9915da531" providerId="ADAL" clId="{5F09D76C-1841-4F58-94B1-5AE3681891B6}" dt="2023-06-22T13:57:58.600" v="3437" actId="27803"/>
          <ac:spMkLst>
            <pc:docMk/>
            <pc:sldMk cId="605312590" sldId="256"/>
            <ac:spMk id="1342" creationId="{D681C6C3-9496-D5C4-A07F-27FE3CDA5631}"/>
          </ac:spMkLst>
        </pc:spChg>
        <pc:spChg chg="mod">
          <ac:chgData name="Emils Zegers" userId="bd5cf22c-0e97-44c0-acad-9bc9915da531" providerId="ADAL" clId="{5F09D76C-1841-4F58-94B1-5AE3681891B6}" dt="2023-06-22T13:57:58.600" v="3437" actId="27803"/>
          <ac:spMkLst>
            <pc:docMk/>
            <pc:sldMk cId="605312590" sldId="256"/>
            <ac:spMk id="1343" creationId="{4B5BD870-A354-DCB7-7460-F9C7BD4A0D71}"/>
          </ac:spMkLst>
        </pc:spChg>
        <pc:spChg chg="mod">
          <ac:chgData name="Emils Zegers" userId="bd5cf22c-0e97-44c0-acad-9bc9915da531" providerId="ADAL" clId="{5F09D76C-1841-4F58-94B1-5AE3681891B6}" dt="2023-06-22T13:57:58.600" v="3437" actId="27803"/>
          <ac:spMkLst>
            <pc:docMk/>
            <pc:sldMk cId="605312590" sldId="256"/>
            <ac:spMk id="1344" creationId="{81488C18-EE30-D944-0EC1-BCB3D03F90E1}"/>
          </ac:spMkLst>
        </pc:spChg>
        <pc:spChg chg="mod">
          <ac:chgData name="Emils Zegers" userId="bd5cf22c-0e97-44c0-acad-9bc9915da531" providerId="ADAL" clId="{5F09D76C-1841-4F58-94B1-5AE3681891B6}" dt="2023-06-22T13:57:58.600" v="3437" actId="27803"/>
          <ac:spMkLst>
            <pc:docMk/>
            <pc:sldMk cId="605312590" sldId="256"/>
            <ac:spMk id="1345" creationId="{9068A14D-151F-7DD2-F9ED-02A9589A8FFC}"/>
          </ac:spMkLst>
        </pc:spChg>
        <pc:spChg chg="mod">
          <ac:chgData name="Emils Zegers" userId="bd5cf22c-0e97-44c0-acad-9bc9915da531" providerId="ADAL" clId="{5F09D76C-1841-4F58-94B1-5AE3681891B6}" dt="2023-06-22T13:57:58.600" v="3437" actId="27803"/>
          <ac:spMkLst>
            <pc:docMk/>
            <pc:sldMk cId="605312590" sldId="256"/>
            <ac:spMk id="1346" creationId="{54CBA565-B38C-547D-4B17-AF3CC876DA88}"/>
          </ac:spMkLst>
        </pc:spChg>
        <pc:spChg chg="mod">
          <ac:chgData name="Emils Zegers" userId="bd5cf22c-0e97-44c0-acad-9bc9915da531" providerId="ADAL" clId="{5F09D76C-1841-4F58-94B1-5AE3681891B6}" dt="2023-06-22T13:57:58.600" v="3437" actId="27803"/>
          <ac:spMkLst>
            <pc:docMk/>
            <pc:sldMk cId="605312590" sldId="256"/>
            <ac:spMk id="1347" creationId="{51C224C8-529C-B5CD-A9F9-E4B6F8EF1394}"/>
          </ac:spMkLst>
        </pc:spChg>
        <pc:spChg chg="mod">
          <ac:chgData name="Emils Zegers" userId="bd5cf22c-0e97-44c0-acad-9bc9915da531" providerId="ADAL" clId="{5F09D76C-1841-4F58-94B1-5AE3681891B6}" dt="2023-06-22T13:57:58.600" v="3437" actId="27803"/>
          <ac:spMkLst>
            <pc:docMk/>
            <pc:sldMk cId="605312590" sldId="256"/>
            <ac:spMk id="1348" creationId="{802D5D9E-7F90-07E8-FB39-310936CF8590}"/>
          </ac:spMkLst>
        </pc:spChg>
        <pc:spChg chg="mod">
          <ac:chgData name="Emils Zegers" userId="bd5cf22c-0e97-44c0-acad-9bc9915da531" providerId="ADAL" clId="{5F09D76C-1841-4F58-94B1-5AE3681891B6}" dt="2023-06-22T13:57:58.600" v="3437" actId="27803"/>
          <ac:spMkLst>
            <pc:docMk/>
            <pc:sldMk cId="605312590" sldId="256"/>
            <ac:spMk id="1349" creationId="{34CCA5EE-E1EB-427A-2D93-845102497587}"/>
          </ac:spMkLst>
        </pc:spChg>
        <pc:spChg chg="mod">
          <ac:chgData name="Emils Zegers" userId="bd5cf22c-0e97-44c0-acad-9bc9915da531" providerId="ADAL" clId="{5F09D76C-1841-4F58-94B1-5AE3681891B6}" dt="2023-06-22T13:57:58.600" v="3437" actId="27803"/>
          <ac:spMkLst>
            <pc:docMk/>
            <pc:sldMk cId="605312590" sldId="256"/>
            <ac:spMk id="1350" creationId="{B07AE833-C074-4EDC-4D16-C7E52139EC02}"/>
          </ac:spMkLst>
        </pc:spChg>
        <pc:spChg chg="mod">
          <ac:chgData name="Emils Zegers" userId="bd5cf22c-0e97-44c0-acad-9bc9915da531" providerId="ADAL" clId="{5F09D76C-1841-4F58-94B1-5AE3681891B6}" dt="2023-06-22T13:57:58.600" v="3437" actId="27803"/>
          <ac:spMkLst>
            <pc:docMk/>
            <pc:sldMk cId="605312590" sldId="256"/>
            <ac:spMk id="1351" creationId="{5493B13E-AC3C-DFB5-42B3-0E65C525A142}"/>
          </ac:spMkLst>
        </pc:spChg>
        <pc:spChg chg="mod">
          <ac:chgData name="Emils Zegers" userId="bd5cf22c-0e97-44c0-acad-9bc9915da531" providerId="ADAL" clId="{5F09D76C-1841-4F58-94B1-5AE3681891B6}" dt="2023-06-22T13:57:58.600" v="3437" actId="27803"/>
          <ac:spMkLst>
            <pc:docMk/>
            <pc:sldMk cId="605312590" sldId="256"/>
            <ac:spMk id="1352" creationId="{1DEA40AC-2469-778A-D182-0654CC738863}"/>
          </ac:spMkLst>
        </pc:spChg>
        <pc:spChg chg="mod">
          <ac:chgData name="Emils Zegers" userId="bd5cf22c-0e97-44c0-acad-9bc9915da531" providerId="ADAL" clId="{5F09D76C-1841-4F58-94B1-5AE3681891B6}" dt="2023-06-22T13:57:58.600" v="3437" actId="27803"/>
          <ac:spMkLst>
            <pc:docMk/>
            <pc:sldMk cId="605312590" sldId="256"/>
            <ac:spMk id="1353" creationId="{FA908217-B098-C8AA-4D76-C63D2610963A}"/>
          </ac:spMkLst>
        </pc:spChg>
        <pc:spChg chg="mod">
          <ac:chgData name="Emils Zegers" userId="bd5cf22c-0e97-44c0-acad-9bc9915da531" providerId="ADAL" clId="{5F09D76C-1841-4F58-94B1-5AE3681891B6}" dt="2023-06-22T13:57:58.600" v="3437" actId="27803"/>
          <ac:spMkLst>
            <pc:docMk/>
            <pc:sldMk cId="605312590" sldId="256"/>
            <ac:spMk id="1354" creationId="{A1CAC7D7-2B65-A8A3-81F5-40FE44394D24}"/>
          </ac:spMkLst>
        </pc:spChg>
        <pc:spChg chg="mod">
          <ac:chgData name="Emils Zegers" userId="bd5cf22c-0e97-44c0-acad-9bc9915da531" providerId="ADAL" clId="{5F09D76C-1841-4F58-94B1-5AE3681891B6}" dt="2023-06-22T13:57:58.600" v="3437" actId="27803"/>
          <ac:spMkLst>
            <pc:docMk/>
            <pc:sldMk cId="605312590" sldId="256"/>
            <ac:spMk id="1355" creationId="{DC46D4E3-082A-C79F-2B31-03C7B7BF7CB3}"/>
          </ac:spMkLst>
        </pc:spChg>
        <pc:spChg chg="mod">
          <ac:chgData name="Emils Zegers" userId="bd5cf22c-0e97-44c0-acad-9bc9915da531" providerId="ADAL" clId="{5F09D76C-1841-4F58-94B1-5AE3681891B6}" dt="2023-06-22T13:57:58.600" v="3437" actId="27803"/>
          <ac:spMkLst>
            <pc:docMk/>
            <pc:sldMk cId="605312590" sldId="256"/>
            <ac:spMk id="1356" creationId="{F705C4D0-B754-38FC-8512-B90993C444A2}"/>
          </ac:spMkLst>
        </pc:spChg>
        <pc:spChg chg="mod">
          <ac:chgData name="Emils Zegers" userId="bd5cf22c-0e97-44c0-acad-9bc9915da531" providerId="ADAL" clId="{5F09D76C-1841-4F58-94B1-5AE3681891B6}" dt="2023-06-22T13:57:58.600" v="3437" actId="27803"/>
          <ac:spMkLst>
            <pc:docMk/>
            <pc:sldMk cId="605312590" sldId="256"/>
            <ac:spMk id="1357" creationId="{D32E7978-AF74-8D15-FAE0-EC57650BB777}"/>
          </ac:spMkLst>
        </pc:spChg>
        <pc:spChg chg="mod">
          <ac:chgData name="Emils Zegers" userId="bd5cf22c-0e97-44c0-acad-9bc9915da531" providerId="ADAL" clId="{5F09D76C-1841-4F58-94B1-5AE3681891B6}" dt="2023-06-22T13:57:58.600" v="3437" actId="27803"/>
          <ac:spMkLst>
            <pc:docMk/>
            <pc:sldMk cId="605312590" sldId="256"/>
            <ac:spMk id="1358" creationId="{49184C52-3281-7833-17BC-9607AB4A4D0C}"/>
          </ac:spMkLst>
        </pc:spChg>
        <pc:spChg chg="mod">
          <ac:chgData name="Emils Zegers" userId="bd5cf22c-0e97-44c0-acad-9bc9915da531" providerId="ADAL" clId="{5F09D76C-1841-4F58-94B1-5AE3681891B6}" dt="2023-06-22T13:57:58.600" v="3437" actId="27803"/>
          <ac:spMkLst>
            <pc:docMk/>
            <pc:sldMk cId="605312590" sldId="256"/>
            <ac:spMk id="1359" creationId="{46FECB2A-C357-5ECE-B4ED-5688B811FBFF}"/>
          </ac:spMkLst>
        </pc:spChg>
        <pc:spChg chg="mod">
          <ac:chgData name="Emils Zegers" userId="bd5cf22c-0e97-44c0-acad-9bc9915da531" providerId="ADAL" clId="{5F09D76C-1841-4F58-94B1-5AE3681891B6}" dt="2023-06-22T13:57:58.600" v="3437" actId="27803"/>
          <ac:spMkLst>
            <pc:docMk/>
            <pc:sldMk cId="605312590" sldId="256"/>
            <ac:spMk id="1360" creationId="{879CD339-8AF2-8773-EB2B-255ED8C87AA0}"/>
          </ac:spMkLst>
        </pc:spChg>
        <pc:spChg chg="mod">
          <ac:chgData name="Emils Zegers" userId="bd5cf22c-0e97-44c0-acad-9bc9915da531" providerId="ADAL" clId="{5F09D76C-1841-4F58-94B1-5AE3681891B6}" dt="2023-06-22T13:57:58.600" v="3437" actId="27803"/>
          <ac:spMkLst>
            <pc:docMk/>
            <pc:sldMk cId="605312590" sldId="256"/>
            <ac:spMk id="1361" creationId="{85FA0EE3-228E-C65E-5400-3D5F6281DBC9}"/>
          </ac:spMkLst>
        </pc:spChg>
        <pc:spChg chg="mod">
          <ac:chgData name="Emils Zegers" userId="bd5cf22c-0e97-44c0-acad-9bc9915da531" providerId="ADAL" clId="{5F09D76C-1841-4F58-94B1-5AE3681891B6}" dt="2023-06-22T13:57:58.600" v="3437" actId="27803"/>
          <ac:spMkLst>
            <pc:docMk/>
            <pc:sldMk cId="605312590" sldId="256"/>
            <ac:spMk id="1362" creationId="{EE8E11B9-0EA1-3959-34A6-2484FF07D59B}"/>
          </ac:spMkLst>
        </pc:spChg>
        <pc:spChg chg="mod">
          <ac:chgData name="Emils Zegers" userId="bd5cf22c-0e97-44c0-acad-9bc9915da531" providerId="ADAL" clId="{5F09D76C-1841-4F58-94B1-5AE3681891B6}" dt="2023-06-22T13:57:58.600" v="3437" actId="27803"/>
          <ac:spMkLst>
            <pc:docMk/>
            <pc:sldMk cId="605312590" sldId="256"/>
            <ac:spMk id="1363" creationId="{60DE594E-A105-C429-D2D1-07B1117D5C17}"/>
          </ac:spMkLst>
        </pc:spChg>
        <pc:spChg chg="mod">
          <ac:chgData name="Emils Zegers" userId="bd5cf22c-0e97-44c0-acad-9bc9915da531" providerId="ADAL" clId="{5F09D76C-1841-4F58-94B1-5AE3681891B6}" dt="2023-06-22T13:57:58.600" v="3437" actId="27803"/>
          <ac:spMkLst>
            <pc:docMk/>
            <pc:sldMk cId="605312590" sldId="256"/>
            <ac:spMk id="1364" creationId="{1920FB67-534F-715F-926F-99DBBF85FE06}"/>
          </ac:spMkLst>
        </pc:spChg>
        <pc:spChg chg="mod">
          <ac:chgData name="Emils Zegers" userId="bd5cf22c-0e97-44c0-acad-9bc9915da531" providerId="ADAL" clId="{5F09D76C-1841-4F58-94B1-5AE3681891B6}" dt="2023-06-22T13:57:58.600" v="3437" actId="27803"/>
          <ac:spMkLst>
            <pc:docMk/>
            <pc:sldMk cId="605312590" sldId="256"/>
            <ac:spMk id="1365" creationId="{7E3C8915-25EB-105F-7A29-D0A29F89578E}"/>
          </ac:spMkLst>
        </pc:spChg>
        <pc:spChg chg="mod">
          <ac:chgData name="Emils Zegers" userId="bd5cf22c-0e97-44c0-acad-9bc9915da531" providerId="ADAL" clId="{5F09D76C-1841-4F58-94B1-5AE3681891B6}" dt="2023-06-22T13:57:58.600" v="3437" actId="27803"/>
          <ac:spMkLst>
            <pc:docMk/>
            <pc:sldMk cId="605312590" sldId="256"/>
            <ac:spMk id="1366" creationId="{71BA18C0-9857-4C4B-5FBE-736F441958A2}"/>
          </ac:spMkLst>
        </pc:spChg>
        <pc:spChg chg="mod">
          <ac:chgData name="Emils Zegers" userId="bd5cf22c-0e97-44c0-acad-9bc9915da531" providerId="ADAL" clId="{5F09D76C-1841-4F58-94B1-5AE3681891B6}" dt="2023-06-22T13:57:58.600" v="3437" actId="27803"/>
          <ac:spMkLst>
            <pc:docMk/>
            <pc:sldMk cId="605312590" sldId="256"/>
            <ac:spMk id="1367" creationId="{27B78B5E-1EF1-BADE-E96B-7EA95C4D0366}"/>
          </ac:spMkLst>
        </pc:spChg>
        <pc:spChg chg="mod">
          <ac:chgData name="Emils Zegers" userId="bd5cf22c-0e97-44c0-acad-9bc9915da531" providerId="ADAL" clId="{5F09D76C-1841-4F58-94B1-5AE3681891B6}" dt="2023-06-22T13:57:58.600" v="3437" actId="27803"/>
          <ac:spMkLst>
            <pc:docMk/>
            <pc:sldMk cId="605312590" sldId="256"/>
            <ac:spMk id="1368" creationId="{BDA5480A-BDC2-4BE5-00E9-360E579B2047}"/>
          </ac:spMkLst>
        </pc:spChg>
        <pc:spChg chg="mod">
          <ac:chgData name="Emils Zegers" userId="bd5cf22c-0e97-44c0-acad-9bc9915da531" providerId="ADAL" clId="{5F09D76C-1841-4F58-94B1-5AE3681891B6}" dt="2023-06-22T13:57:58.600" v="3437" actId="27803"/>
          <ac:spMkLst>
            <pc:docMk/>
            <pc:sldMk cId="605312590" sldId="256"/>
            <ac:spMk id="1369" creationId="{DAA3E6F6-BD95-01B1-7630-AA74F5CCD1EB}"/>
          </ac:spMkLst>
        </pc:spChg>
        <pc:spChg chg="mod">
          <ac:chgData name="Emils Zegers" userId="bd5cf22c-0e97-44c0-acad-9bc9915da531" providerId="ADAL" clId="{5F09D76C-1841-4F58-94B1-5AE3681891B6}" dt="2023-06-22T13:57:58.600" v="3437" actId="27803"/>
          <ac:spMkLst>
            <pc:docMk/>
            <pc:sldMk cId="605312590" sldId="256"/>
            <ac:spMk id="1370" creationId="{07871155-D8A3-9774-9CE6-DE03E03B82A1}"/>
          </ac:spMkLst>
        </pc:spChg>
        <pc:spChg chg="mod">
          <ac:chgData name="Emils Zegers" userId="bd5cf22c-0e97-44c0-acad-9bc9915da531" providerId="ADAL" clId="{5F09D76C-1841-4F58-94B1-5AE3681891B6}" dt="2023-06-22T13:57:58.600" v="3437" actId="27803"/>
          <ac:spMkLst>
            <pc:docMk/>
            <pc:sldMk cId="605312590" sldId="256"/>
            <ac:spMk id="1371" creationId="{202E2754-4D2A-739A-8EF8-EBA4A49559FF}"/>
          </ac:spMkLst>
        </pc:spChg>
        <pc:spChg chg="mod">
          <ac:chgData name="Emils Zegers" userId="bd5cf22c-0e97-44c0-acad-9bc9915da531" providerId="ADAL" clId="{5F09D76C-1841-4F58-94B1-5AE3681891B6}" dt="2023-06-22T13:57:58.600" v="3437" actId="27803"/>
          <ac:spMkLst>
            <pc:docMk/>
            <pc:sldMk cId="605312590" sldId="256"/>
            <ac:spMk id="1372" creationId="{B9940AE7-584C-D00F-7054-1400D2303131}"/>
          </ac:spMkLst>
        </pc:spChg>
        <pc:spChg chg="mod">
          <ac:chgData name="Emils Zegers" userId="bd5cf22c-0e97-44c0-acad-9bc9915da531" providerId="ADAL" clId="{5F09D76C-1841-4F58-94B1-5AE3681891B6}" dt="2023-06-22T13:57:58.600" v="3437" actId="27803"/>
          <ac:spMkLst>
            <pc:docMk/>
            <pc:sldMk cId="605312590" sldId="256"/>
            <ac:spMk id="1373" creationId="{893E7934-D1AE-922E-57FD-643DE67BC7C1}"/>
          </ac:spMkLst>
        </pc:spChg>
        <pc:spChg chg="mod">
          <ac:chgData name="Emils Zegers" userId="bd5cf22c-0e97-44c0-acad-9bc9915da531" providerId="ADAL" clId="{5F09D76C-1841-4F58-94B1-5AE3681891B6}" dt="2023-06-22T13:57:58.600" v="3437" actId="27803"/>
          <ac:spMkLst>
            <pc:docMk/>
            <pc:sldMk cId="605312590" sldId="256"/>
            <ac:spMk id="1374" creationId="{1186E1D3-2473-5F58-E1A0-A2A00B561990}"/>
          </ac:spMkLst>
        </pc:spChg>
        <pc:spChg chg="mod">
          <ac:chgData name="Emils Zegers" userId="bd5cf22c-0e97-44c0-acad-9bc9915da531" providerId="ADAL" clId="{5F09D76C-1841-4F58-94B1-5AE3681891B6}" dt="2023-06-22T13:57:58.600" v="3437" actId="27803"/>
          <ac:spMkLst>
            <pc:docMk/>
            <pc:sldMk cId="605312590" sldId="256"/>
            <ac:spMk id="1375" creationId="{A0D5F0AC-650A-9D1F-C1F9-2000EC97A693}"/>
          </ac:spMkLst>
        </pc:spChg>
        <pc:spChg chg="mod">
          <ac:chgData name="Emils Zegers" userId="bd5cf22c-0e97-44c0-acad-9bc9915da531" providerId="ADAL" clId="{5F09D76C-1841-4F58-94B1-5AE3681891B6}" dt="2023-06-22T13:57:58.600" v="3437" actId="27803"/>
          <ac:spMkLst>
            <pc:docMk/>
            <pc:sldMk cId="605312590" sldId="256"/>
            <ac:spMk id="1376" creationId="{6F66F8E9-960F-96D9-E565-5718D9185B9D}"/>
          </ac:spMkLst>
        </pc:spChg>
        <pc:spChg chg="mod">
          <ac:chgData name="Emils Zegers" userId="bd5cf22c-0e97-44c0-acad-9bc9915da531" providerId="ADAL" clId="{5F09D76C-1841-4F58-94B1-5AE3681891B6}" dt="2023-06-22T13:57:58.600" v="3437" actId="27803"/>
          <ac:spMkLst>
            <pc:docMk/>
            <pc:sldMk cId="605312590" sldId="256"/>
            <ac:spMk id="1377" creationId="{DC47B56A-B214-6441-E193-A531E9C5ADFF}"/>
          </ac:spMkLst>
        </pc:spChg>
        <pc:spChg chg="mod">
          <ac:chgData name="Emils Zegers" userId="bd5cf22c-0e97-44c0-acad-9bc9915da531" providerId="ADAL" clId="{5F09D76C-1841-4F58-94B1-5AE3681891B6}" dt="2023-06-22T13:57:58.600" v="3437" actId="27803"/>
          <ac:spMkLst>
            <pc:docMk/>
            <pc:sldMk cId="605312590" sldId="256"/>
            <ac:spMk id="1378" creationId="{44296282-5674-BE41-81CF-F0565621789B}"/>
          </ac:spMkLst>
        </pc:spChg>
        <pc:spChg chg="mod">
          <ac:chgData name="Emils Zegers" userId="bd5cf22c-0e97-44c0-acad-9bc9915da531" providerId="ADAL" clId="{5F09D76C-1841-4F58-94B1-5AE3681891B6}" dt="2023-06-22T13:57:58.600" v="3437" actId="27803"/>
          <ac:spMkLst>
            <pc:docMk/>
            <pc:sldMk cId="605312590" sldId="256"/>
            <ac:spMk id="1379" creationId="{4BD34164-A961-1383-E65C-1CBBEEE1429A}"/>
          </ac:spMkLst>
        </pc:spChg>
        <pc:spChg chg="mod">
          <ac:chgData name="Emils Zegers" userId="bd5cf22c-0e97-44c0-acad-9bc9915da531" providerId="ADAL" clId="{5F09D76C-1841-4F58-94B1-5AE3681891B6}" dt="2023-06-22T13:57:58.600" v="3437" actId="27803"/>
          <ac:spMkLst>
            <pc:docMk/>
            <pc:sldMk cId="605312590" sldId="256"/>
            <ac:spMk id="1380" creationId="{D21D1C6E-D279-12CA-8431-549485D930FA}"/>
          </ac:spMkLst>
        </pc:spChg>
        <pc:spChg chg="mod">
          <ac:chgData name="Emils Zegers" userId="bd5cf22c-0e97-44c0-acad-9bc9915da531" providerId="ADAL" clId="{5F09D76C-1841-4F58-94B1-5AE3681891B6}" dt="2023-06-22T13:57:58.600" v="3437" actId="27803"/>
          <ac:spMkLst>
            <pc:docMk/>
            <pc:sldMk cId="605312590" sldId="256"/>
            <ac:spMk id="1381" creationId="{8CEEB020-8F14-F154-CB27-F5F4C90D03FA}"/>
          </ac:spMkLst>
        </pc:spChg>
        <pc:spChg chg="mod">
          <ac:chgData name="Emils Zegers" userId="bd5cf22c-0e97-44c0-acad-9bc9915da531" providerId="ADAL" clId="{5F09D76C-1841-4F58-94B1-5AE3681891B6}" dt="2023-06-22T13:57:58.600" v="3437" actId="27803"/>
          <ac:spMkLst>
            <pc:docMk/>
            <pc:sldMk cId="605312590" sldId="256"/>
            <ac:spMk id="1382" creationId="{10D4B123-1143-754D-2DA0-7671A13B9C4C}"/>
          </ac:spMkLst>
        </pc:spChg>
        <pc:spChg chg="mod">
          <ac:chgData name="Emils Zegers" userId="bd5cf22c-0e97-44c0-acad-9bc9915da531" providerId="ADAL" clId="{5F09D76C-1841-4F58-94B1-5AE3681891B6}" dt="2023-06-22T13:57:58.600" v="3437" actId="27803"/>
          <ac:spMkLst>
            <pc:docMk/>
            <pc:sldMk cId="605312590" sldId="256"/>
            <ac:spMk id="1383" creationId="{D15ED074-8C25-A181-8CFB-0BB1138E77FD}"/>
          </ac:spMkLst>
        </pc:spChg>
        <pc:spChg chg="mod">
          <ac:chgData name="Emils Zegers" userId="bd5cf22c-0e97-44c0-acad-9bc9915da531" providerId="ADAL" clId="{5F09D76C-1841-4F58-94B1-5AE3681891B6}" dt="2023-06-22T13:57:58.600" v="3437" actId="27803"/>
          <ac:spMkLst>
            <pc:docMk/>
            <pc:sldMk cId="605312590" sldId="256"/>
            <ac:spMk id="1384" creationId="{B58F18DE-B00C-FCD9-C9C5-848C384E5EE5}"/>
          </ac:spMkLst>
        </pc:spChg>
        <pc:spChg chg="mod">
          <ac:chgData name="Emils Zegers" userId="bd5cf22c-0e97-44c0-acad-9bc9915da531" providerId="ADAL" clId="{5F09D76C-1841-4F58-94B1-5AE3681891B6}" dt="2023-06-22T13:57:58.600" v="3437" actId="27803"/>
          <ac:spMkLst>
            <pc:docMk/>
            <pc:sldMk cId="605312590" sldId="256"/>
            <ac:spMk id="1385" creationId="{857B40C8-FB4B-30BF-CAFF-EB33E5BDA9CC}"/>
          </ac:spMkLst>
        </pc:spChg>
        <pc:spChg chg="mod">
          <ac:chgData name="Emils Zegers" userId="bd5cf22c-0e97-44c0-acad-9bc9915da531" providerId="ADAL" clId="{5F09D76C-1841-4F58-94B1-5AE3681891B6}" dt="2023-06-22T13:57:58.600" v="3437" actId="27803"/>
          <ac:spMkLst>
            <pc:docMk/>
            <pc:sldMk cId="605312590" sldId="256"/>
            <ac:spMk id="1386" creationId="{C84D8B62-B988-3BB6-572E-7BFBCFEE01C7}"/>
          </ac:spMkLst>
        </pc:spChg>
        <pc:spChg chg="mod">
          <ac:chgData name="Emils Zegers" userId="bd5cf22c-0e97-44c0-acad-9bc9915da531" providerId="ADAL" clId="{5F09D76C-1841-4F58-94B1-5AE3681891B6}" dt="2023-06-22T13:57:58.600" v="3437" actId="27803"/>
          <ac:spMkLst>
            <pc:docMk/>
            <pc:sldMk cId="605312590" sldId="256"/>
            <ac:spMk id="1387" creationId="{0BB123C0-D3A6-1750-02F0-0C29CD6ABA52}"/>
          </ac:spMkLst>
        </pc:spChg>
        <pc:spChg chg="mod">
          <ac:chgData name="Emils Zegers" userId="bd5cf22c-0e97-44c0-acad-9bc9915da531" providerId="ADAL" clId="{5F09D76C-1841-4F58-94B1-5AE3681891B6}" dt="2023-06-22T13:57:58.600" v="3437" actId="27803"/>
          <ac:spMkLst>
            <pc:docMk/>
            <pc:sldMk cId="605312590" sldId="256"/>
            <ac:spMk id="1388" creationId="{864987C9-9B29-30D9-597D-7EB903D3A954}"/>
          </ac:spMkLst>
        </pc:spChg>
        <pc:spChg chg="mod">
          <ac:chgData name="Emils Zegers" userId="bd5cf22c-0e97-44c0-acad-9bc9915da531" providerId="ADAL" clId="{5F09D76C-1841-4F58-94B1-5AE3681891B6}" dt="2023-06-22T13:57:58.600" v="3437" actId="27803"/>
          <ac:spMkLst>
            <pc:docMk/>
            <pc:sldMk cId="605312590" sldId="256"/>
            <ac:spMk id="1389" creationId="{2A6795CE-8A12-1C14-8D51-27CE1B05634B}"/>
          </ac:spMkLst>
        </pc:spChg>
        <pc:spChg chg="mod">
          <ac:chgData name="Emils Zegers" userId="bd5cf22c-0e97-44c0-acad-9bc9915da531" providerId="ADAL" clId="{5F09D76C-1841-4F58-94B1-5AE3681891B6}" dt="2023-06-22T13:57:58.600" v="3437" actId="27803"/>
          <ac:spMkLst>
            <pc:docMk/>
            <pc:sldMk cId="605312590" sldId="256"/>
            <ac:spMk id="1390" creationId="{7AD6BDFD-E333-62A4-F014-741E44A17794}"/>
          </ac:spMkLst>
        </pc:spChg>
        <pc:spChg chg="mod">
          <ac:chgData name="Emils Zegers" userId="bd5cf22c-0e97-44c0-acad-9bc9915da531" providerId="ADAL" clId="{5F09D76C-1841-4F58-94B1-5AE3681891B6}" dt="2023-06-22T13:57:58.600" v="3437" actId="27803"/>
          <ac:spMkLst>
            <pc:docMk/>
            <pc:sldMk cId="605312590" sldId="256"/>
            <ac:spMk id="1391" creationId="{673B9764-202B-ECBB-D0E3-E89E259D8B0C}"/>
          </ac:spMkLst>
        </pc:spChg>
        <pc:spChg chg="mod">
          <ac:chgData name="Emils Zegers" userId="bd5cf22c-0e97-44c0-acad-9bc9915da531" providerId="ADAL" clId="{5F09D76C-1841-4F58-94B1-5AE3681891B6}" dt="2023-06-22T13:57:58.600" v="3437" actId="27803"/>
          <ac:spMkLst>
            <pc:docMk/>
            <pc:sldMk cId="605312590" sldId="256"/>
            <ac:spMk id="1392" creationId="{E1D47957-E9BF-82E5-6965-829971F01E3C}"/>
          </ac:spMkLst>
        </pc:spChg>
        <pc:spChg chg="mod">
          <ac:chgData name="Emils Zegers" userId="bd5cf22c-0e97-44c0-acad-9bc9915da531" providerId="ADAL" clId="{5F09D76C-1841-4F58-94B1-5AE3681891B6}" dt="2023-06-22T13:57:58.600" v="3437" actId="27803"/>
          <ac:spMkLst>
            <pc:docMk/>
            <pc:sldMk cId="605312590" sldId="256"/>
            <ac:spMk id="1393" creationId="{1BAC3392-7166-E3FF-031D-7DE64535C141}"/>
          </ac:spMkLst>
        </pc:spChg>
        <pc:spChg chg="mod">
          <ac:chgData name="Emils Zegers" userId="bd5cf22c-0e97-44c0-acad-9bc9915da531" providerId="ADAL" clId="{5F09D76C-1841-4F58-94B1-5AE3681891B6}" dt="2023-06-22T13:57:58.600" v="3437" actId="27803"/>
          <ac:spMkLst>
            <pc:docMk/>
            <pc:sldMk cId="605312590" sldId="256"/>
            <ac:spMk id="1394" creationId="{0713E8B3-D95A-AF04-0301-00E38FD1D943}"/>
          </ac:spMkLst>
        </pc:spChg>
        <pc:spChg chg="mod">
          <ac:chgData name="Emils Zegers" userId="bd5cf22c-0e97-44c0-acad-9bc9915da531" providerId="ADAL" clId="{5F09D76C-1841-4F58-94B1-5AE3681891B6}" dt="2023-06-22T13:57:58.600" v="3437" actId="27803"/>
          <ac:spMkLst>
            <pc:docMk/>
            <pc:sldMk cId="605312590" sldId="256"/>
            <ac:spMk id="1395" creationId="{36DA8F8E-DED8-9754-70ED-A5B12F68EEC4}"/>
          </ac:spMkLst>
        </pc:spChg>
        <pc:spChg chg="mod">
          <ac:chgData name="Emils Zegers" userId="bd5cf22c-0e97-44c0-acad-9bc9915da531" providerId="ADAL" clId="{5F09D76C-1841-4F58-94B1-5AE3681891B6}" dt="2023-06-22T13:57:58.600" v="3437" actId="27803"/>
          <ac:spMkLst>
            <pc:docMk/>
            <pc:sldMk cId="605312590" sldId="256"/>
            <ac:spMk id="1396" creationId="{2925EE76-FF55-42F7-C4D0-FE8A0676BF4D}"/>
          </ac:spMkLst>
        </pc:spChg>
        <pc:spChg chg="mod">
          <ac:chgData name="Emils Zegers" userId="bd5cf22c-0e97-44c0-acad-9bc9915da531" providerId="ADAL" clId="{5F09D76C-1841-4F58-94B1-5AE3681891B6}" dt="2023-06-22T13:57:58.600" v="3437" actId="27803"/>
          <ac:spMkLst>
            <pc:docMk/>
            <pc:sldMk cId="605312590" sldId="256"/>
            <ac:spMk id="1397" creationId="{60C602E2-901B-E1D0-9D98-32E5C09B6769}"/>
          </ac:spMkLst>
        </pc:spChg>
        <pc:spChg chg="mod">
          <ac:chgData name="Emils Zegers" userId="bd5cf22c-0e97-44c0-acad-9bc9915da531" providerId="ADAL" clId="{5F09D76C-1841-4F58-94B1-5AE3681891B6}" dt="2023-06-22T13:57:58.600" v="3437" actId="27803"/>
          <ac:spMkLst>
            <pc:docMk/>
            <pc:sldMk cId="605312590" sldId="256"/>
            <ac:spMk id="1398" creationId="{8D71DE29-2D43-2860-27F5-B3DAFD5EC63F}"/>
          </ac:spMkLst>
        </pc:spChg>
        <pc:spChg chg="mod">
          <ac:chgData name="Emils Zegers" userId="bd5cf22c-0e97-44c0-acad-9bc9915da531" providerId="ADAL" clId="{5F09D76C-1841-4F58-94B1-5AE3681891B6}" dt="2023-06-22T13:57:58.600" v="3437" actId="27803"/>
          <ac:spMkLst>
            <pc:docMk/>
            <pc:sldMk cId="605312590" sldId="256"/>
            <ac:spMk id="1399" creationId="{F1E8EA9D-0858-6372-8165-9D3AE3FDB2BC}"/>
          </ac:spMkLst>
        </pc:spChg>
        <pc:spChg chg="mod">
          <ac:chgData name="Emils Zegers" userId="bd5cf22c-0e97-44c0-acad-9bc9915da531" providerId="ADAL" clId="{5F09D76C-1841-4F58-94B1-5AE3681891B6}" dt="2023-06-22T13:57:58.600" v="3437" actId="27803"/>
          <ac:spMkLst>
            <pc:docMk/>
            <pc:sldMk cId="605312590" sldId="256"/>
            <ac:spMk id="1400" creationId="{24853667-F501-A4B7-F0D2-1BEBF8B900A9}"/>
          </ac:spMkLst>
        </pc:spChg>
        <pc:spChg chg="mod">
          <ac:chgData name="Emils Zegers" userId="bd5cf22c-0e97-44c0-acad-9bc9915da531" providerId="ADAL" clId="{5F09D76C-1841-4F58-94B1-5AE3681891B6}" dt="2023-06-22T13:57:58.600" v="3437" actId="27803"/>
          <ac:spMkLst>
            <pc:docMk/>
            <pc:sldMk cId="605312590" sldId="256"/>
            <ac:spMk id="1401" creationId="{354B8D8A-8823-023C-8B3F-611370E085FB}"/>
          </ac:spMkLst>
        </pc:spChg>
        <pc:spChg chg="mod">
          <ac:chgData name="Emils Zegers" userId="bd5cf22c-0e97-44c0-acad-9bc9915da531" providerId="ADAL" clId="{5F09D76C-1841-4F58-94B1-5AE3681891B6}" dt="2023-06-22T13:57:58.600" v="3437" actId="27803"/>
          <ac:spMkLst>
            <pc:docMk/>
            <pc:sldMk cId="605312590" sldId="256"/>
            <ac:spMk id="1402" creationId="{F5AE1BEF-DA5E-0054-5424-11E4C8E50644}"/>
          </ac:spMkLst>
        </pc:spChg>
        <pc:spChg chg="mod">
          <ac:chgData name="Emils Zegers" userId="bd5cf22c-0e97-44c0-acad-9bc9915da531" providerId="ADAL" clId="{5F09D76C-1841-4F58-94B1-5AE3681891B6}" dt="2023-06-22T13:57:58.600" v="3437" actId="27803"/>
          <ac:spMkLst>
            <pc:docMk/>
            <pc:sldMk cId="605312590" sldId="256"/>
            <ac:spMk id="1403" creationId="{ADA18BF3-0BFC-8EE1-6AEC-2346E2BA3229}"/>
          </ac:spMkLst>
        </pc:spChg>
        <pc:spChg chg="mod">
          <ac:chgData name="Emils Zegers" userId="bd5cf22c-0e97-44c0-acad-9bc9915da531" providerId="ADAL" clId="{5F09D76C-1841-4F58-94B1-5AE3681891B6}" dt="2023-06-22T13:57:58.600" v="3437" actId="27803"/>
          <ac:spMkLst>
            <pc:docMk/>
            <pc:sldMk cId="605312590" sldId="256"/>
            <ac:spMk id="1404" creationId="{BF2362F4-175A-D499-0BDF-E3236B9D20EA}"/>
          </ac:spMkLst>
        </pc:spChg>
        <pc:spChg chg="mod">
          <ac:chgData name="Emils Zegers" userId="bd5cf22c-0e97-44c0-acad-9bc9915da531" providerId="ADAL" clId="{5F09D76C-1841-4F58-94B1-5AE3681891B6}" dt="2023-06-22T13:57:58.600" v="3437" actId="27803"/>
          <ac:spMkLst>
            <pc:docMk/>
            <pc:sldMk cId="605312590" sldId="256"/>
            <ac:spMk id="1405" creationId="{75D2A9D8-505E-7C7C-408C-BA6466F860CB}"/>
          </ac:spMkLst>
        </pc:spChg>
        <pc:spChg chg="mod">
          <ac:chgData name="Emils Zegers" userId="bd5cf22c-0e97-44c0-acad-9bc9915da531" providerId="ADAL" clId="{5F09D76C-1841-4F58-94B1-5AE3681891B6}" dt="2023-06-22T13:57:58.600" v="3437" actId="27803"/>
          <ac:spMkLst>
            <pc:docMk/>
            <pc:sldMk cId="605312590" sldId="256"/>
            <ac:spMk id="1406" creationId="{E105FA17-483A-2B73-8029-D1153154D214}"/>
          </ac:spMkLst>
        </pc:spChg>
        <pc:spChg chg="mod">
          <ac:chgData name="Emils Zegers" userId="bd5cf22c-0e97-44c0-acad-9bc9915da531" providerId="ADAL" clId="{5F09D76C-1841-4F58-94B1-5AE3681891B6}" dt="2023-06-22T13:57:58.600" v="3437" actId="27803"/>
          <ac:spMkLst>
            <pc:docMk/>
            <pc:sldMk cId="605312590" sldId="256"/>
            <ac:spMk id="1407" creationId="{9D273AC0-7D41-40AC-0132-8CF17BA219E0}"/>
          </ac:spMkLst>
        </pc:spChg>
        <pc:spChg chg="mod">
          <ac:chgData name="Emils Zegers" userId="bd5cf22c-0e97-44c0-acad-9bc9915da531" providerId="ADAL" clId="{5F09D76C-1841-4F58-94B1-5AE3681891B6}" dt="2023-06-22T13:57:58.600" v="3437" actId="27803"/>
          <ac:spMkLst>
            <pc:docMk/>
            <pc:sldMk cId="605312590" sldId="256"/>
            <ac:spMk id="1408" creationId="{7AFD0F33-343C-1628-8E21-5D4C65B65815}"/>
          </ac:spMkLst>
        </pc:spChg>
        <pc:spChg chg="mod">
          <ac:chgData name="Emils Zegers" userId="bd5cf22c-0e97-44c0-acad-9bc9915da531" providerId="ADAL" clId="{5F09D76C-1841-4F58-94B1-5AE3681891B6}" dt="2023-06-22T13:57:58.600" v="3437" actId="27803"/>
          <ac:spMkLst>
            <pc:docMk/>
            <pc:sldMk cId="605312590" sldId="256"/>
            <ac:spMk id="1409" creationId="{5B3BE298-3489-198A-1F2B-C58D8525504C}"/>
          </ac:spMkLst>
        </pc:spChg>
        <pc:spChg chg="mod">
          <ac:chgData name="Emils Zegers" userId="bd5cf22c-0e97-44c0-acad-9bc9915da531" providerId="ADAL" clId="{5F09D76C-1841-4F58-94B1-5AE3681891B6}" dt="2023-06-22T13:57:58.600" v="3437" actId="27803"/>
          <ac:spMkLst>
            <pc:docMk/>
            <pc:sldMk cId="605312590" sldId="256"/>
            <ac:spMk id="1410" creationId="{69B56FAD-76EE-CF08-FECE-C30102EAEDF8}"/>
          </ac:spMkLst>
        </pc:spChg>
        <pc:spChg chg="mod">
          <ac:chgData name="Emils Zegers" userId="bd5cf22c-0e97-44c0-acad-9bc9915da531" providerId="ADAL" clId="{5F09D76C-1841-4F58-94B1-5AE3681891B6}" dt="2023-06-22T13:57:58.600" v="3437" actId="27803"/>
          <ac:spMkLst>
            <pc:docMk/>
            <pc:sldMk cId="605312590" sldId="256"/>
            <ac:spMk id="1411" creationId="{23E0EBAB-03CD-D3BC-AB89-A3B39632B09C}"/>
          </ac:spMkLst>
        </pc:spChg>
        <pc:spChg chg="mod">
          <ac:chgData name="Emils Zegers" userId="bd5cf22c-0e97-44c0-acad-9bc9915da531" providerId="ADAL" clId="{5F09D76C-1841-4F58-94B1-5AE3681891B6}" dt="2023-06-22T13:57:58.600" v="3437" actId="27803"/>
          <ac:spMkLst>
            <pc:docMk/>
            <pc:sldMk cId="605312590" sldId="256"/>
            <ac:spMk id="1412" creationId="{52F7B788-90E8-6C77-4188-D76446E72E56}"/>
          </ac:spMkLst>
        </pc:spChg>
        <pc:spChg chg="mod">
          <ac:chgData name="Emils Zegers" userId="bd5cf22c-0e97-44c0-acad-9bc9915da531" providerId="ADAL" clId="{5F09D76C-1841-4F58-94B1-5AE3681891B6}" dt="2023-06-22T13:57:58.600" v="3437" actId="27803"/>
          <ac:spMkLst>
            <pc:docMk/>
            <pc:sldMk cId="605312590" sldId="256"/>
            <ac:spMk id="1413" creationId="{22039745-109F-ADAE-8931-C97A0F7D727B}"/>
          </ac:spMkLst>
        </pc:spChg>
        <pc:spChg chg="mod">
          <ac:chgData name="Emils Zegers" userId="bd5cf22c-0e97-44c0-acad-9bc9915da531" providerId="ADAL" clId="{5F09D76C-1841-4F58-94B1-5AE3681891B6}" dt="2023-06-22T13:57:58.600" v="3437" actId="27803"/>
          <ac:spMkLst>
            <pc:docMk/>
            <pc:sldMk cId="605312590" sldId="256"/>
            <ac:spMk id="1414" creationId="{B5B93765-3D6F-9F51-08F0-2987ECFD0FBF}"/>
          </ac:spMkLst>
        </pc:spChg>
        <pc:spChg chg="mod">
          <ac:chgData name="Emils Zegers" userId="bd5cf22c-0e97-44c0-acad-9bc9915da531" providerId="ADAL" clId="{5F09D76C-1841-4F58-94B1-5AE3681891B6}" dt="2023-06-22T13:57:58.600" v="3437" actId="27803"/>
          <ac:spMkLst>
            <pc:docMk/>
            <pc:sldMk cId="605312590" sldId="256"/>
            <ac:spMk id="1415" creationId="{A9BD17BB-A047-1B84-60F2-966291A7C0FF}"/>
          </ac:spMkLst>
        </pc:spChg>
        <pc:spChg chg="mod">
          <ac:chgData name="Emils Zegers" userId="bd5cf22c-0e97-44c0-acad-9bc9915da531" providerId="ADAL" clId="{5F09D76C-1841-4F58-94B1-5AE3681891B6}" dt="2023-06-22T13:57:58.600" v="3437" actId="27803"/>
          <ac:spMkLst>
            <pc:docMk/>
            <pc:sldMk cId="605312590" sldId="256"/>
            <ac:spMk id="1416" creationId="{389B3EB0-2EA4-AA24-C1DE-1EBA532CB817}"/>
          </ac:spMkLst>
        </pc:spChg>
        <pc:spChg chg="mod">
          <ac:chgData name="Emils Zegers" userId="bd5cf22c-0e97-44c0-acad-9bc9915da531" providerId="ADAL" clId="{5F09D76C-1841-4F58-94B1-5AE3681891B6}" dt="2023-06-22T13:57:58.600" v="3437" actId="27803"/>
          <ac:spMkLst>
            <pc:docMk/>
            <pc:sldMk cId="605312590" sldId="256"/>
            <ac:spMk id="1417" creationId="{EAC9BF48-A271-E0A4-CA21-B36F773E46D2}"/>
          </ac:spMkLst>
        </pc:spChg>
        <pc:spChg chg="mod">
          <ac:chgData name="Emils Zegers" userId="bd5cf22c-0e97-44c0-acad-9bc9915da531" providerId="ADAL" clId="{5F09D76C-1841-4F58-94B1-5AE3681891B6}" dt="2023-06-22T13:57:58.600" v="3437" actId="27803"/>
          <ac:spMkLst>
            <pc:docMk/>
            <pc:sldMk cId="605312590" sldId="256"/>
            <ac:spMk id="1418" creationId="{CBA788FC-084D-E25E-7148-726C3D170F80}"/>
          </ac:spMkLst>
        </pc:spChg>
        <pc:spChg chg="mod">
          <ac:chgData name="Emils Zegers" userId="bd5cf22c-0e97-44c0-acad-9bc9915da531" providerId="ADAL" clId="{5F09D76C-1841-4F58-94B1-5AE3681891B6}" dt="2023-06-22T13:57:58.600" v="3437" actId="27803"/>
          <ac:spMkLst>
            <pc:docMk/>
            <pc:sldMk cId="605312590" sldId="256"/>
            <ac:spMk id="1419" creationId="{68771E82-6E15-98FA-8F69-CF99B0BF42E2}"/>
          </ac:spMkLst>
        </pc:spChg>
        <pc:spChg chg="mod">
          <ac:chgData name="Emils Zegers" userId="bd5cf22c-0e97-44c0-acad-9bc9915da531" providerId="ADAL" clId="{5F09D76C-1841-4F58-94B1-5AE3681891B6}" dt="2023-06-22T13:57:58.600" v="3437" actId="27803"/>
          <ac:spMkLst>
            <pc:docMk/>
            <pc:sldMk cId="605312590" sldId="256"/>
            <ac:spMk id="1420" creationId="{1020CBB3-C915-91D6-068F-1F18536B1C08}"/>
          </ac:spMkLst>
        </pc:spChg>
        <pc:spChg chg="mod">
          <ac:chgData name="Emils Zegers" userId="bd5cf22c-0e97-44c0-acad-9bc9915da531" providerId="ADAL" clId="{5F09D76C-1841-4F58-94B1-5AE3681891B6}" dt="2023-06-22T13:57:58.600" v="3437" actId="27803"/>
          <ac:spMkLst>
            <pc:docMk/>
            <pc:sldMk cId="605312590" sldId="256"/>
            <ac:spMk id="1421" creationId="{EE78AA6B-52A4-D0D4-BBE5-76011FAB1B3C}"/>
          </ac:spMkLst>
        </pc:spChg>
        <pc:spChg chg="mod">
          <ac:chgData name="Emils Zegers" userId="bd5cf22c-0e97-44c0-acad-9bc9915da531" providerId="ADAL" clId="{5F09D76C-1841-4F58-94B1-5AE3681891B6}" dt="2023-06-22T13:57:58.600" v="3437" actId="27803"/>
          <ac:spMkLst>
            <pc:docMk/>
            <pc:sldMk cId="605312590" sldId="256"/>
            <ac:spMk id="1422" creationId="{2CB89A71-F4A9-D745-3A8A-6A2F1A199C12}"/>
          </ac:spMkLst>
        </pc:spChg>
        <pc:spChg chg="mod">
          <ac:chgData name="Emils Zegers" userId="bd5cf22c-0e97-44c0-acad-9bc9915da531" providerId="ADAL" clId="{5F09D76C-1841-4F58-94B1-5AE3681891B6}" dt="2023-06-22T13:57:58.600" v="3437" actId="27803"/>
          <ac:spMkLst>
            <pc:docMk/>
            <pc:sldMk cId="605312590" sldId="256"/>
            <ac:spMk id="1423" creationId="{6C71BFA1-AD97-1E04-6516-DAA1EA903DAE}"/>
          </ac:spMkLst>
        </pc:spChg>
        <pc:spChg chg="mod">
          <ac:chgData name="Emils Zegers" userId="bd5cf22c-0e97-44c0-acad-9bc9915da531" providerId="ADAL" clId="{5F09D76C-1841-4F58-94B1-5AE3681891B6}" dt="2023-06-22T13:57:58.600" v="3437" actId="27803"/>
          <ac:spMkLst>
            <pc:docMk/>
            <pc:sldMk cId="605312590" sldId="256"/>
            <ac:spMk id="1424" creationId="{696B7C05-1BFF-020E-FA9D-2C32B972B1DF}"/>
          </ac:spMkLst>
        </pc:spChg>
        <pc:spChg chg="mod">
          <ac:chgData name="Emils Zegers" userId="bd5cf22c-0e97-44c0-acad-9bc9915da531" providerId="ADAL" clId="{5F09D76C-1841-4F58-94B1-5AE3681891B6}" dt="2023-06-22T13:57:58.600" v="3437" actId="27803"/>
          <ac:spMkLst>
            <pc:docMk/>
            <pc:sldMk cId="605312590" sldId="256"/>
            <ac:spMk id="1425" creationId="{2C976A5A-6067-269A-46A4-E65A39E7E505}"/>
          </ac:spMkLst>
        </pc:spChg>
        <pc:spChg chg="mod">
          <ac:chgData name="Emils Zegers" userId="bd5cf22c-0e97-44c0-acad-9bc9915da531" providerId="ADAL" clId="{5F09D76C-1841-4F58-94B1-5AE3681891B6}" dt="2023-06-22T13:57:58.600" v="3437" actId="27803"/>
          <ac:spMkLst>
            <pc:docMk/>
            <pc:sldMk cId="605312590" sldId="256"/>
            <ac:spMk id="1426" creationId="{D21F2842-9DD1-C9E2-DA4E-8613F6034764}"/>
          </ac:spMkLst>
        </pc:spChg>
        <pc:spChg chg="mod">
          <ac:chgData name="Emils Zegers" userId="bd5cf22c-0e97-44c0-acad-9bc9915da531" providerId="ADAL" clId="{5F09D76C-1841-4F58-94B1-5AE3681891B6}" dt="2023-06-22T13:57:58.600" v="3437" actId="27803"/>
          <ac:spMkLst>
            <pc:docMk/>
            <pc:sldMk cId="605312590" sldId="256"/>
            <ac:spMk id="1427" creationId="{391F8F11-E692-75C5-13AD-E0EEF263E72A}"/>
          </ac:spMkLst>
        </pc:spChg>
        <pc:spChg chg="mod">
          <ac:chgData name="Emils Zegers" userId="bd5cf22c-0e97-44c0-acad-9bc9915da531" providerId="ADAL" clId="{5F09D76C-1841-4F58-94B1-5AE3681891B6}" dt="2023-06-22T13:57:58.600" v="3437" actId="27803"/>
          <ac:spMkLst>
            <pc:docMk/>
            <pc:sldMk cId="605312590" sldId="256"/>
            <ac:spMk id="1428" creationId="{A86CB0CE-0FAD-FA19-2906-5DE506A55824}"/>
          </ac:spMkLst>
        </pc:spChg>
        <pc:spChg chg="mod">
          <ac:chgData name="Emils Zegers" userId="bd5cf22c-0e97-44c0-acad-9bc9915da531" providerId="ADAL" clId="{5F09D76C-1841-4F58-94B1-5AE3681891B6}" dt="2023-06-22T13:57:58.600" v="3437" actId="27803"/>
          <ac:spMkLst>
            <pc:docMk/>
            <pc:sldMk cId="605312590" sldId="256"/>
            <ac:spMk id="1429" creationId="{C7648AE6-D83E-0135-BC94-EDE81BF45433}"/>
          </ac:spMkLst>
        </pc:spChg>
        <pc:spChg chg="mod">
          <ac:chgData name="Emils Zegers" userId="bd5cf22c-0e97-44c0-acad-9bc9915da531" providerId="ADAL" clId="{5F09D76C-1841-4F58-94B1-5AE3681891B6}" dt="2023-06-22T13:57:58.600" v="3437" actId="27803"/>
          <ac:spMkLst>
            <pc:docMk/>
            <pc:sldMk cId="605312590" sldId="256"/>
            <ac:spMk id="1430" creationId="{B570163A-7430-995B-984A-70B4FEF41202}"/>
          </ac:spMkLst>
        </pc:spChg>
        <pc:spChg chg="mod">
          <ac:chgData name="Emils Zegers" userId="bd5cf22c-0e97-44c0-acad-9bc9915da531" providerId="ADAL" clId="{5F09D76C-1841-4F58-94B1-5AE3681891B6}" dt="2023-06-22T13:57:58.600" v="3437" actId="27803"/>
          <ac:spMkLst>
            <pc:docMk/>
            <pc:sldMk cId="605312590" sldId="256"/>
            <ac:spMk id="1431" creationId="{CE70C2B9-3240-7F6D-1EFA-88D3E9ABCC5A}"/>
          </ac:spMkLst>
        </pc:spChg>
        <pc:spChg chg="mod">
          <ac:chgData name="Emils Zegers" userId="bd5cf22c-0e97-44c0-acad-9bc9915da531" providerId="ADAL" clId="{5F09D76C-1841-4F58-94B1-5AE3681891B6}" dt="2023-06-22T13:57:58.600" v="3437" actId="27803"/>
          <ac:spMkLst>
            <pc:docMk/>
            <pc:sldMk cId="605312590" sldId="256"/>
            <ac:spMk id="1432" creationId="{749B5BF3-354B-6D33-C56B-97E3DA7F06BC}"/>
          </ac:spMkLst>
        </pc:spChg>
        <pc:spChg chg="mod">
          <ac:chgData name="Emils Zegers" userId="bd5cf22c-0e97-44c0-acad-9bc9915da531" providerId="ADAL" clId="{5F09D76C-1841-4F58-94B1-5AE3681891B6}" dt="2023-06-22T13:57:58.600" v="3437" actId="27803"/>
          <ac:spMkLst>
            <pc:docMk/>
            <pc:sldMk cId="605312590" sldId="256"/>
            <ac:spMk id="1433" creationId="{00A01CBE-63BC-CE13-6D69-8FCAB1A6A8F2}"/>
          </ac:spMkLst>
        </pc:spChg>
        <pc:spChg chg="mod">
          <ac:chgData name="Emils Zegers" userId="bd5cf22c-0e97-44c0-acad-9bc9915da531" providerId="ADAL" clId="{5F09D76C-1841-4F58-94B1-5AE3681891B6}" dt="2023-06-22T13:57:58.600" v="3437" actId="27803"/>
          <ac:spMkLst>
            <pc:docMk/>
            <pc:sldMk cId="605312590" sldId="256"/>
            <ac:spMk id="1434" creationId="{EF555B0D-8CC0-0553-A4A6-42A550E8F229}"/>
          </ac:spMkLst>
        </pc:spChg>
        <pc:spChg chg="mod">
          <ac:chgData name="Emils Zegers" userId="bd5cf22c-0e97-44c0-acad-9bc9915da531" providerId="ADAL" clId="{5F09D76C-1841-4F58-94B1-5AE3681891B6}" dt="2023-06-22T13:57:58.600" v="3437" actId="27803"/>
          <ac:spMkLst>
            <pc:docMk/>
            <pc:sldMk cId="605312590" sldId="256"/>
            <ac:spMk id="1435" creationId="{264580F1-A845-23AA-2BD8-F868578B39D7}"/>
          </ac:spMkLst>
        </pc:spChg>
        <pc:spChg chg="mod">
          <ac:chgData name="Emils Zegers" userId="bd5cf22c-0e97-44c0-acad-9bc9915da531" providerId="ADAL" clId="{5F09D76C-1841-4F58-94B1-5AE3681891B6}" dt="2023-06-22T13:57:58.600" v="3437" actId="27803"/>
          <ac:spMkLst>
            <pc:docMk/>
            <pc:sldMk cId="605312590" sldId="256"/>
            <ac:spMk id="1436" creationId="{DF16775C-6D99-8FB2-6583-A9340F235103}"/>
          </ac:spMkLst>
        </pc:spChg>
        <pc:spChg chg="mod">
          <ac:chgData name="Emils Zegers" userId="bd5cf22c-0e97-44c0-acad-9bc9915da531" providerId="ADAL" clId="{5F09D76C-1841-4F58-94B1-5AE3681891B6}" dt="2023-06-22T13:57:58.600" v="3437" actId="27803"/>
          <ac:spMkLst>
            <pc:docMk/>
            <pc:sldMk cId="605312590" sldId="256"/>
            <ac:spMk id="1437" creationId="{B5835B2B-86E1-188A-59D0-45747C57DA0C}"/>
          </ac:spMkLst>
        </pc:spChg>
        <pc:spChg chg="mod">
          <ac:chgData name="Emils Zegers" userId="bd5cf22c-0e97-44c0-acad-9bc9915da531" providerId="ADAL" clId="{5F09D76C-1841-4F58-94B1-5AE3681891B6}" dt="2023-06-22T13:57:58.600" v="3437" actId="27803"/>
          <ac:spMkLst>
            <pc:docMk/>
            <pc:sldMk cId="605312590" sldId="256"/>
            <ac:spMk id="1438" creationId="{A4713F1D-2280-8738-FBB7-2E7613A877DD}"/>
          </ac:spMkLst>
        </pc:spChg>
        <pc:spChg chg="mod">
          <ac:chgData name="Emils Zegers" userId="bd5cf22c-0e97-44c0-acad-9bc9915da531" providerId="ADAL" clId="{5F09D76C-1841-4F58-94B1-5AE3681891B6}" dt="2023-06-22T13:57:58.600" v="3437" actId="27803"/>
          <ac:spMkLst>
            <pc:docMk/>
            <pc:sldMk cId="605312590" sldId="256"/>
            <ac:spMk id="1439" creationId="{BCEE762D-D673-C0E8-88AC-31B4258C40BC}"/>
          </ac:spMkLst>
        </pc:spChg>
        <pc:spChg chg="mod">
          <ac:chgData name="Emils Zegers" userId="bd5cf22c-0e97-44c0-acad-9bc9915da531" providerId="ADAL" clId="{5F09D76C-1841-4F58-94B1-5AE3681891B6}" dt="2023-06-22T13:57:58.600" v="3437" actId="27803"/>
          <ac:spMkLst>
            <pc:docMk/>
            <pc:sldMk cId="605312590" sldId="256"/>
            <ac:spMk id="1440" creationId="{9139DEA4-EA7D-E4D7-4F80-427A72476BCD}"/>
          </ac:spMkLst>
        </pc:spChg>
        <pc:spChg chg="mod">
          <ac:chgData name="Emils Zegers" userId="bd5cf22c-0e97-44c0-acad-9bc9915da531" providerId="ADAL" clId="{5F09D76C-1841-4F58-94B1-5AE3681891B6}" dt="2023-06-22T13:57:58.600" v="3437" actId="27803"/>
          <ac:spMkLst>
            <pc:docMk/>
            <pc:sldMk cId="605312590" sldId="256"/>
            <ac:spMk id="1441" creationId="{53B33FCF-464B-BADC-FF4E-09D0BC93C41B}"/>
          </ac:spMkLst>
        </pc:spChg>
        <pc:spChg chg="mod">
          <ac:chgData name="Emils Zegers" userId="bd5cf22c-0e97-44c0-acad-9bc9915da531" providerId="ADAL" clId="{5F09D76C-1841-4F58-94B1-5AE3681891B6}" dt="2023-06-22T13:57:58.600" v="3437" actId="27803"/>
          <ac:spMkLst>
            <pc:docMk/>
            <pc:sldMk cId="605312590" sldId="256"/>
            <ac:spMk id="1442" creationId="{4E388147-747C-4326-CC88-F80211E7CE1F}"/>
          </ac:spMkLst>
        </pc:spChg>
        <pc:spChg chg="mod">
          <ac:chgData name="Emils Zegers" userId="bd5cf22c-0e97-44c0-acad-9bc9915da531" providerId="ADAL" clId="{5F09D76C-1841-4F58-94B1-5AE3681891B6}" dt="2023-06-22T13:57:58.600" v="3437" actId="27803"/>
          <ac:spMkLst>
            <pc:docMk/>
            <pc:sldMk cId="605312590" sldId="256"/>
            <ac:spMk id="1443" creationId="{2E71B8C3-C454-09A4-F323-7433E3138D06}"/>
          </ac:spMkLst>
        </pc:spChg>
        <pc:spChg chg="mod">
          <ac:chgData name="Emils Zegers" userId="bd5cf22c-0e97-44c0-acad-9bc9915da531" providerId="ADAL" clId="{5F09D76C-1841-4F58-94B1-5AE3681891B6}" dt="2023-06-22T13:57:58.600" v="3437" actId="27803"/>
          <ac:spMkLst>
            <pc:docMk/>
            <pc:sldMk cId="605312590" sldId="256"/>
            <ac:spMk id="1444" creationId="{AA4C96B6-AA90-3C20-D2F9-9D3A26B1F3E4}"/>
          </ac:spMkLst>
        </pc:spChg>
        <pc:spChg chg="mod">
          <ac:chgData name="Emils Zegers" userId="bd5cf22c-0e97-44c0-acad-9bc9915da531" providerId="ADAL" clId="{5F09D76C-1841-4F58-94B1-5AE3681891B6}" dt="2023-06-22T13:57:58.600" v="3437" actId="27803"/>
          <ac:spMkLst>
            <pc:docMk/>
            <pc:sldMk cId="605312590" sldId="256"/>
            <ac:spMk id="1445" creationId="{871CE4D5-1216-D0E7-6DD0-B5C8F717574C}"/>
          </ac:spMkLst>
        </pc:spChg>
        <pc:spChg chg="mod">
          <ac:chgData name="Emils Zegers" userId="bd5cf22c-0e97-44c0-acad-9bc9915da531" providerId="ADAL" clId="{5F09D76C-1841-4F58-94B1-5AE3681891B6}" dt="2023-06-22T13:57:58.600" v="3437" actId="27803"/>
          <ac:spMkLst>
            <pc:docMk/>
            <pc:sldMk cId="605312590" sldId="256"/>
            <ac:spMk id="1446" creationId="{D4E40094-20DA-8B7A-7534-E88B05D38F70}"/>
          </ac:spMkLst>
        </pc:spChg>
        <pc:spChg chg="mod">
          <ac:chgData name="Emils Zegers" userId="bd5cf22c-0e97-44c0-acad-9bc9915da531" providerId="ADAL" clId="{5F09D76C-1841-4F58-94B1-5AE3681891B6}" dt="2023-06-22T13:57:58.600" v="3437" actId="27803"/>
          <ac:spMkLst>
            <pc:docMk/>
            <pc:sldMk cId="605312590" sldId="256"/>
            <ac:spMk id="1447" creationId="{5D189645-3161-6E20-5D36-05B6DD5CF1D8}"/>
          </ac:spMkLst>
        </pc:spChg>
        <pc:spChg chg="mod">
          <ac:chgData name="Emils Zegers" userId="bd5cf22c-0e97-44c0-acad-9bc9915da531" providerId="ADAL" clId="{5F09D76C-1841-4F58-94B1-5AE3681891B6}" dt="2023-06-22T13:57:58.600" v="3437" actId="27803"/>
          <ac:spMkLst>
            <pc:docMk/>
            <pc:sldMk cId="605312590" sldId="256"/>
            <ac:spMk id="1448" creationId="{B1DA486A-3C5D-B64A-2F3A-700C4BCE70EB}"/>
          </ac:spMkLst>
        </pc:spChg>
        <pc:spChg chg="mod">
          <ac:chgData name="Emils Zegers" userId="bd5cf22c-0e97-44c0-acad-9bc9915da531" providerId="ADAL" clId="{5F09D76C-1841-4F58-94B1-5AE3681891B6}" dt="2023-06-22T13:57:58.600" v="3437" actId="27803"/>
          <ac:spMkLst>
            <pc:docMk/>
            <pc:sldMk cId="605312590" sldId="256"/>
            <ac:spMk id="1449" creationId="{97176DE2-8F8B-C775-8B50-BA985D5FDA28}"/>
          </ac:spMkLst>
        </pc:spChg>
        <pc:spChg chg="mod">
          <ac:chgData name="Emils Zegers" userId="bd5cf22c-0e97-44c0-acad-9bc9915da531" providerId="ADAL" clId="{5F09D76C-1841-4F58-94B1-5AE3681891B6}" dt="2023-06-22T13:57:58.600" v="3437" actId="27803"/>
          <ac:spMkLst>
            <pc:docMk/>
            <pc:sldMk cId="605312590" sldId="256"/>
            <ac:spMk id="1450" creationId="{65381F72-4FFA-C8C9-B9EE-1FE17290F6D5}"/>
          </ac:spMkLst>
        </pc:spChg>
        <pc:spChg chg="mod">
          <ac:chgData name="Emils Zegers" userId="bd5cf22c-0e97-44c0-acad-9bc9915da531" providerId="ADAL" clId="{5F09D76C-1841-4F58-94B1-5AE3681891B6}" dt="2023-06-22T13:57:58.600" v="3437" actId="27803"/>
          <ac:spMkLst>
            <pc:docMk/>
            <pc:sldMk cId="605312590" sldId="256"/>
            <ac:spMk id="1451" creationId="{627E7A1E-A1EF-4CDE-78C8-E8309BC04A47}"/>
          </ac:spMkLst>
        </pc:spChg>
        <pc:spChg chg="mod">
          <ac:chgData name="Emils Zegers" userId="bd5cf22c-0e97-44c0-acad-9bc9915da531" providerId="ADAL" clId="{5F09D76C-1841-4F58-94B1-5AE3681891B6}" dt="2023-06-22T13:57:58.600" v="3437" actId="27803"/>
          <ac:spMkLst>
            <pc:docMk/>
            <pc:sldMk cId="605312590" sldId="256"/>
            <ac:spMk id="1452" creationId="{77376509-6003-397B-73C0-8196528E02B7}"/>
          </ac:spMkLst>
        </pc:spChg>
        <pc:spChg chg="mod">
          <ac:chgData name="Emils Zegers" userId="bd5cf22c-0e97-44c0-acad-9bc9915da531" providerId="ADAL" clId="{5F09D76C-1841-4F58-94B1-5AE3681891B6}" dt="2023-06-22T13:57:58.600" v="3437" actId="27803"/>
          <ac:spMkLst>
            <pc:docMk/>
            <pc:sldMk cId="605312590" sldId="256"/>
            <ac:spMk id="1453" creationId="{1F6DEE66-B14C-0333-D64F-0B0756503CCF}"/>
          </ac:spMkLst>
        </pc:spChg>
        <pc:spChg chg="mod">
          <ac:chgData name="Emils Zegers" userId="bd5cf22c-0e97-44c0-acad-9bc9915da531" providerId="ADAL" clId="{5F09D76C-1841-4F58-94B1-5AE3681891B6}" dt="2023-06-22T13:57:58.600" v="3437" actId="27803"/>
          <ac:spMkLst>
            <pc:docMk/>
            <pc:sldMk cId="605312590" sldId="256"/>
            <ac:spMk id="1454" creationId="{EE3C3D36-A782-47F1-B088-C405AD963BC5}"/>
          </ac:spMkLst>
        </pc:spChg>
        <pc:spChg chg="mod">
          <ac:chgData name="Emils Zegers" userId="bd5cf22c-0e97-44c0-acad-9bc9915da531" providerId="ADAL" clId="{5F09D76C-1841-4F58-94B1-5AE3681891B6}" dt="2023-06-22T13:57:58.600" v="3437" actId="27803"/>
          <ac:spMkLst>
            <pc:docMk/>
            <pc:sldMk cId="605312590" sldId="256"/>
            <ac:spMk id="1455" creationId="{0585E6A4-D338-0DFE-C8E7-94BC0980D3AF}"/>
          </ac:spMkLst>
        </pc:spChg>
        <pc:spChg chg="mod">
          <ac:chgData name="Emils Zegers" userId="bd5cf22c-0e97-44c0-acad-9bc9915da531" providerId="ADAL" clId="{5F09D76C-1841-4F58-94B1-5AE3681891B6}" dt="2023-06-22T13:57:58.600" v="3437" actId="27803"/>
          <ac:spMkLst>
            <pc:docMk/>
            <pc:sldMk cId="605312590" sldId="256"/>
            <ac:spMk id="1456" creationId="{3489BAA9-E99E-E36D-1E0A-E56DFAA116FC}"/>
          </ac:spMkLst>
        </pc:spChg>
        <pc:spChg chg="mod">
          <ac:chgData name="Emils Zegers" userId="bd5cf22c-0e97-44c0-acad-9bc9915da531" providerId="ADAL" clId="{5F09D76C-1841-4F58-94B1-5AE3681891B6}" dt="2023-06-22T13:57:58.600" v="3437" actId="27803"/>
          <ac:spMkLst>
            <pc:docMk/>
            <pc:sldMk cId="605312590" sldId="256"/>
            <ac:spMk id="1457" creationId="{E4716E4D-B04D-1C19-9538-2014C7A7A0F0}"/>
          </ac:spMkLst>
        </pc:spChg>
        <pc:spChg chg="mod">
          <ac:chgData name="Emils Zegers" userId="bd5cf22c-0e97-44c0-acad-9bc9915da531" providerId="ADAL" clId="{5F09D76C-1841-4F58-94B1-5AE3681891B6}" dt="2023-06-22T13:57:58.600" v="3437" actId="27803"/>
          <ac:spMkLst>
            <pc:docMk/>
            <pc:sldMk cId="605312590" sldId="256"/>
            <ac:spMk id="1458" creationId="{79E07227-B411-2E17-C81C-2E6AF3FE720D}"/>
          </ac:spMkLst>
        </pc:spChg>
        <pc:spChg chg="mod">
          <ac:chgData name="Emils Zegers" userId="bd5cf22c-0e97-44c0-acad-9bc9915da531" providerId="ADAL" clId="{5F09D76C-1841-4F58-94B1-5AE3681891B6}" dt="2023-06-22T13:57:58.600" v="3437" actId="27803"/>
          <ac:spMkLst>
            <pc:docMk/>
            <pc:sldMk cId="605312590" sldId="256"/>
            <ac:spMk id="1459" creationId="{BCA7ECE6-84F1-C8DF-3C9C-25738192BAE2}"/>
          </ac:spMkLst>
        </pc:spChg>
        <pc:spChg chg="mod">
          <ac:chgData name="Emils Zegers" userId="bd5cf22c-0e97-44c0-acad-9bc9915da531" providerId="ADAL" clId="{5F09D76C-1841-4F58-94B1-5AE3681891B6}" dt="2023-06-22T13:57:58.600" v="3437" actId="27803"/>
          <ac:spMkLst>
            <pc:docMk/>
            <pc:sldMk cId="605312590" sldId="256"/>
            <ac:spMk id="1460" creationId="{F1EEF5E0-1F9A-225B-CEA3-1A51E7B7462E}"/>
          </ac:spMkLst>
        </pc:spChg>
        <pc:spChg chg="mod">
          <ac:chgData name="Emils Zegers" userId="bd5cf22c-0e97-44c0-acad-9bc9915da531" providerId="ADAL" clId="{5F09D76C-1841-4F58-94B1-5AE3681891B6}" dt="2023-06-22T13:57:58.600" v="3437" actId="27803"/>
          <ac:spMkLst>
            <pc:docMk/>
            <pc:sldMk cId="605312590" sldId="256"/>
            <ac:spMk id="1461" creationId="{8ED87E09-B044-4483-72CD-EB41F5DFEE8E}"/>
          </ac:spMkLst>
        </pc:spChg>
        <pc:spChg chg="mod">
          <ac:chgData name="Emils Zegers" userId="bd5cf22c-0e97-44c0-acad-9bc9915da531" providerId="ADAL" clId="{5F09D76C-1841-4F58-94B1-5AE3681891B6}" dt="2023-06-22T13:57:58.600" v="3437" actId="27803"/>
          <ac:spMkLst>
            <pc:docMk/>
            <pc:sldMk cId="605312590" sldId="256"/>
            <ac:spMk id="1462" creationId="{489A24C5-BA88-264A-2482-656A8542CE52}"/>
          </ac:spMkLst>
        </pc:spChg>
        <pc:spChg chg="mod">
          <ac:chgData name="Emils Zegers" userId="bd5cf22c-0e97-44c0-acad-9bc9915da531" providerId="ADAL" clId="{5F09D76C-1841-4F58-94B1-5AE3681891B6}" dt="2023-06-22T13:57:58.600" v="3437" actId="27803"/>
          <ac:spMkLst>
            <pc:docMk/>
            <pc:sldMk cId="605312590" sldId="256"/>
            <ac:spMk id="1463" creationId="{AF6F6E99-0031-6CC2-FD7F-CDE7E1D14648}"/>
          </ac:spMkLst>
        </pc:spChg>
        <pc:spChg chg="mod">
          <ac:chgData name="Emils Zegers" userId="bd5cf22c-0e97-44c0-acad-9bc9915da531" providerId="ADAL" clId="{5F09D76C-1841-4F58-94B1-5AE3681891B6}" dt="2023-06-22T13:57:58.600" v="3437" actId="27803"/>
          <ac:spMkLst>
            <pc:docMk/>
            <pc:sldMk cId="605312590" sldId="256"/>
            <ac:spMk id="1464" creationId="{874C4CB0-BFA3-BDAE-35EB-A31FADF165B8}"/>
          </ac:spMkLst>
        </pc:spChg>
        <pc:spChg chg="mod">
          <ac:chgData name="Emils Zegers" userId="bd5cf22c-0e97-44c0-acad-9bc9915da531" providerId="ADAL" clId="{5F09D76C-1841-4F58-94B1-5AE3681891B6}" dt="2023-06-22T13:57:58.600" v="3437" actId="27803"/>
          <ac:spMkLst>
            <pc:docMk/>
            <pc:sldMk cId="605312590" sldId="256"/>
            <ac:spMk id="1465" creationId="{E3CBD4FE-A232-D4C8-3013-ABF4B7134A02}"/>
          </ac:spMkLst>
        </pc:spChg>
        <pc:spChg chg="mod">
          <ac:chgData name="Emils Zegers" userId="bd5cf22c-0e97-44c0-acad-9bc9915da531" providerId="ADAL" clId="{5F09D76C-1841-4F58-94B1-5AE3681891B6}" dt="2023-06-22T13:57:58.600" v="3437" actId="27803"/>
          <ac:spMkLst>
            <pc:docMk/>
            <pc:sldMk cId="605312590" sldId="256"/>
            <ac:spMk id="1466" creationId="{2F2893EB-F334-0F43-EB57-EBF1386B5EFD}"/>
          </ac:spMkLst>
        </pc:spChg>
        <pc:spChg chg="mod">
          <ac:chgData name="Emils Zegers" userId="bd5cf22c-0e97-44c0-acad-9bc9915da531" providerId="ADAL" clId="{5F09D76C-1841-4F58-94B1-5AE3681891B6}" dt="2023-06-22T13:57:58.600" v="3437" actId="27803"/>
          <ac:spMkLst>
            <pc:docMk/>
            <pc:sldMk cId="605312590" sldId="256"/>
            <ac:spMk id="1467" creationId="{957E847B-B3C0-1D81-04E4-8168F44CE57E}"/>
          </ac:spMkLst>
        </pc:spChg>
        <pc:spChg chg="mod">
          <ac:chgData name="Emils Zegers" userId="bd5cf22c-0e97-44c0-acad-9bc9915da531" providerId="ADAL" clId="{5F09D76C-1841-4F58-94B1-5AE3681891B6}" dt="2023-06-22T13:57:58.600" v="3437" actId="27803"/>
          <ac:spMkLst>
            <pc:docMk/>
            <pc:sldMk cId="605312590" sldId="256"/>
            <ac:spMk id="1468" creationId="{B5E303ED-E795-91AE-D7F6-FD06DCFFB142}"/>
          </ac:spMkLst>
        </pc:spChg>
        <pc:spChg chg="mod">
          <ac:chgData name="Emils Zegers" userId="bd5cf22c-0e97-44c0-acad-9bc9915da531" providerId="ADAL" clId="{5F09D76C-1841-4F58-94B1-5AE3681891B6}" dt="2023-06-22T13:57:58.600" v="3437" actId="27803"/>
          <ac:spMkLst>
            <pc:docMk/>
            <pc:sldMk cId="605312590" sldId="256"/>
            <ac:spMk id="1469" creationId="{EED697DC-2F0B-4405-B485-B13B6F508A6D}"/>
          </ac:spMkLst>
        </pc:spChg>
        <pc:spChg chg="mod">
          <ac:chgData name="Emils Zegers" userId="bd5cf22c-0e97-44c0-acad-9bc9915da531" providerId="ADAL" clId="{5F09D76C-1841-4F58-94B1-5AE3681891B6}" dt="2023-06-22T13:57:58.600" v="3437" actId="27803"/>
          <ac:spMkLst>
            <pc:docMk/>
            <pc:sldMk cId="605312590" sldId="256"/>
            <ac:spMk id="1470" creationId="{02B1B8B5-8689-A0BC-CDED-9475D12B7360}"/>
          </ac:spMkLst>
        </pc:spChg>
        <pc:spChg chg="mod">
          <ac:chgData name="Emils Zegers" userId="bd5cf22c-0e97-44c0-acad-9bc9915da531" providerId="ADAL" clId="{5F09D76C-1841-4F58-94B1-5AE3681891B6}" dt="2023-06-22T13:57:58.600" v="3437" actId="27803"/>
          <ac:spMkLst>
            <pc:docMk/>
            <pc:sldMk cId="605312590" sldId="256"/>
            <ac:spMk id="1471" creationId="{5583DEF1-CB20-12B4-095F-22A9153D4CE9}"/>
          </ac:spMkLst>
        </pc:spChg>
        <pc:spChg chg="mod">
          <ac:chgData name="Emils Zegers" userId="bd5cf22c-0e97-44c0-acad-9bc9915da531" providerId="ADAL" clId="{5F09D76C-1841-4F58-94B1-5AE3681891B6}" dt="2023-06-22T13:57:58.600" v="3437" actId="27803"/>
          <ac:spMkLst>
            <pc:docMk/>
            <pc:sldMk cId="605312590" sldId="256"/>
            <ac:spMk id="1472" creationId="{7B0F90CF-E800-980D-7F9A-55A784A337C5}"/>
          </ac:spMkLst>
        </pc:spChg>
        <pc:spChg chg="mod">
          <ac:chgData name="Emils Zegers" userId="bd5cf22c-0e97-44c0-acad-9bc9915da531" providerId="ADAL" clId="{5F09D76C-1841-4F58-94B1-5AE3681891B6}" dt="2023-06-22T13:57:58.600" v="3437" actId="27803"/>
          <ac:spMkLst>
            <pc:docMk/>
            <pc:sldMk cId="605312590" sldId="256"/>
            <ac:spMk id="1473" creationId="{EDADDE9F-EDEF-64BC-6649-F93A8768BE9D}"/>
          </ac:spMkLst>
        </pc:spChg>
        <pc:spChg chg="mod">
          <ac:chgData name="Emils Zegers" userId="bd5cf22c-0e97-44c0-acad-9bc9915da531" providerId="ADAL" clId="{5F09D76C-1841-4F58-94B1-5AE3681891B6}" dt="2023-06-22T13:57:58.600" v="3437" actId="27803"/>
          <ac:spMkLst>
            <pc:docMk/>
            <pc:sldMk cId="605312590" sldId="256"/>
            <ac:spMk id="1474" creationId="{918EE414-47C2-8154-C141-FD6C47A537F9}"/>
          </ac:spMkLst>
        </pc:spChg>
        <pc:spChg chg="mod">
          <ac:chgData name="Emils Zegers" userId="bd5cf22c-0e97-44c0-acad-9bc9915da531" providerId="ADAL" clId="{5F09D76C-1841-4F58-94B1-5AE3681891B6}" dt="2023-06-22T13:57:58.600" v="3437" actId="27803"/>
          <ac:spMkLst>
            <pc:docMk/>
            <pc:sldMk cId="605312590" sldId="256"/>
            <ac:spMk id="1475" creationId="{AA5D05F0-D6AC-C9CA-ACA4-9FF505353588}"/>
          </ac:spMkLst>
        </pc:spChg>
        <pc:spChg chg="mod">
          <ac:chgData name="Emils Zegers" userId="bd5cf22c-0e97-44c0-acad-9bc9915da531" providerId="ADAL" clId="{5F09D76C-1841-4F58-94B1-5AE3681891B6}" dt="2023-06-22T13:57:58.600" v="3437" actId="27803"/>
          <ac:spMkLst>
            <pc:docMk/>
            <pc:sldMk cId="605312590" sldId="256"/>
            <ac:spMk id="1476" creationId="{DF03517E-E5D2-0A2B-FAA0-8417A2C60D6D}"/>
          </ac:spMkLst>
        </pc:spChg>
        <pc:spChg chg="mod">
          <ac:chgData name="Emils Zegers" userId="bd5cf22c-0e97-44c0-acad-9bc9915da531" providerId="ADAL" clId="{5F09D76C-1841-4F58-94B1-5AE3681891B6}" dt="2023-06-22T13:57:58.600" v="3437" actId="27803"/>
          <ac:spMkLst>
            <pc:docMk/>
            <pc:sldMk cId="605312590" sldId="256"/>
            <ac:spMk id="1477" creationId="{863C2A99-F8CF-2AB1-E72F-6D12B0FEED2D}"/>
          </ac:spMkLst>
        </pc:spChg>
        <pc:spChg chg="mod">
          <ac:chgData name="Emils Zegers" userId="bd5cf22c-0e97-44c0-acad-9bc9915da531" providerId="ADAL" clId="{5F09D76C-1841-4F58-94B1-5AE3681891B6}" dt="2023-06-22T13:57:58.600" v="3437" actId="27803"/>
          <ac:spMkLst>
            <pc:docMk/>
            <pc:sldMk cId="605312590" sldId="256"/>
            <ac:spMk id="1478" creationId="{261AEB1C-2640-3E47-877A-16A284F202F6}"/>
          </ac:spMkLst>
        </pc:spChg>
        <pc:spChg chg="mod">
          <ac:chgData name="Emils Zegers" userId="bd5cf22c-0e97-44c0-acad-9bc9915da531" providerId="ADAL" clId="{5F09D76C-1841-4F58-94B1-5AE3681891B6}" dt="2023-06-22T13:57:58.600" v="3437" actId="27803"/>
          <ac:spMkLst>
            <pc:docMk/>
            <pc:sldMk cId="605312590" sldId="256"/>
            <ac:spMk id="1479" creationId="{BB5ED7BB-67E1-F775-2498-BD10B61ECCAB}"/>
          </ac:spMkLst>
        </pc:spChg>
        <pc:spChg chg="mod">
          <ac:chgData name="Emils Zegers" userId="bd5cf22c-0e97-44c0-acad-9bc9915da531" providerId="ADAL" clId="{5F09D76C-1841-4F58-94B1-5AE3681891B6}" dt="2023-06-22T13:57:58.600" v="3437" actId="27803"/>
          <ac:spMkLst>
            <pc:docMk/>
            <pc:sldMk cId="605312590" sldId="256"/>
            <ac:spMk id="1480" creationId="{BECC24B4-9616-C469-4A91-EF66A568A73F}"/>
          </ac:spMkLst>
        </pc:spChg>
        <pc:spChg chg="mod">
          <ac:chgData name="Emils Zegers" userId="bd5cf22c-0e97-44c0-acad-9bc9915da531" providerId="ADAL" clId="{5F09D76C-1841-4F58-94B1-5AE3681891B6}" dt="2023-06-22T13:57:58.600" v="3437" actId="27803"/>
          <ac:spMkLst>
            <pc:docMk/>
            <pc:sldMk cId="605312590" sldId="256"/>
            <ac:spMk id="1481" creationId="{65A324F6-425C-E2DD-B8D0-0EDD726860A6}"/>
          </ac:spMkLst>
        </pc:spChg>
        <pc:spChg chg="mod">
          <ac:chgData name="Emils Zegers" userId="bd5cf22c-0e97-44c0-acad-9bc9915da531" providerId="ADAL" clId="{5F09D76C-1841-4F58-94B1-5AE3681891B6}" dt="2023-06-22T13:57:58.600" v="3437" actId="27803"/>
          <ac:spMkLst>
            <pc:docMk/>
            <pc:sldMk cId="605312590" sldId="256"/>
            <ac:spMk id="1482" creationId="{E4784E7C-F13F-F8C2-A894-9375231DBB72}"/>
          </ac:spMkLst>
        </pc:spChg>
        <pc:spChg chg="mod">
          <ac:chgData name="Emils Zegers" userId="bd5cf22c-0e97-44c0-acad-9bc9915da531" providerId="ADAL" clId="{5F09D76C-1841-4F58-94B1-5AE3681891B6}" dt="2023-06-22T13:57:58.600" v="3437" actId="27803"/>
          <ac:spMkLst>
            <pc:docMk/>
            <pc:sldMk cId="605312590" sldId="256"/>
            <ac:spMk id="1483" creationId="{D6ACE220-B0F0-6927-F90C-000A6BECB870}"/>
          </ac:spMkLst>
        </pc:spChg>
        <pc:spChg chg="mod">
          <ac:chgData name="Emils Zegers" userId="bd5cf22c-0e97-44c0-acad-9bc9915da531" providerId="ADAL" clId="{5F09D76C-1841-4F58-94B1-5AE3681891B6}" dt="2023-06-22T13:57:58.600" v="3437" actId="27803"/>
          <ac:spMkLst>
            <pc:docMk/>
            <pc:sldMk cId="605312590" sldId="256"/>
            <ac:spMk id="1484" creationId="{EFEC2D7B-41BC-317A-2C45-E86C04C9CA42}"/>
          </ac:spMkLst>
        </pc:spChg>
        <pc:spChg chg="mod">
          <ac:chgData name="Emils Zegers" userId="bd5cf22c-0e97-44c0-acad-9bc9915da531" providerId="ADAL" clId="{5F09D76C-1841-4F58-94B1-5AE3681891B6}" dt="2023-06-22T13:57:58.600" v="3437" actId="27803"/>
          <ac:spMkLst>
            <pc:docMk/>
            <pc:sldMk cId="605312590" sldId="256"/>
            <ac:spMk id="1485" creationId="{3BEC02C5-21F9-4BEA-4A07-A313E79F31CA}"/>
          </ac:spMkLst>
        </pc:spChg>
        <pc:spChg chg="mod">
          <ac:chgData name="Emils Zegers" userId="bd5cf22c-0e97-44c0-acad-9bc9915da531" providerId="ADAL" clId="{5F09D76C-1841-4F58-94B1-5AE3681891B6}" dt="2023-06-22T13:57:58.600" v="3437" actId="27803"/>
          <ac:spMkLst>
            <pc:docMk/>
            <pc:sldMk cId="605312590" sldId="256"/>
            <ac:spMk id="1486" creationId="{8CDA3B61-3598-F6AC-393A-26D254770454}"/>
          </ac:spMkLst>
        </pc:spChg>
        <pc:spChg chg="mod">
          <ac:chgData name="Emils Zegers" userId="bd5cf22c-0e97-44c0-acad-9bc9915da531" providerId="ADAL" clId="{5F09D76C-1841-4F58-94B1-5AE3681891B6}" dt="2023-06-22T13:57:58.600" v="3437" actId="27803"/>
          <ac:spMkLst>
            <pc:docMk/>
            <pc:sldMk cId="605312590" sldId="256"/>
            <ac:spMk id="1487" creationId="{C6BA6CD6-BE57-922A-BD09-5F1DEEC83DCB}"/>
          </ac:spMkLst>
        </pc:spChg>
        <pc:spChg chg="mod">
          <ac:chgData name="Emils Zegers" userId="bd5cf22c-0e97-44c0-acad-9bc9915da531" providerId="ADAL" clId="{5F09D76C-1841-4F58-94B1-5AE3681891B6}" dt="2023-06-22T13:57:58.600" v="3437" actId="27803"/>
          <ac:spMkLst>
            <pc:docMk/>
            <pc:sldMk cId="605312590" sldId="256"/>
            <ac:spMk id="1488" creationId="{6919E099-80F7-3463-76F6-BD1564D633B5}"/>
          </ac:spMkLst>
        </pc:spChg>
        <pc:spChg chg="mod">
          <ac:chgData name="Emils Zegers" userId="bd5cf22c-0e97-44c0-acad-9bc9915da531" providerId="ADAL" clId="{5F09D76C-1841-4F58-94B1-5AE3681891B6}" dt="2023-06-22T13:57:58.600" v="3437" actId="27803"/>
          <ac:spMkLst>
            <pc:docMk/>
            <pc:sldMk cId="605312590" sldId="256"/>
            <ac:spMk id="1489" creationId="{743889A1-5FC8-BE4A-3EB7-A482E5840E25}"/>
          </ac:spMkLst>
        </pc:spChg>
        <pc:spChg chg="mod">
          <ac:chgData name="Emils Zegers" userId="bd5cf22c-0e97-44c0-acad-9bc9915da531" providerId="ADAL" clId="{5F09D76C-1841-4F58-94B1-5AE3681891B6}" dt="2023-06-22T13:57:58.600" v="3437" actId="27803"/>
          <ac:spMkLst>
            <pc:docMk/>
            <pc:sldMk cId="605312590" sldId="256"/>
            <ac:spMk id="1490" creationId="{E30A9A8D-5CF8-B98D-4118-0E0CCA7B51EB}"/>
          </ac:spMkLst>
        </pc:spChg>
        <pc:spChg chg="mod">
          <ac:chgData name="Emils Zegers" userId="bd5cf22c-0e97-44c0-acad-9bc9915da531" providerId="ADAL" clId="{5F09D76C-1841-4F58-94B1-5AE3681891B6}" dt="2023-06-22T13:57:58.600" v="3437" actId="27803"/>
          <ac:spMkLst>
            <pc:docMk/>
            <pc:sldMk cId="605312590" sldId="256"/>
            <ac:spMk id="1491" creationId="{268204EF-FC77-744C-0ED6-0FF12472A295}"/>
          </ac:spMkLst>
        </pc:spChg>
        <pc:spChg chg="mod">
          <ac:chgData name="Emils Zegers" userId="bd5cf22c-0e97-44c0-acad-9bc9915da531" providerId="ADAL" clId="{5F09D76C-1841-4F58-94B1-5AE3681891B6}" dt="2023-06-22T13:57:58.600" v="3437" actId="27803"/>
          <ac:spMkLst>
            <pc:docMk/>
            <pc:sldMk cId="605312590" sldId="256"/>
            <ac:spMk id="1492" creationId="{E9DA8551-EBFA-0528-AEDE-17B4D1AD27DD}"/>
          </ac:spMkLst>
        </pc:spChg>
        <pc:spChg chg="mod">
          <ac:chgData name="Emils Zegers" userId="bd5cf22c-0e97-44c0-acad-9bc9915da531" providerId="ADAL" clId="{5F09D76C-1841-4F58-94B1-5AE3681891B6}" dt="2023-06-22T13:57:58.600" v="3437" actId="27803"/>
          <ac:spMkLst>
            <pc:docMk/>
            <pc:sldMk cId="605312590" sldId="256"/>
            <ac:spMk id="1493" creationId="{28C638AA-79DF-635C-9161-838C5077978B}"/>
          </ac:spMkLst>
        </pc:spChg>
        <pc:spChg chg="mod">
          <ac:chgData name="Emils Zegers" userId="bd5cf22c-0e97-44c0-acad-9bc9915da531" providerId="ADAL" clId="{5F09D76C-1841-4F58-94B1-5AE3681891B6}" dt="2023-06-22T13:57:58.600" v="3437" actId="27803"/>
          <ac:spMkLst>
            <pc:docMk/>
            <pc:sldMk cId="605312590" sldId="256"/>
            <ac:spMk id="1494" creationId="{3BABE770-6282-B6D0-1ED2-6AE018D4DD8C}"/>
          </ac:spMkLst>
        </pc:spChg>
        <pc:spChg chg="mod">
          <ac:chgData name="Emils Zegers" userId="bd5cf22c-0e97-44c0-acad-9bc9915da531" providerId="ADAL" clId="{5F09D76C-1841-4F58-94B1-5AE3681891B6}" dt="2023-06-22T13:57:58.600" v="3437" actId="27803"/>
          <ac:spMkLst>
            <pc:docMk/>
            <pc:sldMk cId="605312590" sldId="256"/>
            <ac:spMk id="1495" creationId="{2EA9826C-1453-66D0-2A50-B3B7A521E8DD}"/>
          </ac:spMkLst>
        </pc:spChg>
        <pc:spChg chg="mod">
          <ac:chgData name="Emils Zegers" userId="bd5cf22c-0e97-44c0-acad-9bc9915da531" providerId="ADAL" clId="{5F09D76C-1841-4F58-94B1-5AE3681891B6}" dt="2023-06-22T13:57:58.600" v="3437" actId="27803"/>
          <ac:spMkLst>
            <pc:docMk/>
            <pc:sldMk cId="605312590" sldId="256"/>
            <ac:spMk id="1496" creationId="{036C2E64-8019-E8C8-0FD8-E581D413CA15}"/>
          </ac:spMkLst>
        </pc:spChg>
        <pc:spChg chg="mod">
          <ac:chgData name="Emils Zegers" userId="bd5cf22c-0e97-44c0-acad-9bc9915da531" providerId="ADAL" clId="{5F09D76C-1841-4F58-94B1-5AE3681891B6}" dt="2023-06-22T13:57:58.600" v="3437" actId="27803"/>
          <ac:spMkLst>
            <pc:docMk/>
            <pc:sldMk cId="605312590" sldId="256"/>
            <ac:spMk id="1497" creationId="{783820C2-AD50-4C3F-B268-0273C7A788EF}"/>
          </ac:spMkLst>
        </pc:spChg>
        <pc:spChg chg="mod">
          <ac:chgData name="Emils Zegers" userId="bd5cf22c-0e97-44c0-acad-9bc9915da531" providerId="ADAL" clId="{5F09D76C-1841-4F58-94B1-5AE3681891B6}" dt="2023-06-22T13:57:58.600" v="3437" actId="27803"/>
          <ac:spMkLst>
            <pc:docMk/>
            <pc:sldMk cId="605312590" sldId="256"/>
            <ac:spMk id="1498" creationId="{225CFB86-6DE9-9CE5-65FE-EB9D4087ECDB}"/>
          </ac:spMkLst>
        </pc:spChg>
        <pc:spChg chg="mod">
          <ac:chgData name="Emils Zegers" userId="bd5cf22c-0e97-44c0-acad-9bc9915da531" providerId="ADAL" clId="{5F09D76C-1841-4F58-94B1-5AE3681891B6}" dt="2023-06-22T13:57:58.600" v="3437" actId="27803"/>
          <ac:spMkLst>
            <pc:docMk/>
            <pc:sldMk cId="605312590" sldId="256"/>
            <ac:spMk id="1499" creationId="{E7F8E45A-2A6C-2272-8973-F76FEE61F89F}"/>
          </ac:spMkLst>
        </pc:spChg>
        <pc:spChg chg="mod">
          <ac:chgData name="Emils Zegers" userId="bd5cf22c-0e97-44c0-acad-9bc9915da531" providerId="ADAL" clId="{5F09D76C-1841-4F58-94B1-5AE3681891B6}" dt="2023-06-22T13:57:58.600" v="3437" actId="27803"/>
          <ac:spMkLst>
            <pc:docMk/>
            <pc:sldMk cId="605312590" sldId="256"/>
            <ac:spMk id="1500" creationId="{AD34BA43-C3A2-C84E-FEE1-4B00BEFC89AF}"/>
          </ac:spMkLst>
        </pc:spChg>
        <pc:spChg chg="mod">
          <ac:chgData name="Emils Zegers" userId="bd5cf22c-0e97-44c0-acad-9bc9915da531" providerId="ADAL" clId="{5F09D76C-1841-4F58-94B1-5AE3681891B6}" dt="2023-06-22T13:57:58.600" v="3437" actId="27803"/>
          <ac:spMkLst>
            <pc:docMk/>
            <pc:sldMk cId="605312590" sldId="256"/>
            <ac:spMk id="1501" creationId="{81079F05-6F90-3FD9-22AB-4DB224F83638}"/>
          </ac:spMkLst>
        </pc:spChg>
        <pc:spChg chg="mod">
          <ac:chgData name="Emils Zegers" userId="bd5cf22c-0e97-44c0-acad-9bc9915da531" providerId="ADAL" clId="{5F09D76C-1841-4F58-94B1-5AE3681891B6}" dt="2023-06-22T13:57:58.600" v="3437" actId="27803"/>
          <ac:spMkLst>
            <pc:docMk/>
            <pc:sldMk cId="605312590" sldId="256"/>
            <ac:spMk id="1502" creationId="{CE0DFDFD-0D57-379B-51A6-A175D3D9A12A}"/>
          </ac:spMkLst>
        </pc:spChg>
        <pc:spChg chg="mod">
          <ac:chgData name="Emils Zegers" userId="bd5cf22c-0e97-44c0-acad-9bc9915da531" providerId="ADAL" clId="{5F09D76C-1841-4F58-94B1-5AE3681891B6}" dt="2023-06-22T13:57:58.600" v="3437" actId="27803"/>
          <ac:spMkLst>
            <pc:docMk/>
            <pc:sldMk cId="605312590" sldId="256"/>
            <ac:spMk id="1503" creationId="{6E1C1EDC-CE1F-995A-62E3-AAFECE73773C}"/>
          </ac:spMkLst>
        </pc:spChg>
        <pc:spChg chg="mod">
          <ac:chgData name="Emils Zegers" userId="bd5cf22c-0e97-44c0-acad-9bc9915da531" providerId="ADAL" clId="{5F09D76C-1841-4F58-94B1-5AE3681891B6}" dt="2023-06-22T13:57:58.600" v="3437" actId="27803"/>
          <ac:spMkLst>
            <pc:docMk/>
            <pc:sldMk cId="605312590" sldId="256"/>
            <ac:spMk id="1504" creationId="{A9897993-AF50-24DC-6F57-C481DFDE104A}"/>
          </ac:spMkLst>
        </pc:spChg>
        <pc:spChg chg="mod">
          <ac:chgData name="Emils Zegers" userId="bd5cf22c-0e97-44c0-acad-9bc9915da531" providerId="ADAL" clId="{5F09D76C-1841-4F58-94B1-5AE3681891B6}" dt="2023-06-22T13:57:58.600" v="3437" actId="27803"/>
          <ac:spMkLst>
            <pc:docMk/>
            <pc:sldMk cId="605312590" sldId="256"/>
            <ac:spMk id="1505" creationId="{6812CDD8-C77A-4043-34F9-C2004BB80BA1}"/>
          </ac:spMkLst>
        </pc:spChg>
        <pc:spChg chg="mod">
          <ac:chgData name="Emils Zegers" userId="bd5cf22c-0e97-44c0-acad-9bc9915da531" providerId="ADAL" clId="{5F09D76C-1841-4F58-94B1-5AE3681891B6}" dt="2023-06-22T13:57:58.600" v="3437" actId="27803"/>
          <ac:spMkLst>
            <pc:docMk/>
            <pc:sldMk cId="605312590" sldId="256"/>
            <ac:spMk id="1506" creationId="{61B38F64-2E51-5430-A4DF-7D8568D4B9B8}"/>
          </ac:spMkLst>
        </pc:spChg>
        <pc:spChg chg="mod">
          <ac:chgData name="Emils Zegers" userId="bd5cf22c-0e97-44c0-acad-9bc9915da531" providerId="ADAL" clId="{5F09D76C-1841-4F58-94B1-5AE3681891B6}" dt="2023-06-22T13:57:58.600" v="3437" actId="27803"/>
          <ac:spMkLst>
            <pc:docMk/>
            <pc:sldMk cId="605312590" sldId="256"/>
            <ac:spMk id="1507" creationId="{2B5A66DD-BD0F-ABD6-FE7B-499B183C477C}"/>
          </ac:spMkLst>
        </pc:spChg>
        <pc:spChg chg="mod">
          <ac:chgData name="Emils Zegers" userId="bd5cf22c-0e97-44c0-acad-9bc9915da531" providerId="ADAL" clId="{5F09D76C-1841-4F58-94B1-5AE3681891B6}" dt="2023-06-22T13:57:58.600" v="3437" actId="27803"/>
          <ac:spMkLst>
            <pc:docMk/>
            <pc:sldMk cId="605312590" sldId="256"/>
            <ac:spMk id="1508" creationId="{162D98AE-BA7D-AF56-1389-188AABA4394B}"/>
          </ac:spMkLst>
        </pc:spChg>
        <pc:spChg chg="mod">
          <ac:chgData name="Emils Zegers" userId="bd5cf22c-0e97-44c0-acad-9bc9915da531" providerId="ADAL" clId="{5F09D76C-1841-4F58-94B1-5AE3681891B6}" dt="2023-06-22T13:57:58.600" v="3437" actId="27803"/>
          <ac:spMkLst>
            <pc:docMk/>
            <pc:sldMk cId="605312590" sldId="256"/>
            <ac:spMk id="1509" creationId="{DE66F088-85D1-1408-222F-D7B2FECF48D7}"/>
          </ac:spMkLst>
        </pc:spChg>
        <pc:spChg chg="mod">
          <ac:chgData name="Emils Zegers" userId="bd5cf22c-0e97-44c0-acad-9bc9915da531" providerId="ADAL" clId="{5F09D76C-1841-4F58-94B1-5AE3681891B6}" dt="2023-06-22T13:57:58.600" v="3437" actId="27803"/>
          <ac:spMkLst>
            <pc:docMk/>
            <pc:sldMk cId="605312590" sldId="256"/>
            <ac:spMk id="1510" creationId="{97BC697D-357B-6B0F-E5BF-A8363763EAE1}"/>
          </ac:spMkLst>
        </pc:spChg>
        <pc:spChg chg="mod">
          <ac:chgData name="Emils Zegers" userId="bd5cf22c-0e97-44c0-acad-9bc9915da531" providerId="ADAL" clId="{5F09D76C-1841-4F58-94B1-5AE3681891B6}" dt="2023-06-22T13:57:58.600" v="3437" actId="27803"/>
          <ac:spMkLst>
            <pc:docMk/>
            <pc:sldMk cId="605312590" sldId="256"/>
            <ac:spMk id="1511" creationId="{DF699437-CD4B-31C7-79BD-24BB9BA46C2A}"/>
          </ac:spMkLst>
        </pc:spChg>
        <pc:spChg chg="mod">
          <ac:chgData name="Emils Zegers" userId="bd5cf22c-0e97-44c0-acad-9bc9915da531" providerId="ADAL" clId="{5F09D76C-1841-4F58-94B1-5AE3681891B6}" dt="2023-06-22T13:57:58.600" v="3437" actId="27803"/>
          <ac:spMkLst>
            <pc:docMk/>
            <pc:sldMk cId="605312590" sldId="256"/>
            <ac:spMk id="1512" creationId="{CA16D90A-0CCC-D7B7-FD16-BFB00F6E2572}"/>
          </ac:spMkLst>
        </pc:spChg>
        <pc:spChg chg="mod">
          <ac:chgData name="Emils Zegers" userId="bd5cf22c-0e97-44c0-acad-9bc9915da531" providerId="ADAL" clId="{5F09D76C-1841-4F58-94B1-5AE3681891B6}" dt="2023-06-22T13:57:58.600" v="3437" actId="27803"/>
          <ac:spMkLst>
            <pc:docMk/>
            <pc:sldMk cId="605312590" sldId="256"/>
            <ac:spMk id="1513" creationId="{FA4B2C27-29B7-8061-3436-36AAFEF97034}"/>
          </ac:spMkLst>
        </pc:spChg>
        <pc:spChg chg="mod">
          <ac:chgData name="Emils Zegers" userId="bd5cf22c-0e97-44c0-acad-9bc9915da531" providerId="ADAL" clId="{5F09D76C-1841-4F58-94B1-5AE3681891B6}" dt="2023-06-22T13:57:58.600" v="3437" actId="27803"/>
          <ac:spMkLst>
            <pc:docMk/>
            <pc:sldMk cId="605312590" sldId="256"/>
            <ac:spMk id="1514" creationId="{D80834BB-BFAA-E9AB-2048-4D12F625EE84}"/>
          </ac:spMkLst>
        </pc:spChg>
        <pc:spChg chg="mod">
          <ac:chgData name="Emils Zegers" userId="bd5cf22c-0e97-44c0-acad-9bc9915da531" providerId="ADAL" clId="{5F09D76C-1841-4F58-94B1-5AE3681891B6}" dt="2023-06-22T13:57:58.600" v="3437" actId="27803"/>
          <ac:spMkLst>
            <pc:docMk/>
            <pc:sldMk cId="605312590" sldId="256"/>
            <ac:spMk id="1515" creationId="{678C1EC1-2996-D4E8-079E-1A1C1FF4DCD1}"/>
          </ac:spMkLst>
        </pc:spChg>
        <pc:spChg chg="mod">
          <ac:chgData name="Emils Zegers" userId="bd5cf22c-0e97-44c0-acad-9bc9915da531" providerId="ADAL" clId="{5F09D76C-1841-4F58-94B1-5AE3681891B6}" dt="2023-06-22T13:57:58.600" v="3437" actId="27803"/>
          <ac:spMkLst>
            <pc:docMk/>
            <pc:sldMk cId="605312590" sldId="256"/>
            <ac:spMk id="1516" creationId="{511DCFA5-3155-1B9D-5EA2-1D43EB0F7FE5}"/>
          </ac:spMkLst>
        </pc:spChg>
        <pc:spChg chg="mod">
          <ac:chgData name="Emils Zegers" userId="bd5cf22c-0e97-44c0-acad-9bc9915da531" providerId="ADAL" clId="{5F09D76C-1841-4F58-94B1-5AE3681891B6}" dt="2023-06-22T13:57:58.600" v="3437" actId="27803"/>
          <ac:spMkLst>
            <pc:docMk/>
            <pc:sldMk cId="605312590" sldId="256"/>
            <ac:spMk id="1517" creationId="{A22412ED-FDFB-60F8-FE64-C99A4BAB0249}"/>
          </ac:spMkLst>
        </pc:spChg>
        <pc:spChg chg="mod">
          <ac:chgData name="Emils Zegers" userId="bd5cf22c-0e97-44c0-acad-9bc9915da531" providerId="ADAL" clId="{5F09D76C-1841-4F58-94B1-5AE3681891B6}" dt="2023-06-22T13:57:58.600" v="3437" actId="27803"/>
          <ac:spMkLst>
            <pc:docMk/>
            <pc:sldMk cId="605312590" sldId="256"/>
            <ac:spMk id="1518" creationId="{11548F28-8FD4-61DD-1CED-34A0CB08FC26}"/>
          </ac:spMkLst>
        </pc:spChg>
        <pc:spChg chg="mod">
          <ac:chgData name="Emils Zegers" userId="bd5cf22c-0e97-44c0-acad-9bc9915da531" providerId="ADAL" clId="{5F09D76C-1841-4F58-94B1-5AE3681891B6}" dt="2023-06-22T13:57:58.600" v="3437" actId="27803"/>
          <ac:spMkLst>
            <pc:docMk/>
            <pc:sldMk cId="605312590" sldId="256"/>
            <ac:spMk id="1519" creationId="{F07DAE2D-7B85-0B57-3FB0-B0D608D5CABF}"/>
          </ac:spMkLst>
        </pc:spChg>
        <pc:spChg chg="mod">
          <ac:chgData name="Emils Zegers" userId="bd5cf22c-0e97-44c0-acad-9bc9915da531" providerId="ADAL" clId="{5F09D76C-1841-4F58-94B1-5AE3681891B6}" dt="2023-06-22T13:57:58.600" v="3437" actId="27803"/>
          <ac:spMkLst>
            <pc:docMk/>
            <pc:sldMk cId="605312590" sldId="256"/>
            <ac:spMk id="1520" creationId="{1776CFDF-1283-BAB3-E930-064DD03BACFF}"/>
          </ac:spMkLst>
        </pc:spChg>
        <pc:spChg chg="mod">
          <ac:chgData name="Emils Zegers" userId="bd5cf22c-0e97-44c0-acad-9bc9915da531" providerId="ADAL" clId="{5F09D76C-1841-4F58-94B1-5AE3681891B6}" dt="2023-06-22T13:57:58.600" v="3437" actId="27803"/>
          <ac:spMkLst>
            <pc:docMk/>
            <pc:sldMk cId="605312590" sldId="256"/>
            <ac:spMk id="1521" creationId="{97113DD5-C4A2-9EFC-A47B-3DB425C362B6}"/>
          </ac:spMkLst>
        </pc:spChg>
        <pc:spChg chg="mod">
          <ac:chgData name="Emils Zegers" userId="bd5cf22c-0e97-44c0-acad-9bc9915da531" providerId="ADAL" clId="{5F09D76C-1841-4F58-94B1-5AE3681891B6}" dt="2023-06-22T13:57:58.600" v="3437" actId="27803"/>
          <ac:spMkLst>
            <pc:docMk/>
            <pc:sldMk cId="605312590" sldId="256"/>
            <ac:spMk id="1522" creationId="{7F182F17-98C9-352B-123B-4EF5EECDEB03}"/>
          </ac:spMkLst>
        </pc:spChg>
        <pc:spChg chg="mod">
          <ac:chgData name="Emils Zegers" userId="bd5cf22c-0e97-44c0-acad-9bc9915da531" providerId="ADAL" clId="{5F09D76C-1841-4F58-94B1-5AE3681891B6}" dt="2023-06-22T13:57:58.600" v="3437" actId="27803"/>
          <ac:spMkLst>
            <pc:docMk/>
            <pc:sldMk cId="605312590" sldId="256"/>
            <ac:spMk id="1523" creationId="{F82AB7DF-BDA0-F01D-D3E2-24B0CCB70F4A}"/>
          </ac:spMkLst>
        </pc:spChg>
        <pc:spChg chg="mod">
          <ac:chgData name="Emils Zegers" userId="bd5cf22c-0e97-44c0-acad-9bc9915da531" providerId="ADAL" clId="{5F09D76C-1841-4F58-94B1-5AE3681891B6}" dt="2023-06-22T13:57:58.600" v="3437" actId="27803"/>
          <ac:spMkLst>
            <pc:docMk/>
            <pc:sldMk cId="605312590" sldId="256"/>
            <ac:spMk id="1524" creationId="{048AA7EE-19BC-0E9B-2074-A396330BC2D8}"/>
          </ac:spMkLst>
        </pc:spChg>
        <pc:spChg chg="mod">
          <ac:chgData name="Emils Zegers" userId="bd5cf22c-0e97-44c0-acad-9bc9915da531" providerId="ADAL" clId="{5F09D76C-1841-4F58-94B1-5AE3681891B6}" dt="2023-06-22T13:57:58.600" v="3437" actId="27803"/>
          <ac:spMkLst>
            <pc:docMk/>
            <pc:sldMk cId="605312590" sldId="256"/>
            <ac:spMk id="1525" creationId="{8DF1A8C9-940C-9601-690E-33BAE340B231}"/>
          </ac:spMkLst>
        </pc:spChg>
        <pc:spChg chg="mod">
          <ac:chgData name="Emils Zegers" userId="bd5cf22c-0e97-44c0-acad-9bc9915da531" providerId="ADAL" clId="{5F09D76C-1841-4F58-94B1-5AE3681891B6}" dt="2023-06-22T13:57:58.600" v="3437" actId="27803"/>
          <ac:spMkLst>
            <pc:docMk/>
            <pc:sldMk cId="605312590" sldId="256"/>
            <ac:spMk id="1526" creationId="{3D6AA932-135A-4884-B218-540F8A6BDE35}"/>
          </ac:spMkLst>
        </pc:spChg>
        <pc:spChg chg="mod">
          <ac:chgData name="Emils Zegers" userId="bd5cf22c-0e97-44c0-acad-9bc9915da531" providerId="ADAL" clId="{5F09D76C-1841-4F58-94B1-5AE3681891B6}" dt="2023-06-22T13:57:58.600" v="3437" actId="27803"/>
          <ac:spMkLst>
            <pc:docMk/>
            <pc:sldMk cId="605312590" sldId="256"/>
            <ac:spMk id="1527" creationId="{18FD267B-5753-65C9-5B1E-80D97AB8F642}"/>
          </ac:spMkLst>
        </pc:spChg>
        <pc:spChg chg="mod">
          <ac:chgData name="Emils Zegers" userId="bd5cf22c-0e97-44c0-acad-9bc9915da531" providerId="ADAL" clId="{5F09D76C-1841-4F58-94B1-5AE3681891B6}" dt="2023-06-22T13:57:58.600" v="3437" actId="27803"/>
          <ac:spMkLst>
            <pc:docMk/>
            <pc:sldMk cId="605312590" sldId="256"/>
            <ac:spMk id="1528" creationId="{38C7AD5A-3FBA-DE75-9822-80E9D686C1B0}"/>
          </ac:spMkLst>
        </pc:spChg>
        <pc:spChg chg="mod">
          <ac:chgData name="Emils Zegers" userId="bd5cf22c-0e97-44c0-acad-9bc9915da531" providerId="ADAL" clId="{5F09D76C-1841-4F58-94B1-5AE3681891B6}" dt="2023-06-22T13:57:58.600" v="3437" actId="27803"/>
          <ac:spMkLst>
            <pc:docMk/>
            <pc:sldMk cId="605312590" sldId="256"/>
            <ac:spMk id="1529" creationId="{93C9DD78-3492-43B2-6B98-9D33F476B3DF}"/>
          </ac:spMkLst>
        </pc:spChg>
        <pc:spChg chg="mod">
          <ac:chgData name="Emils Zegers" userId="bd5cf22c-0e97-44c0-acad-9bc9915da531" providerId="ADAL" clId="{5F09D76C-1841-4F58-94B1-5AE3681891B6}" dt="2023-06-22T13:57:58.600" v="3437" actId="27803"/>
          <ac:spMkLst>
            <pc:docMk/>
            <pc:sldMk cId="605312590" sldId="256"/>
            <ac:spMk id="1530" creationId="{26CEEC28-F9A2-1685-030A-7FBB37746C66}"/>
          </ac:spMkLst>
        </pc:spChg>
        <pc:spChg chg="mod">
          <ac:chgData name="Emils Zegers" userId="bd5cf22c-0e97-44c0-acad-9bc9915da531" providerId="ADAL" clId="{5F09D76C-1841-4F58-94B1-5AE3681891B6}" dt="2023-06-22T13:57:58.600" v="3437" actId="27803"/>
          <ac:spMkLst>
            <pc:docMk/>
            <pc:sldMk cId="605312590" sldId="256"/>
            <ac:spMk id="1531" creationId="{873D1FB9-FDDC-3CB1-EAB6-BDFB5419EE5C}"/>
          </ac:spMkLst>
        </pc:spChg>
        <pc:spChg chg="mod">
          <ac:chgData name="Emils Zegers" userId="bd5cf22c-0e97-44c0-acad-9bc9915da531" providerId="ADAL" clId="{5F09D76C-1841-4F58-94B1-5AE3681891B6}" dt="2023-06-22T13:57:58.600" v="3437" actId="27803"/>
          <ac:spMkLst>
            <pc:docMk/>
            <pc:sldMk cId="605312590" sldId="256"/>
            <ac:spMk id="1532" creationId="{EFCD41E3-A9E3-5EAF-869E-E39EFA44101E}"/>
          </ac:spMkLst>
        </pc:spChg>
        <pc:spChg chg="mod">
          <ac:chgData name="Emils Zegers" userId="bd5cf22c-0e97-44c0-acad-9bc9915da531" providerId="ADAL" clId="{5F09D76C-1841-4F58-94B1-5AE3681891B6}" dt="2023-06-22T13:57:58.600" v="3437" actId="27803"/>
          <ac:spMkLst>
            <pc:docMk/>
            <pc:sldMk cId="605312590" sldId="256"/>
            <ac:spMk id="1533" creationId="{2F0144DC-6B8D-7DF3-1DB8-3B76E7D2029A}"/>
          </ac:spMkLst>
        </pc:spChg>
        <pc:spChg chg="mod">
          <ac:chgData name="Emils Zegers" userId="bd5cf22c-0e97-44c0-acad-9bc9915da531" providerId="ADAL" clId="{5F09D76C-1841-4F58-94B1-5AE3681891B6}" dt="2023-06-22T13:57:58.600" v="3437" actId="27803"/>
          <ac:spMkLst>
            <pc:docMk/>
            <pc:sldMk cId="605312590" sldId="256"/>
            <ac:spMk id="1534" creationId="{5B00C147-641F-8331-C1DF-5C1F8D662C64}"/>
          </ac:spMkLst>
        </pc:spChg>
        <pc:spChg chg="mod">
          <ac:chgData name="Emils Zegers" userId="bd5cf22c-0e97-44c0-acad-9bc9915da531" providerId="ADAL" clId="{5F09D76C-1841-4F58-94B1-5AE3681891B6}" dt="2023-06-22T13:57:58.600" v="3437" actId="27803"/>
          <ac:spMkLst>
            <pc:docMk/>
            <pc:sldMk cId="605312590" sldId="256"/>
            <ac:spMk id="1535" creationId="{41AF6005-ED80-1309-1EAE-2B89F4EE19EF}"/>
          </ac:spMkLst>
        </pc:spChg>
        <pc:spChg chg="mod">
          <ac:chgData name="Emils Zegers" userId="bd5cf22c-0e97-44c0-acad-9bc9915da531" providerId="ADAL" clId="{5F09D76C-1841-4F58-94B1-5AE3681891B6}" dt="2023-06-22T13:57:58.600" v="3437" actId="27803"/>
          <ac:spMkLst>
            <pc:docMk/>
            <pc:sldMk cId="605312590" sldId="256"/>
            <ac:spMk id="1536" creationId="{BA9C8E56-F6D5-7062-8B72-4A39A0D3196F}"/>
          </ac:spMkLst>
        </pc:spChg>
        <pc:spChg chg="mod">
          <ac:chgData name="Emils Zegers" userId="bd5cf22c-0e97-44c0-acad-9bc9915da531" providerId="ADAL" clId="{5F09D76C-1841-4F58-94B1-5AE3681891B6}" dt="2023-06-22T13:57:58.600" v="3437" actId="27803"/>
          <ac:spMkLst>
            <pc:docMk/>
            <pc:sldMk cId="605312590" sldId="256"/>
            <ac:spMk id="1537" creationId="{0E9A324F-C224-C35D-C0E9-A38C101515E8}"/>
          </ac:spMkLst>
        </pc:spChg>
        <pc:spChg chg="mod">
          <ac:chgData name="Emils Zegers" userId="bd5cf22c-0e97-44c0-acad-9bc9915da531" providerId="ADAL" clId="{5F09D76C-1841-4F58-94B1-5AE3681891B6}" dt="2023-06-22T13:57:58.600" v="3437" actId="27803"/>
          <ac:spMkLst>
            <pc:docMk/>
            <pc:sldMk cId="605312590" sldId="256"/>
            <ac:spMk id="1538" creationId="{CEC109C3-5687-02D8-2B45-3960F6F2CE09}"/>
          </ac:spMkLst>
        </pc:spChg>
        <pc:spChg chg="mod">
          <ac:chgData name="Emils Zegers" userId="bd5cf22c-0e97-44c0-acad-9bc9915da531" providerId="ADAL" clId="{5F09D76C-1841-4F58-94B1-5AE3681891B6}" dt="2023-06-22T13:57:58.600" v="3437" actId="27803"/>
          <ac:spMkLst>
            <pc:docMk/>
            <pc:sldMk cId="605312590" sldId="256"/>
            <ac:spMk id="1539" creationId="{D39B1CEA-A9EA-12B5-7C90-2D8A45278817}"/>
          </ac:spMkLst>
        </pc:spChg>
        <pc:spChg chg="mod">
          <ac:chgData name="Emils Zegers" userId="bd5cf22c-0e97-44c0-acad-9bc9915da531" providerId="ADAL" clId="{5F09D76C-1841-4F58-94B1-5AE3681891B6}" dt="2023-06-22T13:57:58.600" v="3437" actId="27803"/>
          <ac:spMkLst>
            <pc:docMk/>
            <pc:sldMk cId="605312590" sldId="256"/>
            <ac:spMk id="1540" creationId="{65E3D542-EFD4-81EC-2E29-EDD63B9DFD1E}"/>
          </ac:spMkLst>
        </pc:spChg>
        <pc:spChg chg="mod">
          <ac:chgData name="Emils Zegers" userId="bd5cf22c-0e97-44c0-acad-9bc9915da531" providerId="ADAL" clId="{5F09D76C-1841-4F58-94B1-5AE3681891B6}" dt="2023-06-22T13:57:58.600" v="3437" actId="27803"/>
          <ac:spMkLst>
            <pc:docMk/>
            <pc:sldMk cId="605312590" sldId="256"/>
            <ac:spMk id="1541" creationId="{E6B1B053-2549-B587-773A-33F212856338}"/>
          </ac:spMkLst>
        </pc:spChg>
        <pc:spChg chg="mod">
          <ac:chgData name="Emils Zegers" userId="bd5cf22c-0e97-44c0-acad-9bc9915da531" providerId="ADAL" clId="{5F09D76C-1841-4F58-94B1-5AE3681891B6}" dt="2023-06-22T13:57:58.600" v="3437" actId="27803"/>
          <ac:spMkLst>
            <pc:docMk/>
            <pc:sldMk cId="605312590" sldId="256"/>
            <ac:spMk id="1542" creationId="{20AC9F51-68BC-15AE-0440-2B27DEFAF133}"/>
          </ac:spMkLst>
        </pc:spChg>
        <pc:spChg chg="mod">
          <ac:chgData name="Emils Zegers" userId="bd5cf22c-0e97-44c0-acad-9bc9915da531" providerId="ADAL" clId="{5F09D76C-1841-4F58-94B1-5AE3681891B6}" dt="2023-06-22T13:57:58.600" v="3437" actId="27803"/>
          <ac:spMkLst>
            <pc:docMk/>
            <pc:sldMk cId="605312590" sldId="256"/>
            <ac:spMk id="1543" creationId="{2E222E46-0732-3F4C-5D8C-7E25C0DD4D71}"/>
          </ac:spMkLst>
        </pc:spChg>
        <pc:spChg chg="mod">
          <ac:chgData name="Emils Zegers" userId="bd5cf22c-0e97-44c0-acad-9bc9915da531" providerId="ADAL" clId="{5F09D76C-1841-4F58-94B1-5AE3681891B6}" dt="2023-06-22T13:57:58.600" v="3437" actId="27803"/>
          <ac:spMkLst>
            <pc:docMk/>
            <pc:sldMk cId="605312590" sldId="256"/>
            <ac:spMk id="1544" creationId="{1475352D-46AF-F93D-2B95-9A0D28AEF72A}"/>
          </ac:spMkLst>
        </pc:spChg>
        <pc:spChg chg="mod">
          <ac:chgData name="Emils Zegers" userId="bd5cf22c-0e97-44c0-acad-9bc9915da531" providerId="ADAL" clId="{5F09D76C-1841-4F58-94B1-5AE3681891B6}" dt="2023-06-22T13:57:58.600" v="3437" actId="27803"/>
          <ac:spMkLst>
            <pc:docMk/>
            <pc:sldMk cId="605312590" sldId="256"/>
            <ac:spMk id="1545" creationId="{DB60BE32-51D3-2CEB-9F76-97C6F487508B}"/>
          </ac:spMkLst>
        </pc:spChg>
        <pc:spChg chg="mod">
          <ac:chgData name="Emils Zegers" userId="bd5cf22c-0e97-44c0-acad-9bc9915da531" providerId="ADAL" clId="{5F09D76C-1841-4F58-94B1-5AE3681891B6}" dt="2023-06-22T13:57:58.600" v="3437" actId="27803"/>
          <ac:spMkLst>
            <pc:docMk/>
            <pc:sldMk cId="605312590" sldId="256"/>
            <ac:spMk id="1546" creationId="{2B6CC8FD-0DF2-1121-0A0C-37E03A5EE6FE}"/>
          </ac:spMkLst>
        </pc:spChg>
        <pc:spChg chg="mod">
          <ac:chgData name="Emils Zegers" userId="bd5cf22c-0e97-44c0-acad-9bc9915da531" providerId="ADAL" clId="{5F09D76C-1841-4F58-94B1-5AE3681891B6}" dt="2023-06-22T13:57:58.600" v="3437" actId="27803"/>
          <ac:spMkLst>
            <pc:docMk/>
            <pc:sldMk cId="605312590" sldId="256"/>
            <ac:spMk id="1547" creationId="{409DE4A6-DA36-C370-CE1F-A88517DEEB87}"/>
          </ac:spMkLst>
        </pc:spChg>
        <pc:spChg chg="mod">
          <ac:chgData name="Emils Zegers" userId="bd5cf22c-0e97-44c0-acad-9bc9915da531" providerId="ADAL" clId="{5F09D76C-1841-4F58-94B1-5AE3681891B6}" dt="2023-06-22T13:57:58.600" v="3437" actId="27803"/>
          <ac:spMkLst>
            <pc:docMk/>
            <pc:sldMk cId="605312590" sldId="256"/>
            <ac:spMk id="1548" creationId="{44A2874F-D513-B3C9-86CB-2666E45590DE}"/>
          </ac:spMkLst>
        </pc:spChg>
        <pc:spChg chg="mod">
          <ac:chgData name="Emils Zegers" userId="bd5cf22c-0e97-44c0-acad-9bc9915da531" providerId="ADAL" clId="{5F09D76C-1841-4F58-94B1-5AE3681891B6}" dt="2023-06-22T13:57:58.600" v="3437" actId="27803"/>
          <ac:spMkLst>
            <pc:docMk/>
            <pc:sldMk cId="605312590" sldId="256"/>
            <ac:spMk id="1549" creationId="{A6DAFFA7-48F2-C487-4A6B-DFA448F8341B}"/>
          </ac:spMkLst>
        </pc:spChg>
        <pc:spChg chg="mod">
          <ac:chgData name="Emils Zegers" userId="bd5cf22c-0e97-44c0-acad-9bc9915da531" providerId="ADAL" clId="{5F09D76C-1841-4F58-94B1-5AE3681891B6}" dt="2023-06-22T13:57:58.600" v="3437" actId="27803"/>
          <ac:spMkLst>
            <pc:docMk/>
            <pc:sldMk cId="605312590" sldId="256"/>
            <ac:spMk id="1550" creationId="{A45A1207-BBEC-993A-8943-A63B8099E151}"/>
          </ac:spMkLst>
        </pc:spChg>
        <pc:spChg chg="mod">
          <ac:chgData name="Emils Zegers" userId="bd5cf22c-0e97-44c0-acad-9bc9915da531" providerId="ADAL" clId="{5F09D76C-1841-4F58-94B1-5AE3681891B6}" dt="2023-06-22T13:57:58.600" v="3437" actId="27803"/>
          <ac:spMkLst>
            <pc:docMk/>
            <pc:sldMk cId="605312590" sldId="256"/>
            <ac:spMk id="1551" creationId="{F8E9C7E7-49F7-D245-ADCB-5C3A0EC8975C}"/>
          </ac:spMkLst>
        </pc:spChg>
        <pc:spChg chg="mod">
          <ac:chgData name="Emils Zegers" userId="bd5cf22c-0e97-44c0-acad-9bc9915da531" providerId="ADAL" clId="{5F09D76C-1841-4F58-94B1-5AE3681891B6}" dt="2023-06-22T13:57:58.600" v="3437" actId="27803"/>
          <ac:spMkLst>
            <pc:docMk/>
            <pc:sldMk cId="605312590" sldId="256"/>
            <ac:spMk id="1552" creationId="{33B13791-369C-DFD8-A6D7-83B997A8F6C0}"/>
          </ac:spMkLst>
        </pc:spChg>
        <pc:spChg chg="mod">
          <ac:chgData name="Emils Zegers" userId="bd5cf22c-0e97-44c0-acad-9bc9915da531" providerId="ADAL" clId="{5F09D76C-1841-4F58-94B1-5AE3681891B6}" dt="2023-06-22T13:57:58.600" v="3437" actId="27803"/>
          <ac:spMkLst>
            <pc:docMk/>
            <pc:sldMk cId="605312590" sldId="256"/>
            <ac:spMk id="1553" creationId="{18CD41BE-5DC6-75F4-5E1D-1CDC6357AAA0}"/>
          </ac:spMkLst>
        </pc:spChg>
        <pc:spChg chg="mod">
          <ac:chgData name="Emils Zegers" userId="bd5cf22c-0e97-44c0-acad-9bc9915da531" providerId="ADAL" clId="{5F09D76C-1841-4F58-94B1-5AE3681891B6}" dt="2023-06-22T13:57:58.600" v="3437" actId="27803"/>
          <ac:spMkLst>
            <pc:docMk/>
            <pc:sldMk cId="605312590" sldId="256"/>
            <ac:spMk id="1554" creationId="{537DF282-49CE-70B1-70FE-8924CF15A40F}"/>
          </ac:spMkLst>
        </pc:spChg>
        <pc:spChg chg="mod">
          <ac:chgData name="Emils Zegers" userId="bd5cf22c-0e97-44c0-acad-9bc9915da531" providerId="ADAL" clId="{5F09D76C-1841-4F58-94B1-5AE3681891B6}" dt="2023-06-22T13:57:58.600" v="3437" actId="27803"/>
          <ac:spMkLst>
            <pc:docMk/>
            <pc:sldMk cId="605312590" sldId="256"/>
            <ac:spMk id="1555" creationId="{505BF1D8-55F6-E27E-B3C7-C9B2D558FB70}"/>
          </ac:spMkLst>
        </pc:spChg>
        <pc:spChg chg="mod">
          <ac:chgData name="Emils Zegers" userId="bd5cf22c-0e97-44c0-acad-9bc9915da531" providerId="ADAL" clId="{5F09D76C-1841-4F58-94B1-5AE3681891B6}" dt="2023-06-22T13:57:58.600" v="3437" actId="27803"/>
          <ac:spMkLst>
            <pc:docMk/>
            <pc:sldMk cId="605312590" sldId="256"/>
            <ac:spMk id="1556" creationId="{23A1DCFA-347D-EC15-4D7C-B6AC8149E3A5}"/>
          </ac:spMkLst>
        </pc:spChg>
        <pc:spChg chg="mod">
          <ac:chgData name="Emils Zegers" userId="bd5cf22c-0e97-44c0-acad-9bc9915da531" providerId="ADAL" clId="{5F09D76C-1841-4F58-94B1-5AE3681891B6}" dt="2023-06-22T13:57:58.600" v="3437" actId="27803"/>
          <ac:spMkLst>
            <pc:docMk/>
            <pc:sldMk cId="605312590" sldId="256"/>
            <ac:spMk id="1557" creationId="{5E736DAA-2640-3289-096A-BE0700C50149}"/>
          </ac:spMkLst>
        </pc:spChg>
        <pc:spChg chg="mod">
          <ac:chgData name="Emils Zegers" userId="bd5cf22c-0e97-44c0-acad-9bc9915da531" providerId="ADAL" clId="{5F09D76C-1841-4F58-94B1-5AE3681891B6}" dt="2023-06-22T13:57:58.600" v="3437" actId="27803"/>
          <ac:spMkLst>
            <pc:docMk/>
            <pc:sldMk cId="605312590" sldId="256"/>
            <ac:spMk id="1558" creationId="{4623FBAE-9084-22FD-4C79-4CD447C7B387}"/>
          </ac:spMkLst>
        </pc:spChg>
        <pc:spChg chg="mod">
          <ac:chgData name="Emils Zegers" userId="bd5cf22c-0e97-44c0-acad-9bc9915da531" providerId="ADAL" clId="{5F09D76C-1841-4F58-94B1-5AE3681891B6}" dt="2023-06-22T13:57:58.600" v="3437" actId="27803"/>
          <ac:spMkLst>
            <pc:docMk/>
            <pc:sldMk cId="605312590" sldId="256"/>
            <ac:spMk id="1559" creationId="{DA1CC51D-0FA4-463A-C0AF-2E865A96B9F5}"/>
          </ac:spMkLst>
        </pc:spChg>
        <pc:spChg chg="mod">
          <ac:chgData name="Emils Zegers" userId="bd5cf22c-0e97-44c0-acad-9bc9915da531" providerId="ADAL" clId="{5F09D76C-1841-4F58-94B1-5AE3681891B6}" dt="2023-06-22T13:57:58.600" v="3437" actId="27803"/>
          <ac:spMkLst>
            <pc:docMk/>
            <pc:sldMk cId="605312590" sldId="256"/>
            <ac:spMk id="1560" creationId="{5D73BA3B-2AEE-0229-D52D-43374B6E32DA}"/>
          </ac:spMkLst>
        </pc:spChg>
        <pc:spChg chg="mod">
          <ac:chgData name="Emils Zegers" userId="bd5cf22c-0e97-44c0-acad-9bc9915da531" providerId="ADAL" clId="{5F09D76C-1841-4F58-94B1-5AE3681891B6}" dt="2023-06-22T13:57:58.600" v="3437" actId="27803"/>
          <ac:spMkLst>
            <pc:docMk/>
            <pc:sldMk cId="605312590" sldId="256"/>
            <ac:spMk id="1561" creationId="{9833823F-99BE-45EE-FD89-F356B703ED28}"/>
          </ac:spMkLst>
        </pc:spChg>
        <pc:spChg chg="mod">
          <ac:chgData name="Emils Zegers" userId="bd5cf22c-0e97-44c0-acad-9bc9915da531" providerId="ADAL" clId="{5F09D76C-1841-4F58-94B1-5AE3681891B6}" dt="2023-06-22T13:57:58.600" v="3437" actId="27803"/>
          <ac:spMkLst>
            <pc:docMk/>
            <pc:sldMk cId="605312590" sldId="256"/>
            <ac:spMk id="1562" creationId="{3ACB799C-7898-603F-8353-4BA25A3072E3}"/>
          </ac:spMkLst>
        </pc:spChg>
        <pc:spChg chg="mod">
          <ac:chgData name="Emils Zegers" userId="bd5cf22c-0e97-44c0-acad-9bc9915da531" providerId="ADAL" clId="{5F09D76C-1841-4F58-94B1-5AE3681891B6}" dt="2023-06-22T13:57:58.600" v="3437" actId="27803"/>
          <ac:spMkLst>
            <pc:docMk/>
            <pc:sldMk cId="605312590" sldId="256"/>
            <ac:spMk id="1563" creationId="{3F1322D8-0A01-1117-115A-750C48F9946D}"/>
          </ac:spMkLst>
        </pc:spChg>
        <pc:spChg chg="mod">
          <ac:chgData name="Emils Zegers" userId="bd5cf22c-0e97-44c0-acad-9bc9915da531" providerId="ADAL" clId="{5F09D76C-1841-4F58-94B1-5AE3681891B6}" dt="2023-06-22T13:57:58.600" v="3437" actId="27803"/>
          <ac:spMkLst>
            <pc:docMk/>
            <pc:sldMk cId="605312590" sldId="256"/>
            <ac:spMk id="1564" creationId="{E301C144-5E5A-CA58-2FA8-58A1AA967482}"/>
          </ac:spMkLst>
        </pc:spChg>
        <pc:spChg chg="mod">
          <ac:chgData name="Emils Zegers" userId="bd5cf22c-0e97-44c0-acad-9bc9915da531" providerId="ADAL" clId="{5F09D76C-1841-4F58-94B1-5AE3681891B6}" dt="2023-06-22T13:57:58.600" v="3437" actId="27803"/>
          <ac:spMkLst>
            <pc:docMk/>
            <pc:sldMk cId="605312590" sldId="256"/>
            <ac:spMk id="1565" creationId="{BA9BFDC2-FA1F-DA96-4FEB-51DAADF8BA32}"/>
          </ac:spMkLst>
        </pc:spChg>
        <pc:spChg chg="mod">
          <ac:chgData name="Emils Zegers" userId="bd5cf22c-0e97-44c0-acad-9bc9915da531" providerId="ADAL" clId="{5F09D76C-1841-4F58-94B1-5AE3681891B6}" dt="2023-06-22T13:57:58.600" v="3437" actId="27803"/>
          <ac:spMkLst>
            <pc:docMk/>
            <pc:sldMk cId="605312590" sldId="256"/>
            <ac:spMk id="1566" creationId="{BFA0474A-4AB7-EB05-6F25-215FE20899B4}"/>
          </ac:spMkLst>
        </pc:spChg>
        <pc:spChg chg="mod">
          <ac:chgData name="Emils Zegers" userId="bd5cf22c-0e97-44c0-acad-9bc9915da531" providerId="ADAL" clId="{5F09D76C-1841-4F58-94B1-5AE3681891B6}" dt="2023-06-22T13:57:58.600" v="3437" actId="27803"/>
          <ac:spMkLst>
            <pc:docMk/>
            <pc:sldMk cId="605312590" sldId="256"/>
            <ac:spMk id="1567" creationId="{C426D5D3-B836-D3F1-A0A3-743096C45CF3}"/>
          </ac:spMkLst>
        </pc:spChg>
        <pc:spChg chg="mod">
          <ac:chgData name="Emils Zegers" userId="bd5cf22c-0e97-44c0-acad-9bc9915da531" providerId="ADAL" clId="{5F09D76C-1841-4F58-94B1-5AE3681891B6}" dt="2023-06-22T13:57:58.600" v="3437" actId="27803"/>
          <ac:spMkLst>
            <pc:docMk/>
            <pc:sldMk cId="605312590" sldId="256"/>
            <ac:spMk id="1568" creationId="{C7A68D99-E31A-A758-C7F5-99188B5E01DA}"/>
          </ac:spMkLst>
        </pc:spChg>
        <pc:spChg chg="mod">
          <ac:chgData name="Emils Zegers" userId="bd5cf22c-0e97-44c0-acad-9bc9915da531" providerId="ADAL" clId="{5F09D76C-1841-4F58-94B1-5AE3681891B6}" dt="2023-06-22T13:57:58.600" v="3437" actId="27803"/>
          <ac:spMkLst>
            <pc:docMk/>
            <pc:sldMk cId="605312590" sldId="256"/>
            <ac:spMk id="1569" creationId="{CE0A5DA3-3A12-4EE4-5747-2532C81751DA}"/>
          </ac:spMkLst>
        </pc:spChg>
        <pc:spChg chg="mod">
          <ac:chgData name="Emils Zegers" userId="bd5cf22c-0e97-44c0-acad-9bc9915da531" providerId="ADAL" clId="{5F09D76C-1841-4F58-94B1-5AE3681891B6}" dt="2023-06-22T13:57:58.600" v="3437" actId="27803"/>
          <ac:spMkLst>
            <pc:docMk/>
            <pc:sldMk cId="605312590" sldId="256"/>
            <ac:spMk id="1570" creationId="{20DD39BC-0167-7674-9EFC-1FF9C2DE3F03}"/>
          </ac:spMkLst>
        </pc:spChg>
        <pc:spChg chg="mod">
          <ac:chgData name="Emils Zegers" userId="bd5cf22c-0e97-44c0-acad-9bc9915da531" providerId="ADAL" clId="{5F09D76C-1841-4F58-94B1-5AE3681891B6}" dt="2023-06-22T13:57:58.600" v="3437" actId="27803"/>
          <ac:spMkLst>
            <pc:docMk/>
            <pc:sldMk cId="605312590" sldId="256"/>
            <ac:spMk id="1571" creationId="{E4D9226E-9F60-B3D7-D649-C8B44361ADD9}"/>
          </ac:spMkLst>
        </pc:spChg>
        <pc:spChg chg="mod">
          <ac:chgData name="Emils Zegers" userId="bd5cf22c-0e97-44c0-acad-9bc9915da531" providerId="ADAL" clId="{5F09D76C-1841-4F58-94B1-5AE3681891B6}" dt="2023-06-22T13:57:58.600" v="3437" actId="27803"/>
          <ac:spMkLst>
            <pc:docMk/>
            <pc:sldMk cId="605312590" sldId="256"/>
            <ac:spMk id="1572" creationId="{DD6B0B8B-290B-3B9A-7072-42AE03A9C641}"/>
          </ac:spMkLst>
        </pc:spChg>
        <pc:spChg chg="mod">
          <ac:chgData name="Emils Zegers" userId="bd5cf22c-0e97-44c0-acad-9bc9915da531" providerId="ADAL" clId="{5F09D76C-1841-4F58-94B1-5AE3681891B6}" dt="2023-06-22T13:57:58.600" v="3437" actId="27803"/>
          <ac:spMkLst>
            <pc:docMk/>
            <pc:sldMk cId="605312590" sldId="256"/>
            <ac:spMk id="1573" creationId="{B739A210-C19B-41E2-6106-C7DFA4BD60AC}"/>
          </ac:spMkLst>
        </pc:spChg>
        <pc:spChg chg="mod">
          <ac:chgData name="Emils Zegers" userId="bd5cf22c-0e97-44c0-acad-9bc9915da531" providerId="ADAL" clId="{5F09D76C-1841-4F58-94B1-5AE3681891B6}" dt="2023-06-22T13:57:58.600" v="3437" actId="27803"/>
          <ac:spMkLst>
            <pc:docMk/>
            <pc:sldMk cId="605312590" sldId="256"/>
            <ac:spMk id="1574" creationId="{30EF0300-857C-C62E-DA70-9CF38DC023F6}"/>
          </ac:spMkLst>
        </pc:spChg>
        <pc:spChg chg="mod">
          <ac:chgData name="Emils Zegers" userId="bd5cf22c-0e97-44c0-acad-9bc9915da531" providerId="ADAL" clId="{5F09D76C-1841-4F58-94B1-5AE3681891B6}" dt="2023-06-22T13:57:58.600" v="3437" actId="27803"/>
          <ac:spMkLst>
            <pc:docMk/>
            <pc:sldMk cId="605312590" sldId="256"/>
            <ac:spMk id="1575" creationId="{67CA4C73-712F-A114-8348-F02C3A875A2D}"/>
          </ac:spMkLst>
        </pc:spChg>
        <pc:spChg chg="mod">
          <ac:chgData name="Emils Zegers" userId="bd5cf22c-0e97-44c0-acad-9bc9915da531" providerId="ADAL" clId="{5F09D76C-1841-4F58-94B1-5AE3681891B6}" dt="2023-06-22T13:57:58.600" v="3437" actId="27803"/>
          <ac:spMkLst>
            <pc:docMk/>
            <pc:sldMk cId="605312590" sldId="256"/>
            <ac:spMk id="1576" creationId="{20CF98CC-7183-7174-7022-7EBC5EB30F65}"/>
          </ac:spMkLst>
        </pc:spChg>
        <pc:spChg chg="mod">
          <ac:chgData name="Emils Zegers" userId="bd5cf22c-0e97-44c0-acad-9bc9915da531" providerId="ADAL" clId="{5F09D76C-1841-4F58-94B1-5AE3681891B6}" dt="2023-06-22T13:57:58.600" v="3437" actId="27803"/>
          <ac:spMkLst>
            <pc:docMk/>
            <pc:sldMk cId="605312590" sldId="256"/>
            <ac:spMk id="1577" creationId="{DC5476FF-7644-F07F-36DF-009221A1E6E2}"/>
          </ac:spMkLst>
        </pc:spChg>
        <pc:spChg chg="mod">
          <ac:chgData name="Emils Zegers" userId="bd5cf22c-0e97-44c0-acad-9bc9915da531" providerId="ADAL" clId="{5F09D76C-1841-4F58-94B1-5AE3681891B6}" dt="2023-06-22T13:57:58.600" v="3437" actId="27803"/>
          <ac:spMkLst>
            <pc:docMk/>
            <pc:sldMk cId="605312590" sldId="256"/>
            <ac:spMk id="1578" creationId="{EE59CC36-D420-F3A4-ADA1-7D5D22F3D6A6}"/>
          </ac:spMkLst>
        </pc:spChg>
        <pc:spChg chg="mod">
          <ac:chgData name="Emils Zegers" userId="bd5cf22c-0e97-44c0-acad-9bc9915da531" providerId="ADAL" clId="{5F09D76C-1841-4F58-94B1-5AE3681891B6}" dt="2023-06-22T13:57:58.600" v="3437" actId="27803"/>
          <ac:spMkLst>
            <pc:docMk/>
            <pc:sldMk cId="605312590" sldId="256"/>
            <ac:spMk id="1579" creationId="{39CCDE81-EC2D-F49D-525B-2B3A80EAEB40}"/>
          </ac:spMkLst>
        </pc:spChg>
        <pc:spChg chg="mod">
          <ac:chgData name="Emils Zegers" userId="bd5cf22c-0e97-44c0-acad-9bc9915da531" providerId="ADAL" clId="{5F09D76C-1841-4F58-94B1-5AE3681891B6}" dt="2023-06-22T13:57:58.600" v="3437" actId="27803"/>
          <ac:spMkLst>
            <pc:docMk/>
            <pc:sldMk cId="605312590" sldId="256"/>
            <ac:spMk id="1580" creationId="{5696679E-F953-A074-9AB8-55E1D21DB3E4}"/>
          </ac:spMkLst>
        </pc:spChg>
        <pc:spChg chg="mod">
          <ac:chgData name="Emils Zegers" userId="bd5cf22c-0e97-44c0-acad-9bc9915da531" providerId="ADAL" clId="{5F09D76C-1841-4F58-94B1-5AE3681891B6}" dt="2023-06-22T13:57:58.600" v="3437" actId="27803"/>
          <ac:spMkLst>
            <pc:docMk/>
            <pc:sldMk cId="605312590" sldId="256"/>
            <ac:spMk id="1581" creationId="{AB134E12-8C7C-1368-4AB3-068AEE97EDD4}"/>
          </ac:spMkLst>
        </pc:spChg>
        <pc:spChg chg="mod">
          <ac:chgData name="Emils Zegers" userId="bd5cf22c-0e97-44c0-acad-9bc9915da531" providerId="ADAL" clId="{5F09D76C-1841-4F58-94B1-5AE3681891B6}" dt="2023-06-22T13:57:58.600" v="3437" actId="27803"/>
          <ac:spMkLst>
            <pc:docMk/>
            <pc:sldMk cId="605312590" sldId="256"/>
            <ac:spMk id="1582" creationId="{7CD59F67-21C3-7625-F8FD-3FF93F2F46D9}"/>
          </ac:spMkLst>
        </pc:spChg>
        <pc:spChg chg="mod">
          <ac:chgData name="Emils Zegers" userId="bd5cf22c-0e97-44c0-acad-9bc9915da531" providerId="ADAL" clId="{5F09D76C-1841-4F58-94B1-5AE3681891B6}" dt="2023-06-22T13:57:58.600" v="3437" actId="27803"/>
          <ac:spMkLst>
            <pc:docMk/>
            <pc:sldMk cId="605312590" sldId="256"/>
            <ac:spMk id="1583" creationId="{042D01A7-23DF-5495-C32C-A614B2429952}"/>
          </ac:spMkLst>
        </pc:spChg>
        <pc:spChg chg="mod">
          <ac:chgData name="Emils Zegers" userId="bd5cf22c-0e97-44c0-acad-9bc9915da531" providerId="ADAL" clId="{5F09D76C-1841-4F58-94B1-5AE3681891B6}" dt="2023-06-22T13:57:58.600" v="3437" actId="27803"/>
          <ac:spMkLst>
            <pc:docMk/>
            <pc:sldMk cId="605312590" sldId="256"/>
            <ac:spMk id="1584" creationId="{6FD3F0E5-EF99-E34B-253C-BF5A017229B7}"/>
          </ac:spMkLst>
        </pc:spChg>
        <pc:spChg chg="mod">
          <ac:chgData name="Emils Zegers" userId="bd5cf22c-0e97-44c0-acad-9bc9915da531" providerId="ADAL" clId="{5F09D76C-1841-4F58-94B1-5AE3681891B6}" dt="2023-06-22T13:57:58.600" v="3437" actId="27803"/>
          <ac:spMkLst>
            <pc:docMk/>
            <pc:sldMk cId="605312590" sldId="256"/>
            <ac:spMk id="1585" creationId="{544FE41A-6A93-0D78-735F-41B6C2037C3C}"/>
          </ac:spMkLst>
        </pc:spChg>
        <pc:spChg chg="mod">
          <ac:chgData name="Emils Zegers" userId="bd5cf22c-0e97-44c0-acad-9bc9915da531" providerId="ADAL" clId="{5F09D76C-1841-4F58-94B1-5AE3681891B6}" dt="2023-06-22T13:57:58.600" v="3437" actId="27803"/>
          <ac:spMkLst>
            <pc:docMk/>
            <pc:sldMk cId="605312590" sldId="256"/>
            <ac:spMk id="1586" creationId="{8D5C8E0B-36E3-FB78-4836-A56343F8E82D}"/>
          </ac:spMkLst>
        </pc:spChg>
        <pc:spChg chg="mod">
          <ac:chgData name="Emils Zegers" userId="bd5cf22c-0e97-44c0-acad-9bc9915da531" providerId="ADAL" clId="{5F09D76C-1841-4F58-94B1-5AE3681891B6}" dt="2023-06-22T13:57:58.600" v="3437" actId="27803"/>
          <ac:spMkLst>
            <pc:docMk/>
            <pc:sldMk cId="605312590" sldId="256"/>
            <ac:spMk id="1587" creationId="{EA61721B-658E-6752-7461-FB10073E8A26}"/>
          </ac:spMkLst>
        </pc:spChg>
        <pc:spChg chg="mod">
          <ac:chgData name="Emils Zegers" userId="bd5cf22c-0e97-44c0-acad-9bc9915da531" providerId="ADAL" clId="{5F09D76C-1841-4F58-94B1-5AE3681891B6}" dt="2023-06-22T13:57:58.600" v="3437" actId="27803"/>
          <ac:spMkLst>
            <pc:docMk/>
            <pc:sldMk cId="605312590" sldId="256"/>
            <ac:spMk id="1588" creationId="{01BCAF0D-0837-4905-867D-4330D9D687F3}"/>
          </ac:spMkLst>
        </pc:spChg>
        <pc:spChg chg="mod">
          <ac:chgData name="Emils Zegers" userId="bd5cf22c-0e97-44c0-acad-9bc9915da531" providerId="ADAL" clId="{5F09D76C-1841-4F58-94B1-5AE3681891B6}" dt="2023-06-22T13:57:58.600" v="3437" actId="27803"/>
          <ac:spMkLst>
            <pc:docMk/>
            <pc:sldMk cId="605312590" sldId="256"/>
            <ac:spMk id="1589" creationId="{7303E668-9EF7-BDAF-E3D1-8671EC12A231}"/>
          </ac:spMkLst>
        </pc:spChg>
        <pc:spChg chg="mod">
          <ac:chgData name="Emils Zegers" userId="bd5cf22c-0e97-44c0-acad-9bc9915da531" providerId="ADAL" clId="{5F09D76C-1841-4F58-94B1-5AE3681891B6}" dt="2023-06-22T13:57:58.600" v="3437" actId="27803"/>
          <ac:spMkLst>
            <pc:docMk/>
            <pc:sldMk cId="605312590" sldId="256"/>
            <ac:spMk id="1590" creationId="{34149F1D-D073-D0AA-E078-D4FD32B7CBBC}"/>
          </ac:spMkLst>
        </pc:spChg>
        <pc:spChg chg="mod">
          <ac:chgData name="Emils Zegers" userId="bd5cf22c-0e97-44c0-acad-9bc9915da531" providerId="ADAL" clId="{5F09D76C-1841-4F58-94B1-5AE3681891B6}" dt="2023-06-22T13:57:58.600" v="3437" actId="27803"/>
          <ac:spMkLst>
            <pc:docMk/>
            <pc:sldMk cId="605312590" sldId="256"/>
            <ac:spMk id="1591" creationId="{B5A72F3E-5360-8B53-0EF8-F5214C10EDF1}"/>
          </ac:spMkLst>
        </pc:spChg>
        <pc:spChg chg="mod">
          <ac:chgData name="Emils Zegers" userId="bd5cf22c-0e97-44c0-acad-9bc9915da531" providerId="ADAL" clId="{5F09D76C-1841-4F58-94B1-5AE3681891B6}" dt="2023-06-22T13:57:58.600" v="3437" actId="27803"/>
          <ac:spMkLst>
            <pc:docMk/>
            <pc:sldMk cId="605312590" sldId="256"/>
            <ac:spMk id="1592" creationId="{960DDEFC-1F14-7718-236D-8BFB9C50FFB9}"/>
          </ac:spMkLst>
        </pc:spChg>
        <pc:spChg chg="mod">
          <ac:chgData name="Emils Zegers" userId="bd5cf22c-0e97-44c0-acad-9bc9915da531" providerId="ADAL" clId="{5F09D76C-1841-4F58-94B1-5AE3681891B6}" dt="2023-06-22T13:57:58.600" v="3437" actId="27803"/>
          <ac:spMkLst>
            <pc:docMk/>
            <pc:sldMk cId="605312590" sldId="256"/>
            <ac:spMk id="1593" creationId="{DDB70659-C440-0324-6BBE-37DB0EDAEA3F}"/>
          </ac:spMkLst>
        </pc:spChg>
        <pc:spChg chg="mod">
          <ac:chgData name="Emils Zegers" userId="bd5cf22c-0e97-44c0-acad-9bc9915da531" providerId="ADAL" clId="{5F09D76C-1841-4F58-94B1-5AE3681891B6}" dt="2023-06-22T13:57:58.600" v="3437" actId="27803"/>
          <ac:spMkLst>
            <pc:docMk/>
            <pc:sldMk cId="605312590" sldId="256"/>
            <ac:spMk id="1594" creationId="{BC80447A-BD18-FB4B-9C8A-6144AEDFA151}"/>
          </ac:spMkLst>
        </pc:spChg>
        <pc:spChg chg="mod">
          <ac:chgData name="Emils Zegers" userId="bd5cf22c-0e97-44c0-acad-9bc9915da531" providerId="ADAL" clId="{5F09D76C-1841-4F58-94B1-5AE3681891B6}" dt="2023-06-22T13:57:58.600" v="3437" actId="27803"/>
          <ac:spMkLst>
            <pc:docMk/>
            <pc:sldMk cId="605312590" sldId="256"/>
            <ac:spMk id="1595" creationId="{FF2ADE32-7BC2-48FC-DCD9-47086143AD12}"/>
          </ac:spMkLst>
        </pc:spChg>
        <pc:spChg chg="mod">
          <ac:chgData name="Emils Zegers" userId="bd5cf22c-0e97-44c0-acad-9bc9915da531" providerId="ADAL" clId="{5F09D76C-1841-4F58-94B1-5AE3681891B6}" dt="2023-06-22T13:57:58.600" v="3437" actId="27803"/>
          <ac:spMkLst>
            <pc:docMk/>
            <pc:sldMk cId="605312590" sldId="256"/>
            <ac:spMk id="1596" creationId="{2C523189-50B9-2C4A-CEAE-D1BE01689985}"/>
          </ac:spMkLst>
        </pc:spChg>
        <pc:spChg chg="mod">
          <ac:chgData name="Emils Zegers" userId="bd5cf22c-0e97-44c0-acad-9bc9915da531" providerId="ADAL" clId="{5F09D76C-1841-4F58-94B1-5AE3681891B6}" dt="2023-06-22T13:57:58.600" v="3437" actId="27803"/>
          <ac:spMkLst>
            <pc:docMk/>
            <pc:sldMk cId="605312590" sldId="256"/>
            <ac:spMk id="1597" creationId="{9E82E699-C38B-176C-57B4-2AF62BE7F567}"/>
          </ac:spMkLst>
        </pc:spChg>
        <pc:spChg chg="mod">
          <ac:chgData name="Emils Zegers" userId="bd5cf22c-0e97-44c0-acad-9bc9915da531" providerId="ADAL" clId="{5F09D76C-1841-4F58-94B1-5AE3681891B6}" dt="2023-06-22T13:57:58.600" v="3437" actId="27803"/>
          <ac:spMkLst>
            <pc:docMk/>
            <pc:sldMk cId="605312590" sldId="256"/>
            <ac:spMk id="1598" creationId="{0940E2DC-7A85-85C2-1112-18AB00480B0E}"/>
          </ac:spMkLst>
        </pc:spChg>
        <pc:spChg chg="mod">
          <ac:chgData name="Emils Zegers" userId="bd5cf22c-0e97-44c0-acad-9bc9915da531" providerId="ADAL" clId="{5F09D76C-1841-4F58-94B1-5AE3681891B6}" dt="2023-06-22T13:57:58.600" v="3437" actId="27803"/>
          <ac:spMkLst>
            <pc:docMk/>
            <pc:sldMk cId="605312590" sldId="256"/>
            <ac:spMk id="1599" creationId="{B5B8EC52-D2E6-42E1-21D4-98165F7C2033}"/>
          </ac:spMkLst>
        </pc:spChg>
        <pc:spChg chg="mod">
          <ac:chgData name="Emils Zegers" userId="bd5cf22c-0e97-44c0-acad-9bc9915da531" providerId="ADAL" clId="{5F09D76C-1841-4F58-94B1-5AE3681891B6}" dt="2023-06-22T13:57:58.600" v="3437" actId="27803"/>
          <ac:spMkLst>
            <pc:docMk/>
            <pc:sldMk cId="605312590" sldId="256"/>
            <ac:spMk id="1600" creationId="{823F011E-4C49-523D-1F53-94D0A795DD7A}"/>
          </ac:spMkLst>
        </pc:spChg>
        <pc:spChg chg="mod">
          <ac:chgData name="Emils Zegers" userId="bd5cf22c-0e97-44c0-acad-9bc9915da531" providerId="ADAL" clId="{5F09D76C-1841-4F58-94B1-5AE3681891B6}" dt="2023-06-22T13:57:58.600" v="3437" actId="27803"/>
          <ac:spMkLst>
            <pc:docMk/>
            <pc:sldMk cId="605312590" sldId="256"/>
            <ac:spMk id="1601" creationId="{EBD4C4F6-1649-548C-A3A7-F876DF3FA3AF}"/>
          </ac:spMkLst>
        </pc:spChg>
        <pc:spChg chg="mod">
          <ac:chgData name="Emils Zegers" userId="bd5cf22c-0e97-44c0-acad-9bc9915da531" providerId="ADAL" clId="{5F09D76C-1841-4F58-94B1-5AE3681891B6}" dt="2023-06-22T13:57:58.600" v="3437" actId="27803"/>
          <ac:spMkLst>
            <pc:docMk/>
            <pc:sldMk cId="605312590" sldId="256"/>
            <ac:spMk id="1602" creationId="{518FC9B9-67B9-E6D2-8987-117E8474A071}"/>
          </ac:spMkLst>
        </pc:spChg>
        <pc:spChg chg="mod">
          <ac:chgData name="Emils Zegers" userId="bd5cf22c-0e97-44c0-acad-9bc9915da531" providerId="ADAL" clId="{5F09D76C-1841-4F58-94B1-5AE3681891B6}" dt="2023-06-22T13:57:58.600" v="3437" actId="27803"/>
          <ac:spMkLst>
            <pc:docMk/>
            <pc:sldMk cId="605312590" sldId="256"/>
            <ac:spMk id="1603" creationId="{56FAEC41-53A1-4D7B-62AD-036B197BE03A}"/>
          </ac:spMkLst>
        </pc:spChg>
        <pc:spChg chg="mod">
          <ac:chgData name="Emils Zegers" userId="bd5cf22c-0e97-44c0-acad-9bc9915da531" providerId="ADAL" clId="{5F09D76C-1841-4F58-94B1-5AE3681891B6}" dt="2023-06-22T13:57:58.600" v="3437" actId="27803"/>
          <ac:spMkLst>
            <pc:docMk/>
            <pc:sldMk cId="605312590" sldId="256"/>
            <ac:spMk id="1604" creationId="{B6BBFC8F-1025-3A7D-DC10-658F89E387BA}"/>
          </ac:spMkLst>
        </pc:spChg>
        <pc:spChg chg="mod">
          <ac:chgData name="Emils Zegers" userId="bd5cf22c-0e97-44c0-acad-9bc9915da531" providerId="ADAL" clId="{5F09D76C-1841-4F58-94B1-5AE3681891B6}" dt="2023-06-22T13:57:58.600" v="3437" actId="27803"/>
          <ac:spMkLst>
            <pc:docMk/>
            <pc:sldMk cId="605312590" sldId="256"/>
            <ac:spMk id="1605" creationId="{04DA75DD-74ED-40BE-80F9-2C53431F27D8}"/>
          </ac:spMkLst>
        </pc:spChg>
        <pc:spChg chg="mod">
          <ac:chgData name="Emils Zegers" userId="bd5cf22c-0e97-44c0-acad-9bc9915da531" providerId="ADAL" clId="{5F09D76C-1841-4F58-94B1-5AE3681891B6}" dt="2023-06-22T13:57:58.600" v="3437" actId="27803"/>
          <ac:spMkLst>
            <pc:docMk/>
            <pc:sldMk cId="605312590" sldId="256"/>
            <ac:spMk id="1606" creationId="{55F07987-AFA5-1DE2-EE8E-9CB8C15D01A4}"/>
          </ac:spMkLst>
        </pc:spChg>
        <pc:spChg chg="mod">
          <ac:chgData name="Emils Zegers" userId="bd5cf22c-0e97-44c0-acad-9bc9915da531" providerId="ADAL" clId="{5F09D76C-1841-4F58-94B1-5AE3681891B6}" dt="2023-06-22T13:57:58.600" v="3437" actId="27803"/>
          <ac:spMkLst>
            <pc:docMk/>
            <pc:sldMk cId="605312590" sldId="256"/>
            <ac:spMk id="1607" creationId="{40A367A0-3D0F-A4CE-F5AD-EA62816828EE}"/>
          </ac:spMkLst>
        </pc:spChg>
        <pc:spChg chg="mod">
          <ac:chgData name="Emils Zegers" userId="bd5cf22c-0e97-44c0-acad-9bc9915da531" providerId="ADAL" clId="{5F09D76C-1841-4F58-94B1-5AE3681891B6}" dt="2023-06-22T13:57:58.600" v="3437" actId="27803"/>
          <ac:spMkLst>
            <pc:docMk/>
            <pc:sldMk cId="605312590" sldId="256"/>
            <ac:spMk id="1608" creationId="{FE106270-5A19-60C1-23BC-E92E12361015}"/>
          </ac:spMkLst>
        </pc:spChg>
        <pc:spChg chg="mod">
          <ac:chgData name="Emils Zegers" userId="bd5cf22c-0e97-44c0-acad-9bc9915da531" providerId="ADAL" clId="{5F09D76C-1841-4F58-94B1-5AE3681891B6}" dt="2023-06-22T13:57:58.600" v="3437" actId="27803"/>
          <ac:spMkLst>
            <pc:docMk/>
            <pc:sldMk cId="605312590" sldId="256"/>
            <ac:spMk id="1609" creationId="{9D99D63E-7FAA-A149-6162-C31A6D236811}"/>
          </ac:spMkLst>
        </pc:spChg>
        <pc:spChg chg="mod">
          <ac:chgData name="Emils Zegers" userId="bd5cf22c-0e97-44c0-acad-9bc9915da531" providerId="ADAL" clId="{5F09D76C-1841-4F58-94B1-5AE3681891B6}" dt="2023-06-22T13:57:58.600" v="3437" actId="27803"/>
          <ac:spMkLst>
            <pc:docMk/>
            <pc:sldMk cId="605312590" sldId="256"/>
            <ac:spMk id="1610" creationId="{3772E9DC-7BD9-8E67-6ABC-7ED5E134CA97}"/>
          </ac:spMkLst>
        </pc:spChg>
        <pc:spChg chg="mod">
          <ac:chgData name="Emils Zegers" userId="bd5cf22c-0e97-44c0-acad-9bc9915da531" providerId="ADAL" clId="{5F09D76C-1841-4F58-94B1-5AE3681891B6}" dt="2023-06-22T13:57:58.600" v="3437" actId="27803"/>
          <ac:spMkLst>
            <pc:docMk/>
            <pc:sldMk cId="605312590" sldId="256"/>
            <ac:spMk id="1611" creationId="{DA3A47D1-CA4C-AC3D-6F40-9E092854F5EF}"/>
          </ac:spMkLst>
        </pc:spChg>
        <pc:spChg chg="mod">
          <ac:chgData name="Emils Zegers" userId="bd5cf22c-0e97-44c0-acad-9bc9915da531" providerId="ADAL" clId="{5F09D76C-1841-4F58-94B1-5AE3681891B6}" dt="2023-06-22T13:57:58.600" v="3437" actId="27803"/>
          <ac:spMkLst>
            <pc:docMk/>
            <pc:sldMk cId="605312590" sldId="256"/>
            <ac:spMk id="1612" creationId="{CB9044BC-6C97-0574-1055-C6CCF766075C}"/>
          </ac:spMkLst>
        </pc:spChg>
        <pc:spChg chg="mod">
          <ac:chgData name="Emils Zegers" userId="bd5cf22c-0e97-44c0-acad-9bc9915da531" providerId="ADAL" clId="{5F09D76C-1841-4F58-94B1-5AE3681891B6}" dt="2023-06-22T13:57:58.600" v="3437" actId="27803"/>
          <ac:spMkLst>
            <pc:docMk/>
            <pc:sldMk cId="605312590" sldId="256"/>
            <ac:spMk id="1613" creationId="{312786BE-C316-92F4-02EB-357568207910}"/>
          </ac:spMkLst>
        </pc:spChg>
        <pc:spChg chg="mod">
          <ac:chgData name="Emils Zegers" userId="bd5cf22c-0e97-44c0-acad-9bc9915da531" providerId="ADAL" clId="{5F09D76C-1841-4F58-94B1-5AE3681891B6}" dt="2023-06-22T13:57:58.600" v="3437" actId="27803"/>
          <ac:spMkLst>
            <pc:docMk/>
            <pc:sldMk cId="605312590" sldId="256"/>
            <ac:spMk id="1614" creationId="{F9EC3EDC-BA80-6DFB-1C60-481856E8D557}"/>
          </ac:spMkLst>
        </pc:spChg>
        <pc:spChg chg="mod">
          <ac:chgData name="Emils Zegers" userId="bd5cf22c-0e97-44c0-acad-9bc9915da531" providerId="ADAL" clId="{5F09D76C-1841-4F58-94B1-5AE3681891B6}" dt="2023-06-22T13:57:58.600" v="3437" actId="27803"/>
          <ac:spMkLst>
            <pc:docMk/>
            <pc:sldMk cId="605312590" sldId="256"/>
            <ac:spMk id="1615" creationId="{4E7E939C-9A6B-B87F-35EE-A33E10A3B51B}"/>
          </ac:spMkLst>
        </pc:spChg>
        <pc:spChg chg="mod">
          <ac:chgData name="Emils Zegers" userId="bd5cf22c-0e97-44c0-acad-9bc9915da531" providerId="ADAL" clId="{5F09D76C-1841-4F58-94B1-5AE3681891B6}" dt="2023-06-22T13:57:58.600" v="3437" actId="27803"/>
          <ac:spMkLst>
            <pc:docMk/>
            <pc:sldMk cId="605312590" sldId="256"/>
            <ac:spMk id="1616" creationId="{52788980-3495-7DD9-2D85-A3C2FE019AA3}"/>
          </ac:spMkLst>
        </pc:spChg>
        <pc:spChg chg="mod">
          <ac:chgData name="Emils Zegers" userId="bd5cf22c-0e97-44c0-acad-9bc9915da531" providerId="ADAL" clId="{5F09D76C-1841-4F58-94B1-5AE3681891B6}" dt="2023-06-22T13:57:58.600" v="3437" actId="27803"/>
          <ac:spMkLst>
            <pc:docMk/>
            <pc:sldMk cId="605312590" sldId="256"/>
            <ac:spMk id="1617" creationId="{F555FCE7-3681-2798-2722-94B7A7806E9C}"/>
          </ac:spMkLst>
        </pc:spChg>
        <pc:spChg chg="mod">
          <ac:chgData name="Emils Zegers" userId="bd5cf22c-0e97-44c0-acad-9bc9915da531" providerId="ADAL" clId="{5F09D76C-1841-4F58-94B1-5AE3681891B6}" dt="2023-06-22T13:57:58.600" v="3437" actId="27803"/>
          <ac:spMkLst>
            <pc:docMk/>
            <pc:sldMk cId="605312590" sldId="256"/>
            <ac:spMk id="1618" creationId="{33C43498-BB3C-4450-92F8-ECF808CDBA19}"/>
          </ac:spMkLst>
        </pc:spChg>
        <pc:spChg chg="mod">
          <ac:chgData name="Emils Zegers" userId="bd5cf22c-0e97-44c0-acad-9bc9915da531" providerId="ADAL" clId="{5F09D76C-1841-4F58-94B1-5AE3681891B6}" dt="2023-06-22T13:57:58.600" v="3437" actId="27803"/>
          <ac:spMkLst>
            <pc:docMk/>
            <pc:sldMk cId="605312590" sldId="256"/>
            <ac:spMk id="1619" creationId="{A8479D23-E6C0-C3A7-8314-E1D97EAEF542}"/>
          </ac:spMkLst>
        </pc:spChg>
        <pc:spChg chg="mod">
          <ac:chgData name="Emils Zegers" userId="bd5cf22c-0e97-44c0-acad-9bc9915da531" providerId="ADAL" clId="{5F09D76C-1841-4F58-94B1-5AE3681891B6}" dt="2023-06-22T13:57:58.600" v="3437" actId="27803"/>
          <ac:spMkLst>
            <pc:docMk/>
            <pc:sldMk cId="605312590" sldId="256"/>
            <ac:spMk id="1620" creationId="{18D4CC2E-5FE5-52C3-42EB-F79BCB56E975}"/>
          </ac:spMkLst>
        </pc:spChg>
        <pc:spChg chg="mod">
          <ac:chgData name="Emils Zegers" userId="bd5cf22c-0e97-44c0-acad-9bc9915da531" providerId="ADAL" clId="{5F09D76C-1841-4F58-94B1-5AE3681891B6}" dt="2023-06-22T13:57:58.600" v="3437" actId="27803"/>
          <ac:spMkLst>
            <pc:docMk/>
            <pc:sldMk cId="605312590" sldId="256"/>
            <ac:spMk id="1621" creationId="{25FBFC70-0896-497C-6A53-7EF971A52DF3}"/>
          </ac:spMkLst>
        </pc:spChg>
        <pc:spChg chg="mod">
          <ac:chgData name="Emils Zegers" userId="bd5cf22c-0e97-44c0-acad-9bc9915da531" providerId="ADAL" clId="{5F09D76C-1841-4F58-94B1-5AE3681891B6}" dt="2023-06-22T13:57:58.600" v="3437" actId="27803"/>
          <ac:spMkLst>
            <pc:docMk/>
            <pc:sldMk cId="605312590" sldId="256"/>
            <ac:spMk id="1622" creationId="{6FB2C3FA-5173-FD47-DFBF-91BA02DDEB18}"/>
          </ac:spMkLst>
        </pc:spChg>
        <pc:spChg chg="mod">
          <ac:chgData name="Emils Zegers" userId="bd5cf22c-0e97-44c0-acad-9bc9915da531" providerId="ADAL" clId="{5F09D76C-1841-4F58-94B1-5AE3681891B6}" dt="2023-06-22T13:57:58.600" v="3437" actId="27803"/>
          <ac:spMkLst>
            <pc:docMk/>
            <pc:sldMk cId="605312590" sldId="256"/>
            <ac:spMk id="1623" creationId="{05EC16C8-E17D-08FF-7D5D-86EBC59E5625}"/>
          </ac:spMkLst>
        </pc:spChg>
        <pc:spChg chg="mod">
          <ac:chgData name="Emils Zegers" userId="bd5cf22c-0e97-44c0-acad-9bc9915da531" providerId="ADAL" clId="{5F09D76C-1841-4F58-94B1-5AE3681891B6}" dt="2023-06-22T13:57:58.600" v="3437" actId="27803"/>
          <ac:spMkLst>
            <pc:docMk/>
            <pc:sldMk cId="605312590" sldId="256"/>
            <ac:spMk id="1624" creationId="{0A7A99DC-313A-BEC9-EE46-2C302005F450}"/>
          </ac:spMkLst>
        </pc:spChg>
        <pc:spChg chg="mod">
          <ac:chgData name="Emils Zegers" userId="bd5cf22c-0e97-44c0-acad-9bc9915da531" providerId="ADAL" clId="{5F09D76C-1841-4F58-94B1-5AE3681891B6}" dt="2023-06-22T13:57:58.600" v="3437" actId="27803"/>
          <ac:spMkLst>
            <pc:docMk/>
            <pc:sldMk cId="605312590" sldId="256"/>
            <ac:spMk id="1625" creationId="{ADCB115C-A34A-17C2-F1B4-309BCD689B98}"/>
          </ac:spMkLst>
        </pc:spChg>
        <pc:spChg chg="mod">
          <ac:chgData name="Emils Zegers" userId="bd5cf22c-0e97-44c0-acad-9bc9915da531" providerId="ADAL" clId="{5F09D76C-1841-4F58-94B1-5AE3681891B6}" dt="2023-06-22T13:57:58.600" v="3437" actId="27803"/>
          <ac:spMkLst>
            <pc:docMk/>
            <pc:sldMk cId="605312590" sldId="256"/>
            <ac:spMk id="1626" creationId="{8267C09D-92D9-FB8B-267E-6E867783BB8E}"/>
          </ac:spMkLst>
        </pc:spChg>
        <pc:spChg chg="mod">
          <ac:chgData name="Emils Zegers" userId="bd5cf22c-0e97-44c0-acad-9bc9915da531" providerId="ADAL" clId="{5F09D76C-1841-4F58-94B1-5AE3681891B6}" dt="2023-06-22T13:57:58.600" v="3437" actId="27803"/>
          <ac:spMkLst>
            <pc:docMk/>
            <pc:sldMk cId="605312590" sldId="256"/>
            <ac:spMk id="1627" creationId="{B743885E-67E9-1F74-E107-E1C5A72F08DB}"/>
          </ac:spMkLst>
        </pc:spChg>
        <pc:spChg chg="mod">
          <ac:chgData name="Emils Zegers" userId="bd5cf22c-0e97-44c0-acad-9bc9915da531" providerId="ADAL" clId="{5F09D76C-1841-4F58-94B1-5AE3681891B6}" dt="2023-06-22T13:57:58.600" v="3437" actId="27803"/>
          <ac:spMkLst>
            <pc:docMk/>
            <pc:sldMk cId="605312590" sldId="256"/>
            <ac:spMk id="1628" creationId="{0C0227CC-F831-281B-4FA4-C01D7529B468}"/>
          </ac:spMkLst>
        </pc:spChg>
        <pc:spChg chg="mod">
          <ac:chgData name="Emils Zegers" userId="bd5cf22c-0e97-44c0-acad-9bc9915da531" providerId="ADAL" clId="{5F09D76C-1841-4F58-94B1-5AE3681891B6}" dt="2023-06-22T13:57:58.600" v="3437" actId="27803"/>
          <ac:spMkLst>
            <pc:docMk/>
            <pc:sldMk cId="605312590" sldId="256"/>
            <ac:spMk id="1629" creationId="{9EF5A33E-D5CF-B150-90A1-2CA0619067CC}"/>
          </ac:spMkLst>
        </pc:spChg>
        <pc:spChg chg="mod">
          <ac:chgData name="Emils Zegers" userId="bd5cf22c-0e97-44c0-acad-9bc9915da531" providerId="ADAL" clId="{5F09D76C-1841-4F58-94B1-5AE3681891B6}" dt="2023-06-22T13:57:58.600" v="3437" actId="27803"/>
          <ac:spMkLst>
            <pc:docMk/>
            <pc:sldMk cId="605312590" sldId="256"/>
            <ac:spMk id="1630" creationId="{EC227027-FCD3-5B26-237F-4D63F893FF81}"/>
          </ac:spMkLst>
        </pc:spChg>
        <pc:spChg chg="mod">
          <ac:chgData name="Emils Zegers" userId="bd5cf22c-0e97-44c0-acad-9bc9915da531" providerId="ADAL" clId="{5F09D76C-1841-4F58-94B1-5AE3681891B6}" dt="2023-06-22T13:57:58.600" v="3437" actId="27803"/>
          <ac:spMkLst>
            <pc:docMk/>
            <pc:sldMk cId="605312590" sldId="256"/>
            <ac:spMk id="1631" creationId="{2C39685E-7ECD-55EB-BCA6-FE3E2560BABD}"/>
          </ac:spMkLst>
        </pc:spChg>
        <pc:spChg chg="mod">
          <ac:chgData name="Emils Zegers" userId="bd5cf22c-0e97-44c0-acad-9bc9915da531" providerId="ADAL" clId="{5F09D76C-1841-4F58-94B1-5AE3681891B6}" dt="2023-06-22T13:57:58.600" v="3437" actId="27803"/>
          <ac:spMkLst>
            <pc:docMk/>
            <pc:sldMk cId="605312590" sldId="256"/>
            <ac:spMk id="1632" creationId="{9F9C5CA9-8E67-9F15-7D05-44389B548D9D}"/>
          </ac:spMkLst>
        </pc:spChg>
        <pc:spChg chg="mod">
          <ac:chgData name="Emils Zegers" userId="bd5cf22c-0e97-44c0-acad-9bc9915da531" providerId="ADAL" clId="{5F09D76C-1841-4F58-94B1-5AE3681891B6}" dt="2023-06-22T13:57:58.600" v="3437" actId="27803"/>
          <ac:spMkLst>
            <pc:docMk/>
            <pc:sldMk cId="605312590" sldId="256"/>
            <ac:spMk id="1633" creationId="{F8E61D2D-96D7-74C0-A1A4-A8A15A76CEC5}"/>
          </ac:spMkLst>
        </pc:spChg>
        <pc:spChg chg="mod">
          <ac:chgData name="Emils Zegers" userId="bd5cf22c-0e97-44c0-acad-9bc9915da531" providerId="ADAL" clId="{5F09D76C-1841-4F58-94B1-5AE3681891B6}" dt="2023-06-22T13:57:58.600" v="3437" actId="27803"/>
          <ac:spMkLst>
            <pc:docMk/>
            <pc:sldMk cId="605312590" sldId="256"/>
            <ac:spMk id="1634" creationId="{E650DACD-E643-C818-3397-374C48609F56}"/>
          </ac:spMkLst>
        </pc:spChg>
        <pc:spChg chg="mod">
          <ac:chgData name="Emils Zegers" userId="bd5cf22c-0e97-44c0-acad-9bc9915da531" providerId="ADAL" clId="{5F09D76C-1841-4F58-94B1-5AE3681891B6}" dt="2023-06-22T13:57:58.600" v="3437" actId="27803"/>
          <ac:spMkLst>
            <pc:docMk/>
            <pc:sldMk cId="605312590" sldId="256"/>
            <ac:spMk id="1635" creationId="{4CC81DEA-56C7-DE80-05A2-43F15BF70982}"/>
          </ac:spMkLst>
        </pc:spChg>
        <pc:spChg chg="mod">
          <ac:chgData name="Emils Zegers" userId="bd5cf22c-0e97-44c0-acad-9bc9915da531" providerId="ADAL" clId="{5F09D76C-1841-4F58-94B1-5AE3681891B6}" dt="2023-06-22T13:57:58.600" v="3437" actId="27803"/>
          <ac:spMkLst>
            <pc:docMk/>
            <pc:sldMk cId="605312590" sldId="256"/>
            <ac:spMk id="1636" creationId="{213732D5-3A90-EA67-D657-1171DDEB453F}"/>
          </ac:spMkLst>
        </pc:spChg>
        <pc:spChg chg="mod">
          <ac:chgData name="Emils Zegers" userId="bd5cf22c-0e97-44c0-acad-9bc9915da531" providerId="ADAL" clId="{5F09D76C-1841-4F58-94B1-5AE3681891B6}" dt="2023-06-22T13:57:58.600" v="3437" actId="27803"/>
          <ac:spMkLst>
            <pc:docMk/>
            <pc:sldMk cId="605312590" sldId="256"/>
            <ac:spMk id="1637" creationId="{AF7E8F6C-CFB4-8B91-79CC-EA6510476B65}"/>
          </ac:spMkLst>
        </pc:spChg>
        <pc:spChg chg="mod">
          <ac:chgData name="Emils Zegers" userId="bd5cf22c-0e97-44c0-acad-9bc9915da531" providerId="ADAL" clId="{5F09D76C-1841-4F58-94B1-5AE3681891B6}" dt="2023-06-22T13:57:58.600" v="3437" actId="27803"/>
          <ac:spMkLst>
            <pc:docMk/>
            <pc:sldMk cId="605312590" sldId="256"/>
            <ac:spMk id="1638" creationId="{824CD1CA-3E58-39C8-D401-814E4F71A4D9}"/>
          </ac:spMkLst>
        </pc:spChg>
        <pc:spChg chg="mod">
          <ac:chgData name="Emils Zegers" userId="bd5cf22c-0e97-44c0-acad-9bc9915da531" providerId="ADAL" clId="{5F09D76C-1841-4F58-94B1-5AE3681891B6}" dt="2023-06-22T13:57:58.600" v="3437" actId="27803"/>
          <ac:spMkLst>
            <pc:docMk/>
            <pc:sldMk cId="605312590" sldId="256"/>
            <ac:spMk id="1639" creationId="{27D29B6C-462C-9885-2FCC-9AFBD3C2DDD8}"/>
          </ac:spMkLst>
        </pc:spChg>
        <pc:spChg chg="mod">
          <ac:chgData name="Emils Zegers" userId="bd5cf22c-0e97-44c0-acad-9bc9915da531" providerId="ADAL" clId="{5F09D76C-1841-4F58-94B1-5AE3681891B6}" dt="2023-06-22T13:57:58.600" v="3437" actId="27803"/>
          <ac:spMkLst>
            <pc:docMk/>
            <pc:sldMk cId="605312590" sldId="256"/>
            <ac:spMk id="1640" creationId="{F3939A18-86D7-BD74-FECD-AC443596A2EC}"/>
          </ac:spMkLst>
        </pc:spChg>
        <pc:spChg chg="mod">
          <ac:chgData name="Emils Zegers" userId="bd5cf22c-0e97-44c0-acad-9bc9915da531" providerId="ADAL" clId="{5F09D76C-1841-4F58-94B1-5AE3681891B6}" dt="2023-06-22T13:57:58.600" v="3437" actId="27803"/>
          <ac:spMkLst>
            <pc:docMk/>
            <pc:sldMk cId="605312590" sldId="256"/>
            <ac:spMk id="1641" creationId="{C5807A2A-1D70-230F-6A15-2317E7F4F54F}"/>
          </ac:spMkLst>
        </pc:spChg>
        <pc:spChg chg="mod">
          <ac:chgData name="Emils Zegers" userId="bd5cf22c-0e97-44c0-acad-9bc9915da531" providerId="ADAL" clId="{5F09D76C-1841-4F58-94B1-5AE3681891B6}" dt="2023-06-22T13:57:58.600" v="3437" actId="27803"/>
          <ac:spMkLst>
            <pc:docMk/>
            <pc:sldMk cId="605312590" sldId="256"/>
            <ac:spMk id="1642" creationId="{EB38CC9E-21B1-F197-4066-1ABEC42E585A}"/>
          </ac:spMkLst>
        </pc:spChg>
        <pc:spChg chg="mod">
          <ac:chgData name="Emils Zegers" userId="bd5cf22c-0e97-44c0-acad-9bc9915da531" providerId="ADAL" clId="{5F09D76C-1841-4F58-94B1-5AE3681891B6}" dt="2023-06-22T13:57:58.600" v="3437" actId="27803"/>
          <ac:spMkLst>
            <pc:docMk/>
            <pc:sldMk cId="605312590" sldId="256"/>
            <ac:spMk id="1643" creationId="{21942407-A93E-8337-5FB9-A726E30871D8}"/>
          </ac:spMkLst>
        </pc:spChg>
        <pc:spChg chg="mod">
          <ac:chgData name="Emils Zegers" userId="bd5cf22c-0e97-44c0-acad-9bc9915da531" providerId="ADAL" clId="{5F09D76C-1841-4F58-94B1-5AE3681891B6}" dt="2023-06-22T13:57:58.600" v="3437" actId="27803"/>
          <ac:spMkLst>
            <pc:docMk/>
            <pc:sldMk cId="605312590" sldId="256"/>
            <ac:spMk id="1644" creationId="{1517C1F0-B2EA-3617-AB9D-9C3B0FB387DF}"/>
          </ac:spMkLst>
        </pc:spChg>
        <pc:spChg chg="mod">
          <ac:chgData name="Emils Zegers" userId="bd5cf22c-0e97-44c0-acad-9bc9915da531" providerId="ADAL" clId="{5F09D76C-1841-4F58-94B1-5AE3681891B6}" dt="2023-06-22T13:57:58.600" v="3437" actId="27803"/>
          <ac:spMkLst>
            <pc:docMk/>
            <pc:sldMk cId="605312590" sldId="256"/>
            <ac:spMk id="1645" creationId="{FC37B55B-43C4-2367-9054-5365F7C2E02B}"/>
          </ac:spMkLst>
        </pc:spChg>
        <pc:spChg chg="mod">
          <ac:chgData name="Emils Zegers" userId="bd5cf22c-0e97-44c0-acad-9bc9915da531" providerId="ADAL" clId="{5F09D76C-1841-4F58-94B1-5AE3681891B6}" dt="2023-06-22T13:57:58.600" v="3437" actId="27803"/>
          <ac:spMkLst>
            <pc:docMk/>
            <pc:sldMk cId="605312590" sldId="256"/>
            <ac:spMk id="1646" creationId="{C0C078C0-1F68-A4C6-D2F6-E66300F266DD}"/>
          </ac:spMkLst>
        </pc:spChg>
        <pc:spChg chg="mod">
          <ac:chgData name="Emils Zegers" userId="bd5cf22c-0e97-44c0-acad-9bc9915da531" providerId="ADAL" clId="{5F09D76C-1841-4F58-94B1-5AE3681891B6}" dt="2023-06-22T13:57:58.600" v="3437" actId="27803"/>
          <ac:spMkLst>
            <pc:docMk/>
            <pc:sldMk cId="605312590" sldId="256"/>
            <ac:spMk id="1647" creationId="{14493D57-55A9-C386-C16A-3A719CE6A7E1}"/>
          </ac:spMkLst>
        </pc:spChg>
        <pc:spChg chg="mod">
          <ac:chgData name="Emils Zegers" userId="bd5cf22c-0e97-44c0-acad-9bc9915da531" providerId="ADAL" clId="{5F09D76C-1841-4F58-94B1-5AE3681891B6}" dt="2023-06-22T13:57:58.600" v="3437" actId="27803"/>
          <ac:spMkLst>
            <pc:docMk/>
            <pc:sldMk cId="605312590" sldId="256"/>
            <ac:spMk id="1648" creationId="{5E222769-36B7-DD26-78E9-C81CAA43724F}"/>
          </ac:spMkLst>
        </pc:spChg>
        <pc:spChg chg="mod">
          <ac:chgData name="Emils Zegers" userId="bd5cf22c-0e97-44c0-acad-9bc9915da531" providerId="ADAL" clId="{5F09D76C-1841-4F58-94B1-5AE3681891B6}" dt="2023-06-22T13:57:58.600" v="3437" actId="27803"/>
          <ac:spMkLst>
            <pc:docMk/>
            <pc:sldMk cId="605312590" sldId="256"/>
            <ac:spMk id="1649" creationId="{45575603-DBA3-F9B0-555E-44B05619194B}"/>
          </ac:spMkLst>
        </pc:spChg>
        <pc:spChg chg="mod">
          <ac:chgData name="Emils Zegers" userId="bd5cf22c-0e97-44c0-acad-9bc9915da531" providerId="ADAL" clId="{5F09D76C-1841-4F58-94B1-5AE3681891B6}" dt="2023-06-22T13:57:58.600" v="3437" actId="27803"/>
          <ac:spMkLst>
            <pc:docMk/>
            <pc:sldMk cId="605312590" sldId="256"/>
            <ac:spMk id="1650" creationId="{10123896-7D2E-22AB-2074-1E5E98C248CB}"/>
          </ac:spMkLst>
        </pc:spChg>
        <pc:spChg chg="mod">
          <ac:chgData name="Emils Zegers" userId="bd5cf22c-0e97-44c0-acad-9bc9915da531" providerId="ADAL" clId="{5F09D76C-1841-4F58-94B1-5AE3681891B6}" dt="2023-06-22T13:57:58.600" v="3437" actId="27803"/>
          <ac:spMkLst>
            <pc:docMk/>
            <pc:sldMk cId="605312590" sldId="256"/>
            <ac:spMk id="1651" creationId="{23B29F0A-1CD9-A287-21A1-9326B05C78F8}"/>
          </ac:spMkLst>
        </pc:spChg>
        <pc:spChg chg="mod">
          <ac:chgData name="Emils Zegers" userId="bd5cf22c-0e97-44c0-acad-9bc9915da531" providerId="ADAL" clId="{5F09D76C-1841-4F58-94B1-5AE3681891B6}" dt="2023-06-22T13:57:58.600" v="3437" actId="27803"/>
          <ac:spMkLst>
            <pc:docMk/>
            <pc:sldMk cId="605312590" sldId="256"/>
            <ac:spMk id="1652" creationId="{7B8C25AC-B987-9D30-E78C-5D2284A78D03}"/>
          </ac:spMkLst>
        </pc:spChg>
        <pc:spChg chg="mod">
          <ac:chgData name="Emils Zegers" userId="bd5cf22c-0e97-44c0-acad-9bc9915da531" providerId="ADAL" clId="{5F09D76C-1841-4F58-94B1-5AE3681891B6}" dt="2023-06-22T13:57:58.600" v="3437" actId="27803"/>
          <ac:spMkLst>
            <pc:docMk/>
            <pc:sldMk cId="605312590" sldId="256"/>
            <ac:spMk id="1653" creationId="{6F0E0BB8-E5E2-7C62-C8E3-66298B756D55}"/>
          </ac:spMkLst>
        </pc:spChg>
        <pc:spChg chg="mod">
          <ac:chgData name="Emils Zegers" userId="bd5cf22c-0e97-44c0-acad-9bc9915da531" providerId="ADAL" clId="{5F09D76C-1841-4F58-94B1-5AE3681891B6}" dt="2023-06-22T13:57:58.600" v="3437" actId="27803"/>
          <ac:spMkLst>
            <pc:docMk/>
            <pc:sldMk cId="605312590" sldId="256"/>
            <ac:spMk id="1654" creationId="{090BE73F-15DC-B92F-6CE6-1E27D315BFD6}"/>
          </ac:spMkLst>
        </pc:spChg>
        <pc:spChg chg="mod">
          <ac:chgData name="Emils Zegers" userId="bd5cf22c-0e97-44c0-acad-9bc9915da531" providerId="ADAL" clId="{5F09D76C-1841-4F58-94B1-5AE3681891B6}" dt="2023-06-22T13:57:58.600" v="3437" actId="27803"/>
          <ac:spMkLst>
            <pc:docMk/>
            <pc:sldMk cId="605312590" sldId="256"/>
            <ac:spMk id="1655" creationId="{40681D4D-8826-EB44-3A2E-FDC640976BBA}"/>
          </ac:spMkLst>
        </pc:spChg>
        <pc:spChg chg="mod">
          <ac:chgData name="Emils Zegers" userId="bd5cf22c-0e97-44c0-acad-9bc9915da531" providerId="ADAL" clId="{5F09D76C-1841-4F58-94B1-5AE3681891B6}" dt="2023-06-22T13:57:58.600" v="3437" actId="27803"/>
          <ac:spMkLst>
            <pc:docMk/>
            <pc:sldMk cId="605312590" sldId="256"/>
            <ac:spMk id="1656" creationId="{C7C98DDB-2630-9C75-5510-7BCA05953CDB}"/>
          </ac:spMkLst>
        </pc:spChg>
        <pc:spChg chg="mod">
          <ac:chgData name="Emils Zegers" userId="bd5cf22c-0e97-44c0-acad-9bc9915da531" providerId="ADAL" clId="{5F09D76C-1841-4F58-94B1-5AE3681891B6}" dt="2023-06-22T13:57:58.600" v="3437" actId="27803"/>
          <ac:spMkLst>
            <pc:docMk/>
            <pc:sldMk cId="605312590" sldId="256"/>
            <ac:spMk id="1657" creationId="{884BFCD9-1756-7CA2-2B57-D0170B6DA70C}"/>
          </ac:spMkLst>
        </pc:spChg>
        <pc:spChg chg="mod">
          <ac:chgData name="Emils Zegers" userId="bd5cf22c-0e97-44c0-acad-9bc9915da531" providerId="ADAL" clId="{5F09D76C-1841-4F58-94B1-5AE3681891B6}" dt="2023-06-22T13:57:58.600" v="3437" actId="27803"/>
          <ac:spMkLst>
            <pc:docMk/>
            <pc:sldMk cId="605312590" sldId="256"/>
            <ac:spMk id="1658" creationId="{E6A969CF-90E5-BD1B-3191-50891FC1B26C}"/>
          </ac:spMkLst>
        </pc:spChg>
        <pc:spChg chg="mod">
          <ac:chgData name="Emils Zegers" userId="bd5cf22c-0e97-44c0-acad-9bc9915da531" providerId="ADAL" clId="{5F09D76C-1841-4F58-94B1-5AE3681891B6}" dt="2023-06-22T13:57:58.600" v="3437" actId="27803"/>
          <ac:spMkLst>
            <pc:docMk/>
            <pc:sldMk cId="605312590" sldId="256"/>
            <ac:spMk id="1659" creationId="{80265D95-7007-22CA-E366-D7906E8EDFC0}"/>
          </ac:spMkLst>
        </pc:spChg>
        <pc:spChg chg="mod">
          <ac:chgData name="Emils Zegers" userId="bd5cf22c-0e97-44c0-acad-9bc9915da531" providerId="ADAL" clId="{5F09D76C-1841-4F58-94B1-5AE3681891B6}" dt="2023-06-22T13:57:58.600" v="3437" actId="27803"/>
          <ac:spMkLst>
            <pc:docMk/>
            <pc:sldMk cId="605312590" sldId="256"/>
            <ac:spMk id="1660" creationId="{A981686A-D869-3137-1608-FE1271FAE1CB}"/>
          </ac:spMkLst>
        </pc:spChg>
        <pc:spChg chg="mod">
          <ac:chgData name="Emils Zegers" userId="bd5cf22c-0e97-44c0-acad-9bc9915da531" providerId="ADAL" clId="{5F09D76C-1841-4F58-94B1-5AE3681891B6}" dt="2023-06-22T13:57:58.600" v="3437" actId="27803"/>
          <ac:spMkLst>
            <pc:docMk/>
            <pc:sldMk cId="605312590" sldId="256"/>
            <ac:spMk id="1661" creationId="{A35A882F-ED80-EDAA-DE57-1EB854B35830}"/>
          </ac:spMkLst>
        </pc:spChg>
        <pc:spChg chg="mod">
          <ac:chgData name="Emils Zegers" userId="bd5cf22c-0e97-44c0-acad-9bc9915da531" providerId="ADAL" clId="{5F09D76C-1841-4F58-94B1-5AE3681891B6}" dt="2023-06-22T13:57:58.600" v="3437" actId="27803"/>
          <ac:spMkLst>
            <pc:docMk/>
            <pc:sldMk cId="605312590" sldId="256"/>
            <ac:spMk id="1662" creationId="{3E0C2C75-885F-83B7-C8EF-4651CD452388}"/>
          </ac:spMkLst>
        </pc:spChg>
        <pc:spChg chg="mod">
          <ac:chgData name="Emils Zegers" userId="bd5cf22c-0e97-44c0-acad-9bc9915da531" providerId="ADAL" clId="{5F09D76C-1841-4F58-94B1-5AE3681891B6}" dt="2023-06-22T13:57:58.600" v="3437" actId="27803"/>
          <ac:spMkLst>
            <pc:docMk/>
            <pc:sldMk cId="605312590" sldId="256"/>
            <ac:spMk id="1663" creationId="{B95A8DED-52AF-6658-F6C5-AB394FF10EE2}"/>
          </ac:spMkLst>
        </pc:spChg>
        <pc:spChg chg="mod">
          <ac:chgData name="Emils Zegers" userId="bd5cf22c-0e97-44c0-acad-9bc9915da531" providerId="ADAL" clId="{5F09D76C-1841-4F58-94B1-5AE3681891B6}" dt="2023-06-22T13:57:58.600" v="3437" actId="27803"/>
          <ac:spMkLst>
            <pc:docMk/>
            <pc:sldMk cId="605312590" sldId="256"/>
            <ac:spMk id="1664" creationId="{33CE1E3E-E3B4-4E02-821A-2CE639179311}"/>
          </ac:spMkLst>
        </pc:spChg>
        <pc:spChg chg="mod">
          <ac:chgData name="Emils Zegers" userId="bd5cf22c-0e97-44c0-acad-9bc9915da531" providerId="ADAL" clId="{5F09D76C-1841-4F58-94B1-5AE3681891B6}" dt="2023-06-22T13:57:58.600" v="3437" actId="27803"/>
          <ac:spMkLst>
            <pc:docMk/>
            <pc:sldMk cId="605312590" sldId="256"/>
            <ac:spMk id="1665" creationId="{2770A56E-803D-FAD9-C85E-FEAF7F05E6C6}"/>
          </ac:spMkLst>
        </pc:spChg>
        <pc:spChg chg="mod">
          <ac:chgData name="Emils Zegers" userId="bd5cf22c-0e97-44c0-acad-9bc9915da531" providerId="ADAL" clId="{5F09D76C-1841-4F58-94B1-5AE3681891B6}" dt="2023-06-22T13:57:58.600" v="3437" actId="27803"/>
          <ac:spMkLst>
            <pc:docMk/>
            <pc:sldMk cId="605312590" sldId="256"/>
            <ac:spMk id="1666" creationId="{B4183AF7-CD31-6968-0661-B30AFA0EDA4F}"/>
          </ac:spMkLst>
        </pc:spChg>
        <pc:spChg chg="mod">
          <ac:chgData name="Emils Zegers" userId="bd5cf22c-0e97-44c0-acad-9bc9915da531" providerId="ADAL" clId="{5F09D76C-1841-4F58-94B1-5AE3681891B6}" dt="2023-06-22T13:57:58.600" v="3437" actId="27803"/>
          <ac:spMkLst>
            <pc:docMk/>
            <pc:sldMk cId="605312590" sldId="256"/>
            <ac:spMk id="1667" creationId="{F342D6E4-8140-39EA-72E4-1825BC908A2C}"/>
          </ac:spMkLst>
        </pc:spChg>
        <pc:spChg chg="mod">
          <ac:chgData name="Emils Zegers" userId="bd5cf22c-0e97-44c0-acad-9bc9915da531" providerId="ADAL" clId="{5F09D76C-1841-4F58-94B1-5AE3681891B6}" dt="2023-06-22T13:57:58.600" v="3437" actId="27803"/>
          <ac:spMkLst>
            <pc:docMk/>
            <pc:sldMk cId="605312590" sldId="256"/>
            <ac:spMk id="1668" creationId="{0B9D5CFB-49BC-9E68-8D69-F123AE8E0423}"/>
          </ac:spMkLst>
        </pc:spChg>
        <pc:spChg chg="mod">
          <ac:chgData name="Emils Zegers" userId="bd5cf22c-0e97-44c0-acad-9bc9915da531" providerId="ADAL" clId="{5F09D76C-1841-4F58-94B1-5AE3681891B6}" dt="2023-06-22T13:57:58.600" v="3437" actId="27803"/>
          <ac:spMkLst>
            <pc:docMk/>
            <pc:sldMk cId="605312590" sldId="256"/>
            <ac:spMk id="1669" creationId="{274106BA-C6EB-BDE5-47AA-552F4C56EAC8}"/>
          </ac:spMkLst>
        </pc:spChg>
        <pc:spChg chg="mod">
          <ac:chgData name="Emils Zegers" userId="bd5cf22c-0e97-44c0-acad-9bc9915da531" providerId="ADAL" clId="{5F09D76C-1841-4F58-94B1-5AE3681891B6}" dt="2023-06-22T13:57:58.600" v="3437" actId="27803"/>
          <ac:spMkLst>
            <pc:docMk/>
            <pc:sldMk cId="605312590" sldId="256"/>
            <ac:spMk id="1670" creationId="{DCE146DC-E220-5D5F-E752-E9D74C40E6A4}"/>
          </ac:spMkLst>
        </pc:spChg>
        <pc:spChg chg="mod">
          <ac:chgData name="Emils Zegers" userId="bd5cf22c-0e97-44c0-acad-9bc9915da531" providerId="ADAL" clId="{5F09D76C-1841-4F58-94B1-5AE3681891B6}" dt="2023-06-22T13:57:58.600" v="3437" actId="27803"/>
          <ac:spMkLst>
            <pc:docMk/>
            <pc:sldMk cId="605312590" sldId="256"/>
            <ac:spMk id="1671" creationId="{3D4A5DAB-89E3-9B96-EF2E-BAC4260D67FA}"/>
          </ac:spMkLst>
        </pc:spChg>
        <pc:spChg chg="mod">
          <ac:chgData name="Emils Zegers" userId="bd5cf22c-0e97-44c0-acad-9bc9915da531" providerId="ADAL" clId="{5F09D76C-1841-4F58-94B1-5AE3681891B6}" dt="2023-06-22T13:57:58.600" v="3437" actId="27803"/>
          <ac:spMkLst>
            <pc:docMk/>
            <pc:sldMk cId="605312590" sldId="256"/>
            <ac:spMk id="1672" creationId="{11C73069-2F43-F045-08AB-999FEFCF04C3}"/>
          </ac:spMkLst>
        </pc:spChg>
        <pc:spChg chg="mod">
          <ac:chgData name="Emils Zegers" userId="bd5cf22c-0e97-44c0-acad-9bc9915da531" providerId="ADAL" clId="{5F09D76C-1841-4F58-94B1-5AE3681891B6}" dt="2023-06-22T13:57:58.600" v="3437" actId="27803"/>
          <ac:spMkLst>
            <pc:docMk/>
            <pc:sldMk cId="605312590" sldId="256"/>
            <ac:spMk id="1673" creationId="{5327D846-1293-065B-EC64-D582CD161ED1}"/>
          </ac:spMkLst>
        </pc:spChg>
        <pc:spChg chg="mod">
          <ac:chgData name="Emils Zegers" userId="bd5cf22c-0e97-44c0-acad-9bc9915da531" providerId="ADAL" clId="{5F09D76C-1841-4F58-94B1-5AE3681891B6}" dt="2023-06-22T13:57:58.600" v="3437" actId="27803"/>
          <ac:spMkLst>
            <pc:docMk/>
            <pc:sldMk cId="605312590" sldId="256"/>
            <ac:spMk id="1674" creationId="{1BC56316-5C07-2167-FD55-FFADA082FBB4}"/>
          </ac:spMkLst>
        </pc:spChg>
        <pc:spChg chg="mod">
          <ac:chgData name="Emils Zegers" userId="bd5cf22c-0e97-44c0-acad-9bc9915da531" providerId="ADAL" clId="{5F09D76C-1841-4F58-94B1-5AE3681891B6}" dt="2023-06-22T13:57:58.600" v="3437" actId="27803"/>
          <ac:spMkLst>
            <pc:docMk/>
            <pc:sldMk cId="605312590" sldId="256"/>
            <ac:spMk id="1675" creationId="{F544D5E7-654E-B78C-1009-2A68808FC7EB}"/>
          </ac:spMkLst>
        </pc:spChg>
        <pc:spChg chg="mod">
          <ac:chgData name="Emils Zegers" userId="bd5cf22c-0e97-44c0-acad-9bc9915da531" providerId="ADAL" clId="{5F09D76C-1841-4F58-94B1-5AE3681891B6}" dt="2023-06-22T13:57:58.600" v="3437" actId="27803"/>
          <ac:spMkLst>
            <pc:docMk/>
            <pc:sldMk cId="605312590" sldId="256"/>
            <ac:spMk id="1676" creationId="{EF280EAC-D01C-79EB-C1CD-7ABA9EB38D6B}"/>
          </ac:spMkLst>
        </pc:spChg>
        <pc:spChg chg="mod">
          <ac:chgData name="Emils Zegers" userId="bd5cf22c-0e97-44c0-acad-9bc9915da531" providerId="ADAL" clId="{5F09D76C-1841-4F58-94B1-5AE3681891B6}" dt="2023-06-22T13:57:58.600" v="3437" actId="27803"/>
          <ac:spMkLst>
            <pc:docMk/>
            <pc:sldMk cId="605312590" sldId="256"/>
            <ac:spMk id="1677" creationId="{29430119-76E0-482A-C9D0-2A8B28D6B496}"/>
          </ac:spMkLst>
        </pc:spChg>
        <pc:spChg chg="mod">
          <ac:chgData name="Emils Zegers" userId="bd5cf22c-0e97-44c0-acad-9bc9915da531" providerId="ADAL" clId="{5F09D76C-1841-4F58-94B1-5AE3681891B6}" dt="2023-06-22T13:57:58.600" v="3437" actId="27803"/>
          <ac:spMkLst>
            <pc:docMk/>
            <pc:sldMk cId="605312590" sldId="256"/>
            <ac:spMk id="1678" creationId="{637164FE-5A96-AEA5-D6C8-96DB83435A1A}"/>
          </ac:spMkLst>
        </pc:spChg>
        <pc:spChg chg="mod">
          <ac:chgData name="Emils Zegers" userId="bd5cf22c-0e97-44c0-acad-9bc9915da531" providerId="ADAL" clId="{5F09D76C-1841-4F58-94B1-5AE3681891B6}" dt="2023-06-22T13:57:58.600" v="3437" actId="27803"/>
          <ac:spMkLst>
            <pc:docMk/>
            <pc:sldMk cId="605312590" sldId="256"/>
            <ac:spMk id="1679" creationId="{FA1A6117-E01D-000E-6C61-E76072F5B97E}"/>
          </ac:spMkLst>
        </pc:spChg>
        <pc:spChg chg="mod">
          <ac:chgData name="Emils Zegers" userId="bd5cf22c-0e97-44c0-acad-9bc9915da531" providerId="ADAL" clId="{5F09D76C-1841-4F58-94B1-5AE3681891B6}" dt="2023-06-22T13:57:58.600" v="3437" actId="27803"/>
          <ac:spMkLst>
            <pc:docMk/>
            <pc:sldMk cId="605312590" sldId="256"/>
            <ac:spMk id="1680" creationId="{5D202BE4-CD24-D1FF-AED3-26BEF2509398}"/>
          </ac:spMkLst>
        </pc:spChg>
        <pc:spChg chg="mod">
          <ac:chgData name="Emils Zegers" userId="bd5cf22c-0e97-44c0-acad-9bc9915da531" providerId="ADAL" clId="{5F09D76C-1841-4F58-94B1-5AE3681891B6}" dt="2023-06-22T13:57:58.600" v="3437" actId="27803"/>
          <ac:spMkLst>
            <pc:docMk/>
            <pc:sldMk cId="605312590" sldId="256"/>
            <ac:spMk id="1681" creationId="{047C8A5D-B941-8370-962D-7E6048B3F6F9}"/>
          </ac:spMkLst>
        </pc:spChg>
        <pc:spChg chg="mod">
          <ac:chgData name="Emils Zegers" userId="bd5cf22c-0e97-44c0-acad-9bc9915da531" providerId="ADAL" clId="{5F09D76C-1841-4F58-94B1-5AE3681891B6}" dt="2023-06-22T13:57:58.600" v="3437" actId="27803"/>
          <ac:spMkLst>
            <pc:docMk/>
            <pc:sldMk cId="605312590" sldId="256"/>
            <ac:spMk id="1682" creationId="{32E0AF0B-EC5A-2815-A5E6-00F7F193883B}"/>
          </ac:spMkLst>
        </pc:spChg>
        <pc:spChg chg="mod">
          <ac:chgData name="Emils Zegers" userId="bd5cf22c-0e97-44c0-acad-9bc9915da531" providerId="ADAL" clId="{5F09D76C-1841-4F58-94B1-5AE3681891B6}" dt="2023-06-22T13:57:58.600" v="3437" actId="27803"/>
          <ac:spMkLst>
            <pc:docMk/>
            <pc:sldMk cId="605312590" sldId="256"/>
            <ac:spMk id="1683" creationId="{284D2F35-BE65-B02A-56DD-4EE439FBB31E}"/>
          </ac:spMkLst>
        </pc:spChg>
        <pc:spChg chg="mod">
          <ac:chgData name="Emils Zegers" userId="bd5cf22c-0e97-44c0-acad-9bc9915da531" providerId="ADAL" clId="{5F09D76C-1841-4F58-94B1-5AE3681891B6}" dt="2023-06-22T13:57:58.600" v="3437" actId="27803"/>
          <ac:spMkLst>
            <pc:docMk/>
            <pc:sldMk cId="605312590" sldId="256"/>
            <ac:spMk id="1684" creationId="{40A0DBAC-E2ED-8FA7-12F9-BB202C3A6E6C}"/>
          </ac:spMkLst>
        </pc:spChg>
        <pc:spChg chg="mod">
          <ac:chgData name="Emils Zegers" userId="bd5cf22c-0e97-44c0-acad-9bc9915da531" providerId="ADAL" clId="{5F09D76C-1841-4F58-94B1-5AE3681891B6}" dt="2023-06-22T13:57:58.600" v="3437" actId="27803"/>
          <ac:spMkLst>
            <pc:docMk/>
            <pc:sldMk cId="605312590" sldId="256"/>
            <ac:spMk id="1685" creationId="{EB86DB9A-EBC3-7B5B-28ED-460C9F947B37}"/>
          </ac:spMkLst>
        </pc:spChg>
        <pc:spChg chg="mod">
          <ac:chgData name="Emils Zegers" userId="bd5cf22c-0e97-44c0-acad-9bc9915da531" providerId="ADAL" clId="{5F09D76C-1841-4F58-94B1-5AE3681891B6}" dt="2023-06-22T13:57:58.600" v="3437" actId="27803"/>
          <ac:spMkLst>
            <pc:docMk/>
            <pc:sldMk cId="605312590" sldId="256"/>
            <ac:spMk id="1686" creationId="{CEA2FD4F-ADED-B963-7F42-1F783871668A}"/>
          </ac:spMkLst>
        </pc:spChg>
        <pc:spChg chg="mod">
          <ac:chgData name="Emils Zegers" userId="bd5cf22c-0e97-44c0-acad-9bc9915da531" providerId="ADAL" clId="{5F09D76C-1841-4F58-94B1-5AE3681891B6}" dt="2023-06-22T13:57:58.600" v="3437" actId="27803"/>
          <ac:spMkLst>
            <pc:docMk/>
            <pc:sldMk cId="605312590" sldId="256"/>
            <ac:spMk id="1687" creationId="{F641BBEF-8A78-F9DE-15D9-2F025752CFB1}"/>
          </ac:spMkLst>
        </pc:spChg>
        <pc:spChg chg="mod">
          <ac:chgData name="Emils Zegers" userId="bd5cf22c-0e97-44c0-acad-9bc9915da531" providerId="ADAL" clId="{5F09D76C-1841-4F58-94B1-5AE3681891B6}" dt="2023-06-22T13:57:58.600" v="3437" actId="27803"/>
          <ac:spMkLst>
            <pc:docMk/>
            <pc:sldMk cId="605312590" sldId="256"/>
            <ac:spMk id="1688" creationId="{E110722C-2367-E147-EDBF-A740AB76AC4D}"/>
          </ac:spMkLst>
        </pc:spChg>
        <pc:spChg chg="mod">
          <ac:chgData name="Emils Zegers" userId="bd5cf22c-0e97-44c0-acad-9bc9915da531" providerId="ADAL" clId="{5F09D76C-1841-4F58-94B1-5AE3681891B6}" dt="2023-06-22T13:57:58.600" v="3437" actId="27803"/>
          <ac:spMkLst>
            <pc:docMk/>
            <pc:sldMk cId="605312590" sldId="256"/>
            <ac:spMk id="1689" creationId="{338244B8-2639-2D18-F8DC-7650E7B0A611}"/>
          </ac:spMkLst>
        </pc:spChg>
        <pc:spChg chg="mod">
          <ac:chgData name="Emils Zegers" userId="bd5cf22c-0e97-44c0-acad-9bc9915da531" providerId="ADAL" clId="{5F09D76C-1841-4F58-94B1-5AE3681891B6}" dt="2023-06-22T13:57:58.600" v="3437" actId="27803"/>
          <ac:spMkLst>
            <pc:docMk/>
            <pc:sldMk cId="605312590" sldId="256"/>
            <ac:spMk id="1690" creationId="{39CF4DD3-B027-5D46-BFBF-4675C85C8985}"/>
          </ac:spMkLst>
        </pc:spChg>
        <pc:spChg chg="mod">
          <ac:chgData name="Emils Zegers" userId="bd5cf22c-0e97-44c0-acad-9bc9915da531" providerId="ADAL" clId="{5F09D76C-1841-4F58-94B1-5AE3681891B6}" dt="2023-06-22T13:57:58.600" v="3437" actId="27803"/>
          <ac:spMkLst>
            <pc:docMk/>
            <pc:sldMk cId="605312590" sldId="256"/>
            <ac:spMk id="1691" creationId="{981D0EF2-0ACF-AA4B-034D-20B947418778}"/>
          </ac:spMkLst>
        </pc:spChg>
        <pc:spChg chg="mod">
          <ac:chgData name="Emils Zegers" userId="bd5cf22c-0e97-44c0-acad-9bc9915da531" providerId="ADAL" clId="{5F09D76C-1841-4F58-94B1-5AE3681891B6}" dt="2023-06-22T13:57:58.600" v="3437" actId="27803"/>
          <ac:spMkLst>
            <pc:docMk/>
            <pc:sldMk cId="605312590" sldId="256"/>
            <ac:spMk id="1692" creationId="{DCC0E172-2A6A-7BFA-6718-F98C1790B0C2}"/>
          </ac:spMkLst>
        </pc:spChg>
        <pc:spChg chg="mod">
          <ac:chgData name="Emils Zegers" userId="bd5cf22c-0e97-44c0-acad-9bc9915da531" providerId="ADAL" clId="{5F09D76C-1841-4F58-94B1-5AE3681891B6}" dt="2023-06-22T13:57:58.600" v="3437" actId="27803"/>
          <ac:spMkLst>
            <pc:docMk/>
            <pc:sldMk cId="605312590" sldId="256"/>
            <ac:spMk id="1693" creationId="{010B956B-CFE3-E065-F8E8-0077CBF683D5}"/>
          </ac:spMkLst>
        </pc:spChg>
        <pc:spChg chg="mod">
          <ac:chgData name="Emils Zegers" userId="bd5cf22c-0e97-44c0-acad-9bc9915da531" providerId="ADAL" clId="{5F09D76C-1841-4F58-94B1-5AE3681891B6}" dt="2023-06-22T13:57:58.600" v="3437" actId="27803"/>
          <ac:spMkLst>
            <pc:docMk/>
            <pc:sldMk cId="605312590" sldId="256"/>
            <ac:spMk id="1694" creationId="{5B1A4522-D2FD-31F1-542D-EFCED76FA414}"/>
          </ac:spMkLst>
        </pc:spChg>
        <pc:spChg chg="mod">
          <ac:chgData name="Emils Zegers" userId="bd5cf22c-0e97-44c0-acad-9bc9915da531" providerId="ADAL" clId="{5F09D76C-1841-4F58-94B1-5AE3681891B6}" dt="2023-06-22T13:57:58.600" v="3437" actId="27803"/>
          <ac:spMkLst>
            <pc:docMk/>
            <pc:sldMk cId="605312590" sldId="256"/>
            <ac:spMk id="1695" creationId="{58828D60-8161-476E-69D7-DC10CD1A2E7F}"/>
          </ac:spMkLst>
        </pc:spChg>
        <pc:spChg chg="mod">
          <ac:chgData name="Emils Zegers" userId="bd5cf22c-0e97-44c0-acad-9bc9915da531" providerId="ADAL" clId="{5F09D76C-1841-4F58-94B1-5AE3681891B6}" dt="2023-06-22T13:57:58.600" v="3437" actId="27803"/>
          <ac:spMkLst>
            <pc:docMk/>
            <pc:sldMk cId="605312590" sldId="256"/>
            <ac:spMk id="1696" creationId="{12B46C57-45D5-9AB3-3F6E-8FE42C4430AE}"/>
          </ac:spMkLst>
        </pc:spChg>
        <pc:spChg chg="mod">
          <ac:chgData name="Emils Zegers" userId="bd5cf22c-0e97-44c0-acad-9bc9915da531" providerId="ADAL" clId="{5F09D76C-1841-4F58-94B1-5AE3681891B6}" dt="2023-06-22T13:57:58.600" v="3437" actId="27803"/>
          <ac:spMkLst>
            <pc:docMk/>
            <pc:sldMk cId="605312590" sldId="256"/>
            <ac:spMk id="1697" creationId="{C744C96F-650A-3DCB-19DE-B97980DAE6E2}"/>
          </ac:spMkLst>
        </pc:spChg>
        <pc:spChg chg="mod">
          <ac:chgData name="Emils Zegers" userId="bd5cf22c-0e97-44c0-acad-9bc9915da531" providerId="ADAL" clId="{5F09D76C-1841-4F58-94B1-5AE3681891B6}" dt="2023-06-22T13:57:58.600" v="3437" actId="27803"/>
          <ac:spMkLst>
            <pc:docMk/>
            <pc:sldMk cId="605312590" sldId="256"/>
            <ac:spMk id="1698" creationId="{2E11DED3-C87C-A49A-EEE4-AB31D29F96A3}"/>
          </ac:spMkLst>
        </pc:spChg>
        <pc:spChg chg="mod">
          <ac:chgData name="Emils Zegers" userId="bd5cf22c-0e97-44c0-acad-9bc9915da531" providerId="ADAL" clId="{5F09D76C-1841-4F58-94B1-5AE3681891B6}" dt="2023-06-22T13:57:58.600" v="3437" actId="27803"/>
          <ac:spMkLst>
            <pc:docMk/>
            <pc:sldMk cId="605312590" sldId="256"/>
            <ac:spMk id="1699" creationId="{E934CB57-51A9-5A7A-861C-CA7ED9C22F37}"/>
          </ac:spMkLst>
        </pc:spChg>
        <pc:spChg chg="mod">
          <ac:chgData name="Emils Zegers" userId="bd5cf22c-0e97-44c0-acad-9bc9915da531" providerId="ADAL" clId="{5F09D76C-1841-4F58-94B1-5AE3681891B6}" dt="2023-06-22T13:57:58.600" v="3437" actId="27803"/>
          <ac:spMkLst>
            <pc:docMk/>
            <pc:sldMk cId="605312590" sldId="256"/>
            <ac:spMk id="1700" creationId="{BA63B543-4368-DB0C-17D0-BC8491BD28D7}"/>
          </ac:spMkLst>
        </pc:spChg>
        <pc:spChg chg="mod">
          <ac:chgData name="Emils Zegers" userId="bd5cf22c-0e97-44c0-acad-9bc9915da531" providerId="ADAL" clId="{5F09D76C-1841-4F58-94B1-5AE3681891B6}" dt="2023-06-22T13:57:58.600" v="3437" actId="27803"/>
          <ac:spMkLst>
            <pc:docMk/>
            <pc:sldMk cId="605312590" sldId="256"/>
            <ac:spMk id="1701" creationId="{7595F346-AF12-FD54-729B-3592DDF8ADCA}"/>
          </ac:spMkLst>
        </pc:spChg>
        <pc:spChg chg="mod">
          <ac:chgData name="Emils Zegers" userId="bd5cf22c-0e97-44c0-acad-9bc9915da531" providerId="ADAL" clId="{5F09D76C-1841-4F58-94B1-5AE3681891B6}" dt="2023-06-22T13:57:58.600" v="3437" actId="27803"/>
          <ac:spMkLst>
            <pc:docMk/>
            <pc:sldMk cId="605312590" sldId="256"/>
            <ac:spMk id="1702" creationId="{5E9DBB75-7D19-48E0-ECDF-6764666E7773}"/>
          </ac:spMkLst>
        </pc:spChg>
        <pc:spChg chg="mod">
          <ac:chgData name="Emils Zegers" userId="bd5cf22c-0e97-44c0-acad-9bc9915da531" providerId="ADAL" clId="{5F09D76C-1841-4F58-94B1-5AE3681891B6}" dt="2023-06-22T13:57:58.600" v="3437" actId="27803"/>
          <ac:spMkLst>
            <pc:docMk/>
            <pc:sldMk cId="605312590" sldId="256"/>
            <ac:spMk id="1703" creationId="{24E20913-8D3E-4720-28C9-AE1876CCC18F}"/>
          </ac:spMkLst>
        </pc:spChg>
        <pc:spChg chg="mod">
          <ac:chgData name="Emils Zegers" userId="bd5cf22c-0e97-44c0-acad-9bc9915da531" providerId="ADAL" clId="{5F09D76C-1841-4F58-94B1-5AE3681891B6}" dt="2023-06-22T13:57:58.600" v="3437" actId="27803"/>
          <ac:spMkLst>
            <pc:docMk/>
            <pc:sldMk cId="605312590" sldId="256"/>
            <ac:spMk id="1704" creationId="{DEDD44B6-90C3-BE0C-4C92-7AFEE70AD618}"/>
          </ac:spMkLst>
        </pc:spChg>
        <pc:spChg chg="mod">
          <ac:chgData name="Emils Zegers" userId="bd5cf22c-0e97-44c0-acad-9bc9915da531" providerId="ADAL" clId="{5F09D76C-1841-4F58-94B1-5AE3681891B6}" dt="2023-06-22T13:57:58.600" v="3437" actId="27803"/>
          <ac:spMkLst>
            <pc:docMk/>
            <pc:sldMk cId="605312590" sldId="256"/>
            <ac:spMk id="1705" creationId="{4899BD78-8257-E085-B6CC-6BE5BDDF6EB5}"/>
          </ac:spMkLst>
        </pc:spChg>
        <pc:spChg chg="mod">
          <ac:chgData name="Emils Zegers" userId="bd5cf22c-0e97-44c0-acad-9bc9915da531" providerId="ADAL" clId="{5F09D76C-1841-4F58-94B1-5AE3681891B6}" dt="2023-06-22T13:57:58.600" v="3437" actId="27803"/>
          <ac:spMkLst>
            <pc:docMk/>
            <pc:sldMk cId="605312590" sldId="256"/>
            <ac:spMk id="1706" creationId="{AFEED6B7-C644-84D9-D723-E007B41F7F2D}"/>
          </ac:spMkLst>
        </pc:spChg>
        <pc:spChg chg="mod">
          <ac:chgData name="Emils Zegers" userId="bd5cf22c-0e97-44c0-acad-9bc9915da531" providerId="ADAL" clId="{5F09D76C-1841-4F58-94B1-5AE3681891B6}" dt="2023-06-22T13:57:58.600" v="3437" actId="27803"/>
          <ac:spMkLst>
            <pc:docMk/>
            <pc:sldMk cId="605312590" sldId="256"/>
            <ac:spMk id="1707" creationId="{E369E101-3B80-9FA5-E071-F536C6CB679C}"/>
          </ac:spMkLst>
        </pc:spChg>
        <pc:spChg chg="mod">
          <ac:chgData name="Emils Zegers" userId="bd5cf22c-0e97-44c0-acad-9bc9915da531" providerId="ADAL" clId="{5F09D76C-1841-4F58-94B1-5AE3681891B6}" dt="2023-06-22T13:57:58.600" v="3437" actId="27803"/>
          <ac:spMkLst>
            <pc:docMk/>
            <pc:sldMk cId="605312590" sldId="256"/>
            <ac:spMk id="1708" creationId="{D96CCB93-0795-E392-3FD6-C3EB0F57A03C}"/>
          </ac:spMkLst>
        </pc:spChg>
        <pc:spChg chg="mod">
          <ac:chgData name="Emils Zegers" userId="bd5cf22c-0e97-44c0-acad-9bc9915da531" providerId="ADAL" clId="{5F09D76C-1841-4F58-94B1-5AE3681891B6}" dt="2023-06-22T13:57:58.600" v="3437" actId="27803"/>
          <ac:spMkLst>
            <pc:docMk/>
            <pc:sldMk cId="605312590" sldId="256"/>
            <ac:spMk id="1709" creationId="{74A0A54B-33A7-177A-B386-77AD319358F0}"/>
          </ac:spMkLst>
        </pc:spChg>
        <pc:spChg chg="mod">
          <ac:chgData name="Emils Zegers" userId="bd5cf22c-0e97-44c0-acad-9bc9915da531" providerId="ADAL" clId="{5F09D76C-1841-4F58-94B1-5AE3681891B6}" dt="2023-06-22T13:57:58.600" v="3437" actId="27803"/>
          <ac:spMkLst>
            <pc:docMk/>
            <pc:sldMk cId="605312590" sldId="256"/>
            <ac:spMk id="1710" creationId="{6CD830C0-030C-B730-7DCB-E32122634C9B}"/>
          </ac:spMkLst>
        </pc:spChg>
        <pc:spChg chg="mod">
          <ac:chgData name="Emils Zegers" userId="bd5cf22c-0e97-44c0-acad-9bc9915da531" providerId="ADAL" clId="{5F09D76C-1841-4F58-94B1-5AE3681891B6}" dt="2023-06-22T13:57:58.600" v="3437" actId="27803"/>
          <ac:spMkLst>
            <pc:docMk/>
            <pc:sldMk cId="605312590" sldId="256"/>
            <ac:spMk id="1711" creationId="{9246538E-5AE6-E082-519A-775F80B998AE}"/>
          </ac:spMkLst>
        </pc:spChg>
        <pc:spChg chg="mod">
          <ac:chgData name="Emils Zegers" userId="bd5cf22c-0e97-44c0-acad-9bc9915da531" providerId="ADAL" clId="{5F09D76C-1841-4F58-94B1-5AE3681891B6}" dt="2023-06-22T13:57:58.600" v="3437" actId="27803"/>
          <ac:spMkLst>
            <pc:docMk/>
            <pc:sldMk cId="605312590" sldId="256"/>
            <ac:spMk id="1712" creationId="{DAB577A6-D4F2-A32E-9A9B-71F5AF2FD848}"/>
          </ac:spMkLst>
        </pc:spChg>
        <pc:spChg chg="mod">
          <ac:chgData name="Emils Zegers" userId="bd5cf22c-0e97-44c0-acad-9bc9915da531" providerId="ADAL" clId="{5F09D76C-1841-4F58-94B1-5AE3681891B6}" dt="2023-06-22T13:57:58.600" v="3437" actId="27803"/>
          <ac:spMkLst>
            <pc:docMk/>
            <pc:sldMk cId="605312590" sldId="256"/>
            <ac:spMk id="1713" creationId="{38DEEE85-9D4B-CFFA-3BEB-FDDC807BE529}"/>
          </ac:spMkLst>
        </pc:spChg>
        <pc:spChg chg="mod">
          <ac:chgData name="Emils Zegers" userId="bd5cf22c-0e97-44c0-acad-9bc9915da531" providerId="ADAL" clId="{5F09D76C-1841-4F58-94B1-5AE3681891B6}" dt="2023-06-22T13:57:58.600" v="3437" actId="27803"/>
          <ac:spMkLst>
            <pc:docMk/>
            <pc:sldMk cId="605312590" sldId="256"/>
            <ac:spMk id="1714" creationId="{E8A8C3A5-75E5-8A67-3C26-B3243FFD9097}"/>
          </ac:spMkLst>
        </pc:spChg>
        <pc:spChg chg="mod">
          <ac:chgData name="Emils Zegers" userId="bd5cf22c-0e97-44c0-acad-9bc9915da531" providerId="ADAL" clId="{5F09D76C-1841-4F58-94B1-5AE3681891B6}" dt="2023-06-22T13:57:58.600" v="3437" actId="27803"/>
          <ac:spMkLst>
            <pc:docMk/>
            <pc:sldMk cId="605312590" sldId="256"/>
            <ac:spMk id="1715" creationId="{C08875B7-E825-3788-120E-C96361FC6C1E}"/>
          </ac:spMkLst>
        </pc:spChg>
        <pc:spChg chg="mod">
          <ac:chgData name="Emils Zegers" userId="bd5cf22c-0e97-44c0-acad-9bc9915da531" providerId="ADAL" clId="{5F09D76C-1841-4F58-94B1-5AE3681891B6}" dt="2023-06-22T13:57:58.600" v="3437" actId="27803"/>
          <ac:spMkLst>
            <pc:docMk/>
            <pc:sldMk cId="605312590" sldId="256"/>
            <ac:spMk id="1716" creationId="{C7A4336D-31A0-232B-8B36-7C168B2CD7E3}"/>
          </ac:spMkLst>
        </pc:spChg>
        <pc:spChg chg="mod">
          <ac:chgData name="Emils Zegers" userId="bd5cf22c-0e97-44c0-acad-9bc9915da531" providerId="ADAL" clId="{5F09D76C-1841-4F58-94B1-5AE3681891B6}" dt="2023-06-22T13:57:58.600" v="3437" actId="27803"/>
          <ac:spMkLst>
            <pc:docMk/>
            <pc:sldMk cId="605312590" sldId="256"/>
            <ac:spMk id="1717" creationId="{342EE6E2-6AAE-1633-3435-7561966B0BA7}"/>
          </ac:spMkLst>
        </pc:spChg>
        <pc:spChg chg="mod">
          <ac:chgData name="Emils Zegers" userId="bd5cf22c-0e97-44c0-acad-9bc9915da531" providerId="ADAL" clId="{5F09D76C-1841-4F58-94B1-5AE3681891B6}" dt="2023-06-22T13:57:58.600" v="3437" actId="27803"/>
          <ac:spMkLst>
            <pc:docMk/>
            <pc:sldMk cId="605312590" sldId="256"/>
            <ac:spMk id="1718" creationId="{E8F0A2D2-E282-85CD-7F2E-40CB476D0E4D}"/>
          </ac:spMkLst>
        </pc:spChg>
        <pc:spChg chg="mod">
          <ac:chgData name="Emils Zegers" userId="bd5cf22c-0e97-44c0-acad-9bc9915da531" providerId="ADAL" clId="{5F09D76C-1841-4F58-94B1-5AE3681891B6}" dt="2023-06-22T13:57:58.600" v="3437" actId="27803"/>
          <ac:spMkLst>
            <pc:docMk/>
            <pc:sldMk cId="605312590" sldId="256"/>
            <ac:spMk id="1719" creationId="{4474D4CE-D8E5-7106-D418-A47E08064216}"/>
          </ac:spMkLst>
        </pc:spChg>
        <pc:spChg chg="mod">
          <ac:chgData name="Emils Zegers" userId="bd5cf22c-0e97-44c0-acad-9bc9915da531" providerId="ADAL" clId="{5F09D76C-1841-4F58-94B1-5AE3681891B6}" dt="2023-06-22T13:57:58.600" v="3437" actId="27803"/>
          <ac:spMkLst>
            <pc:docMk/>
            <pc:sldMk cId="605312590" sldId="256"/>
            <ac:spMk id="1720" creationId="{2585D713-8446-6319-BDF4-340813A45220}"/>
          </ac:spMkLst>
        </pc:spChg>
        <pc:spChg chg="mod">
          <ac:chgData name="Emils Zegers" userId="bd5cf22c-0e97-44c0-acad-9bc9915da531" providerId="ADAL" clId="{5F09D76C-1841-4F58-94B1-5AE3681891B6}" dt="2023-06-22T13:57:58.600" v="3437" actId="27803"/>
          <ac:spMkLst>
            <pc:docMk/>
            <pc:sldMk cId="605312590" sldId="256"/>
            <ac:spMk id="1721" creationId="{414902D6-7C35-EF10-A2E0-CE4190454F46}"/>
          </ac:spMkLst>
        </pc:spChg>
        <pc:spChg chg="mod">
          <ac:chgData name="Emils Zegers" userId="bd5cf22c-0e97-44c0-acad-9bc9915da531" providerId="ADAL" clId="{5F09D76C-1841-4F58-94B1-5AE3681891B6}" dt="2023-06-22T13:57:58.600" v="3437" actId="27803"/>
          <ac:spMkLst>
            <pc:docMk/>
            <pc:sldMk cId="605312590" sldId="256"/>
            <ac:spMk id="1722" creationId="{10659B6F-4547-2D1E-0995-64810C458178}"/>
          </ac:spMkLst>
        </pc:spChg>
        <pc:spChg chg="mod">
          <ac:chgData name="Emils Zegers" userId="bd5cf22c-0e97-44c0-acad-9bc9915da531" providerId="ADAL" clId="{5F09D76C-1841-4F58-94B1-5AE3681891B6}" dt="2023-06-22T13:57:58.600" v="3437" actId="27803"/>
          <ac:spMkLst>
            <pc:docMk/>
            <pc:sldMk cId="605312590" sldId="256"/>
            <ac:spMk id="1723" creationId="{637CCDB0-3762-6E8B-0C0C-F900FF3C819F}"/>
          </ac:spMkLst>
        </pc:spChg>
        <pc:spChg chg="mod">
          <ac:chgData name="Emils Zegers" userId="bd5cf22c-0e97-44c0-acad-9bc9915da531" providerId="ADAL" clId="{5F09D76C-1841-4F58-94B1-5AE3681891B6}" dt="2023-06-22T13:57:58.600" v="3437" actId="27803"/>
          <ac:spMkLst>
            <pc:docMk/>
            <pc:sldMk cId="605312590" sldId="256"/>
            <ac:spMk id="1724" creationId="{D3C94D9A-7085-30E4-350E-3875BADA476B}"/>
          </ac:spMkLst>
        </pc:spChg>
        <pc:spChg chg="mod">
          <ac:chgData name="Emils Zegers" userId="bd5cf22c-0e97-44c0-acad-9bc9915da531" providerId="ADAL" clId="{5F09D76C-1841-4F58-94B1-5AE3681891B6}" dt="2023-06-22T13:57:58.600" v="3437" actId="27803"/>
          <ac:spMkLst>
            <pc:docMk/>
            <pc:sldMk cId="605312590" sldId="256"/>
            <ac:spMk id="1725" creationId="{C3032FF2-530A-93BA-6E66-8624E3082B4E}"/>
          </ac:spMkLst>
        </pc:spChg>
        <pc:spChg chg="mod">
          <ac:chgData name="Emils Zegers" userId="bd5cf22c-0e97-44c0-acad-9bc9915da531" providerId="ADAL" clId="{5F09D76C-1841-4F58-94B1-5AE3681891B6}" dt="2023-06-22T13:57:58.600" v="3437" actId="27803"/>
          <ac:spMkLst>
            <pc:docMk/>
            <pc:sldMk cId="605312590" sldId="256"/>
            <ac:spMk id="1726" creationId="{39FA38F1-89E8-8B6C-800B-B8FBB53BFAE2}"/>
          </ac:spMkLst>
        </pc:spChg>
        <pc:spChg chg="mod">
          <ac:chgData name="Emils Zegers" userId="bd5cf22c-0e97-44c0-acad-9bc9915da531" providerId="ADAL" clId="{5F09D76C-1841-4F58-94B1-5AE3681891B6}" dt="2023-06-22T13:57:58.600" v="3437" actId="27803"/>
          <ac:spMkLst>
            <pc:docMk/>
            <pc:sldMk cId="605312590" sldId="256"/>
            <ac:spMk id="1727" creationId="{8178B41A-7271-0473-4385-B427091ABB44}"/>
          </ac:spMkLst>
        </pc:spChg>
        <pc:spChg chg="mod">
          <ac:chgData name="Emils Zegers" userId="bd5cf22c-0e97-44c0-acad-9bc9915da531" providerId="ADAL" clId="{5F09D76C-1841-4F58-94B1-5AE3681891B6}" dt="2023-06-22T13:57:58.600" v="3437" actId="27803"/>
          <ac:spMkLst>
            <pc:docMk/>
            <pc:sldMk cId="605312590" sldId="256"/>
            <ac:spMk id="1728" creationId="{48F5A6E4-294D-00AA-41F5-FA3ACCAD01F1}"/>
          </ac:spMkLst>
        </pc:spChg>
        <pc:spChg chg="mod">
          <ac:chgData name="Emils Zegers" userId="bd5cf22c-0e97-44c0-acad-9bc9915da531" providerId="ADAL" clId="{5F09D76C-1841-4F58-94B1-5AE3681891B6}" dt="2023-06-22T13:57:58.600" v="3437" actId="27803"/>
          <ac:spMkLst>
            <pc:docMk/>
            <pc:sldMk cId="605312590" sldId="256"/>
            <ac:spMk id="1729" creationId="{B1D8F233-8EDC-1298-2FCF-D9EEB6F58877}"/>
          </ac:spMkLst>
        </pc:spChg>
        <pc:spChg chg="mod">
          <ac:chgData name="Emils Zegers" userId="bd5cf22c-0e97-44c0-acad-9bc9915da531" providerId="ADAL" clId="{5F09D76C-1841-4F58-94B1-5AE3681891B6}" dt="2023-06-22T13:57:58.600" v="3437" actId="27803"/>
          <ac:spMkLst>
            <pc:docMk/>
            <pc:sldMk cId="605312590" sldId="256"/>
            <ac:spMk id="1730" creationId="{53F23707-6DEC-1D2E-F5B4-2C1102C3E0B7}"/>
          </ac:spMkLst>
        </pc:spChg>
        <pc:spChg chg="mod">
          <ac:chgData name="Emils Zegers" userId="bd5cf22c-0e97-44c0-acad-9bc9915da531" providerId="ADAL" clId="{5F09D76C-1841-4F58-94B1-5AE3681891B6}" dt="2023-06-22T13:57:58.600" v="3437" actId="27803"/>
          <ac:spMkLst>
            <pc:docMk/>
            <pc:sldMk cId="605312590" sldId="256"/>
            <ac:spMk id="1731" creationId="{3C2A385C-3991-B7A8-1859-02D0B8854540}"/>
          </ac:spMkLst>
        </pc:spChg>
        <pc:spChg chg="mod">
          <ac:chgData name="Emils Zegers" userId="bd5cf22c-0e97-44c0-acad-9bc9915da531" providerId="ADAL" clId="{5F09D76C-1841-4F58-94B1-5AE3681891B6}" dt="2023-06-22T13:57:58.600" v="3437" actId="27803"/>
          <ac:spMkLst>
            <pc:docMk/>
            <pc:sldMk cId="605312590" sldId="256"/>
            <ac:spMk id="1732" creationId="{6BCD90A5-9460-752C-F0B6-53CB05C25E26}"/>
          </ac:spMkLst>
        </pc:spChg>
        <pc:spChg chg="mod">
          <ac:chgData name="Emils Zegers" userId="bd5cf22c-0e97-44c0-acad-9bc9915da531" providerId="ADAL" clId="{5F09D76C-1841-4F58-94B1-5AE3681891B6}" dt="2023-06-22T13:57:58.600" v="3437" actId="27803"/>
          <ac:spMkLst>
            <pc:docMk/>
            <pc:sldMk cId="605312590" sldId="256"/>
            <ac:spMk id="1733" creationId="{0DF55071-A77C-BB86-52E5-CA422A5E439E}"/>
          </ac:spMkLst>
        </pc:spChg>
        <pc:spChg chg="mod">
          <ac:chgData name="Emils Zegers" userId="bd5cf22c-0e97-44c0-acad-9bc9915da531" providerId="ADAL" clId="{5F09D76C-1841-4F58-94B1-5AE3681891B6}" dt="2023-06-22T13:57:58.600" v="3437" actId="27803"/>
          <ac:spMkLst>
            <pc:docMk/>
            <pc:sldMk cId="605312590" sldId="256"/>
            <ac:spMk id="1734" creationId="{18D03F1A-F86B-8E98-6F38-DCF323956C5D}"/>
          </ac:spMkLst>
        </pc:spChg>
        <pc:spChg chg="mod">
          <ac:chgData name="Emils Zegers" userId="bd5cf22c-0e97-44c0-acad-9bc9915da531" providerId="ADAL" clId="{5F09D76C-1841-4F58-94B1-5AE3681891B6}" dt="2023-06-22T13:57:58.600" v="3437" actId="27803"/>
          <ac:spMkLst>
            <pc:docMk/>
            <pc:sldMk cId="605312590" sldId="256"/>
            <ac:spMk id="1735" creationId="{8CEE870E-52EA-2A62-08EB-3DAA407E1897}"/>
          </ac:spMkLst>
        </pc:spChg>
        <pc:spChg chg="mod">
          <ac:chgData name="Emils Zegers" userId="bd5cf22c-0e97-44c0-acad-9bc9915da531" providerId="ADAL" clId="{5F09D76C-1841-4F58-94B1-5AE3681891B6}" dt="2023-06-22T13:57:58.600" v="3437" actId="27803"/>
          <ac:spMkLst>
            <pc:docMk/>
            <pc:sldMk cId="605312590" sldId="256"/>
            <ac:spMk id="1736" creationId="{A3863390-FF9F-D988-1DE5-F0ED9780D6B9}"/>
          </ac:spMkLst>
        </pc:spChg>
        <pc:spChg chg="mod">
          <ac:chgData name="Emils Zegers" userId="bd5cf22c-0e97-44c0-acad-9bc9915da531" providerId="ADAL" clId="{5F09D76C-1841-4F58-94B1-5AE3681891B6}" dt="2023-06-22T13:57:58.600" v="3437" actId="27803"/>
          <ac:spMkLst>
            <pc:docMk/>
            <pc:sldMk cId="605312590" sldId="256"/>
            <ac:spMk id="1737" creationId="{A300FD7B-9668-7F50-0804-6FC09C342C6F}"/>
          </ac:spMkLst>
        </pc:spChg>
        <pc:spChg chg="mod">
          <ac:chgData name="Emils Zegers" userId="bd5cf22c-0e97-44c0-acad-9bc9915da531" providerId="ADAL" clId="{5F09D76C-1841-4F58-94B1-5AE3681891B6}" dt="2023-06-22T13:57:58.600" v="3437" actId="27803"/>
          <ac:spMkLst>
            <pc:docMk/>
            <pc:sldMk cId="605312590" sldId="256"/>
            <ac:spMk id="1738" creationId="{3CCE03A8-633C-CDFB-2AC3-CBD4A47F64FC}"/>
          </ac:spMkLst>
        </pc:spChg>
        <pc:spChg chg="mod">
          <ac:chgData name="Emils Zegers" userId="bd5cf22c-0e97-44c0-acad-9bc9915da531" providerId="ADAL" clId="{5F09D76C-1841-4F58-94B1-5AE3681891B6}" dt="2023-06-22T13:57:58.600" v="3437" actId="27803"/>
          <ac:spMkLst>
            <pc:docMk/>
            <pc:sldMk cId="605312590" sldId="256"/>
            <ac:spMk id="1739" creationId="{A4631228-1898-0CC7-938C-179B0C5EFDC6}"/>
          </ac:spMkLst>
        </pc:spChg>
        <pc:spChg chg="mod">
          <ac:chgData name="Emils Zegers" userId="bd5cf22c-0e97-44c0-acad-9bc9915da531" providerId="ADAL" clId="{5F09D76C-1841-4F58-94B1-5AE3681891B6}" dt="2023-06-22T13:57:58.600" v="3437" actId="27803"/>
          <ac:spMkLst>
            <pc:docMk/>
            <pc:sldMk cId="605312590" sldId="256"/>
            <ac:spMk id="1740" creationId="{5AC1FBA7-E8BC-AFF3-6A78-A9A90A983555}"/>
          </ac:spMkLst>
        </pc:spChg>
        <pc:spChg chg="mod">
          <ac:chgData name="Emils Zegers" userId="bd5cf22c-0e97-44c0-acad-9bc9915da531" providerId="ADAL" clId="{5F09D76C-1841-4F58-94B1-5AE3681891B6}" dt="2023-06-22T13:57:58.600" v="3437" actId="27803"/>
          <ac:spMkLst>
            <pc:docMk/>
            <pc:sldMk cId="605312590" sldId="256"/>
            <ac:spMk id="1741" creationId="{6AB0B7B4-424B-67CE-E878-1BA4F5D2BFA6}"/>
          </ac:spMkLst>
        </pc:spChg>
        <pc:spChg chg="mod">
          <ac:chgData name="Emils Zegers" userId="bd5cf22c-0e97-44c0-acad-9bc9915da531" providerId="ADAL" clId="{5F09D76C-1841-4F58-94B1-5AE3681891B6}" dt="2023-06-22T13:57:58.600" v="3437" actId="27803"/>
          <ac:spMkLst>
            <pc:docMk/>
            <pc:sldMk cId="605312590" sldId="256"/>
            <ac:spMk id="1742" creationId="{D77BA933-2B05-82F6-DEFA-70F0A5409EA8}"/>
          </ac:spMkLst>
        </pc:spChg>
        <pc:spChg chg="mod">
          <ac:chgData name="Emils Zegers" userId="bd5cf22c-0e97-44c0-acad-9bc9915da531" providerId="ADAL" clId="{5F09D76C-1841-4F58-94B1-5AE3681891B6}" dt="2023-06-22T13:57:58.600" v="3437" actId="27803"/>
          <ac:spMkLst>
            <pc:docMk/>
            <pc:sldMk cId="605312590" sldId="256"/>
            <ac:spMk id="1743" creationId="{20F07477-FC2B-9240-2111-46B9B28BD3F7}"/>
          </ac:spMkLst>
        </pc:spChg>
        <pc:spChg chg="mod">
          <ac:chgData name="Emils Zegers" userId="bd5cf22c-0e97-44c0-acad-9bc9915da531" providerId="ADAL" clId="{5F09D76C-1841-4F58-94B1-5AE3681891B6}" dt="2023-06-22T13:57:58.600" v="3437" actId="27803"/>
          <ac:spMkLst>
            <pc:docMk/>
            <pc:sldMk cId="605312590" sldId="256"/>
            <ac:spMk id="1744" creationId="{6BF63C5C-67D2-51AC-D785-0B8A4753D6B1}"/>
          </ac:spMkLst>
        </pc:spChg>
        <pc:spChg chg="mod">
          <ac:chgData name="Emils Zegers" userId="bd5cf22c-0e97-44c0-acad-9bc9915da531" providerId="ADAL" clId="{5F09D76C-1841-4F58-94B1-5AE3681891B6}" dt="2023-06-22T13:57:58.600" v="3437" actId="27803"/>
          <ac:spMkLst>
            <pc:docMk/>
            <pc:sldMk cId="605312590" sldId="256"/>
            <ac:spMk id="1745" creationId="{9BE1442B-4C8F-2362-2973-451F25CD1D3B}"/>
          </ac:spMkLst>
        </pc:spChg>
        <pc:spChg chg="mod">
          <ac:chgData name="Emils Zegers" userId="bd5cf22c-0e97-44c0-acad-9bc9915da531" providerId="ADAL" clId="{5F09D76C-1841-4F58-94B1-5AE3681891B6}" dt="2023-06-22T13:57:58.600" v="3437" actId="27803"/>
          <ac:spMkLst>
            <pc:docMk/>
            <pc:sldMk cId="605312590" sldId="256"/>
            <ac:spMk id="1746" creationId="{34D9FB83-777C-DFA7-C435-EBE6F3C5D38D}"/>
          </ac:spMkLst>
        </pc:spChg>
        <pc:spChg chg="mod">
          <ac:chgData name="Emils Zegers" userId="bd5cf22c-0e97-44c0-acad-9bc9915da531" providerId="ADAL" clId="{5F09D76C-1841-4F58-94B1-5AE3681891B6}" dt="2023-06-22T13:57:58.600" v="3437" actId="27803"/>
          <ac:spMkLst>
            <pc:docMk/>
            <pc:sldMk cId="605312590" sldId="256"/>
            <ac:spMk id="1747" creationId="{7DBD96DB-131D-90BE-460A-DE25CA89AD60}"/>
          </ac:spMkLst>
        </pc:spChg>
        <pc:spChg chg="mod">
          <ac:chgData name="Emils Zegers" userId="bd5cf22c-0e97-44c0-acad-9bc9915da531" providerId="ADAL" clId="{5F09D76C-1841-4F58-94B1-5AE3681891B6}" dt="2023-06-22T13:57:58.600" v="3437" actId="27803"/>
          <ac:spMkLst>
            <pc:docMk/>
            <pc:sldMk cId="605312590" sldId="256"/>
            <ac:spMk id="1748" creationId="{CBA16DFF-C5E6-BC44-086D-BF09949D3942}"/>
          </ac:spMkLst>
        </pc:spChg>
        <pc:spChg chg="mod">
          <ac:chgData name="Emils Zegers" userId="bd5cf22c-0e97-44c0-acad-9bc9915da531" providerId="ADAL" clId="{5F09D76C-1841-4F58-94B1-5AE3681891B6}" dt="2023-06-22T13:57:58.600" v="3437" actId="27803"/>
          <ac:spMkLst>
            <pc:docMk/>
            <pc:sldMk cId="605312590" sldId="256"/>
            <ac:spMk id="1749" creationId="{FAD8404C-00D2-A4FD-1055-8CE5DD95A4A1}"/>
          </ac:spMkLst>
        </pc:spChg>
        <pc:spChg chg="mod">
          <ac:chgData name="Emils Zegers" userId="bd5cf22c-0e97-44c0-acad-9bc9915da531" providerId="ADAL" clId="{5F09D76C-1841-4F58-94B1-5AE3681891B6}" dt="2023-06-22T13:57:58.600" v="3437" actId="27803"/>
          <ac:spMkLst>
            <pc:docMk/>
            <pc:sldMk cId="605312590" sldId="256"/>
            <ac:spMk id="1750" creationId="{797292D4-5C22-7562-F7C7-5608E30306BD}"/>
          </ac:spMkLst>
        </pc:spChg>
        <pc:spChg chg="mod">
          <ac:chgData name="Emils Zegers" userId="bd5cf22c-0e97-44c0-acad-9bc9915da531" providerId="ADAL" clId="{5F09D76C-1841-4F58-94B1-5AE3681891B6}" dt="2023-06-22T13:57:58.600" v="3437" actId="27803"/>
          <ac:spMkLst>
            <pc:docMk/>
            <pc:sldMk cId="605312590" sldId="256"/>
            <ac:spMk id="1751" creationId="{CFE06ED8-2ED8-1B54-9F86-E74F8D3F7D0E}"/>
          </ac:spMkLst>
        </pc:spChg>
        <pc:spChg chg="mod">
          <ac:chgData name="Emils Zegers" userId="bd5cf22c-0e97-44c0-acad-9bc9915da531" providerId="ADAL" clId="{5F09D76C-1841-4F58-94B1-5AE3681891B6}" dt="2023-06-22T13:57:58.600" v="3437" actId="27803"/>
          <ac:spMkLst>
            <pc:docMk/>
            <pc:sldMk cId="605312590" sldId="256"/>
            <ac:spMk id="1752" creationId="{9C263611-4584-A666-6AA8-453C86EA53F6}"/>
          </ac:spMkLst>
        </pc:spChg>
        <pc:spChg chg="mod">
          <ac:chgData name="Emils Zegers" userId="bd5cf22c-0e97-44c0-acad-9bc9915da531" providerId="ADAL" clId="{5F09D76C-1841-4F58-94B1-5AE3681891B6}" dt="2023-06-22T13:57:58.600" v="3437" actId="27803"/>
          <ac:spMkLst>
            <pc:docMk/>
            <pc:sldMk cId="605312590" sldId="256"/>
            <ac:spMk id="1753" creationId="{B7DE732F-5891-AAAB-D4E0-5D06B673BC82}"/>
          </ac:spMkLst>
        </pc:spChg>
        <pc:spChg chg="mod">
          <ac:chgData name="Emils Zegers" userId="bd5cf22c-0e97-44c0-acad-9bc9915da531" providerId="ADAL" clId="{5F09D76C-1841-4F58-94B1-5AE3681891B6}" dt="2023-06-22T13:57:58.600" v="3437" actId="27803"/>
          <ac:spMkLst>
            <pc:docMk/>
            <pc:sldMk cId="605312590" sldId="256"/>
            <ac:spMk id="1754" creationId="{DF3BC489-0D64-DCB1-3AD5-ECB2F107A2F4}"/>
          </ac:spMkLst>
        </pc:spChg>
        <pc:spChg chg="mod">
          <ac:chgData name="Emils Zegers" userId="bd5cf22c-0e97-44c0-acad-9bc9915da531" providerId="ADAL" clId="{5F09D76C-1841-4F58-94B1-5AE3681891B6}" dt="2023-06-22T13:57:58.600" v="3437" actId="27803"/>
          <ac:spMkLst>
            <pc:docMk/>
            <pc:sldMk cId="605312590" sldId="256"/>
            <ac:spMk id="1755" creationId="{5E49EC66-49CB-C6CC-47CC-D6EE5D97FDCD}"/>
          </ac:spMkLst>
        </pc:spChg>
        <pc:spChg chg="mod">
          <ac:chgData name="Emils Zegers" userId="bd5cf22c-0e97-44c0-acad-9bc9915da531" providerId="ADAL" clId="{5F09D76C-1841-4F58-94B1-5AE3681891B6}" dt="2023-06-22T13:57:58.600" v="3437" actId="27803"/>
          <ac:spMkLst>
            <pc:docMk/>
            <pc:sldMk cId="605312590" sldId="256"/>
            <ac:spMk id="1756" creationId="{9E953E2B-9785-1C63-AB41-05612374AA4F}"/>
          </ac:spMkLst>
        </pc:spChg>
        <pc:spChg chg="mod">
          <ac:chgData name="Emils Zegers" userId="bd5cf22c-0e97-44c0-acad-9bc9915da531" providerId="ADAL" clId="{5F09D76C-1841-4F58-94B1-5AE3681891B6}" dt="2023-06-22T13:57:58.600" v="3437" actId="27803"/>
          <ac:spMkLst>
            <pc:docMk/>
            <pc:sldMk cId="605312590" sldId="256"/>
            <ac:spMk id="1757" creationId="{1F477BD2-1B71-FEC6-F374-7327C67DFF9A}"/>
          </ac:spMkLst>
        </pc:spChg>
        <pc:spChg chg="mod">
          <ac:chgData name="Emils Zegers" userId="bd5cf22c-0e97-44c0-acad-9bc9915da531" providerId="ADAL" clId="{5F09D76C-1841-4F58-94B1-5AE3681891B6}" dt="2023-06-22T13:57:58.600" v="3437" actId="27803"/>
          <ac:spMkLst>
            <pc:docMk/>
            <pc:sldMk cId="605312590" sldId="256"/>
            <ac:spMk id="1758" creationId="{040E32B7-0AB2-DA19-1807-8D78E37A9CAA}"/>
          </ac:spMkLst>
        </pc:spChg>
        <pc:spChg chg="mod">
          <ac:chgData name="Emils Zegers" userId="bd5cf22c-0e97-44c0-acad-9bc9915da531" providerId="ADAL" clId="{5F09D76C-1841-4F58-94B1-5AE3681891B6}" dt="2023-06-22T13:57:58.600" v="3437" actId="27803"/>
          <ac:spMkLst>
            <pc:docMk/>
            <pc:sldMk cId="605312590" sldId="256"/>
            <ac:spMk id="1759" creationId="{BA11F1E5-F4E7-5617-596E-1E5B6DC0CA0E}"/>
          </ac:spMkLst>
        </pc:spChg>
        <pc:spChg chg="mod">
          <ac:chgData name="Emils Zegers" userId="bd5cf22c-0e97-44c0-acad-9bc9915da531" providerId="ADAL" clId="{5F09D76C-1841-4F58-94B1-5AE3681891B6}" dt="2023-06-22T13:57:58.600" v="3437" actId="27803"/>
          <ac:spMkLst>
            <pc:docMk/>
            <pc:sldMk cId="605312590" sldId="256"/>
            <ac:spMk id="1760" creationId="{EE69D0A6-6564-781A-E14F-C3E34B9E6CA4}"/>
          </ac:spMkLst>
        </pc:spChg>
        <pc:spChg chg="mod">
          <ac:chgData name="Emils Zegers" userId="bd5cf22c-0e97-44c0-acad-9bc9915da531" providerId="ADAL" clId="{5F09D76C-1841-4F58-94B1-5AE3681891B6}" dt="2023-06-22T13:57:58.600" v="3437" actId="27803"/>
          <ac:spMkLst>
            <pc:docMk/>
            <pc:sldMk cId="605312590" sldId="256"/>
            <ac:spMk id="1761" creationId="{B8117606-BF58-6F33-8C13-B372DF49D1AD}"/>
          </ac:spMkLst>
        </pc:spChg>
        <pc:spChg chg="mod">
          <ac:chgData name="Emils Zegers" userId="bd5cf22c-0e97-44c0-acad-9bc9915da531" providerId="ADAL" clId="{5F09D76C-1841-4F58-94B1-5AE3681891B6}" dt="2023-06-22T13:57:58.600" v="3437" actId="27803"/>
          <ac:spMkLst>
            <pc:docMk/>
            <pc:sldMk cId="605312590" sldId="256"/>
            <ac:spMk id="1762" creationId="{75E1016F-4999-02A1-4CDF-685166204FD0}"/>
          </ac:spMkLst>
        </pc:spChg>
        <pc:spChg chg="mod">
          <ac:chgData name="Emils Zegers" userId="bd5cf22c-0e97-44c0-acad-9bc9915da531" providerId="ADAL" clId="{5F09D76C-1841-4F58-94B1-5AE3681891B6}" dt="2023-06-22T13:57:58.600" v="3437" actId="27803"/>
          <ac:spMkLst>
            <pc:docMk/>
            <pc:sldMk cId="605312590" sldId="256"/>
            <ac:spMk id="1763" creationId="{F73244C2-10E9-B886-C4E5-974F5B5B378B}"/>
          </ac:spMkLst>
        </pc:spChg>
        <pc:spChg chg="mod">
          <ac:chgData name="Emils Zegers" userId="bd5cf22c-0e97-44c0-acad-9bc9915da531" providerId="ADAL" clId="{5F09D76C-1841-4F58-94B1-5AE3681891B6}" dt="2023-06-22T13:57:58.600" v="3437" actId="27803"/>
          <ac:spMkLst>
            <pc:docMk/>
            <pc:sldMk cId="605312590" sldId="256"/>
            <ac:spMk id="1764" creationId="{1D1F4943-EF93-F8CC-6E16-2F0B68C9AF68}"/>
          </ac:spMkLst>
        </pc:spChg>
        <pc:spChg chg="mod">
          <ac:chgData name="Emils Zegers" userId="bd5cf22c-0e97-44c0-acad-9bc9915da531" providerId="ADAL" clId="{5F09D76C-1841-4F58-94B1-5AE3681891B6}" dt="2023-06-22T13:57:58.600" v="3437" actId="27803"/>
          <ac:spMkLst>
            <pc:docMk/>
            <pc:sldMk cId="605312590" sldId="256"/>
            <ac:spMk id="1765" creationId="{40F1206F-BDEB-9EDB-0313-FFE46108CBA1}"/>
          </ac:spMkLst>
        </pc:spChg>
        <pc:spChg chg="mod">
          <ac:chgData name="Emils Zegers" userId="bd5cf22c-0e97-44c0-acad-9bc9915da531" providerId="ADAL" clId="{5F09D76C-1841-4F58-94B1-5AE3681891B6}" dt="2023-06-22T13:57:58.600" v="3437" actId="27803"/>
          <ac:spMkLst>
            <pc:docMk/>
            <pc:sldMk cId="605312590" sldId="256"/>
            <ac:spMk id="1766" creationId="{F1161FFA-5A2A-2D7A-B266-075619D5011C}"/>
          </ac:spMkLst>
        </pc:spChg>
        <pc:spChg chg="mod">
          <ac:chgData name="Emils Zegers" userId="bd5cf22c-0e97-44c0-acad-9bc9915da531" providerId="ADAL" clId="{5F09D76C-1841-4F58-94B1-5AE3681891B6}" dt="2023-06-22T13:57:58.600" v="3437" actId="27803"/>
          <ac:spMkLst>
            <pc:docMk/>
            <pc:sldMk cId="605312590" sldId="256"/>
            <ac:spMk id="1767" creationId="{64F084DD-B7CF-7647-955C-6EC466067A18}"/>
          </ac:spMkLst>
        </pc:spChg>
        <pc:spChg chg="mod">
          <ac:chgData name="Emils Zegers" userId="bd5cf22c-0e97-44c0-acad-9bc9915da531" providerId="ADAL" clId="{5F09D76C-1841-4F58-94B1-5AE3681891B6}" dt="2023-06-22T13:57:58.600" v="3437" actId="27803"/>
          <ac:spMkLst>
            <pc:docMk/>
            <pc:sldMk cId="605312590" sldId="256"/>
            <ac:spMk id="1768" creationId="{5718BD4B-058B-428B-593D-E62362EA2EC0}"/>
          </ac:spMkLst>
        </pc:spChg>
        <pc:spChg chg="mod">
          <ac:chgData name="Emils Zegers" userId="bd5cf22c-0e97-44c0-acad-9bc9915da531" providerId="ADAL" clId="{5F09D76C-1841-4F58-94B1-5AE3681891B6}" dt="2023-06-22T13:57:58.600" v="3437" actId="27803"/>
          <ac:spMkLst>
            <pc:docMk/>
            <pc:sldMk cId="605312590" sldId="256"/>
            <ac:spMk id="1769" creationId="{ECE9DDDB-0ADA-07E4-A264-D7225FC359E1}"/>
          </ac:spMkLst>
        </pc:spChg>
        <pc:spChg chg="mod">
          <ac:chgData name="Emils Zegers" userId="bd5cf22c-0e97-44c0-acad-9bc9915da531" providerId="ADAL" clId="{5F09D76C-1841-4F58-94B1-5AE3681891B6}" dt="2023-06-22T13:57:58.600" v="3437" actId="27803"/>
          <ac:spMkLst>
            <pc:docMk/>
            <pc:sldMk cId="605312590" sldId="256"/>
            <ac:spMk id="1770" creationId="{852EEBDB-268E-D5B6-2ECC-4F6D78F7E74C}"/>
          </ac:spMkLst>
        </pc:spChg>
        <pc:spChg chg="mod">
          <ac:chgData name="Emils Zegers" userId="bd5cf22c-0e97-44c0-acad-9bc9915da531" providerId="ADAL" clId="{5F09D76C-1841-4F58-94B1-5AE3681891B6}" dt="2023-06-22T13:57:58.600" v="3437" actId="27803"/>
          <ac:spMkLst>
            <pc:docMk/>
            <pc:sldMk cId="605312590" sldId="256"/>
            <ac:spMk id="1771" creationId="{DC54EE2E-E854-071F-16A3-DA59971F4F7C}"/>
          </ac:spMkLst>
        </pc:spChg>
        <pc:spChg chg="mod">
          <ac:chgData name="Emils Zegers" userId="bd5cf22c-0e97-44c0-acad-9bc9915da531" providerId="ADAL" clId="{5F09D76C-1841-4F58-94B1-5AE3681891B6}" dt="2023-06-22T13:57:58.600" v="3437" actId="27803"/>
          <ac:spMkLst>
            <pc:docMk/>
            <pc:sldMk cId="605312590" sldId="256"/>
            <ac:spMk id="1772" creationId="{E999BAAD-A106-7F43-8354-5EDA1847BA03}"/>
          </ac:spMkLst>
        </pc:spChg>
        <pc:spChg chg="mod">
          <ac:chgData name="Emils Zegers" userId="bd5cf22c-0e97-44c0-acad-9bc9915da531" providerId="ADAL" clId="{5F09D76C-1841-4F58-94B1-5AE3681891B6}" dt="2023-06-22T13:57:58.600" v="3437" actId="27803"/>
          <ac:spMkLst>
            <pc:docMk/>
            <pc:sldMk cId="605312590" sldId="256"/>
            <ac:spMk id="1773" creationId="{DF7BB52B-37E0-5891-292D-D6A92D39FD2C}"/>
          </ac:spMkLst>
        </pc:spChg>
        <pc:spChg chg="mod">
          <ac:chgData name="Emils Zegers" userId="bd5cf22c-0e97-44c0-acad-9bc9915da531" providerId="ADAL" clId="{5F09D76C-1841-4F58-94B1-5AE3681891B6}" dt="2023-06-22T13:57:58.600" v="3437" actId="27803"/>
          <ac:spMkLst>
            <pc:docMk/>
            <pc:sldMk cId="605312590" sldId="256"/>
            <ac:spMk id="1774" creationId="{4F176189-F273-9FF1-5B3E-9734AD4F1F94}"/>
          </ac:spMkLst>
        </pc:spChg>
        <pc:spChg chg="mod">
          <ac:chgData name="Emils Zegers" userId="bd5cf22c-0e97-44c0-acad-9bc9915da531" providerId="ADAL" clId="{5F09D76C-1841-4F58-94B1-5AE3681891B6}" dt="2023-06-22T13:57:58.600" v="3437" actId="27803"/>
          <ac:spMkLst>
            <pc:docMk/>
            <pc:sldMk cId="605312590" sldId="256"/>
            <ac:spMk id="1775" creationId="{BAF6A562-31C4-7F09-5526-3F3A3B587CAD}"/>
          </ac:spMkLst>
        </pc:spChg>
        <pc:spChg chg="mod">
          <ac:chgData name="Emils Zegers" userId="bd5cf22c-0e97-44c0-acad-9bc9915da531" providerId="ADAL" clId="{5F09D76C-1841-4F58-94B1-5AE3681891B6}" dt="2023-06-22T13:57:58.600" v="3437" actId="27803"/>
          <ac:spMkLst>
            <pc:docMk/>
            <pc:sldMk cId="605312590" sldId="256"/>
            <ac:spMk id="1776" creationId="{E4F47ED5-9B30-D866-18C3-9AD5D05AB354}"/>
          </ac:spMkLst>
        </pc:spChg>
        <pc:spChg chg="mod">
          <ac:chgData name="Emils Zegers" userId="bd5cf22c-0e97-44c0-acad-9bc9915da531" providerId="ADAL" clId="{5F09D76C-1841-4F58-94B1-5AE3681891B6}" dt="2023-06-22T13:57:58.600" v="3437" actId="27803"/>
          <ac:spMkLst>
            <pc:docMk/>
            <pc:sldMk cId="605312590" sldId="256"/>
            <ac:spMk id="1777" creationId="{52FA0F12-3EDE-D2AD-9F0A-166A951AF9FD}"/>
          </ac:spMkLst>
        </pc:spChg>
        <pc:spChg chg="mod">
          <ac:chgData name="Emils Zegers" userId="bd5cf22c-0e97-44c0-acad-9bc9915da531" providerId="ADAL" clId="{5F09D76C-1841-4F58-94B1-5AE3681891B6}" dt="2023-06-22T13:57:58.600" v="3437" actId="27803"/>
          <ac:spMkLst>
            <pc:docMk/>
            <pc:sldMk cId="605312590" sldId="256"/>
            <ac:spMk id="1778" creationId="{01122195-B463-64BF-30B0-B9B7977FE8C1}"/>
          </ac:spMkLst>
        </pc:spChg>
        <pc:spChg chg="mod">
          <ac:chgData name="Emils Zegers" userId="bd5cf22c-0e97-44c0-acad-9bc9915da531" providerId="ADAL" clId="{5F09D76C-1841-4F58-94B1-5AE3681891B6}" dt="2023-06-22T13:57:58.600" v="3437" actId="27803"/>
          <ac:spMkLst>
            <pc:docMk/>
            <pc:sldMk cId="605312590" sldId="256"/>
            <ac:spMk id="1779" creationId="{8020518D-1878-9E79-E037-E3DA516997EA}"/>
          </ac:spMkLst>
        </pc:spChg>
        <pc:spChg chg="mod">
          <ac:chgData name="Emils Zegers" userId="bd5cf22c-0e97-44c0-acad-9bc9915da531" providerId="ADAL" clId="{5F09D76C-1841-4F58-94B1-5AE3681891B6}" dt="2023-06-22T13:57:58.600" v="3437" actId="27803"/>
          <ac:spMkLst>
            <pc:docMk/>
            <pc:sldMk cId="605312590" sldId="256"/>
            <ac:spMk id="1780" creationId="{DED9036F-DF07-1BC6-F63F-B488CC20BE96}"/>
          </ac:spMkLst>
        </pc:spChg>
        <pc:spChg chg="mod">
          <ac:chgData name="Emils Zegers" userId="bd5cf22c-0e97-44c0-acad-9bc9915da531" providerId="ADAL" clId="{5F09D76C-1841-4F58-94B1-5AE3681891B6}" dt="2023-06-22T13:57:58.600" v="3437" actId="27803"/>
          <ac:spMkLst>
            <pc:docMk/>
            <pc:sldMk cId="605312590" sldId="256"/>
            <ac:spMk id="1781" creationId="{DEE95530-5C4D-5A1E-F7DD-603CE7ACA3D1}"/>
          </ac:spMkLst>
        </pc:spChg>
        <pc:spChg chg="mod">
          <ac:chgData name="Emils Zegers" userId="bd5cf22c-0e97-44c0-acad-9bc9915da531" providerId="ADAL" clId="{5F09D76C-1841-4F58-94B1-5AE3681891B6}" dt="2023-06-22T13:57:58.600" v="3437" actId="27803"/>
          <ac:spMkLst>
            <pc:docMk/>
            <pc:sldMk cId="605312590" sldId="256"/>
            <ac:spMk id="1782" creationId="{3B06A6CA-1D0C-D484-FA42-F0E58F600BD8}"/>
          </ac:spMkLst>
        </pc:spChg>
        <pc:spChg chg="mod">
          <ac:chgData name="Emils Zegers" userId="bd5cf22c-0e97-44c0-acad-9bc9915da531" providerId="ADAL" clId="{5F09D76C-1841-4F58-94B1-5AE3681891B6}" dt="2023-06-22T13:57:58.600" v="3437" actId="27803"/>
          <ac:spMkLst>
            <pc:docMk/>
            <pc:sldMk cId="605312590" sldId="256"/>
            <ac:spMk id="1783" creationId="{57D823CA-332B-8876-B237-4F56913A568C}"/>
          </ac:spMkLst>
        </pc:spChg>
        <pc:spChg chg="mod">
          <ac:chgData name="Emils Zegers" userId="bd5cf22c-0e97-44c0-acad-9bc9915da531" providerId="ADAL" clId="{5F09D76C-1841-4F58-94B1-5AE3681891B6}" dt="2023-06-22T13:57:58.600" v="3437" actId="27803"/>
          <ac:spMkLst>
            <pc:docMk/>
            <pc:sldMk cId="605312590" sldId="256"/>
            <ac:spMk id="1784" creationId="{C42D0E23-B032-6544-8BA8-696E600C3E6A}"/>
          </ac:spMkLst>
        </pc:spChg>
        <pc:spChg chg="mod">
          <ac:chgData name="Emils Zegers" userId="bd5cf22c-0e97-44c0-acad-9bc9915da531" providerId="ADAL" clId="{5F09D76C-1841-4F58-94B1-5AE3681891B6}" dt="2023-06-22T13:57:58.600" v="3437" actId="27803"/>
          <ac:spMkLst>
            <pc:docMk/>
            <pc:sldMk cId="605312590" sldId="256"/>
            <ac:spMk id="1785" creationId="{08CF0516-6B60-C21E-1FDF-702E9C0BAA7B}"/>
          </ac:spMkLst>
        </pc:spChg>
        <pc:spChg chg="mod">
          <ac:chgData name="Emils Zegers" userId="bd5cf22c-0e97-44c0-acad-9bc9915da531" providerId="ADAL" clId="{5F09D76C-1841-4F58-94B1-5AE3681891B6}" dt="2023-06-22T13:57:58.600" v="3437" actId="27803"/>
          <ac:spMkLst>
            <pc:docMk/>
            <pc:sldMk cId="605312590" sldId="256"/>
            <ac:spMk id="1786" creationId="{4E4407E8-4E4D-4F94-BA03-58D8B74FE13E}"/>
          </ac:spMkLst>
        </pc:spChg>
        <pc:spChg chg="mod">
          <ac:chgData name="Emils Zegers" userId="bd5cf22c-0e97-44c0-acad-9bc9915da531" providerId="ADAL" clId="{5F09D76C-1841-4F58-94B1-5AE3681891B6}" dt="2023-06-22T13:57:58.600" v="3437" actId="27803"/>
          <ac:spMkLst>
            <pc:docMk/>
            <pc:sldMk cId="605312590" sldId="256"/>
            <ac:spMk id="1787" creationId="{9BEE6BF4-5304-5E50-6C57-AFCCE4AE17FF}"/>
          </ac:spMkLst>
        </pc:spChg>
        <pc:spChg chg="mod">
          <ac:chgData name="Emils Zegers" userId="bd5cf22c-0e97-44c0-acad-9bc9915da531" providerId="ADAL" clId="{5F09D76C-1841-4F58-94B1-5AE3681891B6}" dt="2023-06-22T13:57:58.600" v="3437" actId="27803"/>
          <ac:spMkLst>
            <pc:docMk/>
            <pc:sldMk cId="605312590" sldId="256"/>
            <ac:spMk id="1788" creationId="{B819E5DF-C93A-026C-0C87-629E1E96D47A}"/>
          </ac:spMkLst>
        </pc:spChg>
        <pc:spChg chg="mod">
          <ac:chgData name="Emils Zegers" userId="bd5cf22c-0e97-44c0-acad-9bc9915da531" providerId="ADAL" clId="{5F09D76C-1841-4F58-94B1-5AE3681891B6}" dt="2023-06-22T13:57:58.600" v="3437" actId="27803"/>
          <ac:spMkLst>
            <pc:docMk/>
            <pc:sldMk cId="605312590" sldId="256"/>
            <ac:spMk id="1789" creationId="{995BB2BA-1166-8AEB-829A-2ABE8EFA12DC}"/>
          </ac:spMkLst>
        </pc:spChg>
        <pc:spChg chg="mod">
          <ac:chgData name="Emils Zegers" userId="bd5cf22c-0e97-44c0-acad-9bc9915da531" providerId="ADAL" clId="{5F09D76C-1841-4F58-94B1-5AE3681891B6}" dt="2023-06-22T13:57:58.600" v="3437" actId="27803"/>
          <ac:spMkLst>
            <pc:docMk/>
            <pc:sldMk cId="605312590" sldId="256"/>
            <ac:spMk id="1790" creationId="{5888686C-AA1A-B3CF-83F4-F84023846D61}"/>
          </ac:spMkLst>
        </pc:spChg>
        <pc:spChg chg="mod">
          <ac:chgData name="Emils Zegers" userId="bd5cf22c-0e97-44c0-acad-9bc9915da531" providerId="ADAL" clId="{5F09D76C-1841-4F58-94B1-5AE3681891B6}" dt="2023-06-22T13:57:58.600" v="3437" actId="27803"/>
          <ac:spMkLst>
            <pc:docMk/>
            <pc:sldMk cId="605312590" sldId="256"/>
            <ac:spMk id="1791" creationId="{75C1B126-E3AB-85ED-2C85-57A664292B1A}"/>
          </ac:spMkLst>
        </pc:spChg>
        <pc:spChg chg="mod">
          <ac:chgData name="Emils Zegers" userId="bd5cf22c-0e97-44c0-acad-9bc9915da531" providerId="ADAL" clId="{5F09D76C-1841-4F58-94B1-5AE3681891B6}" dt="2023-06-22T13:57:58.600" v="3437" actId="27803"/>
          <ac:spMkLst>
            <pc:docMk/>
            <pc:sldMk cId="605312590" sldId="256"/>
            <ac:spMk id="1792" creationId="{EE7C63DA-6BF1-9A70-BF8E-DE2CD03E33AF}"/>
          </ac:spMkLst>
        </pc:spChg>
        <pc:spChg chg="mod">
          <ac:chgData name="Emils Zegers" userId="bd5cf22c-0e97-44c0-acad-9bc9915da531" providerId="ADAL" clId="{5F09D76C-1841-4F58-94B1-5AE3681891B6}" dt="2023-06-22T13:57:58.600" v="3437" actId="27803"/>
          <ac:spMkLst>
            <pc:docMk/>
            <pc:sldMk cId="605312590" sldId="256"/>
            <ac:spMk id="1793" creationId="{17E01C06-FF13-25AA-8CB7-7F6A0703D003}"/>
          </ac:spMkLst>
        </pc:spChg>
        <pc:spChg chg="mod">
          <ac:chgData name="Emils Zegers" userId="bd5cf22c-0e97-44c0-acad-9bc9915da531" providerId="ADAL" clId="{5F09D76C-1841-4F58-94B1-5AE3681891B6}" dt="2023-06-22T13:57:58.600" v="3437" actId="27803"/>
          <ac:spMkLst>
            <pc:docMk/>
            <pc:sldMk cId="605312590" sldId="256"/>
            <ac:spMk id="1794" creationId="{CB309927-095F-6C90-1661-8E76F4923276}"/>
          </ac:spMkLst>
        </pc:spChg>
        <pc:spChg chg="mod">
          <ac:chgData name="Emils Zegers" userId="bd5cf22c-0e97-44c0-acad-9bc9915da531" providerId="ADAL" clId="{5F09D76C-1841-4F58-94B1-5AE3681891B6}" dt="2023-06-22T13:57:58.600" v="3437" actId="27803"/>
          <ac:spMkLst>
            <pc:docMk/>
            <pc:sldMk cId="605312590" sldId="256"/>
            <ac:spMk id="1795" creationId="{E2BBF7A4-9688-8F4E-620A-22891E8CF56F}"/>
          </ac:spMkLst>
        </pc:spChg>
        <pc:spChg chg="mod">
          <ac:chgData name="Emils Zegers" userId="bd5cf22c-0e97-44c0-acad-9bc9915da531" providerId="ADAL" clId="{5F09D76C-1841-4F58-94B1-5AE3681891B6}" dt="2023-06-22T13:57:58.600" v="3437" actId="27803"/>
          <ac:spMkLst>
            <pc:docMk/>
            <pc:sldMk cId="605312590" sldId="256"/>
            <ac:spMk id="1796" creationId="{56E5F097-4B7E-78FC-2E06-16971A7AA512}"/>
          </ac:spMkLst>
        </pc:spChg>
        <pc:spChg chg="mod">
          <ac:chgData name="Emils Zegers" userId="bd5cf22c-0e97-44c0-acad-9bc9915da531" providerId="ADAL" clId="{5F09D76C-1841-4F58-94B1-5AE3681891B6}" dt="2023-06-22T13:57:58.600" v="3437" actId="27803"/>
          <ac:spMkLst>
            <pc:docMk/>
            <pc:sldMk cId="605312590" sldId="256"/>
            <ac:spMk id="1797" creationId="{146516DF-BBE4-7E50-7456-C3639AFDB820}"/>
          </ac:spMkLst>
        </pc:spChg>
        <pc:spChg chg="mod">
          <ac:chgData name="Emils Zegers" userId="bd5cf22c-0e97-44c0-acad-9bc9915da531" providerId="ADAL" clId="{5F09D76C-1841-4F58-94B1-5AE3681891B6}" dt="2023-06-22T13:57:58.600" v="3437" actId="27803"/>
          <ac:spMkLst>
            <pc:docMk/>
            <pc:sldMk cId="605312590" sldId="256"/>
            <ac:spMk id="1798" creationId="{90C63868-9AB1-BC7E-AA2A-1DC17A65E1C7}"/>
          </ac:spMkLst>
        </pc:spChg>
        <pc:spChg chg="mod">
          <ac:chgData name="Emils Zegers" userId="bd5cf22c-0e97-44c0-acad-9bc9915da531" providerId="ADAL" clId="{5F09D76C-1841-4F58-94B1-5AE3681891B6}" dt="2023-06-22T13:57:58.600" v="3437" actId="27803"/>
          <ac:spMkLst>
            <pc:docMk/>
            <pc:sldMk cId="605312590" sldId="256"/>
            <ac:spMk id="1799" creationId="{2C606D27-5CFE-6454-2CA7-16733F1794FF}"/>
          </ac:spMkLst>
        </pc:spChg>
        <pc:spChg chg="mod">
          <ac:chgData name="Emils Zegers" userId="bd5cf22c-0e97-44c0-acad-9bc9915da531" providerId="ADAL" clId="{5F09D76C-1841-4F58-94B1-5AE3681891B6}" dt="2023-06-22T13:57:58.600" v="3437" actId="27803"/>
          <ac:spMkLst>
            <pc:docMk/>
            <pc:sldMk cId="605312590" sldId="256"/>
            <ac:spMk id="1800" creationId="{88E67246-40B4-53DC-6441-A21798154263}"/>
          </ac:spMkLst>
        </pc:spChg>
        <pc:spChg chg="mod">
          <ac:chgData name="Emils Zegers" userId="bd5cf22c-0e97-44c0-acad-9bc9915da531" providerId="ADAL" clId="{5F09D76C-1841-4F58-94B1-5AE3681891B6}" dt="2023-06-22T13:57:58.600" v="3437" actId="27803"/>
          <ac:spMkLst>
            <pc:docMk/>
            <pc:sldMk cId="605312590" sldId="256"/>
            <ac:spMk id="1801" creationId="{D818B373-9D20-6C0A-741C-E320027B2364}"/>
          </ac:spMkLst>
        </pc:spChg>
        <pc:spChg chg="mod">
          <ac:chgData name="Emils Zegers" userId="bd5cf22c-0e97-44c0-acad-9bc9915da531" providerId="ADAL" clId="{5F09D76C-1841-4F58-94B1-5AE3681891B6}" dt="2023-06-22T13:57:58.600" v="3437" actId="27803"/>
          <ac:spMkLst>
            <pc:docMk/>
            <pc:sldMk cId="605312590" sldId="256"/>
            <ac:spMk id="1802" creationId="{21210795-FFA7-7B27-A082-1736F8355134}"/>
          </ac:spMkLst>
        </pc:spChg>
        <pc:spChg chg="mod">
          <ac:chgData name="Emils Zegers" userId="bd5cf22c-0e97-44c0-acad-9bc9915da531" providerId="ADAL" clId="{5F09D76C-1841-4F58-94B1-5AE3681891B6}" dt="2023-06-22T13:57:58.600" v="3437" actId="27803"/>
          <ac:spMkLst>
            <pc:docMk/>
            <pc:sldMk cId="605312590" sldId="256"/>
            <ac:spMk id="1803" creationId="{EE0AB63B-4BCE-33AA-F6BA-FA1439D6C9A3}"/>
          </ac:spMkLst>
        </pc:spChg>
        <pc:spChg chg="mod">
          <ac:chgData name="Emils Zegers" userId="bd5cf22c-0e97-44c0-acad-9bc9915da531" providerId="ADAL" clId="{5F09D76C-1841-4F58-94B1-5AE3681891B6}" dt="2023-06-22T13:57:58.600" v="3437" actId="27803"/>
          <ac:spMkLst>
            <pc:docMk/>
            <pc:sldMk cId="605312590" sldId="256"/>
            <ac:spMk id="1804" creationId="{4605216F-4F53-FBF6-CFD7-FFBD38973403}"/>
          </ac:spMkLst>
        </pc:spChg>
        <pc:spChg chg="mod">
          <ac:chgData name="Emils Zegers" userId="bd5cf22c-0e97-44c0-acad-9bc9915da531" providerId="ADAL" clId="{5F09D76C-1841-4F58-94B1-5AE3681891B6}" dt="2023-06-22T13:57:58.600" v="3437" actId="27803"/>
          <ac:spMkLst>
            <pc:docMk/>
            <pc:sldMk cId="605312590" sldId="256"/>
            <ac:spMk id="1805" creationId="{ECA5372A-AEBC-2DD3-1878-2E8DC29A1DBF}"/>
          </ac:spMkLst>
        </pc:spChg>
        <pc:spChg chg="mod">
          <ac:chgData name="Emils Zegers" userId="bd5cf22c-0e97-44c0-acad-9bc9915da531" providerId="ADAL" clId="{5F09D76C-1841-4F58-94B1-5AE3681891B6}" dt="2023-06-22T13:57:58.600" v="3437" actId="27803"/>
          <ac:spMkLst>
            <pc:docMk/>
            <pc:sldMk cId="605312590" sldId="256"/>
            <ac:spMk id="1806" creationId="{2F54CE09-12C3-A20A-2BBF-5895303E3DEE}"/>
          </ac:spMkLst>
        </pc:spChg>
        <pc:spChg chg="mod">
          <ac:chgData name="Emils Zegers" userId="bd5cf22c-0e97-44c0-acad-9bc9915da531" providerId="ADAL" clId="{5F09D76C-1841-4F58-94B1-5AE3681891B6}" dt="2023-06-22T13:57:58.600" v="3437" actId="27803"/>
          <ac:spMkLst>
            <pc:docMk/>
            <pc:sldMk cId="605312590" sldId="256"/>
            <ac:spMk id="1807" creationId="{6C87311F-B2E4-BD93-A18E-D7DB01ABD0A9}"/>
          </ac:spMkLst>
        </pc:spChg>
        <pc:spChg chg="mod">
          <ac:chgData name="Emils Zegers" userId="bd5cf22c-0e97-44c0-acad-9bc9915da531" providerId="ADAL" clId="{5F09D76C-1841-4F58-94B1-5AE3681891B6}" dt="2023-06-22T13:57:58.600" v="3437" actId="27803"/>
          <ac:spMkLst>
            <pc:docMk/>
            <pc:sldMk cId="605312590" sldId="256"/>
            <ac:spMk id="1808" creationId="{1F2413B9-25A6-1D0A-BB7E-8F5DB1D626E4}"/>
          </ac:spMkLst>
        </pc:spChg>
        <pc:spChg chg="mod">
          <ac:chgData name="Emils Zegers" userId="bd5cf22c-0e97-44c0-acad-9bc9915da531" providerId="ADAL" clId="{5F09D76C-1841-4F58-94B1-5AE3681891B6}" dt="2023-06-22T13:57:58.600" v="3437" actId="27803"/>
          <ac:spMkLst>
            <pc:docMk/>
            <pc:sldMk cId="605312590" sldId="256"/>
            <ac:spMk id="1809" creationId="{8CA557D0-CCBA-553C-D0BA-A165AFFC7D6F}"/>
          </ac:spMkLst>
        </pc:spChg>
        <pc:spChg chg="mod">
          <ac:chgData name="Emils Zegers" userId="bd5cf22c-0e97-44c0-acad-9bc9915da531" providerId="ADAL" clId="{5F09D76C-1841-4F58-94B1-5AE3681891B6}" dt="2023-06-22T13:57:58.600" v="3437" actId="27803"/>
          <ac:spMkLst>
            <pc:docMk/>
            <pc:sldMk cId="605312590" sldId="256"/>
            <ac:spMk id="1810" creationId="{BFE072C7-B76E-A323-E253-D5B5762D6187}"/>
          </ac:spMkLst>
        </pc:spChg>
        <pc:spChg chg="mod">
          <ac:chgData name="Emils Zegers" userId="bd5cf22c-0e97-44c0-acad-9bc9915da531" providerId="ADAL" clId="{5F09D76C-1841-4F58-94B1-5AE3681891B6}" dt="2023-06-22T13:57:58.600" v="3437" actId="27803"/>
          <ac:spMkLst>
            <pc:docMk/>
            <pc:sldMk cId="605312590" sldId="256"/>
            <ac:spMk id="1811" creationId="{6F5ADA88-1E43-686B-FE2C-D23D486A3509}"/>
          </ac:spMkLst>
        </pc:spChg>
        <pc:spChg chg="mod">
          <ac:chgData name="Emils Zegers" userId="bd5cf22c-0e97-44c0-acad-9bc9915da531" providerId="ADAL" clId="{5F09D76C-1841-4F58-94B1-5AE3681891B6}" dt="2023-06-22T13:57:58.600" v="3437" actId="27803"/>
          <ac:spMkLst>
            <pc:docMk/>
            <pc:sldMk cId="605312590" sldId="256"/>
            <ac:spMk id="1812" creationId="{1446DCAE-2F2F-58EA-BA8B-6CE597439E97}"/>
          </ac:spMkLst>
        </pc:spChg>
        <pc:spChg chg="mod">
          <ac:chgData name="Emils Zegers" userId="bd5cf22c-0e97-44c0-acad-9bc9915da531" providerId="ADAL" clId="{5F09D76C-1841-4F58-94B1-5AE3681891B6}" dt="2023-06-22T13:57:58.600" v="3437" actId="27803"/>
          <ac:spMkLst>
            <pc:docMk/>
            <pc:sldMk cId="605312590" sldId="256"/>
            <ac:spMk id="1813" creationId="{B5A93980-C06F-84C7-B0D3-93B268616F1D}"/>
          </ac:spMkLst>
        </pc:spChg>
        <pc:spChg chg="mod">
          <ac:chgData name="Emils Zegers" userId="bd5cf22c-0e97-44c0-acad-9bc9915da531" providerId="ADAL" clId="{5F09D76C-1841-4F58-94B1-5AE3681891B6}" dt="2023-06-22T13:57:58.600" v="3437" actId="27803"/>
          <ac:spMkLst>
            <pc:docMk/>
            <pc:sldMk cId="605312590" sldId="256"/>
            <ac:spMk id="1814" creationId="{DD52354D-433E-C799-B823-9FC836EE833F}"/>
          </ac:spMkLst>
        </pc:spChg>
        <pc:spChg chg="mod">
          <ac:chgData name="Emils Zegers" userId="bd5cf22c-0e97-44c0-acad-9bc9915da531" providerId="ADAL" clId="{5F09D76C-1841-4F58-94B1-5AE3681891B6}" dt="2023-06-22T13:57:58.600" v="3437" actId="27803"/>
          <ac:spMkLst>
            <pc:docMk/>
            <pc:sldMk cId="605312590" sldId="256"/>
            <ac:spMk id="1815" creationId="{3B236EF5-410B-E0E5-A411-239F5CEEB8C4}"/>
          </ac:spMkLst>
        </pc:spChg>
        <pc:spChg chg="mod">
          <ac:chgData name="Emils Zegers" userId="bd5cf22c-0e97-44c0-acad-9bc9915da531" providerId="ADAL" clId="{5F09D76C-1841-4F58-94B1-5AE3681891B6}" dt="2023-06-22T13:57:58.600" v="3437" actId="27803"/>
          <ac:spMkLst>
            <pc:docMk/>
            <pc:sldMk cId="605312590" sldId="256"/>
            <ac:spMk id="1816" creationId="{D947ABFB-49C2-2970-58AC-4D2CE4960467}"/>
          </ac:spMkLst>
        </pc:spChg>
        <pc:spChg chg="mod">
          <ac:chgData name="Emils Zegers" userId="bd5cf22c-0e97-44c0-acad-9bc9915da531" providerId="ADAL" clId="{5F09D76C-1841-4F58-94B1-5AE3681891B6}" dt="2023-06-22T13:57:58.600" v="3437" actId="27803"/>
          <ac:spMkLst>
            <pc:docMk/>
            <pc:sldMk cId="605312590" sldId="256"/>
            <ac:spMk id="1817" creationId="{7EA54DEF-EDA1-B690-6CE6-40E3CDFEBD7D}"/>
          </ac:spMkLst>
        </pc:spChg>
        <pc:spChg chg="mod">
          <ac:chgData name="Emils Zegers" userId="bd5cf22c-0e97-44c0-acad-9bc9915da531" providerId="ADAL" clId="{5F09D76C-1841-4F58-94B1-5AE3681891B6}" dt="2023-06-22T13:57:58.600" v="3437" actId="27803"/>
          <ac:spMkLst>
            <pc:docMk/>
            <pc:sldMk cId="605312590" sldId="256"/>
            <ac:spMk id="1818" creationId="{031468EC-E257-5B2E-A033-5B90199A00A5}"/>
          </ac:spMkLst>
        </pc:spChg>
        <pc:spChg chg="mod">
          <ac:chgData name="Emils Zegers" userId="bd5cf22c-0e97-44c0-acad-9bc9915da531" providerId="ADAL" clId="{5F09D76C-1841-4F58-94B1-5AE3681891B6}" dt="2023-06-22T13:57:58.600" v="3437" actId="27803"/>
          <ac:spMkLst>
            <pc:docMk/>
            <pc:sldMk cId="605312590" sldId="256"/>
            <ac:spMk id="1819" creationId="{134AB4A9-D892-8C75-11C4-1C7633EC3D0C}"/>
          </ac:spMkLst>
        </pc:spChg>
        <pc:spChg chg="mod">
          <ac:chgData name="Emils Zegers" userId="bd5cf22c-0e97-44c0-acad-9bc9915da531" providerId="ADAL" clId="{5F09D76C-1841-4F58-94B1-5AE3681891B6}" dt="2023-06-22T13:57:58.600" v="3437" actId="27803"/>
          <ac:spMkLst>
            <pc:docMk/>
            <pc:sldMk cId="605312590" sldId="256"/>
            <ac:spMk id="1820" creationId="{CF4D253A-7EEA-4972-224B-D336164D6AD8}"/>
          </ac:spMkLst>
        </pc:spChg>
        <pc:spChg chg="mod">
          <ac:chgData name="Emils Zegers" userId="bd5cf22c-0e97-44c0-acad-9bc9915da531" providerId="ADAL" clId="{5F09D76C-1841-4F58-94B1-5AE3681891B6}" dt="2023-06-22T13:57:58.600" v="3437" actId="27803"/>
          <ac:spMkLst>
            <pc:docMk/>
            <pc:sldMk cId="605312590" sldId="256"/>
            <ac:spMk id="1821" creationId="{CFAFAE0C-B51D-8BB5-3A3B-1E3B07D781F5}"/>
          </ac:spMkLst>
        </pc:spChg>
        <pc:spChg chg="mod">
          <ac:chgData name="Emils Zegers" userId="bd5cf22c-0e97-44c0-acad-9bc9915da531" providerId="ADAL" clId="{5F09D76C-1841-4F58-94B1-5AE3681891B6}" dt="2023-06-22T13:57:58.600" v="3437" actId="27803"/>
          <ac:spMkLst>
            <pc:docMk/>
            <pc:sldMk cId="605312590" sldId="256"/>
            <ac:spMk id="1822" creationId="{D3935115-6FE4-8285-B366-D32C755279B6}"/>
          </ac:spMkLst>
        </pc:spChg>
        <pc:spChg chg="mod">
          <ac:chgData name="Emils Zegers" userId="bd5cf22c-0e97-44c0-acad-9bc9915da531" providerId="ADAL" clId="{5F09D76C-1841-4F58-94B1-5AE3681891B6}" dt="2023-06-22T13:57:58.600" v="3437" actId="27803"/>
          <ac:spMkLst>
            <pc:docMk/>
            <pc:sldMk cId="605312590" sldId="256"/>
            <ac:spMk id="1823" creationId="{A85177E5-F97A-F60C-A8B8-9FC5D67E6856}"/>
          </ac:spMkLst>
        </pc:spChg>
        <pc:spChg chg="mod">
          <ac:chgData name="Emils Zegers" userId="bd5cf22c-0e97-44c0-acad-9bc9915da531" providerId="ADAL" clId="{5F09D76C-1841-4F58-94B1-5AE3681891B6}" dt="2023-06-22T13:57:58.600" v="3437" actId="27803"/>
          <ac:spMkLst>
            <pc:docMk/>
            <pc:sldMk cId="605312590" sldId="256"/>
            <ac:spMk id="1824" creationId="{88E3A91E-407F-3646-8ABB-2FDF106B202F}"/>
          </ac:spMkLst>
        </pc:spChg>
        <pc:spChg chg="mod">
          <ac:chgData name="Emils Zegers" userId="bd5cf22c-0e97-44c0-acad-9bc9915da531" providerId="ADAL" clId="{5F09D76C-1841-4F58-94B1-5AE3681891B6}" dt="2023-06-22T13:57:58.600" v="3437" actId="27803"/>
          <ac:spMkLst>
            <pc:docMk/>
            <pc:sldMk cId="605312590" sldId="256"/>
            <ac:spMk id="1825" creationId="{C3CC1251-E649-E6EC-A647-66B150027D37}"/>
          </ac:spMkLst>
        </pc:spChg>
        <pc:spChg chg="mod">
          <ac:chgData name="Emils Zegers" userId="bd5cf22c-0e97-44c0-acad-9bc9915da531" providerId="ADAL" clId="{5F09D76C-1841-4F58-94B1-5AE3681891B6}" dt="2023-06-22T13:57:58.600" v="3437" actId="27803"/>
          <ac:spMkLst>
            <pc:docMk/>
            <pc:sldMk cId="605312590" sldId="256"/>
            <ac:spMk id="1826" creationId="{7EC6DC7B-1105-CB2E-A583-EC9396B5A36D}"/>
          </ac:spMkLst>
        </pc:spChg>
        <pc:spChg chg="mod">
          <ac:chgData name="Emils Zegers" userId="bd5cf22c-0e97-44c0-acad-9bc9915da531" providerId="ADAL" clId="{5F09D76C-1841-4F58-94B1-5AE3681891B6}" dt="2023-06-22T13:57:58.600" v="3437" actId="27803"/>
          <ac:spMkLst>
            <pc:docMk/>
            <pc:sldMk cId="605312590" sldId="256"/>
            <ac:spMk id="1827" creationId="{02BA0145-4349-9076-8DC4-6768C7A6ED6B}"/>
          </ac:spMkLst>
        </pc:spChg>
        <pc:spChg chg="mod">
          <ac:chgData name="Emils Zegers" userId="bd5cf22c-0e97-44c0-acad-9bc9915da531" providerId="ADAL" clId="{5F09D76C-1841-4F58-94B1-5AE3681891B6}" dt="2023-06-22T13:57:58.600" v="3437" actId="27803"/>
          <ac:spMkLst>
            <pc:docMk/>
            <pc:sldMk cId="605312590" sldId="256"/>
            <ac:spMk id="1828" creationId="{02C94CC1-E402-5550-84F1-C74722A3F012}"/>
          </ac:spMkLst>
        </pc:spChg>
        <pc:spChg chg="mod">
          <ac:chgData name="Emils Zegers" userId="bd5cf22c-0e97-44c0-acad-9bc9915da531" providerId="ADAL" clId="{5F09D76C-1841-4F58-94B1-5AE3681891B6}" dt="2023-06-22T13:57:58.600" v="3437" actId="27803"/>
          <ac:spMkLst>
            <pc:docMk/>
            <pc:sldMk cId="605312590" sldId="256"/>
            <ac:spMk id="1829" creationId="{EE8D4A72-A207-8028-DC7F-0836A067DF17}"/>
          </ac:spMkLst>
        </pc:spChg>
        <pc:spChg chg="mod">
          <ac:chgData name="Emils Zegers" userId="bd5cf22c-0e97-44c0-acad-9bc9915da531" providerId="ADAL" clId="{5F09D76C-1841-4F58-94B1-5AE3681891B6}" dt="2023-06-22T13:57:58.600" v="3437" actId="27803"/>
          <ac:spMkLst>
            <pc:docMk/>
            <pc:sldMk cId="605312590" sldId="256"/>
            <ac:spMk id="1830" creationId="{A03D78E7-B78A-8AB0-C9C5-A38EB68EC535}"/>
          </ac:spMkLst>
        </pc:spChg>
        <pc:spChg chg="mod">
          <ac:chgData name="Emils Zegers" userId="bd5cf22c-0e97-44c0-acad-9bc9915da531" providerId="ADAL" clId="{5F09D76C-1841-4F58-94B1-5AE3681891B6}" dt="2023-06-22T13:57:58.600" v="3437" actId="27803"/>
          <ac:spMkLst>
            <pc:docMk/>
            <pc:sldMk cId="605312590" sldId="256"/>
            <ac:spMk id="1831" creationId="{2DE9CDDD-92F9-A0DD-A54D-D934EF5CF87C}"/>
          </ac:spMkLst>
        </pc:spChg>
        <pc:spChg chg="mod">
          <ac:chgData name="Emils Zegers" userId="bd5cf22c-0e97-44c0-acad-9bc9915da531" providerId="ADAL" clId="{5F09D76C-1841-4F58-94B1-5AE3681891B6}" dt="2023-06-22T13:57:58.600" v="3437" actId="27803"/>
          <ac:spMkLst>
            <pc:docMk/>
            <pc:sldMk cId="605312590" sldId="256"/>
            <ac:spMk id="1832" creationId="{1A3B802F-4657-2F27-A21D-F53AC0AB4E44}"/>
          </ac:spMkLst>
        </pc:spChg>
        <pc:spChg chg="mod">
          <ac:chgData name="Emils Zegers" userId="bd5cf22c-0e97-44c0-acad-9bc9915da531" providerId="ADAL" clId="{5F09D76C-1841-4F58-94B1-5AE3681891B6}" dt="2023-06-22T13:57:58.600" v="3437" actId="27803"/>
          <ac:spMkLst>
            <pc:docMk/>
            <pc:sldMk cId="605312590" sldId="256"/>
            <ac:spMk id="1833" creationId="{4D848AE0-A48A-4CE7-89AC-69D336506345}"/>
          </ac:spMkLst>
        </pc:spChg>
        <pc:spChg chg="mod">
          <ac:chgData name="Emils Zegers" userId="bd5cf22c-0e97-44c0-acad-9bc9915da531" providerId="ADAL" clId="{5F09D76C-1841-4F58-94B1-5AE3681891B6}" dt="2023-06-22T13:57:58.600" v="3437" actId="27803"/>
          <ac:spMkLst>
            <pc:docMk/>
            <pc:sldMk cId="605312590" sldId="256"/>
            <ac:spMk id="1834" creationId="{65E6D2B2-C095-56A1-6E9E-0461D0C235A8}"/>
          </ac:spMkLst>
        </pc:spChg>
        <pc:spChg chg="mod">
          <ac:chgData name="Emils Zegers" userId="bd5cf22c-0e97-44c0-acad-9bc9915da531" providerId="ADAL" clId="{5F09D76C-1841-4F58-94B1-5AE3681891B6}" dt="2023-06-22T13:57:58.600" v="3437" actId="27803"/>
          <ac:spMkLst>
            <pc:docMk/>
            <pc:sldMk cId="605312590" sldId="256"/>
            <ac:spMk id="1835" creationId="{78C7C663-2F6B-41A8-5C6B-6F27205B1F89}"/>
          </ac:spMkLst>
        </pc:spChg>
        <pc:spChg chg="mod">
          <ac:chgData name="Emils Zegers" userId="bd5cf22c-0e97-44c0-acad-9bc9915da531" providerId="ADAL" clId="{5F09D76C-1841-4F58-94B1-5AE3681891B6}" dt="2023-06-22T13:57:58.600" v="3437" actId="27803"/>
          <ac:spMkLst>
            <pc:docMk/>
            <pc:sldMk cId="605312590" sldId="256"/>
            <ac:spMk id="1836" creationId="{3E789821-F885-6D14-DD5F-FECCB5BC65E3}"/>
          </ac:spMkLst>
        </pc:spChg>
        <pc:spChg chg="mod">
          <ac:chgData name="Emils Zegers" userId="bd5cf22c-0e97-44c0-acad-9bc9915da531" providerId="ADAL" clId="{5F09D76C-1841-4F58-94B1-5AE3681891B6}" dt="2023-06-22T13:57:58.600" v="3437" actId="27803"/>
          <ac:spMkLst>
            <pc:docMk/>
            <pc:sldMk cId="605312590" sldId="256"/>
            <ac:spMk id="1837" creationId="{3B245DAA-88E9-CD25-A6F2-7EE0DCCE8917}"/>
          </ac:spMkLst>
        </pc:spChg>
        <pc:spChg chg="mod">
          <ac:chgData name="Emils Zegers" userId="bd5cf22c-0e97-44c0-acad-9bc9915da531" providerId="ADAL" clId="{5F09D76C-1841-4F58-94B1-5AE3681891B6}" dt="2023-06-22T13:57:58.600" v="3437" actId="27803"/>
          <ac:spMkLst>
            <pc:docMk/>
            <pc:sldMk cId="605312590" sldId="256"/>
            <ac:spMk id="1838" creationId="{224F0255-CC32-C1A0-568E-62D22242B859}"/>
          </ac:spMkLst>
        </pc:spChg>
        <pc:spChg chg="mod">
          <ac:chgData name="Emils Zegers" userId="bd5cf22c-0e97-44c0-acad-9bc9915da531" providerId="ADAL" clId="{5F09D76C-1841-4F58-94B1-5AE3681891B6}" dt="2023-06-22T13:57:58.600" v="3437" actId="27803"/>
          <ac:spMkLst>
            <pc:docMk/>
            <pc:sldMk cId="605312590" sldId="256"/>
            <ac:spMk id="1839" creationId="{69BC6807-E03E-61B7-553D-85855D68FFE2}"/>
          </ac:spMkLst>
        </pc:spChg>
        <pc:spChg chg="mod">
          <ac:chgData name="Emils Zegers" userId="bd5cf22c-0e97-44c0-acad-9bc9915da531" providerId="ADAL" clId="{5F09D76C-1841-4F58-94B1-5AE3681891B6}" dt="2023-06-22T13:57:58.600" v="3437" actId="27803"/>
          <ac:spMkLst>
            <pc:docMk/>
            <pc:sldMk cId="605312590" sldId="256"/>
            <ac:spMk id="1840" creationId="{3D65B34E-D0CC-07BA-648B-0D0E42B9C77B}"/>
          </ac:spMkLst>
        </pc:spChg>
        <pc:spChg chg="mod">
          <ac:chgData name="Emils Zegers" userId="bd5cf22c-0e97-44c0-acad-9bc9915da531" providerId="ADAL" clId="{5F09D76C-1841-4F58-94B1-5AE3681891B6}" dt="2023-06-22T13:57:58.600" v="3437" actId="27803"/>
          <ac:spMkLst>
            <pc:docMk/>
            <pc:sldMk cId="605312590" sldId="256"/>
            <ac:spMk id="1841" creationId="{917A803E-FC66-4975-AF0C-2FED61EA237D}"/>
          </ac:spMkLst>
        </pc:spChg>
        <pc:spChg chg="mod">
          <ac:chgData name="Emils Zegers" userId="bd5cf22c-0e97-44c0-acad-9bc9915da531" providerId="ADAL" clId="{5F09D76C-1841-4F58-94B1-5AE3681891B6}" dt="2023-06-22T13:57:58.600" v="3437" actId="27803"/>
          <ac:spMkLst>
            <pc:docMk/>
            <pc:sldMk cId="605312590" sldId="256"/>
            <ac:spMk id="1842" creationId="{D1F16265-5469-1726-82C8-09AC2C9B4B1E}"/>
          </ac:spMkLst>
        </pc:spChg>
        <pc:spChg chg="mod">
          <ac:chgData name="Emils Zegers" userId="bd5cf22c-0e97-44c0-acad-9bc9915da531" providerId="ADAL" clId="{5F09D76C-1841-4F58-94B1-5AE3681891B6}" dt="2023-06-22T13:57:58.600" v="3437" actId="27803"/>
          <ac:spMkLst>
            <pc:docMk/>
            <pc:sldMk cId="605312590" sldId="256"/>
            <ac:spMk id="1843" creationId="{922A4CD3-7227-0C39-11B3-E51D6725BD92}"/>
          </ac:spMkLst>
        </pc:spChg>
        <pc:spChg chg="mod">
          <ac:chgData name="Emils Zegers" userId="bd5cf22c-0e97-44c0-acad-9bc9915da531" providerId="ADAL" clId="{5F09D76C-1841-4F58-94B1-5AE3681891B6}" dt="2023-06-22T13:57:58.600" v="3437" actId="27803"/>
          <ac:spMkLst>
            <pc:docMk/>
            <pc:sldMk cId="605312590" sldId="256"/>
            <ac:spMk id="1844" creationId="{FD4B095E-01CB-797B-43D9-E1F5B4457919}"/>
          </ac:spMkLst>
        </pc:spChg>
        <pc:spChg chg="mod">
          <ac:chgData name="Emils Zegers" userId="bd5cf22c-0e97-44c0-acad-9bc9915da531" providerId="ADAL" clId="{5F09D76C-1841-4F58-94B1-5AE3681891B6}" dt="2023-06-22T13:57:58.600" v="3437" actId="27803"/>
          <ac:spMkLst>
            <pc:docMk/>
            <pc:sldMk cId="605312590" sldId="256"/>
            <ac:spMk id="1845" creationId="{C9F357C4-1C1B-28A9-9B8E-64D5C483AADB}"/>
          </ac:spMkLst>
        </pc:spChg>
        <pc:spChg chg="mod">
          <ac:chgData name="Emils Zegers" userId="bd5cf22c-0e97-44c0-acad-9bc9915da531" providerId="ADAL" clId="{5F09D76C-1841-4F58-94B1-5AE3681891B6}" dt="2023-06-22T13:57:58.600" v="3437" actId="27803"/>
          <ac:spMkLst>
            <pc:docMk/>
            <pc:sldMk cId="605312590" sldId="256"/>
            <ac:spMk id="1846" creationId="{8BD734A0-5EB2-1B8F-93C7-8A5B4A59EC48}"/>
          </ac:spMkLst>
        </pc:spChg>
        <pc:spChg chg="mod">
          <ac:chgData name="Emils Zegers" userId="bd5cf22c-0e97-44c0-acad-9bc9915da531" providerId="ADAL" clId="{5F09D76C-1841-4F58-94B1-5AE3681891B6}" dt="2023-06-22T13:57:58.600" v="3437" actId="27803"/>
          <ac:spMkLst>
            <pc:docMk/>
            <pc:sldMk cId="605312590" sldId="256"/>
            <ac:spMk id="1847" creationId="{55FF3F50-2013-B7C0-6ED4-561F291C6802}"/>
          </ac:spMkLst>
        </pc:spChg>
        <pc:spChg chg="mod">
          <ac:chgData name="Emils Zegers" userId="bd5cf22c-0e97-44c0-acad-9bc9915da531" providerId="ADAL" clId="{5F09D76C-1841-4F58-94B1-5AE3681891B6}" dt="2023-06-22T13:57:58.600" v="3437" actId="27803"/>
          <ac:spMkLst>
            <pc:docMk/>
            <pc:sldMk cId="605312590" sldId="256"/>
            <ac:spMk id="1848" creationId="{479202E8-4EB1-874C-17B8-85CDBF30A24C}"/>
          </ac:spMkLst>
        </pc:spChg>
        <pc:spChg chg="mod">
          <ac:chgData name="Emils Zegers" userId="bd5cf22c-0e97-44c0-acad-9bc9915da531" providerId="ADAL" clId="{5F09D76C-1841-4F58-94B1-5AE3681891B6}" dt="2023-06-22T13:57:58.600" v="3437" actId="27803"/>
          <ac:spMkLst>
            <pc:docMk/>
            <pc:sldMk cId="605312590" sldId="256"/>
            <ac:spMk id="1849" creationId="{95E01E91-25CB-D891-E540-F7E6C3208B3D}"/>
          </ac:spMkLst>
        </pc:spChg>
        <pc:spChg chg="mod">
          <ac:chgData name="Emils Zegers" userId="bd5cf22c-0e97-44c0-acad-9bc9915da531" providerId="ADAL" clId="{5F09D76C-1841-4F58-94B1-5AE3681891B6}" dt="2023-06-22T13:57:58.600" v="3437" actId="27803"/>
          <ac:spMkLst>
            <pc:docMk/>
            <pc:sldMk cId="605312590" sldId="256"/>
            <ac:spMk id="1850" creationId="{5043E1AB-94ED-E51C-A82A-FDA663E35759}"/>
          </ac:spMkLst>
        </pc:spChg>
        <pc:spChg chg="mod">
          <ac:chgData name="Emils Zegers" userId="bd5cf22c-0e97-44c0-acad-9bc9915da531" providerId="ADAL" clId="{5F09D76C-1841-4F58-94B1-5AE3681891B6}" dt="2023-06-22T13:57:58.600" v="3437" actId="27803"/>
          <ac:spMkLst>
            <pc:docMk/>
            <pc:sldMk cId="605312590" sldId="256"/>
            <ac:spMk id="1851" creationId="{4CC89886-60EC-2BC0-5700-7AF0BD0CD6A2}"/>
          </ac:spMkLst>
        </pc:spChg>
        <pc:spChg chg="mod">
          <ac:chgData name="Emils Zegers" userId="bd5cf22c-0e97-44c0-acad-9bc9915da531" providerId="ADAL" clId="{5F09D76C-1841-4F58-94B1-5AE3681891B6}" dt="2023-06-22T13:57:58.600" v="3437" actId="27803"/>
          <ac:spMkLst>
            <pc:docMk/>
            <pc:sldMk cId="605312590" sldId="256"/>
            <ac:spMk id="1852" creationId="{F7FF2430-A90E-9D0D-4806-D9248CAD6FF7}"/>
          </ac:spMkLst>
        </pc:spChg>
        <pc:spChg chg="mod">
          <ac:chgData name="Emils Zegers" userId="bd5cf22c-0e97-44c0-acad-9bc9915da531" providerId="ADAL" clId="{5F09D76C-1841-4F58-94B1-5AE3681891B6}" dt="2023-06-22T13:57:58.600" v="3437" actId="27803"/>
          <ac:spMkLst>
            <pc:docMk/>
            <pc:sldMk cId="605312590" sldId="256"/>
            <ac:spMk id="1853" creationId="{6746395F-A318-0E58-8885-61307F7BF5F2}"/>
          </ac:spMkLst>
        </pc:spChg>
        <pc:spChg chg="mod">
          <ac:chgData name="Emils Zegers" userId="bd5cf22c-0e97-44c0-acad-9bc9915da531" providerId="ADAL" clId="{5F09D76C-1841-4F58-94B1-5AE3681891B6}" dt="2023-06-22T13:57:58.600" v="3437" actId="27803"/>
          <ac:spMkLst>
            <pc:docMk/>
            <pc:sldMk cId="605312590" sldId="256"/>
            <ac:spMk id="1854" creationId="{9393561D-9847-08EF-708F-0015CE8E2FF8}"/>
          </ac:spMkLst>
        </pc:spChg>
        <pc:spChg chg="mod">
          <ac:chgData name="Emils Zegers" userId="bd5cf22c-0e97-44c0-acad-9bc9915da531" providerId="ADAL" clId="{5F09D76C-1841-4F58-94B1-5AE3681891B6}" dt="2023-06-22T13:57:58.600" v="3437" actId="27803"/>
          <ac:spMkLst>
            <pc:docMk/>
            <pc:sldMk cId="605312590" sldId="256"/>
            <ac:spMk id="1855" creationId="{17388E2C-9003-E98B-CD16-71027BCED6D5}"/>
          </ac:spMkLst>
        </pc:spChg>
        <pc:spChg chg="mod">
          <ac:chgData name="Emils Zegers" userId="bd5cf22c-0e97-44c0-acad-9bc9915da531" providerId="ADAL" clId="{5F09D76C-1841-4F58-94B1-5AE3681891B6}" dt="2023-06-22T13:57:58.600" v="3437" actId="27803"/>
          <ac:spMkLst>
            <pc:docMk/>
            <pc:sldMk cId="605312590" sldId="256"/>
            <ac:spMk id="1856" creationId="{09C39BA1-125F-7452-AB88-D65F32E70EBC}"/>
          </ac:spMkLst>
        </pc:spChg>
        <pc:spChg chg="mod">
          <ac:chgData name="Emils Zegers" userId="bd5cf22c-0e97-44c0-acad-9bc9915da531" providerId="ADAL" clId="{5F09D76C-1841-4F58-94B1-5AE3681891B6}" dt="2023-06-22T13:57:58.600" v="3437" actId="27803"/>
          <ac:spMkLst>
            <pc:docMk/>
            <pc:sldMk cId="605312590" sldId="256"/>
            <ac:spMk id="1857" creationId="{448FFBF2-B0F2-5A25-F673-F727FA904EE9}"/>
          </ac:spMkLst>
        </pc:spChg>
        <pc:spChg chg="mod">
          <ac:chgData name="Emils Zegers" userId="bd5cf22c-0e97-44c0-acad-9bc9915da531" providerId="ADAL" clId="{5F09D76C-1841-4F58-94B1-5AE3681891B6}" dt="2023-06-22T13:57:58.600" v="3437" actId="27803"/>
          <ac:spMkLst>
            <pc:docMk/>
            <pc:sldMk cId="605312590" sldId="256"/>
            <ac:spMk id="1858" creationId="{CA2B4181-3BCF-B966-C709-88E060A6FC8D}"/>
          </ac:spMkLst>
        </pc:spChg>
        <pc:spChg chg="mod">
          <ac:chgData name="Emils Zegers" userId="bd5cf22c-0e97-44c0-acad-9bc9915da531" providerId="ADAL" clId="{5F09D76C-1841-4F58-94B1-5AE3681891B6}" dt="2023-06-22T13:57:58.600" v="3437" actId="27803"/>
          <ac:spMkLst>
            <pc:docMk/>
            <pc:sldMk cId="605312590" sldId="256"/>
            <ac:spMk id="1859" creationId="{12547926-641A-DB32-839A-9DD0354D8E87}"/>
          </ac:spMkLst>
        </pc:spChg>
        <pc:spChg chg="mod">
          <ac:chgData name="Emils Zegers" userId="bd5cf22c-0e97-44c0-acad-9bc9915da531" providerId="ADAL" clId="{5F09D76C-1841-4F58-94B1-5AE3681891B6}" dt="2023-06-22T13:57:58.600" v="3437" actId="27803"/>
          <ac:spMkLst>
            <pc:docMk/>
            <pc:sldMk cId="605312590" sldId="256"/>
            <ac:spMk id="1860" creationId="{C6926443-2582-1A9F-B6AB-8EE78056B174}"/>
          </ac:spMkLst>
        </pc:spChg>
        <pc:spChg chg="mod">
          <ac:chgData name="Emils Zegers" userId="bd5cf22c-0e97-44c0-acad-9bc9915da531" providerId="ADAL" clId="{5F09D76C-1841-4F58-94B1-5AE3681891B6}" dt="2023-06-22T13:57:58.600" v="3437" actId="27803"/>
          <ac:spMkLst>
            <pc:docMk/>
            <pc:sldMk cId="605312590" sldId="256"/>
            <ac:spMk id="1861" creationId="{1E6BA796-D249-DE28-2040-D67E0B58F8A4}"/>
          </ac:spMkLst>
        </pc:spChg>
        <pc:spChg chg="mod">
          <ac:chgData name="Emils Zegers" userId="bd5cf22c-0e97-44c0-acad-9bc9915da531" providerId="ADAL" clId="{5F09D76C-1841-4F58-94B1-5AE3681891B6}" dt="2023-06-22T13:57:58.600" v="3437" actId="27803"/>
          <ac:spMkLst>
            <pc:docMk/>
            <pc:sldMk cId="605312590" sldId="256"/>
            <ac:spMk id="1862" creationId="{8B8A9085-469B-60C0-60EF-781945173E28}"/>
          </ac:spMkLst>
        </pc:spChg>
        <pc:spChg chg="mod">
          <ac:chgData name="Emils Zegers" userId="bd5cf22c-0e97-44c0-acad-9bc9915da531" providerId="ADAL" clId="{5F09D76C-1841-4F58-94B1-5AE3681891B6}" dt="2023-06-22T13:57:58.600" v="3437" actId="27803"/>
          <ac:spMkLst>
            <pc:docMk/>
            <pc:sldMk cId="605312590" sldId="256"/>
            <ac:spMk id="1863" creationId="{1523E709-CF59-E9E0-0A86-285535A563A4}"/>
          </ac:spMkLst>
        </pc:spChg>
        <pc:spChg chg="mod">
          <ac:chgData name="Emils Zegers" userId="bd5cf22c-0e97-44c0-acad-9bc9915da531" providerId="ADAL" clId="{5F09D76C-1841-4F58-94B1-5AE3681891B6}" dt="2023-06-22T13:57:58.600" v="3437" actId="27803"/>
          <ac:spMkLst>
            <pc:docMk/>
            <pc:sldMk cId="605312590" sldId="256"/>
            <ac:spMk id="1864" creationId="{59D62403-6448-F648-E47B-E6290723BC12}"/>
          </ac:spMkLst>
        </pc:spChg>
        <pc:spChg chg="mod">
          <ac:chgData name="Emils Zegers" userId="bd5cf22c-0e97-44c0-acad-9bc9915da531" providerId="ADAL" clId="{5F09D76C-1841-4F58-94B1-5AE3681891B6}" dt="2023-06-22T13:57:58.600" v="3437" actId="27803"/>
          <ac:spMkLst>
            <pc:docMk/>
            <pc:sldMk cId="605312590" sldId="256"/>
            <ac:spMk id="1865" creationId="{81477C5C-05D3-B5CD-12FF-2ECA3EA8BABD}"/>
          </ac:spMkLst>
        </pc:spChg>
        <pc:spChg chg="mod">
          <ac:chgData name="Emils Zegers" userId="bd5cf22c-0e97-44c0-acad-9bc9915da531" providerId="ADAL" clId="{5F09D76C-1841-4F58-94B1-5AE3681891B6}" dt="2023-06-22T13:57:58.600" v="3437" actId="27803"/>
          <ac:spMkLst>
            <pc:docMk/>
            <pc:sldMk cId="605312590" sldId="256"/>
            <ac:spMk id="1866" creationId="{276222B4-0A9B-0ADA-8E35-9C5BF1855515}"/>
          </ac:spMkLst>
        </pc:spChg>
        <pc:spChg chg="mod">
          <ac:chgData name="Emils Zegers" userId="bd5cf22c-0e97-44c0-acad-9bc9915da531" providerId="ADAL" clId="{5F09D76C-1841-4F58-94B1-5AE3681891B6}" dt="2023-06-22T13:57:58.600" v="3437" actId="27803"/>
          <ac:spMkLst>
            <pc:docMk/>
            <pc:sldMk cId="605312590" sldId="256"/>
            <ac:spMk id="1867" creationId="{A9B9C0CE-808B-D062-1CEE-6FF7E87D3EB3}"/>
          </ac:spMkLst>
        </pc:spChg>
        <pc:spChg chg="mod">
          <ac:chgData name="Emils Zegers" userId="bd5cf22c-0e97-44c0-acad-9bc9915da531" providerId="ADAL" clId="{5F09D76C-1841-4F58-94B1-5AE3681891B6}" dt="2023-06-22T13:57:58.600" v="3437" actId="27803"/>
          <ac:spMkLst>
            <pc:docMk/>
            <pc:sldMk cId="605312590" sldId="256"/>
            <ac:spMk id="1868" creationId="{11A922D0-649C-33F8-6123-C547B65360CD}"/>
          </ac:spMkLst>
        </pc:spChg>
        <pc:spChg chg="mod">
          <ac:chgData name="Emils Zegers" userId="bd5cf22c-0e97-44c0-acad-9bc9915da531" providerId="ADAL" clId="{5F09D76C-1841-4F58-94B1-5AE3681891B6}" dt="2023-06-22T13:57:58.600" v="3437" actId="27803"/>
          <ac:spMkLst>
            <pc:docMk/>
            <pc:sldMk cId="605312590" sldId="256"/>
            <ac:spMk id="1869" creationId="{8AFA527F-3624-9AAB-E31D-82D78746F324}"/>
          </ac:spMkLst>
        </pc:spChg>
        <pc:spChg chg="mod">
          <ac:chgData name="Emils Zegers" userId="bd5cf22c-0e97-44c0-acad-9bc9915da531" providerId="ADAL" clId="{5F09D76C-1841-4F58-94B1-5AE3681891B6}" dt="2023-06-22T13:57:58.600" v="3437" actId="27803"/>
          <ac:spMkLst>
            <pc:docMk/>
            <pc:sldMk cId="605312590" sldId="256"/>
            <ac:spMk id="1870" creationId="{A6DB460A-7DB3-B8E8-2D42-8A8996483ADD}"/>
          </ac:spMkLst>
        </pc:spChg>
        <pc:spChg chg="mod">
          <ac:chgData name="Emils Zegers" userId="bd5cf22c-0e97-44c0-acad-9bc9915da531" providerId="ADAL" clId="{5F09D76C-1841-4F58-94B1-5AE3681891B6}" dt="2023-06-22T13:57:58.600" v="3437" actId="27803"/>
          <ac:spMkLst>
            <pc:docMk/>
            <pc:sldMk cId="605312590" sldId="256"/>
            <ac:spMk id="1871" creationId="{F59BAAAC-C428-30C1-9DAD-327B42FA025B}"/>
          </ac:spMkLst>
        </pc:spChg>
        <pc:spChg chg="mod">
          <ac:chgData name="Emils Zegers" userId="bd5cf22c-0e97-44c0-acad-9bc9915da531" providerId="ADAL" clId="{5F09D76C-1841-4F58-94B1-5AE3681891B6}" dt="2023-06-22T13:57:58.600" v="3437" actId="27803"/>
          <ac:spMkLst>
            <pc:docMk/>
            <pc:sldMk cId="605312590" sldId="256"/>
            <ac:spMk id="1872" creationId="{08255D27-D227-4AE1-AC03-C1CA5F7B17C9}"/>
          </ac:spMkLst>
        </pc:spChg>
        <pc:spChg chg="mod">
          <ac:chgData name="Emils Zegers" userId="bd5cf22c-0e97-44c0-acad-9bc9915da531" providerId="ADAL" clId="{5F09D76C-1841-4F58-94B1-5AE3681891B6}" dt="2023-06-22T13:57:58.600" v="3437" actId="27803"/>
          <ac:spMkLst>
            <pc:docMk/>
            <pc:sldMk cId="605312590" sldId="256"/>
            <ac:spMk id="1873" creationId="{76AB4A9E-0E96-85F6-97A5-75891AAEDEDA}"/>
          </ac:spMkLst>
        </pc:spChg>
        <pc:spChg chg="mod">
          <ac:chgData name="Emils Zegers" userId="bd5cf22c-0e97-44c0-acad-9bc9915da531" providerId="ADAL" clId="{5F09D76C-1841-4F58-94B1-5AE3681891B6}" dt="2023-06-22T13:57:58.600" v="3437" actId="27803"/>
          <ac:spMkLst>
            <pc:docMk/>
            <pc:sldMk cId="605312590" sldId="256"/>
            <ac:spMk id="1874" creationId="{51FAE75B-119C-7CF0-AC06-A688F23C89D3}"/>
          </ac:spMkLst>
        </pc:spChg>
        <pc:spChg chg="mod">
          <ac:chgData name="Emils Zegers" userId="bd5cf22c-0e97-44c0-acad-9bc9915da531" providerId="ADAL" clId="{5F09D76C-1841-4F58-94B1-5AE3681891B6}" dt="2023-06-22T13:57:58.600" v="3437" actId="27803"/>
          <ac:spMkLst>
            <pc:docMk/>
            <pc:sldMk cId="605312590" sldId="256"/>
            <ac:spMk id="1875" creationId="{94F5E147-AB88-3866-70E4-1FC68FF5DEF1}"/>
          </ac:spMkLst>
        </pc:spChg>
        <pc:spChg chg="mod">
          <ac:chgData name="Emils Zegers" userId="bd5cf22c-0e97-44c0-acad-9bc9915da531" providerId="ADAL" clId="{5F09D76C-1841-4F58-94B1-5AE3681891B6}" dt="2023-06-22T13:57:58.600" v="3437" actId="27803"/>
          <ac:spMkLst>
            <pc:docMk/>
            <pc:sldMk cId="605312590" sldId="256"/>
            <ac:spMk id="1876" creationId="{A5B88FE6-FE18-B865-8114-9387716239E3}"/>
          </ac:spMkLst>
        </pc:spChg>
        <pc:spChg chg="mod">
          <ac:chgData name="Emils Zegers" userId="bd5cf22c-0e97-44c0-acad-9bc9915da531" providerId="ADAL" clId="{5F09D76C-1841-4F58-94B1-5AE3681891B6}" dt="2023-06-22T13:57:58.600" v="3437" actId="27803"/>
          <ac:spMkLst>
            <pc:docMk/>
            <pc:sldMk cId="605312590" sldId="256"/>
            <ac:spMk id="1877" creationId="{2531F7AC-3197-0B51-C576-39CC6C6744BF}"/>
          </ac:spMkLst>
        </pc:spChg>
        <pc:spChg chg="mod">
          <ac:chgData name="Emils Zegers" userId="bd5cf22c-0e97-44c0-acad-9bc9915da531" providerId="ADAL" clId="{5F09D76C-1841-4F58-94B1-5AE3681891B6}" dt="2023-06-22T13:57:58.600" v="3437" actId="27803"/>
          <ac:spMkLst>
            <pc:docMk/>
            <pc:sldMk cId="605312590" sldId="256"/>
            <ac:spMk id="1878" creationId="{77456120-31D0-9499-58A3-3CCB4E6E5D02}"/>
          </ac:spMkLst>
        </pc:spChg>
        <pc:spChg chg="mod">
          <ac:chgData name="Emils Zegers" userId="bd5cf22c-0e97-44c0-acad-9bc9915da531" providerId="ADAL" clId="{5F09D76C-1841-4F58-94B1-5AE3681891B6}" dt="2023-06-22T13:57:58.600" v="3437" actId="27803"/>
          <ac:spMkLst>
            <pc:docMk/>
            <pc:sldMk cId="605312590" sldId="256"/>
            <ac:spMk id="1879" creationId="{E3B19CFD-F3AF-1B1F-881A-A72CE7C846A1}"/>
          </ac:spMkLst>
        </pc:spChg>
        <pc:spChg chg="mod">
          <ac:chgData name="Emils Zegers" userId="bd5cf22c-0e97-44c0-acad-9bc9915da531" providerId="ADAL" clId="{5F09D76C-1841-4F58-94B1-5AE3681891B6}" dt="2023-06-22T13:57:58.600" v="3437" actId="27803"/>
          <ac:spMkLst>
            <pc:docMk/>
            <pc:sldMk cId="605312590" sldId="256"/>
            <ac:spMk id="1880" creationId="{AA31E128-CC02-A864-476C-84C18D09E219}"/>
          </ac:spMkLst>
        </pc:spChg>
        <pc:spChg chg="mod">
          <ac:chgData name="Emils Zegers" userId="bd5cf22c-0e97-44c0-acad-9bc9915da531" providerId="ADAL" clId="{5F09D76C-1841-4F58-94B1-5AE3681891B6}" dt="2023-06-22T13:57:58.600" v="3437" actId="27803"/>
          <ac:spMkLst>
            <pc:docMk/>
            <pc:sldMk cId="605312590" sldId="256"/>
            <ac:spMk id="1881" creationId="{F89609E6-3D05-B42C-CEB5-BEB204DC2F11}"/>
          </ac:spMkLst>
        </pc:spChg>
        <pc:spChg chg="mod">
          <ac:chgData name="Emils Zegers" userId="bd5cf22c-0e97-44c0-acad-9bc9915da531" providerId="ADAL" clId="{5F09D76C-1841-4F58-94B1-5AE3681891B6}" dt="2023-06-22T13:57:58.600" v="3437" actId="27803"/>
          <ac:spMkLst>
            <pc:docMk/>
            <pc:sldMk cId="605312590" sldId="256"/>
            <ac:spMk id="1882" creationId="{17C8FFC8-89A6-2410-FAE4-0A159F179622}"/>
          </ac:spMkLst>
        </pc:spChg>
        <pc:spChg chg="mod">
          <ac:chgData name="Emils Zegers" userId="bd5cf22c-0e97-44c0-acad-9bc9915da531" providerId="ADAL" clId="{5F09D76C-1841-4F58-94B1-5AE3681891B6}" dt="2023-06-22T13:57:58.600" v="3437" actId="27803"/>
          <ac:spMkLst>
            <pc:docMk/>
            <pc:sldMk cId="605312590" sldId="256"/>
            <ac:spMk id="1883" creationId="{F7B8A843-F605-3A57-9E9B-E34223A6A691}"/>
          </ac:spMkLst>
        </pc:spChg>
        <pc:spChg chg="mod">
          <ac:chgData name="Emils Zegers" userId="bd5cf22c-0e97-44c0-acad-9bc9915da531" providerId="ADAL" clId="{5F09D76C-1841-4F58-94B1-5AE3681891B6}" dt="2023-06-22T13:57:58.600" v="3437" actId="27803"/>
          <ac:spMkLst>
            <pc:docMk/>
            <pc:sldMk cId="605312590" sldId="256"/>
            <ac:spMk id="1884" creationId="{E5AB445A-142C-20E9-B12C-C78B8E74560E}"/>
          </ac:spMkLst>
        </pc:spChg>
        <pc:spChg chg="mod">
          <ac:chgData name="Emils Zegers" userId="bd5cf22c-0e97-44c0-acad-9bc9915da531" providerId="ADAL" clId="{5F09D76C-1841-4F58-94B1-5AE3681891B6}" dt="2023-06-22T13:57:58.600" v="3437" actId="27803"/>
          <ac:spMkLst>
            <pc:docMk/>
            <pc:sldMk cId="605312590" sldId="256"/>
            <ac:spMk id="1885" creationId="{F30391DE-3EB8-45E3-0B30-74FC8AA636D6}"/>
          </ac:spMkLst>
        </pc:spChg>
        <pc:spChg chg="mod">
          <ac:chgData name="Emils Zegers" userId="bd5cf22c-0e97-44c0-acad-9bc9915da531" providerId="ADAL" clId="{5F09D76C-1841-4F58-94B1-5AE3681891B6}" dt="2023-06-22T13:57:58.600" v="3437" actId="27803"/>
          <ac:spMkLst>
            <pc:docMk/>
            <pc:sldMk cId="605312590" sldId="256"/>
            <ac:spMk id="1886" creationId="{54289BED-2421-56B8-A3D8-D27815DBD78F}"/>
          </ac:spMkLst>
        </pc:spChg>
        <pc:spChg chg="mod">
          <ac:chgData name="Emils Zegers" userId="bd5cf22c-0e97-44c0-acad-9bc9915da531" providerId="ADAL" clId="{5F09D76C-1841-4F58-94B1-5AE3681891B6}" dt="2023-06-22T13:57:58.600" v="3437" actId="27803"/>
          <ac:spMkLst>
            <pc:docMk/>
            <pc:sldMk cId="605312590" sldId="256"/>
            <ac:spMk id="1887" creationId="{D082B876-0001-0608-EF5B-8ED9EEF7BA90}"/>
          </ac:spMkLst>
        </pc:spChg>
        <pc:spChg chg="mod">
          <ac:chgData name="Emils Zegers" userId="bd5cf22c-0e97-44c0-acad-9bc9915da531" providerId="ADAL" clId="{5F09D76C-1841-4F58-94B1-5AE3681891B6}" dt="2023-06-22T13:57:58.600" v="3437" actId="27803"/>
          <ac:spMkLst>
            <pc:docMk/>
            <pc:sldMk cId="605312590" sldId="256"/>
            <ac:spMk id="1888" creationId="{74CF18F8-D950-64B7-9D14-C2D42B15986E}"/>
          </ac:spMkLst>
        </pc:spChg>
        <pc:spChg chg="mod">
          <ac:chgData name="Emils Zegers" userId="bd5cf22c-0e97-44c0-acad-9bc9915da531" providerId="ADAL" clId="{5F09D76C-1841-4F58-94B1-5AE3681891B6}" dt="2023-06-22T13:57:58.600" v="3437" actId="27803"/>
          <ac:spMkLst>
            <pc:docMk/>
            <pc:sldMk cId="605312590" sldId="256"/>
            <ac:spMk id="1889" creationId="{05DAFDC3-64BC-59A7-3B31-56019A02455E}"/>
          </ac:spMkLst>
        </pc:spChg>
        <pc:spChg chg="mod">
          <ac:chgData name="Emils Zegers" userId="bd5cf22c-0e97-44c0-acad-9bc9915da531" providerId="ADAL" clId="{5F09D76C-1841-4F58-94B1-5AE3681891B6}" dt="2023-06-22T13:57:58.600" v="3437" actId="27803"/>
          <ac:spMkLst>
            <pc:docMk/>
            <pc:sldMk cId="605312590" sldId="256"/>
            <ac:spMk id="1890" creationId="{97A481EF-29D0-5F19-5CB1-22E8034D9E00}"/>
          </ac:spMkLst>
        </pc:spChg>
        <pc:spChg chg="mod">
          <ac:chgData name="Emils Zegers" userId="bd5cf22c-0e97-44c0-acad-9bc9915da531" providerId="ADAL" clId="{5F09D76C-1841-4F58-94B1-5AE3681891B6}" dt="2023-06-22T13:57:58.600" v="3437" actId="27803"/>
          <ac:spMkLst>
            <pc:docMk/>
            <pc:sldMk cId="605312590" sldId="256"/>
            <ac:spMk id="1891" creationId="{A9C373B7-2B8F-0095-15FE-5E344C8697EC}"/>
          </ac:spMkLst>
        </pc:spChg>
        <pc:spChg chg="mod">
          <ac:chgData name="Emils Zegers" userId="bd5cf22c-0e97-44c0-acad-9bc9915da531" providerId="ADAL" clId="{5F09D76C-1841-4F58-94B1-5AE3681891B6}" dt="2023-06-22T13:57:58.600" v="3437" actId="27803"/>
          <ac:spMkLst>
            <pc:docMk/>
            <pc:sldMk cId="605312590" sldId="256"/>
            <ac:spMk id="1892" creationId="{6C4BCD06-3062-C1F7-405B-91DA50C00EE9}"/>
          </ac:spMkLst>
        </pc:spChg>
        <pc:spChg chg="mod">
          <ac:chgData name="Emils Zegers" userId="bd5cf22c-0e97-44c0-acad-9bc9915da531" providerId="ADAL" clId="{5F09D76C-1841-4F58-94B1-5AE3681891B6}" dt="2023-06-22T13:57:58.600" v="3437" actId="27803"/>
          <ac:spMkLst>
            <pc:docMk/>
            <pc:sldMk cId="605312590" sldId="256"/>
            <ac:spMk id="1893" creationId="{6063E9AD-5EDA-4DD7-E3A7-EEA66A4DB48C}"/>
          </ac:spMkLst>
        </pc:spChg>
        <pc:spChg chg="mod">
          <ac:chgData name="Emils Zegers" userId="bd5cf22c-0e97-44c0-acad-9bc9915da531" providerId="ADAL" clId="{5F09D76C-1841-4F58-94B1-5AE3681891B6}" dt="2023-06-22T13:57:58.600" v="3437" actId="27803"/>
          <ac:spMkLst>
            <pc:docMk/>
            <pc:sldMk cId="605312590" sldId="256"/>
            <ac:spMk id="1894" creationId="{0515C793-8559-C45F-3A39-EFBB3B035EED}"/>
          </ac:spMkLst>
        </pc:spChg>
        <pc:spChg chg="mod">
          <ac:chgData name="Emils Zegers" userId="bd5cf22c-0e97-44c0-acad-9bc9915da531" providerId="ADAL" clId="{5F09D76C-1841-4F58-94B1-5AE3681891B6}" dt="2023-06-22T13:57:58.600" v="3437" actId="27803"/>
          <ac:spMkLst>
            <pc:docMk/>
            <pc:sldMk cId="605312590" sldId="256"/>
            <ac:spMk id="1895" creationId="{007C8E07-7DEE-C960-F1B2-CF2F2B9314CF}"/>
          </ac:spMkLst>
        </pc:spChg>
        <pc:spChg chg="mod">
          <ac:chgData name="Emils Zegers" userId="bd5cf22c-0e97-44c0-acad-9bc9915da531" providerId="ADAL" clId="{5F09D76C-1841-4F58-94B1-5AE3681891B6}" dt="2023-06-22T13:57:58.600" v="3437" actId="27803"/>
          <ac:spMkLst>
            <pc:docMk/>
            <pc:sldMk cId="605312590" sldId="256"/>
            <ac:spMk id="1896" creationId="{AE0844B0-974E-6D2B-B824-3789A29C9EDD}"/>
          </ac:spMkLst>
        </pc:spChg>
        <pc:spChg chg="mod">
          <ac:chgData name="Emils Zegers" userId="bd5cf22c-0e97-44c0-acad-9bc9915da531" providerId="ADAL" clId="{5F09D76C-1841-4F58-94B1-5AE3681891B6}" dt="2023-06-22T13:57:58.600" v="3437" actId="27803"/>
          <ac:spMkLst>
            <pc:docMk/>
            <pc:sldMk cId="605312590" sldId="256"/>
            <ac:spMk id="1897" creationId="{9CAF0524-1923-44E8-E7FB-2340A903DC73}"/>
          </ac:spMkLst>
        </pc:spChg>
        <pc:spChg chg="mod">
          <ac:chgData name="Emils Zegers" userId="bd5cf22c-0e97-44c0-acad-9bc9915da531" providerId="ADAL" clId="{5F09D76C-1841-4F58-94B1-5AE3681891B6}" dt="2023-06-22T13:57:58.600" v="3437" actId="27803"/>
          <ac:spMkLst>
            <pc:docMk/>
            <pc:sldMk cId="605312590" sldId="256"/>
            <ac:spMk id="1898" creationId="{E955537A-2F6D-F1B4-3784-947E878AB916}"/>
          </ac:spMkLst>
        </pc:spChg>
        <pc:spChg chg="mod">
          <ac:chgData name="Emils Zegers" userId="bd5cf22c-0e97-44c0-acad-9bc9915da531" providerId="ADAL" clId="{5F09D76C-1841-4F58-94B1-5AE3681891B6}" dt="2023-06-22T13:57:58.600" v="3437" actId="27803"/>
          <ac:spMkLst>
            <pc:docMk/>
            <pc:sldMk cId="605312590" sldId="256"/>
            <ac:spMk id="1899" creationId="{3021D1FD-3A43-E494-E5DA-FBDC57B78A98}"/>
          </ac:spMkLst>
        </pc:spChg>
        <pc:spChg chg="mod">
          <ac:chgData name="Emils Zegers" userId="bd5cf22c-0e97-44c0-acad-9bc9915da531" providerId="ADAL" clId="{5F09D76C-1841-4F58-94B1-5AE3681891B6}" dt="2023-06-22T13:57:58.600" v="3437" actId="27803"/>
          <ac:spMkLst>
            <pc:docMk/>
            <pc:sldMk cId="605312590" sldId="256"/>
            <ac:spMk id="1900" creationId="{875163C5-246A-1FE4-42A5-AAAEA08665BB}"/>
          </ac:spMkLst>
        </pc:spChg>
        <pc:spChg chg="mod">
          <ac:chgData name="Emils Zegers" userId="bd5cf22c-0e97-44c0-acad-9bc9915da531" providerId="ADAL" clId="{5F09D76C-1841-4F58-94B1-5AE3681891B6}" dt="2023-06-22T13:57:58.600" v="3437" actId="27803"/>
          <ac:spMkLst>
            <pc:docMk/>
            <pc:sldMk cId="605312590" sldId="256"/>
            <ac:spMk id="1901" creationId="{9048DF65-331B-E8CA-10E4-C91A00BECCD8}"/>
          </ac:spMkLst>
        </pc:spChg>
        <pc:spChg chg="mod">
          <ac:chgData name="Emils Zegers" userId="bd5cf22c-0e97-44c0-acad-9bc9915da531" providerId="ADAL" clId="{5F09D76C-1841-4F58-94B1-5AE3681891B6}" dt="2023-06-22T13:57:58.600" v="3437" actId="27803"/>
          <ac:spMkLst>
            <pc:docMk/>
            <pc:sldMk cId="605312590" sldId="256"/>
            <ac:spMk id="1902" creationId="{A702EB1F-3458-99E4-38FD-FA9EC138F9E6}"/>
          </ac:spMkLst>
        </pc:spChg>
        <pc:spChg chg="mod">
          <ac:chgData name="Emils Zegers" userId="bd5cf22c-0e97-44c0-acad-9bc9915da531" providerId="ADAL" clId="{5F09D76C-1841-4F58-94B1-5AE3681891B6}" dt="2023-06-22T13:57:58.600" v="3437" actId="27803"/>
          <ac:spMkLst>
            <pc:docMk/>
            <pc:sldMk cId="605312590" sldId="256"/>
            <ac:spMk id="1903" creationId="{C683F204-434B-F737-9602-2C45C6AA8FE2}"/>
          </ac:spMkLst>
        </pc:spChg>
        <pc:spChg chg="mod">
          <ac:chgData name="Emils Zegers" userId="bd5cf22c-0e97-44c0-acad-9bc9915da531" providerId="ADAL" clId="{5F09D76C-1841-4F58-94B1-5AE3681891B6}" dt="2023-06-22T13:57:58.600" v="3437" actId="27803"/>
          <ac:spMkLst>
            <pc:docMk/>
            <pc:sldMk cId="605312590" sldId="256"/>
            <ac:spMk id="1904" creationId="{B9A9FE28-A3F0-A787-B369-B1A65437BE43}"/>
          </ac:spMkLst>
        </pc:spChg>
        <pc:spChg chg="mod">
          <ac:chgData name="Emils Zegers" userId="bd5cf22c-0e97-44c0-acad-9bc9915da531" providerId="ADAL" clId="{5F09D76C-1841-4F58-94B1-5AE3681891B6}" dt="2023-06-22T13:57:58.600" v="3437" actId="27803"/>
          <ac:spMkLst>
            <pc:docMk/>
            <pc:sldMk cId="605312590" sldId="256"/>
            <ac:spMk id="1905" creationId="{9991324C-13CB-0153-29B1-99A0463C977C}"/>
          </ac:spMkLst>
        </pc:spChg>
        <pc:spChg chg="mod">
          <ac:chgData name="Emils Zegers" userId="bd5cf22c-0e97-44c0-acad-9bc9915da531" providerId="ADAL" clId="{5F09D76C-1841-4F58-94B1-5AE3681891B6}" dt="2023-06-22T13:57:58.600" v="3437" actId="27803"/>
          <ac:spMkLst>
            <pc:docMk/>
            <pc:sldMk cId="605312590" sldId="256"/>
            <ac:spMk id="1906" creationId="{CF61C58F-BE2A-E0B2-97DD-39683DE36C17}"/>
          </ac:spMkLst>
        </pc:spChg>
        <pc:spChg chg="mod">
          <ac:chgData name="Emils Zegers" userId="bd5cf22c-0e97-44c0-acad-9bc9915da531" providerId="ADAL" clId="{5F09D76C-1841-4F58-94B1-5AE3681891B6}" dt="2023-06-22T13:57:58.600" v="3437" actId="27803"/>
          <ac:spMkLst>
            <pc:docMk/>
            <pc:sldMk cId="605312590" sldId="256"/>
            <ac:spMk id="1907" creationId="{B8C1145C-BEB2-1907-1F28-8AAA1D44C2BD}"/>
          </ac:spMkLst>
        </pc:spChg>
        <pc:spChg chg="mod">
          <ac:chgData name="Emils Zegers" userId="bd5cf22c-0e97-44c0-acad-9bc9915da531" providerId="ADAL" clId="{5F09D76C-1841-4F58-94B1-5AE3681891B6}" dt="2023-06-22T13:57:58.600" v="3437" actId="27803"/>
          <ac:spMkLst>
            <pc:docMk/>
            <pc:sldMk cId="605312590" sldId="256"/>
            <ac:spMk id="1908" creationId="{46830953-37E6-FD1C-DE14-6E111BD1156F}"/>
          </ac:spMkLst>
        </pc:spChg>
        <pc:spChg chg="mod">
          <ac:chgData name="Emils Zegers" userId="bd5cf22c-0e97-44c0-acad-9bc9915da531" providerId="ADAL" clId="{5F09D76C-1841-4F58-94B1-5AE3681891B6}" dt="2023-06-22T13:57:58.600" v="3437" actId="27803"/>
          <ac:spMkLst>
            <pc:docMk/>
            <pc:sldMk cId="605312590" sldId="256"/>
            <ac:spMk id="1909" creationId="{219701E9-3055-CE11-35DA-E37E3912CE8B}"/>
          </ac:spMkLst>
        </pc:spChg>
        <pc:spChg chg="mod">
          <ac:chgData name="Emils Zegers" userId="bd5cf22c-0e97-44c0-acad-9bc9915da531" providerId="ADAL" clId="{5F09D76C-1841-4F58-94B1-5AE3681891B6}" dt="2023-06-22T13:57:58.600" v="3437" actId="27803"/>
          <ac:spMkLst>
            <pc:docMk/>
            <pc:sldMk cId="605312590" sldId="256"/>
            <ac:spMk id="1910" creationId="{0EF0813B-DF0C-DA44-B492-D2E182D03073}"/>
          </ac:spMkLst>
        </pc:spChg>
        <pc:spChg chg="mod">
          <ac:chgData name="Emils Zegers" userId="bd5cf22c-0e97-44c0-acad-9bc9915da531" providerId="ADAL" clId="{5F09D76C-1841-4F58-94B1-5AE3681891B6}" dt="2023-06-22T13:57:58.600" v="3437" actId="27803"/>
          <ac:spMkLst>
            <pc:docMk/>
            <pc:sldMk cId="605312590" sldId="256"/>
            <ac:spMk id="1911" creationId="{715652AE-CBF5-8E6C-BBFE-D6EAE94961E5}"/>
          </ac:spMkLst>
        </pc:spChg>
        <pc:spChg chg="mod">
          <ac:chgData name="Emils Zegers" userId="bd5cf22c-0e97-44c0-acad-9bc9915da531" providerId="ADAL" clId="{5F09D76C-1841-4F58-94B1-5AE3681891B6}" dt="2023-06-22T13:57:58.600" v="3437" actId="27803"/>
          <ac:spMkLst>
            <pc:docMk/>
            <pc:sldMk cId="605312590" sldId="256"/>
            <ac:spMk id="1912" creationId="{25B78EE1-5281-FC25-AF68-CC8640D2E192}"/>
          </ac:spMkLst>
        </pc:spChg>
        <pc:spChg chg="mod">
          <ac:chgData name="Emils Zegers" userId="bd5cf22c-0e97-44c0-acad-9bc9915da531" providerId="ADAL" clId="{5F09D76C-1841-4F58-94B1-5AE3681891B6}" dt="2023-06-22T13:57:58.600" v="3437" actId="27803"/>
          <ac:spMkLst>
            <pc:docMk/>
            <pc:sldMk cId="605312590" sldId="256"/>
            <ac:spMk id="1913" creationId="{C8556CD9-B1E7-7292-E91A-CD4BA3C6DE9B}"/>
          </ac:spMkLst>
        </pc:spChg>
        <pc:spChg chg="mod">
          <ac:chgData name="Emils Zegers" userId="bd5cf22c-0e97-44c0-acad-9bc9915da531" providerId="ADAL" clId="{5F09D76C-1841-4F58-94B1-5AE3681891B6}" dt="2023-06-22T13:57:58.600" v="3437" actId="27803"/>
          <ac:spMkLst>
            <pc:docMk/>
            <pc:sldMk cId="605312590" sldId="256"/>
            <ac:spMk id="1914" creationId="{30EDD98C-0161-B52A-FEB1-08709ECD1561}"/>
          </ac:spMkLst>
        </pc:spChg>
        <pc:spChg chg="mod">
          <ac:chgData name="Emils Zegers" userId="bd5cf22c-0e97-44c0-acad-9bc9915da531" providerId="ADAL" clId="{5F09D76C-1841-4F58-94B1-5AE3681891B6}" dt="2023-06-22T13:57:58.600" v="3437" actId="27803"/>
          <ac:spMkLst>
            <pc:docMk/>
            <pc:sldMk cId="605312590" sldId="256"/>
            <ac:spMk id="1915" creationId="{2EC0A0FE-5EA1-2DA9-F208-7F4B9F6BA43C}"/>
          </ac:spMkLst>
        </pc:spChg>
        <pc:spChg chg="mod">
          <ac:chgData name="Emils Zegers" userId="bd5cf22c-0e97-44c0-acad-9bc9915da531" providerId="ADAL" clId="{5F09D76C-1841-4F58-94B1-5AE3681891B6}" dt="2023-06-22T13:57:58.600" v="3437" actId="27803"/>
          <ac:spMkLst>
            <pc:docMk/>
            <pc:sldMk cId="605312590" sldId="256"/>
            <ac:spMk id="1916" creationId="{FD823AC5-1092-6F56-9AA3-03C53251FE57}"/>
          </ac:spMkLst>
        </pc:spChg>
        <pc:spChg chg="mod">
          <ac:chgData name="Emils Zegers" userId="bd5cf22c-0e97-44c0-acad-9bc9915da531" providerId="ADAL" clId="{5F09D76C-1841-4F58-94B1-5AE3681891B6}" dt="2023-06-22T13:57:58.600" v="3437" actId="27803"/>
          <ac:spMkLst>
            <pc:docMk/>
            <pc:sldMk cId="605312590" sldId="256"/>
            <ac:spMk id="1917" creationId="{9E00D5CD-6B70-D440-F881-F708D6C75BB0}"/>
          </ac:spMkLst>
        </pc:spChg>
        <pc:spChg chg="mod">
          <ac:chgData name="Emils Zegers" userId="bd5cf22c-0e97-44c0-acad-9bc9915da531" providerId="ADAL" clId="{5F09D76C-1841-4F58-94B1-5AE3681891B6}" dt="2023-06-22T13:57:58.600" v="3437" actId="27803"/>
          <ac:spMkLst>
            <pc:docMk/>
            <pc:sldMk cId="605312590" sldId="256"/>
            <ac:spMk id="1918" creationId="{6C79F717-BA63-F047-8BF6-4691A9396FF2}"/>
          </ac:spMkLst>
        </pc:spChg>
        <pc:spChg chg="mod">
          <ac:chgData name="Emils Zegers" userId="bd5cf22c-0e97-44c0-acad-9bc9915da531" providerId="ADAL" clId="{5F09D76C-1841-4F58-94B1-5AE3681891B6}" dt="2023-06-22T13:57:58.600" v="3437" actId="27803"/>
          <ac:spMkLst>
            <pc:docMk/>
            <pc:sldMk cId="605312590" sldId="256"/>
            <ac:spMk id="1919" creationId="{503B873D-7E16-FA5F-77C2-8C0A6B49C1E2}"/>
          </ac:spMkLst>
        </pc:spChg>
        <pc:spChg chg="mod">
          <ac:chgData name="Emils Zegers" userId="bd5cf22c-0e97-44c0-acad-9bc9915da531" providerId="ADAL" clId="{5F09D76C-1841-4F58-94B1-5AE3681891B6}" dt="2023-06-22T13:57:58.600" v="3437" actId="27803"/>
          <ac:spMkLst>
            <pc:docMk/>
            <pc:sldMk cId="605312590" sldId="256"/>
            <ac:spMk id="1920" creationId="{C6FF5D1E-0781-8893-FD86-9C3B61E19BA4}"/>
          </ac:spMkLst>
        </pc:spChg>
        <pc:spChg chg="mod">
          <ac:chgData name="Emils Zegers" userId="bd5cf22c-0e97-44c0-acad-9bc9915da531" providerId="ADAL" clId="{5F09D76C-1841-4F58-94B1-5AE3681891B6}" dt="2023-06-22T13:57:58.600" v="3437" actId="27803"/>
          <ac:spMkLst>
            <pc:docMk/>
            <pc:sldMk cId="605312590" sldId="256"/>
            <ac:spMk id="1921" creationId="{3CD4C278-14FC-E329-C234-37F0C522DEE3}"/>
          </ac:spMkLst>
        </pc:spChg>
        <pc:spChg chg="mod">
          <ac:chgData name="Emils Zegers" userId="bd5cf22c-0e97-44c0-acad-9bc9915da531" providerId="ADAL" clId="{5F09D76C-1841-4F58-94B1-5AE3681891B6}" dt="2023-06-22T13:57:58.600" v="3437" actId="27803"/>
          <ac:spMkLst>
            <pc:docMk/>
            <pc:sldMk cId="605312590" sldId="256"/>
            <ac:spMk id="1922" creationId="{6748AC28-9B84-EE9B-3542-BF82A005B6D6}"/>
          </ac:spMkLst>
        </pc:spChg>
        <pc:spChg chg="mod">
          <ac:chgData name="Emils Zegers" userId="bd5cf22c-0e97-44c0-acad-9bc9915da531" providerId="ADAL" clId="{5F09D76C-1841-4F58-94B1-5AE3681891B6}" dt="2023-06-22T13:57:58.600" v="3437" actId="27803"/>
          <ac:spMkLst>
            <pc:docMk/>
            <pc:sldMk cId="605312590" sldId="256"/>
            <ac:spMk id="1923" creationId="{8EBDFA98-A4B6-21F0-DA41-767E35F7E6DA}"/>
          </ac:spMkLst>
        </pc:spChg>
        <pc:spChg chg="mod">
          <ac:chgData name="Emils Zegers" userId="bd5cf22c-0e97-44c0-acad-9bc9915da531" providerId="ADAL" clId="{5F09D76C-1841-4F58-94B1-5AE3681891B6}" dt="2023-06-22T13:57:58.600" v="3437" actId="27803"/>
          <ac:spMkLst>
            <pc:docMk/>
            <pc:sldMk cId="605312590" sldId="256"/>
            <ac:spMk id="1924" creationId="{DE8370FF-CEF6-4EF1-1928-264C94B020AB}"/>
          </ac:spMkLst>
        </pc:spChg>
        <pc:spChg chg="mod">
          <ac:chgData name="Emils Zegers" userId="bd5cf22c-0e97-44c0-acad-9bc9915da531" providerId="ADAL" clId="{5F09D76C-1841-4F58-94B1-5AE3681891B6}" dt="2023-06-22T13:57:58.600" v="3437" actId="27803"/>
          <ac:spMkLst>
            <pc:docMk/>
            <pc:sldMk cId="605312590" sldId="256"/>
            <ac:spMk id="1925" creationId="{BE19746C-480E-9A34-76B1-AA763359B6E7}"/>
          </ac:spMkLst>
        </pc:spChg>
        <pc:spChg chg="mod">
          <ac:chgData name="Emils Zegers" userId="bd5cf22c-0e97-44c0-acad-9bc9915da531" providerId="ADAL" clId="{5F09D76C-1841-4F58-94B1-5AE3681891B6}" dt="2023-06-22T13:57:58.600" v="3437" actId="27803"/>
          <ac:spMkLst>
            <pc:docMk/>
            <pc:sldMk cId="605312590" sldId="256"/>
            <ac:spMk id="1926" creationId="{C49AA68A-2914-1BDD-C114-D2D06F17D9B3}"/>
          </ac:spMkLst>
        </pc:spChg>
        <pc:spChg chg="mod">
          <ac:chgData name="Emils Zegers" userId="bd5cf22c-0e97-44c0-acad-9bc9915da531" providerId="ADAL" clId="{5F09D76C-1841-4F58-94B1-5AE3681891B6}" dt="2023-06-22T13:57:58.600" v="3437" actId="27803"/>
          <ac:spMkLst>
            <pc:docMk/>
            <pc:sldMk cId="605312590" sldId="256"/>
            <ac:spMk id="1927" creationId="{A907B2DF-DBB7-5F3E-5B5B-EAA242FF1F46}"/>
          </ac:spMkLst>
        </pc:spChg>
        <pc:spChg chg="mod">
          <ac:chgData name="Emils Zegers" userId="bd5cf22c-0e97-44c0-acad-9bc9915da531" providerId="ADAL" clId="{5F09D76C-1841-4F58-94B1-5AE3681891B6}" dt="2023-06-22T13:57:58.600" v="3437" actId="27803"/>
          <ac:spMkLst>
            <pc:docMk/>
            <pc:sldMk cId="605312590" sldId="256"/>
            <ac:spMk id="1928" creationId="{9AE62123-C07F-E325-A693-30FB06975246}"/>
          </ac:spMkLst>
        </pc:spChg>
        <pc:spChg chg="mod">
          <ac:chgData name="Emils Zegers" userId="bd5cf22c-0e97-44c0-acad-9bc9915da531" providerId="ADAL" clId="{5F09D76C-1841-4F58-94B1-5AE3681891B6}" dt="2023-06-22T13:57:58.600" v="3437" actId="27803"/>
          <ac:spMkLst>
            <pc:docMk/>
            <pc:sldMk cId="605312590" sldId="256"/>
            <ac:spMk id="1929" creationId="{1A991BD5-2D56-1859-F715-C5748A36C0DC}"/>
          </ac:spMkLst>
        </pc:spChg>
        <pc:spChg chg="mod">
          <ac:chgData name="Emils Zegers" userId="bd5cf22c-0e97-44c0-acad-9bc9915da531" providerId="ADAL" clId="{5F09D76C-1841-4F58-94B1-5AE3681891B6}" dt="2023-06-22T13:57:58.600" v="3437" actId="27803"/>
          <ac:spMkLst>
            <pc:docMk/>
            <pc:sldMk cId="605312590" sldId="256"/>
            <ac:spMk id="1930" creationId="{473022E4-913E-1761-95DF-DEF2CC55ACE9}"/>
          </ac:spMkLst>
        </pc:spChg>
        <pc:spChg chg="mod">
          <ac:chgData name="Emils Zegers" userId="bd5cf22c-0e97-44c0-acad-9bc9915da531" providerId="ADAL" clId="{5F09D76C-1841-4F58-94B1-5AE3681891B6}" dt="2023-06-22T13:57:58.600" v="3437" actId="27803"/>
          <ac:spMkLst>
            <pc:docMk/>
            <pc:sldMk cId="605312590" sldId="256"/>
            <ac:spMk id="1931" creationId="{E260D3A9-6CCD-B611-23B1-78401B21EFB3}"/>
          </ac:spMkLst>
        </pc:spChg>
        <pc:spChg chg="mod">
          <ac:chgData name="Emils Zegers" userId="bd5cf22c-0e97-44c0-acad-9bc9915da531" providerId="ADAL" clId="{5F09D76C-1841-4F58-94B1-5AE3681891B6}" dt="2023-06-22T13:57:58.600" v="3437" actId="27803"/>
          <ac:spMkLst>
            <pc:docMk/>
            <pc:sldMk cId="605312590" sldId="256"/>
            <ac:spMk id="1932" creationId="{4E43396D-62F7-81D2-95F9-43B316A84DF9}"/>
          </ac:spMkLst>
        </pc:spChg>
        <pc:spChg chg="mod">
          <ac:chgData name="Emils Zegers" userId="bd5cf22c-0e97-44c0-acad-9bc9915da531" providerId="ADAL" clId="{5F09D76C-1841-4F58-94B1-5AE3681891B6}" dt="2023-06-22T13:57:58.600" v="3437" actId="27803"/>
          <ac:spMkLst>
            <pc:docMk/>
            <pc:sldMk cId="605312590" sldId="256"/>
            <ac:spMk id="1933" creationId="{8D1C91FA-B4AC-DD6A-0CE9-2021B99A2251}"/>
          </ac:spMkLst>
        </pc:spChg>
        <pc:spChg chg="mod">
          <ac:chgData name="Emils Zegers" userId="bd5cf22c-0e97-44c0-acad-9bc9915da531" providerId="ADAL" clId="{5F09D76C-1841-4F58-94B1-5AE3681891B6}" dt="2023-06-22T13:57:58.600" v="3437" actId="27803"/>
          <ac:spMkLst>
            <pc:docMk/>
            <pc:sldMk cId="605312590" sldId="256"/>
            <ac:spMk id="1934" creationId="{050984E8-DFF2-EF2A-0003-6B99FEB44C04}"/>
          </ac:spMkLst>
        </pc:spChg>
        <pc:spChg chg="mod">
          <ac:chgData name="Emils Zegers" userId="bd5cf22c-0e97-44c0-acad-9bc9915da531" providerId="ADAL" clId="{5F09D76C-1841-4F58-94B1-5AE3681891B6}" dt="2023-06-22T13:57:58.600" v="3437" actId="27803"/>
          <ac:spMkLst>
            <pc:docMk/>
            <pc:sldMk cId="605312590" sldId="256"/>
            <ac:spMk id="1935" creationId="{7E55D595-0FB8-F552-A3E1-93A8BA1128E5}"/>
          </ac:spMkLst>
        </pc:spChg>
        <pc:spChg chg="mod">
          <ac:chgData name="Emils Zegers" userId="bd5cf22c-0e97-44c0-acad-9bc9915da531" providerId="ADAL" clId="{5F09D76C-1841-4F58-94B1-5AE3681891B6}" dt="2023-06-22T13:57:58.600" v="3437" actId="27803"/>
          <ac:spMkLst>
            <pc:docMk/>
            <pc:sldMk cId="605312590" sldId="256"/>
            <ac:spMk id="1936" creationId="{13475167-0BC0-D68F-9BBA-E933EE570115}"/>
          </ac:spMkLst>
        </pc:spChg>
        <pc:spChg chg="mod">
          <ac:chgData name="Emils Zegers" userId="bd5cf22c-0e97-44c0-acad-9bc9915da531" providerId="ADAL" clId="{5F09D76C-1841-4F58-94B1-5AE3681891B6}" dt="2023-06-22T13:57:58.600" v="3437" actId="27803"/>
          <ac:spMkLst>
            <pc:docMk/>
            <pc:sldMk cId="605312590" sldId="256"/>
            <ac:spMk id="1937" creationId="{6BE20723-25B9-B873-7723-6782958A7FA0}"/>
          </ac:spMkLst>
        </pc:spChg>
        <pc:spChg chg="mod">
          <ac:chgData name="Emils Zegers" userId="bd5cf22c-0e97-44c0-acad-9bc9915da531" providerId="ADAL" clId="{5F09D76C-1841-4F58-94B1-5AE3681891B6}" dt="2023-06-22T13:57:58.600" v="3437" actId="27803"/>
          <ac:spMkLst>
            <pc:docMk/>
            <pc:sldMk cId="605312590" sldId="256"/>
            <ac:spMk id="1938" creationId="{5E566100-B52C-F809-2C10-DF9F3D7FFD40}"/>
          </ac:spMkLst>
        </pc:spChg>
        <pc:spChg chg="mod">
          <ac:chgData name="Emils Zegers" userId="bd5cf22c-0e97-44c0-acad-9bc9915da531" providerId="ADAL" clId="{5F09D76C-1841-4F58-94B1-5AE3681891B6}" dt="2023-06-22T13:57:58.600" v="3437" actId="27803"/>
          <ac:spMkLst>
            <pc:docMk/>
            <pc:sldMk cId="605312590" sldId="256"/>
            <ac:spMk id="1939" creationId="{A798F693-9794-0426-C085-3D7EC4715613}"/>
          </ac:spMkLst>
        </pc:spChg>
        <pc:spChg chg="mod">
          <ac:chgData name="Emils Zegers" userId="bd5cf22c-0e97-44c0-acad-9bc9915da531" providerId="ADAL" clId="{5F09D76C-1841-4F58-94B1-5AE3681891B6}" dt="2023-06-22T13:57:58.600" v="3437" actId="27803"/>
          <ac:spMkLst>
            <pc:docMk/>
            <pc:sldMk cId="605312590" sldId="256"/>
            <ac:spMk id="1940" creationId="{8111FB92-6E95-9BA8-0579-3A6824357FFF}"/>
          </ac:spMkLst>
        </pc:spChg>
        <pc:spChg chg="mod">
          <ac:chgData name="Emils Zegers" userId="bd5cf22c-0e97-44c0-acad-9bc9915da531" providerId="ADAL" clId="{5F09D76C-1841-4F58-94B1-5AE3681891B6}" dt="2023-06-22T13:57:58.600" v="3437" actId="27803"/>
          <ac:spMkLst>
            <pc:docMk/>
            <pc:sldMk cId="605312590" sldId="256"/>
            <ac:spMk id="1941" creationId="{653D0ADA-B4BC-8217-E5D2-89E405BCA352}"/>
          </ac:spMkLst>
        </pc:spChg>
        <pc:spChg chg="mod">
          <ac:chgData name="Emils Zegers" userId="bd5cf22c-0e97-44c0-acad-9bc9915da531" providerId="ADAL" clId="{5F09D76C-1841-4F58-94B1-5AE3681891B6}" dt="2023-06-22T13:57:58.600" v="3437" actId="27803"/>
          <ac:spMkLst>
            <pc:docMk/>
            <pc:sldMk cId="605312590" sldId="256"/>
            <ac:spMk id="1942" creationId="{E13091A7-CDF4-680B-AEB1-A49EAC148B36}"/>
          </ac:spMkLst>
        </pc:spChg>
        <pc:spChg chg="mod">
          <ac:chgData name="Emils Zegers" userId="bd5cf22c-0e97-44c0-acad-9bc9915da531" providerId="ADAL" clId="{5F09D76C-1841-4F58-94B1-5AE3681891B6}" dt="2023-06-22T13:57:58.600" v="3437" actId="27803"/>
          <ac:spMkLst>
            <pc:docMk/>
            <pc:sldMk cId="605312590" sldId="256"/>
            <ac:spMk id="1943" creationId="{619B0268-332D-637C-BD40-7E1E0225283E}"/>
          </ac:spMkLst>
        </pc:spChg>
        <pc:spChg chg="mod">
          <ac:chgData name="Emils Zegers" userId="bd5cf22c-0e97-44c0-acad-9bc9915da531" providerId="ADAL" clId="{5F09D76C-1841-4F58-94B1-5AE3681891B6}" dt="2023-06-22T13:57:58.600" v="3437" actId="27803"/>
          <ac:spMkLst>
            <pc:docMk/>
            <pc:sldMk cId="605312590" sldId="256"/>
            <ac:spMk id="1944" creationId="{8763DBEB-FB09-4723-E81D-A6D4001BF5AE}"/>
          </ac:spMkLst>
        </pc:spChg>
        <pc:spChg chg="mod">
          <ac:chgData name="Emils Zegers" userId="bd5cf22c-0e97-44c0-acad-9bc9915da531" providerId="ADAL" clId="{5F09D76C-1841-4F58-94B1-5AE3681891B6}" dt="2023-06-22T13:57:58.600" v="3437" actId="27803"/>
          <ac:spMkLst>
            <pc:docMk/>
            <pc:sldMk cId="605312590" sldId="256"/>
            <ac:spMk id="1945" creationId="{34FF9C35-2293-272E-3C20-683B7D55E1D7}"/>
          </ac:spMkLst>
        </pc:spChg>
        <pc:spChg chg="mod">
          <ac:chgData name="Emils Zegers" userId="bd5cf22c-0e97-44c0-acad-9bc9915da531" providerId="ADAL" clId="{5F09D76C-1841-4F58-94B1-5AE3681891B6}" dt="2023-06-22T13:57:58.600" v="3437" actId="27803"/>
          <ac:spMkLst>
            <pc:docMk/>
            <pc:sldMk cId="605312590" sldId="256"/>
            <ac:spMk id="1946" creationId="{5FA66FE8-20FF-C9C4-E758-314A3404914A}"/>
          </ac:spMkLst>
        </pc:spChg>
        <pc:spChg chg="mod">
          <ac:chgData name="Emils Zegers" userId="bd5cf22c-0e97-44c0-acad-9bc9915da531" providerId="ADAL" clId="{5F09D76C-1841-4F58-94B1-5AE3681891B6}" dt="2023-06-22T13:57:58.600" v="3437" actId="27803"/>
          <ac:spMkLst>
            <pc:docMk/>
            <pc:sldMk cId="605312590" sldId="256"/>
            <ac:spMk id="1947" creationId="{7CB6692B-10B1-F36E-9CF8-52162A4A04DA}"/>
          </ac:spMkLst>
        </pc:spChg>
        <pc:spChg chg="mod">
          <ac:chgData name="Emils Zegers" userId="bd5cf22c-0e97-44c0-acad-9bc9915da531" providerId="ADAL" clId="{5F09D76C-1841-4F58-94B1-5AE3681891B6}" dt="2023-06-22T13:57:58.600" v="3437" actId="27803"/>
          <ac:spMkLst>
            <pc:docMk/>
            <pc:sldMk cId="605312590" sldId="256"/>
            <ac:spMk id="1948" creationId="{2338311D-8CBE-EEF5-0356-90D898909355}"/>
          </ac:spMkLst>
        </pc:spChg>
        <pc:spChg chg="mod">
          <ac:chgData name="Emils Zegers" userId="bd5cf22c-0e97-44c0-acad-9bc9915da531" providerId="ADAL" clId="{5F09D76C-1841-4F58-94B1-5AE3681891B6}" dt="2023-06-22T13:57:58.600" v="3437" actId="27803"/>
          <ac:spMkLst>
            <pc:docMk/>
            <pc:sldMk cId="605312590" sldId="256"/>
            <ac:spMk id="1949" creationId="{5265D4A6-6EB9-B24D-EDAD-77C0640C9125}"/>
          </ac:spMkLst>
        </pc:spChg>
        <pc:spChg chg="mod">
          <ac:chgData name="Emils Zegers" userId="bd5cf22c-0e97-44c0-acad-9bc9915da531" providerId="ADAL" clId="{5F09D76C-1841-4F58-94B1-5AE3681891B6}" dt="2023-06-22T13:57:58.600" v="3437" actId="27803"/>
          <ac:spMkLst>
            <pc:docMk/>
            <pc:sldMk cId="605312590" sldId="256"/>
            <ac:spMk id="1950" creationId="{0EAB21E8-49CF-9246-9416-0F15FAFDA5C9}"/>
          </ac:spMkLst>
        </pc:spChg>
        <pc:spChg chg="mod">
          <ac:chgData name="Emils Zegers" userId="bd5cf22c-0e97-44c0-acad-9bc9915da531" providerId="ADAL" clId="{5F09D76C-1841-4F58-94B1-5AE3681891B6}" dt="2023-06-22T13:57:58.600" v="3437" actId="27803"/>
          <ac:spMkLst>
            <pc:docMk/>
            <pc:sldMk cId="605312590" sldId="256"/>
            <ac:spMk id="1951" creationId="{BB50BDBB-4CBE-BF3A-EB89-CC43AACFBB3C}"/>
          </ac:spMkLst>
        </pc:spChg>
        <pc:spChg chg="mod">
          <ac:chgData name="Emils Zegers" userId="bd5cf22c-0e97-44c0-acad-9bc9915da531" providerId="ADAL" clId="{5F09D76C-1841-4F58-94B1-5AE3681891B6}" dt="2023-06-22T13:57:58.600" v="3437" actId="27803"/>
          <ac:spMkLst>
            <pc:docMk/>
            <pc:sldMk cId="605312590" sldId="256"/>
            <ac:spMk id="1952" creationId="{D60094AF-D9DE-D808-C06E-430AAA92F199}"/>
          </ac:spMkLst>
        </pc:spChg>
        <pc:spChg chg="mod">
          <ac:chgData name="Emils Zegers" userId="bd5cf22c-0e97-44c0-acad-9bc9915da531" providerId="ADAL" clId="{5F09D76C-1841-4F58-94B1-5AE3681891B6}" dt="2023-06-22T13:57:58.600" v="3437" actId="27803"/>
          <ac:spMkLst>
            <pc:docMk/>
            <pc:sldMk cId="605312590" sldId="256"/>
            <ac:spMk id="1953" creationId="{A9D2D657-2F6A-BB4F-EEE1-3565E90BBB79}"/>
          </ac:spMkLst>
        </pc:spChg>
        <pc:spChg chg="mod">
          <ac:chgData name="Emils Zegers" userId="bd5cf22c-0e97-44c0-acad-9bc9915da531" providerId="ADAL" clId="{5F09D76C-1841-4F58-94B1-5AE3681891B6}" dt="2023-06-22T13:57:58.600" v="3437" actId="27803"/>
          <ac:spMkLst>
            <pc:docMk/>
            <pc:sldMk cId="605312590" sldId="256"/>
            <ac:spMk id="1954" creationId="{53750805-AB9E-23EF-049D-200027CA9111}"/>
          </ac:spMkLst>
        </pc:spChg>
        <pc:spChg chg="mod">
          <ac:chgData name="Emils Zegers" userId="bd5cf22c-0e97-44c0-acad-9bc9915da531" providerId="ADAL" clId="{5F09D76C-1841-4F58-94B1-5AE3681891B6}" dt="2023-06-22T13:57:58.600" v="3437" actId="27803"/>
          <ac:spMkLst>
            <pc:docMk/>
            <pc:sldMk cId="605312590" sldId="256"/>
            <ac:spMk id="1955" creationId="{CB659747-28CD-2A78-333D-B8A88BF94105}"/>
          </ac:spMkLst>
        </pc:spChg>
        <pc:spChg chg="mod">
          <ac:chgData name="Emils Zegers" userId="bd5cf22c-0e97-44c0-acad-9bc9915da531" providerId="ADAL" clId="{5F09D76C-1841-4F58-94B1-5AE3681891B6}" dt="2023-06-22T13:57:58.600" v="3437" actId="27803"/>
          <ac:spMkLst>
            <pc:docMk/>
            <pc:sldMk cId="605312590" sldId="256"/>
            <ac:spMk id="1956" creationId="{412A4490-DA6C-4163-B52E-47D4C6CBF239}"/>
          </ac:spMkLst>
        </pc:spChg>
        <pc:spChg chg="mod">
          <ac:chgData name="Emils Zegers" userId="bd5cf22c-0e97-44c0-acad-9bc9915da531" providerId="ADAL" clId="{5F09D76C-1841-4F58-94B1-5AE3681891B6}" dt="2023-06-22T13:57:58.600" v="3437" actId="27803"/>
          <ac:spMkLst>
            <pc:docMk/>
            <pc:sldMk cId="605312590" sldId="256"/>
            <ac:spMk id="1957" creationId="{39A3617C-39B1-10DE-64AA-0EE4AA7627CB}"/>
          </ac:spMkLst>
        </pc:spChg>
        <pc:spChg chg="mod">
          <ac:chgData name="Emils Zegers" userId="bd5cf22c-0e97-44c0-acad-9bc9915da531" providerId="ADAL" clId="{5F09D76C-1841-4F58-94B1-5AE3681891B6}" dt="2023-06-22T13:57:58.600" v="3437" actId="27803"/>
          <ac:spMkLst>
            <pc:docMk/>
            <pc:sldMk cId="605312590" sldId="256"/>
            <ac:spMk id="1958" creationId="{BF2C1F9D-B970-87CF-B7A1-591CF0DCC9EE}"/>
          </ac:spMkLst>
        </pc:spChg>
        <pc:spChg chg="mod">
          <ac:chgData name="Emils Zegers" userId="bd5cf22c-0e97-44c0-acad-9bc9915da531" providerId="ADAL" clId="{5F09D76C-1841-4F58-94B1-5AE3681891B6}" dt="2023-06-22T13:57:58.600" v="3437" actId="27803"/>
          <ac:spMkLst>
            <pc:docMk/>
            <pc:sldMk cId="605312590" sldId="256"/>
            <ac:spMk id="1959" creationId="{FC4D3969-713D-0C30-2FA8-B9CBBDF969D9}"/>
          </ac:spMkLst>
        </pc:spChg>
        <pc:spChg chg="mod">
          <ac:chgData name="Emils Zegers" userId="bd5cf22c-0e97-44c0-acad-9bc9915da531" providerId="ADAL" clId="{5F09D76C-1841-4F58-94B1-5AE3681891B6}" dt="2023-06-22T13:57:58.600" v="3437" actId="27803"/>
          <ac:spMkLst>
            <pc:docMk/>
            <pc:sldMk cId="605312590" sldId="256"/>
            <ac:spMk id="1960" creationId="{684CC3FC-651E-1778-949B-298CBA08CA37}"/>
          </ac:spMkLst>
        </pc:spChg>
        <pc:spChg chg="mod">
          <ac:chgData name="Emils Zegers" userId="bd5cf22c-0e97-44c0-acad-9bc9915da531" providerId="ADAL" clId="{5F09D76C-1841-4F58-94B1-5AE3681891B6}" dt="2023-06-22T13:57:58.600" v="3437" actId="27803"/>
          <ac:spMkLst>
            <pc:docMk/>
            <pc:sldMk cId="605312590" sldId="256"/>
            <ac:spMk id="1961" creationId="{2C4F7868-361A-40F7-B661-D8E606CF1E3C}"/>
          </ac:spMkLst>
        </pc:spChg>
        <pc:spChg chg="mod">
          <ac:chgData name="Emils Zegers" userId="bd5cf22c-0e97-44c0-acad-9bc9915da531" providerId="ADAL" clId="{5F09D76C-1841-4F58-94B1-5AE3681891B6}" dt="2023-06-22T13:57:58.600" v="3437" actId="27803"/>
          <ac:spMkLst>
            <pc:docMk/>
            <pc:sldMk cId="605312590" sldId="256"/>
            <ac:spMk id="1962" creationId="{B5359A3B-A298-031E-BA5A-E6EA6214270B}"/>
          </ac:spMkLst>
        </pc:spChg>
        <pc:spChg chg="mod">
          <ac:chgData name="Emils Zegers" userId="bd5cf22c-0e97-44c0-acad-9bc9915da531" providerId="ADAL" clId="{5F09D76C-1841-4F58-94B1-5AE3681891B6}" dt="2023-06-22T13:57:58.600" v="3437" actId="27803"/>
          <ac:spMkLst>
            <pc:docMk/>
            <pc:sldMk cId="605312590" sldId="256"/>
            <ac:spMk id="1963" creationId="{F89A3AD9-B5B0-F6E6-6F5F-81BDEE5ED574}"/>
          </ac:spMkLst>
        </pc:spChg>
        <pc:spChg chg="mod">
          <ac:chgData name="Emils Zegers" userId="bd5cf22c-0e97-44c0-acad-9bc9915da531" providerId="ADAL" clId="{5F09D76C-1841-4F58-94B1-5AE3681891B6}" dt="2023-06-22T13:57:58.600" v="3437" actId="27803"/>
          <ac:spMkLst>
            <pc:docMk/>
            <pc:sldMk cId="605312590" sldId="256"/>
            <ac:spMk id="1964" creationId="{F46D3D29-738E-3537-95BA-0258BF354D01}"/>
          </ac:spMkLst>
        </pc:spChg>
        <pc:spChg chg="mod">
          <ac:chgData name="Emils Zegers" userId="bd5cf22c-0e97-44c0-acad-9bc9915da531" providerId="ADAL" clId="{5F09D76C-1841-4F58-94B1-5AE3681891B6}" dt="2023-06-22T13:57:58.600" v="3437" actId="27803"/>
          <ac:spMkLst>
            <pc:docMk/>
            <pc:sldMk cId="605312590" sldId="256"/>
            <ac:spMk id="1965" creationId="{E96FCB1F-9291-89C0-73B5-4B98FED212F0}"/>
          </ac:spMkLst>
        </pc:spChg>
        <pc:spChg chg="mod">
          <ac:chgData name="Emils Zegers" userId="bd5cf22c-0e97-44c0-acad-9bc9915da531" providerId="ADAL" clId="{5F09D76C-1841-4F58-94B1-5AE3681891B6}" dt="2023-06-22T13:57:58.600" v="3437" actId="27803"/>
          <ac:spMkLst>
            <pc:docMk/>
            <pc:sldMk cId="605312590" sldId="256"/>
            <ac:spMk id="1966" creationId="{501443F8-F2AA-9B55-3FE5-31B65A82939F}"/>
          </ac:spMkLst>
        </pc:spChg>
        <pc:spChg chg="mod">
          <ac:chgData name="Emils Zegers" userId="bd5cf22c-0e97-44c0-acad-9bc9915da531" providerId="ADAL" clId="{5F09D76C-1841-4F58-94B1-5AE3681891B6}" dt="2023-06-22T13:57:58.600" v="3437" actId="27803"/>
          <ac:spMkLst>
            <pc:docMk/>
            <pc:sldMk cId="605312590" sldId="256"/>
            <ac:spMk id="1967" creationId="{4A5768D5-87CA-E47E-7925-0C94206F50EE}"/>
          </ac:spMkLst>
        </pc:spChg>
        <pc:spChg chg="mod">
          <ac:chgData name="Emils Zegers" userId="bd5cf22c-0e97-44c0-acad-9bc9915da531" providerId="ADAL" clId="{5F09D76C-1841-4F58-94B1-5AE3681891B6}" dt="2023-06-22T13:57:58.600" v="3437" actId="27803"/>
          <ac:spMkLst>
            <pc:docMk/>
            <pc:sldMk cId="605312590" sldId="256"/>
            <ac:spMk id="1968" creationId="{B37D2C77-3347-4A3C-2FDF-7031DE036DEF}"/>
          </ac:spMkLst>
        </pc:spChg>
        <pc:spChg chg="mod">
          <ac:chgData name="Emils Zegers" userId="bd5cf22c-0e97-44c0-acad-9bc9915da531" providerId="ADAL" clId="{5F09D76C-1841-4F58-94B1-5AE3681891B6}" dt="2023-06-22T13:57:58.600" v="3437" actId="27803"/>
          <ac:spMkLst>
            <pc:docMk/>
            <pc:sldMk cId="605312590" sldId="256"/>
            <ac:spMk id="1969" creationId="{3A3170E9-35AA-6504-67AE-CA113A685A20}"/>
          </ac:spMkLst>
        </pc:spChg>
        <pc:spChg chg="mod">
          <ac:chgData name="Emils Zegers" userId="bd5cf22c-0e97-44c0-acad-9bc9915da531" providerId="ADAL" clId="{5F09D76C-1841-4F58-94B1-5AE3681891B6}" dt="2023-06-22T13:57:58.600" v="3437" actId="27803"/>
          <ac:spMkLst>
            <pc:docMk/>
            <pc:sldMk cId="605312590" sldId="256"/>
            <ac:spMk id="1970" creationId="{D66D8C5D-C19A-7F4B-1ADE-D9A026D94A39}"/>
          </ac:spMkLst>
        </pc:spChg>
        <pc:spChg chg="mod">
          <ac:chgData name="Emils Zegers" userId="bd5cf22c-0e97-44c0-acad-9bc9915da531" providerId="ADAL" clId="{5F09D76C-1841-4F58-94B1-5AE3681891B6}" dt="2023-06-22T13:57:58.600" v="3437" actId="27803"/>
          <ac:spMkLst>
            <pc:docMk/>
            <pc:sldMk cId="605312590" sldId="256"/>
            <ac:spMk id="1971" creationId="{38EF8528-7AE6-F3EB-D5A8-13A89C980158}"/>
          </ac:spMkLst>
        </pc:spChg>
        <pc:spChg chg="mod">
          <ac:chgData name="Emils Zegers" userId="bd5cf22c-0e97-44c0-acad-9bc9915da531" providerId="ADAL" clId="{5F09D76C-1841-4F58-94B1-5AE3681891B6}" dt="2023-06-22T13:57:58.600" v="3437" actId="27803"/>
          <ac:spMkLst>
            <pc:docMk/>
            <pc:sldMk cId="605312590" sldId="256"/>
            <ac:spMk id="1972" creationId="{E6BBE144-3A68-B787-AE75-13A4BE0EC1D6}"/>
          </ac:spMkLst>
        </pc:spChg>
        <pc:spChg chg="mod">
          <ac:chgData name="Emils Zegers" userId="bd5cf22c-0e97-44c0-acad-9bc9915da531" providerId="ADAL" clId="{5F09D76C-1841-4F58-94B1-5AE3681891B6}" dt="2023-06-22T13:57:58.600" v="3437" actId="27803"/>
          <ac:spMkLst>
            <pc:docMk/>
            <pc:sldMk cId="605312590" sldId="256"/>
            <ac:spMk id="1973" creationId="{C1B5F41D-4F59-DC02-9B68-02DC8A8707C2}"/>
          </ac:spMkLst>
        </pc:spChg>
        <pc:spChg chg="mod">
          <ac:chgData name="Emils Zegers" userId="bd5cf22c-0e97-44c0-acad-9bc9915da531" providerId="ADAL" clId="{5F09D76C-1841-4F58-94B1-5AE3681891B6}" dt="2023-06-22T13:57:58.600" v="3437" actId="27803"/>
          <ac:spMkLst>
            <pc:docMk/>
            <pc:sldMk cId="605312590" sldId="256"/>
            <ac:spMk id="1974" creationId="{8410C7BD-930D-3C8D-AC11-9A47E8051B19}"/>
          </ac:spMkLst>
        </pc:spChg>
        <pc:spChg chg="mod">
          <ac:chgData name="Emils Zegers" userId="bd5cf22c-0e97-44c0-acad-9bc9915da531" providerId="ADAL" clId="{5F09D76C-1841-4F58-94B1-5AE3681891B6}" dt="2023-06-22T13:57:58.600" v="3437" actId="27803"/>
          <ac:spMkLst>
            <pc:docMk/>
            <pc:sldMk cId="605312590" sldId="256"/>
            <ac:spMk id="1975" creationId="{E9B7C581-3859-A144-FB33-B7E693E742F1}"/>
          </ac:spMkLst>
        </pc:spChg>
        <pc:spChg chg="mod">
          <ac:chgData name="Emils Zegers" userId="bd5cf22c-0e97-44c0-acad-9bc9915da531" providerId="ADAL" clId="{5F09D76C-1841-4F58-94B1-5AE3681891B6}" dt="2023-06-22T13:57:58.600" v="3437" actId="27803"/>
          <ac:spMkLst>
            <pc:docMk/>
            <pc:sldMk cId="605312590" sldId="256"/>
            <ac:spMk id="1976" creationId="{A352AD85-CEA0-76B3-FDE7-704EA415A817}"/>
          </ac:spMkLst>
        </pc:spChg>
        <pc:spChg chg="mod">
          <ac:chgData name="Emils Zegers" userId="bd5cf22c-0e97-44c0-acad-9bc9915da531" providerId="ADAL" clId="{5F09D76C-1841-4F58-94B1-5AE3681891B6}" dt="2023-06-22T13:57:58.600" v="3437" actId="27803"/>
          <ac:spMkLst>
            <pc:docMk/>
            <pc:sldMk cId="605312590" sldId="256"/>
            <ac:spMk id="1977" creationId="{D048CEC7-9BF4-BD0A-1E1E-FF57DBE426B8}"/>
          </ac:spMkLst>
        </pc:spChg>
        <pc:spChg chg="mod">
          <ac:chgData name="Emils Zegers" userId="bd5cf22c-0e97-44c0-acad-9bc9915da531" providerId="ADAL" clId="{5F09D76C-1841-4F58-94B1-5AE3681891B6}" dt="2023-06-22T13:57:58.600" v="3437" actId="27803"/>
          <ac:spMkLst>
            <pc:docMk/>
            <pc:sldMk cId="605312590" sldId="256"/>
            <ac:spMk id="1978" creationId="{B948D691-4618-9844-3120-AD20EC7EA2FE}"/>
          </ac:spMkLst>
        </pc:spChg>
        <pc:spChg chg="mod">
          <ac:chgData name="Emils Zegers" userId="bd5cf22c-0e97-44c0-acad-9bc9915da531" providerId="ADAL" clId="{5F09D76C-1841-4F58-94B1-5AE3681891B6}" dt="2023-06-22T13:57:58.600" v="3437" actId="27803"/>
          <ac:spMkLst>
            <pc:docMk/>
            <pc:sldMk cId="605312590" sldId="256"/>
            <ac:spMk id="1979" creationId="{6745AE55-39AC-C815-8288-32BD01022254}"/>
          </ac:spMkLst>
        </pc:spChg>
        <pc:spChg chg="mod">
          <ac:chgData name="Emils Zegers" userId="bd5cf22c-0e97-44c0-acad-9bc9915da531" providerId="ADAL" clId="{5F09D76C-1841-4F58-94B1-5AE3681891B6}" dt="2023-06-22T13:57:58.600" v="3437" actId="27803"/>
          <ac:spMkLst>
            <pc:docMk/>
            <pc:sldMk cId="605312590" sldId="256"/>
            <ac:spMk id="1980" creationId="{4C233BFA-1872-5315-E3BD-B24DE7851E9F}"/>
          </ac:spMkLst>
        </pc:spChg>
        <pc:spChg chg="mod">
          <ac:chgData name="Emils Zegers" userId="bd5cf22c-0e97-44c0-acad-9bc9915da531" providerId="ADAL" clId="{5F09D76C-1841-4F58-94B1-5AE3681891B6}" dt="2023-06-22T13:57:58.600" v="3437" actId="27803"/>
          <ac:spMkLst>
            <pc:docMk/>
            <pc:sldMk cId="605312590" sldId="256"/>
            <ac:spMk id="1981" creationId="{DB4AF990-6D58-C2EF-F59D-FB8D31EED941}"/>
          </ac:spMkLst>
        </pc:spChg>
        <pc:spChg chg="mod">
          <ac:chgData name="Emils Zegers" userId="bd5cf22c-0e97-44c0-acad-9bc9915da531" providerId="ADAL" clId="{5F09D76C-1841-4F58-94B1-5AE3681891B6}" dt="2023-06-22T13:57:58.600" v="3437" actId="27803"/>
          <ac:spMkLst>
            <pc:docMk/>
            <pc:sldMk cId="605312590" sldId="256"/>
            <ac:spMk id="1982" creationId="{85E0E4D0-DB10-19CD-54A8-6796626CD316}"/>
          </ac:spMkLst>
        </pc:spChg>
        <pc:spChg chg="mod">
          <ac:chgData name="Emils Zegers" userId="bd5cf22c-0e97-44c0-acad-9bc9915da531" providerId="ADAL" clId="{5F09D76C-1841-4F58-94B1-5AE3681891B6}" dt="2023-06-22T13:57:58.600" v="3437" actId="27803"/>
          <ac:spMkLst>
            <pc:docMk/>
            <pc:sldMk cId="605312590" sldId="256"/>
            <ac:spMk id="1983" creationId="{5070C14A-865A-04B2-E187-FCEACC176346}"/>
          </ac:spMkLst>
        </pc:spChg>
        <pc:spChg chg="mod">
          <ac:chgData name="Emils Zegers" userId="bd5cf22c-0e97-44c0-acad-9bc9915da531" providerId="ADAL" clId="{5F09D76C-1841-4F58-94B1-5AE3681891B6}" dt="2023-06-22T13:57:58.600" v="3437" actId="27803"/>
          <ac:spMkLst>
            <pc:docMk/>
            <pc:sldMk cId="605312590" sldId="256"/>
            <ac:spMk id="1984" creationId="{75DCE399-FECA-6B9D-8180-57C83FD45887}"/>
          </ac:spMkLst>
        </pc:spChg>
        <pc:spChg chg="mod">
          <ac:chgData name="Emils Zegers" userId="bd5cf22c-0e97-44c0-acad-9bc9915da531" providerId="ADAL" clId="{5F09D76C-1841-4F58-94B1-5AE3681891B6}" dt="2023-06-22T13:57:58.600" v="3437" actId="27803"/>
          <ac:spMkLst>
            <pc:docMk/>
            <pc:sldMk cId="605312590" sldId="256"/>
            <ac:spMk id="1985" creationId="{FD2DA682-A001-524D-6C92-0D072C873206}"/>
          </ac:spMkLst>
        </pc:spChg>
        <pc:spChg chg="mod">
          <ac:chgData name="Emils Zegers" userId="bd5cf22c-0e97-44c0-acad-9bc9915da531" providerId="ADAL" clId="{5F09D76C-1841-4F58-94B1-5AE3681891B6}" dt="2023-06-22T13:57:58.600" v="3437" actId="27803"/>
          <ac:spMkLst>
            <pc:docMk/>
            <pc:sldMk cId="605312590" sldId="256"/>
            <ac:spMk id="1986" creationId="{DF16A975-4B29-C471-E866-673B72C9B361}"/>
          </ac:spMkLst>
        </pc:spChg>
        <pc:spChg chg="mod">
          <ac:chgData name="Emils Zegers" userId="bd5cf22c-0e97-44c0-acad-9bc9915da531" providerId="ADAL" clId="{5F09D76C-1841-4F58-94B1-5AE3681891B6}" dt="2023-06-22T13:57:58.600" v="3437" actId="27803"/>
          <ac:spMkLst>
            <pc:docMk/>
            <pc:sldMk cId="605312590" sldId="256"/>
            <ac:spMk id="1987" creationId="{352367CD-7119-9C4A-5424-89811762A61C}"/>
          </ac:spMkLst>
        </pc:spChg>
        <pc:spChg chg="mod">
          <ac:chgData name="Emils Zegers" userId="bd5cf22c-0e97-44c0-acad-9bc9915da531" providerId="ADAL" clId="{5F09D76C-1841-4F58-94B1-5AE3681891B6}" dt="2023-06-22T13:57:58.600" v="3437" actId="27803"/>
          <ac:spMkLst>
            <pc:docMk/>
            <pc:sldMk cId="605312590" sldId="256"/>
            <ac:spMk id="1988" creationId="{5F146A44-CE2D-95AC-72D3-04E0558FF887}"/>
          </ac:spMkLst>
        </pc:spChg>
        <pc:spChg chg="mod">
          <ac:chgData name="Emils Zegers" userId="bd5cf22c-0e97-44c0-acad-9bc9915da531" providerId="ADAL" clId="{5F09D76C-1841-4F58-94B1-5AE3681891B6}" dt="2023-06-22T13:57:58.600" v="3437" actId="27803"/>
          <ac:spMkLst>
            <pc:docMk/>
            <pc:sldMk cId="605312590" sldId="256"/>
            <ac:spMk id="1989" creationId="{63A80B43-7CB7-30AB-66C5-8EE7ECF88BD4}"/>
          </ac:spMkLst>
        </pc:spChg>
        <pc:spChg chg="mod">
          <ac:chgData name="Emils Zegers" userId="bd5cf22c-0e97-44c0-acad-9bc9915da531" providerId="ADAL" clId="{5F09D76C-1841-4F58-94B1-5AE3681891B6}" dt="2023-06-22T13:57:58.600" v="3437" actId="27803"/>
          <ac:spMkLst>
            <pc:docMk/>
            <pc:sldMk cId="605312590" sldId="256"/>
            <ac:spMk id="1990" creationId="{A33AE1A7-1E43-29AD-67E5-6F8540DD7175}"/>
          </ac:spMkLst>
        </pc:spChg>
        <pc:spChg chg="mod">
          <ac:chgData name="Emils Zegers" userId="bd5cf22c-0e97-44c0-acad-9bc9915da531" providerId="ADAL" clId="{5F09D76C-1841-4F58-94B1-5AE3681891B6}" dt="2023-06-22T13:57:58.600" v="3437" actId="27803"/>
          <ac:spMkLst>
            <pc:docMk/>
            <pc:sldMk cId="605312590" sldId="256"/>
            <ac:spMk id="1991" creationId="{44A36514-F49C-53D5-5501-4078C5C55674}"/>
          </ac:spMkLst>
        </pc:spChg>
        <pc:spChg chg="mod">
          <ac:chgData name="Emils Zegers" userId="bd5cf22c-0e97-44c0-acad-9bc9915da531" providerId="ADAL" clId="{5F09D76C-1841-4F58-94B1-5AE3681891B6}" dt="2023-06-22T13:57:58.600" v="3437" actId="27803"/>
          <ac:spMkLst>
            <pc:docMk/>
            <pc:sldMk cId="605312590" sldId="256"/>
            <ac:spMk id="1992" creationId="{D3F693B8-84C1-C5A6-F787-6AEA6490BA05}"/>
          </ac:spMkLst>
        </pc:spChg>
        <pc:spChg chg="mod">
          <ac:chgData name="Emils Zegers" userId="bd5cf22c-0e97-44c0-acad-9bc9915da531" providerId="ADAL" clId="{5F09D76C-1841-4F58-94B1-5AE3681891B6}" dt="2023-06-22T13:57:58.600" v="3437" actId="27803"/>
          <ac:spMkLst>
            <pc:docMk/>
            <pc:sldMk cId="605312590" sldId="256"/>
            <ac:spMk id="1993" creationId="{1C6BA370-AD66-0378-1FA1-295802AA598A}"/>
          </ac:spMkLst>
        </pc:spChg>
        <pc:spChg chg="mod">
          <ac:chgData name="Emils Zegers" userId="bd5cf22c-0e97-44c0-acad-9bc9915da531" providerId="ADAL" clId="{5F09D76C-1841-4F58-94B1-5AE3681891B6}" dt="2023-06-22T13:57:58.600" v="3437" actId="27803"/>
          <ac:spMkLst>
            <pc:docMk/>
            <pc:sldMk cId="605312590" sldId="256"/>
            <ac:spMk id="1994" creationId="{ABCF369C-6A53-EB20-2D7C-1DDC5E485329}"/>
          </ac:spMkLst>
        </pc:spChg>
        <pc:spChg chg="mod">
          <ac:chgData name="Emils Zegers" userId="bd5cf22c-0e97-44c0-acad-9bc9915da531" providerId="ADAL" clId="{5F09D76C-1841-4F58-94B1-5AE3681891B6}" dt="2023-06-22T13:57:58.600" v="3437" actId="27803"/>
          <ac:spMkLst>
            <pc:docMk/>
            <pc:sldMk cId="605312590" sldId="256"/>
            <ac:spMk id="1995" creationId="{110B591C-C448-69ED-B270-CF80FC5A399C}"/>
          </ac:spMkLst>
        </pc:spChg>
        <pc:spChg chg="mod">
          <ac:chgData name="Emils Zegers" userId="bd5cf22c-0e97-44c0-acad-9bc9915da531" providerId="ADAL" clId="{5F09D76C-1841-4F58-94B1-5AE3681891B6}" dt="2023-06-22T13:57:58.600" v="3437" actId="27803"/>
          <ac:spMkLst>
            <pc:docMk/>
            <pc:sldMk cId="605312590" sldId="256"/>
            <ac:spMk id="1996" creationId="{28E8E6F7-48EE-D3D2-F6F5-A07718ECF219}"/>
          </ac:spMkLst>
        </pc:spChg>
        <pc:spChg chg="mod">
          <ac:chgData name="Emils Zegers" userId="bd5cf22c-0e97-44c0-acad-9bc9915da531" providerId="ADAL" clId="{5F09D76C-1841-4F58-94B1-5AE3681891B6}" dt="2023-06-22T13:57:58.600" v="3437" actId="27803"/>
          <ac:spMkLst>
            <pc:docMk/>
            <pc:sldMk cId="605312590" sldId="256"/>
            <ac:spMk id="1997" creationId="{654DD921-2387-2A8C-95D2-E7584F114755}"/>
          </ac:spMkLst>
        </pc:spChg>
        <pc:spChg chg="mod">
          <ac:chgData name="Emils Zegers" userId="bd5cf22c-0e97-44c0-acad-9bc9915da531" providerId="ADAL" clId="{5F09D76C-1841-4F58-94B1-5AE3681891B6}" dt="2023-06-22T13:57:58.600" v="3437" actId="27803"/>
          <ac:spMkLst>
            <pc:docMk/>
            <pc:sldMk cId="605312590" sldId="256"/>
            <ac:spMk id="1998" creationId="{48C61B16-0011-9212-D331-99876F48CE6D}"/>
          </ac:spMkLst>
        </pc:spChg>
        <pc:spChg chg="mod">
          <ac:chgData name="Emils Zegers" userId="bd5cf22c-0e97-44c0-acad-9bc9915da531" providerId="ADAL" clId="{5F09D76C-1841-4F58-94B1-5AE3681891B6}" dt="2023-06-22T13:57:58.600" v="3437" actId="27803"/>
          <ac:spMkLst>
            <pc:docMk/>
            <pc:sldMk cId="605312590" sldId="256"/>
            <ac:spMk id="1999" creationId="{7E5FF661-B796-24F0-21F6-5C97A3EC53F5}"/>
          </ac:spMkLst>
        </pc:spChg>
        <pc:spChg chg="mod">
          <ac:chgData name="Emils Zegers" userId="bd5cf22c-0e97-44c0-acad-9bc9915da531" providerId="ADAL" clId="{5F09D76C-1841-4F58-94B1-5AE3681891B6}" dt="2023-06-22T13:57:58.600" v="3437" actId="27803"/>
          <ac:spMkLst>
            <pc:docMk/>
            <pc:sldMk cId="605312590" sldId="256"/>
            <ac:spMk id="2000" creationId="{A08F5BD8-7290-5F34-B451-ADFD85A33D91}"/>
          </ac:spMkLst>
        </pc:spChg>
        <pc:spChg chg="mod">
          <ac:chgData name="Emils Zegers" userId="bd5cf22c-0e97-44c0-acad-9bc9915da531" providerId="ADAL" clId="{5F09D76C-1841-4F58-94B1-5AE3681891B6}" dt="2023-06-22T13:57:58.600" v="3437" actId="27803"/>
          <ac:spMkLst>
            <pc:docMk/>
            <pc:sldMk cId="605312590" sldId="256"/>
            <ac:spMk id="2001" creationId="{B2E53783-49AE-0A39-E224-8E99B73A5CA9}"/>
          </ac:spMkLst>
        </pc:spChg>
        <pc:spChg chg="mod">
          <ac:chgData name="Emils Zegers" userId="bd5cf22c-0e97-44c0-acad-9bc9915da531" providerId="ADAL" clId="{5F09D76C-1841-4F58-94B1-5AE3681891B6}" dt="2023-06-22T13:57:58.600" v="3437" actId="27803"/>
          <ac:spMkLst>
            <pc:docMk/>
            <pc:sldMk cId="605312590" sldId="256"/>
            <ac:spMk id="2002" creationId="{A9D4D822-52DB-6F2F-5033-D36C3B800D46}"/>
          </ac:spMkLst>
        </pc:spChg>
        <pc:spChg chg="mod">
          <ac:chgData name="Emils Zegers" userId="bd5cf22c-0e97-44c0-acad-9bc9915da531" providerId="ADAL" clId="{5F09D76C-1841-4F58-94B1-5AE3681891B6}" dt="2023-06-22T13:57:58.600" v="3437" actId="27803"/>
          <ac:spMkLst>
            <pc:docMk/>
            <pc:sldMk cId="605312590" sldId="256"/>
            <ac:spMk id="2003" creationId="{0AAF433E-1C4B-5B03-81C1-CC93202508CC}"/>
          </ac:spMkLst>
        </pc:spChg>
        <pc:spChg chg="mod">
          <ac:chgData name="Emils Zegers" userId="bd5cf22c-0e97-44c0-acad-9bc9915da531" providerId="ADAL" clId="{5F09D76C-1841-4F58-94B1-5AE3681891B6}" dt="2023-06-22T13:57:58.600" v="3437" actId="27803"/>
          <ac:spMkLst>
            <pc:docMk/>
            <pc:sldMk cId="605312590" sldId="256"/>
            <ac:spMk id="2004" creationId="{2E89F71F-63D2-5301-2838-A094FFC9518A}"/>
          </ac:spMkLst>
        </pc:spChg>
        <pc:spChg chg="mod">
          <ac:chgData name="Emils Zegers" userId="bd5cf22c-0e97-44c0-acad-9bc9915da531" providerId="ADAL" clId="{5F09D76C-1841-4F58-94B1-5AE3681891B6}" dt="2023-06-22T13:57:58.600" v="3437" actId="27803"/>
          <ac:spMkLst>
            <pc:docMk/>
            <pc:sldMk cId="605312590" sldId="256"/>
            <ac:spMk id="2005" creationId="{82EB1A2D-B4EB-4869-F5C2-895D757720F3}"/>
          </ac:spMkLst>
        </pc:spChg>
        <pc:spChg chg="mod">
          <ac:chgData name="Emils Zegers" userId="bd5cf22c-0e97-44c0-acad-9bc9915da531" providerId="ADAL" clId="{5F09D76C-1841-4F58-94B1-5AE3681891B6}" dt="2023-06-22T13:57:58.600" v="3437" actId="27803"/>
          <ac:spMkLst>
            <pc:docMk/>
            <pc:sldMk cId="605312590" sldId="256"/>
            <ac:spMk id="2006" creationId="{40135DA3-F618-63E8-F5E1-4CE4944F2843}"/>
          </ac:spMkLst>
        </pc:spChg>
        <pc:spChg chg="mod">
          <ac:chgData name="Emils Zegers" userId="bd5cf22c-0e97-44c0-acad-9bc9915da531" providerId="ADAL" clId="{5F09D76C-1841-4F58-94B1-5AE3681891B6}" dt="2023-06-22T13:57:58.600" v="3437" actId="27803"/>
          <ac:spMkLst>
            <pc:docMk/>
            <pc:sldMk cId="605312590" sldId="256"/>
            <ac:spMk id="2007" creationId="{6C848105-557C-433C-FC73-F19D1593FB87}"/>
          </ac:spMkLst>
        </pc:spChg>
        <pc:spChg chg="mod">
          <ac:chgData name="Emils Zegers" userId="bd5cf22c-0e97-44c0-acad-9bc9915da531" providerId="ADAL" clId="{5F09D76C-1841-4F58-94B1-5AE3681891B6}" dt="2023-06-22T13:57:58.600" v="3437" actId="27803"/>
          <ac:spMkLst>
            <pc:docMk/>
            <pc:sldMk cId="605312590" sldId="256"/>
            <ac:spMk id="2008" creationId="{A47C0670-FCE2-C71E-C557-B28ECF00C7A5}"/>
          </ac:spMkLst>
        </pc:spChg>
        <pc:spChg chg="mod">
          <ac:chgData name="Emils Zegers" userId="bd5cf22c-0e97-44c0-acad-9bc9915da531" providerId="ADAL" clId="{5F09D76C-1841-4F58-94B1-5AE3681891B6}" dt="2023-06-22T13:57:58.600" v="3437" actId="27803"/>
          <ac:spMkLst>
            <pc:docMk/>
            <pc:sldMk cId="605312590" sldId="256"/>
            <ac:spMk id="2009" creationId="{DE7B4670-A425-0F68-553F-696580F0A943}"/>
          </ac:spMkLst>
        </pc:spChg>
        <pc:spChg chg="mod">
          <ac:chgData name="Emils Zegers" userId="bd5cf22c-0e97-44c0-acad-9bc9915da531" providerId="ADAL" clId="{5F09D76C-1841-4F58-94B1-5AE3681891B6}" dt="2023-06-22T13:57:58.600" v="3437" actId="27803"/>
          <ac:spMkLst>
            <pc:docMk/>
            <pc:sldMk cId="605312590" sldId="256"/>
            <ac:spMk id="2010" creationId="{6C1A2AAC-DF51-7D2E-2629-9EC6469F4721}"/>
          </ac:spMkLst>
        </pc:spChg>
        <pc:spChg chg="mod">
          <ac:chgData name="Emils Zegers" userId="bd5cf22c-0e97-44c0-acad-9bc9915da531" providerId="ADAL" clId="{5F09D76C-1841-4F58-94B1-5AE3681891B6}" dt="2023-06-22T13:57:58.600" v="3437" actId="27803"/>
          <ac:spMkLst>
            <pc:docMk/>
            <pc:sldMk cId="605312590" sldId="256"/>
            <ac:spMk id="2011" creationId="{6299FA32-7741-AA69-376D-C6FB17631DBC}"/>
          </ac:spMkLst>
        </pc:spChg>
        <pc:spChg chg="mod">
          <ac:chgData name="Emils Zegers" userId="bd5cf22c-0e97-44c0-acad-9bc9915da531" providerId="ADAL" clId="{5F09D76C-1841-4F58-94B1-5AE3681891B6}" dt="2023-06-22T13:57:58.600" v="3437" actId="27803"/>
          <ac:spMkLst>
            <pc:docMk/>
            <pc:sldMk cId="605312590" sldId="256"/>
            <ac:spMk id="2012" creationId="{89E71D9D-6517-7BED-E47C-BEF53B535AEA}"/>
          </ac:spMkLst>
        </pc:spChg>
        <pc:spChg chg="mod">
          <ac:chgData name="Emils Zegers" userId="bd5cf22c-0e97-44c0-acad-9bc9915da531" providerId="ADAL" clId="{5F09D76C-1841-4F58-94B1-5AE3681891B6}" dt="2023-06-22T13:57:58.600" v="3437" actId="27803"/>
          <ac:spMkLst>
            <pc:docMk/>
            <pc:sldMk cId="605312590" sldId="256"/>
            <ac:spMk id="2013" creationId="{6969FCE0-BB43-C2F6-9DC1-BF67CA8DC42E}"/>
          </ac:spMkLst>
        </pc:spChg>
        <pc:spChg chg="mod">
          <ac:chgData name="Emils Zegers" userId="bd5cf22c-0e97-44c0-acad-9bc9915da531" providerId="ADAL" clId="{5F09D76C-1841-4F58-94B1-5AE3681891B6}" dt="2023-06-22T13:57:58.600" v="3437" actId="27803"/>
          <ac:spMkLst>
            <pc:docMk/>
            <pc:sldMk cId="605312590" sldId="256"/>
            <ac:spMk id="2014" creationId="{BFCB4579-B6B6-0DA9-1C1E-FB7D3EBB240E}"/>
          </ac:spMkLst>
        </pc:spChg>
        <pc:spChg chg="mod">
          <ac:chgData name="Emils Zegers" userId="bd5cf22c-0e97-44c0-acad-9bc9915da531" providerId="ADAL" clId="{5F09D76C-1841-4F58-94B1-5AE3681891B6}" dt="2023-06-22T13:57:58.600" v="3437" actId="27803"/>
          <ac:spMkLst>
            <pc:docMk/>
            <pc:sldMk cId="605312590" sldId="256"/>
            <ac:spMk id="2015" creationId="{1D09C0FC-8F1E-DD95-E786-F20F4513F102}"/>
          </ac:spMkLst>
        </pc:spChg>
        <pc:spChg chg="mod">
          <ac:chgData name="Emils Zegers" userId="bd5cf22c-0e97-44c0-acad-9bc9915da531" providerId="ADAL" clId="{5F09D76C-1841-4F58-94B1-5AE3681891B6}" dt="2023-06-22T13:57:58.600" v="3437" actId="27803"/>
          <ac:spMkLst>
            <pc:docMk/>
            <pc:sldMk cId="605312590" sldId="256"/>
            <ac:spMk id="2016" creationId="{0F5A1741-8726-EC96-A184-81C70FA8597A}"/>
          </ac:spMkLst>
        </pc:spChg>
        <pc:spChg chg="mod">
          <ac:chgData name="Emils Zegers" userId="bd5cf22c-0e97-44c0-acad-9bc9915da531" providerId="ADAL" clId="{5F09D76C-1841-4F58-94B1-5AE3681891B6}" dt="2023-06-22T13:57:58.600" v="3437" actId="27803"/>
          <ac:spMkLst>
            <pc:docMk/>
            <pc:sldMk cId="605312590" sldId="256"/>
            <ac:spMk id="2017" creationId="{72BACA34-14C9-C003-2557-EEC189DE9E03}"/>
          </ac:spMkLst>
        </pc:spChg>
        <pc:spChg chg="mod">
          <ac:chgData name="Emils Zegers" userId="bd5cf22c-0e97-44c0-acad-9bc9915da531" providerId="ADAL" clId="{5F09D76C-1841-4F58-94B1-5AE3681891B6}" dt="2023-06-22T13:57:58.600" v="3437" actId="27803"/>
          <ac:spMkLst>
            <pc:docMk/>
            <pc:sldMk cId="605312590" sldId="256"/>
            <ac:spMk id="2018" creationId="{0A7D5EFD-1FEF-04FE-009E-6A569FC7D38A}"/>
          </ac:spMkLst>
        </pc:spChg>
        <pc:spChg chg="mod">
          <ac:chgData name="Emils Zegers" userId="bd5cf22c-0e97-44c0-acad-9bc9915da531" providerId="ADAL" clId="{5F09D76C-1841-4F58-94B1-5AE3681891B6}" dt="2023-06-22T13:57:58.600" v="3437" actId="27803"/>
          <ac:spMkLst>
            <pc:docMk/>
            <pc:sldMk cId="605312590" sldId="256"/>
            <ac:spMk id="2019" creationId="{DFA84974-D418-8875-9A5D-395DCCB16121}"/>
          </ac:spMkLst>
        </pc:spChg>
        <pc:spChg chg="mod">
          <ac:chgData name="Emils Zegers" userId="bd5cf22c-0e97-44c0-acad-9bc9915da531" providerId="ADAL" clId="{5F09D76C-1841-4F58-94B1-5AE3681891B6}" dt="2023-06-22T13:57:58.600" v="3437" actId="27803"/>
          <ac:spMkLst>
            <pc:docMk/>
            <pc:sldMk cId="605312590" sldId="256"/>
            <ac:spMk id="2020" creationId="{A36FB78B-31F8-BD6F-25ED-B7BF5714E52A}"/>
          </ac:spMkLst>
        </pc:spChg>
        <pc:spChg chg="mod">
          <ac:chgData name="Emils Zegers" userId="bd5cf22c-0e97-44c0-acad-9bc9915da531" providerId="ADAL" clId="{5F09D76C-1841-4F58-94B1-5AE3681891B6}" dt="2023-06-22T13:57:58.600" v="3437" actId="27803"/>
          <ac:spMkLst>
            <pc:docMk/>
            <pc:sldMk cId="605312590" sldId="256"/>
            <ac:spMk id="2021" creationId="{2117CC5B-C48D-5011-4250-0A70A2A1EA9A}"/>
          </ac:spMkLst>
        </pc:spChg>
        <pc:spChg chg="mod">
          <ac:chgData name="Emils Zegers" userId="bd5cf22c-0e97-44c0-acad-9bc9915da531" providerId="ADAL" clId="{5F09D76C-1841-4F58-94B1-5AE3681891B6}" dt="2023-06-22T13:57:58.600" v="3437" actId="27803"/>
          <ac:spMkLst>
            <pc:docMk/>
            <pc:sldMk cId="605312590" sldId="256"/>
            <ac:spMk id="2022" creationId="{4A23694F-FA24-427F-5AC9-C17129A12592}"/>
          </ac:spMkLst>
        </pc:spChg>
        <pc:spChg chg="mod">
          <ac:chgData name="Emils Zegers" userId="bd5cf22c-0e97-44c0-acad-9bc9915da531" providerId="ADAL" clId="{5F09D76C-1841-4F58-94B1-5AE3681891B6}" dt="2023-06-22T13:57:58.600" v="3437" actId="27803"/>
          <ac:spMkLst>
            <pc:docMk/>
            <pc:sldMk cId="605312590" sldId="256"/>
            <ac:spMk id="2023" creationId="{C587C8A0-E755-52FD-BBFD-18524A766535}"/>
          </ac:spMkLst>
        </pc:spChg>
        <pc:spChg chg="mod">
          <ac:chgData name="Emils Zegers" userId="bd5cf22c-0e97-44c0-acad-9bc9915da531" providerId="ADAL" clId="{5F09D76C-1841-4F58-94B1-5AE3681891B6}" dt="2023-06-22T13:57:58.600" v="3437" actId="27803"/>
          <ac:spMkLst>
            <pc:docMk/>
            <pc:sldMk cId="605312590" sldId="256"/>
            <ac:spMk id="2024" creationId="{3AC04061-AA8B-B5B6-5287-DD614AFC101E}"/>
          </ac:spMkLst>
        </pc:spChg>
        <pc:spChg chg="mod">
          <ac:chgData name="Emils Zegers" userId="bd5cf22c-0e97-44c0-acad-9bc9915da531" providerId="ADAL" clId="{5F09D76C-1841-4F58-94B1-5AE3681891B6}" dt="2023-06-22T13:57:58.600" v="3437" actId="27803"/>
          <ac:spMkLst>
            <pc:docMk/>
            <pc:sldMk cId="605312590" sldId="256"/>
            <ac:spMk id="2025" creationId="{99D17670-7DD3-4FF5-B3DF-3D92F288AB5E}"/>
          </ac:spMkLst>
        </pc:spChg>
        <pc:spChg chg="mod">
          <ac:chgData name="Emils Zegers" userId="bd5cf22c-0e97-44c0-acad-9bc9915da531" providerId="ADAL" clId="{5F09D76C-1841-4F58-94B1-5AE3681891B6}" dt="2023-06-22T13:57:58.600" v="3437" actId="27803"/>
          <ac:spMkLst>
            <pc:docMk/>
            <pc:sldMk cId="605312590" sldId="256"/>
            <ac:spMk id="2026" creationId="{F3F4ED7D-CF09-853D-C188-C2B195C6DC4A}"/>
          </ac:spMkLst>
        </pc:spChg>
        <pc:spChg chg="mod">
          <ac:chgData name="Emils Zegers" userId="bd5cf22c-0e97-44c0-acad-9bc9915da531" providerId="ADAL" clId="{5F09D76C-1841-4F58-94B1-5AE3681891B6}" dt="2023-06-22T13:57:58.600" v="3437" actId="27803"/>
          <ac:spMkLst>
            <pc:docMk/>
            <pc:sldMk cId="605312590" sldId="256"/>
            <ac:spMk id="2027" creationId="{138BE889-0D60-DE9A-1D24-2C6A70FD6A7D}"/>
          </ac:spMkLst>
        </pc:spChg>
        <pc:spChg chg="mod">
          <ac:chgData name="Emils Zegers" userId="bd5cf22c-0e97-44c0-acad-9bc9915da531" providerId="ADAL" clId="{5F09D76C-1841-4F58-94B1-5AE3681891B6}" dt="2023-06-22T13:57:58.600" v="3437" actId="27803"/>
          <ac:spMkLst>
            <pc:docMk/>
            <pc:sldMk cId="605312590" sldId="256"/>
            <ac:spMk id="2028" creationId="{CEEF7104-F567-D6FE-8A21-E18FCF11389C}"/>
          </ac:spMkLst>
        </pc:spChg>
        <pc:spChg chg="mod">
          <ac:chgData name="Emils Zegers" userId="bd5cf22c-0e97-44c0-acad-9bc9915da531" providerId="ADAL" clId="{5F09D76C-1841-4F58-94B1-5AE3681891B6}" dt="2023-06-22T13:57:58.600" v="3437" actId="27803"/>
          <ac:spMkLst>
            <pc:docMk/>
            <pc:sldMk cId="605312590" sldId="256"/>
            <ac:spMk id="2029" creationId="{DB0B0D85-454B-0C6C-93E6-51FD80527EFA}"/>
          </ac:spMkLst>
        </pc:spChg>
        <pc:spChg chg="mod">
          <ac:chgData name="Emils Zegers" userId="bd5cf22c-0e97-44c0-acad-9bc9915da531" providerId="ADAL" clId="{5F09D76C-1841-4F58-94B1-5AE3681891B6}" dt="2023-06-22T13:57:58.600" v="3437" actId="27803"/>
          <ac:spMkLst>
            <pc:docMk/>
            <pc:sldMk cId="605312590" sldId="256"/>
            <ac:spMk id="2030" creationId="{30E6D1D9-403D-3C23-C988-C222E8C663E1}"/>
          </ac:spMkLst>
        </pc:spChg>
        <pc:spChg chg="mod">
          <ac:chgData name="Emils Zegers" userId="bd5cf22c-0e97-44c0-acad-9bc9915da531" providerId="ADAL" clId="{5F09D76C-1841-4F58-94B1-5AE3681891B6}" dt="2023-06-22T13:57:58.600" v="3437" actId="27803"/>
          <ac:spMkLst>
            <pc:docMk/>
            <pc:sldMk cId="605312590" sldId="256"/>
            <ac:spMk id="2031" creationId="{1DE5D6FD-09D8-7051-5FD1-C78B10A65799}"/>
          </ac:spMkLst>
        </pc:spChg>
        <pc:spChg chg="mod">
          <ac:chgData name="Emils Zegers" userId="bd5cf22c-0e97-44c0-acad-9bc9915da531" providerId="ADAL" clId="{5F09D76C-1841-4F58-94B1-5AE3681891B6}" dt="2023-06-22T13:57:58.600" v="3437" actId="27803"/>
          <ac:spMkLst>
            <pc:docMk/>
            <pc:sldMk cId="605312590" sldId="256"/>
            <ac:spMk id="2032" creationId="{A85940E6-6D39-1B54-281F-6044A1F29D9A}"/>
          </ac:spMkLst>
        </pc:spChg>
        <pc:spChg chg="mod">
          <ac:chgData name="Emils Zegers" userId="bd5cf22c-0e97-44c0-acad-9bc9915da531" providerId="ADAL" clId="{5F09D76C-1841-4F58-94B1-5AE3681891B6}" dt="2023-06-22T13:57:58.600" v="3437" actId="27803"/>
          <ac:spMkLst>
            <pc:docMk/>
            <pc:sldMk cId="605312590" sldId="256"/>
            <ac:spMk id="2033" creationId="{A40D42CE-DC3F-B628-4529-939794FB901E}"/>
          </ac:spMkLst>
        </pc:spChg>
        <pc:spChg chg="mod">
          <ac:chgData name="Emils Zegers" userId="bd5cf22c-0e97-44c0-acad-9bc9915da531" providerId="ADAL" clId="{5F09D76C-1841-4F58-94B1-5AE3681891B6}" dt="2023-06-22T13:57:58.600" v="3437" actId="27803"/>
          <ac:spMkLst>
            <pc:docMk/>
            <pc:sldMk cId="605312590" sldId="256"/>
            <ac:spMk id="2034" creationId="{86E19577-CACA-BCFF-CE30-BF5CA009347C}"/>
          </ac:spMkLst>
        </pc:spChg>
        <pc:spChg chg="mod">
          <ac:chgData name="Emils Zegers" userId="bd5cf22c-0e97-44c0-acad-9bc9915da531" providerId="ADAL" clId="{5F09D76C-1841-4F58-94B1-5AE3681891B6}" dt="2023-06-22T13:57:58.600" v="3437" actId="27803"/>
          <ac:spMkLst>
            <pc:docMk/>
            <pc:sldMk cId="605312590" sldId="256"/>
            <ac:spMk id="2035" creationId="{F9A09162-21FC-0738-4DF9-E7713878C49B}"/>
          </ac:spMkLst>
        </pc:spChg>
        <pc:spChg chg="mod">
          <ac:chgData name="Emils Zegers" userId="bd5cf22c-0e97-44c0-acad-9bc9915da531" providerId="ADAL" clId="{5F09D76C-1841-4F58-94B1-5AE3681891B6}" dt="2023-06-22T13:57:58.600" v="3437" actId="27803"/>
          <ac:spMkLst>
            <pc:docMk/>
            <pc:sldMk cId="605312590" sldId="256"/>
            <ac:spMk id="2036" creationId="{2A228FB2-9853-90A4-72D9-EAD620BAA9EC}"/>
          </ac:spMkLst>
        </pc:spChg>
        <pc:spChg chg="mod">
          <ac:chgData name="Emils Zegers" userId="bd5cf22c-0e97-44c0-acad-9bc9915da531" providerId="ADAL" clId="{5F09D76C-1841-4F58-94B1-5AE3681891B6}" dt="2023-06-22T13:57:58.600" v="3437" actId="27803"/>
          <ac:spMkLst>
            <pc:docMk/>
            <pc:sldMk cId="605312590" sldId="256"/>
            <ac:spMk id="2037" creationId="{E9FEF77C-9EE7-7434-10A9-4C3B756C779E}"/>
          </ac:spMkLst>
        </pc:spChg>
        <pc:spChg chg="mod">
          <ac:chgData name="Emils Zegers" userId="bd5cf22c-0e97-44c0-acad-9bc9915da531" providerId="ADAL" clId="{5F09D76C-1841-4F58-94B1-5AE3681891B6}" dt="2023-06-22T13:57:58.600" v="3437" actId="27803"/>
          <ac:spMkLst>
            <pc:docMk/>
            <pc:sldMk cId="605312590" sldId="256"/>
            <ac:spMk id="2038" creationId="{34D1D2CA-F286-E72A-EEAA-A576786D63C9}"/>
          </ac:spMkLst>
        </pc:spChg>
        <pc:spChg chg="mod">
          <ac:chgData name="Emils Zegers" userId="bd5cf22c-0e97-44c0-acad-9bc9915da531" providerId="ADAL" clId="{5F09D76C-1841-4F58-94B1-5AE3681891B6}" dt="2023-06-22T13:57:58.600" v="3437" actId="27803"/>
          <ac:spMkLst>
            <pc:docMk/>
            <pc:sldMk cId="605312590" sldId="256"/>
            <ac:spMk id="2039" creationId="{1D5377BC-4F7F-6B0A-0888-9A8AE70D9598}"/>
          </ac:spMkLst>
        </pc:spChg>
        <pc:spChg chg="mod">
          <ac:chgData name="Emils Zegers" userId="bd5cf22c-0e97-44c0-acad-9bc9915da531" providerId="ADAL" clId="{5F09D76C-1841-4F58-94B1-5AE3681891B6}" dt="2023-06-22T13:57:58.600" v="3437" actId="27803"/>
          <ac:spMkLst>
            <pc:docMk/>
            <pc:sldMk cId="605312590" sldId="256"/>
            <ac:spMk id="2040" creationId="{EB5C0C62-8F72-0F8D-2347-A071DD4EACF6}"/>
          </ac:spMkLst>
        </pc:spChg>
        <pc:spChg chg="mod">
          <ac:chgData name="Emils Zegers" userId="bd5cf22c-0e97-44c0-acad-9bc9915da531" providerId="ADAL" clId="{5F09D76C-1841-4F58-94B1-5AE3681891B6}" dt="2023-06-22T13:57:58.600" v="3437" actId="27803"/>
          <ac:spMkLst>
            <pc:docMk/>
            <pc:sldMk cId="605312590" sldId="256"/>
            <ac:spMk id="2041" creationId="{920C8AD1-38A9-E285-BA62-A9CBBA94948E}"/>
          </ac:spMkLst>
        </pc:spChg>
        <pc:spChg chg="mod">
          <ac:chgData name="Emils Zegers" userId="bd5cf22c-0e97-44c0-acad-9bc9915da531" providerId="ADAL" clId="{5F09D76C-1841-4F58-94B1-5AE3681891B6}" dt="2023-06-22T13:57:58.600" v="3437" actId="27803"/>
          <ac:spMkLst>
            <pc:docMk/>
            <pc:sldMk cId="605312590" sldId="256"/>
            <ac:spMk id="2042" creationId="{62CA7B80-DE60-62B3-AB55-3B369F01D907}"/>
          </ac:spMkLst>
        </pc:spChg>
        <pc:spChg chg="mod">
          <ac:chgData name="Emils Zegers" userId="bd5cf22c-0e97-44c0-acad-9bc9915da531" providerId="ADAL" clId="{5F09D76C-1841-4F58-94B1-5AE3681891B6}" dt="2023-06-22T13:57:58.600" v="3437" actId="27803"/>
          <ac:spMkLst>
            <pc:docMk/>
            <pc:sldMk cId="605312590" sldId="256"/>
            <ac:spMk id="2043" creationId="{E307E287-B51A-CC57-30EC-88D94FB2D9F7}"/>
          </ac:spMkLst>
        </pc:spChg>
        <pc:spChg chg="mod">
          <ac:chgData name="Emils Zegers" userId="bd5cf22c-0e97-44c0-acad-9bc9915da531" providerId="ADAL" clId="{5F09D76C-1841-4F58-94B1-5AE3681891B6}" dt="2023-06-22T13:57:58.600" v="3437" actId="27803"/>
          <ac:spMkLst>
            <pc:docMk/>
            <pc:sldMk cId="605312590" sldId="256"/>
            <ac:spMk id="2044" creationId="{1AC76580-8294-014C-80AC-DB44D7197898}"/>
          </ac:spMkLst>
        </pc:spChg>
        <pc:spChg chg="mod">
          <ac:chgData name="Emils Zegers" userId="bd5cf22c-0e97-44c0-acad-9bc9915da531" providerId="ADAL" clId="{5F09D76C-1841-4F58-94B1-5AE3681891B6}" dt="2023-06-22T13:57:58.600" v="3437" actId="27803"/>
          <ac:spMkLst>
            <pc:docMk/>
            <pc:sldMk cId="605312590" sldId="256"/>
            <ac:spMk id="2045" creationId="{D50A550B-302E-3C61-9B5A-BFA56FFCF0D3}"/>
          </ac:spMkLst>
        </pc:spChg>
        <pc:spChg chg="mod">
          <ac:chgData name="Emils Zegers" userId="bd5cf22c-0e97-44c0-acad-9bc9915da531" providerId="ADAL" clId="{5F09D76C-1841-4F58-94B1-5AE3681891B6}" dt="2023-06-22T13:57:58.600" v="3437" actId="27803"/>
          <ac:spMkLst>
            <pc:docMk/>
            <pc:sldMk cId="605312590" sldId="256"/>
            <ac:spMk id="2046" creationId="{7DB0B496-6399-00F1-CFA3-EC31B901C44C}"/>
          </ac:spMkLst>
        </pc:spChg>
        <pc:spChg chg="mod">
          <ac:chgData name="Emils Zegers" userId="bd5cf22c-0e97-44c0-acad-9bc9915da531" providerId="ADAL" clId="{5F09D76C-1841-4F58-94B1-5AE3681891B6}" dt="2023-06-22T13:57:58.600" v="3437" actId="27803"/>
          <ac:spMkLst>
            <pc:docMk/>
            <pc:sldMk cId="605312590" sldId="256"/>
            <ac:spMk id="2047" creationId="{13D44E32-7300-3BAB-6EC8-1DD1A39C017B}"/>
          </ac:spMkLst>
        </pc:spChg>
        <pc:spChg chg="mod">
          <ac:chgData name="Emils Zegers" userId="bd5cf22c-0e97-44c0-acad-9bc9915da531" providerId="ADAL" clId="{5F09D76C-1841-4F58-94B1-5AE3681891B6}" dt="2023-06-22T13:57:58.600" v="3437" actId="27803"/>
          <ac:spMkLst>
            <pc:docMk/>
            <pc:sldMk cId="605312590" sldId="256"/>
            <ac:spMk id="2048" creationId="{AFC818AA-1D44-46F3-20DD-FB11D9956112}"/>
          </ac:spMkLst>
        </pc:spChg>
        <pc:spChg chg="mod">
          <ac:chgData name="Emils Zegers" userId="bd5cf22c-0e97-44c0-acad-9bc9915da531" providerId="ADAL" clId="{5F09D76C-1841-4F58-94B1-5AE3681891B6}" dt="2023-06-22T13:57:58.600" v="3437" actId="27803"/>
          <ac:spMkLst>
            <pc:docMk/>
            <pc:sldMk cId="605312590" sldId="256"/>
            <ac:spMk id="2049" creationId="{090C3D04-5575-46DD-4765-1766B4B6DBBD}"/>
          </ac:spMkLst>
        </pc:spChg>
        <pc:spChg chg="mod">
          <ac:chgData name="Emils Zegers" userId="bd5cf22c-0e97-44c0-acad-9bc9915da531" providerId="ADAL" clId="{5F09D76C-1841-4F58-94B1-5AE3681891B6}" dt="2023-06-22T13:57:58.600" v="3437" actId="27803"/>
          <ac:spMkLst>
            <pc:docMk/>
            <pc:sldMk cId="605312590" sldId="256"/>
            <ac:spMk id="2050" creationId="{BB937D9F-1C06-FEE3-CDE3-8BA34D87A42B}"/>
          </ac:spMkLst>
        </pc:spChg>
        <pc:spChg chg="mod">
          <ac:chgData name="Emils Zegers" userId="bd5cf22c-0e97-44c0-acad-9bc9915da531" providerId="ADAL" clId="{5F09D76C-1841-4F58-94B1-5AE3681891B6}" dt="2023-06-22T13:57:58.600" v="3437" actId="27803"/>
          <ac:spMkLst>
            <pc:docMk/>
            <pc:sldMk cId="605312590" sldId="256"/>
            <ac:spMk id="2051" creationId="{CBBDF613-C0CE-C994-512D-56D120151E4E}"/>
          </ac:spMkLst>
        </pc:spChg>
        <pc:spChg chg="mod">
          <ac:chgData name="Emils Zegers" userId="bd5cf22c-0e97-44c0-acad-9bc9915da531" providerId="ADAL" clId="{5F09D76C-1841-4F58-94B1-5AE3681891B6}" dt="2023-06-22T13:57:58.600" v="3437" actId="27803"/>
          <ac:spMkLst>
            <pc:docMk/>
            <pc:sldMk cId="605312590" sldId="256"/>
            <ac:spMk id="2052" creationId="{5372591C-0D0A-4878-0037-97DC43E5486B}"/>
          </ac:spMkLst>
        </pc:spChg>
        <pc:spChg chg="mod">
          <ac:chgData name="Emils Zegers" userId="bd5cf22c-0e97-44c0-acad-9bc9915da531" providerId="ADAL" clId="{5F09D76C-1841-4F58-94B1-5AE3681891B6}" dt="2023-06-22T13:57:58.600" v="3437" actId="27803"/>
          <ac:spMkLst>
            <pc:docMk/>
            <pc:sldMk cId="605312590" sldId="256"/>
            <ac:spMk id="2053" creationId="{3E442B8B-B7AE-D245-504D-A36498B7D514}"/>
          </ac:spMkLst>
        </pc:spChg>
        <pc:spChg chg="mod">
          <ac:chgData name="Emils Zegers" userId="bd5cf22c-0e97-44c0-acad-9bc9915da531" providerId="ADAL" clId="{5F09D76C-1841-4F58-94B1-5AE3681891B6}" dt="2023-06-22T13:57:58.600" v="3437" actId="27803"/>
          <ac:spMkLst>
            <pc:docMk/>
            <pc:sldMk cId="605312590" sldId="256"/>
            <ac:spMk id="2054" creationId="{8BBB8B90-8857-F97F-3ADF-ABB5A49D2467}"/>
          </ac:spMkLst>
        </pc:spChg>
        <pc:spChg chg="mod">
          <ac:chgData name="Emils Zegers" userId="bd5cf22c-0e97-44c0-acad-9bc9915da531" providerId="ADAL" clId="{5F09D76C-1841-4F58-94B1-5AE3681891B6}" dt="2023-06-22T13:57:58.600" v="3437" actId="27803"/>
          <ac:spMkLst>
            <pc:docMk/>
            <pc:sldMk cId="605312590" sldId="256"/>
            <ac:spMk id="2055" creationId="{751AFF43-C8EA-1B0E-E2DA-C051CD0CCB01}"/>
          </ac:spMkLst>
        </pc:spChg>
        <pc:spChg chg="mod">
          <ac:chgData name="Emils Zegers" userId="bd5cf22c-0e97-44c0-acad-9bc9915da531" providerId="ADAL" clId="{5F09D76C-1841-4F58-94B1-5AE3681891B6}" dt="2023-06-22T13:57:58.600" v="3437" actId="27803"/>
          <ac:spMkLst>
            <pc:docMk/>
            <pc:sldMk cId="605312590" sldId="256"/>
            <ac:spMk id="2056" creationId="{09E972BB-0CE1-3B94-36C8-45FE4742D700}"/>
          </ac:spMkLst>
        </pc:spChg>
        <pc:spChg chg="mod">
          <ac:chgData name="Emils Zegers" userId="bd5cf22c-0e97-44c0-acad-9bc9915da531" providerId="ADAL" clId="{5F09D76C-1841-4F58-94B1-5AE3681891B6}" dt="2023-06-22T13:57:58.600" v="3437" actId="27803"/>
          <ac:spMkLst>
            <pc:docMk/>
            <pc:sldMk cId="605312590" sldId="256"/>
            <ac:spMk id="2057" creationId="{8594D782-B61B-71AD-8B9C-321E8C3E41FE}"/>
          </ac:spMkLst>
        </pc:spChg>
        <pc:spChg chg="mod">
          <ac:chgData name="Emils Zegers" userId="bd5cf22c-0e97-44c0-acad-9bc9915da531" providerId="ADAL" clId="{5F09D76C-1841-4F58-94B1-5AE3681891B6}" dt="2023-06-22T13:57:58.600" v="3437" actId="27803"/>
          <ac:spMkLst>
            <pc:docMk/>
            <pc:sldMk cId="605312590" sldId="256"/>
            <ac:spMk id="2058" creationId="{D1E3072C-7C4D-81EF-59C8-BF16488703A6}"/>
          </ac:spMkLst>
        </pc:spChg>
        <pc:spChg chg="mod">
          <ac:chgData name="Emils Zegers" userId="bd5cf22c-0e97-44c0-acad-9bc9915da531" providerId="ADAL" clId="{5F09D76C-1841-4F58-94B1-5AE3681891B6}" dt="2023-06-22T13:57:58.600" v="3437" actId="27803"/>
          <ac:spMkLst>
            <pc:docMk/>
            <pc:sldMk cId="605312590" sldId="256"/>
            <ac:spMk id="2059" creationId="{D0888F9D-2F29-6822-D62B-9B1C7A28E846}"/>
          </ac:spMkLst>
        </pc:spChg>
        <pc:spChg chg="mod">
          <ac:chgData name="Emils Zegers" userId="bd5cf22c-0e97-44c0-acad-9bc9915da531" providerId="ADAL" clId="{5F09D76C-1841-4F58-94B1-5AE3681891B6}" dt="2023-06-22T13:57:58.600" v="3437" actId="27803"/>
          <ac:spMkLst>
            <pc:docMk/>
            <pc:sldMk cId="605312590" sldId="256"/>
            <ac:spMk id="2060" creationId="{527678A3-7FAD-BEF9-3FD1-80191BA3E104}"/>
          </ac:spMkLst>
        </pc:spChg>
        <pc:spChg chg="mod">
          <ac:chgData name="Emils Zegers" userId="bd5cf22c-0e97-44c0-acad-9bc9915da531" providerId="ADAL" clId="{5F09D76C-1841-4F58-94B1-5AE3681891B6}" dt="2023-06-22T13:57:58.600" v="3437" actId="27803"/>
          <ac:spMkLst>
            <pc:docMk/>
            <pc:sldMk cId="605312590" sldId="256"/>
            <ac:spMk id="2061" creationId="{BF3D6B13-0065-BACA-DE8F-1136518E7F51}"/>
          </ac:spMkLst>
        </pc:spChg>
        <pc:spChg chg="mod">
          <ac:chgData name="Emils Zegers" userId="bd5cf22c-0e97-44c0-acad-9bc9915da531" providerId="ADAL" clId="{5F09D76C-1841-4F58-94B1-5AE3681891B6}" dt="2023-06-22T13:57:58.600" v="3437" actId="27803"/>
          <ac:spMkLst>
            <pc:docMk/>
            <pc:sldMk cId="605312590" sldId="256"/>
            <ac:spMk id="2062" creationId="{39EB6EE4-FB19-9444-C1FC-BA3B9A5B4F17}"/>
          </ac:spMkLst>
        </pc:spChg>
        <pc:spChg chg="mod">
          <ac:chgData name="Emils Zegers" userId="bd5cf22c-0e97-44c0-acad-9bc9915da531" providerId="ADAL" clId="{5F09D76C-1841-4F58-94B1-5AE3681891B6}" dt="2023-06-22T13:57:58.600" v="3437" actId="27803"/>
          <ac:spMkLst>
            <pc:docMk/>
            <pc:sldMk cId="605312590" sldId="256"/>
            <ac:spMk id="2063" creationId="{A4864FDF-C7E9-0FE3-3629-9FEDFD08FB84}"/>
          </ac:spMkLst>
        </pc:spChg>
        <pc:spChg chg="mod">
          <ac:chgData name="Emils Zegers" userId="bd5cf22c-0e97-44c0-acad-9bc9915da531" providerId="ADAL" clId="{5F09D76C-1841-4F58-94B1-5AE3681891B6}" dt="2023-06-22T13:57:58.600" v="3437" actId="27803"/>
          <ac:spMkLst>
            <pc:docMk/>
            <pc:sldMk cId="605312590" sldId="256"/>
            <ac:spMk id="2064" creationId="{3CF3D42F-9EF7-C933-5D1A-56C3E91C46D1}"/>
          </ac:spMkLst>
        </pc:spChg>
        <pc:spChg chg="mod">
          <ac:chgData name="Emils Zegers" userId="bd5cf22c-0e97-44c0-acad-9bc9915da531" providerId="ADAL" clId="{5F09D76C-1841-4F58-94B1-5AE3681891B6}" dt="2023-06-22T13:57:58.600" v="3437" actId="27803"/>
          <ac:spMkLst>
            <pc:docMk/>
            <pc:sldMk cId="605312590" sldId="256"/>
            <ac:spMk id="2065" creationId="{0929836F-15BD-62E7-E62A-96C2D683A78F}"/>
          </ac:spMkLst>
        </pc:spChg>
        <pc:spChg chg="mod">
          <ac:chgData name="Emils Zegers" userId="bd5cf22c-0e97-44c0-acad-9bc9915da531" providerId="ADAL" clId="{5F09D76C-1841-4F58-94B1-5AE3681891B6}" dt="2023-06-22T13:57:58.600" v="3437" actId="27803"/>
          <ac:spMkLst>
            <pc:docMk/>
            <pc:sldMk cId="605312590" sldId="256"/>
            <ac:spMk id="2066" creationId="{EC49B76E-BC24-4900-F3CD-41552FB343EE}"/>
          </ac:spMkLst>
        </pc:spChg>
        <pc:spChg chg="mod">
          <ac:chgData name="Emils Zegers" userId="bd5cf22c-0e97-44c0-acad-9bc9915da531" providerId="ADAL" clId="{5F09D76C-1841-4F58-94B1-5AE3681891B6}" dt="2023-06-22T13:57:58.600" v="3437" actId="27803"/>
          <ac:spMkLst>
            <pc:docMk/>
            <pc:sldMk cId="605312590" sldId="256"/>
            <ac:spMk id="2067" creationId="{AFC20215-E1CD-7421-171A-598E8FFB99F4}"/>
          </ac:spMkLst>
        </pc:spChg>
        <pc:spChg chg="mod">
          <ac:chgData name="Emils Zegers" userId="bd5cf22c-0e97-44c0-acad-9bc9915da531" providerId="ADAL" clId="{5F09D76C-1841-4F58-94B1-5AE3681891B6}" dt="2023-06-22T13:57:58.600" v="3437" actId="27803"/>
          <ac:spMkLst>
            <pc:docMk/>
            <pc:sldMk cId="605312590" sldId="256"/>
            <ac:spMk id="2068" creationId="{8B286F1E-FBEA-E827-C7EF-9F50DD532D95}"/>
          </ac:spMkLst>
        </pc:spChg>
        <pc:spChg chg="mod">
          <ac:chgData name="Emils Zegers" userId="bd5cf22c-0e97-44c0-acad-9bc9915da531" providerId="ADAL" clId="{5F09D76C-1841-4F58-94B1-5AE3681891B6}" dt="2023-06-22T13:57:58.600" v="3437" actId="27803"/>
          <ac:spMkLst>
            <pc:docMk/>
            <pc:sldMk cId="605312590" sldId="256"/>
            <ac:spMk id="2069" creationId="{0A39CCBD-5D52-DBA1-32BD-7F3E9E92B60A}"/>
          </ac:spMkLst>
        </pc:spChg>
        <pc:spChg chg="mod">
          <ac:chgData name="Emils Zegers" userId="bd5cf22c-0e97-44c0-acad-9bc9915da531" providerId="ADAL" clId="{5F09D76C-1841-4F58-94B1-5AE3681891B6}" dt="2023-06-22T13:57:58.600" v="3437" actId="27803"/>
          <ac:spMkLst>
            <pc:docMk/>
            <pc:sldMk cId="605312590" sldId="256"/>
            <ac:spMk id="2070" creationId="{A27708DB-4BC5-9E67-FA8C-28F929D4F84C}"/>
          </ac:spMkLst>
        </pc:spChg>
        <pc:spChg chg="mod">
          <ac:chgData name="Emils Zegers" userId="bd5cf22c-0e97-44c0-acad-9bc9915da531" providerId="ADAL" clId="{5F09D76C-1841-4F58-94B1-5AE3681891B6}" dt="2023-06-22T13:57:58.600" v="3437" actId="27803"/>
          <ac:spMkLst>
            <pc:docMk/>
            <pc:sldMk cId="605312590" sldId="256"/>
            <ac:spMk id="2071" creationId="{72E65760-A353-4AFA-FE0F-4406A4B627D2}"/>
          </ac:spMkLst>
        </pc:spChg>
        <pc:spChg chg="mod">
          <ac:chgData name="Emils Zegers" userId="bd5cf22c-0e97-44c0-acad-9bc9915da531" providerId="ADAL" clId="{5F09D76C-1841-4F58-94B1-5AE3681891B6}" dt="2023-06-22T13:57:58.600" v="3437" actId="27803"/>
          <ac:spMkLst>
            <pc:docMk/>
            <pc:sldMk cId="605312590" sldId="256"/>
            <ac:spMk id="2072" creationId="{6AC7FBE2-A5FA-A644-42AF-4C6C8C4C60A9}"/>
          </ac:spMkLst>
        </pc:spChg>
        <pc:spChg chg="mod">
          <ac:chgData name="Emils Zegers" userId="bd5cf22c-0e97-44c0-acad-9bc9915da531" providerId="ADAL" clId="{5F09D76C-1841-4F58-94B1-5AE3681891B6}" dt="2023-06-22T13:57:58.600" v="3437" actId="27803"/>
          <ac:spMkLst>
            <pc:docMk/>
            <pc:sldMk cId="605312590" sldId="256"/>
            <ac:spMk id="2073" creationId="{FD67C7B7-EFD7-5EBB-0F49-ADEC83635047}"/>
          </ac:spMkLst>
        </pc:spChg>
        <pc:spChg chg="mod">
          <ac:chgData name="Emils Zegers" userId="bd5cf22c-0e97-44c0-acad-9bc9915da531" providerId="ADAL" clId="{5F09D76C-1841-4F58-94B1-5AE3681891B6}" dt="2023-06-22T13:57:58.600" v="3437" actId="27803"/>
          <ac:spMkLst>
            <pc:docMk/>
            <pc:sldMk cId="605312590" sldId="256"/>
            <ac:spMk id="2074" creationId="{3489B9B0-2818-D088-7070-957CA7EDB077}"/>
          </ac:spMkLst>
        </pc:spChg>
        <pc:spChg chg="mod">
          <ac:chgData name="Emils Zegers" userId="bd5cf22c-0e97-44c0-acad-9bc9915da531" providerId="ADAL" clId="{5F09D76C-1841-4F58-94B1-5AE3681891B6}" dt="2023-06-22T13:57:58.600" v="3437" actId="27803"/>
          <ac:spMkLst>
            <pc:docMk/>
            <pc:sldMk cId="605312590" sldId="256"/>
            <ac:spMk id="2075" creationId="{8FEA2720-FD2B-F727-A632-14CED4B628E5}"/>
          </ac:spMkLst>
        </pc:spChg>
        <pc:spChg chg="mod">
          <ac:chgData name="Emils Zegers" userId="bd5cf22c-0e97-44c0-acad-9bc9915da531" providerId="ADAL" clId="{5F09D76C-1841-4F58-94B1-5AE3681891B6}" dt="2023-06-22T13:57:58.600" v="3437" actId="27803"/>
          <ac:spMkLst>
            <pc:docMk/>
            <pc:sldMk cId="605312590" sldId="256"/>
            <ac:spMk id="2076" creationId="{6254B6AC-B84B-811C-6D3B-234014E08C01}"/>
          </ac:spMkLst>
        </pc:spChg>
        <pc:spChg chg="mod">
          <ac:chgData name="Emils Zegers" userId="bd5cf22c-0e97-44c0-acad-9bc9915da531" providerId="ADAL" clId="{5F09D76C-1841-4F58-94B1-5AE3681891B6}" dt="2023-06-22T13:57:58.600" v="3437" actId="27803"/>
          <ac:spMkLst>
            <pc:docMk/>
            <pc:sldMk cId="605312590" sldId="256"/>
            <ac:spMk id="2077" creationId="{882148AE-ED89-BDF8-DEDB-DBF1858BD783}"/>
          </ac:spMkLst>
        </pc:spChg>
        <pc:spChg chg="mod">
          <ac:chgData name="Emils Zegers" userId="bd5cf22c-0e97-44c0-acad-9bc9915da531" providerId="ADAL" clId="{5F09D76C-1841-4F58-94B1-5AE3681891B6}" dt="2023-06-22T13:57:58.600" v="3437" actId="27803"/>
          <ac:spMkLst>
            <pc:docMk/>
            <pc:sldMk cId="605312590" sldId="256"/>
            <ac:spMk id="2078" creationId="{A8ACB918-2054-561C-E398-0CB6DAFAE347}"/>
          </ac:spMkLst>
        </pc:spChg>
        <pc:spChg chg="mod">
          <ac:chgData name="Emils Zegers" userId="bd5cf22c-0e97-44c0-acad-9bc9915da531" providerId="ADAL" clId="{5F09D76C-1841-4F58-94B1-5AE3681891B6}" dt="2023-06-22T13:57:58.600" v="3437" actId="27803"/>
          <ac:spMkLst>
            <pc:docMk/>
            <pc:sldMk cId="605312590" sldId="256"/>
            <ac:spMk id="2079" creationId="{6B2817F3-3085-7C97-C1B9-C110968888C7}"/>
          </ac:spMkLst>
        </pc:spChg>
        <pc:spChg chg="mod">
          <ac:chgData name="Emils Zegers" userId="bd5cf22c-0e97-44c0-acad-9bc9915da531" providerId="ADAL" clId="{5F09D76C-1841-4F58-94B1-5AE3681891B6}" dt="2023-06-22T13:57:58.600" v="3437" actId="27803"/>
          <ac:spMkLst>
            <pc:docMk/>
            <pc:sldMk cId="605312590" sldId="256"/>
            <ac:spMk id="2080" creationId="{9C5B0783-FB35-920C-945E-75F583527774}"/>
          </ac:spMkLst>
        </pc:spChg>
        <pc:spChg chg="mod">
          <ac:chgData name="Emils Zegers" userId="bd5cf22c-0e97-44c0-acad-9bc9915da531" providerId="ADAL" clId="{5F09D76C-1841-4F58-94B1-5AE3681891B6}" dt="2023-06-22T13:57:58.600" v="3437" actId="27803"/>
          <ac:spMkLst>
            <pc:docMk/>
            <pc:sldMk cId="605312590" sldId="256"/>
            <ac:spMk id="2081" creationId="{D26B32E4-141B-1C37-8779-6F18C7D67C61}"/>
          </ac:spMkLst>
        </pc:spChg>
        <pc:spChg chg="mod">
          <ac:chgData name="Emils Zegers" userId="bd5cf22c-0e97-44c0-acad-9bc9915da531" providerId="ADAL" clId="{5F09D76C-1841-4F58-94B1-5AE3681891B6}" dt="2023-06-22T13:57:58.600" v="3437" actId="27803"/>
          <ac:spMkLst>
            <pc:docMk/>
            <pc:sldMk cId="605312590" sldId="256"/>
            <ac:spMk id="2082" creationId="{DB372B6F-B92C-262C-C6F3-76C16684C58C}"/>
          </ac:spMkLst>
        </pc:spChg>
        <pc:spChg chg="mod">
          <ac:chgData name="Emils Zegers" userId="bd5cf22c-0e97-44c0-acad-9bc9915da531" providerId="ADAL" clId="{5F09D76C-1841-4F58-94B1-5AE3681891B6}" dt="2023-06-22T13:57:58.600" v="3437" actId="27803"/>
          <ac:spMkLst>
            <pc:docMk/>
            <pc:sldMk cId="605312590" sldId="256"/>
            <ac:spMk id="2083" creationId="{1DF8F6A6-BD08-50EB-FAF2-4927CB8249CF}"/>
          </ac:spMkLst>
        </pc:spChg>
        <pc:spChg chg="mod">
          <ac:chgData name="Emils Zegers" userId="bd5cf22c-0e97-44c0-acad-9bc9915da531" providerId="ADAL" clId="{5F09D76C-1841-4F58-94B1-5AE3681891B6}" dt="2023-06-22T13:57:58.600" v="3437" actId="27803"/>
          <ac:spMkLst>
            <pc:docMk/>
            <pc:sldMk cId="605312590" sldId="256"/>
            <ac:spMk id="2084" creationId="{D52901C8-5E0E-8C64-A7EC-348E8EAE89E4}"/>
          </ac:spMkLst>
        </pc:spChg>
        <pc:spChg chg="mod">
          <ac:chgData name="Emils Zegers" userId="bd5cf22c-0e97-44c0-acad-9bc9915da531" providerId="ADAL" clId="{5F09D76C-1841-4F58-94B1-5AE3681891B6}" dt="2023-06-22T13:57:58.600" v="3437" actId="27803"/>
          <ac:spMkLst>
            <pc:docMk/>
            <pc:sldMk cId="605312590" sldId="256"/>
            <ac:spMk id="2085" creationId="{44E13C3B-746C-006B-7DA8-0D1221B59ACF}"/>
          </ac:spMkLst>
        </pc:spChg>
        <pc:spChg chg="mod">
          <ac:chgData name="Emils Zegers" userId="bd5cf22c-0e97-44c0-acad-9bc9915da531" providerId="ADAL" clId="{5F09D76C-1841-4F58-94B1-5AE3681891B6}" dt="2023-06-22T13:57:58.600" v="3437" actId="27803"/>
          <ac:spMkLst>
            <pc:docMk/>
            <pc:sldMk cId="605312590" sldId="256"/>
            <ac:spMk id="2086" creationId="{57EAD567-44A0-5FF4-3256-A96A2A9ECDE5}"/>
          </ac:spMkLst>
        </pc:spChg>
        <pc:spChg chg="mod">
          <ac:chgData name="Emils Zegers" userId="bd5cf22c-0e97-44c0-acad-9bc9915da531" providerId="ADAL" clId="{5F09D76C-1841-4F58-94B1-5AE3681891B6}" dt="2023-06-22T13:57:58.600" v="3437" actId="27803"/>
          <ac:spMkLst>
            <pc:docMk/>
            <pc:sldMk cId="605312590" sldId="256"/>
            <ac:spMk id="2087" creationId="{158B64F5-BF61-FBE0-EAF8-832EF0B99F0F}"/>
          </ac:spMkLst>
        </pc:spChg>
        <pc:spChg chg="mod">
          <ac:chgData name="Emils Zegers" userId="bd5cf22c-0e97-44c0-acad-9bc9915da531" providerId="ADAL" clId="{5F09D76C-1841-4F58-94B1-5AE3681891B6}" dt="2023-06-22T13:57:58.600" v="3437" actId="27803"/>
          <ac:spMkLst>
            <pc:docMk/>
            <pc:sldMk cId="605312590" sldId="256"/>
            <ac:spMk id="2088" creationId="{78F085A7-7795-8ED4-0527-8E2812B5921A}"/>
          </ac:spMkLst>
        </pc:spChg>
        <pc:spChg chg="mod">
          <ac:chgData name="Emils Zegers" userId="bd5cf22c-0e97-44c0-acad-9bc9915da531" providerId="ADAL" clId="{5F09D76C-1841-4F58-94B1-5AE3681891B6}" dt="2023-06-22T13:57:58.600" v="3437" actId="27803"/>
          <ac:spMkLst>
            <pc:docMk/>
            <pc:sldMk cId="605312590" sldId="256"/>
            <ac:spMk id="2089" creationId="{94B15740-5A8B-4104-1711-757F1E9DABC3}"/>
          </ac:spMkLst>
        </pc:spChg>
        <pc:spChg chg="mod">
          <ac:chgData name="Emils Zegers" userId="bd5cf22c-0e97-44c0-acad-9bc9915da531" providerId="ADAL" clId="{5F09D76C-1841-4F58-94B1-5AE3681891B6}" dt="2023-06-22T13:57:58.600" v="3437" actId="27803"/>
          <ac:spMkLst>
            <pc:docMk/>
            <pc:sldMk cId="605312590" sldId="256"/>
            <ac:spMk id="2090" creationId="{2179782F-D93F-27E0-51F1-6568B2B4A7A6}"/>
          </ac:spMkLst>
        </pc:spChg>
        <pc:spChg chg="mod">
          <ac:chgData name="Emils Zegers" userId="bd5cf22c-0e97-44c0-acad-9bc9915da531" providerId="ADAL" clId="{5F09D76C-1841-4F58-94B1-5AE3681891B6}" dt="2023-06-22T13:57:58.600" v="3437" actId="27803"/>
          <ac:spMkLst>
            <pc:docMk/>
            <pc:sldMk cId="605312590" sldId="256"/>
            <ac:spMk id="2091" creationId="{835C6D11-3112-C348-5AB8-7ED62DD123AF}"/>
          </ac:spMkLst>
        </pc:spChg>
        <pc:spChg chg="mod">
          <ac:chgData name="Emils Zegers" userId="bd5cf22c-0e97-44c0-acad-9bc9915da531" providerId="ADAL" clId="{5F09D76C-1841-4F58-94B1-5AE3681891B6}" dt="2023-06-22T13:57:58.600" v="3437" actId="27803"/>
          <ac:spMkLst>
            <pc:docMk/>
            <pc:sldMk cId="605312590" sldId="256"/>
            <ac:spMk id="2092" creationId="{CEE60267-1C6A-B359-6B50-947EAA4BF03E}"/>
          </ac:spMkLst>
        </pc:spChg>
        <pc:spChg chg="mod">
          <ac:chgData name="Emils Zegers" userId="bd5cf22c-0e97-44c0-acad-9bc9915da531" providerId="ADAL" clId="{5F09D76C-1841-4F58-94B1-5AE3681891B6}" dt="2023-06-22T13:57:58.600" v="3437" actId="27803"/>
          <ac:spMkLst>
            <pc:docMk/>
            <pc:sldMk cId="605312590" sldId="256"/>
            <ac:spMk id="2093" creationId="{409F8048-6574-DC1A-6FDE-D4AC09C00511}"/>
          </ac:spMkLst>
        </pc:spChg>
        <pc:spChg chg="mod">
          <ac:chgData name="Emils Zegers" userId="bd5cf22c-0e97-44c0-acad-9bc9915da531" providerId="ADAL" clId="{5F09D76C-1841-4F58-94B1-5AE3681891B6}" dt="2023-06-22T13:57:58.600" v="3437" actId="27803"/>
          <ac:spMkLst>
            <pc:docMk/>
            <pc:sldMk cId="605312590" sldId="256"/>
            <ac:spMk id="2094" creationId="{CFD9AFF2-BBC0-EC4D-7452-413763CBF654}"/>
          </ac:spMkLst>
        </pc:spChg>
        <pc:spChg chg="mod">
          <ac:chgData name="Emils Zegers" userId="bd5cf22c-0e97-44c0-acad-9bc9915da531" providerId="ADAL" clId="{5F09D76C-1841-4F58-94B1-5AE3681891B6}" dt="2023-06-22T13:57:58.600" v="3437" actId="27803"/>
          <ac:spMkLst>
            <pc:docMk/>
            <pc:sldMk cId="605312590" sldId="256"/>
            <ac:spMk id="2095" creationId="{878669F8-4955-6A14-E4DC-6E3F30597F5E}"/>
          </ac:spMkLst>
        </pc:spChg>
        <pc:spChg chg="mod">
          <ac:chgData name="Emils Zegers" userId="bd5cf22c-0e97-44c0-acad-9bc9915da531" providerId="ADAL" clId="{5F09D76C-1841-4F58-94B1-5AE3681891B6}" dt="2023-06-22T13:57:58.600" v="3437" actId="27803"/>
          <ac:spMkLst>
            <pc:docMk/>
            <pc:sldMk cId="605312590" sldId="256"/>
            <ac:spMk id="2096" creationId="{E9DA9D7A-D7F1-3BA7-2591-CB6A846367C0}"/>
          </ac:spMkLst>
        </pc:spChg>
        <pc:spChg chg="mod">
          <ac:chgData name="Emils Zegers" userId="bd5cf22c-0e97-44c0-acad-9bc9915da531" providerId="ADAL" clId="{5F09D76C-1841-4F58-94B1-5AE3681891B6}" dt="2023-06-22T13:57:58.600" v="3437" actId="27803"/>
          <ac:spMkLst>
            <pc:docMk/>
            <pc:sldMk cId="605312590" sldId="256"/>
            <ac:spMk id="2097" creationId="{8D6A240F-62D4-276D-2208-AF4AB99254A5}"/>
          </ac:spMkLst>
        </pc:spChg>
        <pc:spChg chg="mod">
          <ac:chgData name="Emils Zegers" userId="bd5cf22c-0e97-44c0-acad-9bc9915da531" providerId="ADAL" clId="{5F09D76C-1841-4F58-94B1-5AE3681891B6}" dt="2023-06-22T13:57:58.600" v="3437" actId="27803"/>
          <ac:spMkLst>
            <pc:docMk/>
            <pc:sldMk cId="605312590" sldId="256"/>
            <ac:spMk id="2098" creationId="{2B260A6E-D93D-E842-15D3-C6221DE60A12}"/>
          </ac:spMkLst>
        </pc:spChg>
        <pc:spChg chg="mod">
          <ac:chgData name="Emils Zegers" userId="bd5cf22c-0e97-44c0-acad-9bc9915da531" providerId="ADAL" clId="{5F09D76C-1841-4F58-94B1-5AE3681891B6}" dt="2023-06-22T13:57:58.600" v="3437" actId="27803"/>
          <ac:spMkLst>
            <pc:docMk/>
            <pc:sldMk cId="605312590" sldId="256"/>
            <ac:spMk id="2099" creationId="{9E132016-B1F7-B6B5-139D-9A84E6DD9CF9}"/>
          </ac:spMkLst>
        </pc:spChg>
        <pc:spChg chg="mod">
          <ac:chgData name="Emils Zegers" userId="bd5cf22c-0e97-44c0-acad-9bc9915da531" providerId="ADAL" clId="{5F09D76C-1841-4F58-94B1-5AE3681891B6}" dt="2023-06-22T13:57:58.600" v="3437" actId="27803"/>
          <ac:spMkLst>
            <pc:docMk/>
            <pc:sldMk cId="605312590" sldId="256"/>
            <ac:spMk id="2100" creationId="{402B35C4-6AE5-E653-EC47-B310C6C7E1F1}"/>
          </ac:spMkLst>
        </pc:spChg>
        <pc:spChg chg="mod">
          <ac:chgData name="Emils Zegers" userId="bd5cf22c-0e97-44c0-acad-9bc9915da531" providerId="ADAL" clId="{5F09D76C-1841-4F58-94B1-5AE3681891B6}" dt="2023-06-22T13:57:58.600" v="3437" actId="27803"/>
          <ac:spMkLst>
            <pc:docMk/>
            <pc:sldMk cId="605312590" sldId="256"/>
            <ac:spMk id="2101" creationId="{1AF2301B-64A0-B81C-2F00-1CD13D8B1B35}"/>
          </ac:spMkLst>
        </pc:spChg>
        <pc:spChg chg="mod">
          <ac:chgData name="Emils Zegers" userId="bd5cf22c-0e97-44c0-acad-9bc9915da531" providerId="ADAL" clId="{5F09D76C-1841-4F58-94B1-5AE3681891B6}" dt="2023-06-22T13:57:58.600" v="3437" actId="27803"/>
          <ac:spMkLst>
            <pc:docMk/>
            <pc:sldMk cId="605312590" sldId="256"/>
            <ac:spMk id="2102" creationId="{2EBC74E0-C6F5-F687-0A3D-4DFF1784B324}"/>
          </ac:spMkLst>
        </pc:spChg>
        <pc:spChg chg="mod">
          <ac:chgData name="Emils Zegers" userId="bd5cf22c-0e97-44c0-acad-9bc9915da531" providerId="ADAL" clId="{5F09D76C-1841-4F58-94B1-5AE3681891B6}" dt="2023-06-22T13:57:58.600" v="3437" actId="27803"/>
          <ac:spMkLst>
            <pc:docMk/>
            <pc:sldMk cId="605312590" sldId="256"/>
            <ac:spMk id="2103" creationId="{55A6FB55-A3F2-DE09-B2DF-33F190C74593}"/>
          </ac:spMkLst>
        </pc:spChg>
        <pc:spChg chg="mod">
          <ac:chgData name="Emils Zegers" userId="bd5cf22c-0e97-44c0-acad-9bc9915da531" providerId="ADAL" clId="{5F09D76C-1841-4F58-94B1-5AE3681891B6}" dt="2023-06-22T13:57:58.600" v="3437" actId="27803"/>
          <ac:spMkLst>
            <pc:docMk/>
            <pc:sldMk cId="605312590" sldId="256"/>
            <ac:spMk id="2104" creationId="{E8419E69-62E6-E033-8DB4-B3D7EC681E66}"/>
          </ac:spMkLst>
        </pc:spChg>
        <pc:spChg chg="mod">
          <ac:chgData name="Emils Zegers" userId="bd5cf22c-0e97-44c0-acad-9bc9915da531" providerId="ADAL" clId="{5F09D76C-1841-4F58-94B1-5AE3681891B6}" dt="2023-06-22T13:57:58.600" v="3437" actId="27803"/>
          <ac:spMkLst>
            <pc:docMk/>
            <pc:sldMk cId="605312590" sldId="256"/>
            <ac:spMk id="2105" creationId="{22060194-7126-389B-3C4F-7BD961FEE130}"/>
          </ac:spMkLst>
        </pc:spChg>
        <pc:spChg chg="mod">
          <ac:chgData name="Emils Zegers" userId="bd5cf22c-0e97-44c0-acad-9bc9915da531" providerId="ADAL" clId="{5F09D76C-1841-4F58-94B1-5AE3681891B6}" dt="2023-06-22T13:57:58.600" v="3437" actId="27803"/>
          <ac:spMkLst>
            <pc:docMk/>
            <pc:sldMk cId="605312590" sldId="256"/>
            <ac:spMk id="2106" creationId="{C7EAA325-0A7E-7EDF-51B3-35FFAD3E07C6}"/>
          </ac:spMkLst>
        </pc:spChg>
        <pc:spChg chg="mod">
          <ac:chgData name="Emils Zegers" userId="bd5cf22c-0e97-44c0-acad-9bc9915da531" providerId="ADAL" clId="{5F09D76C-1841-4F58-94B1-5AE3681891B6}" dt="2023-06-22T13:57:58.600" v="3437" actId="27803"/>
          <ac:spMkLst>
            <pc:docMk/>
            <pc:sldMk cId="605312590" sldId="256"/>
            <ac:spMk id="2107" creationId="{04AB284D-3E59-4366-8C0E-71C9EBC8ADC9}"/>
          </ac:spMkLst>
        </pc:spChg>
        <pc:spChg chg="mod">
          <ac:chgData name="Emils Zegers" userId="bd5cf22c-0e97-44c0-acad-9bc9915da531" providerId="ADAL" clId="{5F09D76C-1841-4F58-94B1-5AE3681891B6}" dt="2023-06-22T13:57:58.600" v="3437" actId="27803"/>
          <ac:spMkLst>
            <pc:docMk/>
            <pc:sldMk cId="605312590" sldId="256"/>
            <ac:spMk id="2108" creationId="{17B794DB-402A-CA6C-543E-7EC45EDE3340}"/>
          </ac:spMkLst>
        </pc:spChg>
        <pc:spChg chg="mod">
          <ac:chgData name="Emils Zegers" userId="bd5cf22c-0e97-44c0-acad-9bc9915da531" providerId="ADAL" clId="{5F09D76C-1841-4F58-94B1-5AE3681891B6}" dt="2023-06-22T13:57:58.600" v="3437" actId="27803"/>
          <ac:spMkLst>
            <pc:docMk/>
            <pc:sldMk cId="605312590" sldId="256"/>
            <ac:spMk id="2109" creationId="{99F832C4-98A4-DCB3-D192-69B1798A3421}"/>
          </ac:spMkLst>
        </pc:spChg>
        <pc:spChg chg="mod">
          <ac:chgData name="Emils Zegers" userId="bd5cf22c-0e97-44c0-acad-9bc9915da531" providerId="ADAL" clId="{5F09D76C-1841-4F58-94B1-5AE3681891B6}" dt="2023-06-22T13:57:58.600" v="3437" actId="27803"/>
          <ac:spMkLst>
            <pc:docMk/>
            <pc:sldMk cId="605312590" sldId="256"/>
            <ac:spMk id="2110" creationId="{2CFBF22D-C75C-81C4-2237-EC4D6E0298E0}"/>
          </ac:spMkLst>
        </pc:spChg>
        <pc:spChg chg="mod">
          <ac:chgData name="Emils Zegers" userId="bd5cf22c-0e97-44c0-acad-9bc9915da531" providerId="ADAL" clId="{5F09D76C-1841-4F58-94B1-5AE3681891B6}" dt="2023-06-22T13:57:58.600" v="3437" actId="27803"/>
          <ac:spMkLst>
            <pc:docMk/>
            <pc:sldMk cId="605312590" sldId="256"/>
            <ac:spMk id="2111" creationId="{97D76975-1C60-D83A-C50B-4AFCA24894FA}"/>
          </ac:spMkLst>
        </pc:spChg>
        <pc:spChg chg="mod">
          <ac:chgData name="Emils Zegers" userId="bd5cf22c-0e97-44c0-acad-9bc9915da531" providerId="ADAL" clId="{5F09D76C-1841-4F58-94B1-5AE3681891B6}" dt="2023-06-22T13:57:58.600" v="3437" actId="27803"/>
          <ac:spMkLst>
            <pc:docMk/>
            <pc:sldMk cId="605312590" sldId="256"/>
            <ac:spMk id="2112" creationId="{6DBA9B82-17EF-416C-1D6A-82AE7CFAFB30}"/>
          </ac:spMkLst>
        </pc:spChg>
        <pc:spChg chg="mod">
          <ac:chgData name="Emils Zegers" userId="bd5cf22c-0e97-44c0-acad-9bc9915da531" providerId="ADAL" clId="{5F09D76C-1841-4F58-94B1-5AE3681891B6}" dt="2023-06-22T13:57:58.600" v="3437" actId="27803"/>
          <ac:spMkLst>
            <pc:docMk/>
            <pc:sldMk cId="605312590" sldId="256"/>
            <ac:spMk id="2113" creationId="{88F75A73-46B9-AE5A-833B-72DFEC5C862A}"/>
          </ac:spMkLst>
        </pc:spChg>
        <pc:spChg chg="mod">
          <ac:chgData name="Emils Zegers" userId="bd5cf22c-0e97-44c0-acad-9bc9915da531" providerId="ADAL" clId="{5F09D76C-1841-4F58-94B1-5AE3681891B6}" dt="2023-06-22T13:57:58.600" v="3437" actId="27803"/>
          <ac:spMkLst>
            <pc:docMk/>
            <pc:sldMk cId="605312590" sldId="256"/>
            <ac:spMk id="2114" creationId="{CA266DAF-D322-6F2F-0857-029B03E8E08A}"/>
          </ac:spMkLst>
        </pc:spChg>
        <pc:spChg chg="mod">
          <ac:chgData name="Emils Zegers" userId="bd5cf22c-0e97-44c0-acad-9bc9915da531" providerId="ADAL" clId="{5F09D76C-1841-4F58-94B1-5AE3681891B6}" dt="2023-06-22T13:57:58.600" v="3437" actId="27803"/>
          <ac:spMkLst>
            <pc:docMk/>
            <pc:sldMk cId="605312590" sldId="256"/>
            <ac:spMk id="2115" creationId="{0F8D595F-79B9-B57F-ADFD-05ACE3C59869}"/>
          </ac:spMkLst>
        </pc:spChg>
        <pc:spChg chg="mod">
          <ac:chgData name="Emils Zegers" userId="bd5cf22c-0e97-44c0-acad-9bc9915da531" providerId="ADAL" clId="{5F09D76C-1841-4F58-94B1-5AE3681891B6}" dt="2023-06-22T13:57:58.600" v="3437" actId="27803"/>
          <ac:spMkLst>
            <pc:docMk/>
            <pc:sldMk cId="605312590" sldId="256"/>
            <ac:spMk id="2116" creationId="{5B151922-8943-5160-7D86-F78B15E68F7F}"/>
          </ac:spMkLst>
        </pc:spChg>
        <pc:spChg chg="mod">
          <ac:chgData name="Emils Zegers" userId="bd5cf22c-0e97-44c0-acad-9bc9915da531" providerId="ADAL" clId="{5F09D76C-1841-4F58-94B1-5AE3681891B6}" dt="2023-06-22T13:57:58.600" v="3437" actId="27803"/>
          <ac:spMkLst>
            <pc:docMk/>
            <pc:sldMk cId="605312590" sldId="256"/>
            <ac:spMk id="2117" creationId="{90809D0C-0356-BFF2-C640-48CE9728E1C9}"/>
          </ac:spMkLst>
        </pc:spChg>
        <pc:spChg chg="mod">
          <ac:chgData name="Emils Zegers" userId="bd5cf22c-0e97-44c0-acad-9bc9915da531" providerId="ADAL" clId="{5F09D76C-1841-4F58-94B1-5AE3681891B6}" dt="2023-06-22T13:57:58.600" v="3437" actId="27803"/>
          <ac:spMkLst>
            <pc:docMk/>
            <pc:sldMk cId="605312590" sldId="256"/>
            <ac:spMk id="2118" creationId="{49239AF8-8663-59A6-475F-D3F5474DAB05}"/>
          </ac:spMkLst>
        </pc:spChg>
        <pc:spChg chg="mod">
          <ac:chgData name="Emils Zegers" userId="bd5cf22c-0e97-44c0-acad-9bc9915da531" providerId="ADAL" clId="{5F09D76C-1841-4F58-94B1-5AE3681891B6}" dt="2023-06-22T13:57:58.600" v="3437" actId="27803"/>
          <ac:spMkLst>
            <pc:docMk/>
            <pc:sldMk cId="605312590" sldId="256"/>
            <ac:spMk id="2119" creationId="{5634927B-EAF7-9BBC-2A7A-46A6E0C12252}"/>
          </ac:spMkLst>
        </pc:spChg>
        <pc:spChg chg="mod">
          <ac:chgData name="Emils Zegers" userId="bd5cf22c-0e97-44c0-acad-9bc9915da531" providerId="ADAL" clId="{5F09D76C-1841-4F58-94B1-5AE3681891B6}" dt="2023-06-22T13:57:58.600" v="3437" actId="27803"/>
          <ac:spMkLst>
            <pc:docMk/>
            <pc:sldMk cId="605312590" sldId="256"/>
            <ac:spMk id="2120" creationId="{2F82EB9F-93A7-9920-42D7-092DF594D5F2}"/>
          </ac:spMkLst>
        </pc:spChg>
        <pc:spChg chg="mod">
          <ac:chgData name="Emils Zegers" userId="bd5cf22c-0e97-44c0-acad-9bc9915da531" providerId="ADAL" clId="{5F09D76C-1841-4F58-94B1-5AE3681891B6}" dt="2023-06-22T13:57:58.600" v="3437" actId="27803"/>
          <ac:spMkLst>
            <pc:docMk/>
            <pc:sldMk cId="605312590" sldId="256"/>
            <ac:spMk id="2121" creationId="{DB901EEF-9AEF-7584-8463-46FB8BA49D4D}"/>
          </ac:spMkLst>
        </pc:spChg>
        <pc:spChg chg="mod">
          <ac:chgData name="Emils Zegers" userId="bd5cf22c-0e97-44c0-acad-9bc9915da531" providerId="ADAL" clId="{5F09D76C-1841-4F58-94B1-5AE3681891B6}" dt="2023-06-22T13:57:58.600" v="3437" actId="27803"/>
          <ac:spMkLst>
            <pc:docMk/>
            <pc:sldMk cId="605312590" sldId="256"/>
            <ac:spMk id="2122" creationId="{05CAFCC3-4E80-6C3B-BD4C-36A67279A1DC}"/>
          </ac:spMkLst>
        </pc:spChg>
        <pc:spChg chg="mod">
          <ac:chgData name="Emils Zegers" userId="bd5cf22c-0e97-44c0-acad-9bc9915da531" providerId="ADAL" clId="{5F09D76C-1841-4F58-94B1-5AE3681891B6}" dt="2023-06-22T13:57:58.600" v="3437" actId="27803"/>
          <ac:spMkLst>
            <pc:docMk/>
            <pc:sldMk cId="605312590" sldId="256"/>
            <ac:spMk id="2123" creationId="{DA5CE536-86D4-4400-CBE5-2B7BB06D20F7}"/>
          </ac:spMkLst>
        </pc:spChg>
        <pc:spChg chg="mod">
          <ac:chgData name="Emils Zegers" userId="bd5cf22c-0e97-44c0-acad-9bc9915da531" providerId="ADAL" clId="{5F09D76C-1841-4F58-94B1-5AE3681891B6}" dt="2023-06-22T13:57:58.600" v="3437" actId="27803"/>
          <ac:spMkLst>
            <pc:docMk/>
            <pc:sldMk cId="605312590" sldId="256"/>
            <ac:spMk id="2124" creationId="{397FE896-BD2A-C1FF-E37A-BBE37FA57482}"/>
          </ac:spMkLst>
        </pc:spChg>
        <pc:spChg chg="mod">
          <ac:chgData name="Emils Zegers" userId="bd5cf22c-0e97-44c0-acad-9bc9915da531" providerId="ADAL" clId="{5F09D76C-1841-4F58-94B1-5AE3681891B6}" dt="2023-06-22T13:57:58.600" v="3437" actId="27803"/>
          <ac:spMkLst>
            <pc:docMk/>
            <pc:sldMk cId="605312590" sldId="256"/>
            <ac:spMk id="2125" creationId="{E04C63E9-E98E-8C44-8BD4-A97B3E8F6DE8}"/>
          </ac:spMkLst>
        </pc:spChg>
        <pc:spChg chg="mod">
          <ac:chgData name="Emils Zegers" userId="bd5cf22c-0e97-44c0-acad-9bc9915da531" providerId="ADAL" clId="{5F09D76C-1841-4F58-94B1-5AE3681891B6}" dt="2023-06-22T13:57:58.600" v="3437" actId="27803"/>
          <ac:spMkLst>
            <pc:docMk/>
            <pc:sldMk cId="605312590" sldId="256"/>
            <ac:spMk id="2126" creationId="{37565EA0-F7BE-A18C-7913-63D6236986F4}"/>
          </ac:spMkLst>
        </pc:spChg>
        <pc:spChg chg="mod">
          <ac:chgData name="Emils Zegers" userId="bd5cf22c-0e97-44c0-acad-9bc9915da531" providerId="ADAL" clId="{5F09D76C-1841-4F58-94B1-5AE3681891B6}" dt="2023-06-22T13:57:58.600" v="3437" actId="27803"/>
          <ac:spMkLst>
            <pc:docMk/>
            <pc:sldMk cId="605312590" sldId="256"/>
            <ac:spMk id="2127" creationId="{A12A4E39-DC05-367C-5B50-BC9A950C5CE7}"/>
          </ac:spMkLst>
        </pc:spChg>
        <pc:spChg chg="mod">
          <ac:chgData name="Emils Zegers" userId="bd5cf22c-0e97-44c0-acad-9bc9915da531" providerId="ADAL" clId="{5F09D76C-1841-4F58-94B1-5AE3681891B6}" dt="2023-06-22T13:57:58.600" v="3437" actId="27803"/>
          <ac:spMkLst>
            <pc:docMk/>
            <pc:sldMk cId="605312590" sldId="256"/>
            <ac:spMk id="2128" creationId="{60D16A52-C46D-322D-EBC6-A5D11772E0D2}"/>
          </ac:spMkLst>
        </pc:spChg>
        <pc:spChg chg="mod">
          <ac:chgData name="Emils Zegers" userId="bd5cf22c-0e97-44c0-acad-9bc9915da531" providerId="ADAL" clId="{5F09D76C-1841-4F58-94B1-5AE3681891B6}" dt="2023-06-22T13:57:58.600" v="3437" actId="27803"/>
          <ac:spMkLst>
            <pc:docMk/>
            <pc:sldMk cId="605312590" sldId="256"/>
            <ac:spMk id="2129" creationId="{CE18F4D6-A59F-C99B-9EE5-5EB4BFA414EA}"/>
          </ac:spMkLst>
        </pc:spChg>
        <pc:spChg chg="mod">
          <ac:chgData name="Emils Zegers" userId="bd5cf22c-0e97-44c0-acad-9bc9915da531" providerId="ADAL" clId="{5F09D76C-1841-4F58-94B1-5AE3681891B6}" dt="2023-06-22T13:57:58.600" v="3437" actId="27803"/>
          <ac:spMkLst>
            <pc:docMk/>
            <pc:sldMk cId="605312590" sldId="256"/>
            <ac:spMk id="2130" creationId="{A1E1676A-A147-6864-8986-638E285A405E}"/>
          </ac:spMkLst>
        </pc:spChg>
        <pc:spChg chg="mod">
          <ac:chgData name="Emils Zegers" userId="bd5cf22c-0e97-44c0-acad-9bc9915da531" providerId="ADAL" clId="{5F09D76C-1841-4F58-94B1-5AE3681891B6}" dt="2023-06-22T13:57:58.600" v="3437" actId="27803"/>
          <ac:spMkLst>
            <pc:docMk/>
            <pc:sldMk cId="605312590" sldId="256"/>
            <ac:spMk id="2131" creationId="{24B32CCF-CC65-AA3E-BAA6-68B30AD8CDCD}"/>
          </ac:spMkLst>
        </pc:spChg>
        <pc:spChg chg="mod">
          <ac:chgData name="Emils Zegers" userId="bd5cf22c-0e97-44c0-acad-9bc9915da531" providerId="ADAL" clId="{5F09D76C-1841-4F58-94B1-5AE3681891B6}" dt="2023-06-22T13:57:58.600" v="3437" actId="27803"/>
          <ac:spMkLst>
            <pc:docMk/>
            <pc:sldMk cId="605312590" sldId="256"/>
            <ac:spMk id="2132" creationId="{CE06C56A-FBF5-4FEB-D2C2-E19B0E0ADFEB}"/>
          </ac:spMkLst>
        </pc:spChg>
        <pc:spChg chg="mod">
          <ac:chgData name="Emils Zegers" userId="bd5cf22c-0e97-44c0-acad-9bc9915da531" providerId="ADAL" clId="{5F09D76C-1841-4F58-94B1-5AE3681891B6}" dt="2023-06-22T13:57:58.600" v="3437" actId="27803"/>
          <ac:spMkLst>
            <pc:docMk/>
            <pc:sldMk cId="605312590" sldId="256"/>
            <ac:spMk id="2133" creationId="{E1C7939A-CDD0-41DF-8149-F9C81DF89325}"/>
          </ac:spMkLst>
        </pc:spChg>
        <pc:spChg chg="mod">
          <ac:chgData name="Emils Zegers" userId="bd5cf22c-0e97-44c0-acad-9bc9915da531" providerId="ADAL" clId="{5F09D76C-1841-4F58-94B1-5AE3681891B6}" dt="2023-06-22T13:57:58.600" v="3437" actId="27803"/>
          <ac:spMkLst>
            <pc:docMk/>
            <pc:sldMk cId="605312590" sldId="256"/>
            <ac:spMk id="2134" creationId="{FCEFF543-E374-67C9-5EC2-2FE82EC1C3BB}"/>
          </ac:spMkLst>
        </pc:spChg>
        <pc:spChg chg="mod">
          <ac:chgData name="Emils Zegers" userId="bd5cf22c-0e97-44c0-acad-9bc9915da531" providerId="ADAL" clId="{5F09D76C-1841-4F58-94B1-5AE3681891B6}" dt="2023-06-22T13:57:58.600" v="3437" actId="27803"/>
          <ac:spMkLst>
            <pc:docMk/>
            <pc:sldMk cId="605312590" sldId="256"/>
            <ac:spMk id="2135" creationId="{E146550A-E578-A67F-D1B7-0F61DE880E20}"/>
          </ac:spMkLst>
        </pc:spChg>
        <pc:spChg chg="mod">
          <ac:chgData name="Emils Zegers" userId="bd5cf22c-0e97-44c0-acad-9bc9915da531" providerId="ADAL" clId="{5F09D76C-1841-4F58-94B1-5AE3681891B6}" dt="2023-06-22T13:57:58.600" v="3437" actId="27803"/>
          <ac:spMkLst>
            <pc:docMk/>
            <pc:sldMk cId="605312590" sldId="256"/>
            <ac:spMk id="2136" creationId="{6B32578E-0E91-61C2-694E-AFDB637365AA}"/>
          </ac:spMkLst>
        </pc:spChg>
        <pc:spChg chg="mod">
          <ac:chgData name="Emils Zegers" userId="bd5cf22c-0e97-44c0-acad-9bc9915da531" providerId="ADAL" clId="{5F09D76C-1841-4F58-94B1-5AE3681891B6}" dt="2023-06-22T13:57:58.600" v="3437" actId="27803"/>
          <ac:spMkLst>
            <pc:docMk/>
            <pc:sldMk cId="605312590" sldId="256"/>
            <ac:spMk id="2137" creationId="{DF357D11-2BE2-8A4F-FEA7-19D548B3E41E}"/>
          </ac:spMkLst>
        </pc:spChg>
        <pc:spChg chg="mod">
          <ac:chgData name="Emils Zegers" userId="bd5cf22c-0e97-44c0-acad-9bc9915da531" providerId="ADAL" clId="{5F09D76C-1841-4F58-94B1-5AE3681891B6}" dt="2023-06-22T13:57:58.600" v="3437" actId="27803"/>
          <ac:spMkLst>
            <pc:docMk/>
            <pc:sldMk cId="605312590" sldId="256"/>
            <ac:spMk id="2138" creationId="{377F1D3A-883C-C76C-377A-4444BF71D6DF}"/>
          </ac:spMkLst>
        </pc:spChg>
        <pc:spChg chg="mod">
          <ac:chgData name="Emils Zegers" userId="bd5cf22c-0e97-44c0-acad-9bc9915da531" providerId="ADAL" clId="{5F09D76C-1841-4F58-94B1-5AE3681891B6}" dt="2023-06-22T13:57:58.600" v="3437" actId="27803"/>
          <ac:spMkLst>
            <pc:docMk/>
            <pc:sldMk cId="605312590" sldId="256"/>
            <ac:spMk id="2139" creationId="{0450B444-9DD4-794C-2209-006F99B20FF1}"/>
          </ac:spMkLst>
        </pc:spChg>
        <pc:spChg chg="mod">
          <ac:chgData name="Emils Zegers" userId="bd5cf22c-0e97-44c0-acad-9bc9915da531" providerId="ADAL" clId="{5F09D76C-1841-4F58-94B1-5AE3681891B6}" dt="2023-06-22T13:57:58.600" v="3437" actId="27803"/>
          <ac:spMkLst>
            <pc:docMk/>
            <pc:sldMk cId="605312590" sldId="256"/>
            <ac:spMk id="2140" creationId="{DC5F9038-3B85-3B7E-6AD5-888911559B9D}"/>
          </ac:spMkLst>
        </pc:spChg>
        <pc:spChg chg="mod">
          <ac:chgData name="Emils Zegers" userId="bd5cf22c-0e97-44c0-acad-9bc9915da531" providerId="ADAL" clId="{5F09D76C-1841-4F58-94B1-5AE3681891B6}" dt="2023-06-22T13:57:58.600" v="3437" actId="27803"/>
          <ac:spMkLst>
            <pc:docMk/>
            <pc:sldMk cId="605312590" sldId="256"/>
            <ac:spMk id="2141" creationId="{6ED11B04-8FCC-84ED-BFF4-177DCC20F866}"/>
          </ac:spMkLst>
        </pc:spChg>
        <pc:spChg chg="mod">
          <ac:chgData name="Emils Zegers" userId="bd5cf22c-0e97-44c0-acad-9bc9915da531" providerId="ADAL" clId="{5F09D76C-1841-4F58-94B1-5AE3681891B6}" dt="2023-06-22T13:57:58.600" v="3437" actId="27803"/>
          <ac:spMkLst>
            <pc:docMk/>
            <pc:sldMk cId="605312590" sldId="256"/>
            <ac:spMk id="2142" creationId="{83C10521-2B5C-CA73-5826-E2D72CE91490}"/>
          </ac:spMkLst>
        </pc:spChg>
        <pc:spChg chg="mod">
          <ac:chgData name="Emils Zegers" userId="bd5cf22c-0e97-44c0-acad-9bc9915da531" providerId="ADAL" clId="{5F09D76C-1841-4F58-94B1-5AE3681891B6}" dt="2023-06-22T13:57:58.600" v="3437" actId="27803"/>
          <ac:spMkLst>
            <pc:docMk/>
            <pc:sldMk cId="605312590" sldId="256"/>
            <ac:spMk id="2143" creationId="{AE0C1777-99E9-CC84-DDEA-676E3AC4B25A}"/>
          </ac:spMkLst>
        </pc:spChg>
        <pc:spChg chg="mod">
          <ac:chgData name="Emils Zegers" userId="bd5cf22c-0e97-44c0-acad-9bc9915da531" providerId="ADAL" clId="{5F09D76C-1841-4F58-94B1-5AE3681891B6}" dt="2023-06-22T13:57:58.600" v="3437" actId="27803"/>
          <ac:spMkLst>
            <pc:docMk/>
            <pc:sldMk cId="605312590" sldId="256"/>
            <ac:spMk id="2144" creationId="{F981ACB9-A96D-14AA-5496-1D8A3B47E56D}"/>
          </ac:spMkLst>
        </pc:spChg>
        <pc:spChg chg="mod">
          <ac:chgData name="Emils Zegers" userId="bd5cf22c-0e97-44c0-acad-9bc9915da531" providerId="ADAL" clId="{5F09D76C-1841-4F58-94B1-5AE3681891B6}" dt="2023-06-22T13:57:58.600" v="3437" actId="27803"/>
          <ac:spMkLst>
            <pc:docMk/>
            <pc:sldMk cId="605312590" sldId="256"/>
            <ac:spMk id="2145" creationId="{81B56052-BEDE-09DB-E49D-A74185A1059B}"/>
          </ac:spMkLst>
        </pc:spChg>
        <pc:spChg chg="mod">
          <ac:chgData name="Emils Zegers" userId="bd5cf22c-0e97-44c0-acad-9bc9915da531" providerId="ADAL" clId="{5F09D76C-1841-4F58-94B1-5AE3681891B6}" dt="2023-06-22T13:57:58.600" v="3437" actId="27803"/>
          <ac:spMkLst>
            <pc:docMk/>
            <pc:sldMk cId="605312590" sldId="256"/>
            <ac:spMk id="2146" creationId="{5D84440F-D860-E113-387D-CE7F580BEFEE}"/>
          </ac:spMkLst>
        </pc:spChg>
        <pc:spChg chg="mod">
          <ac:chgData name="Emils Zegers" userId="bd5cf22c-0e97-44c0-acad-9bc9915da531" providerId="ADAL" clId="{5F09D76C-1841-4F58-94B1-5AE3681891B6}" dt="2023-06-22T13:57:58.600" v="3437" actId="27803"/>
          <ac:spMkLst>
            <pc:docMk/>
            <pc:sldMk cId="605312590" sldId="256"/>
            <ac:spMk id="2147" creationId="{6D2E3097-206D-B86B-2221-E2D6C207030F}"/>
          </ac:spMkLst>
        </pc:spChg>
        <pc:spChg chg="mod">
          <ac:chgData name="Emils Zegers" userId="bd5cf22c-0e97-44c0-acad-9bc9915da531" providerId="ADAL" clId="{5F09D76C-1841-4F58-94B1-5AE3681891B6}" dt="2023-06-22T13:57:58.600" v="3437" actId="27803"/>
          <ac:spMkLst>
            <pc:docMk/>
            <pc:sldMk cId="605312590" sldId="256"/>
            <ac:spMk id="2148" creationId="{E64639CD-3FE9-0F13-6546-B4AF1FE442F5}"/>
          </ac:spMkLst>
        </pc:spChg>
        <pc:spChg chg="mod">
          <ac:chgData name="Emils Zegers" userId="bd5cf22c-0e97-44c0-acad-9bc9915da531" providerId="ADAL" clId="{5F09D76C-1841-4F58-94B1-5AE3681891B6}" dt="2023-06-22T13:57:58.600" v="3437" actId="27803"/>
          <ac:spMkLst>
            <pc:docMk/>
            <pc:sldMk cId="605312590" sldId="256"/>
            <ac:spMk id="2149" creationId="{CB1B8A43-BE75-0334-3993-185EDD429920}"/>
          </ac:spMkLst>
        </pc:spChg>
        <pc:spChg chg="mod">
          <ac:chgData name="Emils Zegers" userId="bd5cf22c-0e97-44c0-acad-9bc9915da531" providerId="ADAL" clId="{5F09D76C-1841-4F58-94B1-5AE3681891B6}" dt="2023-06-22T13:57:58.600" v="3437" actId="27803"/>
          <ac:spMkLst>
            <pc:docMk/>
            <pc:sldMk cId="605312590" sldId="256"/>
            <ac:spMk id="2150" creationId="{5ED8964D-0095-14E0-269B-33E2CE8A4BF5}"/>
          </ac:spMkLst>
        </pc:spChg>
        <pc:spChg chg="mod">
          <ac:chgData name="Emils Zegers" userId="bd5cf22c-0e97-44c0-acad-9bc9915da531" providerId="ADAL" clId="{5F09D76C-1841-4F58-94B1-5AE3681891B6}" dt="2023-06-22T13:57:58.600" v="3437" actId="27803"/>
          <ac:spMkLst>
            <pc:docMk/>
            <pc:sldMk cId="605312590" sldId="256"/>
            <ac:spMk id="2151" creationId="{6CB501EF-2AE1-F373-5546-4CBD82A4D199}"/>
          </ac:spMkLst>
        </pc:spChg>
        <pc:spChg chg="mod">
          <ac:chgData name="Emils Zegers" userId="bd5cf22c-0e97-44c0-acad-9bc9915da531" providerId="ADAL" clId="{5F09D76C-1841-4F58-94B1-5AE3681891B6}" dt="2023-06-22T13:57:58.600" v="3437" actId="27803"/>
          <ac:spMkLst>
            <pc:docMk/>
            <pc:sldMk cId="605312590" sldId="256"/>
            <ac:spMk id="2152" creationId="{F24A61FB-11DD-9E48-4FEF-3E6A242AFA77}"/>
          </ac:spMkLst>
        </pc:spChg>
        <pc:spChg chg="mod">
          <ac:chgData name="Emils Zegers" userId="bd5cf22c-0e97-44c0-acad-9bc9915da531" providerId="ADAL" clId="{5F09D76C-1841-4F58-94B1-5AE3681891B6}" dt="2023-06-22T13:57:58.600" v="3437" actId="27803"/>
          <ac:spMkLst>
            <pc:docMk/>
            <pc:sldMk cId="605312590" sldId="256"/>
            <ac:spMk id="2153" creationId="{5A17D5F9-719A-80F6-CE2E-0E1EE9F9F429}"/>
          </ac:spMkLst>
        </pc:spChg>
        <pc:spChg chg="mod">
          <ac:chgData name="Emils Zegers" userId="bd5cf22c-0e97-44c0-acad-9bc9915da531" providerId="ADAL" clId="{5F09D76C-1841-4F58-94B1-5AE3681891B6}" dt="2023-06-22T13:57:58.600" v="3437" actId="27803"/>
          <ac:spMkLst>
            <pc:docMk/>
            <pc:sldMk cId="605312590" sldId="256"/>
            <ac:spMk id="2154" creationId="{E842F408-3E98-577E-17DE-3CEF03927D59}"/>
          </ac:spMkLst>
        </pc:spChg>
        <pc:spChg chg="mod">
          <ac:chgData name="Emils Zegers" userId="bd5cf22c-0e97-44c0-acad-9bc9915da531" providerId="ADAL" clId="{5F09D76C-1841-4F58-94B1-5AE3681891B6}" dt="2023-06-22T13:57:58.600" v="3437" actId="27803"/>
          <ac:spMkLst>
            <pc:docMk/>
            <pc:sldMk cId="605312590" sldId="256"/>
            <ac:spMk id="2155" creationId="{15AF9C7B-D290-3DA8-A85F-2FB89570A989}"/>
          </ac:spMkLst>
        </pc:spChg>
        <pc:spChg chg="mod">
          <ac:chgData name="Emils Zegers" userId="bd5cf22c-0e97-44c0-acad-9bc9915da531" providerId="ADAL" clId="{5F09D76C-1841-4F58-94B1-5AE3681891B6}" dt="2023-06-22T13:57:58.600" v="3437" actId="27803"/>
          <ac:spMkLst>
            <pc:docMk/>
            <pc:sldMk cId="605312590" sldId="256"/>
            <ac:spMk id="2156" creationId="{04EE0A6D-1248-2D15-6AAC-8B2E88A15D00}"/>
          </ac:spMkLst>
        </pc:spChg>
        <pc:spChg chg="mod">
          <ac:chgData name="Emils Zegers" userId="bd5cf22c-0e97-44c0-acad-9bc9915da531" providerId="ADAL" clId="{5F09D76C-1841-4F58-94B1-5AE3681891B6}" dt="2023-06-22T13:57:58.600" v="3437" actId="27803"/>
          <ac:spMkLst>
            <pc:docMk/>
            <pc:sldMk cId="605312590" sldId="256"/>
            <ac:spMk id="2157" creationId="{28FCF1AC-CA65-BEFE-D149-294FD142875A}"/>
          </ac:spMkLst>
        </pc:spChg>
        <pc:spChg chg="mod">
          <ac:chgData name="Emils Zegers" userId="bd5cf22c-0e97-44c0-acad-9bc9915da531" providerId="ADAL" clId="{5F09D76C-1841-4F58-94B1-5AE3681891B6}" dt="2023-06-22T13:57:58.600" v="3437" actId="27803"/>
          <ac:spMkLst>
            <pc:docMk/>
            <pc:sldMk cId="605312590" sldId="256"/>
            <ac:spMk id="2158" creationId="{2A9357D0-59FE-2E75-C2D1-0E2236DD22CC}"/>
          </ac:spMkLst>
        </pc:spChg>
        <pc:spChg chg="mod">
          <ac:chgData name="Emils Zegers" userId="bd5cf22c-0e97-44c0-acad-9bc9915da531" providerId="ADAL" clId="{5F09D76C-1841-4F58-94B1-5AE3681891B6}" dt="2023-06-22T13:57:58.600" v="3437" actId="27803"/>
          <ac:spMkLst>
            <pc:docMk/>
            <pc:sldMk cId="605312590" sldId="256"/>
            <ac:spMk id="2159" creationId="{B1578673-FAFF-1663-7BF3-938DB5892A39}"/>
          </ac:spMkLst>
        </pc:spChg>
        <pc:spChg chg="mod">
          <ac:chgData name="Emils Zegers" userId="bd5cf22c-0e97-44c0-acad-9bc9915da531" providerId="ADAL" clId="{5F09D76C-1841-4F58-94B1-5AE3681891B6}" dt="2023-06-22T13:57:58.600" v="3437" actId="27803"/>
          <ac:spMkLst>
            <pc:docMk/>
            <pc:sldMk cId="605312590" sldId="256"/>
            <ac:spMk id="2160" creationId="{639B538B-0A9F-89B7-5527-49D82878CD3A}"/>
          </ac:spMkLst>
        </pc:spChg>
        <pc:spChg chg="mod">
          <ac:chgData name="Emils Zegers" userId="bd5cf22c-0e97-44c0-acad-9bc9915da531" providerId="ADAL" clId="{5F09D76C-1841-4F58-94B1-5AE3681891B6}" dt="2023-06-22T13:57:58.600" v="3437" actId="27803"/>
          <ac:spMkLst>
            <pc:docMk/>
            <pc:sldMk cId="605312590" sldId="256"/>
            <ac:spMk id="2161" creationId="{515BC0A2-2C7E-4463-8CC2-6D6ADC8E0B39}"/>
          </ac:spMkLst>
        </pc:spChg>
        <pc:spChg chg="mod">
          <ac:chgData name="Emils Zegers" userId="bd5cf22c-0e97-44c0-acad-9bc9915da531" providerId="ADAL" clId="{5F09D76C-1841-4F58-94B1-5AE3681891B6}" dt="2023-06-22T13:57:58.600" v="3437" actId="27803"/>
          <ac:spMkLst>
            <pc:docMk/>
            <pc:sldMk cId="605312590" sldId="256"/>
            <ac:spMk id="2162" creationId="{802E3BDD-3FCF-101F-BB6D-0A3C0155D7CF}"/>
          </ac:spMkLst>
        </pc:spChg>
        <pc:spChg chg="mod">
          <ac:chgData name="Emils Zegers" userId="bd5cf22c-0e97-44c0-acad-9bc9915da531" providerId="ADAL" clId="{5F09D76C-1841-4F58-94B1-5AE3681891B6}" dt="2023-06-22T13:57:58.600" v="3437" actId="27803"/>
          <ac:spMkLst>
            <pc:docMk/>
            <pc:sldMk cId="605312590" sldId="256"/>
            <ac:spMk id="2163" creationId="{A41A0C53-D862-D8B7-18F8-B3AB3230E402}"/>
          </ac:spMkLst>
        </pc:spChg>
        <pc:spChg chg="mod">
          <ac:chgData name="Emils Zegers" userId="bd5cf22c-0e97-44c0-acad-9bc9915da531" providerId="ADAL" clId="{5F09D76C-1841-4F58-94B1-5AE3681891B6}" dt="2023-06-22T13:57:58.600" v="3437" actId="27803"/>
          <ac:spMkLst>
            <pc:docMk/>
            <pc:sldMk cId="605312590" sldId="256"/>
            <ac:spMk id="2164" creationId="{D9073CB2-1A27-10B6-94BC-A7358BA883DA}"/>
          </ac:spMkLst>
        </pc:spChg>
        <pc:spChg chg="mod">
          <ac:chgData name="Emils Zegers" userId="bd5cf22c-0e97-44c0-acad-9bc9915da531" providerId="ADAL" clId="{5F09D76C-1841-4F58-94B1-5AE3681891B6}" dt="2023-06-22T13:57:58.600" v="3437" actId="27803"/>
          <ac:spMkLst>
            <pc:docMk/>
            <pc:sldMk cId="605312590" sldId="256"/>
            <ac:spMk id="2165" creationId="{9D07D14C-34A7-B9C9-BE9E-6C10AC3EFB91}"/>
          </ac:spMkLst>
        </pc:spChg>
        <pc:spChg chg="mod">
          <ac:chgData name="Emils Zegers" userId="bd5cf22c-0e97-44c0-acad-9bc9915da531" providerId="ADAL" clId="{5F09D76C-1841-4F58-94B1-5AE3681891B6}" dt="2023-06-22T13:57:58.600" v="3437" actId="27803"/>
          <ac:spMkLst>
            <pc:docMk/>
            <pc:sldMk cId="605312590" sldId="256"/>
            <ac:spMk id="2166" creationId="{89E453D1-6404-24E7-A778-00C47EE12D4D}"/>
          </ac:spMkLst>
        </pc:spChg>
        <pc:spChg chg="mod">
          <ac:chgData name="Emils Zegers" userId="bd5cf22c-0e97-44c0-acad-9bc9915da531" providerId="ADAL" clId="{5F09D76C-1841-4F58-94B1-5AE3681891B6}" dt="2023-06-22T13:57:58.600" v="3437" actId="27803"/>
          <ac:spMkLst>
            <pc:docMk/>
            <pc:sldMk cId="605312590" sldId="256"/>
            <ac:spMk id="2167" creationId="{3EB7DD0C-70E4-7693-E11A-2C6857813F41}"/>
          </ac:spMkLst>
        </pc:spChg>
        <pc:spChg chg="mod">
          <ac:chgData name="Emils Zegers" userId="bd5cf22c-0e97-44c0-acad-9bc9915da531" providerId="ADAL" clId="{5F09D76C-1841-4F58-94B1-5AE3681891B6}" dt="2023-06-22T13:57:58.600" v="3437" actId="27803"/>
          <ac:spMkLst>
            <pc:docMk/>
            <pc:sldMk cId="605312590" sldId="256"/>
            <ac:spMk id="2168" creationId="{FE0D36F5-684F-0D37-613D-CDE9E7D3A554}"/>
          </ac:spMkLst>
        </pc:spChg>
        <pc:spChg chg="mod">
          <ac:chgData name="Emils Zegers" userId="bd5cf22c-0e97-44c0-acad-9bc9915da531" providerId="ADAL" clId="{5F09D76C-1841-4F58-94B1-5AE3681891B6}" dt="2023-06-22T13:57:58.600" v="3437" actId="27803"/>
          <ac:spMkLst>
            <pc:docMk/>
            <pc:sldMk cId="605312590" sldId="256"/>
            <ac:spMk id="2169" creationId="{3F60987A-065E-85DA-858D-7041E5C28087}"/>
          </ac:spMkLst>
        </pc:spChg>
        <pc:spChg chg="mod">
          <ac:chgData name="Emils Zegers" userId="bd5cf22c-0e97-44c0-acad-9bc9915da531" providerId="ADAL" clId="{5F09D76C-1841-4F58-94B1-5AE3681891B6}" dt="2023-06-22T13:57:58.600" v="3437" actId="27803"/>
          <ac:spMkLst>
            <pc:docMk/>
            <pc:sldMk cId="605312590" sldId="256"/>
            <ac:spMk id="2170" creationId="{C11EE58B-C255-E490-1A9D-722E6C188C85}"/>
          </ac:spMkLst>
        </pc:spChg>
        <pc:spChg chg="mod">
          <ac:chgData name="Emils Zegers" userId="bd5cf22c-0e97-44c0-acad-9bc9915da531" providerId="ADAL" clId="{5F09D76C-1841-4F58-94B1-5AE3681891B6}" dt="2023-06-22T13:57:58.600" v="3437" actId="27803"/>
          <ac:spMkLst>
            <pc:docMk/>
            <pc:sldMk cId="605312590" sldId="256"/>
            <ac:spMk id="2171" creationId="{9FBE5DB4-239B-43CA-5FF6-852446BBDA0C}"/>
          </ac:spMkLst>
        </pc:spChg>
        <pc:spChg chg="mod">
          <ac:chgData name="Emils Zegers" userId="bd5cf22c-0e97-44c0-acad-9bc9915da531" providerId="ADAL" clId="{5F09D76C-1841-4F58-94B1-5AE3681891B6}" dt="2023-06-22T13:57:58.600" v="3437" actId="27803"/>
          <ac:spMkLst>
            <pc:docMk/>
            <pc:sldMk cId="605312590" sldId="256"/>
            <ac:spMk id="2172" creationId="{7490F513-E348-7E7C-8D14-BDB0EDFC8C8B}"/>
          </ac:spMkLst>
        </pc:spChg>
        <pc:spChg chg="mod">
          <ac:chgData name="Emils Zegers" userId="bd5cf22c-0e97-44c0-acad-9bc9915da531" providerId="ADAL" clId="{5F09D76C-1841-4F58-94B1-5AE3681891B6}" dt="2023-06-22T13:57:58.600" v="3437" actId="27803"/>
          <ac:spMkLst>
            <pc:docMk/>
            <pc:sldMk cId="605312590" sldId="256"/>
            <ac:spMk id="2173" creationId="{9B9B5E65-9AC4-795B-6C40-98E97A2F60DD}"/>
          </ac:spMkLst>
        </pc:spChg>
        <pc:spChg chg="mod">
          <ac:chgData name="Emils Zegers" userId="bd5cf22c-0e97-44c0-acad-9bc9915da531" providerId="ADAL" clId="{5F09D76C-1841-4F58-94B1-5AE3681891B6}" dt="2023-06-22T13:57:58.600" v="3437" actId="27803"/>
          <ac:spMkLst>
            <pc:docMk/>
            <pc:sldMk cId="605312590" sldId="256"/>
            <ac:spMk id="2174" creationId="{495AB759-80E9-E5B2-A2E6-70BC9C4E2484}"/>
          </ac:spMkLst>
        </pc:spChg>
        <pc:spChg chg="mod">
          <ac:chgData name="Emils Zegers" userId="bd5cf22c-0e97-44c0-acad-9bc9915da531" providerId="ADAL" clId="{5F09D76C-1841-4F58-94B1-5AE3681891B6}" dt="2023-06-22T13:57:58.600" v="3437" actId="27803"/>
          <ac:spMkLst>
            <pc:docMk/>
            <pc:sldMk cId="605312590" sldId="256"/>
            <ac:spMk id="2175" creationId="{4930DCF5-A79A-56C4-4071-2E683D8A906C}"/>
          </ac:spMkLst>
        </pc:spChg>
        <pc:spChg chg="mod">
          <ac:chgData name="Emils Zegers" userId="bd5cf22c-0e97-44c0-acad-9bc9915da531" providerId="ADAL" clId="{5F09D76C-1841-4F58-94B1-5AE3681891B6}" dt="2023-06-22T13:57:58.600" v="3437" actId="27803"/>
          <ac:spMkLst>
            <pc:docMk/>
            <pc:sldMk cId="605312590" sldId="256"/>
            <ac:spMk id="2176" creationId="{488D591C-DB44-7AB0-6A69-85A0F0725F03}"/>
          </ac:spMkLst>
        </pc:spChg>
        <pc:spChg chg="mod">
          <ac:chgData name="Emils Zegers" userId="bd5cf22c-0e97-44c0-acad-9bc9915da531" providerId="ADAL" clId="{5F09D76C-1841-4F58-94B1-5AE3681891B6}" dt="2023-06-22T13:57:58.600" v="3437" actId="27803"/>
          <ac:spMkLst>
            <pc:docMk/>
            <pc:sldMk cId="605312590" sldId="256"/>
            <ac:spMk id="2177" creationId="{A64BE191-6944-C16A-BB52-D09779B42E08}"/>
          </ac:spMkLst>
        </pc:spChg>
        <pc:spChg chg="mod">
          <ac:chgData name="Emils Zegers" userId="bd5cf22c-0e97-44c0-acad-9bc9915da531" providerId="ADAL" clId="{5F09D76C-1841-4F58-94B1-5AE3681891B6}" dt="2023-06-22T13:57:58.600" v="3437" actId="27803"/>
          <ac:spMkLst>
            <pc:docMk/>
            <pc:sldMk cId="605312590" sldId="256"/>
            <ac:spMk id="2178" creationId="{0E321758-A698-334E-8C8B-7F9A74D37CEE}"/>
          </ac:spMkLst>
        </pc:spChg>
        <pc:spChg chg="mod">
          <ac:chgData name="Emils Zegers" userId="bd5cf22c-0e97-44c0-acad-9bc9915da531" providerId="ADAL" clId="{5F09D76C-1841-4F58-94B1-5AE3681891B6}" dt="2023-06-22T13:57:58.600" v="3437" actId="27803"/>
          <ac:spMkLst>
            <pc:docMk/>
            <pc:sldMk cId="605312590" sldId="256"/>
            <ac:spMk id="2179" creationId="{29A343BE-14CB-4304-DC9F-6A6C5328B4FF}"/>
          </ac:spMkLst>
        </pc:spChg>
        <pc:spChg chg="mod">
          <ac:chgData name="Emils Zegers" userId="bd5cf22c-0e97-44c0-acad-9bc9915da531" providerId="ADAL" clId="{5F09D76C-1841-4F58-94B1-5AE3681891B6}" dt="2023-06-22T13:57:58.600" v="3437" actId="27803"/>
          <ac:spMkLst>
            <pc:docMk/>
            <pc:sldMk cId="605312590" sldId="256"/>
            <ac:spMk id="2180" creationId="{A617A1DC-CEDE-F99D-E904-FC0CEB909FF5}"/>
          </ac:spMkLst>
        </pc:spChg>
        <pc:spChg chg="mod">
          <ac:chgData name="Emils Zegers" userId="bd5cf22c-0e97-44c0-acad-9bc9915da531" providerId="ADAL" clId="{5F09D76C-1841-4F58-94B1-5AE3681891B6}" dt="2023-06-22T13:57:58.600" v="3437" actId="27803"/>
          <ac:spMkLst>
            <pc:docMk/>
            <pc:sldMk cId="605312590" sldId="256"/>
            <ac:spMk id="2181" creationId="{D0C069E2-E278-D9EF-989A-C729DB7BE2A2}"/>
          </ac:spMkLst>
        </pc:spChg>
        <pc:spChg chg="mod">
          <ac:chgData name="Emils Zegers" userId="bd5cf22c-0e97-44c0-acad-9bc9915da531" providerId="ADAL" clId="{5F09D76C-1841-4F58-94B1-5AE3681891B6}" dt="2023-06-22T13:57:58.600" v="3437" actId="27803"/>
          <ac:spMkLst>
            <pc:docMk/>
            <pc:sldMk cId="605312590" sldId="256"/>
            <ac:spMk id="2182" creationId="{9BDCD14A-899B-1A07-2D9C-0C950645ECC1}"/>
          </ac:spMkLst>
        </pc:spChg>
        <pc:spChg chg="mod">
          <ac:chgData name="Emils Zegers" userId="bd5cf22c-0e97-44c0-acad-9bc9915da531" providerId="ADAL" clId="{5F09D76C-1841-4F58-94B1-5AE3681891B6}" dt="2023-06-22T13:57:58.600" v="3437" actId="27803"/>
          <ac:spMkLst>
            <pc:docMk/>
            <pc:sldMk cId="605312590" sldId="256"/>
            <ac:spMk id="2183" creationId="{615CC50C-37E1-706E-CA93-F684E85BBCBF}"/>
          </ac:spMkLst>
        </pc:spChg>
        <pc:spChg chg="mod">
          <ac:chgData name="Emils Zegers" userId="bd5cf22c-0e97-44c0-acad-9bc9915da531" providerId="ADAL" clId="{5F09D76C-1841-4F58-94B1-5AE3681891B6}" dt="2023-06-22T13:57:58.600" v="3437" actId="27803"/>
          <ac:spMkLst>
            <pc:docMk/>
            <pc:sldMk cId="605312590" sldId="256"/>
            <ac:spMk id="2184" creationId="{D3510E26-CB00-B262-15BD-2FA355B0E184}"/>
          </ac:spMkLst>
        </pc:spChg>
        <pc:spChg chg="mod">
          <ac:chgData name="Emils Zegers" userId="bd5cf22c-0e97-44c0-acad-9bc9915da531" providerId="ADAL" clId="{5F09D76C-1841-4F58-94B1-5AE3681891B6}" dt="2023-06-22T13:57:58.600" v="3437" actId="27803"/>
          <ac:spMkLst>
            <pc:docMk/>
            <pc:sldMk cId="605312590" sldId="256"/>
            <ac:spMk id="2185" creationId="{59F83378-AFF8-2EFF-C526-7463F735032F}"/>
          </ac:spMkLst>
        </pc:spChg>
        <pc:spChg chg="mod">
          <ac:chgData name="Emils Zegers" userId="bd5cf22c-0e97-44c0-acad-9bc9915da531" providerId="ADAL" clId="{5F09D76C-1841-4F58-94B1-5AE3681891B6}" dt="2023-06-22T13:57:58.600" v="3437" actId="27803"/>
          <ac:spMkLst>
            <pc:docMk/>
            <pc:sldMk cId="605312590" sldId="256"/>
            <ac:spMk id="2186" creationId="{0A0C98A5-741E-33A7-0809-0BA89C1D0E25}"/>
          </ac:spMkLst>
        </pc:spChg>
        <pc:spChg chg="mod">
          <ac:chgData name="Emils Zegers" userId="bd5cf22c-0e97-44c0-acad-9bc9915da531" providerId="ADAL" clId="{5F09D76C-1841-4F58-94B1-5AE3681891B6}" dt="2023-06-22T13:57:58.600" v="3437" actId="27803"/>
          <ac:spMkLst>
            <pc:docMk/>
            <pc:sldMk cId="605312590" sldId="256"/>
            <ac:spMk id="2187" creationId="{26069E5C-A298-CB10-4CA9-3C8F27775013}"/>
          </ac:spMkLst>
        </pc:spChg>
        <pc:spChg chg="mod">
          <ac:chgData name="Emils Zegers" userId="bd5cf22c-0e97-44c0-acad-9bc9915da531" providerId="ADAL" clId="{5F09D76C-1841-4F58-94B1-5AE3681891B6}" dt="2023-06-22T13:57:58.600" v="3437" actId="27803"/>
          <ac:spMkLst>
            <pc:docMk/>
            <pc:sldMk cId="605312590" sldId="256"/>
            <ac:spMk id="2188" creationId="{3CEC727B-0581-BE2D-1DBB-3D6380C35BDB}"/>
          </ac:spMkLst>
        </pc:spChg>
        <pc:spChg chg="mod">
          <ac:chgData name="Emils Zegers" userId="bd5cf22c-0e97-44c0-acad-9bc9915da531" providerId="ADAL" clId="{5F09D76C-1841-4F58-94B1-5AE3681891B6}" dt="2023-06-22T13:57:58.600" v="3437" actId="27803"/>
          <ac:spMkLst>
            <pc:docMk/>
            <pc:sldMk cId="605312590" sldId="256"/>
            <ac:spMk id="2189" creationId="{E6ED8F5F-2CAB-CDEB-DFA2-132F4D08F0CC}"/>
          </ac:spMkLst>
        </pc:spChg>
        <pc:spChg chg="mod">
          <ac:chgData name="Emils Zegers" userId="bd5cf22c-0e97-44c0-acad-9bc9915da531" providerId="ADAL" clId="{5F09D76C-1841-4F58-94B1-5AE3681891B6}" dt="2023-06-22T13:57:58.600" v="3437" actId="27803"/>
          <ac:spMkLst>
            <pc:docMk/>
            <pc:sldMk cId="605312590" sldId="256"/>
            <ac:spMk id="2190" creationId="{63B2E789-59A6-32E0-D124-F064604AAB25}"/>
          </ac:spMkLst>
        </pc:spChg>
        <pc:spChg chg="mod">
          <ac:chgData name="Emils Zegers" userId="bd5cf22c-0e97-44c0-acad-9bc9915da531" providerId="ADAL" clId="{5F09D76C-1841-4F58-94B1-5AE3681891B6}" dt="2023-06-22T13:57:58.600" v="3437" actId="27803"/>
          <ac:spMkLst>
            <pc:docMk/>
            <pc:sldMk cId="605312590" sldId="256"/>
            <ac:spMk id="2191" creationId="{67EE0A46-A47E-F52B-F35D-F7A8DCB51CEC}"/>
          </ac:spMkLst>
        </pc:spChg>
        <pc:spChg chg="mod">
          <ac:chgData name="Emils Zegers" userId="bd5cf22c-0e97-44c0-acad-9bc9915da531" providerId="ADAL" clId="{5F09D76C-1841-4F58-94B1-5AE3681891B6}" dt="2023-06-22T13:57:58.600" v="3437" actId="27803"/>
          <ac:spMkLst>
            <pc:docMk/>
            <pc:sldMk cId="605312590" sldId="256"/>
            <ac:spMk id="2192" creationId="{DB309C48-92C4-BBB8-9022-6136A261858B}"/>
          </ac:spMkLst>
        </pc:spChg>
        <pc:spChg chg="mod">
          <ac:chgData name="Emils Zegers" userId="bd5cf22c-0e97-44c0-acad-9bc9915da531" providerId="ADAL" clId="{5F09D76C-1841-4F58-94B1-5AE3681891B6}" dt="2023-06-22T13:57:58.600" v="3437" actId="27803"/>
          <ac:spMkLst>
            <pc:docMk/>
            <pc:sldMk cId="605312590" sldId="256"/>
            <ac:spMk id="2193" creationId="{B01AEC04-DFD8-7349-0CD0-8C7F06E21144}"/>
          </ac:spMkLst>
        </pc:spChg>
        <pc:spChg chg="mod">
          <ac:chgData name="Emils Zegers" userId="bd5cf22c-0e97-44c0-acad-9bc9915da531" providerId="ADAL" clId="{5F09D76C-1841-4F58-94B1-5AE3681891B6}" dt="2023-06-22T13:57:58.600" v="3437" actId="27803"/>
          <ac:spMkLst>
            <pc:docMk/>
            <pc:sldMk cId="605312590" sldId="256"/>
            <ac:spMk id="2194" creationId="{817D3B80-C98D-936F-6420-718B95EF2578}"/>
          </ac:spMkLst>
        </pc:spChg>
        <pc:spChg chg="mod">
          <ac:chgData name="Emils Zegers" userId="bd5cf22c-0e97-44c0-acad-9bc9915da531" providerId="ADAL" clId="{5F09D76C-1841-4F58-94B1-5AE3681891B6}" dt="2023-06-22T13:57:58.600" v="3437" actId="27803"/>
          <ac:spMkLst>
            <pc:docMk/>
            <pc:sldMk cId="605312590" sldId="256"/>
            <ac:spMk id="2195" creationId="{9A0CC9C1-BD0C-62B7-41AC-EE6985159423}"/>
          </ac:spMkLst>
        </pc:spChg>
        <pc:spChg chg="mod">
          <ac:chgData name="Emils Zegers" userId="bd5cf22c-0e97-44c0-acad-9bc9915da531" providerId="ADAL" clId="{5F09D76C-1841-4F58-94B1-5AE3681891B6}" dt="2023-06-22T13:57:58.600" v="3437" actId="27803"/>
          <ac:spMkLst>
            <pc:docMk/>
            <pc:sldMk cId="605312590" sldId="256"/>
            <ac:spMk id="2196" creationId="{15FDE7FC-96EB-831C-171F-BB4DC90259E5}"/>
          </ac:spMkLst>
        </pc:spChg>
        <pc:spChg chg="mod">
          <ac:chgData name="Emils Zegers" userId="bd5cf22c-0e97-44c0-acad-9bc9915da531" providerId="ADAL" clId="{5F09D76C-1841-4F58-94B1-5AE3681891B6}" dt="2023-06-22T13:57:58.600" v="3437" actId="27803"/>
          <ac:spMkLst>
            <pc:docMk/>
            <pc:sldMk cId="605312590" sldId="256"/>
            <ac:spMk id="2197" creationId="{5FAE6BB9-525E-6674-664D-C48D859D8645}"/>
          </ac:spMkLst>
        </pc:spChg>
        <pc:spChg chg="mod">
          <ac:chgData name="Emils Zegers" userId="bd5cf22c-0e97-44c0-acad-9bc9915da531" providerId="ADAL" clId="{5F09D76C-1841-4F58-94B1-5AE3681891B6}" dt="2023-06-22T13:57:58.600" v="3437" actId="27803"/>
          <ac:spMkLst>
            <pc:docMk/>
            <pc:sldMk cId="605312590" sldId="256"/>
            <ac:spMk id="2198" creationId="{D1A77B5A-1627-8616-3148-3553AB819F7A}"/>
          </ac:spMkLst>
        </pc:spChg>
        <pc:spChg chg="mod">
          <ac:chgData name="Emils Zegers" userId="bd5cf22c-0e97-44c0-acad-9bc9915da531" providerId="ADAL" clId="{5F09D76C-1841-4F58-94B1-5AE3681891B6}" dt="2023-06-22T13:57:58.600" v="3437" actId="27803"/>
          <ac:spMkLst>
            <pc:docMk/>
            <pc:sldMk cId="605312590" sldId="256"/>
            <ac:spMk id="2199" creationId="{1CAAFFA5-1476-BCAA-AE54-09A1D495A5B1}"/>
          </ac:spMkLst>
        </pc:spChg>
        <pc:spChg chg="mod">
          <ac:chgData name="Emils Zegers" userId="bd5cf22c-0e97-44c0-acad-9bc9915da531" providerId="ADAL" clId="{5F09D76C-1841-4F58-94B1-5AE3681891B6}" dt="2023-06-22T13:57:58.600" v="3437" actId="27803"/>
          <ac:spMkLst>
            <pc:docMk/>
            <pc:sldMk cId="605312590" sldId="256"/>
            <ac:spMk id="2200" creationId="{7E10E086-B19A-660C-AE70-7933FBB6DB85}"/>
          </ac:spMkLst>
        </pc:spChg>
        <pc:spChg chg="mod">
          <ac:chgData name="Emils Zegers" userId="bd5cf22c-0e97-44c0-acad-9bc9915da531" providerId="ADAL" clId="{5F09D76C-1841-4F58-94B1-5AE3681891B6}" dt="2023-06-22T13:57:58.600" v="3437" actId="27803"/>
          <ac:spMkLst>
            <pc:docMk/>
            <pc:sldMk cId="605312590" sldId="256"/>
            <ac:spMk id="2201" creationId="{72984053-F0C1-3640-7A5F-A607E60FEF93}"/>
          </ac:spMkLst>
        </pc:spChg>
        <pc:spChg chg="mod">
          <ac:chgData name="Emils Zegers" userId="bd5cf22c-0e97-44c0-acad-9bc9915da531" providerId="ADAL" clId="{5F09D76C-1841-4F58-94B1-5AE3681891B6}" dt="2023-06-22T13:57:58.600" v="3437" actId="27803"/>
          <ac:spMkLst>
            <pc:docMk/>
            <pc:sldMk cId="605312590" sldId="256"/>
            <ac:spMk id="2202" creationId="{F9218A02-97C5-68F3-7B1C-5EEE08C04472}"/>
          </ac:spMkLst>
        </pc:spChg>
        <pc:spChg chg="mod">
          <ac:chgData name="Emils Zegers" userId="bd5cf22c-0e97-44c0-acad-9bc9915da531" providerId="ADAL" clId="{5F09D76C-1841-4F58-94B1-5AE3681891B6}" dt="2023-06-22T13:57:58.600" v="3437" actId="27803"/>
          <ac:spMkLst>
            <pc:docMk/>
            <pc:sldMk cId="605312590" sldId="256"/>
            <ac:spMk id="2203" creationId="{0E1FCA73-EF04-C6AF-318E-9BDD1A7F968D}"/>
          </ac:spMkLst>
        </pc:spChg>
        <pc:spChg chg="mod">
          <ac:chgData name="Emils Zegers" userId="bd5cf22c-0e97-44c0-acad-9bc9915da531" providerId="ADAL" clId="{5F09D76C-1841-4F58-94B1-5AE3681891B6}" dt="2023-06-22T13:57:58.600" v="3437" actId="27803"/>
          <ac:spMkLst>
            <pc:docMk/>
            <pc:sldMk cId="605312590" sldId="256"/>
            <ac:spMk id="2204" creationId="{0CB37BC8-978F-7537-A6F5-C21AC6C392DB}"/>
          </ac:spMkLst>
        </pc:spChg>
        <pc:spChg chg="mod">
          <ac:chgData name="Emils Zegers" userId="bd5cf22c-0e97-44c0-acad-9bc9915da531" providerId="ADAL" clId="{5F09D76C-1841-4F58-94B1-5AE3681891B6}" dt="2023-06-22T13:57:58.600" v="3437" actId="27803"/>
          <ac:spMkLst>
            <pc:docMk/>
            <pc:sldMk cId="605312590" sldId="256"/>
            <ac:spMk id="2205" creationId="{D9F4BB51-C017-A422-A420-569C29E94DB0}"/>
          </ac:spMkLst>
        </pc:spChg>
        <pc:spChg chg="mod">
          <ac:chgData name="Emils Zegers" userId="bd5cf22c-0e97-44c0-acad-9bc9915da531" providerId="ADAL" clId="{5F09D76C-1841-4F58-94B1-5AE3681891B6}" dt="2023-06-22T13:57:58.600" v="3437" actId="27803"/>
          <ac:spMkLst>
            <pc:docMk/>
            <pc:sldMk cId="605312590" sldId="256"/>
            <ac:spMk id="2206" creationId="{30539A1F-8705-A6D8-B3C2-CBDE75B9A0B3}"/>
          </ac:spMkLst>
        </pc:spChg>
        <pc:spChg chg="mod">
          <ac:chgData name="Emils Zegers" userId="bd5cf22c-0e97-44c0-acad-9bc9915da531" providerId="ADAL" clId="{5F09D76C-1841-4F58-94B1-5AE3681891B6}" dt="2023-06-22T13:57:58.600" v="3437" actId="27803"/>
          <ac:spMkLst>
            <pc:docMk/>
            <pc:sldMk cId="605312590" sldId="256"/>
            <ac:spMk id="2207" creationId="{70307334-F6AA-4584-D3C6-B54122CD1CC5}"/>
          </ac:spMkLst>
        </pc:spChg>
        <pc:spChg chg="mod">
          <ac:chgData name="Emils Zegers" userId="bd5cf22c-0e97-44c0-acad-9bc9915da531" providerId="ADAL" clId="{5F09D76C-1841-4F58-94B1-5AE3681891B6}" dt="2023-06-22T13:57:58.600" v="3437" actId="27803"/>
          <ac:spMkLst>
            <pc:docMk/>
            <pc:sldMk cId="605312590" sldId="256"/>
            <ac:spMk id="2208" creationId="{716B9AFC-1F42-82F6-C534-52702C43DF76}"/>
          </ac:spMkLst>
        </pc:spChg>
        <pc:spChg chg="mod">
          <ac:chgData name="Emils Zegers" userId="bd5cf22c-0e97-44c0-acad-9bc9915da531" providerId="ADAL" clId="{5F09D76C-1841-4F58-94B1-5AE3681891B6}" dt="2023-06-22T13:57:58.600" v="3437" actId="27803"/>
          <ac:spMkLst>
            <pc:docMk/>
            <pc:sldMk cId="605312590" sldId="256"/>
            <ac:spMk id="2209" creationId="{EB4A2C67-A5CA-E12A-2F96-A2B55E671F30}"/>
          </ac:spMkLst>
        </pc:spChg>
        <pc:spChg chg="mod">
          <ac:chgData name="Emils Zegers" userId="bd5cf22c-0e97-44c0-acad-9bc9915da531" providerId="ADAL" clId="{5F09D76C-1841-4F58-94B1-5AE3681891B6}" dt="2023-06-22T13:57:58.600" v="3437" actId="27803"/>
          <ac:spMkLst>
            <pc:docMk/>
            <pc:sldMk cId="605312590" sldId="256"/>
            <ac:spMk id="2210" creationId="{D2265B55-D8CF-C842-F919-64181768C250}"/>
          </ac:spMkLst>
        </pc:spChg>
        <pc:spChg chg="mod">
          <ac:chgData name="Emils Zegers" userId="bd5cf22c-0e97-44c0-acad-9bc9915da531" providerId="ADAL" clId="{5F09D76C-1841-4F58-94B1-5AE3681891B6}" dt="2023-06-22T13:57:58.600" v="3437" actId="27803"/>
          <ac:spMkLst>
            <pc:docMk/>
            <pc:sldMk cId="605312590" sldId="256"/>
            <ac:spMk id="2211" creationId="{580AC316-32CC-452C-30A2-629E5EFAD5D1}"/>
          </ac:spMkLst>
        </pc:spChg>
        <pc:spChg chg="mod">
          <ac:chgData name="Emils Zegers" userId="bd5cf22c-0e97-44c0-acad-9bc9915da531" providerId="ADAL" clId="{5F09D76C-1841-4F58-94B1-5AE3681891B6}" dt="2023-06-22T13:57:58.600" v="3437" actId="27803"/>
          <ac:spMkLst>
            <pc:docMk/>
            <pc:sldMk cId="605312590" sldId="256"/>
            <ac:spMk id="2212" creationId="{8BE1F230-6D38-189A-4904-98EF39BC2AFF}"/>
          </ac:spMkLst>
        </pc:spChg>
        <pc:spChg chg="mod">
          <ac:chgData name="Emils Zegers" userId="bd5cf22c-0e97-44c0-acad-9bc9915da531" providerId="ADAL" clId="{5F09D76C-1841-4F58-94B1-5AE3681891B6}" dt="2023-06-22T13:57:58.600" v="3437" actId="27803"/>
          <ac:spMkLst>
            <pc:docMk/>
            <pc:sldMk cId="605312590" sldId="256"/>
            <ac:spMk id="2213" creationId="{0ABFB6DC-414A-C2EA-E1E3-8D6FD3FBEFA8}"/>
          </ac:spMkLst>
        </pc:spChg>
        <pc:spChg chg="mod">
          <ac:chgData name="Emils Zegers" userId="bd5cf22c-0e97-44c0-acad-9bc9915da531" providerId="ADAL" clId="{5F09D76C-1841-4F58-94B1-5AE3681891B6}" dt="2023-06-22T13:57:58.600" v="3437" actId="27803"/>
          <ac:spMkLst>
            <pc:docMk/>
            <pc:sldMk cId="605312590" sldId="256"/>
            <ac:spMk id="2214" creationId="{6F53EE7A-B262-3821-BDA8-9ECA1AEC6D8A}"/>
          </ac:spMkLst>
        </pc:spChg>
        <pc:spChg chg="mod">
          <ac:chgData name="Emils Zegers" userId="bd5cf22c-0e97-44c0-acad-9bc9915da531" providerId="ADAL" clId="{5F09D76C-1841-4F58-94B1-5AE3681891B6}" dt="2023-06-22T13:57:58.600" v="3437" actId="27803"/>
          <ac:spMkLst>
            <pc:docMk/>
            <pc:sldMk cId="605312590" sldId="256"/>
            <ac:spMk id="2215" creationId="{2B4A63D5-4097-592D-426D-2AB1B714C945}"/>
          </ac:spMkLst>
        </pc:spChg>
        <pc:spChg chg="mod">
          <ac:chgData name="Emils Zegers" userId="bd5cf22c-0e97-44c0-acad-9bc9915da531" providerId="ADAL" clId="{5F09D76C-1841-4F58-94B1-5AE3681891B6}" dt="2023-06-22T13:57:58.600" v="3437" actId="27803"/>
          <ac:spMkLst>
            <pc:docMk/>
            <pc:sldMk cId="605312590" sldId="256"/>
            <ac:spMk id="2216" creationId="{9E141E01-329B-9CA3-FE20-A92BDAE9DF1A}"/>
          </ac:spMkLst>
        </pc:spChg>
        <pc:spChg chg="mod">
          <ac:chgData name="Emils Zegers" userId="bd5cf22c-0e97-44c0-acad-9bc9915da531" providerId="ADAL" clId="{5F09D76C-1841-4F58-94B1-5AE3681891B6}" dt="2023-06-22T13:57:58.600" v="3437" actId="27803"/>
          <ac:spMkLst>
            <pc:docMk/>
            <pc:sldMk cId="605312590" sldId="256"/>
            <ac:spMk id="2217" creationId="{B7A6CF79-C648-D842-F351-35165EF42433}"/>
          </ac:spMkLst>
        </pc:spChg>
        <pc:spChg chg="mod">
          <ac:chgData name="Emils Zegers" userId="bd5cf22c-0e97-44c0-acad-9bc9915da531" providerId="ADAL" clId="{5F09D76C-1841-4F58-94B1-5AE3681891B6}" dt="2023-06-22T13:57:58.600" v="3437" actId="27803"/>
          <ac:spMkLst>
            <pc:docMk/>
            <pc:sldMk cId="605312590" sldId="256"/>
            <ac:spMk id="2218" creationId="{27EB214C-79BD-7ADE-EF20-58FD1150EE9A}"/>
          </ac:spMkLst>
        </pc:spChg>
        <pc:spChg chg="mod">
          <ac:chgData name="Emils Zegers" userId="bd5cf22c-0e97-44c0-acad-9bc9915da531" providerId="ADAL" clId="{5F09D76C-1841-4F58-94B1-5AE3681891B6}" dt="2023-06-22T13:57:58.600" v="3437" actId="27803"/>
          <ac:spMkLst>
            <pc:docMk/>
            <pc:sldMk cId="605312590" sldId="256"/>
            <ac:spMk id="2219" creationId="{12417117-BE47-54B4-1203-F2E70BC6EF2B}"/>
          </ac:spMkLst>
        </pc:spChg>
        <pc:spChg chg="mod">
          <ac:chgData name="Emils Zegers" userId="bd5cf22c-0e97-44c0-acad-9bc9915da531" providerId="ADAL" clId="{5F09D76C-1841-4F58-94B1-5AE3681891B6}" dt="2023-06-22T13:57:58.600" v="3437" actId="27803"/>
          <ac:spMkLst>
            <pc:docMk/>
            <pc:sldMk cId="605312590" sldId="256"/>
            <ac:spMk id="2220" creationId="{BE692EAF-F40B-856C-2291-59FBDA40E98E}"/>
          </ac:spMkLst>
        </pc:spChg>
        <pc:spChg chg="mod">
          <ac:chgData name="Emils Zegers" userId="bd5cf22c-0e97-44c0-acad-9bc9915da531" providerId="ADAL" clId="{5F09D76C-1841-4F58-94B1-5AE3681891B6}" dt="2023-06-22T13:57:58.600" v="3437" actId="27803"/>
          <ac:spMkLst>
            <pc:docMk/>
            <pc:sldMk cId="605312590" sldId="256"/>
            <ac:spMk id="2221" creationId="{0EE6BBE5-EB69-FFE9-2309-EE22C2C537E7}"/>
          </ac:spMkLst>
        </pc:spChg>
        <pc:spChg chg="mod">
          <ac:chgData name="Emils Zegers" userId="bd5cf22c-0e97-44c0-acad-9bc9915da531" providerId="ADAL" clId="{5F09D76C-1841-4F58-94B1-5AE3681891B6}" dt="2023-06-22T13:57:58.600" v="3437" actId="27803"/>
          <ac:spMkLst>
            <pc:docMk/>
            <pc:sldMk cId="605312590" sldId="256"/>
            <ac:spMk id="2222" creationId="{6AF45E82-988F-6C9C-BC07-E3E1813B951A}"/>
          </ac:spMkLst>
        </pc:spChg>
        <pc:spChg chg="mod">
          <ac:chgData name="Emils Zegers" userId="bd5cf22c-0e97-44c0-acad-9bc9915da531" providerId="ADAL" clId="{5F09D76C-1841-4F58-94B1-5AE3681891B6}" dt="2023-06-22T13:57:58.600" v="3437" actId="27803"/>
          <ac:spMkLst>
            <pc:docMk/>
            <pc:sldMk cId="605312590" sldId="256"/>
            <ac:spMk id="2223" creationId="{765A015A-B9E5-7108-5259-4BD072716EDE}"/>
          </ac:spMkLst>
        </pc:spChg>
        <pc:spChg chg="mod">
          <ac:chgData name="Emils Zegers" userId="bd5cf22c-0e97-44c0-acad-9bc9915da531" providerId="ADAL" clId="{5F09D76C-1841-4F58-94B1-5AE3681891B6}" dt="2023-06-22T13:57:58.600" v="3437" actId="27803"/>
          <ac:spMkLst>
            <pc:docMk/>
            <pc:sldMk cId="605312590" sldId="256"/>
            <ac:spMk id="2224" creationId="{12CB65C1-F736-435B-0885-945F83F93E33}"/>
          </ac:spMkLst>
        </pc:spChg>
        <pc:spChg chg="mod">
          <ac:chgData name="Emils Zegers" userId="bd5cf22c-0e97-44c0-acad-9bc9915da531" providerId="ADAL" clId="{5F09D76C-1841-4F58-94B1-5AE3681891B6}" dt="2023-06-22T13:57:58.600" v="3437" actId="27803"/>
          <ac:spMkLst>
            <pc:docMk/>
            <pc:sldMk cId="605312590" sldId="256"/>
            <ac:spMk id="2225" creationId="{95F6AF7E-3FDA-E5B4-80AC-1E7A50CE0660}"/>
          </ac:spMkLst>
        </pc:spChg>
        <pc:spChg chg="mod">
          <ac:chgData name="Emils Zegers" userId="bd5cf22c-0e97-44c0-acad-9bc9915da531" providerId="ADAL" clId="{5F09D76C-1841-4F58-94B1-5AE3681891B6}" dt="2023-06-22T13:57:58.600" v="3437" actId="27803"/>
          <ac:spMkLst>
            <pc:docMk/>
            <pc:sldMk cId="605312590" sldId="256"/>
            <ac:spMk id="2226" creationId="{001907C1-2258-3E83-3C66-D9C102E69CCE}"/>
          </ac:spMkLst>
        </pc:spChg>
        <pc:spChg chg="mod">
          <ac:chgData name="Emils Zegers" userId="bd5cf22c-0e97-44c0-acad-9bc9915da531" providerId="ADAL" clId="{5F09D76C-1841-4F58-94B1-5AE3681891B6}" dt="2023-06-22T13:57:58.600" v="3437" actId="27803"/>
          <ac:spMkLst>
            <pc:docMk/>
            <pc:sldMk cId="605312590" sldId="256"/>
            <ac:spMk id="2227" creationId="{17B414F8-F692-5826-50DF-1EE84CD87457}"/>
          </ac:spMkLst>
        </pc:spChg>
        <pc:spChg chg="mod">
          <ac:chgData name="Emils Zegers" userId="bd5cf22c-0e97-44c0-acad-9bc9915da531" providerId="ADAL" clId="{5F09D76C-1841-4F58-94B1-5AE3681891B6}" dt="2023-06-22T13:57:58.600" v="3437" actId="27803"/>
          <ac:spMkLst>
            <pc:docMk/>
            <pc:sldMk cId="605312590" sldId="256"/>
            <ac:spMk id="2228" creationId="{52D44D86-D474-AB18-0F39-6C4A4D778726}"/>
          </ac:spMkLst>
        </pc:spChg>
        <pc:spChg chg="mod">
          <ac:chgData name="Emils Zegers" userId="bd5cf22c-0e97-44c0-acad-9bc9915da531" providerId="ADAL" clId="{5F09D76C-1841-4F58-94B1-5AE3681891B6}" dt="2023-06-22T13:57:58.600" v="3437" actId="27803"/>
          <ac:spMkLst>
            <pc:docMk/>
            <pc:sldMk cId="605312590" sldId="256"/>
            <ac:spMk id="2229" creationId="{AFB73BAB-4976-E591-BF05-E821126834BF}"/>
          </ac:spMkLst>
        </pc:spChg>
        <pc:spChg chg="mod">
          <ac:chgData name="Emils Zegers" userId="bd5cf22c-0e97-44c0-acad-9bc9915da531" providerId="ADAL" clId="{5F09D76C-1841-4F58-94B1-5AE3681891B6}" dt="2023-06-22T13:57:58.600" v="3437" actId="27803"/>
          <ac:spMkLst>
            <pc:docMk/>
            <pc:sldMk cId="605312590" sldId="256"/>
            <ac:spMk id="2230" creationId="{D4395571-6840-4874-E488-0B72CB2F57B4}"/>
          </ac:spMkLst>
        </pc:spChg>
        <pc:spChg chg="mod">
          <ac:chgData name="Emils Zegers" userId="bd5cf22c-0e97-44c0-acad-9bc9915da531" providerId="ADAL" clId="{5F09D76C-1841-4F58-94B1-5AE3681891B6}" dt="2023-06-22T13:57:58.600" v="3437" actId="27803"/>
          <ac:spMkLst>
            <pc:docMk/>
            <pc:sldMk cId="605312590" sldId="256"/>
            <ac:spMk id="2231" creationId="{383249BE-55C1-7DDA-1639-EB26B56FF36F}"/>
          </ac:spMkLst>
        </pc:spChg>
        <pc:spChg chg="mod">
          <ac:chgData name="Emils Zegers" userId="bd5cf22c-0e97-44c0-acad-9bc9915da531" providerId="ADAL" clId="{5F09D76C-1841-4F58-94B1-5AE3681891B6}" dt="2023-06-22T13:57:58.600" v="3437" actId="27803"/>
          <ac:spMkLst>
            <pc:docMk/>
            <pc:sldMk cId="605312590" sldId="256"/>
            <ac:spMk id="2232" creationId="{9E546AA0-9252-58B6-C4EA-1724BD01AED1}"/>
          </ac:spMkLst>
        </pc:spChg>
        <pc:spChg chg="mod">
          <ac:chgData name="Emils Zegers" userId="bd5cf22c-0e97-44c0-acad-9bc9915da531" providerId="ADAL" clId="{5F09D76C-1841-4F58-94B1-5AE3681891B6}" dt="2023-06-22T13:57:58.600" v="3437" actId="27803"/>
          <ac:spMkLst>
            <pc:docMk/>
            <pc:sldMk cId="605312590" sldId="256"/>
            <ac:spMk id="2233" creationId="{09B331C3-4C1E-4667-C48B-815E73C1C12A}"/>
          </ac:spMkLst>
        </pc:spChg>
        <pc:spChg chg="mod">
          <ac:chgData name="Emils Zegers" userId="bd5cf22c-0e97-44c0-acad-9bc9915da531" providerId="ADAL" clId="{5F09D76C-1841-4F58-94B1-5AE3681891B6}" dt="2023-06-22T13:57:58.600" v="3437" actId="27803"/>
          <ac:spMkLst>
            <pc:docMk/>
            <pc:sldMk cId="605312590" sldId="256"/>
            <ac:spMk id="2234" creationId="{5F2677FB-A10A-BFD4-83CF-8FACFC1BA30B}"/>
          </ac:spMkLst>
        </pc:spChg>
        <pc:spChg chg="mod">
          <ac:chgData name="Emils Zegers" userId="bd5cf22c-0e97-44c0-acad-9bc9915da531" providerId="ADAL" clId="{5F09D76C-1841-4F58-94B1-5AE3681891B6}" dt="2023-06-22T13:57:58.600" v="3437" actId="27803"/>
          <ac:spMkLst>
            <pc:docMk/>
            <pc:sldMk cId="605312590" sldId="256"/>
            <ac:spMk id="2235" creationId="{30DF7B30-AC3F-49A7-F378-FD34A0FC6897}"/>
          </ac:spMkLst>
        </pc:spChg>
        <pc:spChg chg="mod">
          <ac:chgData name="Emils Zegers" userId="bd5cf22c-0e97-44c0-acad-9bc9915da531" providerId="ADAL" clId="{5F09D76C-1841-4F58-94B1-5AE3681891B6}" dt="2023-06-22T13:57:58.600" v="3437" actId="27803"/>
          <ac:spMkLst>
            <pc:docMk/>
            <pc:sldMk cId="605312590" sldId="256"/>
            <ac:spMk id="2236" creationId="{FC1FF2B3-CD84-EA5D-D063-305DC2B4E711}"/>
          </ac:spMkLst>
        </pc:spChg>
        <pc:spChg chg="mod">
          <ac:chgData name="Emils Zegers" userId="bd5cf22c-0e97-44c0-acad-9bc9915da531" providerId="ADAL" clId="{5F09D76C-1841-4F58-94B1-5AE3681891B6}" dt="2023-06-22T13:57:58.600" v="3437" actId="27803"/>
          <ac:spMkLst>
            <pc:docMk/>
            <pc:sldMk cId="605312590" sldId="256"/>
            <ac:spMk id="2237" creationId="{D5B2678F-B7E8-4759-35E1-E7AA3553E3A1}"/>
          </ac:spMkLst>
        </pc:spChg>
        <pc:spChg chg="mod">
          <ac:chgData name="Emils Zegers" userId="bd5cf22c-0e97-44c0-acad-9bc9915da531" providerId="ADAL" clId="{5F09D76C-1841-4F58-94B1-5AE3681891B6}" dt="2023-06-22T13:57:58.600" v="3437" actId="27803"/>
          <ac:spMkLst>
            <pc:docMk/>
            <pc:sldMk cId="605312590" sldId="256"/>
            <ac:spMk id="2238" creationId="{9B5456BD-9B03-8C35-C580-69A7525E824F}"/>
          </ac:spMkLst>
        </pc:spChg>
        <pc:spChg chg="mod">
          <ac:chgData name="Emils Zegers" userId="bd5cf22c-0e97-44c0-acad-9bc9915da531" providerId="ADAL" clId="{5F09D76C-1841-4F58-94B1-5AE3681891B6}" dt="2023-06-22T13:57:58.600" v="3437" actId="27803"/>
          <ac:spMkLst>
            <pc:docMk/>
            <pc:sldMk cId="605312590" sldId="256"/>
            <ac:spMk id="2239" creationId="{3BBC3AB3-D5FC-23BE-5A4C-9A7FF199D981}"/>
          </ac:spMkLst>
        </pc:spChg>
        <pc:spChg chg="mod">
          <ac:chgData name="Emils Zegers" userId="bd5cf22c-0e97-44c0-acad-9bc9915da531" providerId="ADAL" clId="{5F09D76C-1841-4F58-94B1-5AE3681891B6}" dt="2023-06-22T13:57:58.600" v="3437" actId="27803"/>
          <ac:spMkLst>
            <pc:docMk/>
            <pc:sldMk cId="605312590" sldId="256"/>
            <ac:spMk id="2240" creationId="{5C0E891D-4E37-A922-8112-71BEAF58DE86}"/>
          </ac:spMkLst>
        </pc:spChg>
        <pc:spChg chg="mod">
          <ac:chgData name="Emils Zegers" userId="bd5cf22c-0e97-44c0-acad-9bc9915da531" providerId="ADAL" clId="{5F09D76C-1841-4F58-94B1-5AE3681891B6}" dt="2023-06-22T13:57:58.600" v="3437" actId="27803"/>
          <ac:spMkLst>
            <pc:docMk/>
            <pc:sldMk cId="605312590" sldId="256"/>
            <ac:spMk id="2241" creationId="{EBA38F62-1F3D-96A0-E620-26C97161DE79}"/>
          </ac:spMkLst>
        </pc:spChg>
        <pc:spChg chg="mod">
          <ac:chgData name="Emils Zegers" userId="bd5cf22c-0e97-44c0-acad-9bc9915da531" providerId="ADAL" clId="{5F09D76C-1841-4F58-94B1-5AE3681891B6}" dt="2023-06-22T13:57:58.600" v="3437" actId="27803"/>
          <ac:spMkLst>
            <pc:docMk/>
            <pc:sldMk cId="605312590" sldId="256"/>
            <ac:spMk id="2242" creationId="{F5174D3E-06D6-75BF-4637-1B851AA19550}"/>
          </ac:spMkLst>
        </pc:spChg>
        <pc:spChg chg="mod">
          <ac:chgData name="Emils Zegers" userId="bd5cf22c-0e97-44c0-acad-9bc9915da531" providerId="ADAL" clId="{5F09D76C-1841-4F58-94B1-5AE3681891B6}" dt="2023-06-22T13:57:58.600" v="3437" actId="27803"/>
          <ac:spMkLst>
            <pc:docMk/>
            <pc:sldMk cId="605312590" sldId="256"/>
            <ac:spMk id="2243" creationId="{0765C7C7-5A66-FF23-B13D-51D6ABE0AB30}"/>
          </ac:spMkLst>
        </pc:spChg>
        <pc:spChg chg="mod">
          <ac:chgData name="Emils Zegers" userId="bd5cf22c-0e97-44c0-acad-9bc9915da531" providerId="ADAL" clId="{5F09D76C-1841-4F58-94B1-5AE3681891B6}" dt="2023-06-22T13:57:58.600" v="3437" actId="27803"/>
          <ac:spMkLst>
            <pc:docMk/>
            <pc:sldMk cId="605312590" sldId="256"/>
            <ac:spMk id="2244" creationId="{571AEAF3-6F76-462D-0EB0-8101FCC35690}"/>
          </ac:spMkLst>
        </pc:spChg>
        <pc:spChg chg="mod">
          <ac:chgData name="Emils Zegers" userId="bd5cf22c-0e97-44c0-acad-9bc9915da531" providerId="ADAL" clId="{5F09D76C-1841-4F58-94B1-5AE3681891B6}" dt="2023-06-22T13:57:58.600" v="3437" actId="27803"/>
          <ac:spMkLst>
            <pc:docMk/>
            <pc:sldMk cId="605312590" sldId="256"/>
            <ac:spMk id="2245" creationId="{277D7BEB-4249-B699-11AE-9CA97C959A13}"/>
          </ac:spMkLst>
        </pc:spChg>
        <pc:spChg chg="mod">
          <ac:chgData name="Emils Zegers" userId="bd5cf22c-0e97-44c0-acad-9bc9915da531" providerId="ADAL" clId="{5F09D76C-1841-4F58-94B1-5AE3681891B6}" dt="2023-06-22T13:57:58.600" v="3437" actId="27803"/>
          <ac:spMkLst>
            <pc:docMk/>
            <pc:sldMk cId="605312590" sldId="256"/>
            <ac:spMk id="2246" creationId="{FB2257EE-E260-3DF3-3EE0-35F844FF1E0B}"/>
          </ac:spMkLst>
        </pc:spChg>
        <pc:spChg chg="mod">
          <ac:chgData name="Emils Zegers" userId="bd5cf22c-0e97-44c0-acad-9bc9915da531" providerId="ADAL" clId="{5F09D76C-1841-4F58-94B1-5AE3681891B6}" dt="2023-06-22T13:57:58.600" v="3437" actId="27803"/>
          <ac:spMkLst>
            <pc:docMk/>
            <pc:sldMk cId="605312590" sldId="256"/>
            <ac:spMk id="2247" creationId="{1DB677CF-E76E-4001-7BC7-91E410E0DD7A}"/>
          </ac:spMkLst>
        </pc:spChg>
        <pc:spChg chg="mod">
          <ac:chgData name="Emils Zegers" userId="bd5cf22c-0e97-44c0-acad-9bc9915da531" providerId="ADAL" clId="{5F09D76C-1841-4F58-94B1-5AE3681891B6}" dt="2023-06-22T13:57:58.600" v="3437" actId="27803"/>
          <ac:spMkLst>
            <pc:docMk/>
            <pc:sldMk cId="605312590" sldId="256"/>
            <ac:spMk id="2248" creationId="{FFD1D14A-6E49-63C1-ACC2-10E88E94DDE1}"/>
          </ac:spMkLst>
        </pc:spChg>
        <pc:spChg chg="mod">
          <ac:chgData name="Emils Zegers" userId="bd5cf22c-0e97-44c0-acad-9bc9915da531" providerId="ADAL" clId="{5F09D76C-1841-4F58-94B1-5AE3681891B6}" dt="2023-06-22T13:57:58.600" v="3437" actId="27803"/>
          <ac:spMkLst>
            <pc:docMk/>
            <pc:sldMk cId="605312590" sldId="256"/>
            <ac:spMk id="2249" creationId="{1B581168-AAD6-B3E3-4D54-D4D0E606953A}"/>
          </ac:spMkLst>
        </pc:spChg>
        <pc:spChg chg="mod">
          <ac:chgData name="Emils Zegers" userId="bd5cf22c-0e97-44c0-acad-9bc9915da531" providerId="ADAL" clId="{5F09D76C-1841-4F58-94B1-5AE3681891B6}" dt="2023-06-22T13:57:58.600" v="3437" actId="27803"/>
          <ac:spMkLst>
            <pc:docMk/>
            <pc:sldMk cId="605312590" sldId="256"/>
            <ac:spMk id="2250" creationId="{8308D4E6-9FDA-3E36-2FB2-51365D61736F}"/>
          </ac:spMkLst>
        </pc:spChg>
        <pc:spChg chg="mod">
          <ac:chgData name="Emils Zegers" userId="bd5cf22c-0e97-44c0-acad-9bc9915da531" providerId="ADAL" clId="{5F09D76C-1841-4F58-94B1-5AE3681891B6}" dt="2023-06-22T13:57:58.600" v="3437" actId="27803"/>
          <ac:spMkLst>
            <pc:docMk/>
            <pc:sldMk cId="605312590" sldId="256"/>
            <ac:spMk id="2251" creationId="{0BD35876-50B7-1FEE-6AC2-0C383424030F}"/>
          </ac:spMkLst>
        </pc:spChg>
        <pc:spChg chg="mod">
          <ac:chgData name="Emils Zegers" userId="bd5cf22c-0e97-44c0-acad-9bc9915da531" providerId="ADAL" clId="{5F09D76C-1841-4F58-94B1-5AE3681891B6}" dt="2023-06-22T13:57:58.600" v="3437" actId="27803"/>
          <ac:spMkLst>
            <pc:docMk/>
            <pc:sldMk cId="605312590" sldId="256"/>
            <ac:spMk id="2252" creationId="{49538B9D-3113-3E22-E4E7-93F056CD3329}"/>
          </ac:spMkLst>
        </pc:spChg>
        <pc:spChg chg="mod">
          <ac:chgData name="Emils Zegers" userId="bd5cf22c-0e97-44c0-acad-9bc9915da531" providerId="ADAL" clId="{5F09D76C-1841-4F58-94B1-5AE3681891B6}" dt="2023-06-22T13:57:58.600" v="3437" actId="27803"/>
          <ac:spMkLst>
            <pc:docMk/>
            <pc:sldMk cId="605312590" sldId="256"/>
            <ac:spMk id="2253" creationId="{2D518E2E-3E03-62A7-A0EC-B9EDE1DE9816}"/>
          </ac:spMkLst>
        </pc:spChg>
        <pc:spChg chg="mod">
          <ac:chgData name="Emils Zegers" userId="bd5cf22c-0e97-44c0-acad-9bc9915da531" providerId="ADAL" clId="{5F09D76C-1841-4F58-94B1-5AE3681891B6}" dt="2023-06-22T13:57:58.600" v="3437" actId="27803"/>
          <ac:spMkLst>
            <pc:docMk/>
            <pc:sldMk cId="605312590" sldId="256"/>
            <ac:spMk id="2254" creationId="{58253CEE-5EF5-F9AE-23BA-BF2CADCDC750}"/>
          </ac:spMkLst>
        </pc:spChg>
        <pc:spChg chg="mod">
          <ac:chgData name="Emils Zegers" userId="bd5cf22c-0e97-44c0-acad-9bc9915da531" providerId="ADAL" clId="{5F09D76C-1841-4F58-94B1-5AE3681891B6}" dt="2023-06-22T13:57:58.600" v="3437" actId="27803"/>
          <ac:spMkLst>
            <pc:docMk/>
            <pc:sldMk cId="605312590" sldId="256"/>
            <ac:spMk id="2255" creationId="{5EBECDFB-F14E-E908-0355-0228741D6AFC}"/>
          </ac:spMkLst>
        </pc:spChg>
        <pc:spChg chg="mod">
          <ac:chgData name="Emils Zegers" userId="bd5cf22c-0e97-44c0-acad-9bc9915da531" providerId="ADAL" clId="{5F09D76C-1841-4F58-94B1-5AE3681891B6}" dt="2023-06-22T13:57:58.600" v="3437" actId="27803"/>
          <ac:spMkLst>
            <pc:docMk/>
            <pc:sldMk cId="605312590" sldId="256"/>
            <ac:spMk id="2256" creationId="{96582965-E03C-A49B-24F2-D40B26834594}"/>
          </ac:spMkLst>
        </pc:spChg>
        <pc:spChg chg="mod">
          <ac:chgData name="Emils Zegers" userId="bd5cf22c-0e97-44c0-acad-9bc9915da531" providerId="ADAL" clId="{5F09D76C-1841-4F58-94B1-5AE3681891B6}" dt="2023-06-22T13:57:58.600" v="3437" actId="27803"/>
          <ac:spMkLst>
            <pc:docMk/>
            <pc:sldMk cId="605312590" sldId="256"/>
            <ac:spMk id="2257" creationId="{871F9D9F-7CA2-CF18-2C9B-4882235E08B8}"/>
          </ac:spMkLst>
        </pc:spChg>
        <pc:spChg chg="mod">
          <ac:chgData name="Emils Zegers" userId="bd5cf22c-0e97-44c0-acad-9bc9915da531" providerId="ADAL" clId="{5F09D76C-1841-4F58-94B1-5AE3681891B6}" dt="2023-06-22T13:57:58.600" v="3437" actId="27803"/>
          <ac:spMkLst>
            <pc:docMk/>
            <pc:sldMk cId="605312590" sldId="256"/>
            <ac:spMk id="2258" creationId="{110CDA68-E476-7C50-ADC0-B14F5025A00A}"/>
          </ac:spMkLst>
        </pc:spChg>
        <pc:spChg chg="mod">
          <ac:chgData name="Emils Zegers" userId="bd5cf22c-0e97-44c0-acad-9bc9915da531" providerId="ADAL" clId="{5F09D76C-1841-4F58-94B1-5AE3681891B6}" dt="2023-06-22T13:57:58.600" v="3437" actId="27803"/>
          <ac:spMkLst>
            <pc:docMk/>
            <pc:sldMk cId="605312590" sldId="256"/>
            <ac:spMk id="2259" creationId="{49778D18-2D61-4A9B-DB36-9D0976E28BE8}"/>
          </ac:spMkLst>
        </pc:spChg>
        <pc:spChg chg="mod">
          <ac:chgData name="Emils Zegers" userId="bd5cf22c-0e97-44c0-acad-9bc9915da531" providerId="ADAL" clId="{5F09D76C-1841-4F58-94B1-5AE3681891B6}" dt="2023-06-22T13:57:58.600" v="3437" actId="27803"/>
          <ac:spMkLst>
            <pc:docMk/>
            <pc:sldMk cId="605312590" sldId="256"/>
            <ac:spMk id="2260" creationId="{BC2173B7-BA41-7DBF-4FD5-E328AC908513}"/>
          </ac:spMkLst>
        </pc:spChg>
        <pc:spChg chg="mod">
          <ac:chgData name="Emils Zegers" userId="bd5cf22c-0e97-44c0-acad-9bc9915da531" providerId="ADAL" clId="{5F09D76C-1841-4F58-94B1-5AE3681891B6}" dt="2023-06-22T13:57:58.600" v="3437" actId="27803"/>
          <ac:spMkLst>
            <pc:docMk/>
            <pc:sldMk cId="605312590" sldId="256"/>
            <ac:spMk id="2261" creationId="{3CCA1287-4E79-A735-5B07-F110BF0DA268}"/>
          </ac:spMkLst>
        </pc:spChg>
        <pc:spChg chg="mod">
          <ac:chgData name="Emils Zegers" userId="bd5cf22c-0e97-44c0-acad-9bc9915da531" providerId="ADAL" clId="{5F09D76C-1841-4F58-94B1-5AE3681891B6}" dt="2023-06-22T13:57:58.600" v="3437" actId="27803"/>
          <ac:spMkLst>
            <pc:docMk/>
            <pc:sldMk cId="605312590" sldId="256"/>
            <ac:spMk id="2262" creationId="{8A10F08C-15BF-1642-E196-3404F713EB79}"/>
          </ac:spMkLst>
        </pc:spChg>
        <pc:spChg chg="mod">
          <ac:chgData name="Emils Zegers" userId="bd5cf22c-0e97-44c0-acad-9bc9915da531" providerId="ADAL" clId="{5F09D76C-1841-4F58-94B1-5AE3681891B6}" dt="2023-06-22T13:57:58.600" v="3437" actId="27803"/>
          <ac:spMkLst>
            <pc:docMk/>
            <pc:sldMk cId="605312590" sldId="256"/>
            <ac:spMk id="2263" creationId="{32D2DC9B-7A95-5DD1-9899-320157D0CFB1}"/>
          </ac:spMkLst>
        </pc:spChg>
        <pc:spChg chg="mod">
          <ac:chgData name="Emils Zegers" userId="bd5cf22c-0e97-44c0-acad-9bc9915da531" providerId="ADAL" clId="{5F09D76C-1841-4F58-94B1-5AE3681891B6}" dt="2023-06-22T13:57:58.600" v="3437" actId="27803"/>
          <ac:spMkLst>
            <pc:docMk/>
            <pc:sldMk cId="605312590" sldId="256"/>
            <ac:spMk id="2264" creationId="{3B1DF005-2123-E84C-D554-4ADB5D8595FA}"/>
          </ac:spMkLst>
        </pc:spChg>
        <pc:spChg chg="mod">
          <ac:chgData name="Emils Zegers" userId="bd5cf22c-0e97-44c0-acad-9bc9915da531" providerId="ADAL" clId="{5F09D76C-1841-4F58-94B1-5AE3681891B6}" dt="2023-06-22T13:57:58.600" v="3437" actId="27803"/>
          <ac:spMkLst>
            <pc:docMk/>
            <pc:sldMk cId="605312590" sldId="256"/>
            <ac:spMk id="2265" creationId="{EB3DE257-3B9C-EC32-012C-61007AF76DE0}"/>
          </ac:spMkLst>
        </pc:spChg>
        <pc:spChg chg="mod">
          <ac:chgData name="Emils Zegers" userId="bd5cf22c-0e97-44c0-acad-9bc9915da531" providerId="ADAL" clId="{5F09D76C-1841-4F58-94B1-5AE3681891B6}" dt="2023-06-22T13:57:58.600" v="3437" actId="27803"/>
          <ac:spMkLst>
            <pc:docMk/>
            <pc:sldMk cId="605312590" sldId="256"/>
            <ac:spMk id="2266" creationId="{C67A0FE2-9884-3C9A-BFBE-1FFE8498E543}"/>
          </ac:spMkLst>
        </pc:spChg>
        <pc:spChg chg="mod">
          <ac:chgData name="Emils Zegers" userId="bd5cf22c-0e97-44c0-acad-9bc9915da531" providerId="ADAL" clId="{5F09D76C-1841-4F58-94B1-5AE3681891B6}" dt="2023-06-22T13:57:58.600" v="3437" actId="27803"/>
          <ac:spMkLst>
            <pc:docMk/>
            <pc:sldMk cId="605312590" sldId="256"/>
            <ac:spMk id="2267" creationId="{F303DA5C-C1F2-6CA6-B2EC-791318C75205}"/>
          </ac:spMkLst>
        </pc:spChg>
        <pc:spChg chg="mod">
          <ac:chgData name="Emils Zegers" userId="bd5cf22c-0e97-44c0-acad-9bc9915da531" providerId="ADAL" clId="{5F09D76C-1841-4F58-94B1-5AE3681891B6}" dt="2023-06-22T13:57:58.600" v="3437" actId="27803"/>
          <ac:spMkLst>
            <pc:docMk/>
            <pc:sldMk cId="605312590" sldId="256"/>
            <ac:spMk id="2268" creationId="{053F3FFB-25B1-D4D4-C2D5-B904626E2265}"/>
          </ac:spMkLst>
        </pc:spChg>
        <pc:spChg chg="mod">
          <ac:chgData name="Emils Zegers" userId="bd5cf22c-0e97-44c0-acad-9bc9915da531" providerId="ADAL" clId="{5F09D76C-1841-4F58-94B1-5AE3681891B6}" dt="2023-06-22T13:57:58.600" v="3437" actId="27803"/>
          <ac:spMkLst>
            <pc:docMk/>
            <pc:sldMk cId="605312590" sldId="256"/>
            <ac:spMk id="2269" creationId="{126FD832-8185-360B-7017-ADC3438EF33A}"/>
          </ac:spMkLst>
        </pc:spChg>
        <pc:spChg chg="mod">
          <ac:chgData name="Emils Zegers" userId="bd5cf22c-0e97-44c0-acad-9bc9915da531" providerId="ADAL" clId="{5F09D76C-1841-4F58-94B1-5AE3681891B6}" dt="2023-06-22T13:57:58.600" v="3437" actId="27803"/>
          <ac:spMkLst>
            <pc:docMk/>
            <pc:sldMk cId="605312590" sldId="256"/>
            <ac:spMk id="2270" creationId="{78CEA897-6671-4EA8-AF88-E2F898E45A95}"/>
          </ac:spMkLst>
        </pc:spChg>
        <pc:spChg chg="mod">
          <ac:chgData name="Emils Zegers" userId="bd5cf22c-0e97-44c0-acad-9bc9915da531" providerId="ADAL" clId="{5F09D76C-1841-4F58-94B1-5AE3681891B6}" dt="2023-06-22T13:57:58.600" v="3437" actId="27803"/>
          <ac:spMkLst>
            <pc:docMk/>
            <pc:sldMk cId="605312590" sldId="256"/>
            <ac:spMk id="2271" creationId="{D6003B97-1439-DB33-65DB-1EEFF43DB532}"/>
          </ac:spMkLst>
        </pc:spChg>
        <pc:spChg chg="mod">
          <ac:chgData name="Emils Zegers" userId="bd5cf22c-0e97-44c0-acad-9bc9915da531" providerId="ADAL" clId="{5F09D76C-1841-4F58-94B1-5AE3681891B6}" dt="2023-06-22T13:57:58.600" v="3437" actId="27803"/>
          <ac:spMkLst>
            <pc:docMk/>
            <pc:sldMk cId="605312590" sldId="256"/>
            <ac:spMk id="2272" creationId="{D48175F4-A664-3927-638A-7FB8D76B02C8}"/>
          </ac:spMkLst>
        </pc:spChg>
        <pc:spChg chg="mod">
          <ac:chgData name="Emils Zegers" userId="bd5cf22c-0e97-44c0-acad-9bc9915da531" providerId="ADAL" clId="{5F09D76C-1841-4F58-94B1-5AE3681891B6}" dt="2023-06-22T13:57:58.600" v="3437" actId="27803"/>
          <ac:spMkLst>
            <pc:docMk/>
            <pc:sldMk cId="605312590" sldId="256"/>
            <ac:spMk id="2273" creationId="{D7021997-3CFB-D7AF-EEE5-127A82BFA2C1}"/>
          </ac:spMkLst>
        </pc:spChg>
        <pc:spChg chg="mod">
          <ac:chgData name="Emils Zegers" userId="bd5cf22c-0e97-44c0-acad-9bc9915da531" providerId="ADAL" clId="{5F09D76C-1841-4F58-94B1-5AE3681891B6}" dt="2023-06-22T13:57:58.600" v="3437" actId="27803"/>
          <ac:spMkLst>
            <pc:docMk/>
            <pc:sldMk cId="605312590" sldId="256"/>
            <ac:spMk id="2274" creationId="{76AF5C31-E6FE-C0F8-2414-10AB7B946A83}"/>
          </ac:spMkLst>
        </pc:spChg>
        <pc:spChg chg="mod">
          <ac:chgData name="Emils Zegers" userId="bd5cf22c-0e97-44c0-acad-9bc9915da531" providerId="ADAL" clId="{5F09D76C-1841-4F58-94B1-5AE3681891B6}" dt="2023-06-22T13:57:58.600" v="3437" actId="27803"/>
          <ac:spMkLst>
            <pc:docMk/>
            <pc:sldMk cId="605312590" sldId="256"/>
            <ac:spMk id="2275" creationId="{EFA92732-BE2F-BA01-D2BA-7DDF2C541750}"/>
          </ac:spMkLst>
        </pc:spChg>
        <pc:spChg chg="mod">
          <ac:chgData name="Emils Zegers" userId="bd5cf22c-0e97-44c0-acad-9bc9915da531" providerId="ADAL" clId="{5F09D76C-1841-4F58-94B1-5AE3681891B6}" dt="2023-06-22T13:57:58.600" v="3437" actId="27803"/>
          <ac:spMkLst>
            <pc:docMk/>
            <pc:sldMk cId="605312590" sldId="256"/>
            <ac:spMk id="2276" creationId="{A93E31C3-7C28-4A92-312A-FF8591B2113C}"/>
          </ac:spMkLst>
        </pc:spChg>
        <pc:spChg chg="mod">
          <ac:chgData name="Emils Zegers" userId="bd5cf22c-0e97-44c0-acad-9bc9915da531" providerId="ADAL" clId="{5F09D76C-1841-4F58-94B1-5AE3681891B6}" dt="2023-06-22T13:57:58.600" v="3437" actId="27803"/>
          <ac:spMkLst>
            <pc:docMk/>
            <pc:sldMk cId="605312590" sldId="256"/>
            <ac:spMk id="2277" creationId="{F5D61756-919A-3584-2F91-11E076BC6ACC}"/>
          </ac:spMkLst>
        </pc:spChg>
        <pc:spChg chg="mod">
          <ac:chgData name="Emils Zegers" userId="bd5cf22c-0e97-44c0-acad-9bc9915da531" providerId="ADAL" clId="{5F09D76C-1841-4F58-94B1-5AE3681891B6}" dt="2023-06-22T13:57:58.600" v="3437" actId="27803"/>
          <ac:spMkLst>
            <pc:docMk/>
            <pc:sldMk cId="605312590" sldId="256"/>
            <ac:spMk id="2278" creationId="{CC55927E-A55C-77BE-3421-3F6F9AAE13B4}"/>
          </ac:spMkLst>
        </pc:spChg>
        <pc:spChg chg="mod">
          <ac:chgData name="Emils Zegers" userId="bd5cf22c-0e97-44c0-acad-9bc9915da531" providerId="ADAL" clId="{5F09D76C-1841-4F58-94B1-5AE3681891B6}" dt="2023-06-22T13:57:58.600" v="3437" actId="27803"/>
          <ac:spMkLst>
            <pc:docMk/>
            <pc:sldMk cId="605312590" sldId="256"/>
            <ac:spMk id="2279" creationId="{3F12318D-2F97-A202-227D-74C8906DCFD1}"/>
          </ac:spMkLst>
        </pc:spChg>
        <pc:spChg chg="mod">
          <ac:chgData name="Emils Zegers" userId="bd5cf22c-0e97-44c0-acad-9bc9915da531" providerId="ADAL" clId="{5F09D76C-1841-4F58-94B1-5AE3681891B6}" dt="2023-06-22T13:57:58.600" v="3437" actId="27803"/>
          <ac:spMkLst>
            <pc:docMk/>
            <pc:sldMk cId="605312590" sldId="256"/>
            <ac:spMk id="2280" creationId="{BA5F2267-45A3-CA03-3B2F-C100BDBB063A}"/>
          </ac:spMkLst>
        </pc:spChg>
        <pc:spChg chg="mod">
          <ac:chgData name="Emils Zegers" userId="bd5cf22c-0e97-44c0-acad-9bc9915da531" providerId="ADAL" clId="{5F09D76C-1841-4F58-94B1-5AE3681891B6}" dt="2023-06-22T13:57:58.600" v="3437" actId="27803"/>
          <ac:spMkLst>
            <pc:docMk/>
            <pc:sldMk cId="605312590" sldId="256"/>
            <ac:spMk id="2281" creationId="{B6CDF001-0924-8245-673F-CD40498A9958}"/>
          </ac:spMkLst>
        </pc:spChg>
        <pc:spChg chg="mod">
          <ac:chgData name="Emils Zegers" userId="bd5cf22c-0e97-44c0-acad-9bc9915da531" providerId="ADAL" clId="{5F09D76C-1841-4F58-94B1-5AE3681891B6}" dt="2023-06-22T13:57:58.600" v="3437" actId="27803"/>
          <ac:spMkLst>
            <pc:docMk/>
            <pc:sldMk cId="605312590" sldId="256"/>
            <ac:spMk id="2282" creationId="{000C860D-D9B0-40BF-3F30-06402779689A}"/>
          </ac:spMkLst>
        </pc:spChg>
        <pc:spChg chg="mod">
          <ac:chgData name="Emils Zegers" userId="bd5cf22c-0e97-44c0-acad-9bc9915da531" providerId="ADAL" clId="{5F09D76C-1841-4F58-94B1-5AE3681891B6}" dt="2023-06-22T13:57:58.600" v="3437" actId="27803"/>
          <ac:spMkLst>
            <pc:docMk/>
            <pc:sldMk cId="605312590" sldId="256"/>
            <ac:spMk id="2283" creationId="{E9CB8876-5CB4-4EE0-3B38-DCDFAA6B6240}"/>
          </ac:spMkLst>
        </pc:spChg>
        <pc:spChg chg="mod">
          <ac:chgData name="Emils Zegers" userId="bd5cf22c-0e97-44c0-acad-9bc9915da531" providerId="ADAL" clId="{5F09D76C-1841-4F58-94B1-5AE3681891B6}" dt="2023-06-22T13:57:58.600" v="3437" actId="27803"/>
          <ac:spMkLst>
            <pc:docMk/>
            <pc:sldMk cId="605312590" sldId="256"/>
            <ac:spMk id="2284" creationId="{2313BF24-3042-A90D-AEDA-AC976AA0E368}"/>
          </ac:spMkLst>
        </pc:spChg>
        <pc:spChg chg="mod">
          <ac:chgData name="Emils Zegers" userId="bd5cf22c-0e97-44c0-acad-9bc9915da531" providerId="ADAL" clId="{5F09D76C-1841-4F58-94B1-5AE3681891B6}" dt="2023-06-22T13:57:58.600" v="3437" actId="27803"/>
          <ac:spMkLst>
            <pc:docMk/>
            <pc:sldMk cId="605312590" sldId="256"/>
            <ac:spMk id="2285" creationId="{8942A11E-3D39-64F7-317A-9978008EB49C}"/>
          </ac:spMkLst>
        </pc:spChg>
        <pc:spChg chg="mod">
          <ac:chgData name="Emils Zegers" userId="bd5cf22c-0e97-44c0-acad-9bc9915da531" providerId="ADAL" clId="{5F09D76C-1841-4F58-94B1-5AE3681891B6}" dt="2023-06-22T13:57:58.600" v="3437" actId="27803"/>
          <ac:spMkLst>
            <pc:docMk/>
            <pc:sldMk cId="605312590" sldId="256"/>
            <ac:spMk id="2286" creationId="{924BD6AF-39B1-634A-3F71-30462F08819B}"/>
          </ac:spMkLst>
        </pc:spChg>
        <pc:spChg chg="mod">
          <ac:chgData name="Emils Zegers" userId="bd5cf22c-0e97-44c0-acad-9bc9915da531" providerId="ADAL" clId="{5F09D76C-1841-4F58-94B1-5AE3681891B6}" dt="2023-06-22T13:57:58.600" v="3437" actId="27803"/>
          <ac:spMkLst>
            <pc:docMk/>
            <pc:sldMk cId="605312590" sldId="256"/>
            <ac:spMk id="2287" creationId="{0584A256-1C71-789D-E4F6-2A155AA17672}"/>
          </ac:spMkLst>
        </pc:spChg>
        <pc:spChg chg="mod">
          <ac:chgData name="Emils Zegers" userId="bd5cf22c-0e97-44c0-acad-9bc9915da531" providerId="ADAL" clId="{5F09D76C-1841-4F58-94B1-5AE3681891B6}" dt="2023-06-22T13:57:58.600" v="3437" actId="27803"/>
          <ac:spMkLst>
            <pc:docMk/>
            <pc:sldMk cId="605312590" sldId="256"/>
            <ac:spMk id="2288" creationId="{4CF387A1-C0D8-A972-4E59-D198664FA032}"/>
          </ac:spMkLst>
        </pc:spChg>
        <pc:spChg chg="mod">
          <ac:chgData name="Emils Zegers" userId="bd5cf22c-0e97-44c0-acad-9bc9915da531" providerId="ADAL" clId="{5F09D76C-1841-4F58-94B1-5AE3681891B6}" dt="2023-06-22T13:57:58.600" v="3437" actId="27803"/>
          <ac:spMkLst>
            <pc:docMk/>
            <pc:sldMk cId="605312590" sldId="256"/>
            <ac:spMk id="2289" creationId="{25AA0D0A-3FCF-5DB6-0AA5-4CF09E1FD222}"/>
          </ac:spMkLst>
        </pc:spChg>
        <pc:spChg chg="mod">
          <ac:chgData name="Emils Zegers" userId="bd5cf22c-0e97-44c0-acad-9bc9915da531" providerId="ADAL" clId="{5F09D76C-1841-4F58-94B1-5AE3681891B6}" dt="2023-06-22T13:57:58.600" v="3437" actId="27803"/>
          <ac:spMkLst>
            <pc:docMk/>
            <pc:sldMk cId="605312590" sldId="256"/>
            <ac:spMk id="2290" creationId="{DF93AB65-187B-2940-709E-0FA75CB77568}"/>
          </ac:spMkLst>
        </pc:spChg>
        <pc:spChg chg="mod">
          <ac:chgData name="Emils Zegers" userId="bd5cf22c-0e97-44c0-acad-9bc9915da531" providerId="ADAL" clId="{5F09D76C-1841-4F58-94B1-5AE3681891B6}" dt="2023-06-22T13:57:58.600" v="3437" actId="27803"/>
          <ac:spMkLst>
            <pc:docMk/>
            <pc:sldMk cId="605312590" sldId="256"/>
            <ac:spMk id="2291" creationId="{D556E9C3-86B1-2D67-6504-01D97CB98F8A}"/>
          </ac:spMkLst>
        </pc:spChg>
        <pc:spChg chg="mod">
          <ac:chgData name="Emils Zegers" userId="bd5cf22c-0e97-44c0-acad-9bc9915da531" providerId="ADAL" clId="{5F09D76C-1841-4F58-94B1-5AE3681891B6}" dt="2023-06-22T13:57:58.600" v="3437" actId="27803"/>
          <ac:spMkLst>
            <pc:docMk/>
            <pc:sldMk cId="605312590" sldId="256"/>
            <ac:spMk id="2292" creationId="{7828848D-41CC-7CBE-CB98-7EDB96EB9D9D}"/>
          </ac:spMkLst>
        </pc:spChg>
        <pc:spChg chg="mod">
          <ac:chgData name="Emils Zegers" userId="bd5cf22c-0e97-44c0-acad-9bc9915da531" providerId="ADAL" clId="{5F09D76C-1841-4F58-94B1-5AE3681891B6}" dt="2023-06-22T13:57:58.600" v="3437" actId="27803"/>
          <ac:spMkLst>
            <pc:docMk/>
            <pc:sldMk cId="605312590" sldId="256"/>
            <ac:spMk id="2293" creationId="{8EB480C3-981E-3129-1A70-86072394CAD6}"/>
          </ac:spMkLst>
        </pc:spChg>
        <pc:spChg chg="mod">
          <ac:chgData name="Emils Zegers" userId="bd5cf22c-0e97-44c0-acad-9bc9915da531" providerId="ADAL" clId="{5F09D76C-1841-4F58-94B1-5AE3681891B6}" dt="2023-06-22T13:57:58.600" v="3437" actId="27803"/>
          <ac:spMkLst>
            <pc:docMk/>
            <pc:sldMk cId="605312590" sldId="256"/>
            <ac:spMk id="2294" creationId="{4D5A10F8-9D15-247C-A748-459DF58CD0B8}"/>
          </ac:spMkLst>
        </pc:spChg>
        <pc:spChg chg="mod">
          <ac:chgData name="Emils Zegers" userId="bd5cf22c-0e97-44c0-acad-9bc9915da531" providerId="ADAL" clId="{5F09D76C-1841-4F58-94B1-5AE3681891B6}" dt="2023-06-22T13:57:58.600" v="3437" actId="27803"/>
          <ac:spMkLst>
            <pc:docMk/>
            <pc:sldMk cId="605312590" sldId="256"/>
            <ac:spMk id="2295" creationId="{5823E3A3-9AF6-4646-4C7F-8A39DA8BFEA2}"/>
          </ac:spMkLst>
        </pc:spChg>
        <pc:spChg chg="mod">
          <ac:chgData name="Emils Zegers" userId="bd5cf22c-0e97-44c0-acad-9bc9915da531" providerId="ADAL" clId="{5F09D76C-1841-4F58-94B1-5AE3681891B6}" dt="2023-06-22T13:57:58.600" v="3437" actId="27803"/>
          <ac:spMkLst>
            <pc:docMk/>
            <pc:sldMk cId="605312590" sldId="256"/>
            <ac:spMk id="2296" creationId="{BE3139FA-C568-B677-5FA5-D489E8CF38F6}"/>
          </ac:spMkLst>
        </pc:spChg>
        <pc:spChg chg="mod">
          <ac:chgData name="Emils Zegers" userId="bd5cf22c-0e97-44c0-acad-9bc9915da531" providerId="ADAL" clId="{5F09D76C-1841-4F58-94B1-5AE3681891B6}" dt="2023-06-22T13:57:58.600" v="3437" actId="27803"/>
          <ac:spMkLst>
            <pc:docMk/>
            <pc:sldMk cId="605312590" sldId="256"/>
            <ac:spMk id="2297" creationId="{43258629-DD5B-0527-FB48-D6DFDCB87EBB}"/>
          </ac:spMkLst>
        </pc:spChg>
        <pc:spChg chg="mod">
          <ac:chgData name="Emils Zegers" userId="bd5cf22c-0e97-44c0-acad-9bc9915da531" providerId="ADAL" clId="{5F09D76C-1841-4F58-94B1-5AE3681891B6}" dt="2023-06-22T13:57:58.600" v="3437" actId="27803"/>
          <ac:spMkLst>
            <pc:docMk/>
            <pc:sldMk cId="605312590" sldId="256"/>
            <ac:spMk id="2298" creationId="{085ED67E-D9D7-8352-D02A-5BB2DBA38A84}"/>
          </ac:spMkLst>
        </pc:spChg>
        <pc:spChg chg="mod">
          <ac:chgData name="Emils Zegers" userId="bd5cf22c-0e97-44c0-acad-9bc9915da531" providerId="ADAL" clId="{5F09D76C-1841-4F58-94B1-5AE3681891B6}" dt="2023-06-22T13:57:58.600" v="3437" actId="27803"/>
          <ac:spMkLst>
            <pc:docMk/>
            <pc:sldMk cId="605312590" sldId="256"/>
            <ac:spMk id="2299" creationId="{927473E4-7D06-9356-5891-FD85992936D4}"/>
          </ac:spMkLst>
        </pc:spChg>
        <pc:spChg chg="mod">
          <ac:chgData name="Emils Zegers" userId="bd5cf22c-0e97-44c0-acad-9bc9915da531" providerId="ADAL" clId="{5F09D76C-1841-4F58-94B1-5AE3681891B6}" dt="2023-06-22T13:57:58.600" v="3437" actId="27803"/>
          <ac:spMkLst>
            <pc:docMk/>
            <pc:sldMk cId="605312590" sldId="256"/>
            <ac:spMk id="2300" creationId="{469871A8-03BF-4043-A28C-EB7C7528BFCE}"/>
          </ac:spMkLst>
        </pc:spChg>
        <pc:spChg chg="mod">
          <ac:chgData name="Emils Zegers" userId="bd5cf22c-0e97-44c0-acad-9bc9915da531" providerId="ADAL" clId="{5F09D76C-1841-4F58-94B1-5AE3681891B6}" dt="2023-06-22T13:57:58.600" v="3437" actId="27803"/>
          <ac:spMkLst>
            <pc:docMk/>
            <pc:sldMk cId="605312590" sldId="256"/>
            <ac:spMk id="2301" creationId="{0FA276A7-2629-4CEA-496D-42A289D18296}"/>
          </ac:spMkLst>
        </pc:spChg>
        <pc:spChg chg="mod">
          <ac:chgData name="Emils Zegers" userId="bd5cf22c-0e97-44c0-acad-9bc9915da531" providerId="ADAL" clId="{5F09D76C-1841-4F58-94B1-5AE3681891B6}" dt="2023-06-22T13:57:58.600" v="3437" actId="27803"/>
          <ac:spMkLst>
            <pc:docMk/>
            <pc:sldMk cId="605312590" sldId="256"/>
            <ac:spMk id="2302" creationId="{BD38F9CC-C589-E984-8F7D-4EFBF5064EEB}"/>
          </ac:spMkLst>
        </pc:spChg>
        <pc:spChg chg="mod">
          <ac:chgData name="Emils Zegers" userId="bd5cf22c-0e97-44c0-acad-9bc9915da531" providerId="ADAL" clId="{5F09D76C-1841-4F58-94B1-5AE3681891B6}" dt="2023-06-22T13:57:58.600" v="3437" actId="27803"/>
          <ac:spMkLst>
            <pc:docMk/>
            <pc:sldMk cId="605312590" sldId="256"/>
            <ac:spMk id="2303" creationId="{89A00610-1B2A-53FC-3052-209E880278FC}"/>
          </ac:spMkLst>
        </pc:spChg>
        <pc:spChg chg="mod">
          <ac:chgData name="Emils Zegers" userId="bd5cf22c-0e97-44c0-acad-9bc9915da531" providerId="ADAL" clId="{5F09D76C-1841-4F58-94B1-5AE3681891B6}" dt="2023-06-22T13:57:58.600" v="3437" actId="27803"/>
          <ac:spMkLst>
            <pc:docMk/>
            <pc:sldMk cId="605312590" sldId="256"/>
            <ac:spMk id="2304" creationId="{335C996D-C2CC-6840-A02B-6E472B144E3E}"/>
          </ac:spMkLst>
        </pc:spChg>
        <pc:spChg chg="mod">
          <ac:chgData name="Emils Zegers" userId="bd5cf22c-0e97-44c0-acad-9bc9915da531" providerId="ADAL" clId="{5F09D76C-1841-4F58-94B1-5AE3681891B6}" dt="2023-06-22T13:57:58.600" v="3437" actId="27803"/>
          <ac:spMkLst>
            <pc:docMk/>
            <pc:sldMk cId="605312590" sldId="256"/>
            <ac:spMk id="2305" creationId="{FD5A9344-2AA6-D40C-25CB-2DB01F1C2F06}"/>
          </ac:spMkLst>
        </pc:spChg>
        <pc:spChg chg="mod">
          <ac:chgData name="Emils Zegers" userId="bd5cf22c-0e97-44c0-acad-9bc9915da531" providerId="ADAL" clId="{5F09D76C-1841-4F58-94B1-5AE3681891B6}" dt="2023-06-22T13:57:58.600" v="3437" actId="27803"/>
          <ac:spMkLst>
            <pc:docMk/>
            <pc:sldMk cId="605312590" sldId="256"/>
            <ac:spMk id="2306" creationId="{927D8EC9-B7D7-B9E0-BBD6-8157DD5DB0CD}"/>
          </ac:spMkLst>
        </pc:spChg>
        <pc:spChg chg="mod">
          <ac:chgData name="Emils Zegers" userId="bd5cf22c-0e97-44c0-acad-9bc9915da531" providerId="ADAL" clId="{5F09D76C-1841-4F58-94B1-5AE3681891B6}" dt="2023-06-22T13:57:58.600" v="3437" actId="27803"/>
          <ac:spMkLst>
            <pc:docMk/>
            <pc:sldMk cId="605312590" sldId="256"/>
            <ac:spMk id="2307" creationId="{76970C4B-1DCD-7219-6117-C66FACC5CBE4}"/>
          </ac:spMkLst>
        </pc:spChg>
        <pc:spChg chg="mod">
          <ac:chgData name="Emils Zegers" userId="bd5cf22c-0e97-44c0-acad-9bc9915da531" providerId="ADAL" clId="{5F09D76C-1841-4F58-94B1-5AE3681891B6}" dt="2023-06-22T13:57:58.600" v="3437" actId="27803"/>
          <ac:spMkLst>
            <pc:docMk/>
            <pc:sldMk cId="605312590" sldId="256"/>
            <ac:spMk id="2308" creationId="{63349ECC-D92E-A7C5-F87A-E4026AAFEE16}"/>
          </ac:spMkLst>
        </pc:spChg>
        <pc:spChg chg="mod">
          <ac:chgData name="Emils Zegers" userId="bd5cf22c-0e97-44c0-acad-9bc9915da531" providerId="ADAL" clId="{5F09D76C-1841-4F58-94B1-5AE3681891B6}" dt="2023-06-22T13:57:58.600" v="3437" actId="27803"/>
          <ac:spMkLst>
            <pc:docMk/>
            <pc:sldMk cId="605312590" sldId="256"/>
            <ac:spMk id="2309" creationId="{DE1541C5-849D-664D-A327-BD4F4BB2B660}"/>
          </ac:spMkLst>
        </pc:spChg>
        <pc:spChg chg="mod">
          <ac:chgData name="Emils Zegers" userId="bd5cf22c-0e97-44c0-acad-9bc9915da531" providerId="ADAL" clId="{5F09D76C-1841-4F58-94B1-5AE3681891B6}" dt="2023-06-22T13:57:58.600" v="3437" actId="27803"/>
          <ac:spMkLst>
            <pc:docMk/>
            <pc:sldMk cId="605312590" sldId="256"/>
            <ac:spMk id="2310" creationId="{7D495335-3382-6AA7-EE10-823455887ACA}"/>
          </ac:spMkLst>
        </pc:spChg>
        <pc:spChg chg="mod">
          <ac:chgData name="Emils Zegers" userId="bd5cf22c-0e97-44c0-acad-9bc9915da531" providerId="ADAL" clId="{5F09D76C-1841-4F58-94B1-5AE3681891B6}" dt="2023-06-22T13:57:58.600" v="3437" actId="27803"/>
          <ac:spMkLst>
            <pc:docMk/>
            <pc:sldMk cId="605312590" sldId="256"/>
            <ac:spMk id="2311" creationId="{4913E026-1185-448B-DE32-51F5F65658B9}"/>
          </ac:spMkLst>
        </pc:spChg>
        <pc:spChg chg="mod">
          <ac:chgData name="Emils Zegers" userId="bd5cf22c-0e97-44c0-acad-9bc9915da531" providerId="ADAL" clId="{5F09D76C-1841-4F58-94B1-5AE3681891B6}" dt="2023-06-22T13:57:58.600" v="3437" actId="27803"/>
          <ac:spMkLst>
            <pc:docMk/>
            <pc:sldMk cId="605312590" sldId="256"/>
            <ac:spMk id="2312" creationId="{69B072B5-FEDE-9529-1E4D-651534A18A1D}"/>
          </ac:spMkLst>
        </pc:spChg>
        <pc:spChg chg="mod">
          <ac:chgData name="Emils Zegers" userId="bd5cf22c-0e97-44c0-acad-9bc9915da531" providerId="ADAL" clId="{5F09D76C-1841-4F58-94B1-5AE3681891B6}" dt="2023-06-22T13:57:58.600" v="3437" actId="27803"/>
          <ac:spMkLst>
            <pc:docMk/>
            <pc:sldMk cId="605312590" sldId="256"/>
            <ac:spMk id="2313" creationId="{9F72AEDB-AF1B-E1CA-3D1B-1D15DF72623C}"/>
          </ac:spMkLst>
        </pc:spChg>
        <pc:spChg chg="mod">
          <ac:chgData name="Emils Zegers" userId="bd5cf22c-0e97-44c0-acad-9bc9915da531" providerId="ADAL" clId="{5F09D76C-1841-4F58-94B1-5AE3681891B6}" dt="2023-06-22T13:57:58.600" v="3437" actId="27803"/>
          <ac:spMkLst>
            <pc:docMk/>
            <pc:sldMk cId="605312590" sldId="256"/>
            <ac:spMk id="2314" creationId="{09B494B4-1202-7B80-5233-096E4FF9F662}"/>
          </ac:spMkLst>
        </pc:spChg>
        <pc:spChg chg="mod">
          <ac:chgData name="Emils Zegers" userId="bd5cf22c-0e97-44c0-acad-9bc9915da531" providerId="ADAL" clId="{5F09D76C-1841-4F58-94B1-5AE3681891B6}" dt="2023-06-22T13:57:58.600" v="3437" actId="27803"/>
          <ac:spMkLst>
            <pc:docMk/>
            <pc:sldMk cId="605312590" sldId="256"/>
            <ac:spMk id="2315" creationId="{71975C6E-2463-5EB2-35DF-B36870CC7EB3}"/>
          </ac:spMkLst>
        </pc:spChg>
        <pc:spChg chg="mod">
          <ac:chgData name="Emils Zegers" userId="bd5cf22c-0e97-44c0-acad-9bc9915da531" providerId="ADAL" clId="{5F09D76C-1841-4F58-94B1-5AE3681891B6}" dt="2023-06-22T13:57:58.600" v="3437" actId="27803"/>
          <ac:spMkLst>
            <pc:docMk/>
            <pc:sldMk cId="605312590" sldId="256"/>
            <ac:spMk id="2316" creationId="{19336F12-E5FF-DF4C-245F-F3D1BB3593F1}"/>
          </ac:spMkLst>
        </pc:spChg>
        <pc:spChg chg="mod">
          <ac:chgData name="Emils Zegers" userId="bd5cf22c-0e97-44c0-acad-9bc9915da531" providerId="ADAL" clId="{5F09D76C-1841-4F58-94B1-5AE3681891B6}" dt="2023-06-22T13:57:58.600" v="3437" actId="27803"/>
          <ac:spMkLst>
            <pc:docMk/>
            <pc:sldMk cId="605312590" sldId="256"/>
            <ac:spMk id="2317" creationId="{DA541412-6C50-F936-B7B7-4436969AED34}"/>
          </ac:spMkLst>
        </pc:spChg>
        <pc:spChg chg="mod">
          <ac:chgData name="Emils Zegers" userId="bd5cf22c-0e97-44c0-acad-9bc9915da531" providerId="ADAL" clId="{5F09D76C-1841-4F58-94B1-5AE3681891B6}" dt="2023-06-22T13:57:58.600" v="3437" actId="27803"/>
          <ac:spMkLst>
            <pc:docMk/>
            <pc:sldMk cId="605312590" sldId="256"/>
            <ac:spMk id="2318" creationId="{3EA8AE9C-A458-354B-0EE6-799EAC2D4900}"/>
          </ac:spMkLst>
        </pc:spChg>
        <pc:spChg chg="mod">
          <ac:chgData name="Emils Zegers" userId="bd5cf22c-0e97-44c0-acad-9bc9915da531" providerId="ADAL" clId="{5F09D76C-1841-4F58-94B1-5AE3681891B6}" dt="2023-06-22T13:57:58.600" v="3437" actId="27803"/>
          <ac:spMkLst>
            <pc:docMk/>
            <pc:sldMk cId="605312590" sldId="256"/>
            <ac:spMk id="2319" creationId="{201EBCE9-5A91-1A77-FD11-24584A645BD4}"/>
          </ac:spMkLst>
        </pc:spChg>
        <pc:spChg chg="mod">
          <ac:chgData name="Emils Zegers" userId="bd5cf22c-0e97-44c0-acad-9bc9915da531" providerId="ADAL" clId="{5F09D76C-1841-4F58-94B1-5AE3681891B6}" dt="2023-06-22T13:57:58.600" v="3437" actId="27803"/>
          <ac:spMkLst>
            <pc:docMk/>
            <pc:sldMk cId="605312590" sldId="256"/>
            <ac:spMk id="2320" creationId="{C3AAD407-F61C-48DD-81F3-B2FFE9BD619A}"/>
          </ac:spMkLst>
        </pc:spChg>
        <pc:spChg chg="mod">
          <ac:chgData name="Emils Zegers" userId="bd5cf22c-0e97-44c0-acad-9bc9915da531" providerId="ADAL" clId="{5F09D76C-1841-4F58-94B1-5AE3681891B6}" dt="2023-06-22T13:57:58.600" v="3437" actId="27803"/>
          <ac:spMkLst>
            <pc:docMk/>
            <pc:sldMk cId="605312590" sldId="256"/>
            <ac:spMk id="2321" creationId="{209A994D-B134-DD50-0B1C-F566B8547F75}"/>
          </ac:spMkLst>
        </pc:spChg>
        <pc:spChg chg="mod">
          <ac:chgData name="Emils Zegers" userId="bd5cf22c-0e97-44c0-acad-9bc9915da531" providerId="ADAL" clId="{5F09D76C-1841-4F58-94B1-5AE3681891B6}" dt="2023-06-22T13:57:58.600" v="3437" actId="27803"/>
          <ac:spMkLst>
            <pc:docMk/>
            <pc:sldMk cId="605312590" sldId="256"/>
            <ac:spMk id="2322" creationId="{5594A6CE-5054-D9B1-6762-8A6D2010A387}"/>
          </ac:spMkLst>
        </pc:spChg>
        <pc:spChg chg="mod">
          <ac:chgData name="Emils Zegers" userId="bd5cf22c-0e97-44c0-acad-9bc9915da531" providerId="ADAL" clId="{5F09D76C-1841-4F58-94B1-5AE3681891B6}" dt="2023-06-22T13:57:58.600" v="3437" actId="27803"/>
          <ac:spMkLst>
            <pc:docMk/>
            <pc:sldMk cId="605312590" sldId="256"/>
            <ac:spMk id="2323" creationId="{AA55F624-D246-C299-8946-8F2B07E76071}"/>
          </ac:spMkLst>
        </pc:spChg>
        <pc:spChg chg="mod">
          <ac:chgData name="Emils Zegers" userId="bd5cf22c-0e97-44c0-acad-9bc9915da531" providerId="ADAL" clId="{5F09D76C-1841-4F58-94B1-5AE3681891B6}" dt="2023-06-22T13:57:58.600" v="3437" actId="27803"/>
          <ac:spMkLst>
            <pc:docMk/>
            <pc:sldMk cId="605312590" sldId="256"/>
            <ac:spMk id="2324" creationId="{B6E30D5A-1FE3-3262-3DB4-473F98E6486D}"/>
          </ac:spMkLst>
        </pc:spChg>
        <pc:spChg chg="mod">
          <ac:chgData name="Emils Zegers" userId="bd5cf22c-0e97-44c0-acad-9bc9915da531" providerId="ADAL" clId="{5F09D76C-1841-4F58-94B1-5AE3681891B6}" dt="2023-06-22T13:57:58.600" v="3437" actId="27803"/>
          <ac:spMkLst>
            <pc:docMk/>
            <pc:sldMk cId="605312590" sldId="256"/>
            <ac:spMk id="2325" creationId="{85FD7BFC-CE1F-83A0-9411-D9A00E952C59}"/>
          </ac:spMkLst>
        </pc:spChg>
        <pc:spChg chg="mod">
          <ac:chgData name="Emils Zegers" userId="bd5cf22c-0e97-44c0-acad-9bc9915da531" providerId="ADAL" clId="{5F09D76C-1841-4F58-94B1-5AE3681891B6}" dt="2023-06-22T13:57:58.600" v="3437" actId="27803"/>
          <ac:spMkLst>
            <pc:docMk/>
            <pc:sldMk cId="605312590" sldId="256"/>
            <ac:spMk id="2326" creationId="{92819939-A5B9-2F08-A7C3-9CF9015E479F}"/>
          </ac:spMkLst>
        </pc:spChg>
        <pc:spChg chg="mod">
          <ac:chgData name="Emils Zegers" userId="bd5cf22c-0e97-44c0-acad-9bc9915da531" providerId="ADAL" clId="{5F09D76C-1841-4F58-94B1-5AE3681891B6}" dt="2023-06-22T13:57:58.600" v="3437" actId="27803"/>
          <ac:spMkLst>
            <pc:docMk/>
            <pc:sldMk cId="605312590" sldId="256"/>
            <ac:spMk id="2327" creationId="{5FA7A3D0-B63F-BD52-5409-1829DBA17F7F}"/>
          </ac:spMkLst>
        </pc:spChg>
        <pc:spChg chg="mod">
          <ac:chgData name="Emils Zegers" userId="bd5cf22c-0e97-44c0-acad-9bc9915da531" providerId="ADAL" clId="{5F09D76C-1841-4F58-94B1-5AE3681891B6}" dt="2023-06-22T13:57:58.600" v="3437" actId="27803"/>
          <ac:spMkLst>
            <pc:docMk/>
            <pc:sldMk cId="605312590" sldId="256"/>
            <ac:spMk id="2328" creationId="{58816A15-7C3C-352B-E3E0-9CD200958665}"/>
          </ac:spMkLst>
        </pc:spChg>
        <pc:spChg chg="mod">
          <ac:chgData name="Emils Zegers" userId="bd5cf22c-0e97-44c0-acad-9bc9915da531" providerId="ADAL" clId="{5F09D76C-1841-4F58-94B1-5AE3681891B6}" dt="2023-06-22T13:57:58.600" v="3437" actId="27803"/>
          <ac:spMkLst>
            <pc:docMk/>
            <pc:sldMk cId="605312590" sldId="256"/>
            <ac:spMk id="2329" creationId="{FF84810D-35F6-E451-A5E0-7DEBC1B6E4ED}"/>
          </ac:spMkLst>
        </pc:spChg>
        <pc:spChg chg="mod">
          <ac:chgData name="Emils Zegers" userId="bd5cf22c-0e97-44c0-acad-9bc9915da531" providerId="ADAL" clId="{5F09D76C-1841-4F58-94B1-5AE3681891B6}" dt="2023-06-22T13:57:58.600" v="3437" actId="27803"/>
          <ac:spMkLst>
            <pc:docMk/>
            <pc:sldMk cId="605312590" sldId="256"/>
            <ac:spMk id="2330" creationId="{192C6D85-B240-C109-9F01-5EF0EFC8BFFB}"/>
          </ac:spMkLst>
        </pc:spChg>
        <pc:spChg chg="mod">
          <ac:chgData name="Emils Zegers" userId="bd5cf22c-0e97-44c0-acad-9bc9915da531" providerId="ADAL" clId="{5F09D76C-1841-4F58-94B1-5AE3681891B6}" dt="2023-06-22T13:57:58.600" v="3437" actId="27803"/>
          <ac:spMkLst>
            <pc:docMk/>
            <pc:sldMk cId="605312590" sldId="256"/>
            <ac:spMk id="2331" creationId="{6F4CD28B-F111-FEC1-2FB0-A2EB12901F90}"/>
          </ac:spMkLst>
        </pc:spChg>
        <pc:spChg chg="mod">
          <ac:chgData name="Emils Zegers" userId="bd5cf22c-0e97-44c0-acad-9bc9915da531" providerId="ADAL" clId="{5F09D76C-1841-4F58-94B1-5AE3681891B6}" dt="2023-06-22T13:57:58.600" v="3437" actId="27803"/>
          <ac:spMkLst>
            <pc:docMk/>
            <pc:sldMk cId="605312590" sldId="256"/>
            <ac:spMk id="2332" creationId="{4DA61D4F-FB38-7C21-7964-092CB9779310}"/>
          </ac:spMkLst>
        </pc:spChg>
        <pc:spChg chg="mod">
          <ac:chgData name="Emils Zegers" userId="bd5cf22c-0e97-44c0-acad-9bc9915da531" providerId="ADAL" clId="{5F09D76C-1841-4F58-94B1-5AE3681891B6}" dt="2023-06-22T13:57:58.600" v="3437" actId="27803"/>
          <ac:spMkLst>
            <pc:docMk/>
            <pc:sldMk cId="605312590" sldId="256"/>
            <ac:spMk id="2333" creationId="{3F5FE005-038B-42A9-3CBC-38F9A0F84940}"/>
          </ac:spMkLst>
        </pc:spChg>
        <pc:spChg chg="mod">
          <ac:chgData name="Emils Zegers" userId="bd5cf22c-0e97-44c0-acad-9bc9915da531" providerId="ADAL" clId="{5F09D76C-1841-4F58-94B1-5AE3681891B6}" dt="2023-06-22T13:57:58.600" v="3437" actId="27803"/>
          <ac:spMkLst>
            <pc:docMk/>
            <pc:sldMk cId="605312590" sldId="256"/>
            <ac:spMk id="2334" creationId="{8602F79C-E3C6-0DAC-8143-9D7640A8ABFE}"/>
          </ac:spMkLst>
        </pc:spChg>
        <pc:spChg chg="mod">
          <ac:chgData name="Emils Zegers" userId="bd5cf22c-0e97-44c0-acad-9bc9915da531" providerId="ADAL" clId="{5F09D76C-1841-4F58-94B1-5AE3681891B6}" dt="2023-06-22T13:57:58.600" v="3437" actId="27803"/>
          <ac:spMkLst>
            <pc:docMk/>
            <pc:sldMk cId="605312590" sldId="256"/>
            <ac:spMk id="2335" creationId="{D1A08016-2CFC-CC7D-AA62-2302A30279EF}"/>
          </ac:spMkLst>
        </pc:spChg>
        <pc:spChg chg="mod">
          <ac:chgData name="Emils Zegers" userId="bd5cf22c-0e97-44c0-acad-9bc9915da531" providerId="ADAL" clId="{5F09D76C-1841-4F58-94B1-5AE3681891B6}" dt="2023-06-22T13:57:58.600" v="3437" actId="27803"/>
          <ac:spMkLst>
            <pc:docMk/>
            <pc:sldMk cId="605312590" sldId="256"/>
            <ac:spMk id="2336" creationId="{C9C66D95-8E1C-DCE2-3ED0-75401AE1783B}"/>
          </ac:spMkLst>
        </pc:spChg>
        <pc:spChg chg="mod">
          <ac:chgData name="Emils Zegers" userId="bd5cf22c-0e97-44c0-acad-9bc9915da531" providerId="ADAL" clId="{5F09D76C-1841-4F58-94B1-5AE3681891B6}" dt="2023-06-22T13:57:58.600" v="3437" actId="27803"/>
          <ac:spMkLst>
            <pc:docMk/>
            <pc:sldMk cId="605312590" sldId="256"/>
            <ac:spMk id="2337" creationId="{4A291D75-37F1-0269-4DBA-43629D12E5E4}"/>
          </ac:spMkLst>
        </pc:spChg>
        <pc:spChg chg="mod">
          <ac:chgData name="Emils Zegers" userId="bd5cf22c-0e97-44c0-acad-9bc9915da531" providerId="ADAL" clId="{5F09D76C-1841-4F58-94B1-5AE3681891B6}" dt="2023-06-22T13:57:58.600" v="3437" actId="27803"/>
          <ac:spMkLst>
            <pc:docMk/>
            <pc:sldMk cId="605312590" sldId="256"/>
            <ac:spMk id="2338" creationId="{1810779F-D363-FB66-74DE-7EEDF1D8FC7F}"/>
          </ac:spMkLst>
        </pc:spChg>
        <pc:spChg chg="mod">
          <ac:chgData name="Emils Zegers" userId="bd5cf22c-0e97-44c0-acad-9bc9915da531" providerId="ADAL" clId="{5F09D76C-1841-4F58-94B1-5AE3681891B6}" dt="2023-06-22T13:57:58.600" v="3437" actId="27803"/>
          <ac:spMkLst>
            <pc:docMk/>
            <pc:sldMk cId="605312590" sldId="256"/>
            <ac:spMk id="2339" creationId="{43172AF1-8A4E-CFB7-7A9C-3BEFC277532E}"/>
          </ac:spMkLst>
        </pc:spChg>
        <pc:spChg chg="mod">
          <ac:chgData name="Emils Zegers" userId="bd5cf22c-0e97-44c0-acad-9bc9915da531" providerId="ADAL" clId="{5F09D76C-1841-4F58-94B1-5AE3681891B6}" dt="2023-06-22T13:57:58.600" v="3437" actId="27803"/>
          <ac:spMkLst>
            <pc:docMk/>
            <pc:sldMk cId="605312590" sldId="256"/>
            <ac:spMk id="2340" creationId="{F0744688-CD9B-DF27-C2F3-A3B51501E137}"/>
          </ac:spMkLst>
        </pc:spChg>
        <pc:spChg chg="mod">
          <ac:chgData name="Emils Zegers" userId="bd5cf22c-0e97-44c0-acad-9bc9915da531" providerId="ADAL" clId="{5F09D76C-1841-4F58-94B1-5AE3681891B6}" dt="2023-06-22T13:57:58.600" v="3437" actId="27803"/>
          <ac:spMkLst>
            <pc:docMk/>
            <pc:sldMk cId="605312590" sldId="256"/>
            <ac:spMk id="2341" creationId="{91FF5D85-33B9-FCAE-7D7D-2F5EA3656E53}"/>
          </ac:spMkLst>
        </pc:spChg>
        <pc:spChg chg="mod">
          <ac:chgData name="Emils Zegers" userId="bd5cf22c-0e97-44c0-acad-9bc9915da531" providerId="ADAL" clId="{5F09D76C-1841-4F58-94B1-5AE3681891B6}" dt="2023-06-22T13:57:58.600" v="3437" actId="27803"/>
          <ac:spMkLst>
            <pc:docMk/>
            <pc:sldMk cId="605312590" sldId="256"/>
            <ac:spMk id="2342" creationId="{94C35F01-9FCA-EE21-7590-69D33B185EE4}"/>
          </ac:spMkLst>
        </pc:spChg>
        <pc:spChg chg="mod">
          <ac:chgData name="Emils Zegers" userId="bd5cf22c-0e97-44c0-acad-9bc9915da531" providerId="ADAL" clId="{5F09D76C-1841-4F58-94B1-5AE3681891B6}" dt="2023-06-22T13:57:58.600" v="3437" actId="27803"/>
          <ac:spMkLst>
            <pc:docMk/>
            <pc:sldMk cId="605312590" sldId="256"/>
            <ac:spMk id="2343" creationId="{F5679EE7-B376-B8C1-66DD-EA83D127FCB6}"/>
          </ac:spMkLst>
        </pc:spChg>
        <pc:spChg chg="mod">
          <ac:chgData name="Emils Zegers" userId="bd5cf22c-0e97-44c0-acad-9bc9915da531" providerId="ADAL" clId="{5F09D76C-1841-4F58-94B1-5AE3681891B6}" dt="2023-06-22T13:57:58.600" v="3437" actId="27803"/>
          <ac:spMkLst>
            <pc:docMk/>
            <pc:sldMk cId="605312590" sldId="256"/>
            <ac:spMk id="2344" creationId="{42150AFD-BC51-B0EE-77A6-D1719104A805}"/>
          </ac:spMkLst>
        </pc:spChg>
        <pc:spChg chg="mod">
          <ac:chgData name="Emils Zegers" userId="bd5cf22c-0e97-44c0-acad-9bc9915da531" providerId="ADAL" clId="{5F09D76C-1841-4F58-94B1-5AE3681891B6}" dt="2023-06-22T13:57:58.600" v="3437" actId="27803"/>
          <ac:spMkLst>
            <pc:docMk/>
            <pc:sldMk cId="605312590" sldId="256"/>
            <ac:spMk id="2345" creationId="{70CBADC6-B331-F841-D259-417D3C65DBC3}"/>
          </ac:spMkLst>
        </pc:spChg>
        <pc:spChg chg="mod">
          <ac:chgData name="Emils Zegers" userId="bd5cf22c-0e97-44c0-acad-9bc9915da531" providerId="ADAL" clId="{5F09D76C-1841-4F58-94B1-5AE3681891B6}" dt="2023-06-22T13:57:58.600" v="3437" actId="27803"/>
          <ac:spMkLst>
            <pc:docMk/>
            <pc:sldMk cId="605312590" sldId="256"/>
            <ac:spMk id="2346" creationId="{C10C7803-B0A1-26AC-64D3-9E0D71425292}"/>
          </ac:spMkLst>
        </pc:spChg>
        <pc:spChg chg="mod">
          <ac:chgData name="Emils Zegers" userId="bd5cf22c-0e97-44c0-acad-9bc9915da531" providerId="ADAL" clId="{5F09D76C-1841-4F58-94B1-5AE3681891B6}" dt="2023-06-22T13:57:58.600" v="3437" actId="27803"/>
          <ac:spMkLst>
            <pc:docMk/>
            <pc:sldMk cId="605312590" sldId="256"/>
            <ac:spMk id="2347" creationId="{167B69A9-3D29-8EC9-0E9B-16B6378E324F}"/>
          </ac:spMkLst>
        </pc:spChg>
        <pc:spChg chg="mod">
          <ac:chgData name="Emils Zegers" userId="bd5cf22c-0e97-44c0-acad-9bc9915da531" providerId="ADAL" clId="{5F09D76C-1841-4F58-94B1-5AE3681891B6}" dt="2023-06-22T13:57:58.600" v="3437" actId="27803"/>
          <ac:spMkLst>
            <pc:docMk/>
            <pc:sldMk cId="605312590" sldId="256"/>
            <ac:spMk id="2348" creationId="{19304A47-F1B1-9685-A156-291DF80C0013}"/>
          </ac:spMkLst>
        </pc:spChg>
        <pc:spChg chg="mod">
          <ac:chgData name="Emils Zegers" userId="bd5cf22c-0e97-44c0-acad-9bc9915da531" providerId="ADAL" clId="{5F09D76C-1841-4F58-94B1-5AE3681891B6}" dt="2023-06-22T13:57:58.600" v="3437" actId="27803"/>
          <ac:spMkLst>
            <pc:docMk/>
            <pc:sldMk cId="605312590" sldId="256"/>
            <ac:spMk id="2349" creationId="{138239DF-1325-AD14-5151-EFB0092912CC}"/>
          </ac:spMkLst>
        </pc:spChg>
        <pc:spChg chg="mod">
          <ac:chgData name="Emils Zegers" userId="bd5cf22c-0e97-44c0-acad-9bc9915da531" providerId="ADAL" clId="{5F09D76C-1841-4F58-94B1-5AE3681891B6}" dt="2023-06-22T13:57:58.600" v="3437" actId="27803"/>
          <ac:spMkLst>
            <pc:docMk/>
            <pc:sldMk cId="605312590" sldId="256"/>
            <ac:spMk id="2350" creationId="{AD68CD78-74BB-BFCC-ECC8-0152DD8A5DA4}"/>
          </ac:spMkLst>
        </pc:spChg>
        <pc:spChg chg="mod">
          <ac:chgData name="Emils Zegers" userId="bd5cf22c-0e97-44c0-acad-9bc9915da531" providerId="ADAL" clId="{5F09D76C-1841-4F58-94B1-5AE3681891B6}" dt="2023-06-22T13:57:58.600" v="3437" actId="27803"/>
          <ac:spMkLst>
            <pc:docMk/>
            <pc:sldMk cId="605312590" sldId="256"/>
            <ac:spMk id="2351" creationId="{36DF56F9-18FA-7C9D-6757-C1648891B5CB}"/>
          </ac:spMkLst>
        </pc:spChg>
        <pc:spChg chg="mod">
          <ac:chgData name="Emils Zegers" userId="bd5cf22c-0e97-44c0-acad-9bc9915da531" providerId="ADAL" clId="{5F09D76C-1841-4F58-94B1-5AE3681891B6}" dt="2023-06-22T13:57:58.600" v="3437" actId="27803"/>
          <ac:spMkLst>
            <pc:docMk/>
            <pc:sldMk cId="605312590" sldId="256"/>
            <ac:spMk id="2352" creationId="{BBC96B78-7F48-5664-BE96-85FB4FF25751}"/>
          </ac:spMkLst>
        </pc:spChg>
        <pc:spChg chg="mod">
          <ac:chgData name="Emils Zegers" userId="bd5cf22c-0e97-44c0-acad-9bc9915da531" providerId="ADAL" clId="{5F09D76C-1841-4F58-94B1-5AE3681891B6}" dt="2023-06-22T13:57:58.600" v="3437" actId="27803"/>
          <ac:spMkLst>
            <pc:docMk/>
            <pc:sldMk cId="605312590" sldId="256"/>
            <ac:spMk id="2353" creationId="{2339407E-0325-5AAF-3C0F-9F04F3F948B3}"/>
          </ac:spMkLst>
        </pc:spChg>
        <pc:spChg chg="mod">
          <ac:chgData name="Emils Zegers" userId="bd5cf22c-0e97-44c0-acad-9bc9915da531" providerId="ADAL" clId="{5F09D76C-1841-4F58-94B1-5AE3681891B6}" dt="2023-06-22T13:57:58.600" v="3437" actId="27803"/>
          <ac:spMkLst>
            <pc:docMk/>
            <pc:sldMk cId="605312590" sldId="256"/>
            <ac:spMk id="2354" creationId="{8A5BFBDA-629C-4C86-E429-95065B956F5C}"/>
          </ac:spMkLst>
        </pc:spChg>
        <pc:spChg chg="mod">
          <ac:chgData name="Emils Zegers" userId="bd5cf22c-0e97-44c0-acad-9bc9915da531" providerId="ADAL" clId="{5F09D76C-1841-4F58-94B1-5AE3681891B6}" dt="2023-06-22T13:57:58.600" v="3437" actId="27803"/>
          <ac:spMkLst>
            <pc:docMk/>
            <pc:sldMk cId="605312590" sldId="256"/>
            <ac:spMk id="2355" creationId="{D2EDBA2B-0FC1-351D-B256-8F5574CACAAB}"/>
          </ac:spMkLst>
        </pc:spChg>
        <pc:spChg chg="mod">
          <ac:chgData name="Emils Zegers" userId="bd5cf22c-0e97-44c0-acad-9bc9915da531" providerId="ADAL" clId="{5F09D76C-1841-4F58-94B1-5AE3681891B6}" dt="2023-06-22T13:57:58.600" v="3437" actId="27803"/>
          <ac:spMkLst>
            <pc:docMk/>
            <pc:sldMk cId="605312590" sldId="256"/>
            <ac:spMk id="2356" creationId="{50FFA5E5-A099-ADFC-1889-51B93D9AA9DD}"/>
          </ac:spMkLst>
        </pc:spChg>
        <pc:spChg chg="mod">
          <ac:chgData name="Emils Zegers" userId="bd5cf22c-0e97-44c0-acad-9bc9915da531" providerId="ADAL" clId="{5F09D76C-1841-4F58-94B1-5AE3681891B6}" dt="2023-06-22T13:57:58.600" v="3437" actId="27803"/>
          <ac:spMkLst>
            <pc:docMk/>
            <pc:sldMk cId="605312590" sldId="256"/>
            <ac:spMk id="2357" creationId="{C161DB3D-72F0-7A90-284B-8A9DA593EA7E}"/>
          </ac:spMkLst>
        </pc:spChg>
        <pc:spChg chg="mod">
          <ac:chgData name="Emils Zegers" userId="bd5cf22c-0e97-44c0-acad-9bc9915da531" providerId="ADAL" clId="{5F09D76C-1841-4F58-94B1-5AE3681891B6}" dt="2023-06-22T13:57:58.600" v="3437" actId="27803"/>
          <ac:spMkLst>
            <pc:docMk/>
            <pc:sldMk cId="605312590" sldId="256"/>
            <ac:spMk id="2358" creationId="{EA58C0F0-2F69-ECAE-EB50-EAE2DD3EA1C4}"/>
          </ac:spMkLst>
        </pc:spChg>
        <pc:spChg chg="mod">
          <ac:chgData name="Emils Zegers" userId="bd5cf22c-0e97-44c0-acad-9bc9915da531" providerId="ADAL" clId="{5F09D76C-1841-4F58-94B1-5AE3681891B6}" dt="2023-06-22T13:57:58.600" v="3437" actId="27803"/>
          <ac:spMkLst>
            <pc:docMk/>
            <pc:sldMk cId="605312590" sldId="256"/>
            <ac:spMk id="2359" creationId="{A9D35105-E7A8-D9E1-2AB4-A43DD2877E88}"/>
          </ac:spMkLst>
        </pc:spChg>
        <pc:spChg chg="mod">
          <ac:chgData name="Emils Zegers" userId="bd5cf22c-0e97-44c0-acad-9bc9915da531" providerId="ADAL" clId="{5F09D76C-1841-4F58-94B1-5AE3681891B6}" dt="2023-06-22T13:57:58.600" v="3437" actId="27803"/>
          <ac:spMkLst>
            <pc:docMk/>
            <pc:sldMk cId="605312590" sldId="256"/>
            <ac:spMk id="2360" creationId="{E2BD7BF0-F401-CBE3-D718-DA7006BFA6DA}"/>
          </ac:spMkLst>
        </pc:spChg>
        <pc:spChg chg="mod">
          <ac:chgData name="Emils Zegers" userId="bd5cf22c-0e97-44c0-acad-9bc9915da531" providerId="ADAL" clId="{5F09D76C-1841-4F58-94B1-5AE3681891B6}" dt="2023-06-22T13:57:58.600" v="3437" actId="27803"/>
          <ac:spMkLst>
            <pc:docMk/>
            <pc:sldMk cId="605312590" sldId="256"/>
            <ac:spMk id="2361" creationId="{1B14D9D7-EC9E-87F9-DA9A-1285AA863055}"/>
          </ac:spMkLst>
        </pc:spChg>
        <pc:spChg chg="mod">
          <ac:chgData name="Emils Zegers" userId="bd5cf22c-0e97-44c0-acad-9bc9915da531" providerId="ADAL" clId="{5F09D76C-1841-4F58-94B1-5AE3681891B6}" dt="2023-06-22T13:57:58.600" v="3437" actId="27803"/>
          <ac:spMkLst>
            <pc:docMk/>
            <pc:sldMk cId="605312590" sldId="256"/>
            <ac:spMk id="2362" creationId="{8A5FC49F-BE93-DD7C-0AD7-B8DA992BC38C}"/>
          </ac:spMkLst>
        </pc:spChg>
        <pc:spChg chg="mod">
          <ac:chgData name="Emils Zegers" userId="bd5cf22c-0e97-44c0-acad-9bc9915da531" providerId="ADAL" clId="{5F09D76C-1841-4F58-94B1-5AE3681891B6}" dt="2023-06-22T13:57:58.600" v="3437" actId="27803"/>
          <ac:spMkLst>
            <pc:docMk/>
            <pc:sldMk cId="605312590" sldId="256"/>
            <ac:spMk id="2363" creationId="{0133060F-80CD-6E7D-56D3-0071358C3753}"/>
          </ac:spMkLst>
        </pc:spChg>
        <pc:spChg chg="mod">
          <ac:chgData name="Emils Zegers" userId="bd5cf22c-0e97-44c0-acad-9bc9915da531" providerId="ADAL" clId="{5F09D76C-1841-4F58-94B1-5AE3681891B6}" dt="2023-06-22T13:57:58.600" v="3437" actId="27803"/>
          <ac:spMkLst>
            <pc:docMk/>
            <pc:sldMk cId="605312590" sldId="256"/>
            <ac:spMk id="2364" creationId="{179B0D4B-09DC-0216-7967-EF6ACA2C921F}"/>
          </ac:spMkLst>
        </pc:spChg>
        <pc:spChg chg="mod">
          <ac:chgData name="Emils Zegers" userId="bd5cf22c-0e97-44c0-acad-9bc9915da531" providerId="ADAL" clId="{5F09D76C-1841-4F58-94B1-5AE3681891B6}" dt="2023-06-22T13:57:58.600" v="3437" actId="27803"/>
          <ac:spMkLst>
            <pc:docMk/>
            <pc:sldMk cId="605312590" sldId="256"/>
            <ac:spMk id="2365" creationId="{48F5446F-BC0E-5604-FEF5-976C360477EB}"/>
          </ac:spMkLst>
        </pc:spChg>
        <pc:spChg chg="mod">
          <ac:chgData name="Emils Zegers" userId="bd5cf22c-0e97-44c0-acad-9bc9915da531" providerId="ADAL" clId="{5F09D76C-1841-4F58-94B1-5AE3681891B6}" dt="2023-06-22T13:57:58.600" v="3437" actId="27803"/>
          <ac:spMkLst>
            <pc:docMk/>
            <pc:sldMk cId="605312590" sldId="256"/>
            <ac:spMk id="2366" creationId="{E1D4E596-8373-633A-CA78-956F4C97956F}"/>
          </ac:spMkLst>
        </pc:spChg>
        <pc:spChg chg="mod">
          <ac:chgData name="Emils Zegers" userId="bd5cf22c-0e97-44c0-acad-9bc9915da531" providerId="ADAL" clId="{5F09D76C-1841-4F58-94B1-5AE3681891B6}" dt="2023-06-22T13:57:58.600" v="3437" actId="27803"/>
          <ac:spMkLst>
            <pc:docMk/>
            <pc:sldMk cId="605312590" sldId="256"/>
            <ac:spMk id="2367" creationId="{DD660B56-3C86-34AA-7EBF-C503E9AE57E1}"/>
          </ac:spMkLst>
        </pc:spChg>
        <pc:spChg chg="mod">
          <ac:chgData name="Emils Zegers" userId="bd5cf22c-0e97-44c0-acad-9bc9915da531" providerId="ADAL" clId="{5F09D76C-1841-4F58-94B1-5AE3681891B6}" dt="2023-06-22T13:57:58.600" v="3437" actId="27803"/>
          <ac:spMkLst>
            <pc:docMk/>
            <pc:sldMk cId="605312590" sldId="256"/>
            <ac:spMk id="2368" creationId="{37049AB3-04D8-7B73-9314-62BD7EFCD343}"/>
          </ac:spMkLst>
        </pc:spChg>
        <pc:spChg chg="mod">
          <ac:chgData name="Emils Zegers" userId="bd5cf22c-0e97-44c0-acad-9bc9915da531" providerId="ADAL" clId="{5F09D76C-1841-4F58-94B1-5AE3681891B6}" dt="2023-06-22T13:57:58.600" v="3437" actId="27803"/>
          <ac:spMkLst>
            <pc:docMk/>
            <pc:sldMk cId="605312590" sldId="256"/>
            <ac:spMk id="2369" creationId="{4261E06B-E005-D241-4F71-D494CEDCAA81}"/>
          </ac:spMkLst>
        </pc:spChg>
        <pc:spChg chg="mod">
          <ac:chgData name="Emils Zegers" userId="bd5cf22c-0e97-44c0-acad-9bc9915da531" providerId="ADAL" clId="{5F09D76C-1841-4F58-94B1-5AE3681891B6}" dt="2023-06-22T13:57:58.600" v="3437" actId="27803"/>
          <ac:spMkLst>
            <pc:docMk/>
            <pc:sldMk cId="605312590" sldId="256"/>
            <ac:spMk id="2370" creationId="{160546ED-D961-6376-7E3B-B81DE44929FB}"/>
          </ac:spMkLst>
        </pc:spChg>
        <pc:spChg chg="mod">
          <ac:chgData name="Emils Zegers" userId="bd5cf22c-0e97-44c0-acad-9bc9915da531" providerId="ADAL" clId="{5F09D76C-1841-4F58-94B1-5AE3681891B6}" dt="2023-06-22T13:57:58.600" v="3437" actId="27803"/>
          <ac:spMkLst>
            <pc:docMk/>
            <pc:sldMk cId="605312590" sldId="256"/>
            <ac:spMk id="2371" creationId="{A0543B47-AC34-146F-DF3C-E670DD146AB9}"/>
          </ac:spMkLst>
        </pc:spChg>
        <pc:spChg chg="mod">
          <ac:chgData name="Emils Zegers" userId="bd5cf22c-0e97-44c0-acad-9bc9915da531" providerId="ADAL" clId="{5F09D76C-1841-4F58-94B1-5AE3681891B6}" dt="2023-06-22T13:57:58.600" v="3437" actId="27803"/>
          <ac:spMkLst>
            <pc:docMk/>
            <pc:sldMk cId="605312590" sldId="256"/>
            <ac:spMk id="2372" creationId="{812AA902-C74E-7A61-F073-7FFF592C7EDA}"/>
          </ac:spMkLst>
        </pc:spChg>
        <pc:spChg chg="mod">
          <ac:chgData name="Emils Zegers" userId="bd5cf22c-0e97-44c0-acad-9bc9915da531" providerId="ADAL" clId="{5F09D76C-1841-4F58-94B1-5AE3681891B6}" dt="2023-06-22T13:57:58.600" v="3437" actId="27803"/>
          <ac:spMkLst>
            <pc:docMk/>
            <pc:sldMk cId="605312590" sldId="256"/>
            <ac:spMk id="2373" creationId="{D8E7C765-54C3-26F2-E72C-99C896E70FF5}"/>
          </ac:spMkLst>
        </pc:spChg>
        <pc:spChg chg="mod">
          <ac:chgData name="Emils Zegers" userId="bd5cf22c-0e97-44c0-acad-9bc9915da531" providerId="ADAL" clId="{5F09D76C-1841-4F58-94B1-5AE3681891B6}" dt="2023-06-22T13:57:58.600" v="3437" actId="27803"/>
          <ac:spMkLst>
            <pc:docMk/>
            <pc:sldMk cId="605312590" sldId="256"/>
            <ac:spMk id="2374" creationId="{45FF631C-D12F-CE53-01F5-1C484B7441FE}"/>
          </ac:spMkLst>
        </pc:spChg>
        <pc:spChg chg="mod">
          <ac:chgData name="Emils Zegers" userId="bd5cf22c-0e97-44c0-acad-9bc9915da531" providerId="ADAL" clId="{5F09D76C-1841-4F58-94B1-5AE3681891B6}" dt="2023-06-22T13:57:58.600" v="3437" actId="27803"/>
          <ac:spMkLst>
            <pc:docMk/>
            <pc:sldMk cId="605312590" sldId="256"/>
            <ac:spMk id="2375" creationId="{D7C61B9C-C90D-776A-F17D-E3AB46AC0C50}"/>
          </ac:spMkLst>
        </pc:spChg>
        <pc:spChg chg="mod">
          <ac:chgData name="Emils Zegers" userId="bd5cf22c-0e97-44c0-acad-9bc9915da531" providerId="ADAL" clId="{5F09D76C-1841-4F58-94B1-5AE3681891B6}" dt="2023-06-22T13:57:58.600" v="3437" actId="27803"/>
          <ac:spMkLst>
            <pc:docMk/>
            <pc:sldMk cId="605312590" sldId="256"/>
            <ac:spMk id="2376" creationId="{ED3863D0-8455-EC56-D2DA-D928837E34B7}"/>
          </ac:spMkLst>
        </pc:spChg>
        <pc:spChg chg="mod">
          <ac:chgData name="Emils Zegers" userId="bd5cf22c-0e97-44c0-acad-9bc9915da531" providerId="ADAL" clId="{5F09D76C-1841-4F58-94B1-5AE3681891B6}" dt="2023-06-22T13:57:58.600" v="3437" actId="27803"/>
          <ac:spMkLst>
            <pc:docMk/>
            <pc:sldMk cId="605312590" sldId="256"/>
            <ac:spMk id="2377" creationId="{498CCED9-6C22-D9F9-B8F4-9E40F21889C2}"/>
          </ac:spMkLst>
        </pc:spChg>
        <pc:spChg chg="mod">
          <ac:chgData name="Emils Zegers" userId="bd5cf22c-0e97-44c0-acad-9bc9915da531" providerId="ADAL" clId="{5F09D76C-1841-4F58-94B1-5AE3681891B6}" dt="2023-06-22T13:57:58.600" v="3437" actId="27803"/>
          <ac:spMkLst>
            <pc:docMk/>
            <pc:sldMk cId="605312590" sldId="256"/>
            <ac:spMk id="2378" creationId="{5306D9A6-5E58-E214-53D9-8BCE36952727}"/>
          </ac:spMkLst>
        </pc:spChg>
        <pc:spChg chg="mod">
          <ac:chgData name="Emils Zegers" userId="bd5cf22c-0e97-44c0-acad-9bc9915da531" providerId="ADAL" clId="{5F09D76C-1841-4F58-94B1-5AE3681891B6}" dt="2023-06-22T13:57:58.600" v="3437" actId="27803"/>
          <ac:spMkLst>
            <pc:docMk/>
            <pc:sldMk cId="605312590" sldId="256"/>
            <ac:spMk id="2379" creationId="{48DED51D-45E6-0692-4DE5-8A649D700E3A}"/>
          </ac:spMkLst>
        </pc:spChg>
        <pc:spChg chg="mod">
          <ac:chgData name="Emils Zegers" userId="bd5cf22c-0e97-44c0-acad-9bc9915da531" providerId="ADAL" clId="{5F09D76C-1841-4F58-94B1-5AE3681891B6}" dt="2023-06-22T13:57:58.600" v="3437" actId="27803"/>
          <ac:spMkLst>
            <pc:docMk/>
            <pc:sldMk cId="605312590" sldId="256"/>
            <ac:spMk id="2380" creationId="{65CED3DE-B41D-E912-FE4E-D52B9B98EF35}"/>
          </ac:spMkLst>
        </pc:spChg>
        <pc:spChg chg="mod">
          <ac:chgData name="Emils Zegers" userId="bd5cf22c-0e97-44c0-acad-9bc9915da531" providerId="ADAL" clId="{5F09D76C-1841-4F58-94B1-5AE3681891B6}" dt="2023-06-22T13:57:58.600" v="3437" actId="27803"/>
          <ac:spMkLst>
            <pc:docMk/>
            <pc:sldMk cId="605312590" sldId="256"/>
            <ac:spMk id="2381" creationId="{48C9CFC5-3919-E05C-4814-E58B84AA950B}"/>
          </ac:spMkLst>
        </pc:spChg>
        <pc:spChg chg="mod">
          <ac:chgData name="Emils Zegers" userId="bd5cf22c-0e97-44c0-acad-9bc9915da531" providerId="ADAL" clId="{5F09D76C-1841-4F58-94B1-5AE3681891B6}" dt="2023-06-22T13:57:58.600" v="3437" actId="27803"/>
          <ac:spMkLst>
            <pc:docMk/>
            <pc:sldMk cId="605312590" sldId="256"/>
            <ac:spMk id="2382" creationId="{B2B4DB6F-2B14-334A-BC57-3327F42C1D16}"/>
          </ac:spMkLst>
        </pc:spChg>
        <pc:spChg chg="mod">
          <ac:chgData name="Emils Zegers" userId="bd5cf22c-0e97-44c0-acad-9bc9915da531" providerId="ADAL" clId="{5F09D76C-1841-4F58-94B1-5AE3681891B6}" dt="2023-06-22T13:57:58.600" v="3437" actId="27803"/>
          <ac:spMkLst>
            <pc:docMk/>
            <pc:sldMk cId="605312590" sldId="256"/>
            <ac:spMk id="2383" creationId="{A1362A86-1BCA-9763-BE1C-9D539E692563}"/>
          </ac:spMkLst>
        </pc:spChg>
        <pc:spChg chg="mod">
          <ac:chgData name="Emils Zegers" userId="bd5cf22c-0e97-44c0-acad-9bc9915da531" providerId="ADAL" clId="{5F09D76C-1841-4F58-94B1-5AE3681891B6}" dt="2023-06-22T13:57:58.600" v="3437" actId="27803"/>
          <ac:spMkLst>
            <pc:docMk/>
            <pc:sldMk cId="605312590" sldId="256"/>
            <ac:spMk id="2384" creationId="{D445A84C-AF5D-3DA7-E901-3C033B6AA16F}"/>
          </ac:spMkLst>
        </pc:spChg>
        <pc:spChg chg="mod">
          <ac:chgData name="Emils Zegers" userId="bd5cf22c-0e97-44c0-acad-9bc9915da531" providerId="ADAL" clId="{5F09D76C-1841-4F58-94B1-5AE3681891B6}" dt="2023-06-22T13:57:58.600" v="3437" actId="27803"/>
          <ac:spMkLst>
            <pc:docMk/>
            <pc:sldMk cId="605312590" sldId="256"/>
            <ac:spMk id="2385" creationId="{27FCAC9E-BFD1-BF59-AA91-C9AEECE9368F}"/>
          </ac:spMkLst>
        </pc:spChg>
        <pc:spChg chg="mod">
          <ac:chgData name="Emils Zegers" userId="bd5cf22c-0e97-44c0-acad-9bc9915da531" providerId="ADAL" clId="{5F09D76C-1841-4F58-94B1-5AE3681891B6}" dt="2023-06-22T13:57:58.600" v="3437" actId="27803"/>
          <ac:spMkLst>
            <pc:docMk/>
            <pc:sldMk cId="605312590" sldId="256"/>
            <ac:spMk id="2386" creationId="{3B8AE7FB-6D4F-0C6D-E224-744F1CF86AC6}"/>
          </ac:spMkLst>
        </pc:spChg>
        <pc:spChg chg="mod">
          <ac:chgData name="Emils Zegers" userId="bd5cf22c-0e97-44c0-acad-9bc9915da531" providerId="ADAL" clId="{5F09D76C-1841-4F58-94B1-5AE3681891B6}" dt="2023-06-22T13:57:58.600" v="3437" actId="27803"/>
          <ac:spMkLst>
            <pc:docMk/>
            <pc:sldMk cId="605312590" sldId="256"/>
            <ac:spMk id="2387" creationId="{C16B1F7D-56CB-13FD-6F53-AF23A0E0ED6D}"/>
          </ac:spMkLst>
        </pc:spChg>
        <pc:spChg chg="mod">
          <ac:chgData name="Emils Zegers" userId="bd5cf22c-0e97-44c0-acad-9bc9915da531" providerId="ADAL" clId="{5F09D76C-1841-4F58-94B1-5AE3681891B6}" dt="2023-06-22T13:57:58.600" v="3437" actId="27803"/>
          <ac:spMkLst>
            <pc:docMk/>
            <pc:sldMk cId="605312590" sldId="256"/>
            <ac:spMk id="2388" creationId="{CABF7CB4-592A-0ED7-548F-BCE38698EE92}"/>
          </ac:spMkLst>
        </pc:spChg>
        <pc:spChg chg="mod">
          <ac:chgData name="Emils Zegers" userId="bd5cf22c-0e97-44c0-acad-9bc9915da531" providerId="ADAL" clId="{5F09D76C-1841-4F58-94B1-5AE3681891B6}" dt="2023-06-22T13:57:58.600" v="3437" actId="27803"/>
          <ac:spMkLst>
            <pc:docMk/>
            <pc:sldMk cId="605312590" sldId="256"/>
            <ac:spMk id="2389" creationId="{CE0A2A34-742E-C9C9-A04C-704F8C34DDBB}"/>
          </ac:spMkLst>
        </pc:spChg>
        <pc:spChg chg="mod">
          <ac:chgData name="Emils Zegers" userId="bd5cf22c-0e97-44c0-acad-9bc9915da531" providerId="ADAL" clId="{5F09D76C-1841-4F58-94B1-5AE3681891B6}" dt="2023-06-22T13:57:58.600" v="3437" actId="27803"/>
          <ac:spMkLst>
            <pc:docMk/>
            <pc:sldMk cId="605312590" sldId="256"/>
            <ac:spMk id="2390" creationId="{3E83298F-1F5F-45AF-79E7-A52EE48E1674}"/>
          </ac:spMkLst>
        </pc:spChg>
        <pc:spChg chg="mod">
          <ac:chgData name="Emils Zegers" userId="bd5cf22c-0e97-44c0-acad-9bc9915da531" providerId="ADAL" clId="{5F09D76C-1841-4F58-94B1-5AE3681891B6}" dt="2023-06-22T13:57:58.600" v="3437" actId="27803"/>
          <ac:spMkLst>
            <pc:docMk/>
            <pc:sldMk cId="605312590" sldId="256"/>
            <ac:spMk id="2391" creationId="{27A779BA-C6A8-5C83-0C14-DB0BFFB72F1E}"/>
          </ac:spMkLst>
        </pc:spChg>
        <pc:spChg chg="mod">
          <ac:chgData name="Emils Zegers" userId="bd5cf22c-0e97-44c0-acad-9bc9915da531" providerId="ADAL" clId="{5F09D76C-1841-4F58-94B1-5AE3681891B6}" dt="2023-06-22T13:57:58.600" v="3437" actId="27803"/>
          <ac:spMkLst>
            <pc:docMk/>
            <pc:sldMk cId="605312590" sldId="256"/>
            <ac:spMk id="2392" creationId="{ABDB01C2-3066-3536-C1E7-C362AC5A01F9}"/>
          </ac:spMkLst>
        </pc:spChg>
        <pc:spChg chg="mod">
          <ac:chgData name="Emils Zegers" userId="bd5cf22c-0e97-44c0-acad-9bc9915da531" providerId="ADAL" clId="{5F09D76C-1841-4F58-94B1-5AE3681891B6}" dt="2023-06-22T13:57:58.600" v="3437" actId="27803"/>
          <ac:spMkLst>
            <pc:docMk/>
            <pc:sldMk cId="605312590" sldId="256"/>
            <ac:spMk id="2393" creationId="{25BAB2F9-F3CA-9F83-E5EF-F6100A4DC26A}"/>
          </ac:spMkLst>
        </pc:spChg>
        <pc:spChg chg="mod">
          <ac:chgData name="Emils Zegers" userId="bd5cf22c-0e97-44c0-acad-9bc9915da531" providerId="ADAL" clId="{5F09D76C-1841-4F58-94B1-5AE3681891B6}" dt="2023-06-22T13:57:58.600" v="3437" actId="27803"/>
          <ac:spMkLst>
            <pc:docMk/>
            <pc:sldMk cId="605312590" sldId="256"/>
            <ac:spMk id="2394" creationId="{CF9EDE05-8AC7-0531-B257-006EDB942A30}"/>
          </ac:spMkLst>
        </pc:spChg>
        <pc:spChg chg="mod">
          <ac:chgData name="Emils Zegers" userId="bd5cf22c-0e97-44c0-acad-9bc9915da531" providerId="ADAL" clId="{5F09D76C-1841-4F58-94B1-5AE3681891B6}" dt="2023-06-22T13:57:58.600" v="3437" actId="27803"/>
          <ac:spMkLst>
            <pc:docMk/>
            <pc:sldMk cId="605312590" sldId="256"/>
            <ac:spMk id="2395" creationId="{625FCCEA-3062-3D93-6EF3-941AE5F85353}"/>
          </ac:spMkLst>
        </pc:spChg>
        <pc:spChg chg="mod">
          <ac:chgData name="Emils Zegers" userId="bd5cf22c-0e97-44c0-acad-9bc9915da531" providerId="ADAL" clId="{5F09D76C-1841-4F58-94B1-5AE3681891B6}" dt="2023-06-22T13:57:58.600" v="3437" actId="27803"/>
          <ac:spMkLst>
            <pc:docMk/>
            <pc:sldMk cId="605312590" sldId="256"/>
            <ac:spMk id="2396" creationId="{098D2DBA-3797-F7EE-DC30-0FDA3E5D75A0}"/>
          </ac:spMkLst>
        </pc:spChg>
        <pc:spChg chg="mod">
          <ac:chgData name="Emils Zegers" userId="bd5cf22c-0e97-44c0-acad-9bc9915da531" providerId="ADAL" clId="{5F09D76C-1841-4F58-94B1-5AE3681891B6}" dt="2023-06-22T13:57:58.600" v="3437" actId="27803"/>
          <ac:spMkLst>
            <pc:docMk/>
            <pc:sldMk cId="605312590" sldId="256"/>
            <ac:spMk id="2397" creationId="{93A74C5E-E262-A3A0-0190-94FF18EE35AA}"/>
          </ac:spMkLst>
        </pc:spChg>
        <pc:spChg chg="mod">
          <ac:chgData name="Emils Zegers" userId="bd5cf22c-0e97-44c0-acad-9bc9915da531" providerId="ADAL" clId="{5F09D76C-1841-4F58-94B1-5AE3681891B6}" dt="2023-06-22T13:57:58.600" v="3437" actId="27803"/>
          <ac:spMkLst>
            <pc:docMk/>
            <pc:sldMk cId="605312590" sldId="256"/>
            <ac:spMk id="2398" creationId="{0BF77AE8-BC2D-2034-3FBB-A44340309433}"/>
          </ac:spMkLst>
        </pc:spChg>
        <pc:spChg chg="mod">
          <ac:chgData name="Emils Zegers" userId="bd5cf22c-0e97-44c0-acad-9bc9915da531" providerId="ADAL" clId="{5F09D76C-1841-4F58-94B1-5AE3681891B6}" dt="2023-06-22T13:57:58.600" v="3437" actId="27803"/>
          <ac:spMkLst>
            <pc:docMk/>
            <pc:sldMk cId="605312590" sldId="256"/>
            <ac:spMk id="2399" creationId="{D1D1CAA2-8FA1-48DE-163F-F99A3632F2EC}"/>
          </ac:spMkLst>
        </pc:spChg>
        <pc:spChg chg="mod">
          <ac:chgData name="Emils Zegers" userId="bd5cf22c-0e97-44c0-acad-9bc9915da531" providerId="ADAL" clId="{5F09D76C-1841-4F58-94B1-5AE3681891B6}" dt="2023-06-22T13:57:58.600" v="3437" actId="27803"/>
          <ac:spMkLst>
            <pc:docMk/>
            <pc:sldMk cId="605312590" sldId="256"/>
            <ac:spMk id="2400" creationId="{1044B503-0236-D5AB-1591-B2A09CE039D9}"/>
          </ac:spMkLst>
        </pc:spChg>
        <pc:spChg chg="mod">
          <ac:chgData name="Emils Zegers" userId="bd5cf22c-0e97-44c0-acad-9bc9915da531" providerId="ADAL" clId="{5F09D76C-1841-4F58-94B1-5AE3681891B6}" dt="2023-06-22T13:57:58.600" v="3437" actId="27803"/>
          <ac:spMkLst>
            <pc:docMk/>
            <pc:sldMk cId="605312590" sldId="256"/>
            <ac:spMk id="2401" creationId="{2673687D-CD07-780D-80D8-EF6D54A43B33}"/>
          </ac:spMkLst>
        </pc:spChg>
        <pc:spChg chg="mod">
          <ac:chgData name="Emils Zegers" userId="bd5cf22c-0e97-44c0-acad-9bc9915da531" providerId="ADAL" clId="{5F09D76C-1841-4F58-94B1-5AE3681891B6}" dt="2023-06-22T13:57:58.600" v="3437" actId="27803"/>
          <ac:spMkLst>
            <pc:docMk/>
            <pc:sldMk cId="605312590" sldId="256"/>
            <ac:spMk id="2402" creationId="{3B99AF6D-13B3-6709-ECB5-E96826F235C8}"/>
          </ac:spMkLst>
        </pc:spChg>
        <pc:spChg chg="mod">
          <ac:chgData name="Emils Zegers" userId="bd5cf22c-0e97-44c0-acad-9bc9915da531" providerId="ADAL" clId="{5F09D76C-1841-4F58-94B1-5AE3681891B6}" dt="2023-06-22T13:57:58.600" v="3437" actId="27803"/>
          <ac:spMkLst>
            <pc:docMk/>
            <pc:sldMk cId="605312590" sldId="256"/>
            <ac:spMk id="2403" creationId="{CAE494D2-6B04-EE85-300B-142B7E378DBF}"/>
          </ac:spMkLst>
        </pc:spChg>
        <pc:spChg chg="mod">
          <ac:chgData name="Emils Zegers" userId="bd5cf22c-0e97-44c0-acad-9bc9915da531" providerId="ADAL" clId="{5F09D76C-1841-4F58-94B1-5AE3681891B6}" dt="2023-06-22T13:57:58.600" v="3437" actId="27803"/>
          <ac:spMkLst>
            <pc:docMk/>
            <pc:sldMk cId="605312590" sldId="256"/>
            <ac:spMk id="2404" creationId="{515787BD-0297-9D01-8061-F774CDDFD759}"/>
          </ac:spMkLst>
        </pc:spChg>
        <pc:spChg chg="mod">
          <ac:chgData name="Emils Zegers" userId="bd5cf22c-0e97-44c0-acad-9bc9915da531" providerId="ADAL" clId="{5F09D76C-1841-4F58-94B1-5AE3681891B6}" dt="2023-06-22T13:57:58.600" v="3437" actId="27803"/>
          <ac:spMkLst>
            <pc:docMk/>
            <pc:sldMk cId="605312590" sldId="256"/>
            <ac:spMk id="2405" creationId="{B180436B-9990-4F13-A538-B07BCF7434C1}"/>
          </ac:spMkLst>
        </pc:spChg>
        <pc:spChg chg="mod">
          <ac:chgData name="Emils Zegers" userId="bd5cf22c-0e97-44c0-acad-9bc9915da531" providerId="ADAL" clId="{5F09D76C-1841-4F58-94B1-5AE3681891B6}" dt="2023-06-22T13:57:58.600" v="3437" actId="27803"/>
          <ac:spMkLst>
            <pc:docMk/>
            <pc:sldMk cId="605312590" sldId="256"/>
            <ac:spMk id="2406" creationId="{780DA912-A234-E7EC-C4E5-801925AF3D90}"/>
          </ac:spMkLst>
        </pc:spChg>
        <pc:spChg chg="mod">
          <ac:chgData name="Emils Zegers" userId="bd5cf22c-0e97-44c0-acad-9bc9915da531" providerId="ADAL" clId="{5F09D76C-1841-4F58-94B1-5AE3681891B6}" dt="2023-06-22T13:57:58.600" v="3437" actId="27803"/>
          <ac:spMkLst>
            <pc:docMk/>
            <pc:sldMk cId="605312590" sldId="256"/>
            <ac:spMk id="2407" creationId="{52D7616B-6FF3-C055-CFAC-D359C502F983}"/>
          </ac:spMkLst>
        </pc:spChg>
        <pc:spChg chg="mod">
          <ac:chgData name="Emils Zegers" userId="bd5cf22c-0e97-44c0-acad-9bc9915da531" providerId="ADAL" clId="{5F09D76C-1841-4F58-94B1-5AE3681891B6}" dt="2023-06-22T13:57:58.600" v="3437" actId="27803"/>
          <ac:spMkLst>
            <pc:docMk/>
            <pc:sldMk cId="605312590" sldId="256"/>
            <ac:spMk id="2408" creationId="{CCE9FD47-5794-9954-C57A-C233E93A1199}"/>
          </ac:spMkLst>
        </pc:spChg>
        <pc:spChg chg="mod">
          <ac:chgData name="Emils Zegers" userId="bd5cf22c-0e97-44c0-acad-9bc9915da531" providerId="ADAL" clId="{5F09D76C-1841-4F58-94B1-5AE3681891B6}" dt="2023-06-22T13:57:58.600" v="3437" actId="27803"/>
          <ac:spMkLst>
            <pc:docMk/>
            <pc:sldMk cId="605312590" sldId="256"/>
            <ac:spMk id="2409" creationId="{A6EB1112-4F15-6650-29CF-53D3CFEB9CF6}"/>
          </ac:spMkLst>
        </pc:spChg>
        <pc:spChg chg="mod">
          <ac:chgData name="Emils Zegers" userId="bd5cf22c-0e97-44c0-acad-9bc9915da531" providerId="ADAL" clId="{5F09D76C-1841-4F58-94B1-5AE3681891B6}" dt="2023-06-22T13:57:58.600" v="3437" actId="27803"/>
          <ac:spMkLst>
            <pc:docMk/>
            <pc:sldMk cId="605312590" sldId="256"/>
            <ac:spMk id="2410" creationId="{B802B0FB-DD79-CDF7-6ACF-90698ACDADBA}"/>
          </ac:spMkLst>
        </pc:spChg>
        <pc:spChg chg="mod">
          <ac:chgData name="Emils Zegers" userId="bd5cf22c-0e97-44c0-acad-9bc9915da531" providerId="ADAL" clId="{5F09D76C-1841-4F58-94B1-5AE3681891B6}" dt="2023-06-22T13:57:58.600" v="3437" actId="27803"/>
          <ac:spMkLst>
            <pc:docMk/>
            <pc:sldMk cId="605312590" sldId="256"/>
            <ac:spMk id="2411" creationId="{B1D745E5-F60F-C605-9CD2-FE1B317052AE}"/>
          </ac:spMkLst>
        </pc:spChg>
        <pc:spChg chg="mod">
          <ac:chgData name="Emils Zegers" userId="bd5cf22c-0e97-44c0-acad-9bc9915da531" providerId="ADAL" clId="{5F09D76C-1841-4F58-94B1-5AE3681891B6}" dt="2023-06-22T13:57:58.600" v="3437" actId="27803"/>
          <ac:spMkLst>
            <pc:docMk/>
            <pc:sldMk cId="605312590" sldId="256"/>
            <ac:spMk id="2412" creationId="{C0F843EB-A2D2-CE01-40D3-3F1B571B3A7D}"/>
          </ac:spMkLst>
        </pc:spChg>
        <pc:spChg chg="mod">
          <ac:chgData name="Emils Zegers" userId="bd5cf22c-0e97-44c0-acad-9bc9915da531" providerId="ADAL" clId="{5F09D76C-1841-4F58-94B1-5AE3681891B6}" dt="2023-06-22T13:57:58.600" v="3437" actId="27803"/>
          <ac:spMkLst>
            <pc:docMk/>
            <pc:sldMk cId="605312590" sldId="256"/>
            <ac:spMk id="2413" creationId="{D8B74F54-3A80-DA9A-E941-C6C43E99FA4F}"/>
          </ac:spMkLst>
        </pc:spChg>
        <pc:spChg chg="mod">
          <ac:chgData name="Emils Zegers" userId="bd5cf22c-0e97-44c0-acad-9bc9915da531" providerId="ADAL" clId="{5F09D76C-1841-4F58-94B1-5AE3681891B6}" dt="2023-06-22T13:57:58.600" v="3437" actId="27803"/>
          <ac:spMkLst>
            <pc:docMk/>
            <pc:sldMk cId="605312590" sldId="256"/>
            <ac:spMk id="2414" creationId="{D35D7D02-41CD-408C-F43B-26EFB2A6796B}"/>
          </ac:spMkLst>
        </pc:spChg>
        <pc:spChg chg="mod">
          <ac:chgData name="Emils Zegers" userId="bd5cf22c-0e97-44c0-acad-9bc9915da531" providerId="ADAL" clId="{5F09D76C-1841-4F58-94B1-5AE3681891B6}" dt="2023-06-22T13:57:58.600" v="3437" actId="27803"/>
          <ac:spMkLst>
            <pc:docMk/>
            <pc:sldMk cId="605312590" sldId="256"/>
            <ac:spMk id="2415" creationId="{DA9F11D4-45B7-3906-DD0C-9E81DA6EE319}"/>
          </ac:spMkLst>
        </pc:spChg>
        <pc:spChg chg="mod">
          <ac:chgData name="Emils Zegers" userId="bd5cf22c-0e97-44c0-acad-9bc9915da531" providerId="ADAL" clId="{5F09D76C-1841-4F58-94B1-5AE3681891B6}" dt="2023-06-22T13:57:58.600" v="3437" actId="27803"/>
          <ac:spMkLst>
            <pc:docMk/>
            <pc:sldMk cId="605312590" sldId="256"/>
            <ac:spMk id="2416" creationId="{3E24CF5E-2BB1-E1B5-EC75-3A5851D57393}"/>
          </ac:spMkLst>
        </pc:spChg>
        <pc:spChg chg="mod">
          <ac:chgData name="Emils Zegers" userId="bd5cf22c-0e97-44c0-acad-9bc9915da531" providerId="ADAL" clId="{5F09D76C-1841-4F58-94B1-5AE3681891B6}" dt="2023-06-22T13:57:58.600" v="3437" actId="27803"/>
          <ac:spMkLst>
            <pc:docMk/>
            <pc:sldMk cId="605312590" sldId="256"/>
            <ac:spMk id="2417" creationId="{571E6C13-3B43-2039-3C50-59C4E50E0314}"/>
          </ac:spMkLst>
        </pc:spChg>
        <pc:spChg chg="mod">
          <ac:chgData name="Emils Zegers" userId="bd5cf22c-0e97-44c0-acad-9bc9915da531" providerId="ADAL" clId="{5F09D76C-1841-4F58-94B1-5AE3681891B6}" dt="2023-06-22T13:57:58.600" v="3437" actId="27803"/>
          <ac:spMkLst>
            <pc:docMk/>
            <pc:sldMk cId="605312590" sldId="256"/>
            <ac:spMk id="2418" creationId="{196C04C5-1620-2265-9D8E-3F9287B8FC0B}"/>
          </ac:spMkLst>
        </pc:spChg>
        <pc:spChg chg="mod">
          <ac:chgData name="Emils Zegers" userId="bd5cf22c-0e97-44c0-acad-9bc9915da531" providerId="ADAL" clId="{5F09D76C-1841-4F58-94B1-5AE3681891B6}" dt="2023-06-22T13:57:58.600" v="3437" actId="27803"/>
          <ac:spMkLst>
            <pc:docMk/>
            <pc:sldMk cId="605312590" sldId="256"/>
            <ac:spMk id="2419" creationId="{93D30A34-6CBE-C6A7-E094-136332F707D2}"/>
          </ac:spMkLst>
        </pc:spChg>
        <pc:spChg chg="mod">
          <ac:chgData name="Emils Zegers" userId="bd5cf22c-0e97-44c0-acad-9bc9915da531" providerId="ADAL" clId="{5F09D76C-1841-4F58-94B1-5AE3681891B6}" dt="2023-06-22T13:57:58.600" v="3437" actId="27803"/>
          <ac:spMkLst>
            <pc:docMk/>
            <pc:sldMk cId="605312590" sldId="256"/>
            <ac:spMk id="2420" creationId="{54AA51AD-2087-2D70-FC12-E8E33ECA6B44}"/>
          </ac:spMkLst>
        </pc:spChg>
        <pc:spChg chg="mod">
          <ac:chgData name="Emils Zegers" userId="bd5cf22c-0e97-44c0-acad-9bc9915da531" providerId="ADAL" clId="{5F09D76C-1841-4F58-94B1-5AE3681891B6}" dt="2023-06-22T13:57:58.600" v="3437" actId="27803"/>
          <ac:spMkLst>
            <pc:docMk/>
            <pc:sldMk cId="605312590" sldId="256"/>
            <ac:spMk id="2421" creationId="{241483FB-F50A-4351-5B3D-3ACD7621EA39}"/>
          </ac:spMkLst>
        </pc:spChg>
        <pc:spChg chg="mod">
          <ac:chgData name="Emils Zegers" userId="bd5cf22c-0e97-44c0-acad-9bc9915da531" providerId="ADAL" clId="{5F09D76C-1841-4F58-94B1-5AE3681891B6}" dt="2023-06-22T13:57:58.600" v="3437" actId="27803"/>
          <ac:spMkLst>
            <pc:docMk/>
            <pc:sldMk cId="605312590" sldId="256"/>
            <ac:spMk id="2422" creationId="{B767ED11-72C2-36F5-9ADF-C1A90A480F42}"/>
          </ac:spMkLst>
        </pc:spChg>
        <pc:spChg chg="mod">
          <ac:chgData name="Emils Zegers" userId="bd5cf22c-0e97-44c0-acad-9bc9915da531" providerId="ADAL" clId="{5F09D76C-1841-4F58-94B1-5AE3681891B6}" dt="2023-06-22T13:57:58.600" v="3437" actId="27803"/>
          <ac:spMkLst>
            <pc:docMk/>
            <pc:sldMk cId="605312590" sldId="256"/>
            <ac:spMk id="2423" creationId="{6A658513-5B8A-174A-BF4E-297B3928E07C}"/>
          </ac:spMkLst>
        </pc:spChg>
        <pc:spChg chg="mod">
          <ac:chgData name="Emils Zegers" userId="bd5cf22c-0e97-44c0-acad-9bc9915da531" providerId="ADAL" clId="{5F09D76C-1841-4F58-94B1-5AE3681891B6}" dt="2023-06-22T13:57:58.600" v="3437" actId="27803"/>
          <ac:spMkLst>
            <pc:docMk/>
            <pc:sldMk cId="605312590" sldId="256"/>
            <ac:spMk id="2424" creationId="{725FBC0A-8E6A-F88A-BDE4-95573EAE8110}"/>
          </ac:spMkLst>
        </pc:spChg>
        <pc:spChg chg="mod">
          <ac:chgData name="Emils Zegers" userId="bd5cf22c-0e97-44c0-acad-9bc9915da531" providerId="ADAL" clId="{5F09D76C-1841-4F58-94B1-5AE3681891B6}" dt="2023-06-22T13:57:58.600" v="3437" actId="27803"/>
          <ac:spMkLst>
            <pc:docMk/>
            <pc:sldMk cId="605312590" sldId="256"/>
            <ac:spMk id="2425" creationId="{9631D205-B51C-A00D-17F7-0EA1462D4D20}"/>
          </ac:spMkLst>
        </pc:spChg>
        <pc:spChg chg="mod">
          <ac:chgData name="Emils Zegers" userId="bd5cf22c-0e97-44c0-acad-9bc9915da531" providerId="ADAL" clId="{5F09D76C-1841-4F58-94B1-5AE3681891B6}" dt="2023-06-22T13:57:58.600" v="3437" actId="27803"/>
          <ac:spMkLst>
            <pc:docMk/>
            <pc:sldMk cId="605312590" sldId="256"/>
            <ac:spMk id="2426" creationId="{48B8D18C-BFC0-736B-E2F4-FEF151F54160}"/>
          </ac:spMkLst>
        </pc:spChg>
        <pc:spChg chg="mod">
          <ac:chgData name="Emils Zegers" userId="bd5cf22c-0e97-44c0-acad-9bc9915da531" providerId="ADAL" clId="{5F09D76C-1841-4F58-94B1-5AE3681891B6}" dt="2023-06-22T13:57:58.600" v="3437" actId="27803"/>
          <ac:spMkLst>
            <pc:docMk/>
            <pc:sldMk cId="605312590" sldId="256"/>
            <ac:spMk id="2427" creationId="{D1377F65-8A92-E6BA-780B-17189872D687}"/>
          </ac:spMkLst>
        </pc:spChg>
        <pc:spChg chg="mod">
          <ac:chgData name="Emils Zegers" userId="bd5cf22c-0e97-44c0-acad-9bc9915da531" providerId="ADAL" clId="{5F09D76C-1841-4F58-94B1-5AE3681891B6}" dt="2023-06-22T13:57:58.600" v="3437" actId="27803"/>
          <ac:spMkLst>
            <pc:docMk/>
            <pc:sldMk cId="605312590" sldId="256"/>
            <ac:spMk id="2428" creationId="{74AFDB89-A6B7-352A-9D7B-83872FBFE887}"/>
          </ac:spMkLst>
        </pc:spChg>
        <pc:spChg chg="mod">
          <ac:chgData name="Emils Zegers" userId="bd5cf22c-0e97-44c0-acad-9bc9915da531" providerId="ADAL" clId="{5F09D76C-1841-4F58-94B1-5AE3681891B6}" dt="2023-06-22T13:57:58.600" v="3437" actId="27803"/>
          <ac:spMkLst>
            <pc:docMk/>
            <pc:sldMk cId="605312590" sldId="256"/>
            <ac:spMk id="2429" creationId="{06313C26-6BA9-C329-2875-82EC72BCE594}"/>
          </ac:spMkLst>
        </pc:spChg>
        <pc:spChg chg="mod">
          <ac:chgData name="Emils Zegers" userId="bd5cf22c-0e97-44c0-acad-9bc9915da531" providerId="ADAL" clId="{5F09D76C-1841-4F58-94B1-5AE3681891B6}" dt="2023-06-22T13:57:58.600" v="3437" actId="27803"/>
          <ac:spMkLst>
            <pc:docMk/>
            <pc:sldMk cId="605312590" sldId="256"/>
            <ac:spMk id="2430" creationId="{13CDCB1D-24D8-5B37-668D-27826AA04E23}"/>
          </ac:spMkLst>
        </pc:spChg>
        <pc:spChg chg="mod">
          <ac:chgData name="Emils Zegers" userId="bd5cf22c-0e97-44c0-acad-9bc9915da531" providerId="ADAL" clId="{5F09D76C-1841-4F58-94B1-5AE3681891B6}" dt="2023-06-22T13:57:58.600" v="3437" actId="27803"/>
          <ac:spMkLst>
            <pc:docMk/>
            <pc:sldMk cId="605312590" sldId="256"/>
            <ac:spMk id="2431" creationId="{BDFB18B8-500D-70CB-FF60-F2FAF2531481}"/>
          </ac:spMkLst>
        </pc:spChg>
        <pc:spChg chg="mod">
          <ac:chgData name="Emils Zegers" userId="bd5cf22c-0e97-44c0-acad-9bc9915da531" providerId="ADAL" clId="{5F09D76C-1841-4F58-94B1-5AE3681891B6}" dt="2023-06-22T13:57:58.600" v="3437" actId="27803"/>
          <ac:spMkLst>
            <pc:docMk/>
            <pc:sldMk cId="605312590" sldId="256"/>
            <ac:spMk id="2432" creationId="{66FA3F88-3D18-BBC9-96F0-F1E3F3E798D4}"/>
          </ac:spMkLst>
        </pc:spChg>
        <pc:spChg chg="mod">
          <ac:chgData name="Emils Zegers" userId="bd5cf22c-0e97-44c0-acad-9bc9915da531" providerId="ADAL" clId="{5F09D76C-1841-4F58-94B1-5AE3681891B6}" dt="2023-06-22T13:57:58.600" v="3437" actId="27803"/>
          <ac:spMkLst>
            <pc:docMk/>
            <pc:sldMk cId="605312590" sldId="256"/>
            <ac:spMk id="2433" creationId="{AB294865-2DA4-4FC8-03F3-A37347A188A0}"/>
          </ac:spMkLst>
        </pc:spChg>
        <pc:spChg chg="mod">
          <ac:chgData name="Emils Zegers" userId="bd5cf22c-0e97-44c0-acad-9bc9915da531" providerId="ADAL" clId="{5F09D76C-1841-4F58-94B1-5AE3681891B6}" dt="2023-06-22T13:57:58.600" v="3437" actId="27803"/>
          <ac:spMkLst>
            <pc:docMk/>
            <pc:sldMk cId="605312590" sldId="256"/>
            <ac:spMk id="2434" creationId="{488E497C-F0DB-6861-D5F5-AD59BBB385B2}"/>
          </ac:spMkLst>
        </pc:spChg>
        <pc:spChg chg="mod">
          <ac:chgData name="Emils Zegers" userId="bd5cf22c-0e97-44c0-acad-9bc9915da531" providerId="ADAL" clId="{5F09D76C-1841-4F58-94B1-5AE3681891B6}" dt="2023-06-22T13:57:58.600" v="3437" actId="27803"/>
          <ac:spMkLst>
            <pc:docMk/>
            <pc:sldMk cId="605312590" sldId="256"/>
            <ac:spMk id="2435" creationId="{4BA8F674-7CC5-9676-A6FF-3F085D231503}"/>
          </ac:spMkLst>
        </pc:spChg>
        <pc:spChg chg="mod">
          <ac:chgData name="Emils Zegers" userId="bd5cf22c-0e97-44c0-acad-9bc9915da531" providerId="ADAL" clId="{5F09D76C-1841-4F58-94B1-5AE3681891B6}" dt="2023-06-22T13:57:58.600" v="3437" actId="27803"/>
          <ac:spMkLst>
            <pc:docMk/>
            <pc:sldMk cId="605312590" sldId="256"/>
            <ac:spMk id="2436" creationId="{9515E45E-BBC6-F422-62D1-E95FF5010487}"/>
          </ac:spMkLst>
        </pc:spChg>
        <pc:spChg chg="mod">
          <ac:chgData name="Emils Zegers" userId="bd5cf22c-0e97-44c0-acad-9bc9915da531" providerId="ADAL" clId="{5F09D76C-1841-4F58-94B1-5AE3681891B6}" dt="2023-06-22T13:57:58.600" v="3437" actId="27803"/>
          <ac:spMkLst>
            <pc:docMk/>
            <pc:sldMk cId="605312590" sldId="256"/>
            <ac:spMk id="2437" creationId="{0D518BF7-E1D3-435B-4870-AF4EE4C09F7F}"/>
          </ac:spMkLst>
        </pc:spChg>
        <pc:spChg chg="mod">
          <ac:chgData name="Emils Zegers" userId="bd5cf22c-0e97-44c0-acad-9bc9915da531" providerId="ADAL" clId="{5F09D76C-1841-4F58-94B1-5AE3681891B6}" dt="2023-06-22T13:57:58.600" v="3437" actId="27803"/>
          <ac:spMkLst>
            <pc:docMk/>
            <pc:sldMk cId="605312590" sldId="256"/>
            <ac:spMk id="2438" creationId="{79398ABA-75C8-6F15-165B-E95A48C2D09A}"/>
          </ac:spMkLst>
        </pc:spChg>
        <pc:spChg chg="mod">
          <ac:chgData name="Emils Zegers" userId="bd5cf22c-0e97-44c0-acad-9bc9915da531" providerId="ADAL" clId="{5F09D76C-1841-4F58-94B1-5AE3681891B6}" dt="2023-06-22T13:57:58.600" v="3437" actId="27803"/>
          <ac:spMkLst>
            <pc:docMk/>
            <pc:sldMk cId="605312590" sldId="256"/>
            <ac:spMk id="2439" creationId="{A93DD3E5-7EAA-CD18-CA4B-26ADDC65C945}"/>
          </ac:spMkLst>
        </pc:spChg>
        <pc:spChg chg="mod">
          <ac:chgData name="Emils Zegers" userId="bd5cf22c-0e97-44c0-acad-9bc9915da531" providerId="ADAL" clId="{5F09D76C-1841-4F58-94B1-5AE3681891B6}" dt="2023-06-22T13:57:58.600" v="3437" actId="27803"/>
          <ac:spMkLst>
            <pc:docMk/>
            <pc:sldMk cId="605312590" sldId="256"/>
            <ac:spMk id="2440" creationId="{41B71B1B-C32F-5423-E40A-C6D77B530611}"/>
          </ac:spMkLst>
        </pc:spChg>
        <pc:spChg chg="mod">
          <ac:chgData name="Emils Zegers" userId="bd5cf22c-0e97-44c0-acad-9bc9915da531" providerId="ADAL" clId="{5F09D76C-1841-4F58-94B1-5AE3681891B6}" dt="2023-06-22T13:57:58.600" v="3437" actId="27803"/>
          <ac:spMkLst>
            <pc:docMk/>
            <pc:sldMk cId="605312590" sldId="256"/>
            <ac:spMk id="2441" creationId="{C17BEFAA-B444-5AC2-A6FD-1E2436754924}"/>
          </ac:spMkLst>
        </pc:spChg>
        <pc:spChg chg="mod">
          <ac:chgData name="Emils Zegers" userId="bd5cf22c-0e97-44c0-acad-9bc9915da531" providerId="ADAL" clId="{5F09D76C-1841-4F58-94B1-5AE3681891B6}" dt="2023-06-22T13:57:58.600" v="3437" actId="27803"/>
          <ac:spMkLst>
            <pc:docMk/>
            <pc:sldMk cId="605312590" sldId="256"/>
            <ac:spMk id="2442" creationId="{E3701D86-D5D0-3E45-CDD5-0779F163E894}"/>
          </ac:spMkLst>
        </pc:spChg>
        <pc:spChg chg="mod">
          <ac:chgData name="Emils Zegers" userId="bd5cf22c-0e97-44c0-acad-9bc9915da531" providerId="ADAL" clId="{5F09D76C-1841-4F58-94B1-5AE3681891B6}" dt="2023-06-22T13:57:58.600" v="3437" actId="27803"/>
          <ac:spMkLst>
            <pc:docMk/>
            <pc:sldMk cId="605312590" sldId="256"/>
            <ac:spMk id="2443" creationId="{04596FC6-DD59-1E1E-FF30-AF9251E9D36E}"/>
          </ac:spMkLst>
        </pc:spChg>
        <pc:spChg chg="mod">
          <ac:chgData name="Emils Zegers" userId="bd5cf22c-0e97-44c0-acad-9bc9915da531" providerId="ADAL" clId="{5F09D76C-1841-4F58-94B1-5AE3681891B6}" dt="2023-06-22T13:57:58.600" v="3437" actId="27803"/>
          <ac:spMkLst>
            <pc:docMk/>
            <pc:sldMk cId="605312590" sldId="256"/>
            <ac:spMk id="2444" creationId="{0F5CAFDD-E0EA-4529-1E9E-5A94AFFD4A34}"/>
          </ac:spMkLst>
        </pc:spChg>
        <pc:spChg chg="mod">
          <ac:chgData name="Emils Zegers" userId="bd5cf22c-0e97-44c0-acad-9bc9915da531" providerId="ADAL" clId="{5F09D76C-1841-4F58-94B1-5AE3681891B6}" dt="2023-06-22T13:57:58.600" v="3437" actId="27803"/>
          <ac:spMkLst>
            <pc:docMk/>
            <pc:sldMk cId="605312590" sldId="256"/>
            <ac:spMk id="2445" creationId="{5BB2BEC7-2614-4E63-0DA4-6AB7C8BAEFC3}"/>
          </ac:spMkLst>
        </pc:spChg>
        <pc:spChg chg="mod">
          <ac:chgData name="Emils Zegers" userId="bd5cf22c-0e97-44c0-acad-9bc9915da531" providerId="ADAL" clId="{5F09D76C-1841-4F58-94B1-5AE3681891B6}" dt="2023-06-22T13:57:58.600" v="3437" actId="27803"/>
          <ac:spMkLst>
            <pc:docMk/>
            <pc:sldMk cId="605312590" sldId="256"/>
            <ac:spMk id="2446" creationId="{A7FB7F32-AC2F-CB3C-3AF1-F067E119A275}"/>
          </ac:spMkLst>
        </pc:spChg>
        <pc:spChg chg="mod">
          <ac:chgData name="Emils Zegers" userId="bd5cf22c-0e97-44c0-acad-9bc9915da531" providerId="ADAL" clId="{5F09D76C-1841-4F58-94B1-5AE3681891B6}" dt="2023-06-22T13:57:58.600" v="3437" actId="27803"/>
          <ac:spMkLst>
            <pc:docMk/>
            <pc:sldMk cId="605312590" sldId="256"/>
            <ac:spMk id="2447" creationId="{1CB4226B-3DA7-17FB-4B15-865725ECCFBC}"/>
          </ac:spMkLst>
        </pc:spChg>
        <pc:spChg chg="mod">
          <ac:chgData name="Emils Zegers" userId="bd5cf22c-0e97-44c0-acad-9bc9915da531" providerId="ADAL" clId="{5F09D76C-1841-4F58-94B1-5AE3681891B6}" dt="2023-06-22T13:57:58.600" v="3437" actId="27803"/>
          <ac:spMkLst>
            <pc:docMk/>
            <pc:sldMk cId="605312590" sldId="256"/>
            <ac:spMk id="2448" creationId="{71B44D68-C81A-01F7-4922-1EC910AF1F60}"/>
          </ac:spMkLst>
        </pc:spChg>
        <pc:spChg chg="mod">
          <ac:chgData name="Emils Zegers" userId="bd5cf22c-0e97-44c0-acad-9bc9915da531" providerId="ADAL" clId="{5F09D76C-1841-4F58-94B1-5AE3681891B6}" dt="2023-06-22T13:57:58.600" v="3437" actId="27803"/>
          <ac:spMkLst>
            <pc:docMk/>
            <pc:sldMk cId="605312590" sldId="256"/>
            <ac:spMk id="2449" creationId="{9BB8E480-0BFD-F6B9-AF8F-D607C413E69B}"/>
          </ac:spMkLst>
        </pc:spChg>
        <pc:spChg chg="mod">
          <ac:chgData name="Emils Zegers" userId="bd5cf22c-0e97-44c0-acad-9bc9915da531" providerId="ADAL" clId="{5F09D76C-1841-4F58-94B1-5AE3681891B6}" dt="2023-06-22T13:57:58.600" v="3437" actId="27803"/>
          <ac:spMkLst>
            <pc:docMk/>
            <pc:sldMk cId="605312590" sldId="256"/>
            <ac:spMk id="2450" creationId="{D03926D5-C30C-E3B0-1162-A6E3DF16D045}"/>
          </ac:spMkLst>
        </pc:spChg>
        <pc:spChg chg="mod">
          <ac:chgData name="Emils Zegers" userId="bd5cf22c-0e97-44c0-acad-9bc9915da531" providerId="ADAL" clId="{5F09D76C-1841-4F58-94B1-5AE3681891B6}" dt="2023-06-22T13:57:58.600" v="3437" actId="27803"/>
          <ac:spMkLst>
            <pc:docMk/>
            <pc:sldMk cId="605312590" sldId="256"/>
            <ac:spMk id="2451" creationId="{82D80237-206C-CEF8-45D5-10AB6B8F70C0}"/>
          </ac:spMkLst>
        </pc:spChg>
        <pc:spChg chg="mod">
          <ac:chgData name="Emils Zegers" userId="bd5cf22c-0e97-44c0-acad-9bc9915da531" providerId="ADAL" clId="{5F09D76C-1841-4F58-94B1-5AE3681891B6}" dt="2023-06-22T13:57:58.600" v="3437" actId="27803"/>
          <ac:spMkLst>
            <pc:docMk/>
            <pc:sldMk cId="605312590" sldId="256"/>
            <ac:spMk id="2452" creationId="{CF64C3C8-4408-8C55-2F6D-E750E05456F9}"/>
          </ac:spMkLst>
        </pc:spChg>
        <pc:spChg chg="mod">
          <ac:chgData name="Emils Zegers" userId="bd5cf22c-0e97-44c0-acad-9bc9915da531" providerId="ADAL" clId="{5F09D76C-1841-4F58-94B1-5AE3681891B6}" dt="2023-06-22T13:57:58.600" v="3437" actId="27803"/>
          <ac:spMkLst>
            <pc:docMk/>
            <pc:sldMk cId="605312590" sldId="256"/>
            <ac:spMk id="2453" creationId="{7EE1E74D-D06C-8886-C7A8-CBD1B89B23E6}"/>
          </ac:spMkLst>
        </pc:spChg>
        <pc:spChg chg="mod">
          <ac:chgData name="Emils Zegers" userId="bd5cf22c-0e97-44c0-acad-9bc9915da531" providerId="ADAL" clId="{5F09D76C-1841-4F58-94B1-5AE3681891B6}" dt="2023-06-22T13:57:58.600" v="3437" actId="27803"/>
          <ac:spMkLst>
            <pc:docMk/>
            <pc:sldMk cId="605312590" sldId="256"/>
            <ac:spMk id="2454" creationId="{276BF37E-7F59-D992-5E3F-8CB0E273B6D2}"/>
          </ac:spMkLst>
        </pc:spChg>
        <pc:spChg chg="mod">
          <ac:chgData name="Emils Zegers" userId="bd5cf22c-0e97-44c0-acad-9bc9915da531" providerId="ADAL" clId="{5F09D76C-1841-4F58-94B1-5AE3681891B6}" dt="2023-06-22T13:57:58.600" v="3437" actId="27803"/>
          <ac:spMkLst>
            <pc:docMk/>
            <pc:sldMk cId="605312590" sldId="256"/>
            <ac:spMk id="2455" creationId="{F1FB9AF6-7DF2-4F74-F384-43267DC2F6C6}"/>
          </ac:spMkLst>
        </pc:spChg>
        <pc:spChg chg="mod">
          <ac:chgData name="Emils Zegers" userId="bd5cf22c-0e97-44c0-acad-9bc9915da531" providerId="ADAL" clId="{5F09D76C-1841-4F58-94B1-5AE3681891B6}" dt="2023-06-22T13:57:58.600" v="3437" actId="27803"/>
          <ac:spMkLst>
            <pc:docMk/>
            <pc:sldMk cId="605312590" sldId="256"/>
            <ac:spMk id="2456" creationId="{79878B0C-BE74-4B04-5538-7DB37DFD8191}"/>
          </ac:spMkLst>
        </pc:spChg>
        <pc:spChg chg="mod">
          <ac:chgData name="Emils Zegers" userId="bd5cf22c-0e97-44c0-acad-9bc9915da531" providerId="ADAL" clId="{5F09D76C-1841-4F58-94B1-5AE3681891B6}" dt="2023-06-22T13:57:58.600" v="3437" actId="27803"/>
          <ac:spMkLst>
            <pc:docMk/>
            <pc:sldMk cId="605312590" sldId="256"/>
            <ac:spMk id="2457" creationId="{8EDC7CC6-2AD3-B1CB-3E76-46013DE3E673}"/>
          </ac:spMkLst>
        </pc:spChg>
        <pc:spChg chg="mod">
          <ac:chgData name="Emils Zegers" userId="bd5cf22c-0e97-44c0-acad-9bc9915da531" providerId="ADAL" clId="{5F09D76C-1841-4F58-94B1-5AE3681891B6}" dt="2023-06-22T13:57:58.600" v="3437" actId="27803"/>
          <ac:spMkLst>
            <pc:docMk/>
            <pc:sldMk cId="605312590" sldId="256"/>
            <ac:spMk id="2458" creationId="{B4EB82E8-CEAC-F7B0-963C-A298D47808DD}"/>
          </ac:spMkLst>
        </pc:spChg>
        <pc:spChg chg="mod">
          <ac:chgData name="Emils Zegers" userId="bd5cf22c-0e97-44c0-acad-9bc9915da531" providerId="ADAL" clId="{5F09D76C-1841-4F58-94B1-5AE3681891B6}" dt="2023-06-22T13:57:58.600" v="3437" actId="27803"/>
          <ac:spMkLst>
            <pc:docMk/>
            <pc:sldMk cId="605312590" sldId="256"/>
            <ac:spMk id="2459" creationId="{A93E2259-9C98-A2FD-338E-8C6838E5BF24}"/>
          </ac:spMkLst>
        </pc:spChg>
        <pc:spChg chg="mod">
          <ac:chgData name="Emils Zegers" userId="bd5cf22c-0e97-44c0-acad-9bc9915da531" providerId="ADAL" clId="{5F09D76C-1841-4F58-94B1-5AE3681891B6}" dt="2023-06-22T13:57:58.600" v="3437" actId="27803"/>
          <ac:spMkLst>
            <pc:docMk/>
            <pc:sldMk cId="605312590" sldId="256"/>
            <ac:spMk id="2460" creationId="{2182DB72-D173-CD55-60DC-C4A8E73234CD}"/>
          </ac:spMkLst>
        </pc:spChg>
        <pc:spChg chg="mod">
          <ac:chgData name="Emils Zegers" userId="bd5cf22c-0e97-44c0-acad-9bc9915da531" providerId="ADAL" clId="{5F09D76C-1841-4F58-94B1-5AE3681891B6}" dt="2023-06-22T13:57:58.600" v="3437" actId="27803"/>
          <ac:spMkLst>
            <pc:docMk/>
            <pc:sldMk cId="605312590" sldId="256"/>
            <ac:spMk id="2461" creationId="{91822239-7D5B-9E99-6311-0899093998B8}"/>
          </ac:spMkLst>
        </pc:spChg>
        <pc:spChg chg="mod">
          <ac:chgData name="Emils Zegers" userId="bd5cf22c-0e97-44c0-acad-9bc9915da531" providerId="ADAL" clId="{5F09D76C-1841-4F58-94B1-5AE3681891B6}" dt="2023-06-22T13:57:58.600" v="3437" actId="27803"/>
          <ac:spMkLst>
            <pc:docMk/>
            <pc:sldMk cId="605312590" sldId="256"/>
            <ac:spMk id="2462" creationId="{07D5DE86-B0EC-9DEE-D29B-275CE6F92F2F}"/>
          </ac:spMkLst>
        </pc:spChg>
        <pc:spChg chg="mod">
          <ac:chgData name="Emils Zegers" userId="bd5cf22c-0e97-44c0-acad-9bc9915da531" providerId="ADAL" clId="{5F09D76C-1841-4F58-94B1-5AE3681891B6}" dt="2023-06-22T13:57:58.600" v="3437" actId="27803"/>
          <ac:spMkLst>
            <pc:docMk/>
            <pc:sldMk cId="605312590" sldId="256"/>
            <ac:spMk id="2463" creationId="{1E8440C6-AFF8-441A-AF82-1A29385E2595}"/>
          </ac:spMkLst>
        </pc:spChg>
        <pc:spChg chg="mod">
          <ac:chgData name="Emils Zegers" userId="bd5cf22c-0e97-44c0-acad-9bc9915da531" providerId="ADAL" clId="{5F09D76C-1841-4F58-94B1-5AE3681891B6}" dt="2023-06-22T13:57:58.600" v="3437" actId="27803"/>
          <ac:spMkLst>
            <pc:docMk/>
            <pc:sldMk cId="605312590" sldId="256"/>
            <ac:spMk id="2464" creationId="{1FBFAC16-7B50-CD60-44E2-6970C3D42C0B}"/>
          </ac:spMkLst>
        </pc:spChg>
        <pc:spChg chg="mod">
          <ac:chgData name="Emils Zegers" userId="bd5cf22c-0e97-44c0-acad-9bc9915da531" providerId="ADAL" clId="{5F09D76C-1841-4F58-94B1-5AE3681891B6}" dt="2023-06-22T13:57:58.600" v="3437" actId="27803"/>
          <ac:spMkLst>
            <pc:docMk/>
            <pc:sldMk cId="605312590" sldId="256"/>
            <ac:spMk id="2465" creationId="{0DBFDFB6-01B0-EF33-8B07-6C4E6B99779D}"/>
          </ac:spMkLst>
        </pc:spChg>
        <pc:spChg chg="mod">
          <ac:chgData name="Emils Zegers" userId="bd5cf22c-0e97-44c0-acad-9bc9915da531" providerId="ADAL" clId="{5F09D76C-1841-4F58-94B1-5AE3681891B6}" dt="2023-06-22T13:57:58.600" v="3437" actId="27803"/>
          <ac:spMkLst>
            <pc:docMk/>
            <pc:sldMk cId="605312590" sldId="256"/>
            <ac:spMk id="2466" creationId="{AC9E76A1-5833-8184-8E12-3EBC582745BD}"/>
          </ac:spMkLst>
        </pc:spChg>
        <pc:spChg chg="mod">
          <ac:chgData name="Emils Zegers" userId="bd5cf22c-0e97-44c0-acad-9bc9915da531" providerId="ADAL" clId="{5F09D76C-1841-4F58-94B1-5AE3681891B6}" dt="2023-06-22T13:57:58.600" v="3437" actId="27803"/>
          <ac:spMkLst>
            <pc:docMk/>
            <pc:sldMk cId="605312590" sldId="256"/>
            <ac:spMk id="2467" creationId="{7EE70D62-71A0-F927-6716-DFBA5E9747C2}"/>
          </ac:spMkLst>
        </pc:spChg>
        <pc:spChg chg="mod">
          <ac:chgData name="Emils Zegers" userId="bd5cf22c-0e97-44c0-acad-9bc9915da531" providerId="ADAL" clId="{5F09D76C-1841-4F58-94B1-5AE3681891B6}" dt="2023-06-22T13:57:58.600" v="3437" actId="27803"/>
          <ac:spMkLst>
            <pc:docMk/>
            <pc:sldMk cId="605312590" sldId="256"/>
            <ac:spMk id="2468" creationId="{0E7AF403-2F93-B98F-F407-07827BF31163}"/>
          </ac:spMkLst>
        </pc:spChg>
        <pc:spChg chg="mod">
          <ac:chgData name="Emils Zegers" userId="bd5cf22c-0e97-44c0-acad-9bc9915da531" providerId="ADAL" clId="{5F09D76C-1841-4F58-94B1-5AE3681891B6}" dt="2023-06-22T13:57:58.600" v="3437" actId="27803"/>
          <ac:spMkLst>
            <pc:docMk/>
            <pc:sldMk cId="605312590" sldId="256"/>
            <ac:spMk id="2469" creationId="{BC10B881-9C94-444E-B1B5-54788891DDD3}"/>
          </ac:spMkLst>
        </pc:spChg>
        <pc:spChg chg="mod">
          <ac:chgData name="Emils Zegers" userId="bd5cf22c-0e97-44c0-acad-9bc9915da531" providerId="ADAL" clId="{5F09D76C-1841-4F58-94B1-5AE3681891B6}" dt="2023-06-22T13:57:58.600" v="3437" actId="27803"/>
          <ac:spMkLst>
            <pc:docMk/>
            <pc:sldMk cId="605312590" sldId="256"/>
            <ac:spMk id="2470" creationId="{82628B7C-3DBD-6C08-D029-6D91AF15A2F0}"/>
          </ac:spMkLst>
        </pc:spChg>
        <pc:spChg chg="mod">
          <ac:chgData name="Emils Zegers" userId="bd5cf22c-0e97-44c0-acad-9bc9915da531" providerId="ADAL" clId="{5F09D76C-1841-4F58-94B1-5AE3681891B6}" dt="2023-06-22T13:57:58.600" v="3437" actId="27803"/>
          <ac:spMkLst>
            <pc:docMk/>
            <pc:sldMk cId="605312590" sldId="256"/>
            <ac:spMk id="2471" creationId="{20948812-28CB-234A-78A1-894784492581}"/>
          </ac:spMkLst>
        </pc:spChg>
        <pc:spChg chg="mod">
          <ac:chgData name="Emils Zegers" userId="bd5cf22c-0e97-44c0-acad-9bc9915da531" providerId="ADAL" clId="{5F09D76C-1841-4F58-94B1-5AE3681891B6}" dt="2023-06-22T13:57:58.600" v="3437" actId="27803"/>
          <ac:spMkLst>
            <pc:docMk/>
            <pc:sldMk cId="605312590" sldId="256"/>
            <ac:spMk id="2472" creationId="{FFE1B44A-8F73-ABC8-8FEB-8A4097CB393F}"/>
          </ac:spMkLst>
        </pc:spChg>
        <pc:spChg chg="mod">
          <ac:chgData name="Emils Zegers" userId="bd5cf22c-0e97-44c0-acad-9bc9915da531" providerId="ADAL" clId="{5F09D76C-1841-4F58-94B1-5AE3681891B6}" dt="2023-06-22T13:57:58.600" v="3437" actId="27803"/>
          <ac:spMkLst>
            <pc:docMk/>
            <pc:sldMk cId="605312590" sldId="256"/>
            <ac:spMk id="2473" creationId="{D0005278-7FD5-B2E3-C508-01E6D92D5C98}"/>
          </ac:spMkLst>
        </pc:spChg>
        <pc:spChg chg="mod">
          <ac:chgData name="Emils Zegers" userId="bd5cf22c-0e97-44c0-acad-9bc9915da531" providerId="ADAL" clId="{5F09D76C-1841-4F58-94B1-5AE3681891B6}" dt="2023-06-22T13:57:58.600" v="3437" actId="27803"/>
          <ac:spMkLst>
            <pc:docMk/>
            <pc:sldMk cId="605312590" sldId="256"/>
            <ac:spMk id="2474" creationId="{684A96A9-BA13-6CDA-9D7C-F5E8A1DFFCDF}"/>
          </ac:spMkLst>
        </pc:spChg>
        <pc:spChg chg="mod">
          <ac:chgData name="Emils Zegers" userId="bd5cf22c-0e97-44c0-acad-9bc9915da531" providerId="ADAL" clId="{5F09D76C-1841-4F58-94B1-5AE3681891B6}" dt="2023-06-22T13:57:58.600" v="3437" actId="27803"/>
          <ac:spMkLst>
            <pc:docMk/>
            <pc:sldMk cId="605312590" sldId="256"/>
            <ac:spMk id="2475" creationId="{6F03BBC6-1571-A9B3-3D83-6B45E328D8ED}"/>
          </ac:spMkLst>
        </pc:spChg>
        <pc:spChg chg="mod">
          <ac:chgData name="Emils Zegers" userId="bd5cf22c-0e97-44c0-acad-9bc9915da531" providerId="ADAL" clId="{5F09D76C-1841-4F58-94B1-5AE3681891B6}" dt="2023-06-22T13:57:58.600" v="3437" actId="27803"/>
          <ac:spMkLst>
            <pc:docMk/>
            <pc:sldMk cId="605312590" sldId="256"/>
            <ac:spMk id="2476" creationId="{EC9CB082-8D95-07DF-8571-B63E91BA9C05}"/>
          </ac:spMkLst>
        </pc:spChg>
        <pc:spChg chg="mod">
          <ac:chgData name="Emils Zegers" userId="bd5cf22c-0e97-44c0-acad-9bc9915da531" providerId="ADAL" clId="{5F09D76C-1841-4F58-94B1-5AE3681891B6}" dt="2023-06-22T13:57:58.600" v="3437" actId="27803"/>
          <ac:spMkLst>
            <pc:docMk/>
            <pc:sldMk cId="605312590" sldId="256"/>
            <ac:spMk id="2477" creationId="{B283741A-1D9E-A95F-3510-B59CB331A6D3}"/>
          </ac:spMkLst>
        </pc:spChg>
        <pc:spChg chg="mod">
          <ac:chgData name="Emils Zegers" userId="bd5cf22c-0e97-44c0-acad-9bc9915da531" providerId="ADAL" clId="{5F09D76C-1841-4F58-94B1-5AE3681891B6}" dt="2023-06-22T13:57:58.600" v="3437" actId="27803"/>
          <ac:spMkLst>
            <pc:docMk/>
            <pc:sldMk cId="605312590" sldId="256"/>
            <ac:spMk id="2478" creationId="{F0ED1036-F9FE-B442-9074-6F2CB784F54C}"/>
          </ac:spMkLst>
        </pc:spChg>
        <pc:spChg chg="mod">
          <ac:chgData name="Emils Zegers" userId="bd5cf22c-0e97-44c0-acad-9bc9915da531" providerId="ADAL" clId="{5F09D76C-1841-4F58-94B1-5AE3681891B6}" dt="2023-06-22T13:57:58.600" v="3437" actId="27803"/>
          <ac:spMkLst>
            <pc:docMk/>
            <pc:sldMk cId="605312590" sldId="256"/>
            <ac:spMk id="2479" creationId="{E0DCC4E5-153B-1492-24F7-09B15B166A0B}"/>
          </ac:spMkLst>
        </pc:spChg>
        <pc:spChg chg="mod">
          <ac:chgData name="Emils Zegers" userId="bd5cf22c-0e97-44c0-acad-9bc9915da531" providerId="ADAL" clId="{5F09D76C-1841-4F58-94B1-5AE3681891B6}" dt="2023-06-22T13:57:58.600" v="3437" actId="27803"/>
          <ac:spMkLst>
            <pc:docMk/>
            <pc:sldMk cId="605312590" sldId="256"/>
            <ac:spMk id="2480" creationId="{7A3E6CDA-7E82-BFB7-4C9B-E73BBC0330EF}"/>
          </ac:spMkLst>
        </pc:spChg>
        <pc:spChg chg="mod">
          <ac:chgData name="Emils Zegers" userId="bd5cf22c-0e97-44c0-acad-9bc9915da531" providerId="ADAL" clId="{5F09D76C-1841-4F58-94B1-5AE3681891B6}" dt="2023-06-22T13:57:58.600" v="3437" actId="27803"/>
          <ac:spMkLst>
            <pc:docMk/>
            <pc:sldMk cId="605312590" sldId="256"/>
            <ac:spMk id="2481" creationId="{CE9BE0C8-C325-D9FF-3EFA-9570ED2ADB53}"/>
          </ac:spMkLst>
        </pc:spChg>
        <pc:spChg chg="mod">
          <ac:chgData name="Emils Zegers" userId="bd5cf22c-0e97-44c0-acad-9bc9915da531" providerId="ADAL" clId="{5F09D76C-1841-4F58-94B1-5AE3681891B6}" dt="2023-06-22T13:57:58.600" v="3437" actId="27803"/>
          <ac:spMkLst>
            <pc:docMk/>
            <pc:sldMk cId="605312590" sldId="256"/>
            <ac:spMk id="2482" creationId="{EB525A71-A510-05F2-7849-B5F12ACF61E0}"/>
          </ac:spMkLst>
        </pc:spChg>
        <pc:spChg chg="mod">
          <ac:chgData name="Emils Zegers" userId="bd5cf22c-0e97-44c0-acad-9bc9915da531" providerId="ADAL" clId="{5F09D76C-1841-4F58-94B1-5AE3681891B6}" dt="2023-06-22T13:57:58.600" v="3437" actId="27803"/>
          <ac:spMkLst>
            <pc:docMk/>
            <pc:sldMk cId="605312590" sldId="256"/>
            <ac:spMk id="2483" creationId="{35E51123-2D32-AFD3-EB94-6DA8246BB9DE}"/>
          </ac:spMkLst>
        </pc:spChg>
        <pc:spChg chg="mod">
          <ac:chgData name="Emils Zegers" userId="bd5cf22c-0e97-44c0-acad-9bc9915da531" providerId="ADAL" clId="{5F09D76C-1841-4F58-94B1-5AE3681891B6}" dt="2023-06-22T13:57:58.600" v="3437" actId="27803"/>
          <ac:spMkLst>
            <pc:docMk/>
            <pc:sldMk cId="605312590" sldId="256"/>
            <ac:spMk id="2484" creationId="{94B622AF-5244-3E7D-065F-0D33823806A8}"/>
          </ac:spMkLst>
        </pc:spChg>
        <pc:spChg chg="mod">
          <ac:chgData name="Emils Zegers" userId="bd5cf22c-0e97-44c0-acad-9bc9915da531" providerId="ADAL" clId="{5F09D76C-1841-4F58-94B1-5AE3681891B6}" dt="2023-06-22T13:57:58.600" v="3437" actId="27803"/>
          <ac:spMkLst>
            <pc:docMk/>
            <pc:sldMk cId="605312590" sldId="256"/>
            <ac:spMk id="2485" creationId="{EC647B7D-A1DC-F460-7439-046803532E2B}"/>
          </ac:spMkLst>
        </pc:spChg>
        <pc:spChg chg="mod">
          <ac:chgData name="Emils Zegers" userId="bd5cf22c-0e97-44c0-acad-9bc9915da531" providerId="ADAL" clId="{5F09D76C-1841-4F58-94B1-5AE3681891B6}" dt="2023-06-22T13:57:58.600" v="3437" actId="27803"/>
          <ac:spMkLst>
            <pc:docMk/>
            <pc:sldMk cId="605312590" sldId="256"/>
            <ac:spMk id="2486" creationId="{9227AFCD-3C11-7F44-D405-3201DFF26CC5}"/>
          </ac:spMkLst>
        </pc:spChg>
        <pc:spChg chg="mod">
          <ac:chgData name="Emils Zegers" userId="bd5cf22c-0e97-44c0-acad-9bc9915da531" providerId="ADAL" clId="{5F09D76C-1841-4F58-94B1-5AE3681891B6}" dt="2023-06-22T13:57:58.600" v="3437" actId="27803"/>
          <ac:spMkLst>
            <pc:docMk/>
            <pc:sldMk cId="605312590" sldId="256"/>
            <ac:spMk id="2487" creationId="{A6393B6B-E528-D4AE-5C76-FCBC7173A476}"/>
          </ac:spMkLst>
        </pc:spChg>
        <pc:spChg chg="mod">
          <ac:chgData name="Emils Zegers" userId="bd5cf22c-0e97-44c0-acad-9bc9915da531" providerId="ADAL" clId="{5F09D76C-1841-4F58-94B1-5AE3681891B6}" dt="2023-06-22T13:57:58.600" v="3437" actId="27803"/>
          <ac:spMkLst>
            <pc:docMk/>
            <pc:sldMk cId="605312590" sldId="256"/>
            <ac:spMk id="2488" creationId="{AB0EC284-2015-7BBB-D6FD-4ADBAAE1AEF6}"/>
          </ac:spMkLst>
        </pc:spChg>
        <pc:spChg chg="mod">
          <ac:chgData name="Emils Zegers" userId="bd5cf22c-0e97-44c0-acad-9bc9915da531" providerId="ADAL" clId="{5F09D76C-1841-4F58-94B1-5AE3681891B6}" dt="2023-06-22T13:57:58.600" v="3437" actId="27803"/>
          <ac:spMkLst>
            <pc:docMk/>
            <pc:sldMk cId="605312590" sldId="256"/>
            <ac:spMk id="2489" creationId="{D88D8C5C-29CF-747E-4AF8-D505B6DF8C02}"/>
          </ac:spMkLst>
        </pc:spChg>
        <pc:spChg chg="mod">
          <ac:chgData name="Emils Zegers" userId="bd5cf22c-0e97-44c0-acad-9bc9915da531" providerId="ADAL" clId="{5F09D76C-1841-4F58-94B1-5AE3681891B6}" dt="2023-06-22T13:57:58.600" v="3437" actId="27803"/>
          <ac:spMkLst>
            <pc:docMk/>
            <pc:sldMk cId="605312590" sldId="256"/>
            <ac:spMk id="2490" creationId="{4CA43455-0945-6557-6B55-FBABE8787B68}"/>
          </ac:spMkLst>
        </pc:spChg>
        <pc:spChg chg="mod">
          <ac:chgData name="Emils Zegers" userId="bd5cf22c-0e97-44c0-acad-9bc9915da531" providerId="ADAL" clId="{5F09D76C-1841-4F58-94B1-5AE3681891B6}" dt="2023-06-22T13:57:58.600" v="3437" actId="27803"/>
          <ac:spMkLst>
            <pc:docMk/>
            <pc:sldMk cId="605312590" sldId="256"/>
            <ac:spMk id="2491" creationId="{0355DC8E-F3A8-64A0-3E78-6BA40EBFE745}"/>
          </ac:spMkLst>
        </pc:spChg>
        <pc:spChg chg="mod">
          <ac:chgData name="Emils Zegers" userId="bd5cf22c-0e97-44c0-acad-9bc9915da531" providerId="ADAL" clId="{5F09D76C-1841-4F58-94B1-5AE3681891B6}" dt="2023-06-22T13:57:58.600" v="3437" actId="27803"/>
          <ac:spMkLst>
            <pc:docMk/>
            <pc:sldMk cId="605312590" sldId="256"/>
            <ac:spMk id="2492" creationId="{25C9CCE3-4A63-D76C-66B7-844D7FB6F15F}"/>
          </ac:spMkLst>
        </pc:spChg>
        <pc:spChg chg="mod">
          <ac:chgData name="Emils Zegers" userId="bd5cf22c-0e97-44c0-acad-9bc9915da531" providerId="ADAL" clId="{5F09D76C-1841-4F58-94B1-5AE3681891B6}" dt="2023-06-22T13:57:58.600" v="3437" actId="27803"/>
          <ac:spMkLst>
            <pc:docMk/>
            <pc:sldMk cId="605312590" sldId="256"/>
            <ac:spMk id="2493" creationId="{9B6F21D4-3B15-E800-2AC9-7108CD0F4C1A}"/>
          </ac:spMkLst>
        </pc:spChg>
        <pc:spChg chg="mod">
          <ac:chgData name="Emils Zegers" userId="bd5cf22c-0e97-44c0-acad-9bc9915da531" providerId="ADAL" clId="{5F09D76C-1841-4F58-94B1-5AE3681891B6}" dt="2023-06-22T13:57:58.600" v="3437" actId="27803"/>
          <ac:spMkLst>
            <pc:docMk/>
            <pc:sldMk cId="605312590" sldId="256"/>
            <ac:spMk id="2494" creationId="{876F20E5-16A3-DB73-D4E6-6E5BC775979F}"/>
          </ac:spMkLst>
        </pc:spChg>
        <pc:spChg chg="mod">
          <ac:chgData name="Emils Zegers" userId="bd5cf22c-0e97-44c0-acad-9bc9915da531" providerId="ADAL" clId="{5F09D76C-1841-4F58-94B1-5AE3681891B6}" dt="2023-06-22T13:57:58.600" v="3437" actId="27803"/>
          <ac:spMkLst>
            <pc:docMk/>
            <pc:sldMk cId="605312590" sldId="256"/>
            <ac:spMk id="2495" creationId="{DE6AEA5A-82F6-F85D-67FF-23F55782DA18}"/>
          </ac:spMkLst>
        </pc:spChg>
        <pc:spChg chg="mod">
          <ac:chgData name="Emils Zegers" userId="bd5cf22c-0e97-44c0-acad-9bc9915da531" providerId="ADAL" clId="{5F09D76C-1841-4F58-94B1-5AE3681891B6}" dt="2023-06-22T13:57:58.600" v="3437" actId="27803"/>
          <ac:spMkLst>
            <pc:docMk/>
            <pc:sldMk cId="605312590" sldId="256"/>
            <ac:spMk id="2496" creationId="{5C925D58-8546-8BCD-F6D7-262F83FC7D45}"/>
          </ac:spMkLst>
        </pc:spChg>
        <pc:spChg chg="mod">
          <ac:chgData name="Emils Zegers" userId="bd5cf22c-0e97-44c0-acad-9bc9915da531" providerId="ADAL" clId="{5F09D76C-1841-4F58-94B1-5AE3681891B6}" dt="2023-06-22T13:57:58.600" v="3437" actId="27803"/>
          <ac:spMkLst>
            <pc:docMk/>
            <pc:sldMk cId="605312590" sldId="256"/>
            <ac:spMk id="2497" creationId="{327B804B-C04D-CED1-1FAF-C18DF8DDFDEB}"/>
          </ac:spMkLst>
        </pc:spChg>
        <pc:spChg chg="mod">
          <ac:chgData name="Emils Zegers" userId="bd5cf22c-0e97-44c0-acad-9bc9915da531" providerId="ADAL" clId="{5F09D76C-1841-4F58-94B1-5AE3681891B6}" dt="2023-06-22T13:57:58.600" v="3437" actId="27803"/>
          <ac:spMkLst>
            <pc:docMk/>
            <pc:sldMk cId="605312590" sldId="256"/>
            <ac:spMk id="2498" creationId="{B45ACDA1-19A3-A8C4-9AC1-5D02D0BFC2B8}"/>
          </ac:spMkLst>
        </pc:spChg>
        <pc:spChg chg="mod">
          <ac:chgData name="Emils Zegers" userId="bd5cf22c-0e97-44c0-acad-9bc9915da531" providerId="ADAL" clId="{5F09D76C-1841-4F58-94B1-5AE3681891B6}" dt="2023-06-22T13:57:58.600" v="3437" actId="27803"/>
          <ac:spMkLst>
            <pc:docMk/>
            <pc:sldMk cId="605312590" sldId="256"/>
            <ac:spMk id="2499" creationId="{D2A22E8E-A733-466F-768C-3864C2CA289F}"/>
          </ac:spMkLst>
        </pc:spChg>
        <pc:spChg chg="mod">
          <ac:chgData name="Emils Zegers" userId="bd5cf22c-0e97-44c0-acad-9bc9915da531" providerId="ADAL" clId="{5F09D76C-1841-4F58-94B1-5AE3681891B6}" dt="2023-06-22T13:57:58.600" v="3437" actId="27803"/>
          <ac:spMkLst>
            <pc:docMk/>
            <pc:sldMk cId="605312590" sldId="256"/>
            <ac:spMk id="2500" creationId="{FEB5E8CD-8FC6-F677-0054-94CD6431AAB6}"/>
          </ac:spMkLst>
        </pc:spChg>
        <pc:spChg chg="mod">
          <ac:chgData name="Emils Zegers" userId="bd5cf22c-0e97-44c0-acad-9bc9915da531" providerId="ADAL" clId="{5F09D76C-1841-4F58-94B1-5AE3681891B6}" dt="2023-06-22T13:57:58.600" v="3437" actId="27803"/>
          <ac:spMkLst>
            <pc:docMk/>
            <pc:sldMk cId="605312590" sldId="256"/>
            <ac:spMk id="2501" creationId="{5654949D-D432-1AD7-86BD-59618D22E975}"/>
          </ac:spMkLst>
        </pc:spChg>
        <pc:spChg chg="mod">
          <ac:chgData name="Emils Zegers" userId="bd5cf22c-0e97-44c0-acad-9bc9915da531" providerId="ADAL" clId="{5F09D76C-1841-4F58-94B1-5AE3681891B6}" dt="2023-06-22T13:57:58.600" v="3437" actId="27803"/>
          <ac:spMkLst>
            <pc:docMk/>
            <pc:sldMk cId="605312590" sldId="256"/>
            <ac:spMk id="2502" creationId="{217F6B31-D026-50FB-ACB7-2995C658764A}"/>
          </ac:spMkLst>
        </pc:spChg>
        <pc:spChg chg="mod">
          <ac:chgData name="Emils Zegers" userId="bd5cf22c-0e97-44c0-acad-9bc9915da531" providerId="ADAL" clId="{5F09D76C-1841-4F58-94B1-5AE3681891B6}" dt="2023-06-22T13:57:58.600" v="3437" actId="27803"/>
          <ac:spMkLst>
            <pc:docMk/>
            <pc:sldMk cId="605312590" sldId="256"/>
            <ac:spMk id="2503" creationId="{1113D6CC-235B-6DEA-501D-76B6DE017B8D}"/>
          </ac:spMkLst>
        </pc:spChg>
        <pc:spChg chg="mod">
          <ac:chgData name="Emils Zegers" userId="bd5cf22c-0e97-44c0-acad-9bc9915da531" providerId="ADAL" clId="{5F09D76C-1841-4F58-94B1-5AE3681891B6}" dt="2023-06-22T13:57:58.600" v="3437" actId="27803"/>
          <ac:spMkLst>
            <pc:docMk/>
            <pc:sldMk cId="605312590" sldId="256"/>
            <ac:spMk id="2504" creationId="{91A7F75E-2A1F-64F3-1D49-0B43C945F4D4}"/>
          </ac:spMkLst>
        </pc:spChg>
        <pc:spChg chg="mod">
          <ac:chgData name="Emils Zegers" userId="bd5cf22c-0e97-44c0-acad-9bc9915da531" providerId="ADAL" clId="{5F09D76C-1841-4F58-94B1-5AE3681891B6}" dt="2023-06-22T13:57:58.600" v="3437" actId="27803"/>
          <ac:spMkLst>
            <pc:docMk/>
            <pc:sldMk cId="605312590" sldId="256"/>
            <ac:spMk id="2505" creationId="{657612E1-360C-F957-0BF4-F04E49C7212F}"/>
          </ac:spMkLst>
        </pc:spChg>
        <pc:spChg chg="mod">
          <ac:chgData name="Emils Zegers" userId="bd5cf22c-0e97-44c0-acad-9bc9915da531" providerId="ADAL" clId="{5F09D76C-1841-4F58-94B1-5AE3681891B6}" dt="2023-06-22T13:57:58.600" v="3437" actId="27803"/>
          <ac:spMkLst>
            <pc:docMk/>
            <pc:sldMk cId="605312590" sldId="256"/>
            <ac:spMk id="2506" creationId="{98236FB1-4942-4BB3-6E35-BCF0DFDEBCF8}"/>
          </ac:spMkLst>
        </pc:spChg>
        <pc:spChg chg="mod">
          <ac:chgData name="Emils Zegers" userId="bd5cf22c-0e97-44c0-acad-9bc9915da531" providerId="ADAL" clId="{5F09D76C-1841-4F58-94B1-5AE3681891B6}" dt="2023-06-22T13:57:58.600" v="3437" actId="27803"/>
          <ac:spMkLst>
            <pc:docMk/>
            <pc:sldMk cId="605312590" sldId="256"/>
            <ac:spMk id="2507" creationId="{EFC84AD5-53F5-59C4-DDCC-EE726EB10F58}"/>
          </ac:spMkLst>
        </pc:spChg>
        <pc:spChg chg="mod">
          <ac:chgData name="Emils Zegers" userId="bd5cf22c-0e97-44c0-acad-9bc9915da531" providerId="ADAL" clId="{5F09D76C-1841-4F58-94B1-5AE3681891B6}" dt="2023-06-22T13:57:58.600" v="3437" actId="27803"/>
          <ac:spMkLst>
            <pc:docMk/>
            <pc:sldMk cId="605312590" sldId="256"/>
            <ac:spMk id="2508" creationId="{E6E5D728-4272-501F-2FB7-C7DE6C2EE60B}"/>
          </ac:spMkLst>
        </pc:spChg>
        <pc:spChg chg="mod">
          <ac:chgData name="Emils Zegers" userId="bd5cf22c-0e97-44c0-acad-9bc9915da531" providerId="ADAL" clId="{5F09D76C-1841-4F58-94B1-5AE3681891B6}" dt="2023-06-22T13:57:58.600" v="3437" actId="27803"/>
          <ac:spMkLst>
            <pc:docMk/>
            <pc:sldMk cId="605312590" sldId="256"/>
            <ac:spMk id="2509" creationId="{9E3E6309-7A41-FE66-A9F4-AB0346737F76}"/>
          </ac:spMkLst>
        </pc:spChg>
        <pc:spChg chg="mod">
          <ac:chgData name="Emils Zegers" userId="bd5cf22c-0e97-44c0-acad-9bc9915da531" providerId="ADAL" clId="{5F09D76C-1841-4F58-94B1-5AE3681891B6}" dt="2023-06-22T13:57:58.600" v="3437" actId="27803"/>
          <ac:spMkLst>
            <pc:docMk/>
            <pc:sldMk cId="605312590" sldId="256"/>
            <ac:spMk id="2510" creationId="{76D41D85-C273-5C91-D0C6-67C263A53611}"/>
          </ac:spMkLst>
        </pc:spChg>
        <pc:spChg chg="mod">
          <ac:chgData name="Emils Zegers" userId="bd5cf22c-0e97-44c0-acad-9bc9915da531" providerId="ADAL" clId="{5F09D76C-1841-4F58-94B1-5AE3681891B6}" dt="2023-06-22T13:57:58.600" v="3437" actId="27803"/>
          <ac:spMkLst>
            <pc:docMk/>
            <pc:sldMk cId="605312590" sldId="256"/>
            <ac:spMk id="2511" creationId="{57B1A5A1-BF34-5472-187B-AE91E9C8D239}"/>
          </ac:spMkLst>
        </pc:spChg>
        <pc:spChg chg="mod">
          <ac:chgData name="Emils Zegers" userId="bd5cf22c-0e97-44c0-acad-9bc9915da531" providerId="ADAL" clId="{5F09D76C-1841-4F58-94B1-5AE3681891B6}" dt="2023-06-22T13:57:58.600" v="3437" actId="27803"/>
          <ac:spMkLst>
            <pc:docMk/>
            <pc:sldMk cId="605312590" sldId="256"/>
            <ac:spMk id="2512" creationId="{102B0D9F-7E19-ECB8-BEEF-133967CCF272}"/>
          </ac:spMkLst>
        </pc:spChg>
        <pc:spChg chg="mod">
          <ac:chgData name="Emils Zegers" userId="bd5cf22c-0e97-44c0-acad-9bc9915da531" providerId="ADAL" clId="{5F09D76C-1841-4F58-94B1-5AE3681891B6}" dt="2023-06-22T13:57:58.600" v="3437" actId="27803"/>
          <ac:spMkLst>
            <pc:docMk/>
            <pc:sldMk cId="605312590" sldId="256"/>
            <ac:spMk id="2513" creationId="{4EF58A22-68B8-E38C-761F-2B13A93A1091}"/>
          </ac:spMkLst>
        </pc:spChg>
        <pc:spChg chg="mod">
          <ac:chgData name="Emils Zegers" userId="bd5cf22c-0e97-44c0-acad-9bc9915da531" providerId="ADAL" clId="{5F09D76C-1841-4F58-94B1-5AE3681891B6}" dt="2023-06-22T13:57:58.600" v="3437" actId="27803"/>
          <ac:spMkLst>
            <pc:docMk/>
            <pc:sldMk cId="605312590" sldId="256"/>
            <ac:spMk id="2514" creationId="{FF51A1F9-2D43-262A-9112-BFA4F2ECA8B1}"/>
          </ac:spMkLst>
        </pc:spChg>
        <pc:spChg chg="mod">
          <ac:chgData name="Emils Zegers" userId="bd5cf22c-0e97-44c0-acad-9bc9915da531" providerId="ADAL" clId="{5F09D76C-1841-4F58-94B1-5AE3681891B6}" dt="2023-06-22T13:57:58.600" v="3437" actId="27803"/>
          <ac:spMkLst>
            <pc:docMk/>
            <pc:sldMk cId="605312590" sldId="256"/>
            <ac:spMk id="2515" creationId="{323C2511-1E16-11FC-6F76-20181E7F1B87}"/>
          </ac:spMkLst>
        </pc:spChg>
        <pc:spChg chg="mod">
          <ac:chgData name="Emils Zegers" userId="bd5cf22c-0e97-44c0-acad-9bc9915da531" providerId="ADAL" clId="{5F09D76C-1841-4F58-94B1-5AE3681891B6}" dt="2023-06-22T13:57:58.600" v="3437" actId="27803"/>
          <ac:spMkLst>
            <pc:docMk/>
            <pc:sldMk cId="605312590" sldId="256"/>
            <ac:spMk id="2516" creationId="{D665BFF2-6A91-5D6F-EC1C-5965270BD5E6}"/>
          </ac:spMkLst>
        </pc:spChg>
        <pc:spChg chg="mod">
          <ac:chgData name="Emils Zegers" userId="bd5cf22c-0e97-44c0-acad-9bc9915da531" providerId="ADAL" clId="{5F09D76C-1841-4F58-94B1-5AE3681891B6}" dt="2023-06-22T13:57:58.600" v="3437" actId="27803"/>
          <ac:spMkLst>
            <pc:docMk/>
            <pc:sldMk cId="605312590" sldId="256"/>
            <ac:spMk id="2517" creationId="{6DDA8241-8BB3-14F9-83E5-42D0BBE8EA16}"/>
          </ac:spMkLst>
        </pc:spChg>
        <pc:spChg chg="mod">
          <ac:chgData name="Emils Zegers" userId="bd5cf22c-0e97-44c0-acad-9bc9915da531" providerId="ADAL" clId="{5F09D76C-1841-4F58-94B1-5AE3681891B6}" dt="2023-06-22T13:57:58.600" v="3437" actId="27803"/>
          <ac:spMkLst>
            <pc:docMk/>
            <pc:sldMk cId="605312590" sldId="256"/>
            <ac:spMk id="2518" creationId="{27D99F05-51F8-3396-7508-4271181A276A}"/>
          </ac:spMkLst>
        </pc:spChg>
        <pc:spChg chg="mod">
          <ac:chgData name="Emils Zegers" userId="bd5cf22c-0e97-44c0-acad-9bc9915da531" providerId="ADAL" clId="{5F09D76C-1841-4F58-94B1-5AE3681891B6}" dt="2023-06-22T13:57:58.600" v="3437" actId="27803"/>
          <ac:spMkLst>
            <pc:docMk/>
            <pc:sldMk cId="605312590" sldId="256"/>
            <ac:spMk id="2519" creationId="{4D7DE64B-0A38-BA3D-8FE6-004AE811AFAB}"/>
          </ac:spMkLst>
        </pc:spChg>
        <pc:spChg chg="mod">
          <ac:chgData name="Emils Zegers" userId="bd5cf22c-0e97-44c0-acad-9bc9915da531" providerId="ADAL" clId="{5F09D76C-1841-4F58-94B1-5AE3681891B6}" dt="2023-06-22T13:57:58.600" v="3437" actId="27803"/>
          <ac:spMkLst>
            <pc:docMk/>
            <pc:sldMk cId="605312590" sldId="256"/>
            <ac:spMk id="2520" creationId="{2C4EC30B-3619-EBD3-877F-6993C040F893}"/>
          </ac:spMkLst>
        </pc:spChg>
        <pc:spChg chg="mod">
          <ac:chgData name="Emils Zegers" userId="bd5cf22c-0e97-44c0-acad-9bc9915da531" providerId="ADAL" clId="{5F09D76C-1841-4F58-94B1-5AE3681891B6}" dt="2023-06-22T13:57:58.600" v="3437" actId="27803"/>
          <ac:spMkLst>
            <pc:docMk/>
            <pc:sldMk cId="605312590" sldId="256"/>
            <ac:spMk id="2521" creationId="{41BDF409-6576-C18C-3453-AFDC510553DE}"/>
          </ac:spMkLst>
        </pc:spChg>
        <pc:spChg chg="mod">
          <ac:chgData name="Emils Zegers" userId="bd5cf22c-0e97-44c0-acad-9bc9915da531" providerId="ADAL" clId="{5F09D76C-1841-4F58-94B1-5AE3681891B6}" dt="2023-06-22T13:57:58.600" v="3437" actId="27803"/>
          <ac:spMkLst>
            <pc:docMk/>
            <pc:sldMk cId="605312590" sldId="256"/>
            <ac:spMk id="2522" creationId="{A62B03E4-C92B-70C1-F8D5-7AF88B8690A6}"/>
          </ac:spMkLst>
        </pc:spChg>
        <pc:spChg chg="mod">
          <ac:chgData name="Emils Zegers" userId="bd5cf22c-0e97-44c0-acad-9bc9915da531" providerId="ADAL" clId="{5F09D76C-1841-4F58-94B1-5AE3681891B6}" dt="2023-06-22T13:57:58.600" v="3437" actId="27803"/>
          <ac:spMkLst>
            <pc:docMk/>
            <pc:sldMk cId="605312590" sldId="256"/>
            <ac:spMk id="2523" creationId="{3B120F03-8947-5830-555F-5E2428F08598}"/>
          </ac:spMkLst>
        </pc:spChg>
        <pc:spChg chg="mod">
          <ac:chgData name="Emils Zegers" userId="bd5cf22c-0e97-44c0-acad-9bc9915da531" providerId="ADAL" clId="{5F09D76C-1841-4F58-94B1-5AE3681891B6}" dt="2023-06-22T13:57:58.600" v="3437" actId="27803"/>
          <ac:spMkLst>
            <pc:docMk/>
            <pc:sldMk cId="605312590" sldId="256"/>
            <ac:spMk id="2524" creationId="{85D2C487-8A68-6528-04B3-44AC4C957799}"/>
          </ac:spMkLst>
        </pc:spChg>
        <pc:spChg chg="mod">
          <ac:chgData name="Emils Zegers" userId="bd5cf22c-0e97-44c0-acad-9bc9915da531" providerId="ADAL" clId="{5F09D76C-1841-4F58-94B1-5AE3681891B6}" dt="2023-06-22T13:57:58.600" v="3437" actId="27803"/>
          <ac:spMkLst>
            <pc:docMk/>
            <pc:sldMk cId="605312590" sldId="256"/>
            <ac:spMk id="2525" creationId="{756A5542-D26D-A4F7-492C-018113830415}"/>
          </ac:spMkLst>
        </pc:spChg>
        <pc:spChg chg="mod">
          <ac:chgData name="Emils Zegers" userId="bd5cf22c-0e97-44c0-acad-9bc9915da531" providerId="ADAL" clId="{5F09D76C-1841-4F58-94B1-5AE3681891B6}" dt="2023-06-22T13:57:58.600" v="3437" actId="27803"/>
          <ac:spMkLst>
            <pc:docMk/>
            <pc:sldMk cId="605312590" sldId="256"/>
            <ac:spMk id="2526" creationId="{83BCFD1F-099B-93BE-6CD6-01512181907E}"/>
          </ac:spMkLst>
        </pc:spChg>
        <pc:spChg chg="mod">
          <ac:chgData name="Emils Zegers" userId="bd5cf22c-0e97-44c0-acad-9bc9915da531" providerId="ADAL" clId="{5F09D76C-1841-4F58-94B1-5AE3681891B6}" dt="2023-06-22T13:57:58.600" v="3437" actId="27803"/>
          <ac:spMkLst>
            <pc:docMk/>
            <pc:sldMk cId="605312590" sldId="256"/>
            <ac:spMk id="2527" creationId="{17D5E8C9-599F-67CC-310E-50284DEA35DE}"/>
          </ac:spMkLst>
        </pc:spChg>
        <pc:spChg chg="mod">
          <ac:chgData name="Emils Zegers" userId="bd5cf22c-0e97-44c0-acad-9bc9915da531" providerId="ADAL" clId="{5F09D76C-1841-4F58-94B1-5AE3681891B6}" dt="2023-06-22T13:57:58.600" v="3437" actId="27803"/>
          <ac:spMkLst>
            <pc:docMk/>
            <pc:sldMk cId="605312590" sldId="256"/>
            <ac:spMk id="2528" creationId="{E5B505FF-BE5A-22C3-829C-2E1F320508B6}"/>
          </ac:spMkLst>
        </pc:spChg>
        <pc:spChg chg="mod">
          <ac:chgData name="Emils Zegers" userId="bd5cf22c-0e97-44c0-acad-9bc9915da531" providerId="ADAL" clId="{5F09D76C-1841-4F58-94B1-5AE3681891B6}" dt="2023-06-22T13:57:58.600" v="3437" actId="27803"/>
          <ac:spMkLst>
            <pc:docMk/>
            <pc:sldMk cId="605312590" sldId="256"/>
            <ac:spMk id="2529" creationId="{2EFB29F2-9F3C-0D0C-B0B7-B2332FCC51ED}"/>
          </ac:spMkLst>
        </pc:spChg>
        <pc:spChg chg="mod">
          <ac:chgData name="Emils Zegers" userId="bd5cf22c-0e97-44c0-acad-9bc9915da531" providerId="ADAL" clId="{5F09D76C-1841-4F58-94B1-5AE3681891B6}" dt="2023-06-22T13:57:58.600" v="3437" actId="27803"/>
          <ac:spMkLst>
            <pc:docMk/>
            <pc:sldMk cId="605312590" sldId="256"/>
            <ac:spMk id="2530" creationId="{3604F8AD-6CE9-97C0-FFD3-F5A1FE3983C3}"/>
          </ac:spMkLst>
        </pc:spChg>
        <pc:spChg chg="mod">
          <ac:chgData name="Emils Zegers" userId="bd5cf22c-0e97-44c0-acad-9bc9915da531" providerId="ADAL" clId="{5F09D76C-1841-4F58-94B1-5AE3681891B6}" dt="2023-06-22T13:57:58.600" v="3437" actId="27803"/>
          <ac:spMkLst>
            <pc:docMk/>
            <pc:sldMk cId="605312590" sldId="256"/>
            <ac:spMk id="2531" creationId="{DD4A89AD-E294-81EE-BFDB-C24FEB0EA69D}"/>
          </ac:spMkLst>
        </pc:spChg>
        <pc:spChg chg="mod">
          <ac:chgData name="Emils Zegers" userId="bd5cf22c-0e97-44c0-acad-9bc9915da531" providerId="ADAL" clId="{5F09D76C-1841-4F58-94B1-5AE3681891B6}" dt="2023-06-22T13:57:58.600" v="3437" actId="27803"/>
          <ac:spMkLst>
            <pc:docMk/>
            <pc:sldMk cId="605312590" sldId="256"/>
            <ac:spMk id="2532" creationId="{9C17E9F0-2CA6-0BDF-A328-1B5DF9580152}"/>
          </ac:spMkLst>
        </pc:spChg>
        <pc:spChg chg="mod">
          <ac:chgData name="Emils Zegers" userId="bd5cf22c-0e97-44c0-acad-9bc9915da531" providerId="ADAL" clId="{5F09D76C-1841-4F58-94B1-5AE3681891B6}" dt="2023-06-22T13:57:58.600" v="3437" actId="27803"/>
          <ac:spMkLst>
            <pc:docMk/>
            <pc:sldMk cId="605312590" sldId="256"/>
            <ac:spMk id="2533" creationId="{F67F3402-A1E9-DD78-F7F2-38A10F62FA76}"/>
          </ac:spMkLst>
        </pc:spChg>
        <pc:spChg chg="mod">
          <ac:chgData name="Emils Zegers" userId="bd5cf22c-0e97-44c0-acad-9bc9915da531" providerId="ADAL" clId="{5F09D76C-1841-4F58-94B1-5AE3681891B6}" dt="2023-06-22T13:57:58.600" v="3437" actId="27803"/>
          <ac:spMkLst>
            <pc:docMk/>
            <pc:sldMk cId="605312590" sldId="256"/>
            <ac:spMk id="2534" creationId="{61F94F4A-09CD-1892-7902-F4D2EE7D314F}"/>
          </ac:spMkLst>
        </pc:spChg>
        <pc:spChg chg="mod">
          <ac:chgData name="Emils Zegers" userId="bd5cf22c-0e97-44c0-acad-9bc9915da531" providerId="ADAL" clId="{5F09D76C-1841-4F58-94B1-5AE3681891B6}" dt="2023-06-22T13:57:58.600" v="3437" actId="27803"/>
          <ac:spMkLst>
            <pc:docMk/>
            <pc:sldMk cId="605312590" sldId="256"/>
            <ac:spMk id="2535" creationId="{3AD6D4F4-3488-3712-05B8-F2F239DE8958}"/>
          </ac:spMkLst>
        </pc:spChg>
        <pc:spChg chg="mod">
          <ac:chgData name="Emils Zegers" userId="bd5cf22c-0e97-44c0-acad-9bc9915da531" providerId="ADAL" clId="{5F09D76C-1841-4F58-94B1-5AE3681891B6}" dt="2023-06-22T13:57:58.600" v="3437" actId="27803"/>
          <ac:spMkLst>
            <pc:docMk/>
            <pc:sldMk cId="605312590" sldId="256"/>
            <ac:spMk id="2536" creationId="{E78170A0-087E-B6AF-FEAB-6AB48987C308}"/>
          </ac:spMkLst>
        </pc:spChg>
        <pc:spChg chg="mod">
          <ac:chgData name="Emils Zegers" userId="bd5cf22c-0e97-44c0-acad-9bc9915da531" providerId="ADAL" clId="{5F09D76C-1841-4F58-94B1-5AE3681891B6}" dt="2023-06-22T13:57:58.600" v="3437" actId="27803"/>
          <ac:spMkLst>
            <pc:docMk/>
            <pc:sldMk cId="605312590" sldId="256"/>
            <ac:spMk id="2537" creationId="{4E12C380-A7A0-EDE4-9836-C2A7C78BC9ED}"/>
          </ac:spMkLst>
        </pc:spChg>
        <pc:spChg chg="add del mod">
          <ac:chgData name="Emils Zegers" userId="bd5cf22c-0e97-44c0-acad-9bc9915da531" providerId="ADAL" clId="{5F09D76C-1841-4F58-94B1-5AE3681891B6}" dt="2023-06-22T14:33:46.124" v="3512" actId="767"/>
          <ac:spMkLst>
            <pc:docMk/>
            <pc:sldMk cId="605312590" sldId="256"/>
            <ac:spMk id="2548" creationId="{13ED15A6-1730-F963-E9EF-E0E65A475DF0}"/>
          </ac:spMkLst>
        </pc:spChg>
        <pc:spChg chg="add del mod">
          <ac:chgData name="Emils Zegers" userId="bd5cf22c-0e97-44c0-acad-9bc9915da531" providerId="ADAL" clId="{5F09D76C-1841-4F58-94B1-5AE3681891B6}" dt="2023-06-22T14:33:57.713" v="3518"/>
          <ac:spMkLst>
            <pc:docMk/>
            <pc:sldMk cId="605312590" sldId="256"/>
            <ac:spMk id="2549" creationId="{44CA91AE-D78E-BB34-E03A-EBF04EA6C8DD}"/>
          </ac:spMkLst>
        </pc:spChg>
        <pc:spChg chg="add del mod">
          <ac:chgData name="Emils Zegers" userId="bd5cf22c-0e97-44c0-acad-9bc9915da531" providerId="ADAL" clId="{5F09D76C-1841-4F58-94B1-5AE3681891B6}" dt="2023-06-22T14:33:55.668" v="3516"/>
          <ac:spMkLst>
            <pc:docMk/>
            <pc:sldMk cId="605312590" sldId="256"/>
            <ac:spMk id="2550" creationId="{1596FD3A-F19E-D2AE-E812-8B345D1B14EE}"/>
          </ac:spMkLst>
        </pc:spChg>
        <pc:spChg chg="add del mod">
          <ac:chgData name="Emils Zegers" userId="bd5cf22c-0e97-44c0-acad-9bc9915da531" providerId="ADAL" clId="{5F09D76C-1841-4F58-94B1-5AE3681891B6}" dt="2023-06-22T14:37:30.707" v="3531"/>
          <ac:spMkLst>
            <pc:docMk/>
            <pc:sldMk cId="605312590" sldId="256"/>
            <ac:spMk id="2551" creationId="{3CFC8D62-C465-9725-C5DF-CA6B5A7891AD}"/>
          </ac:spMkLst>
        </pc:spChg>
        <pc:grpChg chg="add del mod">
          <ac:chgData name="Emils Zegers" userId="bd5cf22c-0e97-44c0-acad-9bc9915da531" providerId="ADAL" clId="{5F09D76C-1841-4F58-94B1-5AE3681891B6}" dt="2023-06-22T10:11:17.751" v="829" actId="478"/>
          <ac:grpSpMkLst>
            <pc:docMk/>
            <pc:sldMk cId="605312590" sldId="256"/>
            <ac:grpSpMk id="7" creationId="{D7AAE863-2282-0B6B-A7FB-2E034A49FB37}"/>
          </ac:grpSpMkLst>
        </pc:grpChg>
        <pc:grpChg chg="add del mod">
          <ac:chgData name="Emils Zegers" userId="bd5cf22c-0e97-44c0-acad-9bc9915da531" providerId="ADAL" clId="{5F09D76C-1841-4F58-94B1-5AE3681891B6}" dt="2023-06-22T10:46:23.518" v="1330" actId="165"/>
          <ac:grpSpMkLst>
            <pc:docMk/>
            <pc:sldMk cId="605312590" sldId="256"/>
            <ac:grpSpMk id="9" creationId="{68AD6912-FAB8-B18A-A1F9-FCE5A088D56B}"/>
          </ac:grpSpMkLst>
        </pc:grpChg>
        <pc:grpChg chg="add del mod topLvl">
          <ac:chgData name="Emils Zegers" userId="bd5cf22c-0e97-44c0-acad-9bc9915da531" providerId="ADAL" clId="{5F09D76C-1841-4F58-94B1-5AE3681891B6}" dt="2023-06-22T10:46:01.790" v="1327" actId="165"/>
          <ac:grpSpMkLst>
            <pc:docMk/>
            <pc:sldMk cId="605312590" sldId="256"/>
            <ac:grpSpMk id="12" creationId="{D421EDB0-3306-2B0D-25E8-4E2425BB85EF}"/>
          </ac:grpSpMkLst>
        </pc:grpChg>
        <pc:grpChg chg="del mod">
          <ac:chgData name="Emils Zegers" userId="bd5cf22c-0e97-44c0-acad-9bc9915da531" providerId="ADAL" clId="{5F09D76C-1841-4F58-94B1-5AE3681891B6}" dt="2023-06-22T13:58:00.841" v="3438" actId="478"/>
          <ac:grpSpMkLst>
            <pc:docMk/>
            <pc:sldMk cId="605312590" sldId="256"/>
            <ac:grpSpMk id="12" creationId="{D78C5E35-159D-D1E6-95E5-7DF8EF89FF98}"/>
          </ac:grpSpMkLst>
        </pc:grpChg>
        <pc:grpChg chg="del mod">
          <ac:chgData name="Emils Zegers" userId="bd5cf22c-0e97-44c0-acad-9bc9915da531" providerId="ADAL" clId="{5F09D76C-1841-4F58-94B1-5AE3681891B6}" dt="2023-06-22T09:34:08.460" v="767" actId="478"/>
          <ac:grpSpMkLst>
            <pc:docMk/>
            <pc:sldMk cId="605312590" sldId="256"/>
            <ac:grpSpMk id="13" creationId="{E30AA9FC-9FA1-BC1A-FF2F-5402E3E60CDA}"/>
          </ac:grpSpMkLst>
        </pc:grpChg>
        <pc:grpChg chg="mod">
          <ac:chgData name="Emils Zegers" userId="bd5cf22c-0e97-44c0-acad-9bc9915da531" providerId="ADAL" clId="{5F09D76C-1841-4F58-94B1-5AE3681891B6}" dt="2023-06-22T13:57:58.600" v="3437" actId="27803"/>
          <ac:grpSpMkLst>
            <pc:docMk/>
            <pc:sldMk cId="605312590" sldId="256"/>
            <ac:grpSpMk id="14" creationId="{D7CB2684-08B4-4455-1287-E75EFA4BBEE7}"/>
          </ac:grpSpMkLst>
        </pc:grpChg>
        <pc:grpChg chg="add del mod">
          <ac:chgData name="Emils Zegers" userId="bd5cf22c-0e97-44c0-acad-9bc9915da531" providerId="ADAL" clId="{5F09D76C-1841-4F58-94B1-5AE3681891B6}" dt="2023-06-22T10:45:51.218" v="1325" actId="165"/>
          <ac:grpSpMkLst>
            <pc:docMk/>
            <pc:sldMk cId="605312590" sldId="256"/>
            <ac:grpSpMk id="20" creationId="{F08EB73A-5D5A-6A3A-A58D-38D1E096981C}"/>
          </ac:grpSpMkLst>
        </pc:grpChg>
        <pc:graphicFrameChg chg="add mod">
          <ac:chgData name="Emils Zegers" userId="bd5cf22c-0e97-44c0-acad-9bc9915da531" providerId="ADAL" clId="{5F09D76C-1841-4F58-94B1-5AE3681891B6}" dt="2023-06-22T14:51:58.856" v="3567"/>
          <ac:graphicFrameMkLst>
            <pc:docMk/>
            <pc:sldMk cId="605312590" sldId="256"/>
            <ac:graphicFrameMk id="2554" creationId="{320234E1-44B5-2BFA-A3DD-D0A959BB062E}"/>
          </ac:graphicFrameMkLst>
        </pc:graphicFrameChg>
        <pc:picChg chg="add del mod">
          <ac:chgData name="Emils Zegers" userId="bd5cf22c-0e97-44c0-acad-9bc9915da531" providerId="ADAL" clId="{5F09D76C-1841-4F58-94B1-5AE3681891B6}" dt="2023-06-22T11:09:05.328" v="1573"/>
          <ac:picMkLst>
            <pc:docMk/>
            <pc:sldMk cId="605312590" sldId="256"/>
            <ac:picMk id="4" creationId="{537B20C0-A524-026A-E871-5611C5506E7C}"/>
          </ac:picMkLst>
        </pc:picChg>
        <pc:picChg chg="add del mod">
          <ac:chgData name="Emils Zegers" userId="bd5cf22c-0e97-44c0-acad-9bc9915da531" providerId="ADAL" clId="{5F09D76C-1841-4F58-94B1-5AE3681891B6}" dt="2023-06-22T10:35:15.729" v="835" actId="478"/>
          <ac:picMkLst>
            <pc:docMk/>
            <pc:sldMk cId="605312590" sldId="256"/>
            <ac:picMk id="4" creationId="{BC22DF59-DEBB-FADF-CB52-D1EE8093ED36}"/>
          </ac:picMkLst>
        </pc:picChg>
        <pc:picChg chg="add del mod">
          <ac:chgData name="Emils Zegers" userId="bd5cf22c-0e97-44c0-acad-9bc9915da531" providerId="ADAL" clId="{5F09D76C-1841-4F58-94B1-5AE3681891B6}" dt="2023-06-22T07:43:11.232" v="51" actId="478"/>
          <ac:picMkLst>
            <pc:docMk/>
            <pc:sldMk cId="605312590" sldId="256"/>
            <ac:picMk id="6" creationId="{3329F5C5-4FC6-CEED-4739-9C5D136832A1}"/>
          </ac:picMkLst>
        </pc:picChg>
        <pc:picChg chg="add del mod">
          <ac:chgData name="Emils Zegers" userId="bd5cf22c-0e97-44c0-acad-9bc9915da531" providerId="ADAL" clId="{5F09D76C-1841-4F58-94B1-5AE3681891B6}" dt="2023-06-22T13:57:35.979" v="3434" actId="478"/>
          <ac:picMkLst>
            <pc:docMk/>
            <pc:sldMk cId="605312590" sldId="256"/>
            <ac:picMk id="6" creationId="{90190BAA-24A4-F1ED-BF7E-4F8F03FBE9FA}"/>
          </ac:picMkLst>
        </pc:picChg>
        <pc:picChg chg="add mod ord modCrop">
          <ac:chgData name="Emils Zegers" userId="bd5cf22c-0e97-44c0-acad-9bc9915da531" providerId="ADAL" clId="{5F09D76C-1841-4F58-94B1-5AE3681891B6}" dt="2023-06-22T13:03:39.640" v="3332" actId="1076"/>
          <ac:picMkLst>
            <pc:docMk/>
            <pc:sldMk cId="605312590" sldId="256"/>
            <ac:picMk id="7" creationId="{BA027267-29E6-ED00-67F1-DFA0D8E32B97}"/>
          </ac:picMkLst>
        </pc:picChg>
        <pc:picChg chg="add del mod">
          <ac:chgData name="Emils Zegers" userId="bd5cf22c-0e97-44c0-acad-9bc9915da531" providerId="ADAL" clId="{5F09D76C-1841-4F58-94B1-5AE3681891B6}" dt="2023-06-22T07:43:07.973" v="50" actId="478"/>
          <ac:picMkLst>
            <pc:docMk/>
            <pc:sldMk cId="605312590" sldId="256"/>
            <ac:picMk id="8" creationId="{5915996A-7DBF-AE16-6F31-009034687659}"/>
          </ac:picMkLst>
        </pc:picChg>
        <pc:picChg chg="add del mod">
          <ac:chgData name="Emils Zegers" userId="bd5cf22c-0e97-44c0-acad-9bc9915da531" providerId="ADAL" clId="{5F09D76C-1841-4F58-94B1-5AE3681891B6}" dt="2023-06-22T13:57:58.600" v="3437" actId="27803"/>
          <ac:picMkLst>
            <pc:docMk/>
            <pc:sldMk cId="605312590" sldId="256"/>
            <ac:picMk id="9" creationId="{0990927D-3505-4D0D-30C5-EBBD1AD9E812}"/>
          </ac:picMkLst>
        </pc:picChg>
        <pc:picChg chg="add del mod">
          <ac:chgData name="Emils Zegers" userId="bd5cf22c-0e97-44c0-acad-9bc9915da531" providerId="ADAL" clId="{5F09D76C-1841-4F58-94B1-5AE3681891B6}" dt="2023-06-22T11:11:23.636" v="1591"/>
          <ac:picMkLst>
            <pc:docMk/>
            <pc:sldMk cId="605312590" sldId="256"/>
            <ac:picMk id="9" creationId="{E644B97B-9F2C-49F9-578C-D614E2A26570}"/>
          </ac:picMkLst>
        </pc:picChg>
        <pc:picChg chg="add del mod">
          <ac:chgData name="Emils Zegers" userId="bd5cf22c-0e97-44c0-acad-9bc9915da531" providerId="ADAL" clId="{5F09D76C-1841-4F58-94B1-5AE3681891B6}" dt="2023-06-22T07:43:29.986" v="55" actId="478"/>
          <ac:picMkLst>
            <pc:docMk/>
            <pc:sldMk cId="605312590" sldId="256"/>
            <ac:picMk id="10" creationId="{FBE9281D-8DCB-AC2F-595C-CFBCDC2568E8}"/>
          </ac:picMkLst>
        </pc:picChg>
        <pc:picChg chg="add del mod">
          <ac:chgData name="Emils Zegers" userId="bd5cf22c-0e97-44c0-acad-9bc9915da531" providerId="ADAL" clId="{5F09D76C-1841-4F58-94B1-5AE3681891B6}" dt="2023-06-22T07:46:04.035" v="88" actId="478"/>
          <ac:picMkLst>
            <pc:docMk/>
            <pc:sldMk cId="605312590" sldId="256"/>
            <ac:picMk id="12" creationId="{E792BA31-DCDF-BA17-C848-2EC3708A4542}"/>
          </ac:picMkLst>
        </pc:picChg>
        <pc:picChg chg="add del mod ord modCrop">
          <ac:chgData name="Emils Zegers" userId="bd5cf22c-0e97-44c0-acad-9bc9915da531" providerId="ADAL" clId="{5F09D76C-1841-4F58-94B1-5AE3681891B6}" dt="2023-06-22T12:12:40.457" v="2708" actId="478"/>
          <ac:picMkLst>
            <pc:docMk/>
            <pc:sldMk cId="605312590" sldId="256"/>
            <ac:picMk id="13" creationId="{2363D4A2-65EB-8D1B-426F-3F6A8D121227}"/>
          </ac:picMkLst>
        </pc:picChg>
        <pc:picChg chg="mod">
          <ac:chgData name="Emils Zegers" userId="bd5cf22c-0e97-44c0-acad-9bc9915da531" providerId="ADAL" clId="{5F09D76C-1841-4F58-94B1-5AE3681891B6}" dt="2023-06-22T13:57:58.600" v="3437" actId="27803"/>
          <ac:picMkLst>
            <pc:docMk/>
            <pc:sldMk cId="605312590" sldId="256"/>
            <ac:picMk id="13" creationId="{7D53F21A-B916-0E0F-6976-D8C9BA8351E1}"/>
          </ac:picMkLst>
        </pc:picChg>
        <pc:picChg chg="add del mod">
          <ac:chgData name="Emils Zegers" userId="bd5cf22c-0e97-44c0-acad-9bc9915da531" providerId="ADAL" clId="{5F09D76C-1841-4F58-94B1-5AE3681891B6}" dt="2023-06-22T07:51:13.795" v="89" actId="478"/>
          <ac:picMkLst>
            <pc:docMk/>
            <pc:sldMk cId="605312590" sldId="256"/>
            <ac:picMk id="14" creationId="{7BA47201-6687-80DB-2572-D136598F8B58}"/>
          </ac:picMkLst>
        </pc:picChg>
        <pc:picChg chg="add del mod ord modCrop">
          <ac:chgData name="Emils Zegers" userId="bd5cf22c-0e97-44c0-acad-9bc9915da531" providerId="ADAL" clId="{5F09D76C-1841-4F58-94B1-5AE3681891B6}" dt="2023-06-22T10:11:17.751" v="829" actId="478"/>
          <ac:picMkLst>
            <pc:docMk/>
            <pc:sldMk cId="605312590" sldId="256"/>
            <ac:picMk id="16" creationId="{3F43A4C1-1D86-8FD2-2B51-016091922B6A}"/>
          </ac:picMkLst>
        </pc:picChg>
        <pc:picChg chg="del mod">
          <ac:chgData name="Emils Zegers" userId="bd5cf22c-0e97-44c0-acad-9bc9915da531" providerId="ADAL" clId="{5F09D76C-1841-4F58-94B1-5AE3681891B6}" dt="2023-06-22T09:34:08.460" v="767" actId="478"/>
          <ac:picMkLst>
            <pc:docMk/>
            <pc:sldMk cId="605312590" sldId="256"/>
            <ac:picMk id="18" creationId="{66C3D6E2-DDA1-D509-1782-6ACFD6DB5DD2}"/>
          </ac:picMkLst>
        </pc:picChg>
        <pc:picChg chg="add del mod">
          <ac:chgData name="Emils Zegers" userId="bd5cf22c-0e97-44c0-acad-9bc9915da531" providerId="ADAL" clId="{5F09D76C-1841-4F58-94B1-5AE3681891B6}" dt="2023-06-22T07:51:59.418" v="97" actId="478"/>
          <ac:picMkLst>
            <pc:docMk/>
            <pc:sldMk cId="605312590" sldId="256"/>
            <ac:picMk id="19" creationId="{4C319455-BE5E-D6A1-1891-8CA0C1AEFFFD}"/>
          </ac:picMkLst>
        </pc:picChg>
        <pc:picChg chg="add mod modCrop">
          <ac:chgData name="Emils Zegers" userId="bd5cf22c-0e97-44c0-acad-9bc9915da531" providerId="ADAL" clId="{5F09D76C-1841-4F58-94B1-5AE3681891B6}" dt="2023-06-22T14:13:58.281" v="3472" actId="1076"/>
          <ac:picMkLst>
            <pc:docMk/>
            <pc:sldMk cId="605312590" sldId="256"/>
            <ac:picMk id="20" creationId="{624BF128-476F-0770-6368-65A761DD7DC9}"/>
          </ac:picMkLst>
        </pc:picChg>
        <pc:picChg chg="add del mod">
          <ac:chgData name="Emils Zegers" userId="bd5cf22c-0e97-44c0-acad-9bc9915da531" providerId="ADAL" clId="{5F09D76C-1841-4F58-94B1-5AE3681891B6}" dt="2023-06-22T07:54:18.396" v="101" actId="478"/>
          <ac:picMkLst>
            <pc:docMk/>
            <pc:sldMk cId="605312590" sldId="256"/>
            <ac:picMk id="21" creationId="{0C2C2998-CE4B-C8EC-EA0A-40889C447CAE}"/>
          </ac:picMkLst>
        </pc:picChg>
        <pc:picChg chg="add del mod">
          <ac:chgData name="Emils Zegers" userId="bd5cf22c-0e97-44c0-acad-9bc9915da531" providerId="ADAL" clId="{5F09D76C-1841-4F58-94B1-5AE3681891B6}" dt="2023-06-22T12:13:10.257" v="2713" actId="478"/>
          <ac:picMkLst>
            <pc:docMk/>
            <pc:sldMk cId="605312590" sldId="256"/>
            <ac:picMk id="23" creationId="{098999BF-B894-6B99-397A-E1BB84087883}"/>
          </ac:picMkLst>
        </pc:picChg>
        <pc:picChg chg="add mod">
          <ac:chgData name="Emils Zegers" userId="bd5cf22c-0e97-44c0-acad-9bc9915da531" providerId="ADAL" clId="{5F09D76C-1841-4F58-94B1-5AE3681891B6}" dt="2023-06-22T14:14:07.183" v="3473" actId="1076"/>
          <ac:picMkLst>
            <pc:docMk/>
            <pc:sldMk cId="605312590" sldId="256"/>
            <ac:picMk id="28" creationId="{868855BE-6969-E2AD-AA61-4CF8B0857074}"/>
          </ac:picMkLst>
        </pc:picChg>
        <pc:picChg chg="add del mod ord">
          <ac:chgData name="Emils Zegers" userId="bd5cf22c-0e97-44c0-acad-9bc9915da531" providerId="ADAL" clId="{5F09D76C-1841-4F58-94B1-5AE3681891B6}" dt="2023-06-22T14:07:44.117" v="3444" actId="478"/>
          <ac:picMkLst>
            <pc:docMk/>
            <pc:sldMk cId="605312590" sldId="256"/>
            <ac:picMk id="2539" creationId="{1A02D1AE-DDEB-BC73-0B22-9B87BF9651B8}"/>
          </ac:picMkLst>
        </pc:picChg>
        <pc:picChg chg="add mod">
          <ac:chgData name="Emils Zegers" userId="bd5cf22c-0e97-44c0-acad-9bc9915da531" providerId="ADAL" clId="{5F09D76C-1841-4F58-94B1-5AE3681891B6}" dt="2023-06-22T14:15:34.240" v="3480" actId="1076"/>
          <ac:picMkLst>
            <pc:docMk/>
            <pc:sldMk cId="605312590" sldId="256"/>
            <ac:picMk id="2541" creationId="{2E593A0A-BC36-01EC-4F0E-AD011E643AF7}"/>
          </ac:picMkLst>
        </pc:picChg>
        <pc:picChg chg="add del mod ord modCrop">
          <ac:chgData name="Emils Zegers" userId="bd5cf22c-0e97-44c0-acad-9bc9915da531" providerId="ADAL" clId="{5F09D76C-1841-4F58-94B1-5AE3681891B6}" dt="2023-06-22T14:17:09.927" v="3488" actId="478"/>
          <ac:picMkLst>
            <pc:docMk/>
            <pc:sldMk cId="605312590" sldId="256"/>
            <ac:picMk id="2543" creationId="{53ADCE40-0901-2D75-AB06-F941242A7A87}"/>
          </ac:picMkLst>
        </pc:picChg>
        <pc:picChg chg="add del mod">
          <ac:chgData name="Emils Zegers" userId="bd5cf22c-0e97-44c0-acad-9bc9915da531" providerId="ADAL" clId="{5F09D76C-1841-4F58-94B1-5AE3681891B6}" dt="2023-06-22T14:32:43.102" v="3503" actId="478"/>
          <ac:picMkLst>
            <pc:docMk/>
            <pc:sldMk cId="605312590" sldId="256"/>
            <ac:picMk id="2545" creationId="{F0F8F923-12AC-5B68-F630-35318F4568E4}"/>
          </ac:picMkLst>
        </pc:picChg>
        <pc:picChg chg="add del mod">
          <ac:chgData name="Emils Zegers" userId="bd5cf22c-0e97-44c0-acad-9bc9915da531" providerId="ADAL" clId="{5F09D76C-1841-4F58-94B1-5AE3681891B6}" dt="2023-06-22T14:39:10.978" v="3539" actId="478"/>
          <ac:picMkLst>
            <pc:docMk/>
            <pc:sldMk cId="605312590" sldId="256"/>
            <ac:picMk id="2547" creationId="{16A64F2C-68A1-55C5-FFD8-976E7AF609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2A805-36BF-6C40-B799-13A4DF012BD0}" type="datetimeFigureOut">
              <a:rPr lang="en-NL" smtClean="0"/>
              <a:t>26/06/2023</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13CE7-9BC2-AE46-B7A7-1FF6C6A7FDC7}" type="slidenum">
              <a:rPr lang="en-NL" smtClean="0"/>
              <a:t>‹#›</a:t>
            </a:fld>
            <a:endParaRPr lang="en-NL"/>
          </a:p>
        </p:txBody>
      </p:sp>
    </p:spTree>
    <p:extLst>
      <p:ext uri="{BB962C8B-B14F-4D97-AF65-F5344CB8AC3E}">
        <p14:creationId xmlns:p14="http://schemas.microsoft.com/office/powerpoint/2010/main" val="2547857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A4813CE7-9BC2-AE46-B7A7-1FF6C6A7FDC7}" type="slidenum">
              <a:rPr lang="en-NL" smtClean="0"/>
              <a:t>1</a:t>
            </a:fld>
            <a:endParaRPr lang="en-NL"/>
          </a:p>
        </p:txBody>
      </p:sp>
    </p:spTree>
    <p:extLst>
      <p:ext uri="{BB962C8B-B14F-4D97-AF65-F5344CB8AC3E}">
        <p14:creationId xmlns:p14="http://schemas.microsoft.com/office/powerpoint/2010/main" val="239854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99180"/>
            <a:ext cx="25704245" cy="14889339"/>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462709"/>
            <a:ext cx="22680216" cy="10325516"/>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21696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083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76960"/>
            <a:ext cx="6520562"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76960"/>
            <a:ext cx="19183683"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79665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06088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62125"/>
            <a:ext cx="26082248" cy="17789985"/>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20410"/>
            <a:ext cx="26082248" cy="9355333"/>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322696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31537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76970"/>
            <a:ext cx="26082248"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83919"/>
            <a:ext cx="12793057"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21926"/>
            <a:ext cx="12793057"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83919"/>
            <a:ext cx="12856061"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21926"/>
            <a:ext cx="12856061"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89D90-E8EC-433F-8241-FB36479BB3A8}" type="datetimeFigureOut">
              <a:rPr lang="en-NL" smtClean="0"/>
              <a:t>26/06/2023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7470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89D90-E8EC-433F-8241-FB36479BB3A8}" type="datetimeFigureOut">
              <a:rPr lang="en-NL" smtClean="0"/>
              <a:t>26/06/2023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7644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89D90-E8EC-433F-8241-FB36479BB3A8}" type="datetimeFigureOut">
              <a:rPr lang="en-NL" smtClean="0"/>
              <a:t>26/06/2023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4618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57701"/>
            <a:ext cx="15309146" cy="30392467"/>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9102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57701"/>
            <a:ext cx="15309146" cy="30392467"/>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78337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76970"/>
            <a:ext cx="26082248"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84800"/>
            <a:ext cx="26082248"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638914"/>
            <a:ext cx="6804065" cy="2276960"/>
          </a:xfrm>
          <a:prstGeom prst="rect">
            <a:avLst/>
          </a:prstGeom>
        </p:spPr>
        <p:txBody>
          <a:bodyPr vert="horz" lIns="91440" tIns="45720" rIns="91440" bIns="45720" rtlCol="0" anchor="ctr"/>
          <a:lstStyle>
            <a:lvl1pPr algn="l">
              <a:defRPr sz="3969">
                <a:solidFill>
                  <a:schemeClr val="tx1">
                    <a:tint val="75000"/>
                  </a:schemeClr>
                </a:solidFill>
              </a:defRPr>
            </a:lvl1pPr>
          </a:lstStyle>
          <a:p>
            <a:fld id="{B8089D90-E8EC-433F-8241-FB36479BB3A8}" type="datetimeFigureOut">
              <a:rPr lang="en-NL" smtClean="0"/>
              <a:t>26/06/2023</a:t>
            </a:fld>
            <a:endParaRPr lang="en-NL"/>
          </a:p>
        </p:txBody>
      </p:sp>
      <p:sp>
        <p:nvSpPr>
          <p:cNvPr id="5" name="Footer Placeholder 4"/>
          <p:cNvSpPr>
            <a:spLocks noGrp="1"/>
          </p:cNvSpPr>
          <p:nvPr>
            <p:ph type="ftr" sz="quarter" idx="3"/>
          </p:nvPr>
        </p:nvSpPr>
        <p:spPr>
          <a:xfrm>
            <a:off x="10017096" y="39638914"/>
            <a:ext cx="10206097" cy="2276960"/>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57203" y="39638914"/>
            <a:ext cx="6804065" cy="2276960"/>
          </a:xfrm>
          <a:prstGeom prst="rect">
            <a:avLst/>
          </a:prstGeom>
        </p:spPr>
        <p:txBody>
          <a:bodyPr vert="horz" lIns="91440" tIns="45720" rIns="91440" bIns="45720" rtlCol="0" anchor="ctr"/>
          <a:lstStyle>
            <a:lvl1pPr algn="r">
              <a:defRPr sz="3969">
                <a:solidFill>
                  <a:schemeClr val="tx1">
                    <a:tint val="75000"/>
                  </a:schemeClr>
                </a:solidFill>
              </a:defRPr>
            </a:lvl1pPr>
          </a:lstStyle>
          <a:p>
            <a:fld id="{95E6E685-E8EF-4ACE-B5D8-F9352030BAE4}" type="slidenum">
              <a:rPr lang="en-NL" smtClean="0"/>
              <a:t>‹#›</a:t>
            </a:fld>
            <a:endParaRPr lang="en-NL"/>
          </a:p>
        </p:txBody>
      </p:sp>
    </p:spTree>
    <p:extLst>
      <p:ext uri="{BB962C8B-B14F-4D97-AF65-F5344CB8AC3E}">
        <p14:creationId xmlns:p14="http://schemas.microsoft.com/office/powerpoint/2010/main" val="4379607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4.emf"/><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11" Type="http://schemas.openxmlformats.org/officeDocument/2006/relationships/image" Target="../media/image8.svg"/><Relationship Id="rId5" Type="http://schemas.openxmlformats.org/officeDocument/2006/relationships/package" Target="../embeddings/Microsoft_Word_Document.docx"/><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bg1"/>
            </a:gs>
            <a:gs pos="80000">
              <a:schemeClr val="bg1"/>
            </a:gs>
            <a:gs pos="0">
              <a:srgbClr val="FF0000">
                <a:alpha val="48000"/>
              </a:srgbClr>
            </a:gs>
            <a:gs pos="53000">
              <a:schemeClr val="accent2">
                <a:lumMod val="12000"/>
                <a:lumOff val="88000"/>
              </a:schemeClr>
            </a:gs>
            <a:gs pos="100000">
              <a:srgbClr val="FF0000">
                <a:alpha val="38000"/>
              </a:srgbClr>
            </a:gs>
          </a:gsLst>
          <a:lin ang="612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0035-8802-6B91-C2C2-CAEC48AD8007}"/>
              </a:ext>
            </a:extLst>
          </p:cNvPr>
          <p:cNvSpPr>
            <a:spLocks noGrp="1"/>
          </p:cNvSpPr>
          <p:nvPr>
            <p:ph type="ctrTitle"/>
          </p:nvPr>
        </p:nvSpPr>
        <p:spPr>
          <a:xfrm>
            <a:off x="4174852" y="2229638"/>
            <a:ext cx="21890584" cy="2979845"/>
          </a:xfrm>
        </p:spPr>
        <p:txBody>
          <a:bodyPr>
            <a:noAutofit/>
          </a:bodyPr>
          <a:lstStyle/>
          <a:p>
            <a:pPr>
              <a:lnSpc>
                <a:spcPct val="100000"/>
              </a:lnSpc>
            </a:pPr>
            <a:r>
              <a:rPr lang="en-US" sz="10000" dirty="0">
                <a:latin typeface="Arial" panose="020B0604020202020204" pitchFamily="34" charset="0"/>
                <a:cs typeface="Arial" panose="020B0604020202020204" pitchFamily="34" charset="0"/>
              </a:rPr>
              <a:t>Measuring the Effect of Optical Feedback on a Diode Laser</a:t>
            </a:r>
            <a:endParaRPr lang="en-NL" sz="10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2B0777B-A2FF-B860-C5E1-B1EF9ADF1C0A}"/>
              </a:ext>
            </a:extLst>
          </p:cNvPr>
          <p:cNvSpPr txBox="1"/>
          <p:nvPr/>
        </p:nvSpPr>
        <p:spPr>
          <a:xfrm>
            <a:off x="703370" y="11756190"/>
            <a:ext cx="13773069" cy="4401205"/>
          </a:xfrm>
          <a:prstGeom prst="rect">
            <a:avLst/>
          </a:prstGeom>
          <a:noFill/>
        </p:spPr>
        <p:txBody>
          <a:bodyPr wrap="square" rtlCol="0">
            <a:spAutoFit/>
          </a:bodyPr>
          <a:lstStyle/>
          <a:p>
            <a:pPr algn="just"/>
            <a:r>
              <a:rPr lang="en-GB" sz="4000" dirty="0">
                <a:latin typeface="Arial" panose="020B0604020202020204" pitchFamily="34" charset="0"/>
                <a:cs typeface="Arial" panose="020B0604020202020204" pitchFamily="34" charset="0"/>
              </a:rPr>
              <a:t>The ECDL makes use of a Littman-Metcalf configuration, where a mirror mounted on a high-precision rotation stage selects which wavelength(s) are feedbacked into the diode laser [2]. The zeroth order diffraction of the ECDL is directed into a spectrometer, which displays the wavelengths present in the beam. The spectrometer is calibrated with a neon lamp.</a:t>
            </a:r>
          </a:p>
        </p:txBody>
      </p:sp>
      <p:sp>
        <p:nvSpPr>
          <p:cNvPr id="19" name="TextBox 18">
            <a:extLst>
              <a:ext uri="{FF2B5EF4-FFF2-40B4-BE49-F238E27FC236}">
                <a16:creationId xmlns:a16="http://schemas.microsoft.com/office/drawing/2014/main" id="{5EA47C9F-0453-69C3-157F-6AB057DA5D76}"/>
              </a:ext>
            </a:extLst>
          </p:cNvPr>
          <p:cNvSpPr txBox="1"/>
          <p:nvPr/>
        </p:nvSpPr>
        <p:spPr>
          <a:xfrm>
            <a:off x="704006" y="7349762"/>
            <a:ext cx="13728648" cy="3170099"/>
          </a:xfrm>
          <a:prstGeom prst="rect">
            <a:avLst/>
          </a:prstGeom>
          <a:noFill/>
        </p:spPr>
        <p:txBody>
          <a:bodyPr wrap="square" rtlCol="0">
            <a:spAutoFit/>
          </a:bodyPr>
          <a:lstStyle/>
          <a:p>
            <a:pPr algn="just"/>
            <a:r>
              <a:rPr lang="en-GB" sz="4000" b="0" i="0" u="none" strike="noStrike" dirty="0">
                <a:solidFill>
                  <a:srgbClr val="000000"/>
                </a:solidFill>
                <a:effectLst/>
                <a:latin typeface="Arial" panose="020B0604020202020204" pitchFamily="34" charset="0"/>
                <a:cs typeface="Arial" panose="020B0604020202020204" pitchFamily="34" charset="0"/>
              </a:rPr>
              <a:t>Optical feedback is the phenomenon in which a selected mode of a diode laser is reflected back into the laser cavity</a:t>
            </a:r>
            <a:r>
              <a:rPr lang="en-GB" sz="4000" dirty="0">
                <a:solidFill>
                  <a:srgbClr val="000000"/>
                </a:solidFill>
                <a:latin typeface="Arial" panose="020B0604020202020204" pitchFamily="34" charset="0"/>
                <a:cs typeface="Arial" panose="020B0604020202020204" pitchFamily="34" charset="0"/>
              </a:rPr>
              <a:t> to amplify it. </a:t>
            </a:r>
            <a:r>
              <a:rPr lang="en-GB" sz="4000" b="0" i="0" u="none" strike="noStrike" dirty="0">
                <a:solidFill>
                  <a:srgbClr val="000000"/>
                </a:solidFill>
                <a:effectLst/>
                <a:latin typeface="Arial" panose="020B0604020202020204" pitchFamily="34" charset="0"/>
                <a:cs typeface="Arial" panose="020B0604020202020204" pitchFamily="34" charset="0"/>
              </a:rPr>
              <a:t>For this project we built our own external cavity diode laser (ECDL) and Czerny-Turner Spectrometer to measure this effect. </a:t>
            </a:r>
            <a:endParaRPr lang="en-NL" sz="40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71943113-C3FB-E68C-3559-3E941114FFB1}"/>
              </a:ext>
            </a:extLst>
          </p:cNvPr>
          <p:cNvSpPr txBox="1"/>
          <p:nvPr/>
        </p:nvSpPr>
        <p:spPr>
          <a:xfrm>
            <a:off x="703371" y="6439684"/>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1. Introduction</a:t>
            </a:r>
            <a:endParaRPr lang="en-NL" sz="54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23F4374A-D1AB-AC16-3EDD-BDAA660FAC95}"/>
              </a:ext>
            </a:extLst>
          </p:cNvPr>
          <p:cNvSpPr txBox="1"/>
          <p:nvPr/>
        </p:nvSpPr>
        <p:spPr>
          <a:xfrm>
            <a:off x="16403276" y="6516117"/>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2. Expectation</a:t>
            </a:r>
            <a:endParaRPr lang="en-NL" sz="54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3D33713-FA70-0926-2288-F6BB18F431A9}"/>
              </a:ext>
            </a:extLst>
          </p:cNvPr>
          <p:cNvSpPr txBox="1"/>
          <p:nvPr/>
        </p:nvSpPr>
        <p:spPr>
          <a:xfrm>
            <a:off x="746606" y="10874029"/>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3. Methodology</a:t>
            </a:r>
            <a:endParaRPr lang="en-NL" sz="5400"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1544DDD-4DBB-76CF-C7E7-2828C0580963}"/>
              </a:ext>
            </a:extLst>
          </p:cNvPr>
          <p:cNvSpPr txBox="1"/>
          <p:nvPr/>
        </p:nvSpPr>
        <p:spPr>
          <a:xfrm>
            <a:off x="703371" y="25159553"/>
            <a:ext cx="7260700"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5. Conclusion</a:t>
            </a:r>
            <a:endParaRPr lang="en-NL" sz="5400" b="1"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7F2954F-601B-7628-AF3C-623E467FC958}"/>
              </a:ext>
            </a:extLst>
          </p:cNvPr>
          <p:cNvSpPr txBox="1"/>
          <p:nvPr/>
        </p:nvSpPr>
        <p:spPr>
          <a:xfrm>
            <a:off x="703370" y="26082883"/>
            <a:ext cx="13799377" cy="4401205"/>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When the laser was provided with optical feedback, the laser’s spectrum narrowed and shifted. The shift was dependent on the laser mode reflected back into the laser cavity. The wavelengths which provided the most obvious shifts and narrowest peaks when providing feedback correspond to the wavelengths of the peaks shown in the broad spectrum of  Figure 1.</a:t>
            </a:r>
            <a:endParaRPr lang="en-NL" sz="4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4648C32-1B5B-84D7-78EB-DE232346049C}"/>
              </a:ext>
            </a:extLst>
          </p:cNvPr>
          <p:cNvSpPr txBox="1"/>
          <p:nvPr/>
        </p:nvSpPr>
        <p:spPr>
          <a:xfrm>
            <a:off x="633913" y="31156398"/>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6. Discussion</a:t>
            </a:r>
            <a:endParaRPr lang="en-NL" sz="5400" b="1"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79F492F-F6C6-929D-855D-07D237F5C7F3}"/>
              </a:ext>
            </a:extLst>
          </p:cNvPr>
          <p:cNvSpPr txBox="1"/>
          <p:nvPr/>
        </p:nvSpPr>
        <p:spPr>
          <a:xfrm>
            <a:off x="633913" y="36639302"/>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7. References</a:t>
            </a:r>
            <a:endParaRPr lang="en-NL" sz="5400" b="1"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06D7D6FF-D3E2-C821-9B87-5E021566DEEE}"/>
              </a:ext>
            </a:extLst>
          </p:cNvPr>
          <p:cNvSpPr txBox="1"/>
          <p:nvPr/>
        </p:nvSpPr>
        <p:spPr>
          <a:xfrm>
            <a:off x="703372" y="37562632"/>
            <a:ext cx="13821586" cy="4401205"/>
          </a:xfrm>
          <a:prstGeom prst="rect">
            <a:avLst/>
          </a:prstGeom>
          <a:noFill/>
        </p:spPr>
        <p:txBody>
          <a:bodyPr wrap="square" rtlCol="0">
            <a:spAutoFit/>
          </a:bodyPr>
          <a:lstStyle/>
          <a:p>
            <a:pPr algn="just"/>
            <a:r>
              <a:rPr lang="en-NL" sz="4000" dirty="0">
                <a:latin typeface="Arial" panose="020B0604020202020204" pitchFamily="34" charset="0"/>
                <a:cs typeface="Arial" panose="020B0604020202020204" pitchFamily="34" charset="0"/>
              </a:rPr>
              <a:t>[1] </a:t>
            </a:r>
            <a:r>
              <a:rPr lang="en-GB" sz="4000" dirty="0" err="1">
                <a:latin typeface="Arial" panose="020B0604020202020204" pitchFamily="34" charset="0"/>
                <a:cs typeface="Arial" panose="020B0604020202020204" pitchFamily="34" charset="0"/>
              </a:rPr>
              <a:t>Jumpertz</a:t>
            </a:r>
            <a:r>
              <a:rPr lang="en-GB" sz="4000" dirty="0">
                <a:latin typeface="Arial" panose="020B0604020202020204" pitchFamily="34" charset="0"/>
                <a:cs typeface="Arial" panose="020B0604020202020204" pitchFamily="34" charset="0"/>
              </a:rPr>
              <a:t>, L. (2017). Optical Feedback in </a:t>
            </a:r>
            <a:r>
              <a:rPr lang="en-GB" sz="4000" dirty="0" err="1">
                <a:latin typeface="Arial" panose="020B0604020202020204" pitchFamily="34" charset="0"/>
                <a:cs typeface="Arial" panose="020B0604020202020204" pitchFamily="34" charset="0"/>
              </a:rPr>
              <a:t>Interband</a:t>
            </a:r>
            <a:r>
              <a:rPr lang="en-GB" sz="4000" dirty="0">
                <a:latin typeface="Arial" panose="020B0604020202020204" pitchFamily="34" charset="0"/>
                <a:cs typeface="Arial" panose="020B0604020202020204" pitchFamily="34" charset="0"/>
              </a:rPr>
              <a:t> Lasers. In: Nonlinear Photonics in Mid-infrared Quantum Cascade Lasers. Springer Theses. Springer, Cham.</a:t>
            </a:r>
            <a:endParaRPr lang="en-NL" sz="4000" dirty="0">
              <a:latin typeface="Arial" panose="020B0604020202020204" pitchFamily="34" charset="0"/>
              <a:cs typeface="Arial" panose="020B0604020202020204" pitchFamily="34" charset="0"/>
            </a:endParaRPr>
          </a:p>
          <a:p>
            <a:pPr algn="just"/>
            <a:endParaRPr lang="en-NL" sz="4000" dirty="0">
              <a:latin typeface="Arial" panose="020B0604020202020204" pitchFamily="34" charset="0"/>
              <a:cs typeface="Arial" panose="020B0604020202020204" pitchFamily="34" charset="0"/>
            </a:endParaRPr>
          </a:p>
          <a:p>
            <a:pPr algn="just"/>
            <a:r>
              <a:rPr lang="en-NL" sz="4000" dirty="0">
                <a:latin typeface="Arial" panose="020B0604020202020204" pitchFamily="34" charset="0"/>
                <a:cs typeface="Arial" panose="020B0604020202020204" pitchFamily="34" charset="0"/>
              </a:rPr>
              <a:t>[2] </a:t>
            </a:r>
            <a:r>
              <a:rPr lang="en-GB" sz="4000" dirty="0">
                <a:solidFill>
                  <a:srgbClr val="1A1A1A"/>
                </a:solidFill>
                <a:latin typeface="Arial" panose="020B0604020202020204" pitchFamily="34" charset="0"/>
                <a:cs typeface="Arial" panose="020B0604020202020204" pitchFamily="34" charset="0"/>
              </a:rPr>
              <a:t>Erik G. Brekke, Matthew A. Schulz; Observation of laser feedback using a grating spectrometer. </a:t>
            </a:r>
            <a:r>
              <a:rPr lang="en-GB" sz="4000" i="1" dirty="0">
                <a:solidFill>
                  <a:srgbClr val="1A1A1A"/>
                </a:solidFill>
                <a:latin typeface="Arial" panose="020B0604020202020204" pitchFamily="34" charset="0"/>
                <a:cs typeface="Arial" panose="020B0604020202020204" pitchFamily="34" charset="0"/>
              </a:rPr>
              <a:t>American Journal of Physics</a:t>
            </a:r>
            <a:r>
              <a:rPr lang="en-GB" sz="4000" dirty="0">
                <a:solidFill>
                  <a:srgbClr val="1A1A1A"/>
                </a:solidFill>
                <a:latin typeface="Arial" panose="020B0604020202020204" pitchFamily="34" charset="0"/>
                <a:cs typeface="Arial" panose="020B0604020202020204" pitchFamily="34" charset="0"/>
              </a:rPr>
              <a:t> 1 July 2015; 83 (7): 616–620.</a:t>
            </a:r>
            <a:endParaRPr lang="en-NL" sz="40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3D495C6-9A4B-A40E-70AD-18D5E7855D68}"/>
              </a:ext>
            </a:extLst>
          </p:cNvPr>
          <p:cNvSpPr txBox="1"/>
          <p:nvPr/>
        </p:nvSpPr>
        <p:spPr>
          <a:xfrm>
            <a:off x="633913" y="32037817"/>
            <a:ext cx="13868834" cy="3785652"/>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We had trouble calibrating the spectrometer due to the neon light not providing a sharp spectrum. This caused our measurement wavelengths to have a large error on them. We attributed the many peaks of the diode laser to the cavity which is inside the laser itself. This cavity allows only the standing waves that fit in the cavity to be emitted.</a:t>
            </a:r>
            <a:endParaRPr lang="en-NL" sz="4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5E09757-2436-E6FA-D278-648A4112B2E8}"/>
              </a:ext>
            </a:extLst>
          </p:cNvPr>
          <p:cNvSpPr txBox="1"/>
          <p:nvPr/>
        </p:nvSpPr>
        <p:spPr>
          <a:xfrm>
            <a:off x="17067942" y="24836388"/>
            <a:ext cx="11371179" cy="1569660"/>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1: </a:t>
            </a:r>
            <a:r>
              <a:rPr lang="en-US" sz="3200" dirty="0">
                <a:latin typeface="Arial" panose="020B0604020202020204" pitchFamily="34" charset="0"/>
                <a:cs typeface="Arial" panose="020B0604020202020204" pitchFamily="34" charset="0"/>
              </a:rPr>
              <a:t>Spectrum of the diode laser at 25mA (orange) and at 28mA (blue). The intensity is normalized by the highest peak at 28mA.</a:t>
            </a:r>
            <a:endParaRPr lang="en-NL"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922CFE9-61E0-7F35-1770-2D423EA33D6B}"/>
              </a:ext>
            </a:extLst>
          </p:cNvPr>
          <p:cNvSpPr txBox="1"/>
          <p:nvPr/>
        </p:nvSpPr>
        <p:spPr>
          <a:xfrm>
            <a:off x="17213508" y="39178003"/>
            <a:ext cx="11594089" cy="3046988"/>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2: </a:t>
            </a:r>
            <a:r>
              <a:rPr lang="en-US" sz="3200" dirty="0">
                <a:latin typeface="Arial" panose="020B0604020202020204" pitchFamily="34" charset="0"/>
                <a:cs typeface="Arial" panose="020B0604020202020204" pitchFamily="34" charset="0"/>
              </a:rPr>
              <a:t>Spectra of the diode laser with optical feedback. A laser mode (wavelength) is selected by changing the incidence angle normal to the diffraction grating (see labels). The result is an enhanced peak at the wavelength providing the feedback. The intensity is relative to the highest peak of the laser at 28mA without feedback.</a:t>
            </a:r>
            <a:endParaRPr lang="en-NL" sz="3200" dirty="0">
              <a:latin typeface="Arial" panose="020B0604020202020204" pitchFamily="34" charset="0"/>
              <a:cs typeface="Arial" panose="020B0604020202020204" pitchFamily="34" charset="0"/>
            </a:endParaRPr>
          </a:p>
        </p:txBody>
      </p:sp>
      <p:pic>
        <p:nvPicPr>
          <p:cNvPr id="2541" name="Graphic 2540">
            <a:extLst>
              <a:ext uri="{FF2B5EF4-FFF2-40B4-BE49-F238E27FC236}">
                <a16:creationId xmlns:a16="http://schemas.microsoft.com/office/drawing/2014/main" id="{2E593A0A-BC36-01EC-4F0E-AD011E643A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00632" y="301816"/>
            <a:ext cx="6341068" cy="1435371"/>
          </a:xfrm>
          <a:prstGeom prst="rect">
            <a:avLst/>
          </a:prstGeom>
        </p:spPr>
      </p:pic>
      <p:graphicFrame>
        <p:nvGraphicFramePr>
          <p:cNvPr id="2554" name="Object 2553">
            <a:extLst>
              <a:ext uri="{FF2B5EF4-FFF2-40B4-BE49-F238E27FC236}">
                <a16:creationId xmlns:a16="http://schemas.microsoft.com/office/drawing/2014/main" id="{320234E1-44B5-2BFA-A3DD-D0A959BB062E}"/>
              </a:ext>
            </a:extLst>
          </p:cNvPr>
          <p:cNvGraphicFramePr>
            <a:graphicFrameLocks noChangeAspect="1"/>
          </p:cNvGraphicFramePr>
          <p:nvPr>
            <p:extLst>
              <p:ext uri="{D42A27DB-BD31-4B8C-83A1-F6EECF244321}">
                <p14:modId xmlns:p14="http://schemas.microsoft.com/office/powerpoint/2010/main" val="1037927031"/>
              </p:ext>
            </p:extLst>
          </p:nvPr>
        </p:nvGraphicFramePr>
        <p:xfrm>
          <a:off x="16446511" y="7363014"/>
          <a:ext cx="12414172" cy="8779814"/>
        </p:xfrm>
        <a:graphic>
          <a:graphicData uri="http://schemas.openxmlformats.org/presentationml/2006/ole">
            <mc:AlternateContent xmlns:mc="http://schemas.openxmlformats.org/markup-compatibility/2006">
              <mc:Choice xmlns:v="urn:schemas-microsoft-com:vml" Requires="v">
                <p:oleObj name="Document" r:id="rId5" imgW="4483100" imgH="3162300" progId="Word.Document.12">
                  <p:embed/>
                </p:oleObj>
              </mc:Choice>
              <mc:Fallback>
                <p:oleObj name="Document" r:id="rId5" imgW="4483100" imgH="3162300" progId="Word.Document.12">
                  <p:embed/>
                  <p:pic>
                    <p:nvPicPr>
                      <p:cNvPr id="2554" name="Object 2553">
                        <a:extLst>
                          <a:ext uri="{FF2B5EF4-FFF2-40B4-BE49-F238E27FC236}">
                            <a16:creationId xmlns:a16="http://schemas.microsoft.com/office/drawing/2014/main" id="{320234E1-44B5-2BFA-A3DD-D0A959BB062E}"/>
                          </a:ext>
                        </a:extLst>
                      </p:cNvPr>
                      <p:cNvPicPr/>
                      <p:nvPr/>
                    </p:nvPicPr>
                    <p:blipFill>
                      <a:blip r:embed="rId6"/>
                      <a:stretch>
                        <a:fillRect/>
                      </a:stretch>
                    </p:blipFill>
                    <p:spPr>
                      <a:xfrm>
                        <a:off x="16446511" y="7363014"/>
                        <a:ext cx="12414172" cy="8779814"/>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6CC7E9B9-9461-8F90-567B-5AF2781D9D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87535" y="461982"/>
            <a:ext cx="8265218" cy="1275205"/>
          </a:xfrm>
          <a:prstGeom prst="rect">
            <a:avLst/>
          </a:prstGeom>
        </p:spPr>
      </p:pic>
      <p:pic>
        <p:nvPicPr>
          <p:cNvPr id="23" name="Graphic 22">
            <a:extLst>
              <a:ext uri="{FF2B5EF4-FFF2-40B4-BE49-F238E27FC236}">
                <a16:creationId xmlns:a16="http://schemas.microsoft.com/office/drawing/2014/main" id="{ADDDBEAF-66E0-B180-AF29-32017F4EDC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3372" y="239419"/>
            <a:ext cx="7348340" cy="1488672"/>
          </a:xfrm>
          <a:prstGeom prst="rect">
            <a:avLst/>
          </a:prstGeom>
        </p:spPr>
      </p:pic>
      <p:sp>
        <p:nvSpPr>
          <p:cNvPr id="25" name="TextBox 24">
            <a:extLst>
              <a:ext uri="{FF2B5EF4-FFF2-40B4-BE49-F238E27FC236}">
                <a16:creationId xmlns:a16="http://schemas.microsoft.com/office/drawing/2014/main" id="{B29D553E-96FD-5AB3-7E35-C1ED901401BF}"/>
              </a:ext>
            </a:extLst>
          </p:cNvPr>
          <p:cNvSpPr txBox="1"/>
          <p:nvPr/>
        </p:nvSpPr>
        <p:spPr>
          <a:xfrm>
            <a:off x="10287786" y="5204618"/>
            <a:ext cx="9664716" cy="769441"/>
          </a:xfrm>
          <a:prstGeom prst="rect">
            <a:avLst/>
          </a:prstGeom>
          <a:noFill/>
        </p:spPr>
        <p:txBody>
          <a:bodyPr wrap="square" rtlCol="0">
            <a:spAutoFit/>
          </a:bodyPr>
          <a:lstStyle/>
          <a:p>
            <a:pPr algn="just"/>
            <a:r>
              <a:rPr lang="en-NL" sz="4400" dirty="0">
                <a:solidFill>
                  <a:schemeClr val="bg2">
                    <a:lumMod val="50000"/>
                  </a:schemeClr>
                </a:solidFill>
                <a:latin typeface="Arial" panose="020B0604020202020204" pitchFamily="34" charset="0"/>
                <a:cs typeface="Arial" panose="020B0604020202020204" pitchFamily="34" charset="0"/>
              </a:rPr>
              <a:t>T. </a:t>
            </a:r>
            <a:r>
              <a:rPr lang="en-GB" sz="4400" dirty="0">
                <a:solidFill>
                  <a:schemeClr val="bg2">
                    <a:lumMod val="50000"/>
                  </a:schemeClr>
                </a:solidFill>
                <a:latin typeface="Arial" panose="020B0604020202020204" pitchFamily="34" charset="0"/>
                <a:cs typeface="Arial" panose="020B0604020202020204" pitchFamily="34" charset="0"/>
              </a:rPr>
              <a:t>de Boer, R. van </a:t>
            </a:r>
            <a:r>
              <a:rPr lang="en-GB" sz="4400" dirty="0" err="1">
                <a:solidFill>
                  <a:schemeClr val="bg2">
                    <a:lumMod val="50000"/>
                  </a:schemeClr>
                </a:solidFill>
                <a:latin typeface="Arial" panose="020B0604020202020204" pitchFamily="34" charset="0"/>
                <a:cs typeface="Arial" panose="020B0604020202020204" pitchFamily="34" charset="0"/>
              </a:rPr>
              <a:t>Straaten</a:t>
            </a:r>
            <a:r>
              <a:rPr lang="en-GB" sz="4400" dirty="0">
                <a:solidFill>
                  <a:schemeClr val="bg2">
                    <a:lumMod val="50000"/>
                  </a:schemeClr>
                </a:solidFill>
                <a:latin typeface="Arial" panose="020B0604020202020204" pitchFamily="34" charset="0"/>
                <a:cs typeface="Arial" panose="020B0604020202020204" pitchFamily="34" charset="0"/>
              </a:rPr>
              <a:t>, E. </a:t>
            </a:r>
            <a:r>
              <a:rPr lang="en-GB" sz="4400" dirty="0" err="1">
                <a:solidFill>
                  <a:schemeClr val="bg2">
                    <a:lumMod val="50000"/>
                  </a:schemeClr>
                </a:solidFill>
                <a:latin typeface="Arial" panose="020B0604020202020204" pitchFamily="34" charset="0"/>
                <a:cs typeface="Arial" panose="020B0604020202020204" pitchFamily="34" charset="0"/>
              </a:rPr>
              <a:t>Zegers</a:t>
            </a:r>
            <a:endParaRPr lang="en-NL" sz="4400" dirty="0">
              <a:solidFill>
                <a:schemeClr val="bg2">
                  <a:lumMod val="50000"/>
                </a:schemeClr>
              </a:solidFill>
              <a:latin typeface="Arial" panose="020B0604020202020204" pitchFamily="34" charset="0"/>
              <a:cs typeface="Arial" panose="020B0604020202020204" pitchFamily="34" charset="0"/>
            </a:endParaRPr>
          </a:p>
        </p:txBody>
      </p:sp>
      <p:pic>
        <p:nvPicPr>
          <p:cNvPr id="31" name="Graphic 30">
            <a:extLst>
              <a:ext uri="{FF2B5EF4-FFF2-40B4-BE49-F238E27FC236}">
                <a16:creationId xmlns:a16="http://schemas.microsoft.com/office/drawing/2014/main" id="{B6EFFC4C-4E7E-7A30-D4BA-DC7808B8BE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3476" y="16572712"/>
            <a:ext cx="15034867" cy="8072945"/>
          </a:xfrm>
          <a:prstGeom prst="rect">
            <a:avLst/>
          </a:prstGeom>
        </p:spPr>
      </p:pic>
      <p:pic>
        <p:nvPicPr>
          <p:cNvPr id="33" name="Graphic 32">
            <a:extLst>
              <a:ext uri="{FF2B5EF4-FFF2-40B4-BE49-F238E27FC236}">
                <a16:creationId xmlns:a16="http://schemas.microsoft.com/office/drawing/2014/main" id="{BDCB3B4C-1811-F6C9-D304-25D5C32F7A7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926182" y="25367825"/>
            <a:ext cx="14528464" cy="14528464"/>
          </a:xfrm>
          <a:prstGeom prst="rect">
            <a:avLst/>
          </a:prstGeom>
        </p:spPr>
      </p:pic>
      <p:pic>
        <p:nvPicPr>
          <p:cNvPr id="35" name="Graphic 34">
            <a:extLst>
              <a:ext uri="{FF2B5EF4-FFF2-40B4-BE49-F238E27FC236}">
                <a16:creationId xmlns:a16="http://schemas.microsoft.com/office/drawing/2014/main" id="{37B76962-94C1-76FD-60A0-A6FF1C70565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334294" y="16825994"/>
            <a:ext cx="13352518" cy="8011511"/>
          </a:xfrm>
          <a:prstGeom prst="rect">
            <a:avLst/>
          </a:prstGeom>
        </p:spPr>
      </p:pic>
      <p:sp>
        <p:nvSpPr>
          <p:cNvPr id="36" name="TextBox 35">
            <a:extLst>
              <a:ext uri="{FF2B5EF4-FFF2-40B4-BE49-F238E27FC236}">
                <a16:creationId xmlns:a16="http://schemas.microsoft.com/office/drawing/2014/main" id="{6F89F645-D870-9FD6-5DE6-29F66132BBD8}"/>
              </a:ext>
            </a:extLst>
          </p:cNvPr>
          <p:cNvSpPr txBox="1"/>
          <p:nvPr/>
        </p:nvSpPr>
        <p:spPr>
          <a:xfrm>
            <a:off x="16446511" y="1611850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4. Results</a:t>
            </a:r>
            <a:endParaRPr lang="en-NL"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5312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489</TotalTime>
  <Words>444</Words>
  <Application>Microsoft Macintosh PowerPoint</Application>
  <PresentationFormat>Custom</PresentationFormat>
  <Paragraphs>19</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Microsoft Word Document</vt:lpstr>
      <vt:lpstr>Measuring the Effect of Optical Feedback on a Diode Laser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emils Zegers</dc:creator>
  <cp:lastModifiedBy>Tristan de Boer</cp:lastModifiedBy>
  <cp:revision>6</cp:revision>
  <dcterms:created xsi:type="dcterms:W3CDTF">2023-06-05T09:12:40Z</dcterms:created>
  <dcterms:modified xsi:type="dcterms:W3CDTF">2023-06-26T12:12:59Z</dcterms:modified>
</cp:coreProperties>
</file>