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30240288" cy="427672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09D76C-1841-4F58-94B1-5AE3681891B6}" v="882" dt="2023-06-22T11:00:25.5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719"/>
  </p:normalViewPr>
  <p:slideViewPr>
    <p:cSldViewPr snapToGrid="0">
      <p:cViewPr>
        <p:scale>
          <a:sx n="24" d="100"/>
          <a:sy n="24" d="100"/>
        </p:scale>
        <p:origin x="1392" y="-4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022" y="6999180"/>
            <a:ext cx="25704245" cy="14889339"/>
          </a:xfrm>
        </p:spPr>
        <p:txBody>
          <a:bodyPr anchor="b"/>
          <a:lstStyle>
            <a:lvl1pPr algn="ctr">
              <a:defRPr sz="19843"/>
            </a:lvl1pPr>
          </a:lstStyle>
          <a:p>
            <a:r>
              <a:rPr lang="en-US"/>
              <a:t>Click to edit Master title style</a:t>
            </a:r>
            <a:endParaRPr lang="en-US" dirty="0"/>
          </a:p>
        </p:txBody>
      </p:sp>
      <p:sp>
        <p:nvSpPr>
          <p:cNvPr id="3" name="Subtitle 2"/>
          <p:cNvSpPr>
            <a:spLocks noGrp="1"/>
          </p:cNvSpPr>
          <p:nvPr>
            <p:ph type="subTitle" idx="1"/>
          </p:nvPr>
        </p:nvSpPr>
        <p:spPr>
          <a:xfrm>
            <a:off x="3780036" y="22462709"/>
            <a:ext cx="22680216" cy="10325516"/>
          </a:xfrm>
        </p:spPr>
        <p:txBody>
          <a:bodyPr/>
          <a:lstStyle>
            <a:lvl1pPr marL="0" indent="0" algn="ctr">
              <a:buNone/>
              <a:defRPr sz="7937"/>
            </a:lvl1pPr>
            <a:lvl2pPr marL="1512006" indent="0" algn="ctr">
              <a:buNone/>
              <a:defRPr sz="6614"/>
            </a:lvl2pPr>
            <a:lvl3pPr marL="3024012" indent="0" algn="ctr">
              <a:buNone/>
              <a:defRPr sz="5953"/>
            </a:lvl3pPr>
            <a:lvl4pPr marL="4536018" indent="0" algn="ctr">
              <a:buNone/>
              <a:defRPr sz="5291"/>
            </a:lvl4pPr>
            <a:lvl5pPr marL="6048024" indent="0" algn="ctr">
              <a:buNone/>
              <a:defRPr sz="5291"/>
            </a:lvl5pPr>
            <a:lvl6pPr marL="7560031" indent="0" algn="ctr">
              <a:buNone/>
              <a:defRPr sz="5291"/>
            </a:lvl6pPr>
            <a:lvl7pPr marL="9072037" indent="0" algn="ctr">
              <a:buNone/>
              <a:defRPr sz="5291"/>
            </a:lvl7pPr>
            <a:lvl8pPr marL="10584043" indent="0" algn="ctr">
              <a:buNone/>
              <a:defRPr sz="5291"/>
            </a:lvl8pPr>
            <a:lvl9pPr marL="12096049" indent="0" algn="ctr">
              <a:buNone/>
              <a:defRPr sz="5291"/>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089D90-E8EC-433F-8241-FB36479BB3A8}" type="datetimeFigureOut">
              <a:rPr lang="en-NL" smtClean="0"/>
              <a:t>22/06/2023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1216960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089D90-E8EC-433F-8241-FB36479BB3A8}" type="datetimeFigureOut">
              <a:rPr lang="en-NL" smtClean="0"/>
              <a:t>22/06/2023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150836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40708" y="2276960"/>
            <a:ext cx="6520562" cy="3624326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79021" y="2276960"/>
            <a:ext cx="19183683" cy="3624326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089D90-E8EC-433F-8241-FB36479BB3A8}" type="datetimeFigureOut">
              <a:rPr lang="en-NL" smtClean="0"/>
              <a:t>22/06/2023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1796651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089D90-E8EC-433F-8241-FB36479BB3A8}" type="datetimeFigureOut">
              <a:rPr lang="en-NL" smtClean="0"/>
              <a:t>22/06/2023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2060888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3272" y="10662125"/>
            <a:ext cx="26082248" cy="17789985"/>
          </a:xfrm>
        </p:spPr>
        <p:txBody>
          <a:bodyPr anchor="b"/>
          <a:lstStyle>
            <a:lvl1pPr>
              <a:defRPr sz="19843"/>
            </a:lvl1pPr>
          </a:lstStyle>
          <a:p>
            <a:r>
              <a:rPr lang="en-US"/>
              <a:t>Click to edit Master title style</a:t>
            </a:r>
            <a:endParaRPr lang="en-US" dirty="0"/>
          </a:p>
        </p:txBody>
      </p:sp>
      <p:sp>
        <p:nvSpPr>
          <p:cNvPr id="3" name="Text Placeholder 2"/>
          <p:cNvSpPr>
            <a:spLocks noGrp="1"/>
          </p:cNvSpPr>
          <p:nvPr>
            <p:ph type="body" idx="1"/>
          </p:nvPr>
        </p:nvSpPr>
        <p:spPr>
          <a:xfrm>
            <a:off x="2063272" y="28620410"/>
            <a:ext cx="26082248" cy="9355333"/>
          </a:xfrm>
        </p:spPr>
        <p:txBody>
          <a:bodyPr/>
          <a:lstStyle>
            <a:lvl1pPr marL="0" indent="0">
              <a:buNone/>
              <a:defRPr sz="7937">
                <a:solidFill>
                  <a:schemeClr val="tx1"/>
                </a:solidFill>
              </a:defRPr>
            </a:lvl1pPr>
            <a:lvl2pPr marL="1512006" indent="0">
              <a:buNone/>
              <a:defRPr sz="6614">
                <a:solidFill>
                  <a:schemeClr val="tx1">
                    <a:tint val="75000"/>
                  </a:schemeClr>
                </a:solidFill>
              </a:defRPr>
            </a:lvl2pPr>
            <a:lvl3pPr marL="3024012" indent="0">
              <a:buNone/>
              <a:defRPr sz="5953">
                <a:solidFill>
                  <a:schemeClr val="tx1">
                    <a:tint val="75000"/>
                  </a:schemeClr>
                </a:solidFill>
              </a:defRPr>
            </a:lvl3pPr>
            <a:lvl4pPr marL="4536018" indent="0">
              <a:buNone/>
              <a:defRPr sz="5291">
                <a:solidFill>
                  <a:schemeClr val="tx1">
                    <a:tint val="75000"/>
                  </a:schemeClr>
                </a:solidFill>
              </a:defRPr>
            </a:lvl4pPr>
            <a:lvl5pPr marL="6048024" indent="0">
              <a:buNone/>
              <a:defRPr sz="5291">
                <a:solidFill>
                  <a:schemeClr val="tx1">
                    <a:tint val="75000"/>
                  </a:schemeClr>
                </a:solidFill>
              </a:defRPr>
            </a:lvl5pPr>
            <a:lvl6pPr marL="7560031" indent="0">
              <a:buNone/>
              <a:defRPr sz="5291">
                <a:solidFill>
                  <a:schemeClr val="tx1">
                    <a:tint val="75000"/>
                  </a:schemeClr>
                </a:solidFill>
              </a:defRPr>
            </a:lvl6pPr>
            <a:lvl7pPr marL="9072037" indent="0">
              <a:buNone/>
              <a:defRPr sz="5291">
                <a:solidFill>
                  <a:schemeClr val="tx1">
                    <a:tint val="75000"/>
                  </a:schemeClr>
                </a:solidFill>
              </a:defRPr>
            </a:lvl7pPr>
            <a:lvl8pPr marL="10584043" indent="0">
              <a:buNone/>
              <a:defRPr sz="5291">
                <a:solidFill>
                  <a:schemeClr val="tx1">
                    <a:tint val="75000"/>
                  </a:schemeClr>
                </a:solidFill>
              </a:defRPr>
            </a:lvl8pPr>
            <a:lvl9pPr marL="12096049" indent="0">
              <a:buNone/>
              <a:defRPr sz="529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089D90-E8EC-433F-8241-FB36479BB3A8}" type="datetimeFigureOut">
              <a:rPr lang="en-NL" smtClean="0"/>
              <a:t>22/06/2023</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3226967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79020" y="11384800"/>
            <a:ext cx="12852122" cy="271354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09146" y="11384800"/>
            <a:ext cx="12852122" cy="271354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089D90-E8EC-433F-8241-FB36479BB3A8}" type="datetimeFigureOut">
              <a:rPr lang="en-NL" smtClean="0"/>
              <a:t>22/06/2023</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1315376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276970"/>
            <a:ext cx="26082248" cy="826635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2962" y="10483919"/>
            <a:ext cx="12793057" cy="5138007"/>
          </a:xfrm>
        </p:spPr>
        <p:txBody>
          <a:bodyPr anchor="b"/>
          <a:lstStyle>
            <a:lvl1pPr marL="0" indent="0">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Click to edit Master text styles</a:t>
            </a:r>
          </a:p>
        </p:txBody>
      </p:sp>
      <p:sp>
        <p:nvSpPr>
          <p:cNvPr id="4" name="Content Placeholder 3"/>
          <p:cNvSpPr>
            <a:spLocks noGrp="1"/>
          </p:cNvSpPr>
          <p:nvPr>
            <p:ph sz="half" idx="2"/>
          </p:nvPr>
        </p:nvSpPr>
        <p:spPr>
          <a:xfrm>
            <a:off x="2082962" y="15621926"/>
            <a:ext cx="12793057" cy="22977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09148" y="10483919"/>
            <a:ext cx="12856061" cy="5138007"/>
          </a:xfrm>
        </p:spPr>
        <p:txBody>
          <a:bodyPr anchor="b"/>
          <a:lstStyle>
            <a:lvl1pPr marL="0" indent="0">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Click to edit Master text styles</a:t>
            </a:r>
          </a:p>
        </p:txBody>
      </p:sp>
      <p:sp>
        <p:nvSpPr>
          <p:cNvPr id="6" name="Content Placeholder 5"/>
          <p:cNvSpPr>
            <a:spLocks noGrp="1"/>
          </p:cNvSpPr>
          <p:nvPr>
            <p:ph sz="quarter" idx="4"/>
          </p:nvPr>
        </p:nvSpPr>
        <p:spPr>
          <a:xfrm>
            <a:off x="15309148" y="15621926"/>
            <a:ext cx="12856061" cy="22977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089D90-E8EC-433F-8241-FB36479BB3A8}" type="datetimeFigureOut">
              <a:rPr lang="en-NL" smtClean="0"/>
              <a:t>22/06/2023</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274705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089D90-E8EC-433F-8241-FB36479BB3A8}" type="datetimeFigureOut">
              <a:rPr lang="en-NL" smtClean="0"/>
              <a:t>22/06/2023</a:t>
            </a:fld>
            <a:endParaRPr lang="en-NL"/>
          </a:p>
        </p:txBody>
      </p:sp>
      <p:sp>
        <p:nvSpPr>
          <p:cNvPr id="4" name="Footer Placeholder 3"/>
          <p:cNvSpPr>
            <a:spLocks noGrp="1"/>
          </p:cNvSpPr>
          <p:nvPr>
            <p:ph type="ftr" sz="quarter" idx="11"/>
          </p:nvPr>
        </p:nvSpPr>
        <p:spPr/>
        <p:txBody>
          <a:bodyPr/>
          <a:lstStyle/>
          <a:p>
            <a:endParaRPr lang="en-NL"/>
          </a:p>
        </p:txBody>
      </p:sp>
      <p:sp>
        <p:nvSpPr>
          <p:cNvPr id="5" name="Slide Number Placeholder 4"/>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1576448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089D90-E8EC-433F-8241-FB36479BB3A8}" type="datetimeFigureOut">
              <a:rPr lang="en-NL" smtClean="0"/>
              <a:t>22/06/2023</a:t>
            </a:fld>
            <a:endParaRPr lang="en-NL"/>
          </a:p>
        </p:txBody>
      </p:sp>
      <p:sp>
        <p:nvSpPr>
          <p:cNvPr id="3" name="Footer Placeholder 2"/>
          <p:cNvSpPr>
            <a:spLocks noGrp="1"/>
          </p:cNvSpPr>
          <p:nvPr>
            <p:ph type="ftr" sz="quarter" idx="11"/>
          </p:nvPr>
        </p:nvSpPr>
        <p:spPr/>
        <p:txBody>
          <a:bodyPr/>
          <a:lstStyle/>
          <a:p>
            <a:endParaRPr lang="en-NL"/>
          </a:p>
        </p:txBody>
      </p:sp>
      <p:sp>
        <p:nvSpPr>
          <p:cNvPr id="4" name="Slide Number Placeholder 3"/>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2646187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851150"/>
            <a:ext cx="9753280" cy="9979025"/>
          </a:xfrm>
        </p:spPr>
        <p:txBody>
          <a:bodyPr anchor="b"/>
          <a:lstStyle>
            <a:lvl1pPr>
              <a:defRPr sz="10583"/>
            </a:lvl1pPr>
          </a:lstStyle>
          <a:p>
            <a:r>
              <a:rPr lang="en-US"/>
              <a:t>Click to edit Master title style</a:t>
            </a:r>
            <a:endParaRPr lang="en-US" dirty="0"/>
          </a:p>
        </p:txBody>
      </p:sp>
      <p:sp>
        <p:nvSpPr>
          <p:cNvPr id="3" name="Content Placeholder 2"/>
          <p:cNvSpPr>
            <a:spLocks noGrp="1"/>
          </p:cNvSpPr>
          <p:nvPr>
            <p:ph idx="1"/>
          </p:nvPr>
        </p:nvSpPr>
        <p:spPr>
          <a:xfrm>
            <a:off x="12856061" y="6157701"/>
            <a:ext cx="15309146" cy="30392467"/>
          </a:xfrm>
        </p:spPr>
        <p:txBody>
          <a:bodyPr/>
          <a:lstStyle>
            <a:lvl1pPr>
              <a:defRPr sz="10583"/>
            </a:lvl1pPr>
            <a:lvl2pPr>
              <a:defRPr sz="9260"/>
            </a:lvl2pPr>
            <a:lvl3pPr>
              <a:defRPr sz="7937"/>
            </a:lvl3pPr>
            <a:lvl4pPr>
              <a:defRPr sz="6614"/>
            </a:lvl4pPr>
            <a:lvl5pPr>
              <a:defRPr sz="6614"/>
            </a:lvl5pPr>
            <a:lvl6pPr>
              <a:defRPr sz="6614"/>
            </a:lvl6pPr>
            <a:lvl7pPr>
              <a:defRPr sz="6614"/>
            </a:lvl7pPr>
            <a:lvl8pPr>
              <a:defRPr sz="6614"/>
            </a:lvl8pPr>
            <a:lvl9pPr>
              <a:defRPr sz="66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2959" y="12830175"/>
            <a:ext cx="9753280" cy="23769486"/>
          </a:xfrm>
        </p:spPr>
        <p:txBody>
          <a:bodyPr/>
          <a:lstStyle>
            <a:lvl1pPr marL="0" indent="0">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Click to edit Master text styles</a:t>
            </a:r>
          </a:p>
        </p:txBody>
      </p:sp>
      <p:sp>
        <p:nvSpPr>
          <p:cNvPr id="5" name="Date Placeholder 4"/>
          <p:cNvSpPr>
            <a:spLocks noGrp="1"/>
          </p:cNvSpPr>
          <p:nvPr>
            <p:ph type="dt" sz="half" idx="10"/>
          </p:nvPr>
        </p:nvSpPr>
        <p:spPr/>
        <p:txBody>
          <a:bodyPr/>
          <a:lstStyle/>
          <a:p>
            <a:fld id="{B8089D90-E8EC-433F-8241-FB36479BB3A8}" type="datetimeFigureOut">
              <a:rPr lang="en-NL" smtClean="0"/>
              <a:t>22/06/2023</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2691020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851150"/>
            <a:ext cx="9753280" cy="9979025"/>
          </a:xfrm>
        </p:spPr>
        <p:txBody>
          <a:bodyPr anchor="b"/>
          <a:lstStyle>
            <a:lvl1pPr>
              <a:defRPr sz="10583"/>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56061" y="6157701"/>
            <a:ext cx="15309146" cy="30392467"/>
          </a:xfrm>
        </p:spPr>
        <p:txBody>
          <a:bodyPr anchor="t"/>
          <a:lstStyle>
            <a:lvl1pPr marL="0" indent="0">
              <a:buNone/>
              <a:defRPr sz="10583"/>
            </a:lvl1pPr>
            <a:lvl2pPr marL="1512006" indent="0">
              <a:buNone/>
              <a:defRPr sz="9260"/>
            </a:lvl2pPr>
            <a:lvl3pPr marL="3024012" indent="0">
              <a:buNone/>
              <a:defRPr sz="7937"/>
            </a:lvl3pPr>
            <a:lvl4pPr marL="4536018" indent="0">
              <a:buNone/>
              <a:defRPr sz="6614"/>
            </a:lvl4pPr>
            <a:lvl5pPr marL="6048024" indent="0">
              <a:buNone/>
              <a:defRPr sz="6614"/>
            </a:lvl5pPr>
            <a:lvl6pPr marL="7560031" indent="0">
              <a:buNone/>
              <a:defRPr sz="6614"/>
            </a:lvl6pPr>
            <a:lvl7pPr marL="9072037" indent="0">
              <a:buNone/>
              <a:defRPr sz="6614"/>
            </a:lvl7pPr>
            <a:lvl8pPr marL="10584043" indent="0">
              <a:buNone/>
              <a:defRPr sz="6614"/>
            </a:lvl8pPr>
            <a:lvl9pPr marL="12096049" indent="0">
              <a:buNone/>
              <a:defRPr sz="6614"/>
            </a:lvl9pPr>
          </a:lstStyle>
          <a:p>
            <a:r>
              <a:rPr lang="en-US"/>
              <a:t>Click icon to add picture</a:t>
            </a:r>
            <a:endParaRPr lang="en-US" dirty="0"/>
          </a:p>
        </p:txBody>
      </p:sp>
      <p:sp>
        <p:nvSpPr>
          <p:cNvPr id="4" name="Text Placeholder 3"/>
          <p:cNvSpPr>
            <a:spLocks noGrp="1"/>
          </p:cNvSpPr>
          <p:nvPr>
            <p:ph type="body" sz="half" idx="2"/>
          </p:nvPr>
        </p:nvSpPr>
        <p:spPr>
          <a:xfrm>
            <a:off x="2082959" y="12830175"/>
            <a:ext cx="9753280" cy="23769486"/>
          </a:xfrm>
        </p:spPr>
        <p:txBody>
          <a:bodyPr/>
          <a:lstStyle>
            <a:lvl1pPr marL="0" indent="0">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Click to edit Master text styles</a:t>
            </a:r>
          </a:p>
        </p:txBody>
      </p:sp>
      <p:sp>
        <p:nvSpPr>
          <p:cNvPr id="5" name="Date Placeholder 4"/>
          <p:cNvSpPr>
            <a:spLocks noGrp="1"/>
          </p:cNvSpPr>
          <p:nvPr>
            <p:ph type="dt" sz="half" idx="10"/>
          </p:nvPr>
        </p:nvSpPr>
        <p:spPr/>
        <p:txBody>
          <a:bodyPr/>
          <a:lstStyle/>
          <a:p>
            <a:fld id="{B8089D90-E8EC-433F-8241-FB36479BB3A8}" type="datetimeFigureOut">
              <a:rPr lang="en-NL" smtClean="0"/>
              <a:t>22/06/2023</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95E6E685-E8EF-4ACE-B5D8-F9352030BAE4}" type="slidenum">
              <a:rPr lang="en-NL" smtClean="0"/>
              <a:t>‹#›</a:t>
            </a:fld>
            <a:endParaRPr lang="en-NL"/>
          </a:p>
        </p:txBody>
      </p:sp>
    </p:spTree>
    <p:extLst>
      <p:ext uri="{BB962C8B-B14F-4D97-AF65-F5344CB8AC3E}">
        <p14:creationId xmlns:p14="http://schemas.microsoft.com/office/powerpoint/2010/main" val="783370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79020" y="2276970"/>
            <a:ext cx="26082248" cy="826635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79020" y="11384800"/>
            <a:ext cx="26082248" cy="271354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79020" y="39638914"/>
            <a:ext cx="6804065" cy="2276960"/>
          </a:xfrm>
          <a:prstGeom prst="rect">
            <a:avLst/>
          </a:prstGeom>
        </p:spPr>
        <p:txBody>
          <a:bodyPr vert="horz" lIns="91440" tIns="45720" rIns="91440" bIns="45720" rtlCol="0" anchor="ctr"/>
          <a:lstStyle>
            <a:lvl1pPr algn="l">
              <a:defRPr sz="3969">
                <a:solidFill>
                  <a:schemeClr val="tx1">
                    <a:tint val="75000"/>
                  </a:schemeClr>
                </a:solidFill>
              </a:defRPr>
            </a:lvl1pPr>
          </a:lstStyle>
          <a:p>
            <a:fld id="{B8089D90-E8EC-433F-8241-FB36479BB3A8}" type="datetimeFigureOut">
              <a:rPr lang="en-NL" smtClean="0"/>
              <a:t>22/06/2023</a:t>
            </a:fld>
            <a:endParaRPr lang="en-NL"/>
          </a:p>
        </p:txBody>
      </p:sp>
      <p:sp>
        <p:nvSpPr>
          <p:cNvPr id="5" name="Footer Placeholder 4"/>
          <p:cNvSpPr>
            <a:spLocks noGrp="1"/>
          </p:cNvSpPr>
          <p:nvPr>
            <p:ph type="ftr" sz="quarter" idx="3"/>
          </p:nvPr>
        </p:nvSpPr>
        <p:spPr>
          <a:xfrm>
            <a:off x="10017096" y="39638914"/>
            <a:ext cx="10206097" cy="2276960"/>
          </a:xfrm>
          <a:prstGeom prst="rect">
            <a:avLst/>
          </a:prstGeom>
        </p:spPr>
        <p:txBody>
          <a:bodyPr vert="horz" lIns="91440" tIns="45720" rIns="91440" bIns="45720" rtlCol="0" anchor="ctr"/>
          <a:lstStyle>
            <a:lvl1pPr algn="ctr">
              <a:defRPr sz="3969">
                <a:solidFill>
                  <a:schemeClr val="tx1">
                    <a:tint val="75000"/>
                  </a:schemeClr>
                </a:solidFill>
              </a:defRPr>
            </a:lvl1pPr>
          </a:lstStyle>
          <a:p>
            <a:endParaRPr lang="en-NL"/>
          </a:p>
        </p:txBody>
      </p:sp>
      <p:sp>
        <p:nvSpPr>
          <p:cNvPr id="6" name="Slide Number Placeholder 5"/>
          <p:cNvSpPr>
            <a:spLocks noGrp="1"/>
          </p:cNvSpPr>
          <p:nvPr>
            <p:ph type="sldNum" sz="quarter" idx="4"/>
          </p:nvPr>
        </p:nvSpPr>
        <p:spPr>
          <a:xfrm>
            <a:off x="21357203" y="39638914"/>
            <a:ext cx="6804065" cy="2276960"/>
          </a:xfrm>
          <a:prstGeom prst="rect">
            <a:avLst/>
          </a:prstGeom>
        </p:spPr>
        <p:txBody>
          <a:bodyPr vert="horz" lIns="91440" tIns="45720" rIns="91440" bIns="45720" rtlCol="0" anchor="ctr"/>
          <a:lstStyle>
            <a:lvl1pPr algn="r">
              <a:defRPr sz="3969">
                <a:solidFill>
                  <a:schemeClr val="tx1">
                    <a:tint val="75000"/>
                  </a:schemeClr>
                </a:solidFill>
              </a:defRPr>
            </a:lvl1pPr>
          </a:lstStyle>
          <a:p>
            <a:fld id="{95E6E685-E8EF-4ACE-B5D8-F9352030BAE4}" type="slidenum">
              <a:rPr lang="en-NL" smtClean="0"/>
              <a:t>‹#›</a:t>
            </a:fld>
            <a:endParaRPr lang="en-NL"/>
          </a:p>
        </p:txBody>
      </p:sp>
    </p:spTree>
    <p:extLst>
      <p:ext uri="{BB962C8B-B14F-4D97-AF65-F5344CB8AC3E}">
        <p14:creationId xmlns:p14="http://schemas.microsoft.com/office/powerpoint/2010/main" val="43796078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024012" rtl="0" eaLnBrk="1" latinLnBrk="0" hangingPunct="1">
        <a:lnSpc>
          <a:spcPct val="90000"/>
        </a:lnSpc>
        <a:spcBef>
          <a:spcPct val="0"/>
        </a:spcBef>
        <a:buNone/>
        <a:defRPr sz="14551" kern="1200">
          <a:solidFill>
            <a:schemeClr val="tx1"/>
          </a:solidFill>
          <a:latin typeface="+mj-lt"/>
          <a:ea typeface="+mj-ea"/>
          <a:cs typeface="+mj-cs"/>
        </a:defRPr>
      </a:lvl1pPr>
    </p:titleStyle>
    <p:bodyStyle>
      <a:lvl1pPr marL="756003" indent="-756003" algn="l" defTabSz="3024012" rtl="0" eaLnBrk="1" latinLnBrk="0" hangingPunct="1">
        <a:lnSpc>
          <a:spcPct val="90000"/>
        </a:lnSpc>
        <a:spcBef>
          <a:spcPts val="3307"/>
        </a:spcBef>
        <a:buFont typeface="Arial" panose="020B0604020202020204" pitchFamily="34" charset="0"/>
        <a:buChar char="•"/>
        <a:defRPr sz="9260" kern="1200">
          <a:solidFill>
            <a:schemeClr val="tx1"/>
          </a:solidFill>
          <a:latin typeface="+mn-lt"/>
          <a:ea typeface="+mn-ea"/>
          <a:cs typeface="+mn-cs"/>
        </a:defRPr>
      </a:lvl1pPr>
      <a:lvl2pPr marL="2268009" indent="-756003" algn="l" defTabSz="3024012" rtl="0" eaLnBrk="1" latinLnBrk="0" hangingPunct="1">
        <a:lnSpc>
          <a:spcPct val="90000"/>
        </a:lnSpc>
        <a:spcBef>
          <a:spcPts val="1654"/>
        </a:spcBef>
        <a:buFont typeface="Arial" panose="020B0604020202020204" pitchFamily="34" charset="0"/>
        <a:buChar char="•"/>
        <a:defRPr sz="7937" kern="1200">
          <a:solidFill>
            <a:schemeClr val="tx1"/>
          </a:solidFill>
          <a:latin typeface="+mn-lt"/>
          <a:ea typeface="+mn-ea"/>
          <a:cs typeface="+mn-cs"/>
        </a:defRPr>
      </a:lvl2pPr>
      <a:lvl3pPr marL="3780015" indent="-756003" algn="l" defTabSz="3024012" rtl="0" eaLnBrk="1" latinLnBrk="0" hangingPunct="1">
        <a:lnSpc>
          <a:spcPct val="90000"/>
        </a:lnSpc>
        <a:spcBef>
          <a:spcPts val="1654"/>
        </a:spcBef>
        <a:buFont typeface="Arial" panose="020B0604020202020204" pitchFamily="34" charset="0"/>
        <a:buChar char="•"/>
        <a:defRPr sz="6614" kern="1200">
          <a:solidFill>
            <a:schemeClr val="tx1"/>
          </a:solidFill>
          <a:latin typeface="+mn-lt"/>
          <a:ea typeface="+mn-ea"/>
          <a:cs typeface="+mn-cs"/>
        </a:defRPr>
      </a:lvl3pPr>
      <a:lvl4pPr marL="5292021"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4pPr>
      <a:lvl5pPr marL="6804028"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5pPr>
      <a:lvl6pPr marL="8316034"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6pPr>
      <a:lvl7pPr marL="9828040"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7pPr>
      <a:lvl8pPr marL="11340046"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8pPr>
      <a:lvl9pPr marL="12852052"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9pPr>
    </p:bodyStyle>
    <p:otherStyle>
      <a:defPPr>
        <a:defRPr lang="en-US"/>
      </a:defPPr>
      <a:lvl1pPr marL="0" algn="l" defTabSz="3024012" rtl="0" eaLnBrk="1" latinLnBrk="0" hangingPunct="1">
        <a:defRPr sz="5953" kern="1200">
          <a:solidFill>
            <a:schemeClr val="tx1"/>
          </a:solidFill>
          <a:latin typeface="+mn-lt"/>
          <a:ea typeface="+mn-ea"/>
          <a:cs typeface="+mn-cs"/>
        </a:defRPr>
      </a:lvl1pPr>
      <a:lvl2pPr marL="1512006" algn="l" defTabSz="3024012" rtl="0" eaLnBrk="1" latinLnBrk="0" hangingPunct="1">
        <a:defRPr sz="5953" kern="1200">
          <a:solidFill>
            <a:schemeClr val="tx1"/>
          </a:solidFill>
          <a:latin typeface="+mn-lt"/>
          <a:ea typeface="+mn-ea"/>
          <a:cs typeface="+mn-cs"/>
        </a:defRPr>
      </a:lvl2pPr>
      <a:lvl3pPr marL="3024012" algn="l" defTabSz="3024012" rtl="0" eaLnBrk="1" latinLnBrk="0" hangingPunct="1">
        <a:defRPr sz="5953" kern="1200">
          <a:solidFill>
            <a:schemeClr val="tx1"/>
          </a:solidFill>
          <a:latin typeface="+mn-lt"/>
          <a:ea typeface="+mn-ea"/>
          <a:cs typeface="+mn-cs"/>
        </a:defRPr>
      </a:lvl3pPr>
      <a:lvl4pPr marL="4536018" algn="l" defTabSz="3024012" rtl="0" eaLnBrk="1" latinLnBrk="0" hangingPunct="1">
        <a:defRPr sz="5953" kern="1200">
          <a:solidFill>
            <a:schemeClr val="tx1"/>
          </a:solidFill>
          <a:latin typeface="+mn-lt"/>
          <a:ea typeface="+mn-ea"/>
          <a:cs typeface="+mn-cs"/>
        </a:defRPr>
      </a:lvl4pPr>
      <a:lvl5pPr marL="6048024" algn="l" defTabSz="3024012" rtl="0" eaLnBrk="1" latinLnBrk="0" hangingPunct="1">
        <a:defRPr sz="5953" kern="1200">
          <a:solidFill>
            <a:schemeClr val="tx1"/>
          </a:solidFill>
          <a:latin typeface="+mn-lt"/>
          <a:ea typeface="+mn-ea"/>
          <a:cs typeface="+mn-cs"/>
        </a:defRPr>
      </a:lvl5pPr>
      <a:lvl6pPr marL="7560031" algn="l" defTabSz="3024012" rtl="0" eaLnBrk="1" latinLnBrk="0" hangingPunct="1">
        <a:defRPr sz="5953" kern="1200">
          <a:solidFill>
            <a:schemeClr val="tx1"/>
          </a:solidFill>
          <a:latin typeface="+mn-lt"/>
          <a:ea typeface="+mn-ea"/>
          <a:cs typeface="+mn-cs"/>
        </a:defRPr>
      </a:lvl6pPr>
      <a:lvl7pPr marL="9072037" algn="l" defTabSz="3024012" rtl="0" eaLnBrk="1" latinLnBrk="0" hangingPunct="1">
        <a:defRPr sz="5953" kern="1200">
          <a:solidFill>
            <a:schemeClr val="tx1"/>
          </a:solidFill>
          <a:latin typeface="+mn-lt"/>
          <a:ea typeface="+mn-ea"/>
          <a:cs typeface="+mn-cs"/>
        </a:defRPr>
      </a:lvl7pPr>
      <a:lvl8pPr marL="10584043" algn="l" defTabSz="3024012" rtl="0" eaLnBrk="1" latinLnBrk="0" hangingPunct="1">
        <a:defRPr sz="5953" kern="1200">
          <a:solidFill>
            <a:schemeClr val="tx1"/>
          </a:solidFill>
          <a:latin typeface="+mn-lt"/>
          <a:ea typeface="+mn-ea"/>
          <a:cs typeface="+mn-cs"/>
        </a:defRPr>
      </a:lvl8pPr>
      <a:lvl9pPr marL="12096049" algn="l" defTabSz="3024012" rtl="0" eaLnBrk="1" latinLnBrk="0" hangingPunct="1">
        <a:defRPr sz="595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3000">
              <a:schemeClr val="bg1"/>
            </a:gs>
            <a:gs pos="80000">
              <a:schemeClr val="bg1"/>
            </a:gs>
            <a:gs pos="0">
              <a:srgbClr val="FF9999">
                <a:alpha val="50000"/>
              </a:srgbClr>
            </a:gs>
            <a:gs pos="100000">
              <a:srgbClr val="FF9999">
                <a:lumMod val="100000"/>
                <a:alpha val="50000"/>
              </a:srgbClr>
            </a:gs>
          </a:gsLst>
          <a:lin ang="60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20035-8802-6B91-C2C2-CAEC48AD8007}"/>
              </a:ext>
            </a:extLst>
          </p:cNvPr>
          <p:cNvSpPr>
            <a:spLocks noGrp="1"/>
          </p:cNvSpPr>
          <p:nvPr>
            <p:ph type="ctrTitle"/>
          </p:nvPr>
        </p:nvSpPr>
        <p:spPr>
          <a:xfrm>
            <a:off x="2268020" y="-15176"/>
            <a:ext cx="25704245" cy="2979845"/>
          </a:xfrm>
        </p:spPr>
        <p:txBody>
          <a:bodyPr/>
          <a:lstStyle/>
          <a:p>
            <a:r>
              <a:rPr lang="en-US" dirty="0"/>
              <a:t>Optical Feedback</a:t>
            </a:r>
            <a:endParaRPr lang="en-NL" dirty="0"/>
          </a:p>
        </p:txBody>
      </p:sp>
      <p:pic>
        <p:nvPicPr>
          <p:cNvPr id="23" name="Graphic 22">
            <a:extLst>
              <a:ext uri="{FF2B5EF4-FFF2-40B4-BE49-F238E27FC236}">
                <a16:creationId xmlns:a16="http://schemas.microsoft.com/office/drawing/2014/main" id="{098999BF-B894-6B99-397A-E1BB840878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288819" y="17620386"/>
            <a:ext cx="15747722" cy="9947434"/>
          </a:xfrm>
          <a:prstGeom prst="rect">
            <a:avLst/>
          </a:prstGeom>
        </p:spPr>
      </p:pic>
      <p:sp>
        <p:nvSpPr>
          <p:cNvPr id="6" name="Rectangle: Rounded Corners 5">
            <a:extLst>
              <a:ext uri="{FF2B5EF4-FFF2-40B4-BE49-F238E27FC236}">
                <a16:creationId xmlns:a16="http://schemas.microsoft.com/office/drawing/2014/main" id="{AAE5DBEA-BF18-E3D2-6A0A-B7D3DDDC6955}"/>
              </a:ext>
            </a:extLst>
          </p:cNvPr>
          <p:cNvSpPr/>
          <p:nvPr/>
        </p:nvSpPr>
        <p:spPr>
          <a:xfrm>
            <a:off x="-23209096" y="16080947"/>
            <a:ext cx="14624844" cy="10077450"/>
          </a:xfrm>
          <a:prstGeom prst="roundRect">
            <a:avLst>
              <a:gd name="adj" fmla="val 3203"/>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8" name="Rectangle: Top Corners Rounded 7">
            <a:extLst>
              <a:ext uri="{FF2B5EF4-FFF2-40B4-BE49-F238E27FC236}">
                <a16:creationId xmlns:a16="http://schemas.microsoft.com/office/drawing/2014/main" id="{F776A035-17DF-D142-9847-265199F0CBDB}"/>
              </a:ext>
            </a:extLst>
          </p:cNvPr>
          <p:cNvSpPr/>
          <p:nvPr/>
        </p:nvSpPr>
        <p:spPr>
          <a:xfrm>
            <a:off x="-14223052" y="12876466"/>
            <a:ext cx="5638800" cy="1634630"/>
          </a:xfrm>
          <a:prstGeom prst="round2Same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800" dirty="0">
                <a:solidFill>
                  <a:schemeClr val="tx1"/>
                </a:solidFill>
              </a:rPr>
              <a:t>Setup</a:t>
            </a:r>
            <a:endParaRPr lang="en-NL" sz="13800" dirty="0">
              <a:solidFill>
                <a:schemeClr val="tx1"/>
              </a:solidFill>
            </a:endParaRPr>
          </a:p>
        </p:txBody>
      </p:sp>
      <p:sp>
        <p:nvSpPr>
          <p:cNvPr id="11" name="TextBox 10">
            <a:extLst>
              <a:ext uri="{FF2B5EF4-FFF2-40B4-BE49-F238E27FC236}">
                <a16:creationId xmlns:a16="http://schemas.microsoft.com/office/drawing/2014/main" id="{82B0777B-A2FF-B860-C5E1-B1EF9ADF1C0A}"/>
              </a:ext>
            </a:extLst>
          </p:cNvPr>
          <p:cNvSpPr txBox="1"/>
          <p:nvPr/>
        </p:nvSpPr>
        <p:spPr>
          <a:xfrm>
            <a:off x="1581120" y="17521571"/>
            <a:ext cx="13930625" cy="4401205"/>
          </a:xfrm>
          <a:prstGeom prst="rect">
            <a:avLst/>
          </a:prstGeom>
          <a:noFill/>
        </p:spPr>
        <p:txBody>
          <a:bodyPr wrap="square" rtlCol="0">
            <a:spAutoFit/>
          </a:bodyPr>
          <a:lstStyle/>
          <a:p>
            <a:pPr algn="just"/>
            <a:r>
              <a:rPr lang="en-GB" sz="4000" dirty="0">
                <a:latin typeface="Arial" panose="020B0604020202020204" pitchFamily="34" charset="0"/>
                <a:cs typeface="Arial" panose="020B0604020202020204" pitchFamily="34" charset="0"/>
              </a:rPr>
              <a:t>The ECDL makes use of a Littman-Metcalf configuration, where a mirror mounted on a high-precision rotation stage selects which wavelength(s) are being feedbacked into the diode laser. The zeroth order diffraction of the ECDL is directed into a spectrometer, which displays the wavelengths present in the beam. The spectrometer is calibrated with a neon lamp.</a:t>
            </a:r>
          </a:p>
        </p:txBody>
      </p:sp>
      <p:sp>
        <p:nvSpPr>
          <p:cNvPr id="15" name="Rectangle: Rounded Corners 14">
            <a:extLst>
              <a:ext uri="{FF2B5EF4-FFF2-40B4-BE49-F238E27FC236}">
                <a16:creationId xmlns:a16="http://schemas.microsoft.com/office/drawing/2014/main" id="{A532EE8C-4283-E6F8-5C11-D477855E5280}"/>
              </a:ext>
            </a:extLst>
          </p:cNvPr>
          <p:cNvSpPr/>
          <p:nvPr/>
        </p:nvSpPr>
        <p:spPr>
          <a:xfrm>
            <a:off x="-23209095" y="7898695"/>
            <a:ext cx="14624844" cy="5042550"/>
          </a:xfrm>
          <a:prstGeom prst="roundRect">
            <a:avLst>
              <a:gd name="adj" fmla="val 6138"/>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NL" sz="4400" dirty="0">
              <a:solidFill>
                <a:schemeClr val="tx1"/>
              </a:solidFill>
            </a:endParaRPr>
          </a:p>
        </p:txBody>
      </p:sp>
      <p:sp>
        <p:nvSpPr>
          <p:cNvPr id="14" name="Rectangle: Top Corners Rounded 13">
            <a:extLst>
              <a:ext uri="{FF2B5EF4-FFF2-40B4-BE49-F238E27FC236}">
                <a16:creationId xmlns:a16="http://schemas.microsoft.com/office/drawing/2014/main" id="{73B8A3AB-D86D-F61D-6ACE-55657C174108}"/>
              </a:ext>
            </a:extLst>
          </p:cNvPr>
          <p:cNvSpPr/>
          <p:nvPr/>
        </p:nvSpPr>
        <p:spPr>
          <a:xfrm>
            <a:off x="-21428934" y="5169388"/>
            <a:ext cx="11064521" cy="1634630"/>
          </a:xfrm>
          <a:prstGeom prst="round2Same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800" dirty="0">
                <a:solidFill>
                  <a:schemeClr val="tx1"/>
                </a:solidFill>
              </a:rPr>
              <a:t>Introduction</a:t>
            </a:r>
            <a:endParaRPr lang="en-NL" sz="13800" dirty="0">
              <a:solidFill>
                <a:schemeClr val="tx1"/>
              </a:solidFill>
            </a:endParaRPr>
          </a:p>
        </p:txBody>
      </p:sp>
      <p:sp>
        <p:nvSpPr>
          <p:cNvPr id="19" name="TextBox 18">
            <a:extLst>
              <a:ext uri="{FF2B5EF4-FFF2-40B4-BE49-F238E27FC236}">
                <a16:creationId xmlns:a16="http://schemas.microsoft.com/office/drawing/2014/main" id="{5EA47C9F-0453-69C3-157F-6AB057DA5D76}"/>
              </a:ext>
            </a:extLst>
          </p:cNvPr>
          <p:cNvSpPr txBox="1"/>
          <p:nvPr/>
        </p:nvSpPr>
        <p:spPr>
          <a:xfrm>
            <a:off x="1627127" y="4863987"/>
            <a:ext cx="13884619" cy="3170099"/>
          </a:xfrm>
          <a:prstGeom prst="rect">
            <a:avLst/>
          </a:prstGeom>
          <a:noFill/>
        </p:spPr>
        <p:txBody>
          <a:bodyPr wrap="square" rtlCol="0">
            <a:spAutoFit/>
          </a:bodyPr>
          <a:lstStyle/>
          <a:p>
            <a:pPr algn="just"/>
            <a:r>
              <a:rPr lang="en-GB" sz="4000" b="0" i="0" u="none" strike="noStrike" dirty="0">
                <a:solidFill>
                  <a:srgbClr val="000000"/>
                </a:solidFill>
                <a:effectLst/>
                <a:latin typeface="Arial" panose="020B0604020202020204" pitchFamily="34" charset="0"/>
              </a:rPr>
              <a:t>Optical feedback is the process in which a select band from the output of a laser is reflected back into the laser cavity</a:t>
            </a:r>
            <a:r>
              <a:rPr lang="en-GB" sz="4000" dirty="0">
                <a:solidFill>
                  <a:srgbClr val="000000"/>
                </a:solidFill>
                <a:latin typeface="Arial" panose="020B0604020202020204" pitchFamily="34" charset="0"/>
              </a:rPr>
              <a:t>. </a:t>
            </a:r>
            <a:r>
              <a:rPr lang="en-GB" sz="4000" b="0" i="0" u="none" strike="noStrike" dirty="0">
                <a:solidFill>
                  <a:srgbClr val="000000"/>
                </a:solidFill>
                <a:effectLst/>
                <a:latin typeface="Arial" panose="020B0604020202020204" pitchFamily="34" charset="0"/>
              </a:rPr>
              <a:t>For this project we built our own external cavity diode laser (ECDL) and Czerny-Turner Spectrometer to measure the effect that </a:t>
            </a:r>
            <a:r>
              <a:rPr lang="en-GB" sz="4000" dirty="0">
                <a:solidFill>
                  <a:srgbClr val="000000"/>
                </a:solidFill>
                <a:latin typeface="Arial" panose="020B0604020202020204" pitchFamily="34" charset="0"/>
              </a:rPr>
              <a:t>feedback </a:t>
            </a:r>
            <a:r>
              <a:rPr lang="en-GB" sz="4000" b="0" i="0" u="none" strike="noStrike" dirty="0">
                <a:solidFill>
                  <a:srgbClr val="000000"/>
                </a:solidFill>
                <a:effectLst/>
                <a:latin typeface="Arial" panose="020B0604020202020204" pitchFamily="34" charset="0"/>
              </a:rPr>
              <a:t>has on the output of </a:t>
            </a:r>
            <a:r>
              <a:rPr lang="en-GB" sz="4000" dirty="0">
                <a:solidFill>
                  <a:srgbClr val="000000"/>
                </a:solidFill>
                <a:latin typeface="Arial" panose="020B0604020202020204" pitchFamily="34" charset="0"/>
              </a:rPr>
              <a:t>the diode</a:t>
            </a:r>
            <a:r>
              <a:rPr lang="en-GB" sz="4000" b="0" i="0" u="none" strike="noStrike" dirty="0">
                <a:solidFill>
                  <a:srgbClr val="000000"/>
                </a:solidFill>
                <a:effectLst/>
                <a:latin typeface="Arial" panose="020B0604020202020204" pitchFamily="34" charset="0"/>
              </a:rPr>
              <a:t> laser. </a:t>
            </a:r>
            <a:endParaRPr lang="en-NL" sz="4000" dirty="0"/>
          </a:p>
        </p:txBody>
      </p:sp>
      <p:pic>
        <p:nvPicPr>
          <p:cNvPr id="13" name="Graphic 12">
            <a:extLst>
              <a:ext uri="{FF2B5EF4-FFF2-40B4-BE49-F238E27FC236}">
                <a16:creationId xmlns:a16="http://schemas.microsoft.com/office/drawing/2014/main" id="{2363D4A2-65EB-8D1B-426F-3F6A8D121227}"/>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5139" t="7953" r="6217" b="3588"/>
          <a:stretch/>
        </p:blipFill>
        <p:spPr>
          <a:xfrm>
            <a:off x="15511746" y="27161287"/>
            <a:ext cx="14246943" cy="14217445"/>
          </a:xfrm>
          <a:prstGeom prst="rect">
            <a:avLst/>
          </a:prstGeom>
        </p:spPr>
      </p:pic>
      <p:sp>
        <p:nvSpPr>
          <p:cNvPr id="16" name="TextBox 15">
            <a:extLst>
              <a:ext uri="{FF2B5EF4-FFF2-40B4-BE49-F238E27FC236}">
                <a16:creationId xmlns:a16="http://schemas.microsoft.com/office/drawing/2014/main" id="{71943113-C3FB-E68C-3559-3E941114FFB1}"/>
              </a:ext>
            </a:extLst>
          </p:cNvPr>
          <p:cNvSpPr txBox="1"/>
          <p:nvPr/>
        </p:nvSpPr>
        <p:spPr>
          <a:xfrm>
            <a:off x="1581123" y="4088053"/>
            <a:ext cx="6607277" cy="923330"/>
          </a:xfrm>
          <a:prstGeom prst="rect">
            <a:avLst/>
          </a:prstGeom>
          <a:noFill/>
        </p:spPr>
        <p:txBody>
          <a:bodyPr wrap="square" rtlCol="0">
            <a:spAutoFit/>
          </a:bodyPr>
          <a:lstStyle/>
          <a:p>
            <a:r>
              <a:rPr lang="en-US" sz="5400" b="1" dirty="0"/>
              <a:t>Introduction</a:t>
            </a:r>
            <a:endParaRPr lang="en-NL" sz="5400" b="1" dirty="0"/>
          </a:p>
        </p:txBody>
      </p:sp>
      <p:sp>
        <p:nvSpPr>
          <p:cNvPr id="17" name="TextBox 16">
            <a:extLst>
              <a:ext uri="{FF2B5EF4-FFF2-40B4-BE49-F238E27FC236}">
                <a16:creationId xmlns:a16="http://schemas.microsoft.com/office/drawing/2014/main" id="{0E29FBC8-C102-7BAF-D6A6-070BDC02B058}"/>
              </a:ext>
            </a:extLst>
          </p:cNvPr>
          <p:cNvSpPr txBox="1"/>
          <p:nvPr/>
        </p:nvSpPr>
        <p:spPr>
          <a:xfrm>
            <a:off x="17491346" y="5011383"/>
            <a:ext cx="12267343" cy="5632311"/>
          </a:xfrm>
          <a:prstGeom prst="rect">
            <a:avLst/>
          </a:prstGeom>
          <a:noFill/>
        </p:spPr>
        <p:txBody>
          <a:bodyPr wrap="square" rtlCol="0">
            <a:spAutoFit/>
          </a:bodyPr>
          <a:lstStyle/>
          <a:p>
            <a:pPr algn="just"/>
            <a:r>
              <a:rPr lang="en-GB" sz="4000" dirty="0"/>
              <a:t>Diode lasers emit photons through the harmonic oscillation of electrons between energy levels. When provided with optical feedback, the incoming beam acts as a driving force for the oscillations of electrons between energy gaps equal to the energy of the beam’s constituent wavelengths. This stimulates the emission of photons with the same wavelengths as those in the reflected beam, which is what we expect to measure with our spectrometer.</a:t>
            </a:r>
          </a:p>
        </p:txBody>
      </p:sp>
      <p:sp>
        <p:nvSpPr>
          <p:cNvPr id="18" name="TextBox 17">
            <a:extLst>
              <a:ext uri="{FF2B5EF4-FFF2-40B4-BE49-F238E27FC236}">
                <a16:creationId xmlns:a16="http://schemas.microsoft.com/office/drawing/2014/main" id="{23F4374A-D1AB-AC16-3EDD-BDAA660FAC95}"/>
              </a:ext>
            </a:extLst>
          </p:cNvPr>
          <p:cNvSpPr txBox="1"/>
          <p:nvPr/>
        </p:nvSpPr>
        <p:spPr>
          <a:xfrm>
            <a:off x="17660508" y="4088053"/>
            <a:ext cx="6607277" cy="923330"/>
          </a:xfrm>
          <a:prstGeom prst="rect">
            <a:avLst/>
          </a:prstGeom>
          <a:noFill/>
        </p:spPr>
        <p:txBody>
          <a:bodyPr wrap="square" rtlCol="0">
            <a:spAutoFit/>
          </a:bodyPr>
          <a:lstStyle/>
          <a:p>
            <a:r>
              <a:rPr lang="en-US" sz="5400" b="1" dirty="0"/>
              <a:t>Expectation</a:t>
            </a:r>
            <a:endParaRPr lang="en-NL" sz="5400" b="1" dirty="0"/>
          </a:p>
        </p:txBody>
      </p:sp>
      <p:sp>
        <p:nvSpPr>
          <p:cNvPr id="21" name="TextBox 20">
            <a:extLst>
              <a:ext uri="{FF2B5EF4-FFF2-40B4-BE49-F238E27FC236}">
                <a16:creationId xmlns:a16="http://schemas.microsoft.com/office/drawing/2014/main" id="{63D33713-FA70-0926-2288-F6BB18F431A9}"/>
              </a:ext>
            </a:extLst>
          </p:cNvPr>
          <p:cNvSpPr txBox="1"/>
          <p:nvPr/>
        </p:nvSpPr>
        <p:spPr>
          <a:xfrm>
            <a:off x="1581121" y="8764639"/>
            <a:ext cx="6607277" cy="923330"/>
          </a:xfrm>
          <a:prstGeom prst="rect">
            <a:avLst/>
          </a:prstGeom>
          <a:noFill/>
        </p:spPr>
        <p:txBody>
          <a:bodyPr wrap="square" rtlCol="0">
            <a:spAutoFit/>
          </a:bodyPr>
          <a:lstStyle/>
          <a:p>
            <a:r>
              <a:rPr lang="en-US" sz="5400" b="1" dirty="0"/>
              <a:t>Methodology</a:t>
            </a:r>
            <a:endParaRPr lang="en-NL" sz="5400" b="1" dirty="0"/>
          </a:p>
        </p:txBody>
      </p:sp>
      <p:sp>
        <p:nvSpPr>
          <p:cNvPr id="22" name="TextBox 21">
            <a:extLst>
              <a:ext uri="{FF2B5EF4-FFF2-40B4-BE49-F238E27FC236}">
                <a16:creationId xmlns:a16="http://schemas.microsoft.com/office/drawing/2014/main" id="{31544DDD-4DBB-76CF-C7E7-2828C0580963}"/>
              </a:ext>
            </a:extLst>
          </p:cNvPr>
          <p:cNvSpPr txBox="1"/>
          <p:nvPr/>
        </p:nvSpPr>
        <p:spPr>
          <a:xfrm>
            <a:off x="1581122" y="29040282"/>
            <a:ext cx="6607277" cy="923330"/>
          </a:xfrm>
          <a:prstGeom prst="rect">
            <a:avLst/>
          </a:prstGeom>
          <a:noFill/>
        </p:spPr>
        <p:txBody>
          <a:bodyPr wrap="square" rtlCol="0">
            <a:spAutoFit/>
          </a:bodyPr>
          <a:lstStyle/>
          <a:p>
            <a:r>
              <a:rPr lang="en-US" sz="5400" b="1" dirty="0"/>
              <a:t>Conclusion</a:t>
            </a:r>
            <a:endParaRPr lang="en-NL" sz="5400" b="1" dirty="0"/>
          </a:p>
        </p:txBody>
      </p:sp>
      <p:sp>
        <p:nvSpPr>
          <p:cNvPr id="24" name="TextBox 23">
            <a:extLst>
              <a:ext uri="{FF2B5EF4-FFF2-40B4-BE49-F238E27FC236}">
                <a16:creationId xmlns:a16="http://schemas.microsoft.com/office/drawing/2014/main" id="{37F2954F-601B-7628-AF3C-623E467FC958}"/>
              </a:ext>
            </a:extLst>
          </p:cNvPr>
          <p:cNvSpPr txBox="1"/>
          <p:nvPr/>
        </p:nvSpPr>
        <p:spPr>
          <a:xfrm>
            <a:off x="1581122" y="29963612"/>
            <a:ext cx="11898904" cy="707886"/>
          </a:xfrm>
          <a:prstGeom prst="rect">
            <a:avLst/>
          </a:prstGeom>
          <a:noFill/>
        </p:spPr>
        <p:txBody>
          <a:bodyPr wrap="square" rtlCol="0">
            <a:spAutoFit/>
          </a:bodyPr>
          <a:lstStyle/>
          <a:p>
            <a:r>
              <a:rPr lang="en-US" sz="4000" dirty="0"/>
              <a:t>I need to be written</a:t>
            </a:r>
            <a:r>
              <a:rPr lang="en-US" sz="4000" dirty="0">
                <a:sym typeface="Wingdings" panose="05000000000000000000" pitchFamily="2" charset="2"/>
              </a:rPr>
              <a:t></a:t>
            </a:r>
            <a:endParaRPr lang="en-NL" sz="4000" dirty="0"/>
          </a:p>
        </p:txBody>
      </p:sp>
      <p:sp>
        <p:nvSpPr>
          <p:cNvPr id="26" name="TextBox 25">
            <a:extLst>
              <a:ext uri="{FF2B5EF4-FFF2-40B4-BE49-F238E27FC236}">
                <a16:creationId xmlns:a16="http://schemas.microsoft.com/office/drawing/2014/main" id="{34648C32-1B5B-84D7-78EB-DE232346049C}"/>
              </a:ext>
            </a:extLst>
          </p:cNvPr>
          <p:cNvSpPr txBox="1"/>
          <p:nvPr/>
        </p:nvSpPr>
        <p:spPr>
          <a:xfrm>
            <a:off x="1581122" y="34244279"/>
            <a:ext cx="6607277" cy="923330"/>
          </a:xfrm>
          <a:prstGeom prst="rect">
            <a:avLst/>
          </a:prstGeom>
          <a:noFill/>
        </p:spPr>
        <p:txBody>
          <a:bodyPr wrap="square" rtlCol="0">
            <a:spAutoFit/>
          </a:bodyPr>
          <a:lstStyle/>
          <a:p>
            <a:r>
              <a:rPr lang="en-US" sz="5400" b="1" dirty="0"/>
              <a:t>Discussion</a:t>
            </a:r>
            <a:endParaRPr lang="en-NL" sz="5400" b="1" dirty="0"/>
          </a:p>
        </p:txBody>
      </p:sp>
      <p:sp>
        <p:nvSpPr>
          <p:cNvPr id="27" name="TextBox 26">
            <a:extLst>
              <a:ext uri="{FF2B5EF4-FFF2-40B4-BE49-F238E27FC236}">
                <a16:creationId xmlns:a16="http://schemas.microsoft.com/office/drawing/2014/main" id="{69DC1238-EB0D-C7D5-29FC-96E28CD19024}"/>
              </a:ext>
            </a:extLst>
          </p:cNvPr>
          <p:cNvSpPr txBox="1"/>
          <p:nvPr/>
        </p:nvSpPr>
        <p:spPr>
          <a:xfrm>
            <a:off x="1581122" y="35167609"/>
            <a:ext cx="11898904" cy="707886"/>
          </a:xfrm>
          <a:prstGeom prst="rect">
            <a:avLst/>
          </a:prstGeom>
          <a:noFill/>
        </p:spPr>
        <p:txBody>
          <a:bodyPr wrap="square" rtlCol="0">
            <a:spAutoFit/>
          </a:bodyPr>
          <a:lstStyle/>
          <a:p>
            <a:r>
              <a:rPr lang="en-US" sz="4000" dirty="0"/>
              <a:t>I need to be written</a:t>
            </a:r>
            <a:r>
              <a:rPr lang="en-US" sz="4000" dirty="0">
                <a:sym typeface="Wingdings" panose="05000000000000000000" pitchFamily="2" charset="2"/>
              </a:rPr>
              <a:t></a:t>
            </a:r>
            <a:endParaRPr lang="en-NL" sz="4000" dirty="0"/>
          </a:p>
        </p:txBody>
      </p:sp>
      <p:sp>
        <p:nvSpPr>
          <p:cNvPr id="29" name="TextBox 28">
            <a:extLst>
              <a:ext uri="{FF2B5EF4-FFF2-40B4-BE49-F238E27FC236}">
                <a16:creationId xmlns:a16="http://schemas.microsoft.com/office/drawing/2014/main" id="{079F492F-F6C6-929D-855D-07D237F5C7F3}"/>
              </a:ext>
            </a:extLst>
          </p:cNvPr>
          <p:cNvSpPr txBox="1"/>
          <p:nvPr/>
        </p:nvSpPr>
        <p:spPr>
          <a:xfrm>
            <a:off x="1444434" y="38558788"/>
            <a:ext cx="6607277" cy="923330"/>
          </a:xfrm>
          <a:prstGeom prst="rect">
            <a:avLst/>
          </a:prstGeom>
          <a:noFill/>
        </p:spPr>
        <p:txBody>
          <a:bodyPr wrap="square" rtlCol="0">
            <a:spAutoFit/>
          </a:bodyPr>
          <a:lstStyle/>
          <a:p>
            <a:r>
              <a:rPr lang="en-US" sz="5400" b="1"/>
              <a:t>References</a:t>
            </a:r>
            <a:endParaRPr lang="en-NL" sz="5400" b="1" dirty="0"/>
          </a:p>
        </p:txBody>
      </p:sp>
      <p:sp>
        <p:nvSpPr>
          <p:cNvPr id="30" name="TextBox 29">
            <a:extLst>
              <a:ext uri="{FF2B5EF4-FFF2-40B4-BE49-F238E27FC236}">
                <a16:creationId xmlns:a16="http://schemas.microsoft.com/office/drawing/2014/main" id="{06D7D6FF-D3E2-C821-9B87-5E021566DEEE}"/>
              </a:ext>
            </a:extLst>
          </p:cNvPr>
          <p:cNvSpPr txBox="1"/>
          <p:nvPr/>
        </p:nvSpPr>
        <p:spPr>
          <a:xfrm>
            <a:off x="1444434" y="39482118"/>
            <a:ext cx="11898904" cy="707886"/>
          </a:xfrm>
          <a:prstGeom prst="rect">
            <a:avLst/>
          </a:prstGeom>
          <a:noFill/>
        </p:spPr>
        <p:txBody>
          <a:bodyPr wrap="square" rtlCol="0">
            <a:spAutoFit/>
          </a:bodyPr>
          <a:lstStyle/>
          <a:p>
            <a:r>
              <a:rPr lang="en-US" sz="4000" dirty="0"/>
              <a:t>I need to be written</a:t>
            </a:r>
            <a:r>
              <a:rPr lang="en-US" sz="4000" dirty="0">
                <a:sym typeface="Wingdings" panose="05000000000000000000" pitchFamily="2" charset="2"/>
              </a:rPr>
              <a:t></a:t>
            </a:r>
            <a:endParaRPr lang="en-NL" sz="4000" dirty="0"/>
          </a:p>
        </p:txBody>
      </p:sp>
      <p:pic>
        <p:nvPicPr>
          <p:cNvPr id="12" name="Graphic 11">
            <a:extLst>
              <a:ext uri="{FF2B5EF4-FFF2-40B4-BE49-F238E27FC236}">
                <a16:creationId xmlns:a16="http://schemas.microsoft.com/office/drawing/2014/main" id="{40FBD6B3-A31D-F9C7-87F4-DCD3156E593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627127" y="9589259"/>
            <a:ext cx="14513407" cy="7786836"/>
          </a:xfrm>
          <a:prstGeom prst="rect">
            <a:avLst/>
          </a:prstGeom>
        </p:spPr>
      </p:pic>
    </p:spTree>
    <p:extLst>
      <p:ext uri="{BB962C8B-B14F-4D97-AF65-F5344CB8AC3E}">
        <p14:creationId xmlns:p14="http://schemas.microsoft.com/office/powerpoint/2010/main" val="6053125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213</TotalTime>
  <Words>221</Words>
  <Application>Microsoft Macintosh PowerPoint</Application>
  <PresentationFormat>Custom</PresentationFormat>
  <Paragraphs>15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Optical Feedback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dc:title>
  <dc:creator>emils Zegers</dc:creator>
  <cp:lastModifiedBy>Tristan de Boer</cp:lastModifiedBy>
  <cp:revision>3</cp:revision>
  <dcterms:created xsi:type="dcterms:W3CDTF">2023-06-05T09:12:40Z</dcterms:created>
  <dcterms:modified xsi:type="dcterms:W3CDTF">2023-06-22T12:38:14Z</dcterms:modified>
</cp:coreProperties>
</file>