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59" r:id="rId6"/>
    <p:sldId id="260" r:id="rId7"/>
    <p:sldId id="258" r:id="rId8"/>
    <p:sldId id="262" r:id="rId9"/>
    <p:sldId id="261" r:id="rId10"/>
    <p:sldId id="263" r:id="rId11"/>
    <p:sldId id="271" r:id="rId12"/>
    <p:sldId id="264" r:id="rId13"/>
    <p:sldId id="265" r:id="rId14"/>
    <p:sldId id="266" r:id="rId15"/>
    <p:sldId id="267" r:id="rId16"/>
    <p:sldId id="272" r:id="rId17"/>
    <p:sldId id="268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8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7B088C-E06D-485E-86A6-C28AA7E5099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DFFCA-F9EE-4472-ACD6-49DD2B770E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6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906-CFDA-42E7-8920-F70201FD7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219076"/>
            <a:ext cx="4962525" cy="2790824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chemeClr val="bg2">
                    <a:lumMod val="50000"/>
                  </a:schemeClr>
                </a:solidFill>
              </a:rPr>
              <a:t>Do you trust your data?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7FE6-850B-4991-ADC6-AE5D9AF04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 comparison of 3 data sources for Covid-19 analysis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/>
          </a:p>
        </p:txBody>
      </p:sp>
      <p:pic>
        <p:nvPicPr>
          <p:cNvPr id="1026" name="Picture 2" descr="Data analyst reviews over data charts for his business.">
            <a:extLst>
              <a:ext uri="{FF2B5EF4-FFF2-40B4-BE49-F238E27FC236}">
                <a16:creationId xmlns:a16="http://schemas.microsoft.com/office/drawing/2014/main" id="{21411920-A999-4C9A-90CA-7D89022B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830755"/>
            <a:ext cx="4714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5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09E3-5D50-41C0-BFE1-B4DC1D10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E9DA-AD94-4220-AC0B-F7F1F7CA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conclude, based on the data, that there is a direct correlation in the data from three separate sources. With such a strong correlations we can reject the hypothesis that there will be inconsistencies in the three data sets.</a:t>
            </a:r>
          </a:p>
        </p:txBody>
      </p:sp>
    </p:spTree>
    <p:extLst>
      <p:ext uri="{BB962C8B-B14F-4D97-AF65-F5344CB8AC3E}">
        <p14:creationId xmlns:p14="http://schemas.microsoft.com/office/powerpoint/2010/main" val="222873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DD03-44D7-49A5-B12D-41CD5201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188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Question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D717-6C72-4BFC-847C-2C12E85C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2674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/>
              <a:t>What % of population is tested? How much does testing vary from state to state?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2AF16-544A-4646-A7C5-9896713E8415}"/>
              </a:ext>
            </a:extLst>
          </p:cNvPr>
          <p:cNvSpPr txBox="1"/>
          <p:nvPr/>
        </p:nvSpPr>
        <p:spPr>
          <a:xfrm>
            <a:off x="1036320" y="3018408"/>
            <a:ext cx="8463970" cy="7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4800" spc="-5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Hypothesis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9794A-ADF8-4341-AFAF-81A0BDB685CC}"/>
              </a:ext>
            </a:extLst>
          </p:cNvPr>
          <p:cNvSpPr txBox="1"/>
          <p:nvPr/>
        </p:nvSpPr>
        <p:spPr>
          <a:xfrm>
            <a:off x="923278" y="4225771"/>
            <a:ext cx="1035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dirty="0"/>
              <a:t>In states where there is a lower percentage of the population being tested, there is a higher Covid-19 count.</a:t>
            </a:r>
          </a:p>
        </p:txBody>
      </p:sp>
    </p:spTree>
    <p:extLst>
      <p:ext uri="{BB962C8B-B14F-4D97-AF65-F5344CB8AC3E}">
        <p14:creationId xmlns:p14="http://schemas.microsoft.com/office/powerpoint/2010/main" val="193435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5F70-35E6-424B-A16C-E393BA97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3744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percentage of population is tested? How much does testing vary from state to state?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56ACC6-99F3-4401-8D67-C43C7C23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924050"/>
            <a:ext cx="6097588" cy="42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9AE2-620E-470D-ADA6-77714409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 Covid-19 Testing vs. Covid-19 Positive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49ADF-D33E-42DB-A5EF-74E6C91F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06753"/>
            <a:ext cx="10058400" cy="35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FE18-1EAB-47A3-9BBC-D074150C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Covid-19 Testing vs. Covid-19 Positive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0500D-6D3D-419B-850C-8D37581BD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7988"/>
            <a:ext cx="9753600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B0F9-94EC-4933-A42D-13C671E9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Covid-19 Testing vs. Covid-19 Positive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AFDB5-A8AE-4576-AEE5-2745D6CCB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613" y="2219325"/>
            <a:ext cx="9563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4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811D-82CD-47A2-B59C-61EEA3AA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Washington Covid-19 Testing vs. Covid-19 Positive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45CA3-CD66-4874-86D2-460672CE8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2071688"/>
            <a:ext cx="9839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4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F309-AE83-4405-87BC-F782069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Covid-19 Testing vs. Covid-19 Positive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4E37F-E7B3-4C5B-A633-5A581C70C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25" y="1947863"/>
            <a:ext cx="98964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7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274-1FE2-477F-A542-E1FE68B1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D079-8346-4791-821A-3F52865C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 we find that the higher the percentage of the population being tested  reduces the increase of positive cases over time as in the case of New York.</a:t>
            </a:r>
          </a:p>
        </p:txBody>
      </p:sp>
    </p:spTree>
    <p:extLst>
      <p:ext uri="{BB962C8B-B14F-4D97-AF65-F5344CB8AC3E}">
        <p14:creationId xmlns:p14="http://schemas.microsoft.com/office/powerpoint/2010/main" val="75504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DD03-44D7-49A5-B12D-41CD5201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188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Question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D717-6C72-4BFC-847C-2C12E85C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2674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/>
              <a:t>Was there any impact from the state shutdown and reopening timing on these five states?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2AF16-544A-4646-A7C5-9896713E8415}"/>
              </a:ext>
            </a:extLst>
          </p:cNvPr>
          <p:cNvSpPr txBox="1"/>
          <p:nvPr/>
        </p:nvSpPr>
        <p:spPr>
          <a:xfrm>
            <a:off x="1036320" y="3018408"/>
            <a:ext cx="8463970" cy="7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4800" spc="-5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Hypothesis 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604B2-AA67-4092-8210-B4EAE9AC1B5B}"/>
              </a:ext>
            </a:extLst>
          </p:cNvPr>
          <p:cNvSpPr txBox="1"/>
          <p:nvPr/>
        </p:nvSpPr>
        <p:spPr>
          <a:xfrm>
            <a:off x="1097280" y="4003829"/>
            <a:ext cx="907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reopening will reduce the amount of positive Covid-19 cases.</a:t>
            </a:r>
          </a:p>
        </p:txBody>
      </p:sp>
    </p:spTree>
    <p:extLst>
      <p:ext uri="{BB962C8B-B14F-4D97-AF65-F5344CB8AC3E}">
        <p14:creationId xmlns:p14="http://schemas.microsoft.com/office/powerpoint/2010/main" val="34674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3DC6-511F-47F8-A125-0E7F527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Why did we choose Covid-19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7216-8AE1-451B-BB41-3481BE16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8092"/>
            <a:ext cx="10058400" cy="34810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With Covid-19 being such a prevalent matter in modern times, it provides a subject of interest for everyone. Everything in the news is data driven, and because of this, there is a wealth of data. We question whether the data being discussed is fact or fiction. In addition, we know that different states have handled the response to Covid-19 differently and that the population being tested is also different.</a:t>
            </a:r>
          </a:p>
        </p:txBody>
      </p:sp>
    </p:spTree>
    <p:extLst>
      <p:ext uri="{BB962C8B-B14F-4D97-AF65-F5344CB8AC3E}">
        <p14:creationId xmlns:p14="http://schemas.microsoft.com/office/powerpoint/2010/main" val="86601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E99-580D-4093-AC90-7BD2B969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853B-F586-440F-9D87-611638D0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2274-CFD7-4597-B532-9FAA873B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54ED-AD21-4DA4-8249-5F458AAA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Ideally, we would want to look at all the U.S. states to give more validity to our conclusions. We narrowed our scope to five states as a reasonable sample size for the time frame of this project. We also wanted to consider states that differ in Covid-19 time frames as well as policies.</a:t>
            </a:r>
          </a:p>
        </p:txBody>
      </p:sp>
    </p:spTree>
    <p:extLst>
      <p:ext uri="{BB962C8B-B14F-4D97-AF65-F5344CB8AC3E}">
        <p14:creationId xmlns:p14="http://schemas.microsoft.com/office/powerpoint/2010/main" val="97034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2E742-FD69-46B1-B877-0D85ACDD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03642"/>
            <a:ext cx="9620249" cy="1417323"/>
          </a:xfrm>
        </p:spPr>
        <p:txBody>
          <a:bodyPr>
            <a:normAutofit fontScale="90000"/>
          </a:bodyPr>
          <a:lstStyle/>
          <a:p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r>
              <a:rPr lang="en-US" sz="5300" b="1" dirty="0">
                <a:solidFill>
                  <a:schemeClr val="bg2">
                    <a:lumMod val="50000"/>
                  </a:schemeClr>
                </a:solidFill>
              </a:rPr>
              <a:t>Data comparison for 5 U.S. states using three different datasets</a:t>
            </a:r>
            <a:endParaRPr lang="en-US" sz="53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Coronavirus map: COVID-19 spread in the United States - ABC7 Los ...">
            <a:extLst>
              <a:ext uri="{FF2B5EF4-FFF2-40B4-BE49-F238E27FC236}">
                <a16:creationId xmlns:a16="http://schemas.microsoft.com/office/drawing/2014/main" id="{8CCA6279-C470-4448-9689-F917F4591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42524"/>
            <a:ext cx="5451627" cy="30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C2DD-5B86-4A38-AE97-14E04493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States in question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Florida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Georgia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York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Washington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28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C5DF-CC1C-4735-BD5C-9F19226C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00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Why did we pick these specific states?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58A0-C230-44C9-96C4-9423C0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Washington was chosen because it was the first state in the United States with a Covid-19 case. As of 7/22/2020, Washington is currently down to #22 on the overall positive case counts for the U.S. Washington's spike in cases occurred on 4/3/2020 at 1,283 with another large spike on 4/7/2020 at 1,364. The current seven-day average is 886 cases. Did the shutdown and reopening timing influence their current number of positive cases?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Florida is currently at #2 in the total positive cases counts. Florida's cases starting increasing to over 1,000 per day starting 6/6/2020. The largest daily spike so far occurred on 7/12/2020 at 15,135. The seven-day average is currently 11,006. Did reopening timing have an impact? Is this spike due to Florida being a summer destination spot?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Texas is currently coming in at #3 on the list. Texas started seeing daily cases over 1,000 starting 5/5/2020. The largest daily spike so far occurred on 7/17/2020 at 14,916. The seven-day average is currently 9,893.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0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0426-3ADA-48F8-BE69-5F4A3608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/>
              <a:t>Continued…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New York is currently #4 on the list. The largest daily spike occurred on 4/10/2020 at 8,593 cases per day. The current seven-day average is 324 new cases per day. This trended in the right direction for an extended period. Did the shutdown and reopening timing have this impact?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Georgia is currently #8 on the list. The largest daily spike occurred on 7/18/2020 at 4,689 cases per day. Current seven-day moving average is 3,495 cases per day. This state seems to be trending in the wrong direction. Again, did shutdown and reopening timing have this impact?</a:t>
            </a:r>
          </a:p>
        </p:txBody>
      </p:sp>
      <p:pic>
        <p:nvPicPr>
          <p:cNvPr id="2050" name="Picture 2" descr="How the coronavirus could impact women in health care">
            <a:extLst>
              <a:ext uri="{FF2B5EF4-FFF2-40B4-BE49-F238E27FC236}">
                <a16:creationId xmlns:a16="http://schemas.microsoft.com/office/drawing/2014/main" id="{D32E896D-5996-45EE-A513-68E2839F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589562"/>
            <a:ext cx="3135109" cy="21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DD03-44D7-49A5-B12D-41CD5201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188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Initial Question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D717-6C72-4BFC-847C-2C12E85C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2674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/>
              <a:t>How do the 3 datasets compare? Are there any consistencies in data? Is there any bias in the data sources?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2AF16-544A-4646-A7C5-9896713E8415}"/>
              </a:ext>
            </a:extLst>
          </p:cNvPr>
          <p:cNvSpPr txBox="1"/>
          <p:nvPr/>
        </p:nvSpPr>
        <p:spPr>
          <a:xfrm>
            <a:off x="1036320" y="3018408"/>
            <a:ext cx="8463970" cy="7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4800" spc="-5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Hypothesis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9794A-ADF8-4341-AFAF-81A0BDB685CC}"/>
              </a:ext>
            </a:extLst>
          </p:cNvPr>
          <p:cNvSpPr txBox="1"/>
          <p:nvPr/>
        </p:nvSpPr>
        <p:spPr>
          <a:xfrm>
            <a:off x="923278" y="4225771"/>
            <a:ext cx="1035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dirty="0"/>
              <a:t>In comparison of three separate data sources on Covid-19 data, inconsistencies will be apparent in the overall Covid-19 count in each of the five states</a:t>
            </a:r>
          </a:p>
        </p:txBody>
      </p:sp>
    </p:spTree>
    <p:extLst>
      <p:ext uri="{BB962C8B-B14F-4D97-AF65-F5344CB8AC3E}">
        <p14:creationId xmlns:p14="http://schemas.microsoft.com/office/powerpoint/2010/main" val="31919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446B0-B910-44DA-85E5-CC196F1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C0865C97-6BD0-4BA1-A146-C40CA9D4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4098" name="Picture 2" descr="Customer Base Analysis - Reflexive Business Coaching">
            <a:extLst>
              <a:ext uri="{FF2B5EF4-FFF2-40B4-BE49-F238E27FC236}">
                <a16:creationId xmlns:a16="http://schemas.microsoft.com/office/drawing/2014/main" id="{98AF8CA1-F591-41FD-B0B7-07AEA8C32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" r="-1" b="-1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525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5EAC-77DB-4AA0-B151-7E509026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8677"/>
            <a:ext cx="10058400" cy="17648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do the 3 datasets compare? Are there any consistencies in data? Is there any bias in the data sources?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C3BC7D-8607-48C9-B78D-273EBB094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7" y="2227764"/>
            <a:ext cx="11095037" cy="30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90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782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Do you trust your data? </vt:lpstr>
      <vt:lpstr>Why did we choose Covid-19 data?</vt:lpstr>
      <vt:lpstr>PowerPoint Presentation</vt:lpstr>
      <vt:lpstr>    Data comparison for 5 U.S. states using three different datasets</vt:lpstr>
      <vt:lpstr>Why did we pick these specific states? </vt:lpstr>
      <vt:lpstr>PowerPoint Presentation</vt:lpstr>
      <vt:lpstr>Initial Question For Analysis</vt:lpstr>
      <vt:lpstr>PowerPoint Presentation</vt:lpstr>
      <vt:lpstr>How do the 3 datasets compare? Are there any consistencies in data? Is there any bias in the data sources?</vt:lpstr>
      <vt:lpstr>Conclusion</vt:lpstr>
      <vt:lpstr>Question For Analysis</vt:lpstr>
      <vt:lpstr>What percentage of population is tested? How much does testing vary from state to state?</vt:lpstr>
      <vt:lpstr>Florida Covid-19 Testing vs. Covid-19 Positive Cases</vt:lpstr>
      <vt:lpstr>Georgia Covid-19 Testing vs. Covid-19 Positive Cases</vt:lpstr>
      <vt:lpstr>Texas Covid-19 Testing vs. Covid-19 Positive Cases</vt:lpstr>
      <vt:lpstr>Washington Covid-19 Testing vs. Covid-19 Positive Cases</vt:lpstr>
      <vt:lpstr>New York Covid-19 Testing vs. Covid-19 Positive Cases</vt:lpstr>
      <vt:lpstr>Conclusion</vt:lpstr>
      <vt:lpstr>Question For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trust your data? </dc:title>
  <dc:creator>Reginald Malden</dc:creator>
  <cp:lastModifiedBy>Reginald Malden</cp:lastModifiedBy>
  <cp:revision>12</cp:revision>
  <dcterms:created xsi:type="dcterms:W3CDTF">2020-07-27T23:57:46Z</dcterms:created>
  <dcterms:modified xsi:type="dcterms:W3CDTF">2020-07-28T23:54:02Z</dcterms:modified>
</cp:coreProperties>
</file>