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400" d="100"/>
          <a:sy n="400" d="100"/>
        </p:scale>
        <p:origin x="-10872" y="-5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67AC-8896-3242-9987-33706470A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9C34-D2B6-3543-83DF-E1B66A5D1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44C2-BF15-D741-AB71-C624D1C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0AA0-9FEC-524F-947F-61E96388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78F-F2F0-2846-9864-1006F283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1DB5-F08B-E445-B3FF-41D0FE83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DEDEC-6353-D64B-B227-9AE24D76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FD4F-527A-8140-87E1-60928026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B3AE-AF52-374D-A3A7-6DECBC8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6FCD-BD5E-9347-9BB9-4C3F2EEE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E15A3-EF72-DD48-B16B-A84DB3241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28F-0BA0-854F-8A56-17F82F8B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5CAC-C26A-4640-8C98-6E6850D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E000-CA81-0048-AE14-5B9042B2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D193-0E94-2E42-9D0C-87B1FF44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A256-970A-B746-B898-50CF08A3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77B4-C471-FE4D-B561-E298F87B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E931-4289-6B42-A5BD-0823B2C7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A451-E167-0F4C-B0A4-4AD1C972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89FE-C28D-2345-B8D2-768D749E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571A-8699-F247-9E4A-0AC59BF6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5D3C-1A99-1D43-8ECC-E3CF3E84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E174-DEE7-8B45-B125-17E5434A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794F-758E-5A41-9C2F-89ACD68C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7D32-94AC-CC42-8B66-C99E97B1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9DB4-936D-E944-B2B0-56667A98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54CD-F6D1-A14B-8F02-EAF89D7C1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63C46-4352-234A-B3EC-564F5941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DF3E-9FE1-1D4E-8C31-7D503FD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32F0-AE10-A947-BC97-782B234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05A8-034C-854B-AC9E-EDC35144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43E-BAFC-EB46-80A1-708266DB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565E-B399-854B-AF86-1A36F968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9386B-74CD-114E-8B4B-FCC5A467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6C61-A601-EE4D-98EA-B9352CB0C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DE89-3DEE-4948-B244-F54789136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E57C4-48B3-7841-80D9-3B546751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0DE2-CF41-C947-875D-D68677DA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3B9FD-9DFE-244A-A639-356BB2F6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CC4B-F014-BC4E-ADFC-830B0932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253F9-0317-0A45-AAA1-B39E3BB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1A312-7E68-9445-8A53-13B1949F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69CA-801A-5042-8441-62C93EDB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CDAF8-BFEE-E443-8E50-5CD56071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1DF22-E911-724A-813D-DB0A2E7E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A9A9-30A8-CB43-9C14-272FB2CF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EE75-C92F-9946-88A0-81EFBC12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9799-93CD-3B46-8930-1110D398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B2A5-384F-4441-AF17-9B5CCF97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963D-15C6-8A46-AFE9-C93571AE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5850-86FB-FB4A-BB67-583A8D4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73FC-0D12-C64E-8D17-D17B394A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A1B4-444A-3D4F-8F18-F4A1119E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D9A2A-9439-2049-AD0F-22AF1F4D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2552F-96CF-7348-AD7E-7563350C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DE71-43A8-B044-8562-B01EC9A4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C32C-D151-8A48-828E-BC7D84CC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79EE-8746-8744-AD8E-40C3C513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E9B30-EC77-CE4E-A410-E77673AF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5A7A-5229-234A-928A-88607660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A34E-2706-424C-B787-67A9F5125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3C4F-C5F5-5946-A82E-38B03C3E669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CA0A-E0C7-B342-8E6F-E8C3AFB2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0091-4640-2942-B27F-F70603E9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2948-D824-0345-B1DE-5505DB92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22A9C-5743-344C-BF07-2E8FB30B61F0}"/>
              </a:ext>
            </a:extLst>
          </p:cNvPr>
          <p:cNvGrpSpPr/>
          <p:nvPr/>
        </p:nvGrpSpPr>
        <p:grpSpPr>
          <a:xfrm>
            <a:off x="4724400" y="2348468"/>
            <a:ext cx="2743200" cy="1994932"/>
            <a:chOff x="4724400" y="2348468"/>
            <a:chExt cx="2743200" cy="19949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116091-60B9-2243-BA56-0DF4B0B9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2514600"/>
              <a:ext cx="2743200" cy="18288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BD8BB4-371C-0E4C-80A2-CCA82A6B022D}"/>
                </a:ext>
              </a:extLst>
            </p:cNvPr>
            <p:cNvCxnSpPr/>
            <p:nvPr/>
          </p:nvCxnSpPr>
          <p:spPr>
            <a:xfrm flipV="1">
              <a:off x="5562600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D202A8-D90D-A946-B6A5-CC2599644F58}"/>
                </a:ext>
              </a:extLst>
            </p:cNvPr>
            <p:cNvCxnSpPr/>
            <p:nvPr/>
          </p:nvCxnSpPr>
          <p:spPr>
            <a:xfrm flipV="1">
              <a:off x="5372100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46B428-38AD-0A41-B723-4E30107785F2}"/>
                </a:ext>
              </a:extLst>
            </p:cNvPr>
            <p:cNvCxnSpPr/>
            <p:nvPr/>
          </p:nvCxnSpPr>
          <p:spPr>
            <a:xfrm flipV="1">
              <a:off x="554037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A85B3D-A942-BE4A-8D52-EEE31690A5B4}"/>
                </a:ext>
              </a:extLst>
            </p:cNvPr>
            <p:cNvCxnSpPr/>
            <p:nvPr/>
          </p:nvCxnSpPr>
          <p:spPr>
            <a:xfrm flipV="1">
              <a:off x="5994400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8B3BD9-E50E-7246-9050-9F815363660B}"/>
                </a:ext>
              </a:extLst>
            </p:cNvPr>
            <p:cNvCxnSpPr/>
            <p:nvPr/>
          </p:nvCxnSpPr>
          <p:spPr>
            <a:xfrm flipV="1">
              <a:off x="6219825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0BA418-E488-4A4F-A118-A5D0D8EBC529}"/>
                </a:ext>
              </a:extLst>
            </p:cNvPr>
            <p:cNvCxnSpPr/>
            <p:nvPr/>
          </p:nvCxnSpPr>
          <p:spPr>
            <a:xfrm flipV="1">
              <a:off x="6496050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B7EF9E-A847-C54D-807B-A1E4B64F3E06}"/>
                </a:ext>
              </a:extLst>
            </p:cNvPr>
            <p:cNvCxnSpPr/>
            <p:nvPr/>
          </p:nvCxnSpPr>
          <p:spPr>
            <a:xfrm flipV="1">
              <a:off x="687387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EDBF9B-83CA-F847-994E-08D1FC22779E}"/>
                </a:ext>
              </a:extLst>
            </p:cNvPr>
            <p:cNvSpPr txBox="1"/>
            <p:nvPr/>
          </p:nvSpPr>
          <p:spPr>
            <a:xfrm>
              <a:off x="5639553" y="2348468"/>
              <a:ext cx="9429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E1F18-1B39-3548-B2AA-28D2F6587F5E}"/>
                </a:ext>
              </a:extLst>
            </p:cNvPr>
            <p:cNvSpPr txBox="1"/>
            <p:nvPr/>
          </p:nvSpPr>
          <p:spPr>
            <a:xfrm>
              <a:off x="5636551" y="2454186"/>
              <a:ext cx="99418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Florida Covid-19 Cases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78C34F-9FAF-4E43-90AB-6EAEADEFF368}"/>
                </a:ext>
              </a:extLst>
            </p:cNvPr>
            <p:cNvSpPr txBox="1"/>
            <p:nvPr/>
          </p:nvSpPr>
          <p:spPr>
            <a:xfrm>
              <a:off x="5262839" y="2596376"/>
              <a:ext cx="17379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1     2 3                  </a:t>
              </a:r>
              <a:r>
                <a:rPr lang="en-US" sz="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4         5           6                </a:t>
              </a:r>
              <a:r>
                <a:rPr lang="en-US" sz="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10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46A210-DB9B-4147-9867-F168166F9041}"/>
              </a:ext>
            </a:extLst>
          </p:cNvPr>
          <p:cNvGrpSpPr/>
          <p:nvPr/>
        </p:nvGrpSpPr>
        <p:grpSpPr>
          <a:xfrm>
            <a:off x="4724400" y="2457192"/>
            <a:ext cx="2743200" cy="1886208"/>
            <a:chOff x="4724400" y="2457192"/>
            <a:chExt cx="2743200" cy="18862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36734F3-B17A-A843-ABC6-107276A41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2514600"/>
              <a:ext cx="2743200" cy="1828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972F75-EB15-9844-94A9-C07BD93972F7}"/>
                </a:ext>
              </a:extLst>
            </p:cNvPr>
            <p:cNvSpPr txBox="1"/>
            <p:nvPr/>
          </p:nvSpPr>
          <p:spPr>
            <a:xfrm>
              <a:off x="5598908" y="2584450"/>
              <a:ext cx="1025525" cy="1397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2C25E-C1EE-DD47-8ABD-D205686B783B}"/>
                </a:ext>
              </a:extLst>
            </p:cNvPr>
            <p:cNvSpPr txBox="1"/>
            <p:nvPr/>
          </p:nvSpPr>
          <p:spPr>
            <a:xfrm>
              <a:off x="5069916" y="2596763"/>
              <a:ext cx="21339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1 2 3                 </a:t>
              </a:r>
              <a:r>
                <a:rPr lang="en-US" sz="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4      5        6                                             </a:t>
              </a:r>
              <a:r>
                <a:rPr lang="en-US" sz="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334F81-8A7B-A14C-828A-60824BFDD1D3}"/>
                </a:ext>
              </a:extLst>
            </p:cNvPr>
            <p:cNvSpPr txBox="1"/>
            <p:nvPr/>
          </p:nvSpPr>
          <p:spPr>
            <a:xfrm>
              <a:off x="5655872" y="2457192"/>
              <a:ext cx="103265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Georgia Covid-19 Cases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4D6830-769E-F84C-92E1-EEABAAF9BFAE}"/>
                </a:ext>
              </a:extLst>
            </p:cNvPr>
            <p:cNvCxnSpPr/>
            <p:nvPr/>
          </p:nvCxnSpPr>
          <p:spPr>
            <a:xfrm flipV="1">
              <a:off x="528637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951A82-3D5C-CE4F-9195-AD9947B74F49}"/>
                </a:ext>
              </a:extLst>
            </p:cNvPr>
            <p:cNvCxnSpPr/>
            <p:nvPr/>
          </p:nvCxnSpPr>
          <p:spPr>
            <a:xfrm flipV="1">
              <a:off x="520382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E1564F-44FD-9A42-8FBF-7781F9A9CFB7}"/>
                </a:ext>
              </a:extLst>
            </p:cNvPr>
            <p:cNvCxnSpPr/>
            <p:nvPr/>
          </p:nvCxnSpPr>
          <p:spPr>
            <a:xfrm flipV="1">
              <a:off x="524192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A42EBC-54E5-1D46-8738-88F28651AFF9}"/>
                </a:ext>
              </a:extLst>
            </p:cNvPr>
            <p:cNvCxnSpPr/>
            <p:nvPr/>
          </p:nvCxnSpPr>
          <p:spPr>
            <a:xfrm flipV="1">
              <a:off x="5702300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BF7E13-8437-3D4B-BD14-F8714729518B}"/>
                </a:ext>
              </a:extLst>
            </p:cNvPr>
            <p:cNvCxnSpPr/>
            <p:nvPr/>
          </p:nvCxnSpPr>
          <p:spPr>
            <a:xfrm flipV="1">
              <a:off x="5864225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7C4230-485D-5E40-B140-1DD0CB60CD27}"/>
                </a:ext>
              </a:extLst>
            </p:cNvPr>
            <p:cNvCxnSpPr/>
            <p:nvPr/>
          </p:nvCxnSpPr>
          <p:spPr>
            <a:xfrm flipV="1">
              <a:off x="7042150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EDD210-C142-2840-B60D-7BD2400C8F31}"/>
                </a:ext>
              </a:extLst>
            </p:cNvPr>
            <p:cNvCxnSpPr/>
            <p:nvPr/>
          </p:nvCxnSpPr>
          <p:spPr>
            <a:xfrm flipV="1">
              <a:off x="6067425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6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6AE30-39FE-5841-8951-BA0E13FB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14600"/>
            <a:ext cx="2743200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1F50C-25BB-D74D-94B2-50423184277D}"/>
              </a:ext>
            </a:extLst>
          </p:cNvPr>
          <p:cNvSpPr txBox="1"/>
          <p:nvPr/>
        </p:nvSpPr>
        <p:spPr>
          <a:xfrm>
            <a:off x="5600700" y="2600325"/>
            <a:ext cx="1114425" cy="111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D0D5-A63C-1E41-95B1-38E35D851F84}"/>
              </a:ext>
            </a:extLst>
          </p:cNvPr>
          <p:cNvSpPr txBox="1"/>
          <p:nvPr/>
        </p:nvSpPr>
        <p:spPr>
          <a:xfrm>
            <a:off x="5598908" y="2584450"/>
            <a:ext cx="1025525" cy="13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6A04D-8BE2-1045-A979-25AB4D138715}"/>
              </a:ext>
            </a:extLst>
          </p:cNvPr>
          <p:cNvSpPr txBox="1"/>
          <p:nvPr/>
        </p:nvSpPr>
        <p:spPr>
          <a:xfrm>
            <a:off x="5152466" y="2622163"/>
            <a:ext cx="16706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1 2 3  4 5 6                   </a:t>
            </a:r>
            <a:r>
              <a:rPr lang="en-US" sz="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7      5        6                                             </a:t>
            </a:r>
            <a:r>
              <a:rPr lang="en-US" sz="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42040-C0BC-A141-9999-8CD9AB4D94C8}"/>
              </a:ext>
            </a:extLst>
          </p:cNvPr>
          <p:cNvSpPr txBox="1"/>
          <p:nvPr/>
        </p:nvSpPr>
        <p:spPr>
          <a:xfrm>
            <a:off x="5627297" y="2457192"/>
            <a:ext cx="1091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New York Covid-19 Cases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757E7C-E87B-4D43-848D-AE5523BF9B92}"/>
              </a:ext>
            </a:extLst>
          </p:cNvPr>
          <p:cNvCxnSpPr/>
          <p:nvPr/>
        </p:nvCxnSpPr>
        <p:spPr>
          <a:xfrm flipV="1">
            <a:off x="534670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30DF-A28A-4748-8A75-513527E89E3B}"/>
              </a:ext>
            </a:extLst>
          </p:cNvPr>
          <p:cNvCxnSpPr/>
          <p:nvPr/>
        </p:nvCxnSpPr>
        <p:spPr>
          <a:xfrm flipV="1">
            <a:off x="5273675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175BF-08C4-954D-93E5-6A4AF134FBFC}"/>
              </a:ext>
            </a:extLst>
          </p:cNvPr>
          <p:cNvCxnSpPr/>
          <p:nvPr/>
        </p:nvCxnSpPr>
        <p:spPr>
          <a:xfrm flipV="1">
            <a:off x="531495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D24D7-CE59-FB44-9C14-8BD4B50082BB}"/>
              </a:ext>
            </a:extLst>
          </p:cNvPr>
          <p:cNvCxnSpPr/>
          <p:nvPr/>
        </p:nvCxnSpPr>
        <p:spPr>
          <a:xfrm flipV="1">
            <a:off x="5784850" y="2717800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9CFD30-35B9-2D4F-BEAD-AF2BD0C147C7}"/>
              </a:ext>
            </a:extLst>
          </p:cNvPr>
          <p:cNvCxnSpPr/>
          <p:nvPr/>
        </p:nvCxnSpPr>
        <p:spPr>
          <a:xfrm flipV="1">
            <a:off x="5864225" y="2717800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FBC523-5451-0749-8347-49E1A38F9934}"/>
              </a:ext>
            </a:extLst>
          </p:cNvPr>
          <p:cNvCxnSpPr/>
          <p:nvPr/>
        </p:nvCxnSpPr>
        <p:spPr>
          <a:xfrm flipV="1">
            <a:off x="704215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CB3258-EA37-2444-A004-22D47DF6AA08}"/>
              </a:ext>
            </a:extLst>
          </p:cNvPr>
          <p:cNvCxnSpPr/>
          <p:nvPr/>
        </p:nvCxnSpPr>
        <p:spPr>
          <a:xfrm flipV="1">
            <a:off x="6067425" y="2717800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B1D396-6F15-9B46-AE82-AA3E10F16ED6}"/>
              </a:ext>
            </a:extLst>
          </p:cNvPr>
          <p:cNvCxnSpPr/>
          <p:nvPr/>
        </p:nvCxnSpPr>
        <p:spPr>
          <a:xfrm flipV="1">
            <a:off x="546735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56B98-EA94-7D43-81EC-26B1DA11602C}"/>
              </a:ext>
            </a:extLst>
          </p:cNvPr>
          <p:cNvCxnSpPr/>
          <p:nvPr/>
        </p:nvCxnSpPr>
        <p:spPr>
          <a:xfrm flipV="1">
            <a:off x="540385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1BB96-35EE-324B-A57A-DB4EE185017D}"/>
              </a:ext>
            </a:extLst>
          </p:cNvPr>
          <p:cNvCxnSpPr/>
          <p:nvPr/>
        </p:nvCxnSpPr>
        <p:spPr>
          <a:xfrm flipV="1">
            <a:off x="543560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E4CA4E3-D463-1243-B415-2B0285914BD3}"/>
              </a:ext>
            </a:extLst>
          </p:cNvPr>
          <p:cNvGrpSpPr/>
          <p:nvPr/>
        </p:nvGrpSpPr>
        <p:grpSpPr>
          <a:xfrm>
            <a:off x="4724400" y="2457192"/>
            <a:ext cx="2743200" cy="1886208"/>
            <a:chOff x="4724400" y="2457192"/>
            <a:chExt cx="2743200" cy="18862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FCA0549-EB0C-9C48-A1BA-4AAAF3CE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2514600"/>
              <a:ext cx="2743200" cy="1828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CAE1EB-71B2-134D-9B09-320911034CF2}"/>
                </a:ext>
              </a:extLst>
            </p:cNvPr>
            <p:cNvSpPr txBox="1"/>
            <p:nvPr/>
          </p:nvSpPr>
          <p:spPr>
            <a:xfrm>
              <a:off x="5670550" y="2609850"/>
              <a:ext cx="1038225" cy="1079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B9C290-722A-5544-9A5F-EACC9BE7E541}"/>
                </a:ext>
              </a:extLst>
            </p:cNvPr>
            <p:cNvSpPr txBox="1"/>
            <p:nvPr/>
          </p:nvSpPr>
          <p:spPr>
            <a:xfrm>
              <a:off x="5598908" y="2584450"/>
              <a:ext cx="1025525" cy="1397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72D281-53E0-674E-B325-FC76B0B9C2E4}"/>
                </a:ext>
              </a:extLst>
            </p:cNvPr>
            <p:cNvSpPr txBox="1"/>
            <p:nvPr/>
          </p:nvSpPr>
          <p:spPr>
            <a:xfrm>
              <a:off x="5161991" y="2612638"/>
              <a:ext cx="187743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1  2 3      4</a:t>
              </a:r>
              <a:r>
                <a:rPr lang="en-US" sz="5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5    6 7    8        9       10   11               </a:t>
              </a:r>
              <a:r>
                <a:rPr lang="en-US" sz="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r>
                <a:rPr lang="en-US" sz="5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01B4F-DDBC-E646-ABA4-321FBE5A58CB}"/>
                </a:ext>
              </a:extLst>
            </p:cNvPr>
            <p:cNvSpPr txBox="1"/>
            <p:nvPr/>
          </p:nvSpPr>
          <p:spPr>
            <a:xfrm>
              <a:off x="5668572" y="2457192"/>
              <a:ext cx="9669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Texas Covid-19 Cases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F748ED-06F1-9742-82F0-0423455EF607}"/>
                </a:ext>
              </a:extLst>
            </p:cNvPr>
            <p:cNvCxnSpPr/>
            <p:nvPr/>
          </p:nvCxnSpPr>
          <p:spPr>
            <a:xfrm flipV="1">
              <a:off x="5702300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D83042-A1C5-E345-9A00-FFF754D85C1C}"/>
                </a:ext>
              </a:extLst>
            </p:cNvPr>
            <p:cNvCxnSpPr/>
            <p:nvPr/>
          </p:nvCxnSpPr>
          <p:spPr>
            <a:xfrm flipV="1">
              <a:off x="5822950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B04E4A-1624-FF49-9158-6A441D1442E0}"/>
                </a:ext>
              </a:extLst>
            </p:cNvPr>
            <p:cNvCxnSpPr/>
            <p:nvPr/>
          </p:nvCxnSpPr>
          <p:spPr>
            <a:xfrm flipV="1">
              <a:off x="6781800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65B81D-ED83-794C-A649-2D16F9FC6862}"/>
                </a:ext>
              </a:extLst>
            </p:cNvPr>
            <p:cNvCxnSpPr/>
            <p:nvPr/>
          </p:nvCxnSpPr>
          <p:spPr>
            <a:xfrm flipV="1">
              <a:off x="5851525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03E37F-AF15-7A44-8175-5AC76850BB7D}"/>
                </a:ext>
              </a:extLst>
            </p:cNvPr>
            <p:cNvCxnSpPr/>
            <p:nvPr/>
          </p:nvCxnSpPr>
          <p:spPr>
            <a:xfrm flipV="1">
              <a:off x="527367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07B496-4967-3F45-B285-42A40F74BEE4}"/>
                </a:ext>
              </a:extLst>
            </p:cNvPr>
            <p:cNvCxnSpPr/>
            <p:nvPr/>
          </p:nvCxnSpPr>
          <p:spPr>
            <a:xfrm flipV="1">
              <a:off x="553402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E330F66-4517-2143-A368-4A58FCDD3D43}"/>
                </a:ext>
              </a:extLst>
            </p:cNvPr>
            <p:cNvCxnSpPr/>
            <p:nvPr/>
          </p:nvCxnSpPr>
          <p:spPr>
            <a:xfrm flipV="1">
              <a:off x="534352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B96926D-EA37-6F4B-944C-C4A1BA925936}"/>
                </a:ext>
              </a:extLst>
            </p:cNvPr>
            <p:cNvCxnSpPr/>
            <p:nvPr/>
          </p:nvCxnSpPr>
          <p:spPr>
            <a:xfrm flipV="1">
              <a:off x="538162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ED9C50-8CB0-AD4F-A840-193747663902}"/>
                </a:ext>
              </a:extLst>
            </p:cNvPr>
            <p:cNvCxnSpPr/>
            <p:nvPr/>
          </p:nvCxnSpPr>
          <p:spPr>
            <a:xfrm flipV="1">
              <a:off x="5969000" y="2717800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104373-00E4-B744-8B4A-16A97DD24ED1}"/>
                </a:ext>
              </a:extLst>
            </p:cNvPr>
            <p:cNvCxnSpPr/>
            <p:nvPr/>
          </p:nvCxnSpPr>
          <p:spPr>
            <a:xfrm flipV="1">
              <a:off x="6146800" y="2714625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4DAA13-90C5-DA4D-9899-10D3729A1868}"/>
                </a:ext>
              </a:extLst>
            </p:cNvPr>
            <p:cNvCxnSpPr/>
            <p:nvPr/>
          </p:nvCxnSpPr>
          <p:spPr>
            <a:xfrm flipV="1">
              <a:off x="6324600" y="2714625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B6FEC2-BE84-DB44-AB9E-696A2AE7FAC2}"/>
                </a:ext>
              </a:extLst>
            </p:cNvPr>
            <p:cNvCxnSpPr/>
            <p:nvPr/>
          </p:nvCxnSpPr>
          <p:spPr>
            <a:xfrm flipV="1">
              <a:off x="6435725" y="2714625"/>
              <a:ext cx="0" cy="1260475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B9C10C-77A1-E14C-A957-88AB76C82DA9}"/>
                </a:ext>
              </a:extLst>
            </p:cNvPr>
            <p:cNvCxnSpPr/>
            <p:nvPr/>
          </p:nvCxnSpPr>
          <p:spPr>
            <a:xfrm flipV="1">
              <a:off x="6880225" y="2717800"/>
              <a:ext cx="0" cy="126047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7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E4495-501F-4F49-ADEA-6A21B98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14600"/>
            <a:ext cx="2743200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6A713-6BB4-1047-9BED-F9CF01E762EC}"/>
              </a:ext>
            </a:extLst>
          </p:cNvPr>
          <p:cNvSpPr txBox="1"/>
          <p:nvPr/>
        </p:nvSpPr>
        <p:spPr>
          <a:xfrm>
            <a:off x="5514975" y="2619375"/>
            <a:ext cx="1282700" cy="10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31B37-BD74-E748-A14F-355C2CBF5CB8}"/>
              </a:ext>
            </a:extLst>
          </p:cNvPr>
          <p:cNvSpPr txBox="1"/>
          <p:nvPr/>
        </p:nvSpPr>
        <p:spPr>
          <a:xfrm>
            <a:off x="5670550" y="2609850"/>
            <a:ext cx="1038225" cy="1079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784E5-0700-004C-AD38-2E0835A2CD0E}"/>
              </a:ext>
            </a:extLst>
          </p:cNvPr>
          <p:cNvSpPr txBox="1"/>
          <p:nvPr/>
        </p:nvSpPr>
        <p:spPr>
          <a:xfrm>
            <a:off x="5598908" y="2584450"/>
            <a:ext cx="1025525" cy="13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75FBD-27AC-374C-837A-FD529645CB9A}"/>
              </a:ext>
            </a:extLst>
          </p:cNvPr>
          <p:cNvSpPr txBox="1"/>
          <p:nvPr/>
        </p:nvSpPr>
        <p:spPr>
          <a:xfrm>
            <a:off x="5161991" y="2612638"/>
            <a:ext cx="187743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1  2 3      4</a:t>
            </a:r>
            <a: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5    6 7    8        9       10   11               </a:t>
            </a:r>
            <a:r>
              <a:rPr lang="en-US" sz="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F2304-4611-7F48-B847-20D8BF7D3C62}"/>
              </a:ext>
            </a:extLst>
          </p:cNvPr>
          <p:cNvSpPr txBox="1"/>
          <p:nvPr/>
        </p:nvSpPr>
        <p:spPr>
          <a:xfrm>
            <a:off x="5579672" y="2457192"/>
            <a:ext cx="1165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Washington Covid-19 Cases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D610CF-E618-0841-B039-F04D88883BC0}"/>
              </a:ext>
            </a:extLst>
          </p:cNvPr>
          <p:cNvCxnSpPr/>
          <p:nvPr/>
        </p:nvCxnSpPr>
        <p:spPr>
          <a:xfrm flipV="1">
            <a:off x="5273675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61A16B-9A9B-B848-9328-1E929E0DCA83}"/>
              </a:ext>
            </a:extLst>
          </p:cNvPr>
          <p:cNvCxnSpPr/>
          <p:nvPr/>
        </p:nvCxnSpPr>
        <p:spPr>
          <a:xfrm flipV="1">
            <a:off x="540385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0249E0-BC3F-644B-91C5-C0DD71FD8D8D}"/>
              </a:ext>
            </a:extLst>
          </p:cNvPr>
          <p:cNvCxnSpPr/>
          <p:nvPr/>
        </p:nvCxnSpPr>
        <p:spPr>
          <a:xfrm flipV="1">
            <a:off x="532130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269F49-311E-A247-B466-FAAE47FFC14A}"/>
              </a:ext>
            </a:extLst>
          </p:cNvPr>
          <p:cNvCxnSpPr/>
          <p:nvPr/>
        </p:nvCxnSpPr>
        <p:spPr>
          <a:xfrm flipV="1">
            <a:off x="5343525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590F03-3C7C-BB4E-A0A9-DB7C9D3A9A2E}"/>
              </a:ext>
            </a:extLst>
          </p:cNvPr>
          <p:cNvCxnSpPr/>
          <p:nvPr/>
        </p:nvCxnSpPr>
        <p:spPr>
          <a:xfrm flipV="1">
            <a:off x="6096000" y="2714625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F7B996-6717-6C42-A00B-7B7D96C128CA}"/>
              </a:ext>
            </a:extLst>
          </p:cNvPr>
          <p:cNvCxnSpPr/>
          <p:nvPr/>
        </p:nvCxnSpPr>
        <p:spPr>
          <a:xfrm flipV="1">
            <a:off x="6121400" y="2714625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0A2C5B-9B46-5741-A86E-97E202EEB571}"/>
              </a:ext>
            </a:extLst>
          </p:cNvPr>
          <p:cNvCxnSpPr/>
          <p:nvPr/>
        </p:nvCxnSpPr>
        <p:spPr>
          <a:xfrm flipV="1">
            <a:off x="6146800" y="2714625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6C206C-9DD5-B34E-B54E-56B30DB4DDF7}"/>
              </a:ext>
            </a:extLst>
          </p:cNvPr>
          <p:cNvCxnSpPr/>
          <p:nvPr/>
        </p:nvCxnSpPr>
        <p:spPr>
          <a:xfrm flipV="1">
            <a:off x="6880225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DF77BE-DB89-304C-BD51-8A87FD3D8F1B}"/>
              </a:ext>
            </a:extLst>
          </p:cNvPr>
          <p:cNvCxnSpPr/>
          <p:nvPr/>
        </p:nvCxnSpPr>
        <p:spPr>
          <a:xfrm flipV="1">
            <a:off x="529590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1A2620-3C46-3E49-A31C-EC9E49E15EDB}"/>
              </a:ext>
            </a:extLst>
          </p:cNvPr>
          <p:cNvCxnSpPr/>
          <p:nvPr/>
        </p:nvCxnSpPr>
        <p:spPr>
          <a:xfrm flipV="1">
            <a:off x="5381625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0E3358-5E0C-AB40-80C6-6744D1158C2B}"/>
              </a:ext>
            </a:extLst>
          </p:cNvPr>
          <p:cNvCxnSpPr/>
          <p:nvPr/>
        </p:nvCxnSpPr>
        <p:spPr>
          <a:xfrm flipV="1">
            <a:off x="5492750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777BF1-CCB1-984C-A944-84F3D4424458}"/>
              </a:ext>
            </a:extLst>
          </p:cNvPr>
          <p:cNvCxnSpPr/>
          <p:nvPr/>
        </p:nvCxnSpPr>
        <p:spPr>
          <a:xfrm flipV="1">
            <a:off x="5629275" y="2717800"/>
            <a:ext cx="0" cy="126047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D1BEC1-97EC-D04E-B07A-EE3C567B753E}"/>
              </a:ext>
            </a:extLst>
          </p:cNvPr>
          <p:cNvCxnSpPr/>
          <p:nvPr/>
        </p:nvCxnSpPr>
        <p:spPr>
          <a:xfrm flipV="1">
            <a:off x="6435725" y="2717800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1E75A0-B300-814B-9042-52AAAF549AF2}"/>
              </a:ext>
            </a:extLst>
          </p:cNvPr>
          <p:cNvCxnSpPr/>
          <p:nvPr/>
        </p:nvCxnSpPr>
        <p:spPr>
          <a:xfrm flipV="1">
            <a:off x="6546850" y="2714625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E8C82B-0A93-1E43-871C-724CABEA35B6}"/>
              </a:ext>
            </a:extLst>
          </p:cNvPr>
          <p:cNvCxnSpPr/>
          <p:nvPr/>
        </p:nvCxnSpPr>
        <p:spPr>
          <a:xfrm flipV="1">
            <a:off x="6721475" y="2711450"/>
            <a:ext cx="0" cy="1260475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66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Sadie Larson</dc:creator>
  <cp:lastModifiedBy>Sadie Larson</cp:lastModifiedBy>
  <cp:revision>11</cp:revision>
  <dcterms:created xsi:type="dcterms:W3CDTF">2020-07-27T17:33:39Z</dcterms:created>
  <dcterms:modified xsi:type="dcterms:W3CDTF">2020-07-27T23:14:15Z</dcterms:modified>
</cp:coreProperties>
</file>