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SmartThingsWebApp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unoriginal name, by Nate Wood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28601" l="0" r="0" t="13874"/>
          <a:stretch/>
        </p:blipFill>
        <p:spPr>
          <a:xfrm>
            <a:off x="4596425" y="3506175"/>
            <a:ext cx="42237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Weather API service to tell if its dark or light outside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Subscribe to events from presence devices to monitor arrivals of users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device commands to turn on lights based upon weather logic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in public cloud to establish persistence of Smart App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and Tools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519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Weather API call working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Basic weather logic </a:t>
            </a:r>
            <a:r>
              <a:rPr lang="en"/>
              <a:t>implemented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SmartThings API calls working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Post requests to update turn on light(s)/switch(es)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Subscriptions for device events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device (light or presence) support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SmartThings App now in Self-Publish mode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Must go under SmartThings review to be published </a:t>
            </a:r>
            <a:r>
              <a:rPr lang="en"/>
              <a:t>publicly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Hosted in AWS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Using Cloudflare for DNS which provides required HTTPS certificates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28601" l="0" r="0" t="13874"/>
          <a:stretch/>
        </p:blipFill>
        <p:spPr>
          <a:xfrm>
            <a:off x="5594350" y="3589559"/>
            <a:ext cx="2971500" cy="964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450" y="949849"/>
            <a:ext cx="1063400" cy="10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350" y="2121175"/>
            <a:ext cx="2971500" cy="136044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350" y="949850"/>
            <a:ext cx="1772325" cy="10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Outstanding work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additional security measures to validate request are </a:t>
            </a:r>
            <a:r>
              <a:rPr lang="en"/>
              <a:t>originating</a:t>
            </a:r>
            <a:r>
              <a:rPr lang="en"/>
              <a:t> from SmartThings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SmartApp for SmartThings developer marketplace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allow anyone to use the SmartApp for their own SmartThings hub/devices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sunrise/sunset times to augment weather logic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Ex: if its past sunset the weather doesn’t matter, it’s already dark outside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AWS Lambda functions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goal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