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0" r:id="rId2"/>
    <p:sldId id="291" r:id="rId3"/>
    <p:sldId id="292" r:id="rId4"/>
    <p:sldId id="293" r:id="rId5"/>
  </p:sldIdLst>
  <p:sldSz cx="7200900" cy="1224121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54"/>
    <a:srgbClr val="DD1596"/>
    <a:srgbClr val="DD15CF"/>
    <a:srgbClr val="FCC4CD"/>
    <a:srgbClr val="FFD9F5"/>
    <a:srgbClr val="FDD3DA"/>
    <a:srgbClr val="FEDEE8"/>
    <a:srgbClr val="FFF7FD"/>
    <a:srgbClr val="FFBDEE"/>
    <a:srgbClr val="FFE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640" y="-288"/>
      </p:cViewPr>
      <p:guideLst>
        <p:guide orient="horz" pos="3857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4E4FB-BD6F-469A-BAA9-97FF24ED645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420938" y="685800"/>
            <a:ext cx="2016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D4FE-6728-4815-88A8-C39B39D4F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81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073" y="3802712"/>
            <a:ext cx="6120765" cy="26239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0140" y="6936700"/>
            <a:ext cx="5040631" cy="31283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9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1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220659" y="490218"/>
            <a:ext cx="1620203" cy="1044470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60054" y="490218"/>
            <a:ext cx="4740593" cy="104447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829" y="7866128"/>
            <a:ext cx="6120765" cy="24312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8829" y="5188354"/>
            <a:ext cx="6120765" cy="26777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00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60050" y="2856286"/>
            <a:ext cx="3180397" cy="8078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60466" y="2856286"/>
            <a:ext cx="3180397" cy="8078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0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0047" y="2740113"/>
            <a:ext cx="3181648" cy="1141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0047" y="3882053"/>
            <a:ext cx="3181648" cy="70528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657967" y="2740113"/>
            <a:ext cx="3182897" cy="1141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657967" y="3882053"/>
            <a:ext cx="3182897" cy="70528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3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052" y="487395"/>
            <a:ext cx="2369047" cy="20742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5353" y="487384"/>
            <a:ext cx="4025504" cy="10447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60052" y="2561598"/>
            <a:ext cx="2369047" cy="83733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1429" y="8568866"/>
            <a:ext cx="4320540" cy="101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11429" y="1093787"/>
            <a:ext cx="4320540" cy="73447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11429" y="9580464"/>
            <a:ext cx="4320540" cy="14366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0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0050" y="490218"/>
            <a:ext cx="6480811" cy="2040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0050" y="2856286"/>
            <a:ext cx="6480811" cy="807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60053" y="11345805"/>
            <a:ext cx="1680211" cy="6517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E203-4536-4CA7-BB73-6B1454115F5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60313" y="11345805"/>
            <a:ext cx="2280285" cy="6517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160653" y="11345805"/>
            <a:ext cx="1680211" cy="6517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97C4-A84A-4980-9F17-E1DCC4B05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60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96194" y="4941916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DESIGN 3</a:t>
            </a:r>
            <a:endParaRPr lang="pt-BR" sz="66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UÁRIO\OneDrive\Documentos\Códigos\Portifolio_Landing_Page_Me\imagens\FotoCapaPortifolio.Transparen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 t="6191" r="30822" b="7929"/>
          <a:stretch/>
        </p:blipFill>
        <p:spPr bwMode="auto">
          <a:xfrm>
            <a:off x="4032498" y="1353686"/>
            <a:ext cx="2960693" cy="453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9620" y="1783525"/>
            <a:ext cx="3768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Bem vindo(a)  </a:t>
            </a:r>
          </a:p>
          <a:p>
            <a:r>
              <a:rPr lang="pt-BR" sz="3600" dirty="0" smtClean="0">
                <a:ln w="1270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ADE TOMMY" pitchFamily="50" charset="0"/>
              </a:rPr>
              <a:t>ao meu portfólio</a:t>
            </a:r>
            <a:endParaRPr lang="pt-BR" sz="3600" dirty="0">
              <a:ln w="1270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ADE TOMMY" pitchFamily="50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620" y="380948"/>
            <a:ext cx="61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Sobre mim</a:t>
            </a:r>
            <a:r>
              <a:rPr lang="pt-BR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      Projetos       Habilidades        Contato</a:t>
            </a:r>
            <a:endParaRPr lang="pt-BR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94114" y="900485"/>
            <a:ext cx="6319229" cy="0"/>
          </a:xfrm>
          <a:prstGeom prst="line">
            <a:avLst/>
          </a:prstGeom>
          <a:ln w="19050">
            <a:solidFill>
              <a:srgbClr val="FDD3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C:\Users\USUÁRIO\OneDrive\Documentos\Códigos\Portifólio 2\imagens\Botãolinkedin_simpl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70" y="4601179"/>
            <a:ext cx="638766" cy="6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54072" y="3205192"/>
            <a:ext cx="372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Meu nome é Emily Angel </a:t>
            </a:r>
          </a:p>
          <a:p>
            <a:r>
              <a:rPr lang="pt-B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e é um prazer tê-lo aqui</a:t>
            </a:r>
            <a:endParaRPr lang="pt-B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pic>
        <p:nvPicPr>
          <p:cNvPr id="10" name="Picture 2" descr="C:\Users\USUÁRIO\Downloads\githu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4" y="4560063"/>
            <a:ext cx="720080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USUÁRIO\Downloads\nuvem-PhotoRoom.png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821" y="4584870"/>
            <a:ext cx="969605" cy="69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0" y="5887694"/>
            <a:ext cx="7200900" cy="5201464"/>
          </a:xfrm>
          <a:prstGeom prst="rect">
            <a:avLst/>
          </a:prstGeom>
          <a:solidFill>
            <a:srgbClr val="FC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C:\Users\USUÁRIO\OneDrive\Documentos\Códigos\Portifolio_Landing_Page_Me\imagens\Mulhernapos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1"/>
          <a:stretch/>
        </p:blipFill>
        <p:spPr bwMode="auto">
          <a:xfrm>
            <a:off x="425000" y="6336630"/>
            <a:ext cx="2477230" cy="2929236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092063" y="6239938"/>
            <a:ext cx="376206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DE TOMMY" pitchFamily="50" charset="0"/>
                <a:ea typeface="Roboto" pitchFamily="2" charset="0"/>
              </a:rPr>
              <a:t>Sobre mim</a:t>
            </a:r>
          </a:p>
          <a:p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Olá, muito prazer! Meu nome é Emily Angel e sou aspirante a desenvolvedora web. Conheci a área de desenvolvimento enquanto cursava Engenharia Biomédica na Universidade Federal de Pernambuco e desde então me tornei uma entusiasta da área em especial no que diz respeito a front end. Buscando uma formação mais específica nessa área, decidi migrar a minha formação e agora curso Desenvolvimento de Software Multiplataforma pela Fatec Zona Leste em São Paulo. Escolhi este curso e esta instituição, pois, pude verificar que a grade de formação é moderna e focada nas necessidades de mercado atual. Ainda estou em processo de aprendizagem e espero poder fazer parte do mundo do desenvolvimento em breve.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2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2272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Projetos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5671" y="1911573"/>
            <a:ext cx="3043693" cy="433291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92" y="1184353"/>
            <a:ext cx="2631331" cy="15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058" y="2297584"/>
            <a:ext cx="2631331" cy="15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46600" y="1944755"/>
            <a:ext cx="259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Área de usuários</a:t>
            </a:r>
            <a:endParaRPr lang="pt-BR" sz="20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5" name="Picture 2" descr="C:\Users\USUÁRIO\OneDrive\Documentos\Códigos\Portifolio_Landing_Page_Me\imagens\Imagem_Projeto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/>
          <a:stretch/>
        </p:blipFill>
        <p:spPr bwMode="auto">
          <a:xfrm>
            <a:off x="3528441" y="1564459"/>
            <a:ext cx="3092567" cy="182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0" y="1335509"/>
            <a:ext cx="3022565" cy="433291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40713" y="1364404"/>
            <a:ext cx="259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Sites Responsivos</a:t>
            </a:r>
            <a:endParaRPr lang="pt-BR" sz="20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1" y="2487637"/>
            <a:ext cx="3022565" cy="433291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440712" y="2516532"/>
            <a:ext cx="259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E-commerce</a:t>
            </a:r>
            <a:endParaRPr lang="pt-BR" sz="20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0" y="3063701"/>
            <a:ext cx="3043693" cy="433291"/>
          </a:xfrm>
          <a:prstGeom prst="rect">
            <a:avLst/>
          </a:prstGeom>
          <a:solidFill>
            <a:srgbClr val="FDD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52271" y="3096883"/>
            <a:ext cx="259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A0A54"/>
                </a:solidFill>
                <a:latin typeface="Roboto" pitchFamily="2" charset="0"/>
                <a:ea typeface="Roboto" pitchFamily="2" charset="0"/>
              </a:rPr>
              <a:t>Turismo</a:t>
            </a:r>
            <a:endParaRPr lang="pt-BR" sz="2000" dirty="0">
              <a:solidFill>
                <a:srgbClr val="FA0A54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60368" y="4536430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Acesse os Projetos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7" name="Picture 2" descr="C:\Users\USUÁRIO\OneDrive\Documentos\Códigos\Portifolio_Landing_Page_Me\imagens\Imagem_Projeto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/>
          <a:stretch/>
        </p:blipFill>
        <p:spPr bwMode="auto">
          <a:xfrm>
            <a:off x="715245" y="5428310"/>
            <a:ext cx="2715674" cy="160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86" y="5439334"/>
            <a:ext cx="2720527" cy="15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96" y="9937030"/>
            <a:ext cx="2720527" cy="15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10" y="9937030"/>
            <a:ext cx="2720527" cy="15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2" y="8064822"/>
            <a:ext cx="2720527" cy="15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USUÁRIO\OneDrive\Documentos\Códigos\Portifolio_Landing_Page_Me\imagens\Imagem_desenvolvimen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10" y="8064822"/>
            <a:ext cx="2720527" cy="15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/>
          <p:cNvSpPr/>
          <p:nvPr/>
        </p:nvSpPr>
        <p:spPr>
          <a:xfrm>
            <a:off x="781371" y="7032947"/>
            <a:ext cx="2649548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Pet Friendly </a:t>
            </a:r>
          </a:p>
          <a:p>
            <a:r>
              <a:rPr lang="pt-BR" sz="11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Site de um pet shop com apresentação da marca, pagina de produtos  e área de contato utilizando HTML e CSS.</a:t>
            </a:r>
            <a:endParaRPr lang="pt-BR" sz="1100" dirty="0"/>
          </a:p>
        </p:txBody>
      </p:sp>
      <p:sp>
        <p:nvSpPr>
          <p:cNvPr id="34" name="Retângulo 33"/>
          <p:cNvSpPr/>
          <p:nvPr/>
        </p:nvSpPr>
        <p:spPr>
          <a:xfrm>
            <a:off x="3902413" y="7035580"/>
            <a:ext cx="2649548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ViajeJá</a:t>
            </a:r>
          </a:p>
          <a:p>
            <a:r>
              <a:rPr lang="pt-BR" sz="11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Site de viagens com área do usuário e reserva de hotel para vários destinos utilizando HTML, CSS e JavaScript.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8824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8162" y="25191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Habilidades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06819" y="1008038"/>
            <a:ext cx="5635148" cy="2520280"/>
          </a:xfrm>
          <a:prstGeom prst="roundRect">
            <a:avLst/>
          </a:prstGeom>
          <a:solidFill>
            <a:srgbClr val="FC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USUÁRIO\OneDrive\Documentos\Códigos\Portifólio 2\imagens\bootstr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27" y="1306198"/>
            <a:ext cx="693106" cy="69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UÁRIO\OneDrive\Documentos\Códigos\Portifólio 2\imagens\c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76" y="1254857"/>
            <a:ext cx="795790" cy="79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USUÁRIO\OneDrive\Documentos\Códigos\Portifólio 2\imagens\html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59" y="1214626"/>
            <a:ext cx="803926" cy="8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USUÁRIO\OneDrive\Documentos\Códigos\Portifólio 2\imagens\j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28" y="1274189"/>
            <a:ext cx="757125" cy="75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USUÁRIO\OneDrive\Documentos\Códigos\Portifólio 2\imagens\rea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23" y="1324523"/>
            <a:ext cx="791568" cy="7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USUÁRIO\OneDrive\Documentos\Códigos\Portifólio 2\imagens\vecteezy_github-logo-git-hub-icon-with-text-on-white-background_1683388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104" r="96875">
                        <a14:foregroundMark x1="55260" y1="53333" x2="55260" y2="53333"/>
                        <a14:foregroundMark x1="54948" y1="43021" x2="54948" y2="43021"/>
                        <a14:foregroundMark x1="59740" y1="51250" x2="59740" y2="51250"/>
                        <a14:foregroundMark x1="71771" y1="42292" x2="71771" y2="42292"/>
                        <a14:foregroundMark x1="78333" y1="60208" x2="78333" y2="60208"/>
                        <a14:foregroundMark x1="85521" y1="46458" x2="85521" y2="46458"/>
                        <a14:foregroundMark x1="48385" y1="38854" x2="48385" y2="388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8" t="13642" r="6569" b="15739"/>
          <a:stretch/>
        </p:blipFill>
        <p:spPr bwMode="auto">
          <a:xfrm>
            <a:off x="3481898" y="2437782"/>
            <a:ext cx="2257209" cy="9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USUÁRIO\OneDrive\Documentos\Códigos\Portifólio 2\imagens\Git-logo-orange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84" y="2574854"/>
            <a:ext cx="1512785" cy="63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USUÁRIO\OneDrive\Documentos\Códigos\Portifólio 2\imagens\php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5" b="22213"/>
          <a:stretch/>
        </p:blipFill>
        <p:spPr bwMode="auto">
          <a:xfrm>
            <a:off x="2087244" y="3757530"/>
            <a:ext cx="1111642" cy="6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3198886" y="3888358"/>
            <a:ext cx="2154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Em aprendizagem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0349" y="4980352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MADE TOMMY" pitchFamily="50" charset="0"/>
                <a:ea typeface="Roboto" pitchFamily="2" charset="0"/>
              </a:rPr>
              <a:t>Contato</a:t>
            </a:r>
            <a:endParaRPr lang="pt-BR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767738" y="5940383"/>
            <a:ext cx="4116083" cy="3679600"/>
          </a:xfrm>
          <a:prstGeom prst="roundRect">
            <a:avLst/>
          </a:prstGeom>
          <a:solidFill>
            <a:srgbClr val="FCC4C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085536" y="6149717"/>
            <a:ext cx="33991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Email: emilyangel.gouveia@gmail.com 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Ou se preferir preencha o formulário abaixo: 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057815" y="7037008"/>
            <a:ext cx="3426920" cy="3334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042769" y="7466968"/>
            <a:ext cx="3441966" cy="31321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021492" y="7880472"/>
            <a:ext cx="3463242" cy="14084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087853" y="7062690"/>
            <a:ext cx="1337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Nome: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087853" y="7472406"/>
            <a:ext cx="1337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Email: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089456" y="7903002"/>
            <a:ext cx="1337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Sua mensagem:</a:t>
            </a:r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" descr="C:\Users\USUÁRIO\OneDrive\Documentos\Códigos\Portifólio 2\imagens\Botão_GitHub.transparent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6" y="6141930"/>
            <a:ext cx="2183162" cy="8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USUÁRIO\OneDrive\Documentos\Códigos\Portifólio 2\imagens\Botão LinkedIn.transparent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85" y="7050744"/>
            <a:ext cx="1854397" cy="63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USUÁRIO\OneDrive\Documentos\Códigos\Portifólio 2\imagens\Botão LinkedIn.transparent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85" y="7828214"/>
            <a:ext cx="1854397" cy="63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754347" y="11737230"/>
            <a:ext cx="3740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latin typeface="+mj-lt"/>
                <a:ea typeface="Roboto" pitchFamily="2" charset="0"/>
              </a:rPr>
              <a:t>Página desenvolvida por Emily Angel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44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232</Words>
  <Application>Microsoft Office PowerPoint</Application>
  <PresentationFormat>Personalizar</PresentationFormat>
  <Paragraphs>28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72</cp:revision>
  <dcterms:created xsi:type="dcterms:W3CDTF">2023-05-05T23:00:06Z</dcterms:created>
  <dcterms:modified xsi:type="dcterms:W3CDTF">2023-05-06T03:26:42Z</dcterms:modified>
</cp:coreProperties>
</file>