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57" r:id="rId3"/>
    <p:sldId id="260" r:id="rId4"/>
    <p:sldId id="275" r:id="rId5"/>
    <p:sldId id="276" r:id="rId6"/>
    <p:sldId id="273" r:id="rId7"/>
    <p:sldId id="274" r:id="rId8"/>
    <p:sldId id="267" r:id="rId9"/>
    <p:sldId id="264" r:id="rId10"/>
    <p:sldId id="277" r:id="rId11"/>
    <p:sldId id="263" r:id="rId12"/>
    <p:sldId id="278" r:id="rId13"/>
    <p:sldId id="279" r:id="rId14"/>
    <p:sldId id="280" r:id="rId15"/>
    <p:sldId id="281" r:id="rId16"/>
    <p:sldId id="283" r:id="rId17"/>
    <p:sldId id="284" r:id="rId18"/>
    <p:sldId id="282" r:id="rId19"/>
    <p:sldId id="285" r:id="rId20"/>
    <p:sldId id="286" r:id="rId21"/>
    <p:sldId id="288" r:id="rId22"/>
    <p:sldId id="287" r:id="rId23"/>
    <p:sldId id="290" r:id="rId24"/>
    <p:sldId id="292" r:id="rId25"/>
    <p:sldId id="291" r:id="rId26"/>
    <p:sldId id="293" r:id="rId27"/>
    <p:sldId id="294" r:id="rId28"/>
    <p:sldId id="289" r:id="rId29"/>
  </p:sldIdLst>
  <p:sldSz cx="11880850" cy="68405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54"/>
    <a:srgbClr val="DD1596"/>
    <a:srgbClr val="DD15CF"/>
    <a:srgbClr val="FCC4CD"/>
    <a:srgbClr val="FFD9F5"/>
    <a:srgbClr val="FDD3DA"/>
    <a:srgbClr val="FEDEE8"/>
    <a:srgbClr val="FFF7FD"/>
    <a:srgbClr val="FFBDEE"/>
    <a:srgbClr val="FFE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2" y="-162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4E4FB-BD6F-469A-BAA9-97FF24ED645E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D4FE-6728-4815-88A8-C39B39D4F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81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1066" y="2125001"/>
            <a:ext cx="10098723" cy="146628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2131" y="3876307"/>
            <a:ext cx="8316595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9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13617" y="273939"/>
            <a:ext cx="2673192" cy="583662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94043" y="273939"/>
            <a:ext cx="7821560" cy="583662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506" y="4395682"/>
            <a:ext cx="10098723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38506" y="2899314"/>
            <a:ext cx="10098723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0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94046" y="1596127"/>
            <a:ext cx="5247375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39435" y="1596127"/>
            <a:ext cx="5247375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0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4045" y="1531207"/>
            <a:ext cx="524943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4045" y="2169338"/>
            <a:ext cx="524943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035310" y="1531207"/>
            <a:ext cx="5251501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035310" y="2169338"/>
            <a:ext cx="5251501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3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43" y="272357"/>
            <a:ext cx="3908718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45084" y="272355"/>
            <a:ext cx="6641726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4043" y="1431448"/>
            <a:ext cx="3908718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8730" y="4788380"/>
            <a:ext cx="712851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28730" y="611217"/>
            <a:ext cx="712851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28730" y="5353674"/>
            <a:ext cx="712851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3170"/>
            </a:gs>
            <a:gs pos="39999">
              <a:srgbClr val="FE82A5"/>
            </a:gs>
            <a:gs pos="70000">
              <a:srgbClr val="FDD3DA"/>
            </a:gs>
            <a:gs pos="100000">
              <a:srgbClr val="FFF7FD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94046" y="273939"/>
            <a:ext cx="10692765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4046" y="1596127"/>
            <a:ext cx="10692765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94046" y="6340169"/>
            <a:ext cx="277219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E203-4536-4CA7-BB73-6B1454115F5F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59293" y="6340169"/>
            <a:ext cx="376226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514612" y="6340169"/>
            <a:ext cx="277219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6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ÁRIO\OneDrive\Documentos\Códigos\Portifolio_Landing_Page_Me\imagens\FotoCapaPortifolio.Transparen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 t="6191" r="30822" b="7929"/>
          <a:stretch/>
        </p:blipFill>
        <p:spPr bwMode="auto">
          <a:xfrm>
            <a:off x="6629068" y="884154"/>
            <a:ext cx="3889501" cy="59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00802" y="2062145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Bem vindo(a)  ao meu portfólio</a:t>
            </a:r>
            <a:endParaRPr lang="pt-BR" sz="48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8017" y="28327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Inicio           Sobre mim</a:t>
            </a:r>
            <a:r>
              <a:rPr lang="pt-BR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        Projetos           Contato</a:t>
            </a:r>
            <a:endParaRPr lang="pt-BR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592153" y="3862346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Meu nome é Emily Angel </a:t>
            </a:r>
          </a:p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 é um prazer tê-lo(a) aqui</a:t>
            </a:r>
            <a:endParaRPr lang="pt-B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36369" y="2502767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DESIGN 2</a:t>
            </a:r>
            <a:endParaRPr lang="pt-BR" sz="66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UÁRIO\OneDrive\Documentos\Códigos\Portifolio_Landing_Page_Me\imagens\FotoCapaPortifolio.Transparen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 t="6191" r="30822" b="7929"/>
          <a:stretch/>
        </p:blipFill>
        <p:spPr bwMode="auto">
          <a:xfrm>
            <a:off x="6629068" y="884154"/>
            <a:ext cx="3889501" cy="59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00802" y="2062145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Bem vindo(a)  ao meu portfólio</a:t>
            </a:r>
            <a:endParaRPr lang="pt-BR" sz="48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8017" y="28327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Inicio           Sobre mim</a:t>
            </a:r>
            <a:r>
              <a:rPr lang="pt-BR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        Projetos           Contato</a:t>
            </a:r>
            <a:endParaRPr lang="pt-BR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592153" y="3862346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Meu nome é Emily Angel </a:t>
            </a:r>
          </a:p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 é um prazer tê-lo(a) aqui</a:t>
            </a:r>
            <a:endParaRPr lang="pt-B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USUÁRIO\OneDrive\Documentos\Códigos\Portifolio_Landing_Page_Me\imagens\Mulhernapo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1"/>
          <a:stretch/>
        </p:blipFill>
        <p:spPr bwMode="auto">
          <a:xfrm>
            <a:off x="1691953" y="1404045"/>
            <a:ext cx="2939362" cy="347569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32313" y="1326008"/>
            <a:ext cx="57606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Sobre mim</a:t>
            </a:r>
          </a:p>
          <a:p>
            <a:endParaRPr lang="pt-BR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15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Olá, muito prazer! Meu nome é Emily Angel e sou aspirante a desenvolvedora web. Conheci a área de desenvolvimento enquanto cursava Engenharia Biomédica na Universidade Federal de Pernambuco e desde então me tornei uma entusiasta da área em especial no que diz respeito a front end. Buscando uma formação mais específica nessa área, decidi migrar a minha formação e agora curso Desenvolvimento de Software Multiplataforma pela Fatec Zona Leste em São Paulo. Escolhi este curso e esta instituição, pois, pude verificar que a grade de formação é moderna e focada nas necessidades de mercado atual. Ainda estou em processo de aprendizagem e espero poder fazer parte do mundo do desenvolvimento em breve.</a:t>
            </a:r>
            <a:endParaRPr lang="pt-BR" sz="15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7" name="Picture 3" descr="C:\Users\USUÁRIO\OneDrive\Documentos\Códigos\Portifolio_Landing_Page_Me\imagens\Botão_GitHub.transparen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0" y="4974458"/>
            <a:ext cx="1813130" cy="7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UÁRIO\OneDrive\Documentos\Códigos\Portifolio_Landing_Page_Me\imagens\Botão LinkedIn.transparen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06" y="5086169"/>
            <a:ext cx="1511787" cy="5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UÁRIO\OneDrive\Documentos\Códigos\Portifolio_Landing_Page_Me\imagens\Botão Curriculo.transparen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14" y="5044908"/>
            <a:ext cx="1452487" cy="5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844081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Projetos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1558" y="1476053"/>
            <a:ext cx="5015880" cy="648072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11558" y="2376271"/>
            <a:ext cx="5015880" cy="648072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3420267"/>
            <a:ext cx="5015880" cy="648072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8864" y="4407766"/>
            <a:ext cx="5015880" cy="648072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09606" y="1538479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Sites responsivos</a:t>
            </a:r>
            <a:endParaRPr lang="pt-BR" sz="28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52272" y="3482693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E-commerce</a:t>
            </a:r>
            <a:endParaRPr lang="pt-BR" sz="28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52272" y="2438697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Área de usuários</a:t>
            </a:r>
            <a:endParaRPr lang="pt-BR" sz="28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852272" y="4489283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Turismo</a:t>
            </a:r>
            <a:endParaRPr lang="pt-BR" sz="28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47904" y="1080006"/>
            <a:ext cx="4464496" cy="5039691"/>
          </a:xfrm>
          <a:prstGeom prst="rect">
            <a:avLst/>
          </a:prstGeom>
          <a:solidFill>
            <a:srgbClr val="FF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24903" y="4489283"/>
            <a:ext cx="4138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Site de um pet shop com apresentação da marca, pagina de produtos  e área de contato utilizando HTML e CSS.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" name="Picture 2" descr="C:\Users\USUÁRIO\OneDrive\Documentos\Códigos\Portifolio_Landing_Page_Me\imagens\Imagem_Projeto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/>
          <a:stretch/>
        </p:blipFill>
        <p:spPr bwMode="auto">
          <a:xfrm>
            <a:off x="5908234" y="1800089"/>
            <a:ext cx="4143836" cy="24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7231983" y="1291387"/>
            <a:ext cx="147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Pet Friendly </a:t>
            </a:r>
          </a:p>
        </p:txBody>
      </p:sp>
    </p:spTree>
    <p:extLst>
      <p:ext uri="{BB962C8B-B14F-4D97-AF65-F5344CB8AC3E}">
        <p14:creationId xmlns:p14="http://schemas.microsoft.com/office/powerpoint/2010/main" val="27708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844081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Acesse os Projetos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135" y="3074824"/>
            <a:ext cx="29414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Pet Friendly </a:t>
            </a:r>
          </a:p>
          <a:p>
            <a:r>
              <a:rPr lang="pt-BR" sz="1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Site de um pet shop com apresentação da marca, pagina de produtos  e área de contato utilizando HTML e CSS.</a:t>
            </a:r>
            <a:endParaRPr lang="pt-BR" sz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C:\Users\USUÁRIO\OneDrive\Documentos\Códigos\Portifolio_Landing_Page_Me\imagens\Imagem_Projeto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/>
          <a:stretch/>
        </p:blipFill>
        <p:spPr bwMode="auto">
          <a:xfrm>
            <a:off x="952132" y="1321016"/>
            <a:ext cx="292477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15" y="1332038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57" y="1332037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406370" y="3074824"/>
            <a:ext cx="29414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ViajeJá</a:t>
            </a:r>
          </a:p>
          <a:p>
            <a:r>
              <a:rPr lang="pt-BR" sz="1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Site de viagens com área do usuário e reserva de hotel para vários destinos utilizando HTML, CSS e JavaScript.</a:t>
            </a:r>
            <a:endParaRPr lang="pt-BR" sz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823552" y="3101571"/>
            <a:ext cx="2941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A Papelaria</a:t>
            </a:r>
          </a:p>
          <a:p>
            <a:r>
              <a:rPr lang="pt-BR" sz="1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E-commerce de produtos de papelaria com área do usuário e carrinho de compras utilizando HTML, CSS e JavaScript.</a:t>
            </a:r>
            <a:endParaRPr lang="pt-BR" sz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81" y="4173553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30" y="4173552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39" y="4173553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927030" y="6119699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*Todas </a:t>
            </a:r>
            <a:r>
              <a:rPr lang="pt-BR" sz="14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a</a:t>
            </a:r>
            <a:r>
              <a:rPr lang="pt-BR" sz="1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 páginas acima foram criadas com objetivo acadêmico.</a:t>
            </a:r>
          </a:p>
          <a:p>
            <a:r>
              <a:rPr lang="pt-BR" sz="14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Todas as marcas e logotipos são fakes</a:t>
            </a:r>
            <a:endParaRPr lang="pt-BR" sz="1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7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844081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Contato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3996209" y="1476053"/>
            <a:ext cx="6552728" cy="4608512"/>
          </a:xfrm>
          <a:prstGeom prst="roundRect">
            <a:avLst/>
          </a:prstGeom>
          <a:solidFill>
            <a:srgbClr val="FE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500265" y="1908101"/>
            <a:ext cx="5594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Email: emilyangel.gouveia@gmail.com 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Ou se preferir preencha o formulário abaixo: 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137938" y="2091443"/>
            <a:ext cx="1084760" cy="11171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C:\Users\USUÁRIO\OneDrive\Documentos\Códigos\Portifolio_Landing_Page_Me\imagens\Botãolinkedin_simpl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53" y="2057703"/>
            <a:ext cx="1228776" cy="12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UÁRIO\OneDrive\Documentos\Códigos\Portifolio_Landing_Page_Me\imagens\botãowhats.simp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18" y="3525574"/>
            <a:ext cx="1210199" cy="122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4500265" y="2813057"/>
            <a:ext cx="5594202" cy="4770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500265" y="3442502"/>
            <a:ext cx="5594202" cy="4770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500265" y="4071947"/>
            <a:ext cx="5594202" cy="15494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594695" y="28669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Nome: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27242" y="34963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Email: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29344" y="412119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Sua mensagem: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36369" y="2502767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DESIGN 3</a:t>
            </a:r>
            <a:endParaRPr lang="pt-BR" sz="66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UÁRIO\OneDrive\Documentos\Códigos\Portifolio_Landing_Page_Me\imagens\FotoCapaPortifolio.Transparen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 t="6191" r="30822" b="7929"/>
          <a:stretch/>
        </p:blipFill>
        <p:spPr bwMode="auto">
          <a:xfrm>
            <a:off x="6629068" y="884154"/>
            <a:ext cx="3889501" cy="59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02340" y="1789053"/>
            <a:ext cx="5128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Bem vindo(a)  </a:t>
            </a:r>
          </a:p>
          <a:p>
            <a:r>
              <a:rPr lang="pt-BR" sz="50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ao meu portfólio</a:t>
            </a:r>
            <a:endParaRPr lang="pt-BR" sz="50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32113" y="5076453"/>
            <a:ext cx="576064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274536" y="28327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Sobre mim</a:t>
            </a:r>
            <a:r>
              <a:rPr lang="pt-BR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      Projetos       Habilidades        Contato</a:t>
            </a:r>
            <a:endParaRPr lang="pt-BR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1835969" y="5007739"/>
            <a:ext cx="720080" cy="815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 descr="C:\Users\USUÁRIO\OneDrive\Documentos\Códigos\Portifólio 2\imagens\Botãolinkedin_simp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13" y="5007739"/>
            <a:ext cx="762784" cy="7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592153" y="3636293"/>
            <a:ext cx="4392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Meu nome é Emily Angel </a:t>
            </a:r>
          </a:p>
          <a:p>
            <a:r>
              <a:rPr lang="pt-BR" sz="2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 é um prazer tê-lo aqui</a:t>
            </a:r>
            <a:endParaRPr lang="pt-BR" sz="2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4604890" y="5227712"/>
            <a:ext cx="504056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487776" y="5011688"/>
            <a:ext cx="504056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128577" y="5233247"/>
            <a:ext cx="504056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 descr="C:\Users\USUÁRIO\Downloads\githu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59" y="4932436"/>
            <a:ext cx="890398" cy="89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/>
          <p:cNvSpPr/>
          <p:nvPr/>
        </p:nvSpPr>
        <p:spPr>
          <a:xfrm>
            <a:off x="4356249" y="5220469"/>
            <a:ext cx="504056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5" name="Picture 5" descr="C:\Users\USUÁRIO\Downloads\nuvem-PhotoRoom.png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41" y="4995085"/>
            <a:ext cx="1097699" cy="7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0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899988"/>
            <a:ext cx="11880850" cy="4789649"/>
          </a:xfrm>
          <a:prstGeom prst="rect">
            <a:avLst/>
          </a:prstGeom>
          <a:solidFill>
            <a:srgbClr val="FC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USUÁRIO\OneDrive\Documentos\Códigos\Portifolio_Landing_Page_Me\imagens\Mulhernapo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1"/>
          <a:stretch/>
        </p:blipFill>
        <p:spPr bwMode="auto">
          <a:xfrm>
            <a:off x="1691953" y="1460910"/>
            <a:ext cx="2939362" cy="347569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32313" y="1382873"/>
            <a:ext cx="57606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DE TOMMY" pitchFamily="50" charset="0"/>
                <a:ea typeface="Roboto" pitchFamily="2" charset="0"/>
              </a:rPr>
              <a:t>Sobre mim</a:t>
            </a:r>
          </a:p>
          <a:p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Olá, muito prazer! Meu nome é Emily Angel e sou aspirante a desenvolvedora web. Conheci a área de desenvolvimento enquanto cursava Engenharia Biomédica na Universidade Federal de Pernambuco e desde então me tornei uma entusiasta da área em especial no que diz respeito a front end. Buscando uma formação mais específica nessa área, decidi migrar a minha formação e agora curso Desenvolvimento de Software Multiplataforma pela Fatec Zona Leste em São Paulo. Escolhi este curso e esta instituição, pois, pude verificar que a grade de formação é moderna e focada nas necessidades de mercado atual. Ainda estou em processo de aprendizagem e espero poder fazer parte do mundo do desenvolvimento em breve.</a:t>
            </a:r>
            <a:endParaRPr lang="pt-BR" sz="15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60105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Projetos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1558" y="1476053"/>
            <a:ext cx="5015880" cy="648072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11558" y="2376271"/>
            <a:ext cx="5015880" cy="648072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3420267"/>
            <a:ext cx="5015880" cy="648072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8864" y="4407766"/>
            <a:ext cx="5015880" cy="648072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09606" y="1538479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Sites responsivos</a:t>
            </a:r>
            <a:endParaRPr lang="pt-BR" sz="28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52272" y="3482693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E-commerce</a:t>
            </a:r>
            <a:endParaRPr lang="pt-BR" sz="28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6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30" y="1106179"/>
            <a:ext cx="3567435" cy="20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30" y="3544737"/>
            <a:ext cx="3567435" cy="20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852272" y="2438697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Área de usuários</a:t>
            </a:r>
            <a:endParaRPr lang="pt-BR" sz="28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852272" y="4489283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Turismo</a:t>
            </a:r>
            <a:endParaRPr lang="pt-BR" sz="28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2" name="Picture 2" descr="C:\Users\USUÁRIO\OneDrive\Documentos\Códigos\Portifolio_Landing_Page_Me\imagens\Imagem_Projeto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/>
          <a:stretch/>
        </p:blipFill>
        <p:spPr bwMode="auto">
          <a:xfrm>
            <a:off x="5973401" y="1959257"/>
            <a:ext cx="4143836" cy="24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044005"/>
            <a:ext cx="11880850" cy="5040560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UÁRIO\OneDrive\Documentos\Códigos\Portifolio_Landing_Page_Me\imagens\FotoCapaPortifolio.Transparen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 t="6191" r="30822" b="7929"/>
          <a:stretch/>
        </p:blipFill>
        <p:spPr bwMode="auto">
          <a:xfrm>
            <a:off x="6629068" y="884154"/>
            <a:ext cx="3889501" cy="59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00802" y="2062145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Bem vindo(a)  ao meu portfólio</a:t>
            </a:r>
            <a:endParaRPr lang="pt-BR" sz="48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8017" y="28327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Inicio           Sobre mim</a:t>
            </a:r>
            <a:r>
              <a:rPr lang="pt-BR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        Projetos           Contato</a:t>
            </a:r>
            <a:endParaRPr lang="pt-BR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592153" y="3862346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Meu nome é Emily Angel </a:t>
            </a:r>
          </a:p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 é um prazer tê-lo(a) aqui</a:t>
            </a:r>
            <a:endParaRPr lang="pt-B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943254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Acesse os Projetos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135" y="3074824"/>
            <a:ext cx="29414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Pet Friendly </a:t>
            </a:r>
          </a:p>
          <a:p>
            <a:r>
              <a:rPr lang="pt-BR" sz="1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Site de um pet shop com apresentação da marca, pagina de produtos  e área de contato utilizando HTML e CSS.</a:t>
            </a:r>
            <a:endParaRPr lang="pt-BR" sz="1200" dirty="0"/>
          </a:p>
        </p:txBody>
      </p:sp>
      <p:pic>
        <p:nvPicPr>
          <p:cNvPr id="2050" name="Picture 2" descr="C:\Users\USUÁRIO\OneDrive\Documentos\Códigos\Portifolio_Landing_Page_Me\imagens\Imagem_Projeto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/>
          <a:stretch/>
        </p:blipFill>
        <p:spPr bwMode="auto">
          <a:xfrm>
            <a:off x="952132" y="1321016"/>
            <a:ext cx="292477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15" y="1332038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57" y="1332037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406370" y="3074824"/>
            <a:ext cx="29414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ViajeJá</a:t>
            </a:r>
          </a:p>
          <a:p>
            <a:r>
              <a:rPr lang="pt-BR" sz="1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Site de viagens com área do usuário e reserva de hotel para vários destinos utilizando HTML, CSS e JavaScript.</a:t>
            </a:r>
            <a:endParaRPr lang="pt-BR" sz="1200" dirty="0"/>
          </a:p>
        </p:txBody>
      </p:sp>
      <p:sp>
        <p:nvSpPr>
          <p:cNvPr id="13" name="Retângulo 12"/>
          <p:cNvSpPr/>
          <p:nvPr/>
        </p:nvSpPr>
        <p:spPr>
          <a:xfrm>
            <a:off x="7823552" y="3101571"/>
            <a:ext cx="2941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Papelaria</a:t>
            </a:r>
          </a:p>
          <a:p>
            <a:r>
              <a:rPr lang="pt-BR" sz="1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E-commerce de produtos de papelaria com área do usuário e carrinho de compras utilizando HTML, CSS e JavaScript.</a:t>
            </a:r>
            <a:endParaRPr lang="pt-BR" sz="1200" dirty="0"/>
          </a:p>
        </p:txBody>
      </p:sp>
      <p:pic>
        <p:nvPicPr>
          <p:cNvPr id="15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81" y="4173553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30" y="4173552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39" y="4173553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927030" y="6119699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*Todas </a:t>
            </a:r>
            <a:r>
              <a:rPr lang="pt-BR" sz="1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</a:t>
            </a:r>
            <a:r>
              <a:rPr lang="pt-BR" sz="1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 páginas acima foram criadas com objetivo acadêmico.</a:t>
            </a:r>
          </a:p>
          <a:p>
            <a:r>
              <a:rPr lang="pt-BR" sz="1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Todas as marcas e logotipos são fakes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231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575583" y="1130825"/>
            <a:ext cx="8613314" cy="3801612"/>
          </a:xfrm>
          <a:prstGeom prst="roundRect">
            <a:avLst/>
          </a:prstGeom>
          <a:solidFill>
            <a:srgbClr val="FC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01920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Habilidades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030220" y="1742414"/>
            <a:ext cx="792088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C:\Users\USUÁRIO\OneDrive\Documentos\Códigos\Portifólio 2\imagens\bootstr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93" y="1639995"/>
            <a:ext cx="1140942" cy="11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UÁRIO\OneDrive\Documentos\Códigos\Portifólio 2\imagens\c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85" y="1491694"/>
            <a:ext cx="1309974" cy="13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UÁRIO\OneDrive\Documentos\Códigos\Portifólio 2\imagens\html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98" y="1457571"/>
            <a:ext cx="1323366" cy="132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UÁRIO\OneDrive\Documentos\Códigos\Portifólio 2\imagens\j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262" y="1534612"/>
            <a:ext cx="1246325" cy="12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UÁRIO\OneDrive\Documentos\Códigos\Portifólio 2\imagens\re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74" y="1639993"/>
            <a:ext cx="1303023" cy="13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USUÁRIO\OneDrive\Documentos\Códigos\Portifólio 2\imagens\vecteezy_github-logo-git-hub-icon-with-text-on-white-background_1683388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104" r="96875">
                        <a14:foregroundMark x1="55260" y1="53333" x2="55260" y2="53333"/>
                        <a14:foregroundMark x1="54948" y1="43021" x2="54948" y2="43021"/>
                        <a14:foregroundMark x1="59740" y1="51250" x2="59740" y2="51250"/>
                        <a14:foregroundMark x1="71771" y1="42292" x2="71771" y2="42292"/>
                        <a14:foregroundMark x1="78333" y1="60208" x2="78333" y2="60208"/>
                        <a14:foregroundMark x1="85521" y1="46458" x2="85521" y2="46458"/>
                        <a14:foregroundMark x1="48385" y1="38854" x2="48385" y2="38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8" t="13642" r="6569" b="15739"/>
          <a:stretch/>
        </p:blipFill>
        <p:spPr bwMode="auto">
          <a:xfrm>
            <a:off x="5449147" y="3208624"/>
            <a:ext cx="3715657" cy="14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USUÁRIO\OneDrive\Documentos\Códigos\Portifólio 2\imagens\Git-logo-orange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920" y="3487393"/>
            <a:ext cx="2490239" cy="103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USUÁRIO\OneDrive\Documentos\Códigos\Portifólio 2\imagens\php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5" b="22213"/>
          <a:stretch/>
        </p:blipFill>
        <p:spPr bwMode="auto">
          <a:xfrm>
            <a:off x="3604863" y="5307721"/>
            <a:ext cx="1712399" cy="9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5423645" y="5539177"/>
            <a:ext cx="2746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Em aprendizagem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747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60105" y="23226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Contato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5100991" y="1144862"/>
            <a:ext cx="5760640" cy="4608512"/>
          </a:xfrm>
          <a:prstGeom prst="roundRect">
            <a:avLst/>
          </a:prstGeom>
          <a:solidFill>
            <a:srgbClr val="FCC4C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88761" y="1576910"/>
            <a:ext cx="5234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Email: emilyangel.gouveia@gmail.com 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Ou se preferir preencha o formulário abaixo: 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389023" y="2481866"/>
            <a:ext cx="5234162" cy="477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389023" y="3111311"/>
            <a:ext cx="5234161" cy="477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388761" y="3740756"/>
            <a:ext cx="5234424" cy="15494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533039" y="25357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Nome: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3039" y="3138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Email: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533039" y="37900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Sua mensagem: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146" name="Picture 2" descr="C:\Users\USUÁRIO\OneDrive\Documentos\Códigos\Portifólio 2\imagens\Botão_GitHub.transpar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49" y="1291184"/>
            <a:ext cx="3396481" cy="134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UÁRIO\OneDrive\Documentos\Códigos\Portifólio 2\imagens\Botão LinkedIn.transparen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90" y="2720388"/>
            <a:ext cx="2885001" cy="99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USUÁRIO\OneDrive\Documentos\Códigos\Portifólio 2\imagens\Botão LinkedIn.transparen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8" y="3974666"/>
            <a:ext cx="2885001" cy="99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3323213" y="6269231"/>
            <a:ext cx="5234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+mj-lt"/>
                <a:ea typeface="Roboto" pitchFamily="2" charset="0"/>
              </a:rPr>
              <a:t>Página desenvolvida por Emily Angel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6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971873" y="1548061"/>
            <a:ext cx="3528392" cy="34563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USUÁRIO\OneDrive\Documentos\Códigos\Portifólio 2\imagens\imagens originais\Icone_bootstr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1034530"/>
            <a:ext cx="4516760" cy="45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6909035" y="1564718"/>
            <a:ext cx="3528392" cy="34563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USUÁRIO\OneDrive\Documentos\Códigos\Portifólio 2\imagens\imagens originais\Icone_linked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13" y="1352191"/>
            <a:ext cx="3881437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4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953" b="76302" l="26867" r="575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31" t="29356" r="47039" b="27117"/>
          <a:stretch/>
        </p:blipFill>
        <p:spPr bwMode="auto">
          <a:xfrm>
            <a:off x="1669143" y="1750796"/>
            <a:ext cx="3178628" cy="318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161" b="72005" l="59590" r="840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049" t="31712" r="17422" b="29201"/>
          <a:stretch/>
        </p:blipFill>
        <p:spPr bwMode="auto">
          <a:xfrm>
            <a:off x="6052457" y="2075542"/>
            <a:ext cx="2801257" cy="285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2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5652393" y="2754245"/>
            <a:ext cx="1944216" cy="19304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 rot="2675530">
            <a:off x="646377" y="3076705"/>
            <a:ext cx="1218070" cy="11419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UÁRIO\OneDrive\Documentos\Códigos\Portifólio 2\imagens\imagens originais\Logo_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01" y="2772197"/>
            <a:ext cx="4579973" cy="191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ÁRIO\OneDrive\Documentos\Códigos\Portifólio 2\imagens\imagens originais\Logo_githu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42" b="80521" l="7083" r="92500">
                        <a14:foregroundMark x1="47448" y1="39479" x2="47448" y2="39479"/>
                        <a14:foregroundMark x1="55781" y1="49896" x2="55781" y2="49896"/>
                        <a14:foregroundMark x1="60260" y1="47708" x2="60260" y2="47708"/>
                        <a14:foregroundMark x1="66667" y1="47708" x2="66667" y2="47708"/>
                        <a14:foregroundMark x1="75781" y1="48438" x2="75781" y2="48438"/>
                        <a14:foregroundMark x1="85365" y1="50208" x2="85365" y2="50208"/>
                        <a14:foregroundMark x1="55625" y1="39167" x2="55625" y2="3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6" t="18600" r="7298" b="19527"/>
          <a:stretch/>
        </p:blipFill>
        <p:spPr bwMode="auto">
          <a:xfrm>
            <a:off x="5436369" y="2479964"/>
            <a:ext cx="6096000" cy="220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1880850" cy="684053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453" b="66536" l="24451" r="53294">
                        <a14:foregroundMark x1="39531" y1="50781" x2="39531" y2="50781"/>
                        <a14:foregroundMark x1="45681" y1="52474" x2="45681" y2="52474"/>
                        <a14:foregroundMark x1="49048" y1="50000" x2="49048" y2="50000"/>
                        <a14:foregroundMark x1="45827" y1="46094" x2="45827" y2="46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91" t="43303" r="46617" b="34673"/>
          <a:stretch/>
        </p:blipFill>
        <p:spPr bwMode="auto">
          <a:xfrm>
            <a:off x="899865" y="2177143"/>
            <a:ext cx="3759221" cy="161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74" b="66797" l="53441" r="91142">
                        <a14:foregroundMark x1="72548" y1="49349" x2="72548" y2="49349"/>
                        <a14:foregroundMark x1="74305" y1="54557" x2="74305" y2="54557"/>
                        <a14:foregroundMark x1="74305" y1="49740" x2="74305" y2="49740"/>
                        <a14:foregroundMark x1="76720" y1="51953" x2="76720" y2="51953"/>
                        <a14:foregroundMark x1="79868" y1="52344" x2="79868" y2="52344"/>
                        <a14:foregroundMark x1="82870" y1="53385" x2="82870" y2="53385"/>
                        <a14:foregroundMark x1="86603" y1="53385" x2="86603" y2="53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220" t="41220" r="9972" b="35169"/>
          <a:stretch/>
        </p:blipFill>
        <p:spPr bwMode="auto">
          <a:xfrm>
            <a:off x="4920343" y="2177143"/>
            <a:ext cx="4659086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9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9324" y="179909"/>
            <a:ext cx="11880850" cy="68405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92153" y="2403791"/>
            <a:ext cx="5411596" cy="139884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104" b="65234" l="38507" r="530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44" t="39760" r="46901" b="34605"/>
          <a:stretch/>
        </p:blipFill>
        <p:spPr bwMode="auto">
          <a:xfrm>
            <a:off x="2542936" y="1935739"/>
            <a:ext cx="2406538" cy="233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 descr="C:\Users\USUÁRIO\OneDrive\Documentos\Códigos\Portifólio 2\imagens\Botão_texto_ Linked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65" y="4524374"/>
            <a:ext cx="6336704" cy="21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794225" y="2718493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(11) 99899-5529</a:t>
            </a:r>
            <a:endParaRPr lang="pt-BR" sz="4400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021" b="60156" l="40117" r="732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14" t="39443" r="27491" b="41719"/>
          <a:stretch/>
        </p:blipFill>
        <p:spPr bwMode="auto">
          <a:xfrm>
            <a:off x="2235200" y="1059543"/>
            <a:ext cx="6560457" cy="220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96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36369" y="2502767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DESIGN </a:t>
            </a:r>
            <a:r>
              <a:rPr lang="pt-BR" sz="66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4</a:t>
            </a:r>
            <a:endParaRPr lang="pt-BR" sz="66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1880850" cy="792088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UÁRIO\OneDrive\Documentos\Códigos\Portifolio_Landing_Page_Me\imagens\FotoCapaPortifolio.Transparen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 t="6191" r="30822" b="7929"/>
          <a:stretch/>
        </p:blipFill>
        <p:spPr bwMode="auto">
          <a:xfrm>
            <a:off x="6629068" y="884154"/>
            <a:ext cx="3889501" cy="59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00802" y="2062145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Bem vindo(a)  ao meu portfólio</a:t>
            </a:r>
            <a:endParaRPr lang="pt-BR" sz="48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8017" y="28327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Inicio           Sobre mim</a:t>
            </a:r>
            <a:r>
              <a:rPr lang="pt-BR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        Projetos           Contato</a:t>
            </a:r>
            <a:endParaRPr lang="pt-BR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0" y="749946"/>
            <a:ext cx="11880850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592153" y="3862346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Meu nome é Emily Angel </a:t>
            </a:r>
          </a:p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 é um prazer tê-lo(a) aqui</a:t>
            </a:r>
            <a:endParaRPr lang="pt-B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36369" y="2502767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DESIGN 1</a:t>
            </a:r>
            <a:endParaRPr lang="pt-BR" sz="66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1874" y="1885030"/>
            <a:ext cx="10908977" cy="3191423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UÁRIO\OneDrive\Documentos\Códigos\Portifolio_Landing_Page_Me\imagens\FotoCapaPortifolio.Transparen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 t="6191" r="30822" b="7929"/>
          <a:stretch/>
        </p:blipFill>
        <p:spPr bwMode="auto">
          <a:xfrm>
            <a:off x="6629068" y="884154"/>
            <a:ext cx="3889501" cy="59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00802" y="2062145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Bem vindo(a)  ao meu portfólio</a:t>
            </a:r>
            <a:endParaRPr lang="pt-BR" sz="48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8017" y="28327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Inicio           Sobre mim</a:t>
            </a:r>
            <a:r>
              <a:rPr lang="pt-BR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        Projetos           Contato</a:t>
            </a:r>
            <a:endParaRPr lang="pt-BR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592153" y="749946"/>
            <a:ext cx="8784976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92153" y="3862346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Meu nome é Emily Angel </a:t>
            </a:r>
          </a:p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 é um prazer tê-lo(a) aqui</a:t>
            </a:r>
            <a:endParaRPr lang="pt-B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7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044005"/>
            <a:ext cx="11880850" cy="5040560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USUÁRIO\OneDrive\Documentos\Códigos\Portifolio_Landing_Page_Me\imagens\Mulhernapo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1"/>
          <a:stretch/>
        </p:blipFill>
        <p:spPr bwMode="auto">
          <a:xfrm>
            <a:off x="1691953" y="1404045"/>
            <a:ext cx="2939362" cy="347569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32313" y="1326008"/>
            <a:ext cx="57606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Sobre mim</a:t>
            </a:r>
          </a:p>
          <a:p>
            <a:endParaRPr lang="pt-BR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15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Olá, muito prazer! Meu nome é Emily Angel e sou aspirante a desenvolvedora web. Conheci a área de desenvolvimento enquanto cursava Engenharia Biomédica na Universidade Federal de Pernambuco e desde então me tornei uma entusiasta da área em especial no que diz respeito a front end. Buscando uma formação mais específica nessa área, decidi migrar a minha formação e agora curso Desenvolvimento de Software Multiplataforma pela Fatec Zona Leste em São Paulo. Escolhi este curso e esta instituição, pois, pude verificar que a grade de formação é moderna e focada nas necessidades de mercado atual. Ainda estou em processo de aprendizagem e espero poder fazer parte do mundo do desenvolvimento em breve.</a:t>
            </a:r>
            <a:endParaRPr lang="pt-BR" sz="15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7" name="Picture 3" descr="C:\Users\USUÁRIO\OneDrive\Documentos\Códigos\Portifolio_Landing_Page_Me\imagens\Botão_GitHub.transparen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0" y="4974458"/>
            <a:ext cx="1813130" cy="7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UÁRIO\OneDrive\Documentos\Códigos\Portifolio_Landing_Page_Me\imagens\Botão LinkedIn.transparen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06" y="5086169"/>
            <a:ext cx="1511787" cy="5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UÁRIO\OneDrive\Documentos\Códigos\Portifolio_Landing_Page_Me\imagens\Botão Curriculo.transparen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14" y="5044908"/>
            <a:ext cx="1452487" cy="5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44081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Projetos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1558" y="1476053"/>
            <a:ext cx="5015880" cy="648072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11558" y="2376271"/>
            <a:ext cx="5015880" cy="648072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3420267"/>
            <a:ext cx="5015880" cy="648072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8864" y="4407766"/>
            <a:ext cx="5015880" cy="648072"/>
          </a:xfrm>
          <a:prstGeom prst="rect">
            <a:avLst/>
          </a:prstGeom>
          <a:solidFill>
            <a:srgbClr val="FA0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09606" y="1538479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Sites responsivos</a:t>
            </a:r>
            <a:endParaRPr lang="pt-BR" sz="2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52272" y="3482693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E-commerce</a:t>
            </a:r>
            <a:endParaRPr lang="pt-BR" sz="2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52272" y="2438697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Área de usuários</a:t>
            </a:r>
            <a:endParaRPr lang="pt-BR" sz="2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852272" y="4489283"/>
            <a:ext cx="367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Turismo</a:t>
            </a:r>
            <a:endParaRPr lang="pt-BR" sz="2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47904" y="1080006"/>
            <a:ext cx="4464496" cy="50396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24903" y="4489283"/>
            <a:ext cx="4138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Site de um pet shop com apresentação da marca, pagina de produtos  e área de contato utilizando HTML e CSS.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" name="Picture 2" descr="C:\Users\USUÁRIO\OneDrive\Documentos\Códigos\Portifolio_Landing_Page_Me\imagens\Imagem_Projeto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/>
          <a:stretch/>
        </p:blipFill>
        <p:spPr bwMode="auto">
          <a:xfrm>
            <a:off x="5908234" y="1800089"/>
            <a:ext cx="4143836" cy="24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7231983" y="1291387"/>
            <a:ext cx="147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Pet Friendly </a:t>
            </a:r>
          </a:p>
        </p:txBody>
      </p:sp>
    </p:spTree>
    <p:extLst>
      <p:ext uri="{BB962C8B-B14F-4D97-AF65-F5344CB8AC3E}">
        <p14:creationId xmlns:p14="http://schemas.microsoft.com/office/powerpoint/2010/main" val="31279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44081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Acesse os Projetos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135" y="3074824"/>
            <a:ext cx="29414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Pet Friendly </a:t>
            </a:r>
          </a:p>
          <a:p>
            <a:r>
              <a:rPr lang="pt-BR" sz="1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Site de um pet shop com apresentação da marca, pagina de produtos  e área de contato utilizando HTML e CSS.</a:t>
            </a:r>
            <a:endParaRPr lang="pt-BR" sz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C:\Users\USUÁRIO\OneDrive\Documentos\Códigos\Portifolio_Landing_Page_Me\imagens\Imagem_Projeto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/>
          <a:stretch/>
        </p:blipFill>
        <p:spPr bwMode="auto">
          <a:xfrm>
            <a:off x="952132" y="1321016"/>
            <a:ext cx="292477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15" y="1332038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57" y="1332037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406370" y="3074824"/>
            <a:ext cx="29414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ViajeJá</a:t>
            </a:r>
          </a:p>
          <a:p>
            <a:r>
              <a:rPr lang="pt-BR" sz="1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Site de viagens com área do usuário e reserva de hotel para vários destinos utilizando HTML, CSS e JavaScript.</a:t>
            </a:r>
            <a:endParaRPr lang="pt-BR" sz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823552" y="3101571"/>
            <a:ext cx="2941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A Papelaria</a:t>
            </a:r>
          </a:p>
          <a:p>
            <a:r>
              <a:rPr lang="pt-BR" sz="1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E-commerce de produtos de papelaria com área do usuário e carrinho de compras utilizando HTML, CSS e JavaScript.</a:t>
            </a:r>
            <a:endParaRPr lang="pt-BR" sz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81" y="4173553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30" y="4173552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39" y="4173553"/>
            <a:ext cx="2930004" cy="1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927030" y="6119699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*Todas </a:t>
            </a:r>
            <a:r>
              <a:rPr lang="pt-BR" sz="14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a</a:t>
            </a:r>
            <a:r>
              <a:rPr lang="pt-BR" sz="1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 páginas acima foram criadas com objetivo acadêmico.</a:t>
            </a:r>
          </a:p>
          <a:p>
            <a:r>
              <a:rPr lang="pt-BR" sz="14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Todas as marcas e logotipos são fakes</a:t>
            </a:r>
            <a:endParaRPr lang="pt-BR" sz="1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44081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Contato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3996209" y="1476053"/>
            <a:ext cx="6552728" cy="4608512"/>
          </a:xfrm>
          <a:prstGeom prst="roundRect">
            <a:avLst/>
          </a:prstGeom>
          <a:solidFill>
            <a:srgbClr val="FE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500265" y="1908101"/>
            <a:ext cx="5594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Email: emilyangel.gouveia@gmail.com 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Ou se preferir preencha o formulário abaixo: 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137938" y="2091443"/>
            <a:ext cx="1084760" cy="11171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C:\Users\USUÁRIO\OneDrive\Documentos\Códigos\Portifolio_Landing_Page_Me\imagens\Botãolinkedin_simpl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53" y="2057703"/>
            <a:ext cx="1228776" cy="12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UÁRIO\OneDrive\Documentos\Códigos\Portifolio_Landing_Page_Me\imagens\botãowhats.simp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18" y="3525574"/>
            <a:ext cx="1210199" cy="122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4500265" y="2813057"/>
            <a:ext cx="5594202" cy="4770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500265" y="3442502"/>
            <a:ext cx="5594202" cy="4770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500265" y="4071947"/>
            <a:ext cx="5594202" cy="15494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594695" y="28669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Nome: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27242" y="34963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Email: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29344" y="412119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Sua mensagem: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928</Words>
  <Application>Microsoft Office PowerPoint</Application>
  <PresentationFormat>Personalizar</PresentationFormat>
  <Paragraphs>106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66</cp:revision>
  <dcterms:created xsi:type="dcterms:W3CDTF">2023-05-05T23:00:06Z</dcterms:created>
  <dcterms:modified xsi:type="dcterms:W3CDTF">2023-05-06T22:43:05Z</dcterms:modified>
</cp:coreProperties>
</file>