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652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071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0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1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EAFD-926B-4F75-B4D1-A741A34DF38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F525DC-F3AA-4981-AF5A-4362E8F7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6BA7D-E04B-45B1-B739-C3D050DAC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Image Comparison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67D8B-A79A-4F75-9D96-F3CCF9B5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By: Hailey Martinelli, Emily Box, Adam Morse, and Connor Jansen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1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AA8C-C7A3-4777-8153-D965A0E6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Description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63CE-4B31-44E0-85B3-603840DF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project, takes a list of photos and groups the photos by a the user specified criteria. </a:t>
            </a:r>
          </a:p>
          <a:p>
            <a:r>
              <a:rPr lang="en-US" dirty="0"/>
              <a:t>The criteria includes:</a:t>
            </a:r>
          </a:p>
          <a:p>
            <a:pPr lvl="1"/>
            <a:r>
              <a:rPr lang="en-US" dirty="0"/>
              <a:t>Contrast Level</a:t>
            </a:r>
          </a:p>
          <a:p>
            <a:pPr lvl="1"/>
            <a:r>
              <a:rPr lang="en-US" dirty="0"/>
              <a:t>Levels of red, green, or blue in the image</a:t>
            </a:r>
          </a:p>
          <a:p>
            <a:pPr lvl="1"/>
            <a:r>
              <a:rPr lang="en-US" dirty="0"/>
              <a:t>If the image is just black or white or if the image is in Grayscale</a:t>
            </a:r>
          </a:p>
          <a:p>
            <a:pPr lvl="1"/>
            <a:r>
              <a:rPr lang="en-US" dirty="0"/>
              <a:t>File Extension</a:t>
            </a:r>
          </a:p>
        </p:txBody>
      </p:sp>
    </p:spTree>
    <p:extLst>
      <p:ext uri="{BB962C8B-B14F-4D97-AF65-F5344CB8AC3E}">
        <p14:creationId xmlns:p14="http://schemas.microsoft.com/office/powerpoint/2010/main" val="235782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F122-8969-4773-9F37-E798FE0E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EC73-7A66-4435-B147-D3D27D2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contrast button on the project takes the list of photo and measures the amount of contrast in the photo. It then shows the photo with the most contrast and a list of least to most in contrast level.</a:t>
            </a:r>
          </a:p>
          <a:p>
            <a:r>
              <a:rPr lang="en-US" dirty="0"/>
              <a:t>The algorithm used to measure contrast is based on the “Michelson Contrast Method”. With “C” being contrast and “L” luminance.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8" name="Picture 4" descr="Equation defining Michelson Contrast as Lmax - Lmin divided by Lmax + Lmin.">
            <a:extLst>
              <a:ext uri="{FF2B5EF4-FFF2-40B4-BE49-F238E27FC236}">
                <a16:creationId xmlns:a16="http://schemas.microsoft.com/office/drawing/2014/main" id="{35921CBE-3DA5-4B30-A230-3B805A79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01" y="4226943"/>
            <a:ext cx="2861548" cy="8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1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8ECC-6994-4B5B-8F4A-85970827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26DB-2FA4-492C-B2D1-DF983ED7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is given three options of color detection within the program; Red, Green, Blue.</a:t>
            </a:r>
          </a:p>
          <a:p>
            <a:r>
              <a:rPr lang="en-US" dirty="0"/>
              <a:t>The program then displays the image with highest levels of the chosen color and a list of the picture names from lowest to highest amounts of the chosen color.</a:t>
            </a:r>
          </a:p>
        </p:txBody>
      </p:sp>
    </p:spTree>
    <p:extLst>
      <p:ext uri="{BB962C8B-B14F-4D97-AF65-F5344CB8AC3E}">
        <p14:creationId xmlns:p14="http://schemas.microsoft.com/office/powerpoint/2010/main" val="36440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8FC3-6E39-44AF-A16D-48081F9E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and White and Grayscale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3CE3-A734-4933-A086-7AD0BC07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Black and White button displays a list of photos that are completely in black and white. </a:t>
            </a:r>
          </a:p>
          <a:p>
            <a:r>
              <a:rPr lang="en-US" dirty="0"/>
              <a:t>The grayscale button displays a list of photos that are in grayscale.</a:t>
            </a:r>
          </a:p>
        </p:txBody>
      </p:sp>
    </p:spTree>
    <p:extLst>
      <p:ext uri="{BB962C8B-B14F-4D97-AF65-F5344CB8AC3E}">
        <p14:creationId xmlns:p14="http://schemas.microsoft.com/office/powerpoint/2010/main" val="2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5A70-C0B1-40D7-A501-EE6F6373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B1EE-C367-424F-8273-34929E8A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button shows a list of the files with the selected file extension. The choices of .bmp, .jpg, .</a:t>
            </a:r>
            <a:r>
              <a:rPr lang="en-US" dirty="0" err="1"/>
              <a:t>png</a:t>
            </a:r>
            <a:r>
              <a:rPr lang="en-US" dirty="0"/>
              <a:t>, and .gif. </a:t>
            </a:r>
          </a:p>
        </p:txBody>
      </p:sp>
    </p:spTree>
    <p:extLst>
      <p:ext uri="{BB962C8B-B14F-4D97-AF65-F5344CB8AC3E}">
        <p14:creationId xmlns:p14="http://schemas.microsoft.com/office/powerpoint/2010/main" val="186496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Image Comparison Software</vt:lpstr>
      <vt:lpstr>Projects Description and Goal</vt:lpstr>
      <vt:lpstr>Contrast Comparison</vt:lpstr>
      <vt:lpstr>Color Detection</vt:lpstr>
      <vt:lpstr>Black and White and Grayscale Detection</vt:lpstr>
      <vt:lpstr>File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Comparison Software</dc:title>
  <dc:creator>Box, Emily E</dc:creator>
  <cp:lastModifiedBy>Box, Emily E</cp:lastModifiedBy>
  <cp:revision>6</cp:revision>
  <dcterms:created xsi:type="dcterms:W3CDTF">2019-05-15T22:32:25Z</dcterms:created>
  <dcterms:modified xsi:type="dcterms:W3CDTF">2019-05-15T23:09:01Z</dcterms:modified>
</cp:coreProperties>
</file>