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5.pn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200" lang="en"/>
              <a:t>EE 382M Final Project: </a:t>
            </a:r>
          </a:p>
          <a:p>
            <a:pPr>
              <a:spcBef>
                <a:spcPts val="0"/>
              </a:spcBef>
              <a:buNone/>
            </a:pPr>
            <a:r>
              <a:rPr sz="3200" lang="en"/>
              <a:t>Monolithic 3D IC Standard Cell Library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Emily Bragg, Tengchieh Huang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2014-12-08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Software library that supports monolithic integration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Additional cells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Determine the average area improvement after routing overhead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1860801" x="2876475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 Intro: 3D ICs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Stacking silicon layers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Introduces many complicated issues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Need connections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600" lang="en"/>
              <a:t>between layers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Difficult to design </a:t>
            </a:r>
          </a:p>
          <a:p>
            <a:pPr rtl="0" lvl="1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TSVs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[image from http://www.process-evolution.com/3d-ics_doe.html]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1600" x="4731700"/>
            <a:ext cy="2752275" cx="39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+"/>
            </a:pPr>
            <a:r>
              <a:rPr lang="en"/>
              <a:t>Monolithic?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No large TSVs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Monolithic Inter-tier Via -&gt; 1% of TSV size (~70nm)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Builds layers up sequentially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>
              <a:spcBef>
                <a:spcPts val="0"/>
              </a:spcBef>
              <a:buNone/>
            </a:pPr>
            <a:r>
              <a:rPr sz="2600" lang="en"/>
              <a:t>[image from Qualcomm presentation, June 2014]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5150" x="2093950"/>
            <a:ext cy="1705375" cx="41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Area 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Potential gains of ~40%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Ease of Design</a:t>
            </a:r>
          </a:p>
          <a:p>
            <a:pPr lvl="0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Doesn’t require awareness of TSVs to combine these cells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Process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Designed 2D and 3D versions of each cell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Used long wires to simulate the additional resistance of a MIV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Simulated and compared the two designs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NAND2 Design Process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4400" x="7086875"/>
            <a:ext cy="3176899" cx="16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7125" x="372024"/>
            <a:ext cy="3032750" cx="18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t="0" b="35291" r="0" l="0"/>
          <a:stretch/>
        </p:blipFill>
        <p:spPr>
          <a:xfrm>
            <a:off y="2374325" x="3604945"/>
            <a:ext cy="1644225" cx="342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5300" x="2291800"/>
            <a:ext cy="2044649" cx="2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1545225" x="3155650"/>
            <a:ext cy="318600" cx="165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Rise Time: 520ps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2771800" x="4873525"/>
            <a:ext cy="318600" cx="165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Rise Time: 534ps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Timing Results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8325" x="816525"/>
            <a:ext cy="3533775" cx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52612" x="4672450"/>
            <a:ext cy="3505200" cx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Area Results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117650"/>
            <a:ext cy="3830424" cx="502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Constraints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Software!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3D ICs are new technology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7142"/>
              <a:buFont typeface="Arial"/>
              <a:buChar char="-"/>
            </a:pPr>
            <a:r>
              <a:rPr sz="2800" lang="en"/>
              <a:t>NCSU 45NM 3DPDK only supports TSV-base</a:t>
            </a:r>
            <a:r>
              <a:rPr lang="en"/>
              <a:t>d 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Need more advanced tools to properly layout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