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5" r:id="rId3"/>
    <p:sldId id="257" r:id="rId4"/>
    <p:sldId id="277" r:id="rId5"/>
    <p:sldId id="258" r:id="rId6"/>
    <p:sldId id="259" r:id="rId7"/>
    <p:sldId id="260" r:id="rId8"/>
    <p:sldId id="272" r:id="rId9"/>
    <p:sldId id="261" r:id="rId10"/>
    <p:sldId id="262" r:id="rId11"/>
    <p:sldId id="263" r:id="rId12"/>
    <p:sldId id="266" r:id="rId13"/>
    <p:sldId id="264" r:id="rId14"/>
    <p:sldId id="273" r:id="rId15"/>
    <p:sldId id="265" r:id="rId16"/>
    <p:sldId id="267" r:id="rId17"/>
    <p:sldId id="269" r:id="rId18"/>
    <p:sldId id="270" r:id="rId19"/>
    <p:sldId id="271"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890B48-6C66-4380-9671-2B8705C75C76}" v="631" dt="2024-08-22T05:51:38.3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729" autoAdjust="0"/>
  </p:normalViewPr>
  <p:slideViewPr>
    <p:cSldViewPr snapToGrid="0">
      <p:cViewPr varScale="1">
        <p:scale>
          <a:sx n="61" d="100"/>
          <a:sy n="61" d="100"/>
        </p:scale>
        <p:origin x="152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Huang" userId="73fde48b404129ac" providerId="LiveId" clId="{5F890B48-6C66-4380-9671-2B8705C75C76}"/>
    <pc:docChg chg="undo custSel addSld delSld modSld sldOrd">
      <pc:chgData name="Emily Huang" userId="73fde48b404129ac" providerId="LiveId" clId="{5F890B48-6C66-4380-9671-2B8705C75C76}" dt="2024-08-22T08:06:49.166" v="4631"/>
      <pc:docMkLst>
        <pc:docMk/>
      </pc:docMkLst>
      <pc:sldChg chg="addSp delSp modSp mod setBg">
        <pc:chgData name="Emily Huang" userId="73fde48b404129ac" providerId="LiveId" clId="{5F890B48-6C66-4380-9671-2B8705C75C76}" dt="2024-08-21T22:03:31.253" v="3414" actId="27636"/>
        <pc:sldMkLst>
          <pc:docMk/>
          <pc:sldMk cId="2740103723" sldId="256"/>
        </pc:sldMkLst>
        <pc:spChg chg="mod">
          <ac:chgData name="Emily Huang" userId="73fde48b404129ac" providerId="LiveId" clId="{5F890B48-6C66-4380-9671-2B8705C75C76}" dt="2024-08-21T22:03:31.253" v="3414" actId="27636"/>
          <ac:spMkLst>
            <pc:docMk/>
            <pc:sldMk cId="2740103723" sldId="256"/>
            <ac:spMk id="2" creationId="{CD8D5CA0-9FFA-EC1E-F3C3-4AEEF392C135}"/>
          </ac:spMkLst>
        </pc:spChg>
        <pc:spChg chg="mod">
          <ac:chgData name="Emily Huang" userId="73fde48b404129ac" providerId="LiveId" clId="{5F890B48-6C66-4380-9671-2B8705C75C76}" dt="2024-08-21T22:03:09.909" v="3409" actId="5793"/>
          <ac:spMkLst>
            <pc:docMk/>
            <pc:sldMk cId="2740103723" sldId="256"/>
            <ac:spMk id="3" creationId="{0C99EE7D-E0B1-4C45-6BF3-AA9DDBB5A581}"/>
          </ac:spMkLst>
        </pc:spChg>
        <pc:spChg chg="add del">
          <ac:chgData name="Emily Huang" userId="73fde48b404129ac" providerId="LiveId" clId="{5F890B48-6C66-4380-9671-2B8705C75C76}" dt="2024-08-21T22:00:57.188" v="3383" actId="26606"/>
          <ac:spMkLst>
            <pc:docMk/>
            <pc:sldMk cId="2740103723" sldId="256"/>
            <ac:spMk id="8" creationId="{6F5A5072-7B47-4D32-B52A-4EBBF590B8A5}"/>
          </ac:spMkLst>
        </pc:spChg>
        <pc:spChg chg="add del">
          <ac:chgData name="Emily Huang" userId="73fde48b404129ac" providerId="LiveId" clId="{5F890B48-6C66-4380-9671-2B8705C75C76}" dt="2024-08-21T22:01:06.683" v="3385" actId="26606"/>
          <ac:spMkLst>
            <pc:docMk/>
            <pc:sldMk cId="2740103723" sldId="256"/>
            <ac:spMk id="9" creationId="{3A930249-8242-4E2B-AF17-C01826488321}"/>
          </ac:spMkLst>
        </pc:spChg>
        <pc:spChg chg="add del">
          <ac:chgData name="Emily Huang" userId="73fde48b404129ac" providerId="LiveId" clId="{5F890B48-6C66-4380-9671-2B8705C75C76}" dt="2024-08-21T22:00:57.188" v="3383" actId="26606"/>
          <ac:spMkLst>
            <pc:docMk/>
            <pc:sldMk cId="2740103723" sldId="256"/>
            <ac:spMk id="10" creationId="{9715DAF0-AE1B-46C9-8A6B-DB2AA05AB91D}"/>
          </ac:spMkLst>
        </pc:spChg>
        <pc:spChg chg="add del">
          <ac:chgData name="Emily Huang" userId="73fde48b404129ac" providerId="LiveId" clId="{5F890B48-6C66-4380-9671-2B8705C75C76}" dt="2024-08-21T22:01:06.683" v="3385" actId="26606"/>
          <ac:spMkLst>
            <pc:docMk/>
            <pc:sldMk cId="2740103723" sldId="256"/>
            <ac:spMk id="11" creationId="{A5BDD999-C5E1-4B3E-A710-768673819165}"/>
          </ac:spMkLst>
        </pc:spChg>
        <pc:spChg chg="add del">
          <ac:chgData name="Emily Huang" userId="73fde48b404129ac" providerId="LiveId" clId="{5F890B48-6C66-4380-9671-2B8705C75C76}" dt="2024-08-21T22:00:57.188" v="3383" actId="26606"/>
          <ac:spMkLst>
            <pc:docMk/>
            <pc:sldMk cId="2740103723" sldId="256"/>
            <ac:spMk id="12" creationId="{6016219D-510E-4184-9090-6D5578A87BD1}"/>
          </ac:spMkLst>
        </pc:spChg>
        <pc:spChg chg="add">
          <ac:chgData name="Emily Huang" userId="73fde48b404129ac" providerId="LiveId" clId="{5F890B48-6C66-4380-9671-2B8705C75C76}" dt="2024-08-21T22:01:06.699" v="3386" actId="26606"/>
          <ac:spMkLst>
            <pc:docMk/>
            <pc:sldMk cId="2740103723" sldId="256"/>
            <ac:spMk id="13" creationId="{577D6B2E-37A3-429E-A37C-F30ED6487282}"/>
          </ac:spMkLst>
        </pc:spChg>
        <pc:spChg chg="add del">
          <ac:chgData name="Emily Huang" userId="73fde48b404129ac" providerId="LiveId" clId="{5F890B48-6C66-4380-9671-2B8705C75C76}" dt="2024-08-21T22:00:57.188" v="3383" actId="26606"/>
          <ac:spMkLst>
            <pc:docMk/>
            <pc:sldMk cId="2740103723" sldId="256"/>
            <ac:spMk id="14" creationId="{AFF4A713-7B75-4B21-90D7-5AB19547C728}"/>
          </ac:spMkLst>
        </pc:spChg>
        <pc:spChg chg="add">
          <ac:chgData name="Emily Huang" userId="73fde48b404129ac" providerId="LiveId" clId="{5F890B48-6C66-4380-9671-2B8705C75C76}" dt="2024-08-21T22:01:06.699" v="3386" actId="26606"/>
          <ac:spMkLst>
            <pc:docMk/>
            <pc:sldMk cId="2740103723" sldId="256"/>
            <ac:spMk id="15" creationId="{5CEAD642-85CF-4750-8432-7C80C901F001}"/>
          </ac:spMkLst>
        </pc:spChg>
        <pc:spChg chg="add del">
          <ac:chgData name="Emily Huang" userId="73fde48b404129ac" providerId="LiveId" clId="{5F890B48-6C66-4380-9671-2B8705C75C76}" dt="2024-08-21T22:00:57.188" v="3383" actId="26606"/>
          <ac:spMkLst>
            <pc:docMk/>
            <pc:sldMk cId="2740103723" sldId="256"/>
            <ac:spMk id="16" creationId="{DC631C0B-6DA6-4E57-8231-CE32B3434A7E}"/>
          </ac:spMkLst>
        </pc:spChg>
        <pc:spChg chg="add">
          <ac:chgData name="Emily Huang" userId="73fde48b404129ac" providerId="LiveId" clId="{5F890B48-6C66-4380-9671-2B8705C75C76}" dt="2024-08-21T22:01:06.699" v="3386" actId="26606"/>
          <ac:spMkLst>
            <pc:docMk/>
            <pc:sldMk cId="2740103723" sldId="256"/>
            <ac:spMk id="17" creationId="{FA33EEAE-15D5-4119-8C1E-89D943F911EF}"/>
          </ac:spMkLst>
        </pc:spChg>
        <pc:spChg chg="add del">
          <ac:chgData name="Emily Huang" userId="73fde48b404129ac" providerId="LiveId" clId="{5F890B48-6C66-4380-9671-2B8705C75C76}" dt="2024-08-21T22:00:57.188" v="3383" actId="26606"/>
          <ac:spMkLst>
            <pc:docMk/>
            <pc:sldMk cId="2740103723" sldId="256"/>
            <ac:spMk id="18" creationId="{C29501E6-A978-4A61-9689-9085AF97A53A}"/>
          </ac:spMkLst>
        </pc:spChg>
        <pc:spChg chg="add">
          <ac:chgData name="Emily Huang" userId="73fde48b404129ac" providerId="LiveId" clId="{5F890B48-6C66-4380-9671-2B8705C75C76}" dt="2024-08-21T22:01:06.699" v="3386" actId="26606"/>
          <ac:spMkLst>
            <pc:docMk/>
            <pc:sldMk cId="2740103723" sldId="256"/>
            <ac:spMk id="19" creationId="{730D8B3B-9B80-4025-B934-26DC7D7CD231}"/>
          </ac:spMkLst>
        </pc:spChg>
        <pc:spChg chg="add">
          <ac:chgData name="Emily Huang" userId="73fde48b404129ac" providerId="LiveId" clId="{5F890B48-6C66-4380-9671-2B8705C75C76}" dt="2024-08-21T22:01:06.699" v="3386" actId="26606"/>
          <ac:spMkLst>
            <pc:docMk/>
            <pc:sldMk cId="2740103723" sldId="256"/>
            <ac:spMk id="20" creationId="{B5A1B09C-1565-46F8-B70F-621C5EB48A09}"/>
          </ac:spMkLst>
        </pc:spChg>
        <pc:spChg chg="add">
          <ac:chgData name="Emily Huang" userId="73fde48b404129ac" providerId="LiveId" clId="{5F890B48-6C66-4380-9671-2B8705C75C76}" dt="2024-08-21T22:01:06.699" v="3386" actId="26606"/>
          <ac:spMkLst>
            <pc:docMk/>
            <pc:sldMk cId="2740103723" sldId="256"/>
            <ac:spMk id="21" creationId="{1064D5D5-227B-4F66-9AEA-46F570E793BD}"/>
          </ac:spMkLst>
        </pc:spChg>
        <pc:spChg chg="add">
          <ac:chgData name="Emily Huang" userId="73fde48b404129ac" providerId="LiveId" clId="{5F890B48-6C66-4380-9671-2B8705C75C76}" dt="2024-08-21T22:01:06.699" v="3386" actId="26606"/>
          <ac:spMkLst>
            <pc:docMk/>
            <pc:sldMk cId="2740103723" sldId="256"/>
            <ac:spMk id="22" creationId="{8C516CC8-80AC-446C-A56E-9F54B7210402}"/>
          </ac:spMkLst>
        </pc:spChg>
        <pc:spChg chg="add">
          <ac:chgData name="Emily Huang" userId="73fde48b404129ac" providerId="LiveId" clId="{5F890B48-6C66-4380-9671-2B8705C75C76}" dt="2024-08-21T22:01:06.699" v="3386" actId="26606"/>
          <ac:spMkLst>
            <pc:docMk/>
            <pc:sldMk cId="2740103723" sldId="256"/>
            <ac:spMk id="23" creationId="{646B67A4-D328-4747-A82B-65E84FA46368}"/>
          </ac:spMkLst>
        </pc:spChg>
        <pc:picChg chg="add del">
          <ac:chgData name="Emily Huang" userId="73fde48b404129ac" providerId="LiveId" clId="{5F890B48-6C66-4380-9671-2B8705C75C76}" dt="2024-08-21T22:01:06.683" v="3385" actId="26606"/>
          <ac:picMkLst>
            <pc:docMk/>
            <pc:sldMk cId="2740103723" sldId="256"/>
            <ac:picMk id="5" creationId="{9C79BFE3-344C-9D17-589B-98096FA839E2}"/>
          </ac:picMkLst>
        </pc:picChg>
      </pc:sldChg>
      <pc:sldChg chg="addSp delSp modSp new mod setBg modAnim modNotesTx">
        <pc:chgData name="Emily Huang" userId="73fde48b404129ac" providerId="LiveId" clId="{5F890B48-6C66-4380-9671-2B8705C75C76}" dt="2024-08-22T05:53:20.955" v="4630" actId="20577"/>
        <pc:sldMkLst>
          <pc:docMk/>
          <pc:sldMk cId="2348025010" sldId="257"/>
        </pc:sldMkLst>
        <pc:spChg chg="mod">
          <ac:chgData name="Emily Huang" userId="73fde48b404129ac" providerId="LiveId" clId="{5F890B48-6C66-4380-9671-2B8705C75C76}" dt="2024-08-21T11:58:27.248" v="365" actId="26606"/>
          <ac:spMkLst>
            <pc:docMk/>
            <pc:sldMk cId="2348025010" sldId="257"/>
            <ac:spMk id="2" creationId="{415C68D4-D4A7-FF5F-4BF0-529635E8B79E}"/>
          </ac:spMkLst>
        </pc:spChg>
        <pc:spChg chg="del mod">
          <ac:chgData name="Emily Huang" userId="73fde48b404129ac" providerId="LiveId" clId="{5F890B48-6C66-4380-9671-2B8705C75C76}" dt="2024-08-21T11:58:27.248" v="365" actId="26606"/>
          <ac:spMkLst>
            <pc:docMk/>
            <pc:sldMk cId="2348025010" sldId="257"/>
            <ac:spMk id="3" creationId="{89AF3E48-1AB0-A46D-787A-289DA247D9D4}"/>
          </ac:spMkLst>
        </pc:spChg>
        <pc:spChg chg="add">
          <ac:chgData name="Emily Huang" userId="73fde48b404129ac" providerId="LiveId" clId="{5F890B48-6C66-4380-9671-2B8705C75C76}" dt="2024-08-21T11:58:27.248" v="365" actId="26606"/>
          <ac:spMkLst>
            <pc:docMk/>
            <pc:sldMk cId="2348025010" sldId="257"/>
            <ac:spMk id="9" creationId="{BACC6370-2D7E-4714-9D71-7542949D7D5D}"/>
          </ac:spMkLst>
        </pc:spChg>
        <pc:spChg chg="add">
          <ac:chgData name="Emily Huang" userId="73fde48b404129ac" providerId="LiveId" clId="{5F890B48-6C66-4380-9671-2B8705C75C76}" dt="2024-08-21T11:58:27.248" v="365" actId="26606"/>
          <ac:spMkLst>
            <pc:docMk/>
            <pc:sldMk cId="2348025010" sldId="257"/>
            <ac:spMk id="11" creationId="{F68B3F68-107C-434F-AA38-110D5EA91B85}"/>
          </ac:spMkLst>
        </pc:spChg>
        <pc:spChg chg="add">
          <ac:chgData name="Emily Huang" userId="73fde48b404129ac" providerId="LiveId" clId="{5F890B48-6C66-4380-9671-2B8705C75C76}" dt="2024-08-21T11:58:27.248" v="365" actId="26606"/>
          <ac:spMkLst>
            <pc:docMk/>
            <pc:sldMk cId="2348025010" sldId="257"/>
            <ac:spMk id="13" creationId="{AAD0DBB9-1A4B-4391-81D4-CB19F9AB918A}"/>
          </ac:spMkLst>
        </pc:spChg>
        <pc:spChg chg="add">
          <ac:chgData name="Emily Huang" userId="73fde48b404129ac" providerId="LiveId" clId="{5F890B48-6C66-4380-9671-2B8705C75C76}" dt="2024-08-21T11:58:27.248" v="365" actId="26606"/>
          <ac:spMkLst>
            <pc:docMk/>
            <pc:sldMk cId="2348025010" sldId="257"/>
            <ac:spMk id="15" creationId="{063BBA22-50EA-4C4D-BE05-F1CE4E63AA56}"/>
          </ac:spMkLst>
        </pc:spChg>
        <pc:graphicFrameChg chg="add mod modGraphic">
          <ac:chgData name="Emily Huang" userId="73fde48b404129ac" providerId="LiveId" clId="{5F890B48-6C66-4380-9671-2B8705C75C76}" dt="2024-08-22T00:25:45.623" v="4137"/>
          <ac:graphicFrameMkLst>
            <pc:docMk/>
            <pc:sldMk cId="2348025010" sldId="257"/>
            <ac:graphicFrameMk id="5" creationId="{AA45A46B-A659-6517-5599-F86E08C07239}"/>
          </ac:graphicFrameMkLst>
        </pc:graphicFrameChg>
      </pc:sldChg>
      <pc:sldChg chg="addSp delSp modSp new mod modAnim modNotesTx">
        <pc:chgData name="Emily Huang" userId="73fde48b404129ac" providerId="LiveId" clId="{5F890B48-6C66-4380-9671-2B8705C75C76}" dt="2024-08-22T08:06:49.166" v="4631"/>
        <pc:sldMkLst>
          <pc:docMk/>
          <pc:sldMk cId="1681960967" sldId="258"/>
        </pc:sldMkLst>
        <pc:spChg chg="mod">
          <ac:chgData name="Emily Huang" userId="73fde48b404129ac" providerId="LiveId" clId="{5F890B48-6C66-4380-9671-2B8705C75C76}" dt="2024-08-21T16:58:24.811" v="1974" actId="1076"/>
          <ac:spMkLst>
            <pc:docMk/>
            <pc:sldMk cId="1681960967" sldId="258"/>
            <ac:spMk id="2" creationId="{B75B95BD-E612-B88A-D704-DC5E5C1C6A50}"/>
          </ac:spMkLst>
        </pc:spChg>
        <pc:spChg chg="add del mod">
          <ac:chgData name="Emily Huang" userId="73fde48b404129ac" providerId="LiveId" clId="{5F890B48-6C66-4380-9671-2B8705C75C76}" dt="2024-08-21T16:57:24.121" v="1968" actId="26606"/>
          <ac:spMkLst>
            <pc:docMk/>
            <pc:sldMk cId="1681960967" sldId="258"/>
            <ac:spMk id="3" creationId="{7458F121-4528-0479-B90F-E445AEED0C48}"/>
          </ac:spMkLst>
        </pc:spChg>
        <pc:spChg chg="add del mod">
          <ac:chgData name="Emily Huang" userId="73fde48b404129ac" providerId="LiveId" clId="{5F890B48-6C66-4380-9671-2B8705C75C76}" dt="2024-08-21T05:59:59.046" v="13"/>
          <ac:spMkLst>
            <pc:docMk/>
            <pc:sldMk cId="1681960967" sldId="258"/>
            <ac:spMk id="4" creationId="{5FF12075-BE23-6381-C8F9-1784A4921F84}"/>
          </ac:spMkLst>
        </pc:spChg>
        <pc:spChg chg="add del mod">
          <ac:chgData name="Emily Huang" userId="73fde48b404129ac" providerId="LiveId" clId="{5F890B48-6C66-4380-9671-2B8705C75C76}" dt="2024-08-21T06:00:21.229" v="15"/>
          <ac:spMkLst>
            <pc:docMk/>
            <pc:sldMk cId="1681960967" sldId="258"/>
            <ac:spMk id="5" creationId="{C56FC3C7-A395-7622-6896-A9B14B9138CF}"/>
          </ac:spMkLst>
        </pc:spChg>
        <pc:spChg chg="add del">
          <ac:chgData name="Emily Huang" userId="73fde48b404129ac" providerId="LiveId" clId="{5F890B48-6C66-4380-9671-2B8705C75C76}" dt="2024-08-21T14:52:04.369" v="1110"/>
          <ac:spMkLst>
            <pc:docMk/>
            <pc:sldMk cId="1681960967" sldId="258"/>
            <ac:spMk id="6" creationId="{D8B426F0-3A85-E8FE-FE1D-53FFDCFE30EF}"/>
          </ac:spMkLst>
        </pc:spChg>
        <pc:graphicFrameChg chg="add del">
          <ac:chgData name="Emily Huang" userId="73fde48b404129ac" providerId="LiveId" clId="{5F890B48-6C66-4380-9671-2B8705C75C76}" dt="2024-08-21T16:57:24.106" v="1967" actId="26606"/>
          <ac:graphicFrameMkLst>
            <pc:docMk/>
            <pc:sldMk cId="1681960967" sldId="258"/>
            <ac:graphicFrameMk id="7" creationId="{36215486-8BFB-04D0-DF78-AD0F3FDE47C5}"/>
          </ac:graphicFrameMkLst>
        </pc:graphicFrameChg>
        <pc:graphicFrameChg chg="add mod modGraphic">
          <ac:chgData name="Emily Huang" userId="73fde48b404129ac" providerId="LiveId" clId="{5F890B48-6C66-4380-9671-2B8705C75C76}" dt="2024-08-21T16:58:39.117" v="1977"/>
          <ac:graphicFrameMkLst>
            <pc:docMk/>
            <pc:sldMk cId="1681960967" sldId="258"/>
            <ac:graphicFrameMk id="9" creationId="{E5A8FA80-145D-70CB-B2F7-FF2B643FE1E9}"/>
          </ac:graphicFrameMkLst>
        </pc:graphicFrameChg>
      </pc:sldChg>
      <pc:sldChg chg="addSp delSp modSp add mod setBg modAnim">
        <pc:chgData name="Emily Huang" userId="73fde48b404129ac" providerId="LiveId" clId="{5F890B48-6C66-4380-9671-2B8705C75C76}" dt="2024-08-21T23:29:53.633" v="4095"/>
        <pc:sldMkLst>
          <pc:docMk/>
          <pc:sldMk cId="4705331" sldId="259"/>
        </pc:sldMkLst>
        <pc:spChg chg="mod">
          <ac:chgData name="Emily Huang" userId="73fde48b404129ac" providerId="LiveId" clId="{5F890B48-6C66-4380-9671-2B8705C75C76}" dt="2024-08-21T12:13:18.293" v="440" actId="14100"/>
          <ac:spMkLst>
            <pc:docMk/>
            <pc:sldMk cId="4705331" sldId="259"/>
            <ac:spMk id="2" creationId="{B75B95BD-E612-B88A-D704-DC5E5C1C6A50}"/>
          </ac:spMkLst>
        </pc:spChg>
        <pc:spChg chg="mod">
          <ac:chgData name="Emily Huang" userId="73fde48b404129ac" providerId="LiveId" clId="{5F890B48-6C66-4380-9671-2B8705C75C76}" dt="2024-08-21T16:19:24.701" v="1670" actId="1038"/>
          <ac:spMkLst>
            <pc:docMk/>
            <pc:sldMk cId="4705331" sldId="259"/>
            <ac:spMk id="3" creationId="{7458F121-4528-0479-B90F-E445AEED0C48}"/>
          </ac:spMkLst>
        </pc:spChg>
        <pc:spChg chg="add">
          <ac:chgData name="Emily Huang" userId="73fde48b404129ac" providerId="LiveId" clId="{5F890B48-6C66-4380-9671-2B8705C75C76}" dt="2024-08-21T12:09:51.885" v="428" actId="26606"/>
          <ac:spMkLst>
            <pc:docMk/>
            <pc:sldMk cId="4705331" sldId="259"/>
            <ac:spMk id="10" creationId="{7FF47CB7-972F-479F-A36D-9E72D26EC8DA}"/>
          </ac:spMkLst>
        </pc:spChg>
        <pc:spChg chg="add">
          <ac:chgData name="Emily Huang" userId="73fde48b404129ac" providerId="LiveId" clId="{5F890B48-6C66-4380-9671-2B8705C75C76}" dt="2024-08-21T12:09:51.885" v="428" actId="26606"/>
          <ac:spMkLst>
            <pc:docMk/>
            <pc:sldMk cId="4705331" sldId="259"/>
            <ac:spMk id="12" creationId="{0D153B68-5844-490D-8E67-F616D6D721CA}"/>
          </ac:spMkLst>
        </pc:spChg>
        <pc:spChg chg="add">
          <ac:chgData name="Emily Huang" userId="73fde48b404129ac" providerId="LiveId" clId="{5F890B48-6C66-4380-9671-2B8705C75C76}" dt="2024-08-21T12:09:51.885" v="428" actId="26606"/>
          <ac:spMkLst>
            <pc:docMk/>
            <pc:sldMk cId="4705331" sldId="259"/>
            <ac:spMk id="14" creationId="{9A0D773F-7A7D-4DBB-9DEA-86BB8B8F4BC8}"/>
          </ac:spMkLst>
        </pc:spChg>
        <pc:spChg chg="add mod">
          <ac:chgData name="Emily Huang" userId="73fde48b404129ac" providerId="LiveId" clId="{5F890B48-6C66-4380-9671-2B8705C75C76}" dt="2024-08-21T23:28:47.996" v="4094" actId="1076"/>
          <ac:spMkLst>
            <pc:docMk/>
            <pc:sldMk cId="4705331" sldId="259"/>
            <ac:spMk id="16" creationId="{8644377D-6C88-E17B-8B8D-EC222363ADA4}"/>
          </ac:spMkLst>
        </pc:spChg>
        <pc:picChg chg="add mod">
          <ac:chgData name="Emily Huang" userId="73fde48b404129ac" providerId="LiveId" clId="{5F890B48-6C66-4380-9671-2B8705C75C76}" dt="2024-08-21T16:59:51.252" v="1978" actId="14100"/>
          <ac:picMkLst>
            <pc:docMk/>
            <pc:sldMk cId="4705331" sldId="259"/>
            <ac:picMk id="5" creationId="{7E868301-B622-7369-70B9-0D81502D80E5}"/>
          </ac:picMkLst>
        </pc:picChg>
        <pc:picChg chg="add del mod">
          <ac:chgData name="Emily Huang" userId="73fde48b404129ac" providerId="LiveId" clId="{5F890B48-6C66-4380-9671-2B8705C75C76}" dt="2024-08-21T12:13:31.774" v="442" actId="478"/>
          <ac:picMkLst>
            <pc:docMk/>
            <pc:sldMk cId="4705331" sldId="259"/>
            <ac:picMk id="7" creationId="{CF619AC0-9AF7-AAAE-3F96-279767A39067}"/>
          </ac:picMkLst>
        </pc:picChg>
        <pc:picChg chg="add del mod">
          <ac:chgData name="Emily Huang" userId="73fde48b404129ac" providerId="LiveId" clId="{5F890B48-6C66-4380-9671-2B8705C75C76}" dt="2024-08-21T12:16:29.982" v="445" actId="478"/>
          <ac:picMkLst>
            <pc:docMk/>
            <pc:sldMk cId="4705331" sldId="259"/>
            <ac:picMk id="9" creationId="{5263EDB4-E1EB-6B98-DD5E-B8FA4CB7036B}"/>
          </ac:picMkLst>
        </pc:picChg>
        <pc:picChg chg="add mod">
          <ac:chgData name="Emily Huang" userId="73fde48b404129ac" providerId="LiveId" clId="{5F890B48-6C66-4380-9671-2B8705C75C76}" dt="2024-08-21T12:27:57.833" v="478" actId="1076"/>
          <ac:picMkLst>
            <pc:docMk/>
            <pc:sldMk cId="4705331" sldId="259"/>
            <ac:picMk id="13" creationId="{59C3D996-6228-7233-BFA7-046277D04424}"/>
          </ac:picMkLst>
        </pc:picChg>
        <pc:picChg chg="add del mod">
          <ac:chgData name="Emily Huang" userId="73fde48b404129ac" providerId="LiveId" clId="{5F890B48-6C66-4380-9671-2B8705C75C76}" dt="2024-08-21T12:27:56.324" v="477"/>
          <ac:picMkLst>
            <pc:docMk/>
            <pc:sldMk cId="4705331" sldId="259"/>
            <ac:picMk id="15" creationId="{D3642726-F7B2-343B-36E2-FEB604615E29}"/>
          </ac:picMkLst>
        </pc:picChg>
      </pc:sldChg>
      <pc:sldChg chg="addSp delSp modSp add mod modTransition setBg modAnim">
        <pc:chgData name="Emily Huang" userId="73fde48b404129ac" providerId="LiveId" clId="{5F890B48-6C66-4380-9671-2B8705C75C76}" dt="2024-08-21T23:19:10.171" v="4059"/>
        <pc:sldMkLst>
          <pc:docMk/>
          <pc:sldMk cId="2349986756" sldId="260"/>
        </pc:sldMkLst>
        <pc:spChg chg="mod">
          <ac:chgData name="Emily Huang" userId="73fde48b404129ac" providerId="LiveId" clId="{5F890B48-6C66-4380-9671-2B8705C75C76}" dt="2024-08-21T12:30:11.605" v="503" actId="26606"/>
          <ac:spMkLst>
            <pc:docMk/>
            <pc:sldMk cId="2349986756" sldId="260"/>
            <ac:spMk id="2" creationId="{B75B95BD-E612-B88A-D704-DC5E5C1C6A50}"/>
          </ac:spMkLst>
        </pc:spChg>
        <pc:spChg chg="del mod">
          <ac:chgData name="Emily Huang" userId="73fde48b404129ac" providerId="LiveId" clId="{5F890B48-6C66-4380-9671-2B8705C75C76}" dt="2024-08-21T15:42:49.815" v="1393" actId="478"/>
          <ac:spMkLst>
            <pc:docMk/>
            <pc:sldMk cId="2349986756" sldId="260"/>
            <ac:spMk id="3" creationId="{7458F121-4528-0479-B90F-E445AEED0C48}"/>
          </ac:spMkLst>
        </pc:spChg>
        <pc:spChg chg="add mod">
          <ac:chgData name="Emily Huang" userId="73fde48b404129ac" providerId="LiveId" clId="{5F890B48-6C66-4380-9671-2B8705C75C76}" dt="2024-08-21T15:41:17.390" v="1379" actId="21"/>
          <ac:spMkLst>
            <pc:docMk/>
            <pc:sldMk cId="2349986756" sldId="260"/>
            <ac:spMk id="7" creationId="{AEDF6EA0-0633-D473-357D-F9B0AEADF698}"/>
          </ac:spMkLst>
        </pc:spChg>
        <pc:spChg chg="add mod">
          <ac:chgData name="Emily Huang" userId="73fde48b404129ac" providerId="LiveId" clId="{5F890B48-6C66-4380-9671-2B8705C75C76}" dt="2024-08-21T17:38:24.747" v="2140" actId="14100"/>
          <ac:spMkLst>
            <pc:docMk/>
            <pc:sldMk cId="2349986756" sldId="260"/>
            <ac:spMk id="8" creationId="{BB0C77B0-0306-6247-8C4A-B9B7BD958CFB}"/>
          </ac:spMkLst>
        </pc:spChg>
        <pc:spChg chg="add mod ord">
          <ac:chgData name="Emily Huang" userId="73fde48b404129ac" providerId="LiveId" clId="{5F890B48-6C66-4380-9671-2B8705C75C76}" dt="2024-08-21T22:30:00.744" v="3643" actId="170"/>
          <ac:spMkLst>
            <pc:docMk/>
            <pc:sldMk cId="2349986756" sldId="260"/>
            <ac:spMk id="9" creationId="{3DB7092B-0096-7929-AA08-2A355BFE63E8}"/>
          </ac:spMkLst>
        </pc:spChg>
        <pc:spChg chg="add del">
          <ac:chgData name="Emily Huang" userId="73fde48b404129ac" providerId="LiveId" clId="{5F890B48-6C66-4380-9671-2B8705C75C76}" dt="2024-08-21T12:28:40.721" v="484" actId="26606"/>
          <ac:spMkLst>
            <pc:docMk/>
            <pc:sldMk cId="2349986756" sldId="260"/>
            <ac:spMk id="10" creationId="{32AEEBC8-9D30-42EF-95F2-386C2653FBF0}"/>
          </ac:spMkLst>
        </pc:spChg>
        <pc:spChg chg="add mod">
          <ac:chgData name="Emily Huang" userId="73fde48b404129ac" providerId="LiveId" clId="{5F890B48-6C66-4380-9671-2B8705C75C76}" dt="2024-08-21T19:38:36.579" v="2734" actId="164"/>
          <ac:spMkLst>
            <pc:docMk/>
            <pc:sldMk cId="2349986756" sldId="260"/>
            <ac:spMk id="11" creationId="{F5FB3685-3654-403B-8F48-876E951F1460}"/>
          </ac:spMkLst>
        </pc:spChg>
        <pc:spChg chg="add del">
          <ac:chgData name="Emily Huang" userId="73fde48b404129ac" providerId="LiveId" clId="{5F890B48-6C66-4380-9671-2B8705C75C76}" dt="2024-08-21T12:28:40.721" v="484" actId="26606"/>
          <ac:spMkLst>
            <pc:docMk/>
            <pc:sldMk cId="2349986756" sldId="260"/>
            <ac:spMk id="12" creationId="{2E92FA66-67D7-4CB4-94D3-E643A9AD4757}"/>
          </ac:spMkLst>
        </pc:spChg>
        <pc:spChg chg="add mod">
          <ac:chgData name="Emily Huang" userId="73fde48b404129ac" providerId="LiveId" clId="{5F890B48-6C66-4380-9671-2B8705C75C76}" dt="2024-08-21T19:38:36.579" v="2734" actId="164"/>
          <ac:spMkLst>
            <pc:docMk/>
            <pc:sldMk cId="2349986756" sldId="260"/>
            <ac:spMk id="13" creationId="{A04FDFA5-06D0-E9D1-E76A-27700CB7F59C}"/>
          </ac:spMkLst>
        </pc:spChg>
        <pc:spChg chg="add mod">
          <ac:chgData name="Emily Huang" userId="73fde48b404129ac" providerId="LiveId" clId="{5F890B48-6C66-4380-9671-2B8705C75C76}" dt="2024-08-21T19:38:36.579" v="2734" actId="164"/>
          <ac:spMkLst>
            <pc:docMk/>
            <pc:sldMk cId="2349986756" sldId="260"/>
            <ac:spMk id="14" creationId="{B8CE52CD-0AF5-8C0E-CFE1-8E723D8E8AB9}"/>
          </ac:spMkLst>
        </pc:spChg>
        <pc:spChg chg="add del">
          <ac:chgData name="Emily Huang" userId="73fde48b404129ac" providerId="LiveId" clId="{5F890B48-6C66-4380-9671-2B8705C75C76}" dt="2024-08-21T12:30:11.605" v="503" actId="26606"/>
          <ac:spMkLst>
            <pc:docMk/>
            <pc:sldMk cId="2349986756" sldId="260"/>
            <ac:spMk id="17" creationId="{352BEC0E-22F8-46D0-9632-375DB541B06C}"/>
          </ac:spMkLst>
        </pc:spChg>
        <pc:spChg chg="add del">
          <ac:chgData name="Emily Huang" userId="73fde48b404129ac" providerId="LiveId" clId="{5F890B48-6C66-4380-9671-2B8705C75C76}" dt="2024-08-21T12:30:11.605" v="503" actId="26606"/>
          <ac:spMkLst>
            <pc:docMk/>
            <pc:sldMk cId="2349986756" sldId="260"/>
            <ac:spMk id="19" creationId="{3FCFB1DE-0B7E-48CC-BA90-B2AB0889F9D6}"/>
          </ac:spMkLst>
        </pc:spChg>
        <pc:spChg chg="add del">
          <ac:chgData name="Emily Huang" userId="73fde48b404129ac" providerId="LiveId" clId="{5F890B48-6C66-4380-9671-2B8705C75C76}" dt="2024-08-21T12:30:11.605" v="503" actId="26606"/>
          <ac:spMkLst>
            <pc:docMk/>
            <pc:sldMk cId="2349986756" sldId="260"/>
            <ac:spMk id="24" creationId="{B23FE733-F95B-4DF6-AFC5-BEEB3577C494}"/>
          </ac:spMkLst>
        </pc:spChg>
        <pc:spChg chg="add del">
          <ac:chgData name="Emily Huang" userId="73fde48b404129ac" providerId="LiveId" clId="{5F890B48-6C66-4380-9671-2B8705C75C76}" dt="2024-08-21T12:30:11.605" v="503" actId="26606"/>
          <ac:spMkLst>
            <pc:docMk/>
            <pc:sldMk cId="2349986756" sldId="260"/>
            <ac:spMk id="26" creationId="{9080D120-BD54-46E1-BA37-82F5E8089E90}"/>
          </ac:spMkLst>
        </pc:spChg>
        <pc:spChg chg="add del">
          <ac:chgData name="Emily Huang" userId="73fde48b404129ac" providerId="LiveId" clId="{5F890B48-6C66-4380-9671-2B8705C75C76}" dt="2024-08-21T12:30:11.605" v="503" actId="26606"/>
          <ac:spMkLst>
            <pc:docMk/>
            <pc:sldMk cId="2349986756" sldId="260"/>
            <ac:spMk id="28" creationId="{81D83946-74FA-498A-AC80-9926F041B5C5}"/>
          </ac:spMkLst>
        </pc:spChg>
        <pc:spChg chg="add del">
          <ac:chgData name="Emily Huang" userId="73fde48b404129ac" providerId="LiveId" clId="{5F890B48-6C66-4380-9671-2B8705C75C76}" dt="2024-08-21T12:30:11.605" v="503" actId="26606"/>
          <ac:spMkLst>
            <pc:docMk/>
            <pc:sldMk cId="2349986756" sldId="260"/>
            <ac:spMk id="30" creationId="{5060D983-8B52-443A-8183-2A1DE05618B5}"/>
          </ac:spMkLst>
        </pc:spChg>
        <pc:grpChg chg="add mod">
          <ac:chgData name="Emily Huang" userId="73fde48b404129ac" providerId="LiveId" clId="{5F890B48-6C66-4380-9671-2B8705C75C76}" dt="2024-08-21T19:38:36.579" v="2734" actId="164"/>
          <ac:grpSpMkLst>
            <pc:docMk/>
            <pc:sldMk cId="2349986756" sldId="260"/>
            <ac:grpSpMk id="15" creationId="{F9260873-D567-EDEE-304C-1F8E59BDF3AF}"/>
          </ac:grpSpMkLst>
        </pc:grpChg>
        <pc:picChg chg="add mod ord">
          <ac:chgData name="Emily Huang" userId="73fde48b404129ac" providerId="LiveId" clId="{5F890B48-6C66-4380-9671-2B8705C75C76}" dt="2024-08-21T19:38:36.579" v="2734" actId="164"/>
          <ac:picMkLst>
            <pc:docMk/>
            <pc:sldMk cId="2349986756" sldId="260"/>
            <ac:picMk id="5" creationId="{5077E9A1-001D-9D79-B778-670EB9D87F4B}"/>
          </ac:picMkLst>
        </pc:picChg>
        <pc:picChg chg="add mod ord">
          <ac:chgData name="Emily Huang" userId="73fde48b404129ac" providerId="LiveId" clId="{5F890B48-6C66-4380-9671-2B8705C75C76}" dt="2024-08-21T13:31:11.135" v="527" actId="14100"/>
          <ac:picMkLst>
            <pc:docMk/>
            <pc:sldMk cId="2349986756" sldId="260"/>
            <ac:picMk id="6" creationId="{9EEEC079-C7E5-C06C-4BA9-29728E39FC7F}"/>
          </ac:picMkLst>
        </pc:picChg>
      </pc:sldChg>
      <pc:sldChg chg="addSp modSp add mod setBg">
        <pc:chgData name="Emily Huang" userId="73fde48b404129ac" providerId="LiveId" clId="{5F890B48-6C66-4380-9671-2B8705C75C76}" dt="2024-08-21T17:00:23.715" v="1981" actId="27636"/>
        <pc:sldMkLst>
          <pc:docMk/>
          <pc:sldMk cId="4100794850" sldId="261"/>
        </pc:sldMkLst>
        <pc:spChg chg="mod">
          <ac:chgData name="Emily Huang" userId="73fde48b404129ac" providerId="LiveId" clId="{5F890B48-6C66-4380-9671-2B8705C75C76}" dt="2024-08-21T11:15:15.617" v="204" actId="26606"/>
          <ac:spMkLst>
            <pc:docMk/>
            <pc:sldMk cId="4100794850" sldId="261"/>
            <ac:spMk id="2" creationId="{B75B95BD-E612-B88A-D704-DC5E5C1C6A50}"/>
          </ac:spMkLst>
        </pc:spChg>
        <pc:spChg chg="mod">
          <ac:chgData name="Emily Huang" userId="73fde48b404129ac" providerId="LiveId" clId="{5F890B48-6C66-4380-9671-2B8705C75C76}" dt="2024-08-21T17:00:23.715" v="1981" actId="27636"/>
          <ac:spMkLst>
            <pc:docMk/>
            <pc:sldMk cId="4100794850" sldId="261"/>
            <ac:spMk id="3" creationId="{7458F121-4528-0479-B90F-E445AEED0C48}"/>
          </ac:spMkLst>
        </pc:spChg>
        <pc:spChg chg="add">
          <ac:chgData name="Emily Huang" userId="73fde48b404129ac" providerId="LiveId" clId="{5F890B48-6C66-4380-9671-2B8705C75C76}" dt="2024-08-21T11:15:15.617" v="204" actId="26606"/>
          <ac:spMkLst>
            <pc:docMk/>
            <pc:sldMk cId="4100794850" sldId="261"/>
            <ac:spMk id="10" creationId="{2B97F24A-32CE-4C1C-A50D-3016B394DCFB}"/>
          </ac:spMkLst>
        </pc:spChg>
        <pc:spChg chg="add">
          <ac:chgData name="Emily Huang" userId="73fde48b404129ac" providerId="LiveId" clId="{5F890B48-6C66-4380-9671-2B8705C75C76}" dt="2024-08-21T11:15:15.617" v="204" actId="26606"/>
          <ac:spMkLst>
            <pc:docMk/>
            <pc:sldMk cId="4100794850" sldId="261"/>
            <ac:spMk id="12" creationId="{CD8B4F24-440B-49E9-B85D-733523DC064B}"/>
          </ac:spMkLst>
        </pc:spChg>
        <pc:picChg chg="add mod">
          <ac:chgData name="Emily Huang" userId="73fde48b404129ac" providerId="LiveId" clId="{5F890B48-6C66-4380-9671-2B8705C75C76}" dt="2024-08-21T13:31:45.354" v="530" actId="1076"/>
          <ac:picMkLst>
            <pc:docMk/>
            <pc:sldMk cId="4100794850" sldId="261"/>
            <ac:picMk id="5" creationId="{E32F3243-D247-6F1B-4C17-64F1FC878C42}"/>
          </ac:picMkLst>
        </pc:picChg>
      </pc:sldChg>
      <pc:sldChg chg="addSp delSp modSp add mod setBg modNotesTx">
        <pc:chgData name="Emily Huang" userId="73fde48b404129ac" providerId="LiveId" clId="{5F890B48-6C66-4380-9671-2B8705C75C76}" dt="2024-08-22T05:29:13.113" v="4280" actId="20577"/>
        <pc:sldMkLst>
          <pc:docMk/>
          <pc:sldMk cId="1746982542" sldId="262"/>
        </pc:sldMkLst>
        <pc:spChg chg="mod">
          <ac:chgData name="Emily Huang" userId="73fde48b404129ac" providerId="LiveId" clId="{5F890B48-6C66-4380-9671-2B8705C75C76}" dt="2024-08-21T17:01:50.731" v="1992" actId="26606"/>
          <ac:spMkLst>
            <pc:docMk/>
            <pc:sldMk cId="1746982542" sldId="262"/>
            <ac:spMk id="2" creationId="{B75B95BD-E612-B88A-D704-DC5E5C1C6A50}"/>
          </ac:spMkLst>
        </pc:spChg>
        <pc:spChg chg="mod ord">
          <ac:chgData name="Emily Huang" userId="73fde48b404129ac" providerId="LiveId" clId="{5F890B48-6C66-4380-9671-2B8705C75C76}" dt="2024-08-21T19:40:23.915" v="2755" actId="20577"/>
          <ac:spMkLst>
            <pc:docMk/>
            <pc:sldMk cId="1746982542" sldId="262"/>
            <ac:spMk id="3" creationId="{7458F121-4528-0479-B90F-E445AEED0C48}"/>
          </ac:spMkLst>
        </pc:spChg>
        <pc:spChg chg="add del">
          <ac:chgData name="Emily Huang" userId="73fde48b404129ac" providerId="LiveId" clId="{5F890B48-6C66-4380-9671-2B8705C75C76}" dt="2024-08-21T17:01:50.731" v="1992" actId="26606"/>
          <ac:spMkLst>
            <pc:docMk/>
            <pc:sldMk cId="1746982542" sldId="262"/>
            <ac:spMk id="10" creationId="{7B831B6F-405A-4B47-B9BB-5CA88F285844}"/>
          </ac:spMkLst>
        </pc:spChg>
        <pc:spChg chg="add del">
          <ac:chgData name="Emily Huang" userId="73fde48b404129ac" providerId="LiveId" clId="{5F890B48-6C66-4380-9671-2B8705C75C76}" dt="2024-08-21T17:01:50.731" v="1992" actId="26606"/>
          <ac:spMkLst>
            <pc:docMk/>
            <pc:sldMk cId="1746982542" sldId="262"/>
            <ac:spMk id="12" creationId="{953EE71A-6488-4203-A7C4-77102FD0DCCA}"/>
          </ac:spMkLst>
        </pc:spChg>
        <pc:spChg chg="add">
          <ac:chgData name="Emily Huang" userId="73fde48b404129ac" providerId="LiveId" clId="{5F890B48-6C66-4380-9671-2B8705C75C76}" dt="2024-08-21T17:01:50.731" v="1992" actId="26606"/>
          <ac:spMkLst>
            <pc:docMk/>
            <pc:sldMk cId="1746982542" sldId="262"/>
            <ac:spMk id="17" creationId="{45D37F4E-DDB4-456B-97E0-9937730A039F}"/>
          </ac:spMkLst>
        </pc:spChg>
        <pc:spChg chg="add">
          <ac:chgData name="Emily Huang" userId="73fde48b404129ac" providerId="LiveId" clId="{5F890B48-6C66-4380-9671-2B8705C75C76}" dt="2024-08-21T17:01:50.731" v="1992" actId="26606"/>
          <ac:spMkLst>
            <pc:docMk/>
            <pc:sldMk cId="1746982542" sldId="262"/>
            <ac:spMk id="19" creationId="{B2DD41CD-8F47-4F56-AD12-4E2FF7696987}"/>
          </ac:spMkLst>
        </pc:spChg>
        <pc:picChg chg="add mod ord modCrop">
          <ac:chgData name="Emily Huang" userId="73fde48b404129ac" providerId="LiveId" clId="{5F890B48-6C66-4380-9671-2B8705C75C76}" dt="2024-08-21T17:03:54" v="2022" actId="1037"/>
          <ac:picMkLst>
            <pc:docMk/>
            <pc:sldMk cId="1746982542" sldId="262"/>
            <ac:picMk id="5" creationId="{7B616017-B3B8-B3A4-32AA-74E0E1693B24}"/>
          </ac:picMkLst>
        </pc:picChg>
      </pc:sldChg>
      <pc:sldChg chg="addSp delSp modSp add mod setBg modNotesTx">
        <pc:chgData name="Emily Huang" userId="73fde48b404129ac" providerId="LiveId" clId="{5F890B48-6C66-4380-9671-2B8705C75C76}" dt="2024-08-22T05:29:06.522" v="4276" actId="20577"/>
        <pc:sldMkLst>
          <pc:docMk/>
          <pc:sldMk cId="3224529632" sldId="263"/>
        </pc:sldMkLst>
        <pc:spChg chg="mod">
          <ac:chgData name="Emily Huang" userId="73fde48b404129ac" providerId="LiveId" clId="{5F890B48-6C66-4380-9671-2B8705C75C76}" dt="2024-08-21T23:03:06.804" v="3985" actId="26606"/>
          <ac:spMkLst>
            <pc:docMk/>
            <pc:sldMk cId="3224529632" sldId="263"/>
            <ac:spMk id="2" creationId="{B75B95BD-E612-B88A-D704-DC5E5C1C6A50}"/>
          </ac:spMkLst>
        </pc:spChg>
        <pc:spChg chg="add del mod">
          <ac:chgData name="Emily Huang" userId="73fde48b404129ac" providerId="LiveId" clId="{5F890B48-6C66-4380-9671-2B8705C75C76}" dt="2024-08-21T16:54:02.712" v="1965" actId="26606"/>
          <ac:spMkLst>
            <pc:docMk/>
            <pc:sldMk cId="3224529632" sldId="263"/>
            <ac:spMk id="3" creationId="{7458F121-4528-0479-B90F-E445AEED0C48}"/>
          </ac:spMkLst>
        </pc:spChg>
        <pc:spChg chg="add del">
          <ac:chgData name="Emily Huang" userId="73fde48b404129ac" providerId="LiveId" clId="{5F890B48-6C66-4380-9671-2B8705C75C76}" dt="2024-08-21T16:53:32.576" v="1954" actId="26606"/>
          <ac:spMkLst>
            <pc:docMk/>
            <pc:sldMk cId="3224529632" sldId="263"/>
            <ac:spMk id="8" creationId="{70DFC902-7D23-471A-B557-B6B6917D7A0D}"/>
          </ac:spMkLst>
        </pc:spChg>
        <pc:spChg chg="add del">
          <ac:chgData name="Emily Huang" userId="73fde48b404129ac" providerId="LiveId" clId="{5F890B48-6C66-4380-9671-2B8705C75C76}" dt="2024-08-21T16:53:55.265" v="1960" actId="26606"/>
          <ac:spMkLst>
            <pc:docMk/>
            <pc:sldMk cId="3224529632" sldId="263"/>
            <ac:spMk id="9" creationId="{BACC6370-2D7E-4714-9D71-7542949D7D5D}"/>
          </ac:spMkLst>
        </pc:spChg>
        <pc:spChg chg="add del">
          <ac:chgData name="Emily Huang" userId="73fde48b404129ac" providerId="LiveId" clId="{5F890B48-6C66-4380-9671-2B8705C75C76}" dt="2024-08-21T16:53:32.576" v="1954" actId="26606"/>
          <ac:spMkLst>
            <pc:docMk/>
            <pc:sldMk cId="3224529632" sldId="263"/>
            <ac:spMk id="10" creationId="{A55D5633-D557-4DCA-982C-FF36EB7A1C00}"/>
          </ac:spMkLst>
        </pc:spChg>
        <pc:spChg chg="add del">
          <ac:chgData name="Emily Huang" userId="73fde48b404129ac" providerId="LiveId" clId="{5F890B48-6C66-4380-9671-2B8705C75C76}" dt="2024-08-21T16:53:55.265" v="1960" actId="26606"/>
          <ac:spMkLst>
            <pc:docMk/>
            <pc:sldMk cId="3224529632" sldId="263"/>
            <ac:spMk id="11" creationId="{F68B3F68-107C-434F-AA38-110D5EA91B85}"/>
          </ac:spMkLst>
        </pc:spChg>
        <pc:spChg chg="add del">
          <ac:chgData name="Emily Huang" userId="73fde48b404129ac" providerId="LiveId" clId="{5F890B48-6C66-4380-9671-2B8705C75C76}" dt="2024-08-21T16:53:32.576" v="1954" actId="26606"/>
          <ac:spMkLst>
            <pc:docMk/>
            <pc:sldMk cId="3224529632" sldId="263"/>
            <ac:spMk id="12" creationId="{450D3AD2-FA80-415F-A9CE-54D884561CD7}"/>
          </ac:spMkLst>
        </pc:spChg>
        <pc:spChg chg="add del">
          <ac:chgData name="Emily Huang" userId="73fde48b404129ac" providerId="LiveId" clId="{5F890B48-6C66-4380-9671-2B8705C75C76}" dt="2024-08-21T16:53:55.265" v="1960" actId="26606"/>
          <ac:spMkLst>
            <pc:docMk/>
            <pc:sldMk cId="3224529632" sldId="263"/>
            <ac:spMk id="13" creationId="{AAD0DBB9-1A4B-4391-81D4-CB19F9AB918A}"/>
          </ac:spMkLst>
        </pc:spChg>
        <pc:spChg chg="add del">
          <ac:chgData name="Emily Huang" userId="73fde48b404129ac" providerId="LiveId" clId="{5F890B48-6C66-4380-9671-2B8705C75C76}" dt="2024-08-21T16:53:39.613" v="1956" actId="26606"/>
          <ac:spMkLst>
            <pc:docMk/>
            <pc:sldMk cId="3224529632" sldId="263"/>
            <ac:spMk id="14" creationId="{AC17DE74-01C9-4859-B65A-85CF999E8580}"/>
          </ac:spMkLst>
        </pc:spChg>
        <pc:spChg chg="add del">
          <ac:chgData name="Emily Huang" userId="73fde48b404129ac" providerId="LiveId" clId="{5F890B48-6C66-4380-9671-2B8705C75C76}" dt="2024-08-21T16:53:39.613" v="1956" actId="26606"/>
          <ac:spMkLst>
            <pc:docMk/>
            <pc:sldMk cId="3224529632" sldId="263"/>
            <ac:spMk id="15" creationId="{068C0432-0E90-4CC1-8CD3-D44A90DF07EF}"/>
          </ac:spMkLst>
        </pc:spChg>
        <pc:spChg chg="add del">
          <ac:chgData name="Emily Huang" userId="73fde48b404129ac" providerId="LiveId" clId="{5F890B48-6C66-4380-9671-2B8705C75C76}" dt="2024-08-21T16:53:46.403" v="1958" actId="26606"/>
          <ac:spMkLst>
            <pc:docMk/>
            <pc:sldMk cId="3224529632" sldId="263"/>
            <ac:spMk id="16" creationId="{53E5B1A8-3AC9-4BD1-9BBC-78CA94F2D1BA}"/>
          </ac:spMkLst>
        </pc:spChg>
        <pc:spChg chg="add del">
          <ac:chgData name="Emily Huang" userId="73fde48b404129ac" providerId="LiveId" clId="{5F890B48-6C66-4380-9671-2B8705C75C76}" dt="2024-08-21T16:53:46.403" v="1958" actId="26606"/>
          <ac:spMkLst>
            <pc:docMk/>
            <pc:sldMk cId="3224529632" sldId="263"/>
            <ac:spMk id="17" creationId="{1B15ED52-F352-441B-82BF-E0EA34836D08}"/>
          </ac:spMkLst>
        </pc:spChg>
        <pc:spChg chg="add del">
          <ac:chgData name="Emily Huang" userId="73fde48b404129ac" providerId="LiveId" clId="{5F890B48-6C66-4380-9671-2B8705C75C76}" dt="2024-08-21T16:53:46.403" v="1958" actId="26606"/>
          <ac:spMkLst>
            <pc:docMk/>
            <pc:sldMk cId="3224529632" sldId="263"/>
            <ac:spMk id="18" creationId="{3B2E3793-BFE6-45A2-9B7B-E18844431C99}"/>
          </ac:spMkLst>
        </pc:spChg>
        <pc:spChg chg="add del">
          <ac:chgData name="Emily Huang" userId="73fde48b404129ac" providerId="LiveId" clId="{5F890B48-6C66-4380-9671-2B8705C75C76}" dt="2024-08-21T16:53:46.403" v="1958" actId="26606"/>
          <ac:spMkLst>
            <pc:docMk/>
            <pc:sldMk cId="3224529632" sldId="263"/>
            <ac:spMk id="19" creationId="{BC4C4868-CB8F-4AF9-9CDB-8108F2C19B67}"/>
          </ac:spMkLst>
        </pc:spChg>
        <pc:spChg chg="add del">
          <ac:chgData name="Emily Huang" userId="73fde48b404129ac" providerId="LiveId" clId="{5F890B48-6C66-4380-9671-2B8705C75C76}" dt="2024-08-21T16:53:46.403" v="1958" actId="26606"/>
          <ac:spMkLst>
            <pc:docMk/>
            <pc:sldMk cId="3224529632" sldId="263"/>
            <ac:spMk id="20" creationId="{375E0459-6403-40CD-989D-56A4407CA12E}"/>
          </ac:spMkLst>
        </pc:spChg>
        <pc:spChg chg="add del">
          <ac:chgData name="Emily Huang" userId="73fde48b404129ac" providerId="LiveId" clId="{5F890B48-6C66-4380-9671-2B8705C75C76}" dt="2024-08-21T16:53:55.265" v="1960" actId="26606"/>
          <ac:spMkLst>
            <pc:docMk/>
            <pc:sldMk cId="3224529632" sldId="263"/>
            <ac:spMk id="22" creationId="{063BBA22-50EA-4C4D-BE05-F1CE4E63AA56}"/>
          </ac:spMkLst>
        </pc:spChg>
        <pc:spChg chg="add del">
          <ac:chgData name="Emily Huang" userId="73fde48b404129ac" providerId="LiveId" clId="{5F890B48-6C66-4380-9671-2B8705C75C76}" dt="2024-08-21T16:53:58.610" v="1962" actId="26606"/>
          <ac:spMkLst>
            <pc:docMk/>
            <pc:sldMk cId="3224529632" sldId="263"/>
            <ac:spMk id="24" creationId="{C0763A76-9F1C-4FC5-82B7-DD475DA461B2}"/>
          </ac:spMkLst>
        </pc:spChg>
        <pc:spChg chg="add del">
          <ac:chgData name="Emily Huang" userId="73fde48b404129ac" providerId="LiveId" clId="{5F890B48-6C66-4380-9671-2B8705C75C76}" dt="2024-08-21T16:53:58.610" v="1962" actId="26606"/>
          <ac:spMkLst>
            <pc:docMk/>
            <pc:sldMk cId="3224529632" sldId="263"/>
            <ac:spMk id="25" creationId="{E81BF4F6-F2CF-4984-9D14-D6966D92F99F}"/>
          </ac:spMkLst>
        </pc:spChg>
        <pc:spChg chg="add del">
          <ac:chgData name="Emily Huang" userId="73fde48b404129ac" providerId="LiveId" clId="{5F890B48-6C66-4380-9671-2B8705C75C76}" dt="2024-08-21T16:53:58.610" v="1962" actId="26606"/>
          <ac:spMkLst>
            <pc:docMk/>
            <pc:sldMk cId="3224529632" sldId="263"/>
            <ac:spMk id="26" creationId="{7458F121-4528-0479-B90F-E445AEED0C48}"/>
          </ac:spMkLst>
        </pc:spChg>
        <pc:spChg chg="add del">
          <ac:chgData name="Emily Huang" userId="73fde48b404129ac" providerId="LiveId" clId="{5F890B48-6C66-4380-9671-2B8705C75C76}" dt="2024-08-21T16:54:02.697" v="1964" actId="26606"/>
          <ac:spMkLst>
            <pc:docMk/>
            <pc:sldMk cId="3224529632" sldId="263"/>
            <ac:spMk id="29" creationId="{09588DA8-065E-4F6F-8EFD-43104AB2E0CF}"/>
          </ac:spMkLst>
        </pc:spChg>
        <pc:spChg chg="add del">
          <ac:chgData name="Emily Huang" userId="73fde48b404129ac" providerId="LiveId" clId="{5F890B48-6C66-4380-9671-2B8705C75C76}" dt="2024-08-21T16:54:02.697" v="1964" actId="26606"/>
          <ac:spMkLst>
            <pc:docMk/>
            <pc:sldMk cId="3224529632" sldId="263"/>
            <ac:spMk id="30" creationId="{C4285719-470E-454C-AF62-8323075F1F5B}"/>
          </ac:spMkLst>
        </pc:spChg>
        <pc:spChg chg="add del">
          <ac:chgData name="Emily Huang" userId="73fde48b404129ac" providerId="LiveId" clId="{5F890B48-6C66-4380-9671-2B8705C75C76}" dt="2024-08-21T16:54:02.697" v="1964" actId="26606"/>
          <ac:spMkLst>
            <pc:docMk/>
            <pc:sldMk cId="3224529632" sldId="263"/>
            <ac:spMk id="31" creationId="{CD9FE4EF-C4D8-49A0-B2FF-81D8DB7D8A24}"/>
          </ac:spMkLst>
        </pc:spChg>
        <pc:spChg chg="add del">
          <ac:chgData name="Emily Huang" userId="73fde48b404129ac" providerId="LiveId" clId="{5F890B48-6C66-4380-9671-2B8705C75C76}" dt="2024-08-21T16:54:02.697" v="1964" actId="26606"/>
          <ac:spMkLst>
            <pc:docMk/>
            <pc:sldMk cId="3224529632" sldId="263"/>
            <ac:spMk id="32" creationId="{4300840D-0A0B-4512-BACA-B439D5B9C57C}"/>
          </ac:spMkLst>
        </pc:spChg>
        <pc:spChg chg="add del">
          <ac:chgData name="Emily Huang" userId="73fde48b404129ac" providerId="LiveId" clId="{5F890B48-6C66-4380-9671-2B8705C75C76}" dt="2024-08-21T16:54:02.697" v="1964" actId="26606"/>
          <ac:spMkLst>
            <pc:docMk/>
            <pc:sldMk cId="3224529632" sldId="263"/>
            <ac:spMk id="33" creationId="{D2B78728-A580-49A7-84F9-6EF6F583ADE0}"/>
          </ac:spMkLst>
        </pc:spChg>
        <pc:spChg chg="add del">
          <ac:chgData name="Emily Huang" userId="73fde48b404129ac" providerId="LiveId" clId="{5F890B48-6C66-4380-9671-2B8705C75C76}" dt="2024-08-21T16:54:02.697" v="1964" actId="26606"/>
          <ac:spMkLst>
            <pc:docMk/>
            <pc:sldMk cId="3224529632" sldId="263"/>
            <ac:spMk id="34" creationId="{38FAA1A1-D861-433F-88FA-1E9D6FD31D11}"/>
          </ac:spMkLst>
        </pc:spChg>
        <pc:spChg chg="add del">
          <ac:chgData name="Emily Huang" userId="73fde48b404129ac" providerId="LiveId" clId="{5F890B48-6C66-4380-9671-2B8705C75C76}" dt="2024-08-21T16:54:02.697" v="1964" actId="26606"/>
          <ac:spMkLst>
            <pc:docMk/>
            <pc:sldMk cId="3224529632" sldId="263"/>
            <ac:spMk id="35" creationId="{8D71EDA1-87BF-4D5D-AB79-F346FD19278A}"/>
          </ac:spMkLst>
        </pc:spChg>
        <pc:spChg chg="add del">
          <ac:chgData name="Emily Huang" userId="73fde48b404129ac" providerId="LiveId" clId="{5F890B48-6C66-4380-9671-2B8705C75C76}" dt="2024-08-21T16:54:02.697" v="1964" actId="26606"/>
          <ac:spMkLst>
            <pc:docMk/>
            <pc:sldMk cId="3224529632" sldId="263"/>
            <ac:spMk id="36" creationId="{7458F121-4528-0479-B90F-E445AEED0C48}"/>
          </ac:spMkLst>
        </pc:spChg>
        <pc:spChg chg="add del">
          <ac:chgData name="Emily Huang" userId="73fde48b404129ac" providerId="LiveId" clId="{5F890B48-6C66-4380-9671-2B8705C75C76}" dt="2024-08-21T23:03:06.804" v="3985" actId="26606"/>
          <ac:spMkLst>
            <pc:docMk/>
            <pc:sldMk cId="3224529632" sldId="263"/>
            <ac:spMk id="38" creationId="{1B15ED52-F352-441B-82BF-E0EA34836D08}"/>
          </ac:spMkLst>
        </pc:spChg>
        <pc:spChg chg="add del">
          <ac:chgData name="Emily Huang" userId="73fde48b404129ac" providerId="LiveId" clId="{5F890B48-6C66-4380-9671-2B8705C75C76}" dt="2024-08-21T23:03:06.804" v="3985" actId="26606"/>
          <ac:spMkLst>
            <pc:docMk/>
            <pc:sldMk cId="3224529632" sldId="263"/>
            <ac:spMk id="39" creationId="{3B2E3793-BFE6-45A2-9B7B-E18844431C99}"/>
          </ac:spMkLst>
        </pc:spChg>
        <pc:spChg chg="add del">
          <ac:chgData name="Emily Huang" userId="73fde48b404129ac" providerId="LiveId" clId="{5F890B48-6C66-4380-9671-2B8705C75C76}" dt="2024-08-21T23:03:06.804" v="3985" actId="26606"/>
          <ac:spMkLst>
            <pc:docMk/>
            <pc:sldMk cId="3224529632" sldId="263"/>
            <ac:spMk id="40" creationId="{BC4C4868-CB8F-4AF9-9CDB-8108F2C19B67}"/>
          </ac:spMkLst>
        </pc:spChg>
        <pc:spChg chg="add del">
          <ac:chgData name="Emily Huang" userId="73fde48b404129ac" providerId="LiveId" clId="{5F890B48-6C66-4380-9671-2B8705C75C76}" dt="2024-08-21T23:03:06.804" v="3985" actId="26606"/>
          <ac:spMkLst>
            <pc:docMk/>
            <pc:sldMk cId="3224529632" sldId="263"/>
            <ac:spMk id="41" creationId="{375E0459-6403-40CD-989D-56A4407CA12E}"/>
          </ac:spMkLst>
        </pc:spChg>
        <pc:spChg chg="add del">
          <ac:chgData name="Emily Huang" userId="73fde48b404129ac" providerId="LiveId" clId="{5F890B48-6C66-4380-9671-2B8705C75C76}" dt="2024-08-21T23:03:06.804" v="3985" actId="26606"/>
          <ac:spMkLst>
            <pc:docMk/>
            <pc:sldMk cId="3224529632" sldId="263"/>
            <ac:spMk id="42" creationId="{53E5B1A8-3AC9-4BD1-9BBC-78CA94F2D1BA}"/>
          </ac:spMkLst>
        </pc:spChg>
        <pc:spChg chg="add del mod">
          <ac:chgData name="Emily Huang" userId="73fde48b404129ac" providerId="LiveId" clId="{5F890B48-6C66-4380-9671-2B8705C75C76}" dt="2024-08-21T23:03:06.804" v="3985" actId="26606"/>
          <ac:spMkLst>
            <pc:docMk/>
            <pc:sldMk cId="3224529632" sldId="263"/>
            <ac:spMk id="43" creationId="{7458F121-4528-0479-B90F-E445AEED0C48}"/>
          </ac:spMkLst>
        </pc:spChg>
        <pc:spChg chg="add">
          <ac:chgData name="Emily Huang" userId="73fde48b404129ac" providerId="LiveId" clId="{5F890B48-6C66-4380-9671-2B8705C75C76}" dt="2024-08-21T23:03:06.804" v="3985" actId="26606"/>
          <ac:spMkLst>
            <pc:docMk/>
            <pc:sldMk cId="3224529632" sldId="263"/>
            <ac:spMk id="49" creationId="{BACC6370-2D7E-4714-9D71-7542949D7D5D}"/>
          </ac:spMkLst>
        </pc:spChg>
        <pc:spChg chg="add">
          <ac:chgData name="Emily Huang" userId="73fde48b404129ac" providerId="LiveId" clId="{5F890B48-6C66-4380-9671-2B8705C75C76}" dt="2024-08-21T23:03:06.804" v="3985" actId="26606"/>
          <ac:spMkLst>
            <pc:docMk/>
            <pc:sldMk cId="3224529632" sldId="263"/>
            <ac:spMk id="51" creationId="{256B2C21-A230-48C0-8DF1-C46611373C44}"/>
          </ac:spMkLst>
        </pc:spChg>
        <pc:spChg chg="add">
          <ac:chgData name="Emily Huang" userId="73fde48b404129ac" providerId="LiveId" clId="{5F890B48-6C66-4380-9671-2B8705C75C76}" dt="2024-08-21T23:03:06.804" v="3985" actId="26606"/>
          <ac:spMkLst>
            <pc:docMk/>
            <pc:sldMk cId="3224529632" sldId="263"/>
            <ac:spMk id="53" creationId="{3847E18C-932D-4C95-AABA-FEC7C9499AD7}"/>
          </ac:spMkLst>
        </pc:spChg>
        <pc:spChg chg="add">
          <ac:chgData name="Emily Huang" userId="73fde48b404129ac" providerId="LiveId" clId="{5F890B48-6C66-4380-9671-2B8705C75C76}" dt="2024-08-21T23:03:06.804" v="3985" actId="26606"/>
          <ac:spMkLst>
            <pc:docMk/>
            <pc:sldMk cId="3224529632" sldId="263"/>
            <ac:spMk id="55" creationId="{3150CB11-0C61-439E-910F-5787759E72A0}"/>
          </ac:spMkLst>
        </pc:spChg>
        <pc:spChg chg="add">
          <ac:chgData name="Emily Huang" userId="73fde48b404129ac" providerId="LiveId" clId="{5F890B48-6C66-4380-9671-2B8705C75C76}" dt="2024-08-21T23:03:06.804" v="3985" actId="26606"/>
          <ac:spMkLst>
            <pc:docMk/>
            <pc:sldMk cId="3224529632" sldId="263"/>
            <ac:spMk id="57" creationId="{43F8A58B-5155-44CE-A5FF-7647B47D0A7A}"/>
          </ac:spMkLst>
        </pc:spChg>
        <pc:spChg chg="add">
          <ac:chgData name="Emily Huang" userId="73fde48b404129ac" providerId="LiveId" clId="{5F890B48-6C66-4380-9671-2B8705C75C76}" dt="2024-08-21T23:03:06.804" v="3985" actId="26606"/>
          <ac:spMkLst>
            <pc:docMk/>
            <pc:sldMk cId="3224529632" sldId="263"/>
            <ac:spMk id="59" creationId="{443F2ACA-E6D6-4028-82DD-F03C262D5DE6}"/>
          </ac:spMkLst>
        </pc:spChg>
        <pc:graphicFrameChg chg="add del">
          <ac:chgData name="Emily Huang" userId="73fde48b404129ac" providerId="LiveId" clId="{5F890B48-6C66-4380-9671-2B8705C75C76}" dt="2024-08-21T16:53:55.265" v="1960" actId="26606"/>
          <ac:graphicFrameMkLst>
            <pc:docMk/>
            <pc:sldMk cId="3224529632" sldId="263"/>
            <ac:graphicFrameMk id="5" creationId="{C8AC348E-9FC0-6A38-E92E-35175759B92D}"/>
          </ac:graphicFrameMkLst>
        </pc:graphicFrameChg>
        <pc:graphicFrameChg chg="add mod">
          <ac:chgData name="Emily Huang" userId="73fde48b404129ac" providerId="LiveId" clId="{5F890B48-6C66-4380-9671-2B8705C75C76}" dt="2024-08-21T23:07:47.467" v="4002" actId="12100"/>
          <ac:graphicFrameMkLst>
            <pc:docMk/>
            <pc:sldMk cId="3224529632" sldId="263"/>
            <ac:graphicFrameMk id="45" creationId="{10CC8BB9-8DB5-C353-326D-BBE2B9D8EFE8}"/>
          </ac:graphicFrameMkLst>
        </pc:graphicFrameChg>
        <pc:picChg chg="add del">
          <ac:chgData name="Emily Huang" userId="73fde48b404129ac" providerId="LiveId" clId="{5F890B48-6C66-4380-9671-2B8705C75C76}" dt="2024-08-21T16:53:58.610" v="1962" actId="26606"/>
          <ac:picMkLst>
            <pc:docMk/>
            <pc:sldMk cId="3224529632" sldId="263"/>
            <ac:picMk id="27" creationId="{E53EFEEC-BA93-FDA1-E813-89C9BD77E232}"/>
          </ac:picMkLst>
        </pc:picChg>
      </pc:sldChg>
      <pc:sldChg chg="addSp delSp modSp add mod ord setBg modNotesTx">
        <pc:chgData name="Emily Huang" userId="73fde48b404129ac" providerId="LiveId" clId="{5F890B48-6C66-4380-9671-2B8705C75C76}" dt="2024-08-21T23:14:06.479" v="4028" actId="692"/>
        <pc:sldMkLst>
          <pc:docMk/>
          <pc:sldMk cId="3211832295" sldId="264"/>
        </pc:sldMkLst>
        <pc:spChg chg="mod">
          <ac:chgData name="Emily Huang" userId="73fde48b404129ac" providerId="LiveId" clId="{5F890B48-6C66-4380-9671-2B8705C75C76}" dt="2024-08-21T21:34:32.331" v="3196" actId="26606"/>
          <ac:spMkLst>
            <pc:docMk/>
            <pc:sldMk cId="3211832295" sldId="264"/>
            <ac:spMk id="2" creationId="{B75B95BD-E612-B88A-D704-DC5E5C1C6A50}"/>
          </ac:spMkLst>
        </pc:spChg>
        <pc:spChg chg="add del mod">
          <ac:chgData name="Emily Huang" userId="73fde48b404129ac" providerId="LiveId" clId="{5F890B48-6C66-4380-9671-2B8705C75C76}" dt="2024-08-21T13:40:10.497" v="577" actId="478"/>
          <ac:spMkLst>
            <pc:docMk/>
            <pc:sldMk cId="3211832295" sldId="264"/>
            <ac:spMk id="3" creationId="{7458F121-4528-0479-B90F-E445AEED0C48}"/>
          </ac:spMkLst>
        </pc:spChg>
        <pc:spChg chg="add del mod">
          <ac:chgData name="Emily Huang" userId="73fde48b404129ac" providerId="LiveId" clId="{5F890B48-6C66-4380-9671-2B8705C75C76}" dt="2024-08-21T13:39:43.889" v="567"/>
          <ac:spMkLst>
            <pc:docMk/>
            <pc:sldMk cId="3211832295" sldId="264"/>
            <ac:spMk id="5" creationId="{4EA6724A-7AD7-9D2D-F38F-08B86A941218}"/>
          </ac:spMkLst>
        </pc:spChg>
        <pc:spChg chg="add del mod">
          <ac:chgData name="Emily Huang" userId="73fde48b404129ac" providerId="LiveId" clId="{5F890B48-6C66-4380-9671-2B8705C75C76}" dt="2024-08-21T13:39:49.168" v="569"/>
          <ac:spMkLst>
            <pc:docMk/>
            <pc:sldMk cId="3211832295" sldId="264"/>
            <ac:spMk id="6" creationId="{C785C9BB-C4E7-44BC-2D65-8763BBF38105}"/>
          </ac:spMkLst>
        </pc:spChg>
        <pc:spChg chg="add del mod">
          <ac:chgData name="Emily Huang" userId="73fde48b404129ac" providerId="LiveId" clId="{5F890B48-6C66-4380-9671-2B8705C75C76}" dt="2024-08-21T13:39:56.007" v="572"/>
          <ac:spMkLst>
            <pc:docMk/>
            <pc:sldMk cId="3211832295" sldId="264"/>
            <ac:spMk id="7" creationId="{E81A72AF-8F1B-43BC-5DEF-DA54C157838E}"/>
          </ac:spMkLst>
        </pc:spChg>
        <pc:spChg chg="add del mod">
          <ac:chgData name="Emily Huang" userId="73fde48b404129ac" providerId="LiveId" clId="{5F890B48-6C66-4380-9671-2B8705C75C76}" dt="2024-08-21T13:40:01.138" v="574"/>
          <ac:spMkLst>
            <pc:docMk/>
            <pc:sldMk cId="3211832295" sldId="264"/>
            <ac:spMk id="8" creationId="{C3D439BB-BFBF-0D9D-E557-B78076AE4634}"/>
          </ac:spMkLst>
        </pc:spChg>
        <pc:spChg chg="add del">
          <ac:chgData name="Emily Huang" userId="73fde48b404129ac" providerId="LiveId" clId="{5F890B48-6C66-4380-9671-2B8705C75C76}" dt="2024-08-21T21:34:32.331" v="3196" actId="26606"/>
          <ac:spMkLst>
            <pc:docMk/>
            <pc:sldMk cId="3211832295" sldId="264"/>
            <ac:spMk id="9" creationId="{12609869-9E80-471B-A487-A53288E0E791}"/>
          </ac:spMkLst>
        </pc:spChg>
        <pc:spChg chg="add del mod">
          <ac:chgData name="Emily Huang" userId="73fde48b404129ac" providerId="LiveId" clId="{5F890B48-6C66-4380-9671-2B8705C75C76}" dt="2024-08-21T13:40:07.833" v="576"/>
          <ac:spMkLst>
            <pc:docMk/>
            <pc:sldMk cId="3211832295" sldId="264"/>
            <ac:spMk id="10" creationId="{1954C30B-14B0-A7E6-7A1F-DDD415238850}"/>
          </ac:spMkLst>
        </pc:spChg>
        <pc:spChg chg="add del">
          <ac:chgData name="Emily Huang" userId="73fde48b404129ac" providerId="LiveId" clId="{5F890B48-6C66-4380-9671-2B8705C75C76}" dt="2024-08-21T21:34:32.331" v="3196" actId="26606"/>
          <ac:spMkLst>
            <pc:docMk/>
            <pc:sldMk cId="3211832295" sldId="264"/>
            <ac:spMk id="11" creationId="{7004738A-9D34-43E8-97D2-CA0EED4F8BE0}"/>
          </ac:spMkLst>
        </pc:spChg>
        <pc:spChg chg="add del mod ord">
          <ac:chgData name="Emily Huang" userId="73fde48b404129ac" providerId="LiveId" clId="{5F890B48-6C66-4380-9671-2B8705C75C76}" dt="2024-08-21T21:47:32.294" v="3255" actId="404"/>
          <ac:spMkLst>
            <pc:docMk/>
            <pc:sldMk cId="3211832295" sldId="264"/>
            <ac:spMk id="12" creationId="{CDE8F4E1-08CC-FE70-D476-77760E975C0B}"/>
          </ac:spMkLst>
        </pc:spChg>
        <pc:spChg chg="add del">
          <ac:chgData name="Emily Huang" userId="73fde48b404129ac" providerId="LiveId" clId="{5F890B48-6C66-4380-9671-2B8705C75C76}" dt="2024-08-21T21:34:32.331" v="3196" actId="26606"/>
          <ac:spMkLst>
            <pc:docMk/>
            <pc:sldMk cId="3211832295" sldId="264"/>
            <ac:spMk id="13" creationId="{B8B8D07F-F13E-443E-BA68-2D26672D76B9}"/>
          </ac:spMkLst>
        </pc:spChg>
        <pc:spChg chg="add del mod">
          <ac:chgData name="Emily Huang" userId="73fde48b404129ac" providerId="LiveId" clId="{5F890B48-6C66-4380-9671-2B8705C75C76}" dt="2024-08-21T13:40:29.747" v="581"/>
          <ac:spMkLst>
            <pc:docMk/>
            <pc:sldMk cId="3211832295" sldId="264"/>
            <ac:spMk id="14" creationId="{7F6CEEC2-5BD8-A916-0FBB-5A578A35FB0D}"/>
          </ac:spMkLst>
        </pc:spChg>
        <pc:spChg chg="add del">
          <ac:chgData name="Emily Huang" userId="73fde48b404129ac" providerId="LiveId" clId="{5F890B48-6C66-4380-9671-2B8705C75C76}" dt="2024-08-21T21:34:32.331" v="3196" actId="26606"/>
          <ac:spMkLst>
            <pc:docMk/>
            <pc:sldMk cId="3211832295" sldId="264"/>
            <ac:spMk id="15" creationId="{2813A4FA-24A5-41ED-A534-3807D1B2F344}"/>
          </ac:spMkLst>
        </pc:spChg>
        <pc:spChg chg="add del">
          <ac:chgData name="Emily Huang" userId="73fde48b404129ac" providerId="LiveId" clId="{5F890B48-6C66-4380-9671-2B8705C75C76}" dt="2024-08-21T13:40:53.109" v="585"/>
          <ac:spMkLst>
            <pc:docMk/>
            <pc:sldMk cId="3211832295" sldId="264"/>
            <ac:spMk id="16" creationId="{787AA264-3042-8B98-2AA7-27792331E9DB}"/>
          </ac:spMkLst>
        </pc:spChg>
        <pc:spChg chg="add del">
          <ac:chgData name="Emily Huang" userId="73fde48b404129ac" providerId="LiveId" clId="{5F890B48-6C66-4380-9671-2B8705C75C76}" dt="2024-08-21T21:34:32.331" v="3196" actId="26606"/>
          <ac:spMkLst>
            <pc:docMk/>
            <pc:sldMk cId="3211832295" sldId="264"/>
            <ac:spMk id="17" creationId="{C3944F27-CA70-4E84-A51A-E6BF89558979}"/>
          </ac:spMkLst>
        </pc:spChg>
        <pc:spChg chg="add del mod">
          <ac:chgData name="Emily Huang" userId="73fde48b404129ac" providerId="LiveId" clId="{5F890B48-6C66-4380-9671-2B8705C75C76}" dt="2024-08-21T21:34:13.186" v="3193" actId="478"/>
          <ac:spMkLst>
            <pc:docMk/>
            <pc:sldMk cId="3211832295" sldId="264"/>
            <ac:spMk id="19" creationId="{4A75381B-28BD-295F-E0B1-201E45AB13DB}"/>
          </ac:spMkLst>
        </pc:spChg>
        <pc:spChg chg="add del">
          <ac:chgData name="Emily Huang" userId="73fde48b404129ac" providerId="LiveId" clId="{5F890B48-6C66-4380-9671-2B8705C75C76}" dt="2024-08-21T21:34:32.331" v="3195" actId="26606"/>
          <ac:spMkLst>
            <pc:docMk/>
            <pc:sldMk cId="3211832295" sldId="264"/>
            <ac:spMk id="26" creationId="{5A0118C5-4F8D-4CF4-BADD-53FEACC6C42A}"/>
          </ac:spMkLst>
        </pc:spChg>
        <pc:spChg chg="add del">
          <ac:chgData name="Emily Huang" userId="73fde48b404129ac" providerId="LiveId" clId="{5F890B48-6C66-4380-9671-2B8705C75C76}" dt="2024-08-21T21:34:00.301" v="3190" actId="26606"/>
          <ac:spMkLst>
            <pc:docMk/>
            <pc:sldMk cId="3211832295" sldId="264"/>
            <ac:spMk id="29" creationId="{5A0118C5-4F8D-4CF4-BADD-53FEACC6C42A}"/>
          </ac:spMkLst>
        </pc:spChg>
        <pc:spChg chg="add del">
          <ac:chgData name="Emily Huang" userId="73fde48b404129ac" providerId="LiveId" clId="{5F890B48-6C66-4380-9671-2B8705C75C76}" dt="2024-08-21T21:34:32.331" v="3195" actId="26606"/>
          <ac:spMkLst>
            <pc:docMk/>
            <pc:sldMk cId="3211832295" sldId="264"/>
            <ac:spMk id="30" creationId="{CAEBFCD5-5356-4326-8D39-8235A46CD7B2}"/>
          </ac:spMkLst>
        </pc:spChg>
        <pc:spChg chg="add del">
          <ac:chgData name="Emily Huang" userId="73fde48b404129ac" providerId="LiveId" clId="{5F890B48-6C66-4380-9671-2B8705C75C76}" dt="2024-08-21T21:34:00.301" v="3190" actId="26606"/>
          <ac:spMkLst>
            <pc:docMk/>
            <pc:sldMk cId="3211832295" sldId="264"/>
            <ac:spMk id="39" creationId="{EAED1919-54A1-41C9-B30B-A3FF3F58E38B}"/>
          </ac:spMkLst>
        </pc:spChg>
        <pc:spChg chg="add del">
          <ac:chgData name="Emily Huang" userId="73fde48b404129ac" providerId="LiveId" clId="{5F890B48-6C66-4380-9671-2B8705C75C76}" dt="2024-08-21T21:34:00.301" v="3190" actId="26606"/>
          <ac:spMkLst>
            <pc:docMk/>
            <pc:sldMk cId="3211832295" sldId="264"/>
            <ac:spMk id="45" creationId="{FFFEB18F-F81F-4CED-BE64-EB888A77C3B8}"/>
          </ac:spMkLst>
        </pc:spChg>
        <pc:spChg chg="add">
          <ac:chgData name="Emily Huang" userId="73fde48b404129ac" providerId="LiveId" clId="{5F890B48-6C66-4380-9671-2B8705C75C76}" dt="2024-08-21T21:34:32.331" v="3196" actId="26606"/>
          <ac:spMkLst>
            <pc:docMk/>
            <pc:sldMk cId="3211832295" sldId="264"/>
            <ac:spMk id="56" creationId="{1022CA72-2A63-428F-B586-37BA5AB6D265}"/>
          </ac:spMkLst>
        </pc:spChg>
        <pc:spChg chg="add">
          <ac:chgData name="Emily Huang" userId="73fde48b404129ac" providerId="LiveId" clId="{5F890B48-6C66-4380-9671-2B8705C75C76}" dt="2024-08-21T21:34:32.331" v="3196" actId="26606"/>
          <ac:spMkLst>
            <pc:docMk/>
            <pc:sldMk cId="3211832295" sldId="264"/>
            <ac:spMk id="57" creationId="{95C8260E-968F-44E8-A823-ABB431311926}"/>
          </ac:spMkLst>
        </pc:spChg>
        <pc:spChg chg="add">
          <ac:chgData name="Emily Huang" userId="73fde48b404129ac" providerId="LiveId" clId="{5F890B48-6C66-4380-9671-2B8705C75C76}" dt="2024-08-21T21:34:32.331" v="3196" actId="26606"/>
          <ac:spMkLst>
            <pc:docMk/>
            <pc:sldMk cId="3211832295" sldId="264"/>
            <ac:spMk id="58" creationId="{2C1BBA94-3F40-40AA-8BB9-E69E25E537C1}"/>
          </ac:spMkLst>
        </pc:spChg>
        <pc:spChg chg="add">
          <ac:chgData name="Emily Huang" userId="73fde48b404129ac" providerId="LiveId" clId="{5F890B48-6C66-4380-9671-2B8705C75C76}" dt="2024-08-21T21:34:32.331" v="3196" actId="26606"/>
          <ac:spMkLst>
            <pc:docMk/>
            <pc:sldMk cId="3211832295" sldId="264"/>
            <ac:spMk id="59" creationId="{FE43805F-24A6-46A4-B19B-54F28347355C}"/>
          </ac:spMkLst>
        </pc:spChg>
        <pc:grpChg chg="add del">
          <ac:chgData name="Emily Huang" userId="73fde48b404129ac" providerId="LiveId" clId="{5F890B48-6C66-4380-9671-2B8705C75C76}" dt="2024-08-21T21:34:32.331" v="3195" actId="26606"/>
          <ac:grpSpMkLst>
            <pc:docMk/>
            <pc:sldMk cId="3211832295" sldId="264"/>
            <ac:grpSpMk id="27" creationId="{6B67BE95-96EF-433C-9F29-B0732AA6B6AC}"/>
          </ac:grpSpMkLst>
        </pc:grpChg>
        <pc:grpChg chg="add del">
          <ac:chgData name="Emily Huang" userId="73fde48b404129ac" providerId="LiveId" clId="{5F890B48-6C66-4380-9671-2B8705C75C76}" dt="2024-08-21T21:34:32.331" v="3195" actId="26606"/>
          <ac:grpSpMkLst>
            <pc:docMk/>
            <pc:sldMk cId="3211832295" sldId="264"/>
            <ac:grpSpMk id="28" creationId="{5983D416-45F1-46D1-ACDB-D653B2E43456}"/>
          </ac:grpSpMkLst>
        </pc:grpChg>
        <pc:grpChg chg="add del">
          <ac:chgData name="Emily Huang" userId="73fde48b404129ac" providerId="LiveId" clId="{5F890B48-6C66-4380-9671-2B8705C75C76}" dt="2024-08-21T21:34:00.301" v="3190" actId="26606"/>
          <ac:grpSpMkLst>
            <pc:docMk/>
            <pc:sldMk cId="3211832295" sldId="264"/>
            <ac:grpSpMk id="31" creationId="{00C7DD97-49DC-4BFD-951D-CFF51B976DE9}"/>
          </ac:grpSpMkLst>
        </pc:grpChg>
        <pc:grpChg chg="add del">
          <ac:chgData name="Emily Huang" userId="73fde48b404129ac" providerId="LiveId" clId="{5F890B48-6C66-4380-9671-2B8705C75C76}" dt="2024-08-21T21:34:32.331" v="3195" actId="26606"/>
          <ac:grpSpMkLst>
            <pc:docMk/>
            <pc:sldMk cId="3211832295" sldId="264"/>
            <ac:grpSpMk id="34" creationId="{D6E8B984-55B9-4A62-A043-997D00F0AE09}"/>
          </ac:grpSpMkLst>
        </pc:grpChg>
        <pc:grpChg chg="add del">
          <ac:chgData name="Emily Huang" userId="73fde48b404129ac" providerId="LiveId" clId="{5F890B48-6C66-4380-9671-2B8705C75C76}" dt="2024-08-21T21:34:00.301" v="3190" actId="26606"/>
          <ac:grpSpMkLst>
            <pc:docMk/>
            <pc:sldMk cId="3211832295" sldId="264"/>
            <ac:grpSpMk id="35" creationId="{176786CF-68E6-476D-909E-8522718B7BE0}"/>
          </ac:grpSpMkLst>
        </pc:grpChg>
        <pc:grpChg chg="add del">
          <ac:chgData name="Emily Huang" userId="73fde48b404129ac" providerId="LiveId" clId="{5F890B48-6C66-4380-9671-2B8705C75C76}" dt="2024-08-21T21:34:00.301" v="3190" actId="26606"/>
          <ac:grpSpMkLst>
            <pc:docMk/>
            <pc:sldMk cId="3211832295" sldId="264"/>
            <ac:grpSpMk id="41" creationId="{00E015F5-1A99-4E40-BC3D-7707802996B5}"/>
          </ac:grpSpMkLst>
        </pc:grpChg>
        <pc:grpChg chg="add del">
          <ac:chgData name="Emily Huang" userId="73fde48b404129ac" providerId="LiveId" clId="{5F890B48-6C66-4380-9671-2B8705C75C76}" dt="2024-08-21T21:34:00.301" v="3190" actId="26606"/>
          <ac:grpSpMkLst>
            <pc:docMk/>
            <pc:sldMk cId="3211832295" sldId="264"/>
            <ac:grpSpMk id="47" creationId="{A04977CB-3825-471A-A590-C57F8C350306}"/>
          </ac:grpSpMkLst>
        </pc:grpChg>
        <pc:picChg chg="add del mod">
          <ac:chgData name="Emily Huang" userId="73fde48b404129ac" providerId="LiveId" clId="{5F890B48-6C66-4380-9671-2B8705C75C76}" dt="2024-08-21T12:07:21.049" v="425" actId="21"/>
          <ac:picMkLst>
            <pc:docMk/>
            <pc:sldMk cId="3211832295" sldId="264"/>
            <ac:picMk id="4" creationId="{68559D31-165A-60B7-78EE-09448270B432}"/>
          </ac:picMkLst>
        </pc:picChg>
        <pc:picChg chg="add del mod">
          <ac:chgData name="Emily Huang" userId="73fde48b404129ac" providerId="LiveId" clId="{5F890B48-6C66-4380-9671-2B8705C75C76}" dt="2024-08-21T21:29:40.669" v="3156" actId="21"/>
          <ac:picMkLst>
            <pc:docMk/>
            <pc:sldMk cId="3211832295" sldId="264"/>
            <ac:picMk id="21" creationId="{C3D8171A-4CB3-2C8A-F1BE-6F4A58A22E0E}"/>
          </ac:picMkLst>
        </pc:picChg>
        <pc:picChg chg="add del mod ord">
          <ac:chgData name="Emily Huang" userId="73fde48b404129ac" providerId="LiveId" clId="{5F890B48-6C66-4380-9671-2B8705C75C76}" dt="2024-08-21T21:39:54.063" v="3212" actId="478"/>
          <ac:picMkLst>
            <pc:docMk/>
            <pc:sldMk cId="3211832295" sldId="264"/>
            <ac:picMk id="23" creationId="{5031909A-5D0D-1662-1F06-AB33E626E9CD}"/>
          </ac:picMkLst>
        </pc:picChg>
        <pc:picChg chg="add mod">
          <ac:chgData name="Emily Huang" userId="73fde48b404129ac" providerId="LiveId" clId="{5F890B48-6C66-4380-9671-2B8705C75C76}" dt="2024-08-21T21:40:29.488" v="3222" actId="1076"/>
          <ac:picMkLst>
            <pc:docMk/>
            <pc:sldMk cId="3211832295" sldId="264"/>
            <ac:picMk id="24" creationId="{28B4F380-E67C-6A6B-4706-D1F329668B88}"/>
          </ac:picMkLst>
        </pc:picChg>
        <pc:picChg chg="add mod ord">
          <ac:chgData name="Emily Huang" userId="73fde48b404129ac" providerId="LiveId" clId="{5F890B48-6C66-4380-9671-2B8705C75C76}" dt="2024-08-21T21:40:21.098" v="3220" actId="171"/>
          <ac:picMkLst>
            <pc:docMk/>
            <pc:sldMk cId="3211832295" sldId="264"/>
            <ac:picMk id="220" creationId="{42F9292B-4745-91B7-43E4-86F95A85CE7D}"/>
          </ac:picMkLst>
        </pc:picChg>
        <pc:cxnChg chg="add mod">
          <ac:chgData name="Emily Huang" userId="73fde48b404129ac" providerId="LiveId" clId="{5F890B48-6C66-4380-9671-2B8705C75C76}" dt="2024-08-21T23:14:06.479" v="4028" actId="692"/>
          <ac:cxnSpMkLst>
            <pc:docMk/>
            <pc:sldMk cId="3211832295" sldId="264"/>
            <ac:cxnSpMk id="217" creationId="{DABA0F33-F484-D37E-2457-41873B1ADB6B}"/>
          </ac:cxnSpMkLst>
        </pc:cxnChg>
      </pc:sldChg>
      <pc:sldChg chg="addSp delSp modSp add mod ord modNotesTx">
        <pc:chgData name="Emily Huang" userId="73fde48b404129ac" providerId="LiveId" clId="{5F890B48-6C66-4380-9671-2B8705C75C76}" dt="2024-08-22T05:43:06.748" v="4593" actId="20577"/>
        <pc:sldMkLst>
          <pc:docMk/>
          <pc:sldMk cId="2852021151" sldId="265"/>
        </pc:sldMkLst>
        <pc:spChg chg="mod">
          <ac:chgData name="Emily Huang" userId="73fde48b404129ac" providerId="LiveId" clId="{5F890B48-6C66-4380-9671-2B8705C75C76}" dt="2024-08-21T06:35:52.994" v="93"/>
          <ac:spMkLst>
            <pc:docMk/>
            <pc:sldMk cId="2852021151" sldId="265"/>
            <ac:spMk id="2" creationId="{B75B95BD-E612-B88A-D704-DC5E5C1C6A50}"/>
          </ac:spMkLst>
        </pc:spChg>
        <pc:spChg chg="del">
          <ac:chgData name="Emily Huang" userId="73fde48b404129ac" providerId="LiveId" clId="{5F890B48-6C66-4380-9671-2B8705C75C76}" dt="2024-08-21T10:42:16.838" v="111" actId="22"/>
          <ac:spMkLst>
            <pc:docMk/>
            <pc:sldMk cId="2852021151" sldId="265"/>
            <ac:spMk id="3" creationId="{7458F121-4528-0479-B90F-E445AEED0C48}"/>
          </ac:spMkLst>
        </pc:spChg>
        <pc:spChg chg="add del mod">
          <ac:chgData name="Emily Huang" userId="73fde48b404129ac" providerId="LiveId" clId="{5F890B48-6C66-4380-9671-2B8705C75C76}" dt="2024-08-21T20:09:23.193" v="2900" actId="478"/>
          <ac:spMkLst>
            <pc:docMk/>
            <pc:sldMk cId="2852021151" sldId="265"/>
            <ac:spMk id="7" creationId="{290F6DAF-D741-C41D-FD5D-5847EE223FF3}"/>
          </ac:spMkLst>
        </pc:spChg>
        <pc:spChg chg="add mod">
          <ac:chgData name="Emily Huang" userId="73fde48b404129ac" providerId="LiveId" clId="{5F890B48-6C66-4380-9671-2B8705C75C76}" dt="2024-08-21T20:07:59.145" v="2885" actId="14100"/>
          <ac:spMkLst>
            <pc:docMk/>
            <pc:sldMk cId="2852021151" sldId="265"/>
            <ac:spMk id="12" creationId="{CD6EA26D-A94C-4244-997F-23E6F03F188B}"/>
          </ac:spMkLst>
        </pc:spChg>
        <pc:spChg chg="add mod">
          <ac:chgData name="Emily Huang" userId="73fde48b404129ac" providerId="LiveId" clId="{5F890B48-6C66-4380-9671-2B8705C75C76}" dt="2024-08-21T20:08:13.542" v="2888" actId="14100"/>
          <ac:spMkLst>
            <pc:docMk/>
            <pc:sldMk cId="2852021151" sldId="265"/>
            <ac:spMk id="13" creationId="{56B672A3-04DA-D515-CC15-F32AF6F825A2}"/>
          </ac:spMkLst>
        </pc:spChg>
        <pc:spChg chg="add mod">
          <ac:chgData name="Emily Huang" userId="73fde48b404129ac" providerId="LiveId" clId="{5F890B48-6C66-4380-9671-2B8705C75C76}" dt="2024-08-21T20:08:30.434" v="2899" actId="1037"/>
          <ac:spMkLst>
            <pc:docMk/>
            <pc:sldMk cId="2852021151" sldId="265"/>
            <ac:spMk id="14" creationId="{DDE7D6EA-1D00-9284-7A03-BDCC476A831B}"/>
          </ac:spMkLst>
        </pc:spChg>
        <pc:spChg chg="add mod">
          <ac:chgData name="Emily Huang" userId="73fde48b404129ac" providerId="LiveId" clId="{5F890B48-6C66-4380-9671-2B8705C75C76}" dt="2024-08-21T23:36:06.479" v="4131" actId="1038"/>
          <ac:spMkLst>
            <pc:docMk/>
            <pc:sldMk cId="2852021151" sldId="265"/>
            <ac:spMk id="15" creationId="{F8C155D2-BD8E-083A-5F97-0FAE6580988A}"/>
          </ac:spMkLst>
        </pc:spChg>
        <pc:picChg chg="add del mod ord">
          <ac:chgData name="Emily Huang" userId="73fde48b404129ac" providerId="LiveId" clId="{5F890B48-6C66-4380-9671-2B8705C75C76}" dt="2024-08-21T10:45:43.881" v="114" actId="478"/>
          <ac:picMkLst>
            <pc:docMk/>
            <pc:sldMk cId="2852021151" sldId="265"/>
            <ac:picMk id="5" creationId="{1A2EB18D-69C8-C393-85F5-EE47A1C12618}"/>
          </ac:picMkLst>
        </pc:picChg>
        <pc:picChg chg="add del mod">
          <ac:chgData name="Emily Huang" userId="73fde48b404129ac" providerId="LiveId" clId="{5F890B48-6C66-4380-9671-2B8705C75C76}" dt="2024-08-21T10:47:06.597" v="119" actId="478"/>
          <ac:picMkLst>
            <pc:docMk/>
            <pc:sldMk cId="2852021151" sldId="265"/>
            <ac:picMk id="9" creationId="{040A2984-AE76-BF33-2AE7-C7A3E854468F}"/>
          </ac:picMkLst>
        </pc:picChg>
        <pc:picChg chg="add del mod">
          <ac:chgData name="Emily Huang" userId="73fde48b404129ac" providerId="LiveId" clId="{5F890B48-6C66-4380-9671-2B8705C75C76}" dt="2024-08-21T20:07:02.442" v="2864" actId="478"/>
          <ac:picMkLst>
            <pc:docMk/>
            <pc:sldMk cId="2852021151" sldId="265"/>
            <ac:picMk id="11" creationId="{F2B496CB-69BA-A78E-FF5A-62AB3EBFEA62}"/>
          </ac:picMkLst>
        </pc:picChg>
        <pc:picChg chg="add mod ord">
          <ac:chgData name="Emily Huang" userId="73fde48b404129ac" providerId="LiveId" clId="{5F890B48-6C66-4380-9671-2B8705C75C76}" dt="2024-08-21T20:09:29.356" v="2901" actId="14100"/>
          <ac:picMkLst>
            <pc:docMk/>
            <pc:sldMk cId="2852021151" sldId="265"/>
            <ac:picMk id="17" creationId="{80B30B57-E6C0-99E8-C702-24A6F74DE9B8}"/>
          </ac:picMkLst>
        </pc:picChg>
      </pc:sldChg>
      <pc:sldChg chg="addSp delSp modSp add mod ord setBg modAnim modNotesTx">
        <pc:chgData name="Emily Huang" userId="73fde48b404129ac" providerId="LiveId" clId="{5F890B48-6C66-4380-9671-2B8705C75C76}" dt="2024-08-22T05:31:16.574" v="4311" actId="6549"/>
        <pc:sldMkLst>
          <pc:docMk/>
          <pc:sldMk cId="3364205695" sldId="266"/>
        </pc:sldMkLst>
        <pc:spChg chg="mod">
          <ac:chgData name="Emily Huang" userId="73fde48b404129ac" providerId="LiveId" clId="{5F890B48-6C66-4380-9671-2B8705C75C76}" dt="2024-08-22T00:32:00.980" v="4187" actId="14100"/>
          <ac:spMkLst>
            <pc:docMk/>
            <pc:sldMk cId="3364205695" sldId="266"/>
            <ac:spMk id="2" creationId="{B75B95BD-E612-B88A-D704-DC5E5C1C6A50}"/>
          </ac:spMkLst>
        </pc:spChg>
        <pc:spChg chg="del">
          <ac:chgData name="Emily Huang" userId="73fde48b404129ac" providerId="LiveId" clId="{5F890B48-6C66-4380-9671-2B8705C75C76}" dt="2024-08-21T10:38:36.158" v="101" actId="22"/>
          <ac:spMkLst>
            <pc:docMk/>
            <pc:sldMk cId="3364205695" sldId="266"/>
            <ac:spMk id="3" creationId="{7458F121-4528-0479-B90F-E445AEED0C48}"/>
          </ac:spMkLst>
        </pc:spChg>
        <pc:spChg chg="add mod">
          <ac:chgData name="Emily Huang" userId="73fde48b404129ac" providerId="LiveId" clId="{5F890B48-6C66-4380-9671-2B8705C75C76}" dt="2024-08-22T00:33:17.747" v="4218" actId="27636"/>
          <ac:spMkLst>
            <pc:docMk/>
            <pc:sldMk cId="3364205695" sldId="266"/>
            <ac:spMk id="7" creationId="{B89F1278-2291-A9AC-1E2C-33BA515FB86E}"/>
          </ac:spMkLst>
        </pc:spChg>
        <pc:spChg chg="add mod">
          <ac:chgData name="Emily Huang" userId="73fde48b404129ac" providerId="LiveId" clId="{5F890B48-6C66-4380-9671-2B8705C75C76}" dt="2024-08-21T13:36:59.150" v="557" actId="164"/>
          <ac:spMkLst>
            <pc:docMk/>
            <pc:sldMk cId="3364205695" sldId="266"/>
            <ac:spMk id="16" creationId="{3C3B4152-5313-C2AB-FCF2-79D85CCD4BA2}"/>
          </ac:spMkLst>
        </pc:spChg>
        <pc:spChg chg="add mod">
          <ac:chgData name="Emily Huang" userId="73fde48b404129ac" providerId="LiveId" clId="{5F890B48-6C66-4380-9671-2B8705C75C76}" dt="2024-08-21T13:36:59.150" v="557" actId="164"/>
          <ac:spMkLst>
            <pc:docMk/>
            <pc:sldMk cId="3364205695" sldId="266"/>
            <ac:spMk id="17" creationId="{882ADAC4-9942-9271-4BF4-5FEF7BAA020F}"/>
          </ac:spMkLst>
        </pc:spChg>
        <pc:spChg chg="add mod">
          <ac:chgData name="Emily Huang" userId="73fde48b404129ac" providerId="LiveId" clId="{5F890B48-6C66-4380-9671-2B8705C75C76}" dt="2024-08-21T13:36:59.150" v="557" actId="164"/>
          <ac:spMkLst>
            <pc:docMk/>
            <pc:sldMk cId="3364205695" sldId="266"/>
            <ac:spMk id="18" creationId="{78B400F7-E912-DFB7-F464-5FAC2608F9F7}"/>
          </ac:spMkLst>
        </pc:spChg>
        <pc:spChg chg="add del mod topLvl">
          <ac:chgData name="Emily Huang" userId="73fde48b404129ac" providerId="LiveId" clId="{5F890B48-6C66-4380-9671-2B8705C75C76}" dt="2024-08-21T17:28:01.806" v="2082" actId="478"/>
          <ac:spMkLst>
            <pc:docMk/>
            <pc:sldMk cId="3364205695" sldId="266"/>
            <ac:spMk id="22" creationId="{67CF8442-7004-CB44-532F-01C806D6F565}"/>
          </ac:spMkLst>
        </pc:spChg>
        <pc:spChg chg="add">
          <ac:chgData name="Emily Huang" userId="73fde48b404129ac" providerId="LiveId" clId="{5F890B48-6C66-4380-9671-2B8705C75C76}" dt="2024-08-21T13:53:02.228" v="661" actId="26606"/>
          <ac:spMkLst>
            <pc:docMk/>
            <pc:sldMk cId="3364205695" sldId="266"/>
            <ac:spMk id="25" creationId="{2B97F24A-32CE-4C1C-A50D-3016B394DCFB}"/>
          </ac:spMkLst>
        </pc:spChg>
        <pc:spChg chg="add">
          <ac:chgData name="Emily Huang" userId="73fde48b404129ac" providerId="LiveId" clId="{5F890B48-6C66-4380-9671-2B8705C75C76}" dt="2024-08-21T13:53:02.228" v="661" actId="26606"/>
          <ac:spMkLst>
            <pc:docMk/>
            <pc:sldMk cId="3364205695" sldId="266"/>
            <ac:spMk id="27" creationId="{6357EC4F-235E-4222-A36F-C7878ACE37F2}"/>
          </ac:spMkLst>
        </pc:spChg>
        <pc:spChg chg="add del mod">
          <ac:chgData name="Emily Huang" userId="73fde48b404129ac" providerId="LiveId" clId="{5F890B48-6C66-4380-9671-2B8705C75C76}" dt="2024-08-21T17:22:54.367" v="2056" actId="478"/>
          <ac:spMkLst>
            <pc:docMk/>
            <pc:sldMk cId="3364205695" sldId="266"/>
            <ac:spMk id="29" creationId="{F2E36710-00EC-0353-46CD-9A8ACB327207}"/>
          </ac:spMkLst>
        </pc:spChg>
        <pc:spChg chg="add mod">
          <ac:chgData name="Emily Huang" userId="73fde48b404129ac" providerId="LiveId" clId="{5F890B48-6C66-4380-9671-2B8705C75C76}" dt="2024-08-21T17:28:13.367" v="2085" actId="164"/>
          <ac:spMkLst>
            <pc:docMk/>
            <pc:sldMk cId="3364205695" sldId="266"/>
            <ac:spMk id="34" creationId="{1E63B35D-4A0B-7DF3-3881-04CCBA1B55F9}"/>
          </ac:spMkLst>
        </pc:spChg>
        <pc:grpChg chg="add del mod">
          <ac:chgData name="Emily Huang" userId="73fde48b404129ac" providerId="LiveId" clId="{5F890B48-6C66-4380-9671-2B8705C75C76}" dt="2024-08-21T13:50:19.814" v="653" actId="478"/>
          <ac:grpSpMkLst>
            <pc:docMk/>
            <pc:sldMk cId="3364205695" sldId="266"/>
            <ac:grpSpMk id="19" creationId="{98C42F02-D193-2D92-3FBF-A7ECE161E458}"/>
          </ac:grpSpMkLst>
        </pc:grpChg>
        <pc:grpChg chg="add del mod">
          <ac:chgData name="Emily Huang" userId="73fde48b404129ac" providerId="LiveId" clId="{5F890B48-6C66-4380-9671-2B8705C75C76}" dt="2024-08-21T17:27:26.389" v="2073" actId="478"/>
          <ac:grpSpMkLst>
            <pc:docMk/>
            <pc:sldMk cId="3364205695" sldId="266"/>
            <ac:grpSpMk id="23" creationId="{FEF6AF91-283B-BADC-CD5D-2438098F116A}"/>
          </ac:grpSpMkLst>
        </pc:grpChg>
        <pc:grpChg chg="add mod">
          <ac:chgData name="Emily Huang" userId="73fde48b404129ac" providerId="LiveId" clId="{5F890B48-6C66-4380-9671-2B8705C75C76}" dt="2024-08-22T00:29:59.956" v="4165" actId="1076"/>
          <ac:grpSpMkLst>
            <pc:docMk/>
            <pc:sldMk cId="3364205695" sldId="266"/>
            <ac:grpSpMk id="35" creationId="{F724BB4D-BC63-50EE-0118-E49FAFEB7A9A}"/>
          </ac:grpSpMkLst>
        </pc:grpChg>
        <pc:picChg chg="add del mod ord">
          <ac:chgData name="Emily Huang" userId="73fde48b404129ac" providerId="LiveId" clId="{5F890B48-6C66-4380-9671-2B8705C75C76}" dt="2024-08-21T10:40:42.792" v="103" actId="478"/>
          <ac:picMkLst>
            <pc:docMk/>
            <pc:sldMk cId="3364205695" sldId="266"/>
            <ac:picMk id="5" creationId="{3B239511-2E30-0FDB-0411-516FE57A7D2A}"/>
          </ac:picMkLst>
        </pc:picChg>
        <pc:picChg chg="add del mod">
          <ac:chgData name="Emily Huang" userId="73fde48b404129ac" providerId="LiveId" clId="{5F890B48-6C66-4380-9671-2B8705C75C76}" dt="2024-08-21T10:49:30.809" v="123" actId="478"/>
          <ac:picMkLst>
            <pc:docMk/>
            <pc:sldMk cId="3364205695" sldId="266"/>
            <ac:picMk id="9" creationId="{93575221-9575-B6FB-9427-F521DDDF69F9}"/>
          </ac:picMkLst>
        </pc:picChg>
        <pc:picChg chg="add del mod">
          <ac:chgData name="Emily Huang" userId="73fde48b404129ac" providerId="LiveId" clId="{5F890B48-6C66-4380-9671-2B8705C75C76}" dt="2024-08-21T10:55:10.246" v="129" actId="478"/>
          <ac:picMkLst>
            <pc:docMk/>
            <pc:sldMk cId="3364205695" sldId="266"/>
            <ac:picMk id="11" creationId="{77D7B5B6-A6C8-49F4-7D0E-B47A0BCC7999}"/>
          </ac:picMkLst>
        </pc:picChg>
        <pc:picChg chg="add mod">
          <ac:chgData name="Emily Huang" userId="73fde48b404129ac" providerId="LiveId" clId="{5F890B48-6C66-4380-9671-2B8705C75C76}" dt="2024-08-21T13:36:59.150" v="557" actId="164"/>
          <ac:picMkLst>
            <pc:docMk/>
            <pc:sldMk cId="3364205695" sldId="266"/>
            <ac:picMk id="13" creationId="{1774F5EF-E162-1F8A-8EC1-61A371C8E180}"/>
          </ac:picMkLst>
        </pc:picChg>
        <pc:picChg chg="add del mod">
          <ac:chgData name="Emily Huang" userId="73fde48b404129ac" providerId="LiveId" clId="{5F890B48-6C66-4380-9671-2B8705C75C76}" dt="2024-08-21T13:50:46.641" v="658" actId="478"/>
          <ac:picMkLst>
            <pc:docMk/>
            <pc:sldMk cId="3364205695" sldId="266"/>
            <ac:picMk id="15" creationId="{972FEB2A-5AC6-99C3-2588-7DBF217D9A87}"/>
          </ac:picMkLst>
        </pc:picChg>
        <pc:picChg chg="add del mod topLvl">
          <ac:chgData name="Emily Huang" userId="73fde48b404129ac" providerId="LiveId" clId="{5F890B48-6C66-4380-9671-2B8705C75C76}" dt="2024-08-21T17:27:26.389" v="2073" actId="478"/>
          <ac:picMkLst>
            <pc:docMk/>
            <pc:sldMk cId="3364205695" sldId="266"/>
            <ac:picMk id="20" creationId="{83C4089E-BAA2-95F1-22DC-15CFE90CB7B9}"/>
          </ac:picMkLst>
        </pc:picChg>
        <pc:picChg chg="add del mod">
          <ac:chgData name="Emily Huang" userId="73fde48b404129ac" providerId="LiveId" clId="{5F890B48-6C66-4380-9671-2B8705C75C76}" dt="2024-08-21T14:17:17.286" v="962" actId="478"/>
          <ac:picMkLst>
            <pc:docMk/>
            <pc:sldMk cId="3364205695" sldId="266"/>
            <ac:picMk id="21" creationId="{5926129F-DEFF-0728-D432-46B5C0404F7D}"/>
          </ac:picMkLst>
        </pc:picChg>
        <pc:picChg chg="add del mod">
          <ac:chgData name="Emily Huang" userId="73fde48b404129ac" providerId="LiveId" clId="{5F890B48-6C66-4380-9671-2B8705C75C76}" dt="2024-08-21T21:22:39.832" v="3140" actId="478"/>
          <ac:picMkLst>
            <pc:docMk/>
            <pc:sldMk cId="3364205695" sldId="266"/>
            <ac:picMk id="26" creationId="{4BB4489A-B425-5452-4897-600CA7EF3D11}"/>
          </ac:picMkLst>
        </pc:picChg>
        <pc:picChg chg="add mod">
          <ac:chgData name="Emily Huang" userId="73fde48b404129ac" providerId="LiveId" clId="{5F890B48-6C66-4380-9671-2B8705C75C76}" dt="2024-08-22T00:33:22.103" v="4225" actId="1036"/>
          <ac:picMkLst>
            <pc:docMk/>
            <pc:sldMk cId="3364205695" sldId="266"/>
            <ac:picMk id="31" creationId="{4804D305-3451-3B99-C517-25F4FA251BDE}"/>
          </ac:picMkLst>
        </pc:picChg>
        <pc:picChg chg="add mod">
          <ac:chgData name="Emily Huang" userId="73fde48b404129ac" providerId="LiveId" clId="{5F890B48-6C66-4380-9671-2B8705C75C76}" dt="2024-08-21T17:28:13.367" v="2085" actId="164"/>
          <ac:picMkLst>
            <pc:docMk/>
            <pc:sldMk cId="3364205695" sldId="266"/>
            <ac:picMk id="33" creationId="{0585F034-BB00-A9A7-A5F0-2653AAF62BBC}"/>
          </ac:picMkLst>
        </pc:picChg>
        <pc:picChg chg="add del mod">
          <ac:chgData name="Emily Huang" userId="73fde48b404129ac" providerId="LiveId" clId="{5F890B48-6C66-4380-9671-2B8705C75C76}" dt="2024-08-21T21:29:32.575" v="3153" actId="21"/>
          <ac:picMkLst>
            <pc:docMk/>
            <pc:sldMk cId="3364205695" sldId="266"/>
            <ac:picMk id="36" creationId="{B6BA5887-7354-92AB-2DF6-5B1BACAF19C9}"/>
          </ac:picMkLst>
        </pc:picChg>
        <pc:picChg chg="add mod">
          <ac:chgData name="Emily Huang" userId="73fde48b404129ac" providerId="LiveId" clId="{5F890B48-6C66-4380-9671-2B8705C75C76}" dt="2024-08-22T00:30:06.773" v="4167" actId="1076"/>
          <ac:picMkLst>
            <pc:docMk/>
            <pc:sldMk cId="3364205695" sldId="266"/>
            <ac:picMk id="37" creationId="{859C0638-E6CF-02E6-CB46-F018A1D42078}"/>
          </ac:picMkLst>
        </pc:picChg>
      </pc:sldChg>
      <pc:sldChg chg="addSp delSp modSp add mod modNotesTx">
        <pc:chgData name="Emily Huang" userId="73fde48b404129ac" providerId="LiveId" clId="{5F890B48-6C66-4380-9671-2B8705C75C76}" dt="2024-08-22T05:45:16.794" v="4596" actId="20577"/>
        <pc:sldMkLst>
          <pc:docMk/>
          <pc:sldMk cId="2589005410" sldId="267"/>
        </pc:sldMkLst>
        <pc:spChg chg="del mod">
          <ac:chgData name="Emily Huang" userId="73fde48b404129ac" providerId="LiveId" clId="{5F890B48-6C66-4380-9671-2B8705C75C76}" dt="2024-08-21T11:26:53.470" v="283" actId="478"/>
          <ac:spMkLst>
            <pc:docMk/>
            <pc:sldMk cId="2589005410" sldId="267"/>
            <ac:spMk id="2" creationId="{B75B95BD-E612-B88A-D704-DC5E5C1C6A50}"/>
          </ac:spMkLst>
        </pc:spChg>
        <pc:spChg chg="mod ord">
          <ac:chgData name="Emily Huang" userId="73fde48b404129ac" providerId="LiveId" clId="{5F890B48-6C66-4380-9671-2B8705C75C76}" dt="2024-08-21T20:27:02.003" v="2923" actId="20577"/>
          <ac:spMkLst>
            <pc:docMk/>
            <pc:sldMk cId="2589005410" sldId="267"/>
            <ac:spMk id="7" creationId="{B89F1278-2291-A9AC-1E2C-33BA515FB86E}"/>
          </ac:spMkLst>
        </pc:spChg>
        <pc:spChg chg="add mod">
          <ac:chgData name="Emily Huang" userId="73fde48b404129ac" providerId="LiveId" clId="{5F890B48-6C66-4380-9671-2B8705C75C76}" dt="2024-08-21T12:20:46.568" v="469"/>
          <ac:spMkLst>
            <pc:docMk/>
            <pc:sldMk cId="2589005410" sldId="267"/>
            <ac:spMk id="9" creationId="{0FC7B958-4429-013E-6EB1-817E0B23E797}"/>
          </ac:spMkLst>
        </pc:spChg>
        <pc:picChg chg="add del mod">
          <ac:chgData name="Emily Huang" userId="73fde48b404129ac" providerId="LiveId" clId="{5F890B48-6C66-4380-9671-2B8705C75C76}" dt="2024-08-21T11:29:09.402" v="309" actId="21"/>
          <ac:picMkLst>
            <pc:docMk/>
            <pc:sldMk cId="2589005410" sldId="267"/>
            <ac:picMk id="3" creationId="{A044B129-3B3C-BC6E-B885-0C06E55ECDD7}"/>
          </ac:picMkLst>
        </pc:picChg>
        <pc:picChg chg="add del mod">
          <ac:chgData name="Emily Huang" userId="73fde48b404129ac" providerId="LiveId" clId="{5F890B48-6C66-4380-9671-2B8705C75C76}" dt="2024-08-21T11:44:00.501" v="326" actId="478"/>
          <ac:picMkLst>
            <pc:docMk/>
            <pc:sldMk cId="2589005410" sldId="267"/>
            <ac:picMk id="5" creationId="{1A7A9789-B96B-FFFA-DA9D-75064CD7ED5F}"/>
          </ac:picMkLst>
        </pc:picChg>
        <pc:picChg chg="add del mod">
          <ac:chgData name="Emily Huang" userId="73fde48b404129ac" providerId="LiveId" clId="{5F890B48-6C66-4380-9671-2B8705C75C76}" dt="2024-08-21T20:04:31.368" v="2852" actId="478"/>
          <ac:picMkLst>
            <pc:docMk/>
            <pc:sldMk cId="2589005410" sldId="267"/>
            <ac:picMk id="8" creationId="{8EE05FB0-AC48-0319-B52D-4FA67954110D}"/>
          </ac:picMkLst>
        </pc:picChg>
        <pc:picChg chg="del mod">
          <ac:chgData name="Emily Huang" userId="73fde48b404129ac" providerId="LiveId" clId="{5F890B48-6C66-4380-9671-2B8705C75C76}" dt="2024-08-21T19:51:04.972" v="2800" actId="478"/>
          <ac:picMkLst>
            <pc:docMk/>
            <pc:sldMk cId="2589005410" sldId="267"/>
            <ac:picMk id="11" creationId="{77D7B5B6-A6C8-49F4-7D0E-B47A0BCC7999}"/>
          </ac:picMkLst>
        </pc:picChg>
        <pc:picChg chg="add mod">
          <ac:chgData name="Emily Huang" userId="73fde48b404129ac" providerId="LiveId" clId="{5F890B48-6C66-4380-9671-2B8705C75C76}" dt="2024-08-21T19:51:17.450" v="2803" actId="1076"/>
          <ac:picMkLst>
            <pc:docMk/>
            <pc:sldMk cId="2589005410" sldId="267"/>
            <ac:picMk id="12" creationId="{53FA2667-9D3A-0708-6913-92D1A1EBD2FF}"/>
          </ac:picMkLst>
        </pc:picChg>
        <pc:picChg chg="add mod">
          <ac:chgData name="Emily Huang" userId="73fde48b404129ac" providerId="LiveId" clId="{5F890B48-6C66-4380-9671-2B8705C75C76}" dt="2024-08-21T20:05:30.265" v="2862" actId="14100"/>
          <ac:picMkLst>
            <pc:docMk/>
            <pc:sldMk cId="2589005410" sldId="267"/>
            <ac:picMk id="14" creationId="{15C481E5-9A7D-1754-9039-77E9177D67CE}"/>
          </ac:picMkLst>
        </pc:picChg>
      </pc:sldChg>
      <pc:sldChg chg="addSp delSp modSp add del mod ord">
        <pc:chgData name="Emily Huang" userId="73fde48b404129ac" providerId="LiveId" clId="{5F890B48-6C66-4380-9671-2B8705C75C76}" dt="2024-08-21T13:52:17.628" v="660" actId="47"/>
        <pc:sldMkLst>
          <pc:docMk/>
          <pc:sldMk cId="3104836885" sldId="268"/>
        </pc:sldMkLst>
        <pc:picChg chg="add del mod">
          <ac:chgData name="Emily Huang" userId="73fde48b404129ac" providerId="LiveId" clId="{5F890B48-6C66-4380-9671-2B8705C75C76}" dt="2024-08-21T13:50:42.090" v="656" actId="21"/>
          <ac:picMkLst>
            <pc:docMk/>
            <pc:sldMk cId="3104836885" sldId="268"/>
            <ac:picMk id="4" creationId="{E7AAB2B7-84AA-608E-42CC-9BF7E02F0A25}"/>
          </ac:picMkLst>
        </pc:picChg>
        <pc:picChg chg="add del">
          <ac:chgData name="Emily Huang" userId="73fde48b404129ac" providerId="LiveId" clId="{5F890B48-6C66-4380-9671-2B8705C75C76}" dt="2024-08-21T11:04:55.357" v="179" actId="478"/>
          <ac:picMkLst>
            <pc:docMk/>
            <pc:sldMk cId="3104836885" sldId="268"/>
            <ac:picMk id="6" creationId="{B0A30C62-D57A-CA9A-57DC-94FD3A30637F}"/>
          </ac:picMkLst>
        </pc:picChg>
        <pc:picChg chg="add del mod">
          <ac:chgData name="Emily Huang" userId="73fde48b404129ac" providerId="LiveId" clId="{5F890B48-6C66-4380-9671-2B8705C75C76}" dt="2024-08-21T11:21:10.114" v="212" actId="21"/>
          <ac:picMkLst>
            <pc:docMk/>
            <pc:sldMk cId="3104836885" sldId="268"/>
            <ac:picMk id="9" creationId="{BE14AC5F-2CC4-8508-0C31-8F216759F90B}"/>
          </ac:picMkLst>
        </pc:picChg>
        <pc:picChg chg="add del mod">
          <ac:chgData name="Emily Huang" userId="73fde48b404129ac" providerId="LiveId" clId="{5F890B48-6C66-4380-9671-2B8705C75C76}" dt="2024-08-21T12:05:08.738" v="420" actId="21"/>
          <ac:picMkLst>
            <pc:docMk/>
            <pc:sldMk cId="3104836885" sldId="268"/>
            <ac:picMk id="10" creationId="{F6120999-1A5B-0800-0637-DE051CEDA11C}"/>
          </ac:picMkLst>
        </pc:picChg>
        <pc:picChg chg="del">
          <ac:chgData name="Emily Huang" userId="73fde48b404129ac" providerId="LiveId" clId="{5F890B48-6C66-4380-9671-2B8705C75C76}" dt="2024-08-21T10:58:15.466" v="174" actId="478"/>
          <ac:picMkLst>
            <pc:docMk/>
            <pc:sldMk cId="3104836885" sldId="268"/>
            <ac:picMk id="11" creationId="{77D7B5B6-A6C8-49F4-7D0E-B47A0BCC7999}"/>
          </ac:picMkLst>
        </pc:picChg>
      </pc:sldChg>
      <pc:sldChg chg="addSp delSp modSp add mod setBg modNotesTx">
        <pc:chgData name="Emily Huang" userId="73fde48b404129ac" providerId="LiveId" clId="{5F890B48-6C66-4380-9671-2B8705C75C76}" dt="2024-08-21T20:47:43.660" v="3028" actId="1038"/>
        <pc:sldMkLst>
          <pc:docMk/>
          <pc:sldMk cId="593825322" sldId="269"/>
        </pc:sldMkLst>
        <pc:spChg chg="mod">
          <ac:chgData name="Emily Huang" userId="73fde48b404129ac" providerId="LiveId" clId="{5F890B48-6C66-4380-9671-2B8705C75C76}" dt="2024-08-21T14:22:17.490" v="1015" actId="26606"/>
          <ac:spMkLst>
            <pc:docMk/>
            <pc:sldMk cId="593825322" sldId="269"/>
            <ac:spMk id="2" creationId="{B75B95BD-E612-B88A-D704-DC5E5C1C6A50}"/>
          </ac:spMkLst>
        </pc:spChg>
        <pc:spChg chg="mod">
          <ac:chgData name="Emily Huang" userId="73fde48b404129ac" providerId="LiveId" clId="{5F890B48-6C66-4380-9671-2B8705C75C76}" dt="2024-08-21T20:47:40.937" v="3019" actId="1076"/>
          <ac:spMkLst>
            <pc:docMk/>
            <pc:sldMk cId="593825322" sldId="269"/>
            <ac:spMk id="7" creationId="{B89F1278-2291-A9AC-1E2C-33BA515FB86E}"/>
          </ac:spMkLst>
        </pc:spChg>
        <pc:spChg chg="add">
          <ac:chgData name="Emily Huang" userId="73fde48b404129ac" providerId="LiveId" clId="{5F890B48-6C66-4380-9671-2B8705C75C76}" dt="2024-08-21T14:22:17.490" v="1015" actId="26606"/>
          <ac:spMkLst>
            <pc:docMk/>
            <pc:sldMk cId="593825322" sldId="269"/>
            <ac:spMk id="13" creationId="{2B97F24A-32CE-4C1C-A50D-3016B394DCFB}"/>
          </ac:spMkLst>
        </pc:spChg>
        <pc:spChg chg="add">
          <ac:chgData name="Emily Huang" userId="73fde48b404129ac" providerId="LiveId" clId="{5F890B48-6C66-4380-9671-2B8705C75C76}" dt="2024-08-21T14:22:17.490" v="1015" actId="26606"/>
          <ac:spMkLst>
            <pc:docMk/>
            <pc:sldMk cId="593825322" sldId="269"/>
            <ac:spMk id="15" creationId="{6357EC4F-235E-4222-A36F-C7878ACE37F2}"/>
          </ac:spMkLst>
        </pc:spChg>
        <pc:picChg chg="del">
          <ac:chgData name="Emily Huang" userId="73fde48b404129ac" providerId="LiveId" clId="{5F890B48-6C66-4380-9671-2B8705C75C76}" dt="2024-08-21T11:06:51.806" v="184" actId="478"/>
          <ac:picMkLst>
            <pc:docMk/>
            <pc:sldMk cId="593825322" sldId="269"/>
            <ac:picMk id="4" creationId="{E7AAB2B7-84AA-608E-42CC-9BF7E02F0A25}"/>
          </ac:picMkLst>
        </pc:picChg>
        <pc:picChg chg="add del mod">
          <ac:chgData name="Emily Huang" userId="73fde48b404129ac" providerId="LiveId" clId="{5F890B48-6C66-4380-9671-2B8705C75C76}" dt="2024-08-21T11:08:29.440" v="190" actId="478"/>
          <ac:picMkLst>
            <pc:docMk/>
            <pc:sldMk cId="593825322" sldId="269"/>
            <ac:picMk id="5" creationId="{6A382675-31BD-7E05-23F6-81DD9633BD0F}"/>
          </ac:picMkLst>
        </pc:picChg>
        <pc:picChg chg="add mod">
          <ac:chgData name="Emily Huang" userId="73fde48b404129ac" providerId="LiveId" clId="{5F890B48-6C66-4380-9671-2B8705C75C76}" dt="2024-08-21T20:47:43.660" v="3028" actId="1038"/>
          <ac:picMkLst>
            <pc:docMk/>
            <pc:sldMk cId="593825322" sldId="269"/>
            <ac:picMk id="8" creationId="{4EE19D56-018E-1B75-A675-23FE5655F3E4}"/>
          </ac:picMkLst>
        </pc:picChg>
        <pc:picChg chg="del">
          <ac:chgData name="Emily Huang" userId="73fde48b404129ac" providerId="LiveId" clId="{5F890B48-6C66-4380-9671-2B8705C75C76}" dt="2024-08-21T11:06:52.213" v="185" actId="478"/>
          <ac:picMkLst>
            <pc:docMk/>
            <pc:sldMk cId="593825322" sldId="269"/>
            <ac:picMk id="9" creationId="{BE14AC5F-2CC4-8508-0C31-8F216759F90B}"/>
          </ac:picMkLst>
        </pc:picChg>
      </pc:sldChg>
      <pc:sldChg chg="addSp delSp modSp add mod ord setBg">
        <pc:chgData name="Emily Huang" userId="73fde48b404129ac" providerId="LiveId" clId="{5F890B48-6C66-4380-9671-2B8705C75C76}" dt="2024-08-21T21:18:59.560" v="3115" actId="26606"/>
        <pc:sldMkLst>
          <pc:docMk/>
          <pc:sldMk cId="1856186822" sldId="270"/>
        </pc:sldMkLst>
        <pc:spChg chg="mod">
          <ac:chgData name="Emily Huang" userId="73fde48b404129ac" providerId="LiveId" clId="{5F890B48-6C66-4380-9671-2B8705C75C76}" dt="2024-08-21T21:17:32.772" v="3101" actId="6549"/>
          <ac:spMkLst>
            <pc:docMk/>
            <pc:sldMk cId="1856186822" sldId="270"/>
            <ac:spMk id="2" creationId="{B75B95BD-E612-B88A-D704-DC5E5C1C6A50}"/>
          </ac:spMkLst>
        </pc:spChg>
        <pc:spChg chg="add del mod">
          <ac:chgData name="Emily Huang" userId="73fde48b404129ac" providerId="LiveId" clId="{5F890B48-6C66-4380-9671-2B8705C75C76}" dt="2024-08-21T21:18:39.713" v="3112" actId="26606"/>
          <ac:spMkLst>
            <pc:docMk/>
            <pc:sldMk cId="1856186822" sldId="270"/>
            <ac:spMk id="3" creationId="{7458F121-4528-0479-B90F-E445AEED0C48}"/>
          </ac:spMkLst>
        </pc:spChg>
        <pc:spChg chg="add del mod">
          <ac:chgData name="Emily Huang" userId="73fde48b404129ac" providerId="LiveId" clId="{5F890B48-6C66-4380-9671-2B8705C75C76}" dt="2024-08-21T21:15:29.091" v="3085"/>
          <ac:spMkLst>
            <pc:docMk/>
            <pc:sldMk cId="1856186822" sldId="270"/>
            <ac:spMk id="4" creationId="{337C618E-7753-0FCD-8887-CF7823312232}"/>
          </ac:spMkLst>
        </pc:spChg>
        <pc:spChg chg="add">
          <ac:chgData name="Emily Huang" userId="73fde48b404129ac" providerId="LiveId" clId="{5F890B48-6C66-4380-9671-2B8705C75C76}" dt="2024-08-21T21:18:59.560" v="3115" actId="26606"/>
          <ac:spMkLst>
            <pc:docMk/>
            <pc:sldMk cId="1856186822" sldId="270"/>
            <ac:spMk id="10" creationId="{F3060C83-F051-4F0E-ABAD-AA0DFC48B218}"/>
          </ac:spMkLst>
        </pc:spChg>
        <pc:spChg chg="add">
          <ac:chgData name="Emily Huang" userId="73fde48b404129ac" providerId="LiveId" clId="{5F890B48-6C66-4380-9671-2B8705C75C76}" dt="2024-08-21T21:18:59.560" v="3115" actId="26606"/>
          <ac:spMkLst>
            <pc:docMk/>
            <pc:sldMk cId="1856186822" sldId="270"/>
            <ac:spMk id="12" creationId="{83C98ABE-055B-441F-B07E-44F97F083C39}"/>
          </ac:spMkLst>
        </pc:spChg>
        <pc:spChg chg="add">
          <ac:chgData name="Emily Huang" userId="73fde48b404129ac" providerId="LiveId" clId="{5F890B48-6C66-4380-9671-2B8705C75C76}" dt="2024-08-21T21:18:59.560" v="3115" actId="26606"/>
          <ac:spMkLst>
            <pc:docMk/>
            <pc:sldMk cId="1856186822" sldId="270"/>
            <ac:spMk id="14" creationId="{29FDB030-9B49-4CED-8CCD-4D99382388AC}"/>
          </ac:spMkLst>
        </pc:spChg>
        <pc:spChg chg="add">
          <ac:chgData name="Emily Huang" userId="73fde48b404129ac" providerId="LiveId" clId="{5F890B48-6C66-4380-9671-2B8705C75C76}" dt="2024-08-21T21:18:59.560" v="3115" actId="26606"/>
          <ac:spMkLst>
            <pc:docMk/>
            <pc:sldMk cId="1856186822" sldId="270"/>
            <ac:spMk id="16" creationId="{3783CA14-24A1-485C-8B30-D6A5D87987AD}"/>
          </ac:spMkLst>
        </pc:spChg>
        <pc:spChg chg="add">
          <ac:chgData name="Emily Huang" userId="73fde48b404129ac" providerId="LiveId" clId="{5F890B48-6C66-4380-9671-2B8705C75C76}" dt="2024-08-21T21:18:59.560" v="3115" actId="26606"/>
          <ac:spMkLst>
            <pc:docMk/>
            <pc:sldMk cId="1856186822" sldId="270"/>
            <ac:spMk id="18" creationId="{9A97C86A-04D6-40F7-AE84-31AB43E6A846}"/>
          </ac:spMkLst>
        </pc:spChg>
        <pc:spChg chg="add">
          <ac:chgData name="Emily Huang" userId="73fde48b404129ac" providerId="LiveId" clId="{5F890B48-6C66-4380-9671-2B8705C75C76}" dt="2024-08-21T21:18:59.560" v="3115" actId="26606"/>
          <ac:spMkLst>
            <pc:docMk/>
            <pc:sldMk cId="1856186822" sldId="270"/>
            <ac:spMk id="20" creationId="{FF9F2414-84E8-453E-B1F3-389FDE8192D9}"/>
          </ac:spMkLst>
        </pc:spChg>
        <pc:spChg chg="add">
          <ac:chgData name="Emily Huang" userId="73fde48b404129ac" providerId="LiveId" clId="{5F890B48-6C66-4380-9671-2B8705C75C76}" dt="2024-08-21T21:18:59.560" v="3115" actId="26606"/>
          <ac:spMkLst>
            <pc:docMk/>
            <pc:sldMk cId="1856186822" sldId="270"/>
            <ac:spMk id="22" creationId="{3ECA69A1-7536-43AC-85EF-C7106179F5ED}"/>
          </ac:spMkLst>
        </pc:spChg>
        <pc:graphicFrameChg chg="add mod">
          <ac:chgData name="Emily Huang" userId="73fde48b404129ac" providerId="LiveId" clId="{5F890B48-6C66-4380-9671-2B8705C75C76}" dt="2024-08-21T21:18:49.775" v="3114" actId="113"/>
          <ac:graphicFrameMkLst>
            <pc:docMk/>
            <pc:sldMk cId="1856186822" sldId="270"/>
            <ac:graphicFrameMk id="5" creationId="{F991BFEE-0EE1-16CE-F8BD-B2E80C91DE16}"/>
          </ac:graphicFrameMkLst>
        </pc:graphicFrameChg>
      </pc:sldChg>
      <pc:sldChg chg="addSp delSp modSp add mod setBg">
        <pc:chgData name="Emily Huang" userId="73fde48b404129ac" providerId="LiveId" clId="{5F890B48-6C66-4380-9671-2B8705C75C76}" dt="2024-08-22T00:49:13.081" v="4244" actId="6549"/>
        <pc:sldMkLst>
          <pc:docMk/>
          <pc:sldMk cId="1731593208" sldId="271"/>
        </pc:sldMkLst>
        <pc:spChg chg="mod">
          <ac:chgData name="Emily Huang" userId="73fde48b404129ac" providerId="LiveId" clId="{5F890B48-6C66-4380-9671-2B8705C75C76}" dt="2024-08-21T21:20:30.787" v="3139" actId="27636"/>
          <ac:spMkLst>
            <pc:docMk/>
            <pc:sldMk cId="1731593208" sldId="271"/>
            <ac:spMk id="2" creationId="{B75B95BD-E612-B88A-D704-DC5E5C1C6A50}"/>
          </ac:spMkLst>
        </pc:spChg>
        <pc:spChg chg="mod">
          <ac:chgData name="Emily Huang" userId="73fde48b404129ac" providerId="LiveId" clId="{5F890B48-6C66-4380-9671-2B8705C75C76}" dt="2024-08-22T00:49:13.081" v="4244" actId="6549"/>
          <ac:spMkLst>
            <pc:docMk/>
            <pc:sldMk cId="1731593208" sldId="271"/>
            <ac:spMk id="3" creationId="{7458F121-4528-0479-B90F-E445AEED0C48}"/>
          </ac:spMkLst>
        </pc:spChg>
        <pc:spChg chg="add del">
          <ac:chgData name="Emily Huang" userId="73fde48b404129ac" providerId="LiveId" clId="{5F890B48-6C66-4380-9671-2B8705C75C76}" dt="2024-08-21T21:10:47.774" v="3071" actId="26606"/>
          <ac:spMkLst>
            <pc:docMk/>
            <pc:sldMk cId="1731593208" sldId="271"/>
            <ac:spMk id="11" creationId="{0288C6B4-AFC3-407F-A595-EFFD38D4CCAF}"/>
          </ac:spMkLst>
        </pc:spChg>
        <pc:spChg chg="add del">
          <ac:chgData name="Emily Huang" userId="73fde48b404129ac" providerId="LiveId" clId="{5F890B48-6C66-4380-9671-2B8705C75C76}" dt="2024-08-21T21:10:47.774" v="3071" actId="26606"/>
          <ac:spMkLst>
            <pc:docMk/>
            <pc:sldMk cId="1731593208" sldId="271"/>
            <ac:spMk id="13" creationId="{CF236821-17FE-429B-8D2C-08E13A64EA40}"/>
          </ac:spMkLst>
        </pc:spChg>
        <pc:spChg chg="add del">
          <ac:chgData name="Emily Huang" userId="73fde48b404129ac" providerId="LiveId" clId="{5F890B48-6C66-4380-9671-2B8705C75C76}" dt="2024-08-21T21:10:47.774" v="3071" actId="26606"/>
          <ac:spMkLst>
            <pc:docMk/>
            <pc:sldMk cId="1731593208" sldId="271"/>
            <ac:spMk id="15" creationId="{C0BDBCD2-E081-43AB-9119-C55465E59757}"/>
          </ac:spMkLst>
        </pc:spChg>
        <pc:spChg chg="add del">
          <ac:chgData name="Emily Huang" userId="73fde48b404129ac" providerId="LiveId" clId="{5F890B48-6C66-4380-9671-2B8705C75C76}" dt="2024-08-21T21:10:47.774" v="3071" actId="26606"/>
          <ac:spMkLst>
            <pc:docMk/>
            <pc:sldMk cId="1731593208" sldId="271"/>
            <ac:spMk id="17" creationId="{98E79BE4-34FE-485A-98A5-92CE8F7C4743}"/>
          </ac:spMkLst>
        </pc:spChg>
        <pc:spChg chg="add del">
          <ac:chgData name="Emily Huang" userId="73fde48b404129ac" providerId="LiveId" clId="{5F890B48-6C66-4380-9671-2B8705C75C76}" dt="2024-08-21T21:10:47.774" v="3071" actId="26606"/>
          <ac:spMkLst>
            <pc:docMk/>
            <pc:sldMk cId="1731593208" sldId="271"/>
            <ac:spMk id="19" creationId="{7A5F0580-5EE9-419F-96EE-B6529EF6E7D0}"/>
          </ac:spMkLst>
        </pc:spChg>
        <pc:spChg chg="add del">
          <ac:chgData name="Emily Huang" userId="73fde48b404129ac" providerId="LiveId" clId="{5F890B48-6C66-4380-9671-2B8705C75C76}" dt="2024-08-21T21:10:49.399" v="3073" actId="26606"/>
          <ac:spMkLst>
            <pc:docMk/>
            <pc:sldMk cId="1731593208" sldId="271"/>
            <ac:spMk id="21" creationId="{5C9B446A-6343-4E56-90BA-061E4DDF0FFB}"/>
          </ac:spMkLst>
        </pc:spChg>
        <pc:spChg chg="add del">
          <ac:chgData name="Emily Huang" userId="73fde48b404129ac" providerId="LiveId" clId="{5F890B48-6C66-4380-9671-2B8705C75C76}" dt="2024-08-21T21:10:49.399" v="3073" actId="26606"/>
          <ac:spMkLst>
            <pc:docMk/>
            <pc:sldMk cId="1731593208" sldId="271"/>
            <ac:spMk id="22" creationId="{3EC72A1B-03D3-499C-B4BF-AC68EEC22B10}"/>
          </ac:spMkLst>
        </pc:spChg>
        <pc:spChg chg="add del">
          <ac:chgData name="Emily Huang" userId="73fde48b404129ac" providerId="LiveId" clId="{5F890B48-6C66-4380-9671-2B8705C75C76}" dt="2024-08-21T21:10:49.399" v="3073" actId="26606"/>
          <ac:spMkLst>
            <pc:docMk/>
            <pc:sldMk cId="1731593208" sldId="271"/>
            <ac:spMk id="23" creationId="{216322C2-3CF0-4D33-BF90-3F384CF6D232}"/>
          </ac:spMkLst>
        </pc:spChg>
        <pc:spChg chg="add del">
          <ac:chgData name="Emily Huang" userId="73fde48b404129ac" providerId="LiveId" clId="{5F890B48-6C66-4380-9671-2B8705C75C76}" dt="2024-08-21T21:10:49.399" v="3073" actId="26606"/>
          <ac:spMkLst>
            <pc:docMk/>
            <pc:sldMk cId="1731593208" sldId="271"/>
            <ac:spMk id="24" creationId="{55D4142C-5077-457F-A6AD-3FECFDB39685}"/>
          </ac:spMkLst>
        </pc:spChg>
        <pc:spChg chg="add del">
          <ac:chgData name="Emily Huang" userId="73fde48b404129ac" providerId="LiveId" clId="{5F890B48-6C66-4380-9671-2B8705C75C76}" dt="2024-08-21T21:10:49.399" v="3073" actId="26606"/>
          <ac:spMkLst>
            <pc:docMk/>
            <pc:sldMk cId="1731593208" sldId="271"/>
            <ac:spMk id="25" creationId="{7A5F0580-5EE9-419F-96EE-B6529EF6E7D0}"/>
          </ac:spMkLst>
        </pc:spChg>
        <pc:spChg chg="add">
          <ac:chgData name="Emily Huang" userId="73fde48b404129ac" providerId="LiveId" clId="{5F890B48-6C66-4380-9671-2B8705C75C76}" dt="2024-08-21T21:10:49.399" v="3074" actId="26606"/>
          <ac:spMkLst>
            <pc:docMk/>
            <pc:sldMk cId="1731593208" sldId="271"/>
            <ac:spMk id="27" creationId="{743AA782-23D1-4521-8CAD-47662984AA08}"/>
          </ac:spMkLst>
        </pc:spChg>
        <pc:spChg chg="add">
          <ac:chgData name="Emily Huang" userId="73fde48b404129ac" providerId="LiveId" clId="{5F890B48-6C66-4380-9671-2B8705C75C76}" dt="2024-08-21T21:10:49.399" v="3074" actId="26606"/>
          <ac:spMkLst>
            <pc:docMk/>
            <pc:sldMk cId="1731593208" sldId="271"/>
            <ac:spMk id="28" creationId="{71877DBC-BB60-40F0-AC93-2ACDBAAE60CE}"/>
          </ac:spMkLst>
        </pc:spChg>
        <pc:picChg chg="add del mod">
          <ac:chgData name="Emily Huang" userId="73fde48b404129ac" providerId="LiveId" clId="{5F890B48-6C66-4380-9671-2B8705C75C76}" dt="2024-08-21T21:09:07.609" v="3059" actId="21"/>
          <ac:picMkLst>
            <pc:docMk/>
            <pc:sldMk cId="1731593208" sldId="271"/>
            <ac:picMk id="4" creationId="{ADC64FBF-206B-FC76-4922-58A79D2C836E}"/>
          </ac:picMkLst>
        </pc:picChg>
        <pc:picChg chg="add mod">
          <ac:chgData name="Emily Huang" userId="73fde48b404129ac" providerId="LiveId" clId="{5F890B48-6C66-4380-9671-2B8705C75C76}" dt="2024-08-21T23:37:32.623" v="4136" actId="1076"/>
          <ac:picMkLst>
            <pc:docMk/>
            <pc:sldMk cId="1731593208" sldId="271"/>
            <ac:picMk id="6" creationId="{F374476E-F069-1012-D92F-069CC9E73DD2}"/>
          </ac:picMkLst>
        </pc:picChg>
        <pc:picChg chg="add mod">
          <ac:chgData name="Emily Huang" userId="73fde48b404129ac" providerId="LiveId" clId="{5F890B48-6C66-4380-9671-2B8705C75C76}" dt="2024-08-21T23:37:19.035" v="4132" actId="14100"/>
          <ac:picMkLst>
            <pc:docMk/>
            <pc:sldMk cId="1731593208" sldId="271"/>
            <ac:picMk id="8" creationId="{E72D1FDA-6DEB-6934-6E7C-721B7D39ECF0}"/>
          </ac:picMkLst>
        </pc:picChg>
      </pc:sldChg>
      <pc:sldChg chg="addSp delSp modSp add mod setBg modAnim modNotesTx">
        <pc:chgData name="Emily Huang" userId="73fde48b404129ac" providerId="LiveId" clId="{5F890B48-6C66-4380-9671-2B8705C75C76}" dt="2024-08-22T05:29:27.395" v="4282" actId="20577"/>
        <pc:sldMkLst>
          <pc:docMk/>
          <pc:sldMk cId="596400424" sldId="272"/>
        </pc:sldMkLst>
        <pc:spChg chg="del mod">
          <ac:chgData name="Emily Huang" userId="73fde48b404129ac" providerId="LiveId" clId="{5F890B48-6C66-4380-9671-2B8705C75C76}" dt="2024-08-21T16:04:09.218" v="1464" actId="478"/>
          <ac:spMkLst>
            <pc:docMk/>
            <pc:sldMk cId="596400424" sldId="272"/>
            <ac:spMk id="2" creationId="{B75B95BD-E612-B88A-D704-DC5E5C1C6A50}"/>
          </ac:spMkLst>
        </pc:spChg>
        <pc:spChg chg="del mod">
          <ac:chgData name="Emily Huang" userId="73fde48b404129ac" providerId="LiveId" clId="{5F890B48-6C66-4380-9671-2B8705C75C76}" dt="2024-08-21T16:04:31.189" v="1469" actId="478"/>
          <ac:spMkLst>
            <pc:docMk/>
            <pc:sldMk cId="596400424" sldId="272"/>
            <ac:spMk id="3" creationId="{7458F121-4528-0479-B90F-E445AEED0C48}"/>
          </ac:spMkLst>
        </pc:spChg>
        <pc:spChg chg="add del mod">
          <ac:chgData name="Emily Huang" userId="73fde48b404129ac" providerId="LiveId" clId="{5F890B48-6C66-4380-9671-2B8705C75C76}" dt="2024-08-21T16:04:12.039" v="1465" actId="478"/>
          <ac:spMkLst>
            <pc:docMk/>
            <pc:sldMk cId="596400424" sldId="272"/>
            <ac:spMk id="11" creationId="{C2F5E326-29A5-4EA0-2704-F1F0C58B1E50}"/>
          </ac:spMkLst>
        </pc:spChg>
        <pc:spChg chg="add">
          <ac:chgData name="Emily Huang" userId="73fde48b404129ac" providerId="LiveId" clId="{5F890B48-6C66-4380-9671-2B8705C75C76}" dt="2024-08-21T11:56:04.395" v="361" actId="26606"/>
          <ac:spMkLst>
            <pc:docMk/>
            <pc:sldMk cId="596400424" sldId="272"/>
            <ac:spMk id="12" creationId="{69D47016-023F-44BD-981C-50E7A10A6609}"/>
          </ac:spMkLst>
        </pc:spChg>
        <pc:spChg chg="add">
          <ac:chgData name="Emily Huang" userId="73fde48b404129ac" providerId="LiveId" clId="{5F890B48-6C66-4380-9671-2B8705C75C76}" dt="2024-08-21T11:56:04.395" v="361" actId="26606"/>
          <ac:spMkLst>
            <pc:docMk/>
            <pc:sldMk cId="596400424" sldId="272"/>
            <ac:spMk id="14" creationId="{6D8B37B0-0682-433E-BC8D-498C04ABD9A7}"/>
          </ac:spMkLst>
        </pc:spChg>
        <pc:spChg chg="add del mod">
          <ac:chgData name="Emily Huang" userId="73fde48b404129ac" providerId="LiveId" clId="{5F890B48-6C66-4380-9671-2B8705C75C76}" dt="2024-08-21T16:04:34.142" v="1470" actId="478"/>
          <ac:spMkLst>
            <pc:docMk/>
            <pc:sldMk cId="596400424" sldId="272"/>
            <ac:spMk id="15" creationId="{4969F9DE-85B4-8F2B-FE6A-715EEE152ACA}"/>
          </ac:spMkLst>
        </pc:spChg>
        <pc:spChg chg="add mod ord">
          <ac:chgData name="Emily Huang" userId="73fde48b404129ac" providerId="LiveId" clId="{5F890B48-6C66-4380-9671-2B8705C75C76}" dt="2024-08-21T22:29:53.235" v="3642" actId="170"/>
          <ac:spMkLst>
            <pc:docMk/>
            <pc:sldMk cId="596400424" sldId="272"/>
            <ac:spMk id="16" creationId="{AF4821A2-2C80-86DE-FED7-1E2D9826413C}"/>
          </ac:spMkLst>
        </pc:spChg>
        <pc:spChg chg="add mod ord">
          <ac:chgData name="Emily Huang" userId="73fde48b404129ac" providerId="LiveId" clId="{5F890B48-6C66-4380-9671-2B8705C75C76}" dt="2024-08-21T22:29:49.375" v="3641" actId="166"/>
          <ac:spMkLst>
            <pc:docMk/>
            <pc:sldMk cId="596400424" sldId="272"/>
            <ac:spMk id="17" creationId="{47192D62-5F91-8CD7-1015-43371CCAC6E5}"/>
          </ac:spMkLst>
        </pc:spChg>
        <pc:spChg chg="add mod">
          <ac:chgData name="Emily Huang" userId="73fde48b404129ac" providerId="LiveId" clId="{5F890B48-6C66-4380-9671-2B8705C75C76}" dt="2024-08-21T19:39:00.688" v="2735" actId="164"/>
          <ac:spMkLst>
            <pc:docMk/>
            <pc:sldMk cId="596400424" sldId="272"/>
            <ac:spMk id="18" creationId="{407A7D3B-F7E4-2C61-D1D5-265B617BF7F2}"/>
          </ac:spMkLst>
        </pc:spChg>
        <pc:spChg chg="add mod">
          <ac:chgData name="Emily Huang" userId="73fde48b404129ac" providerId="LiveId" clId="{5F890B48-6C66-4380-9671-2B8705C75C76}" dt="2024-08-21T19:39:00.688" v="2735" actId="164"/>
          <ac:spMkLst>
            <pc:docMk/>
            <pc:sldMk cId="596400424" sldId="272"/>
            <ac:spMk id="19" creationId="{0A9A47EB-66A1-4844-68EF-04E6EBAF5BBE}"/>
          </ac:spMkLst>
        </pc:spChg>
        <pc:spChg chg="add mod">
          <ac:chgData name="Emily Huang" userId="73fde48b404129ac" providerId="LiveId" clId="{5F890B48-6C66-4380-9671-2B8705C75C76}" dt="2024-08-21T19:39:07.198" v="2736" actId="164"/>
          <ac:spMkLst>
            <pc:docMk/>
            <pc:sldMk cId="596400424" sldId="272"/>
            <ac:spMk id="20" creationId="{9B996EDF-E1F1-392C-5330-BA5F0BF63405}"/>
          </ac:spMkLst>
        </pc:spChg>
        <pc:spChg chg="add mod">
          <ac:chgData name="Emily Huang" userId="73fde48b404129ac" providerId="LiveId" clId="{5F890B48-6C66-4380-9671-2B8705C75C76}" dt="2024-08-21T19:39:07.198" v="2736" actId="164"/>
          <ac:spMkLst>
            <pc:docMk/>
            <pc:sldMk cId="596400424" sldId="272"/>
            <ac:spMk id="21" creationId="{06CA987B-EEA8-BD91-9D44-25F2F930DD71}"/>
          </ac:spMkLst>
        </pc:spChg>
        <pc:grpChg chg="add mod">
          <ac:chgData name="Emily Huang" userId="73fde48b404129ac" providerId="LiveId" clId="{5F890B48-6C66-4380-9671-2B8705C75C76}" dt="2024-08-21T19:39:00.688" v="2735" actId="164"/>
          <ac:grpSpMkLst>
            <pc:docMk/>
            <pc:sldMk cId="596400424" sldId="272"/>
            <ac:grpSpMk id="22" creationId="{B3E2536B-B332-1995-4E2F-E90EC87E3439}"/>
          </ac:grpSpMkLst>
        </pc:grpChg>
        <pc:grpChg chg="add mod">
          <ac:chgData name="Emily Huang" userId="73fde48b404129ac" providerId="LiveId" clId="{5F890B48-6C66-4380-9671-2B8705C75C76}" dt="2024-08-21T19:39:07.198" v="2736" actId="164"/>
          <ac:grpSpMkLst>
            <pc:docMk/>
            <pc:sldMk cId="596400424" sldId="272"/>
            <ac:grpSpMk id="23" creationId="{0A527C6B-92BE-D809-5CE7-3FC3EB3474BA}"/>
          </ac:grpSpMkLst>
        </pc:grpChg>
        <pc:picChg chg="add del mod">
          <ac:chgData name="Emily Huang" userId="73fde48b404129ac" providerId="LiveId" clId="{5F890B48-6C66-4380-9671-2B8705C75C76}" dt="2024-08-21T12:28:02.218" v="480" actId="21"/>
          <ac:picMkLst>
            <pc:docMk/>
            <pc:sldMk cId="596400424" sldId="272"/>
            <ac:picMk id="5" creationId="{951D85F6-B455-CEC3-D243-829B1E9DE783}"/>
          </ac:picMkLst>
        </pc:picChg>
        <pc:picChg chg="add mod">
          <ac:chgData name="Emily Huang" userId="73fde48b404129ac" providerId="LiveId" clId="{5F890B48-6C66-4380-9671-2B8705C75C76}" dt="2024-08-21T19:39:00.688" v="2735" actId="164"/>
          <ac:picMkLst>
            <pc:docMk/>
            <pc:sldMk cId="596400424" sldId="272"/>
            <ac:picMk id="7" creationId="{7F18F128-ED43-2213-1716-7E44E6981456}"/>
          </ac:picMkLst>
        </pc:picChg>
        <pc:picChg chg="add mod">
          <ac:chgData name="Emily Huang" userId="73fde48b404129ac" providerId="LiveId" clId="{5F890B48-6C66-4380-9671-2B8705C75C76}" dt="2024-08-21T19:39:07.198" v="2736" actId="164"/>
          <ac:picMkLst>
            <pc:docMk/>
            <pc:sldMk cId="596400424" sldId="272"/>
            <ac:picMk id="9" creationId="{3E627460-80A1-92EA-C64F-350B143C69CE}"/>
          </ac:picMkLst>
        </pc:picChg>
      </pc:sldChg>
      <pc:sldChg chg="addSp delSp modSp add del mod">
        <pc:chgData name="Emily Huang" userId="73fde48b404129ac" providerId="LiveId" clId="{5F890B48-6C66-4380-9671-2B8705C75C76}" dt="2024-08-21T13:42:39.954" v="602" actId="47"/>
        <pc:sldMkLst>
          <pc:docMk/>
          <pc:sldMk cId="1752969522" sldId="273"/>
        </pc:sldMkLst>
        <pc:spChg chg="mod">
          <ac:chgData name="Emily Huang" userId="73fde48b404129ac" providerId="LiveId" clId="{5F890B48-6C66-4380-9671-2B8705C75C76}" dt="2024-08-21T13:42:23.023" v="596"/>
          <ac:spMkLst>
            <pc:docMk/>
            <pc:sldMk cId="1752969522" sldId="273"/>
            <ac:spMk id="3" creationId="{7458F121-4528-0479-B90F-E445AEED0C48}"/>
          </ac:spMkLst>
        </pc:spChg>
        <pc:spChg chg="add del">
          <ac:chgData name="Emily Huang" userId="73fde48b404129ac" providerId="LiveId" clId="{5F890B48-6C66-4380-9671-2B8705C75C76}" dt="2024-08-21T13:41:55.206" v="594"/>
          <ac:spMkLst>
            <pc:docMk/>
            <pc:sldMk cId="1752969522" sldId="273"/>
            <ac:spMk id="4" creationId="{0383E071-2014-8C61-67C8-3283FB0EF1E1}"/>
          </ac:spMkLst>
        </pc:spChg>
      </pc:sldChg>
      <pc:sldChg chg="addSp delSp modSp add mod ord modAnim modNotesTx">
        <pc:chgData name="Emily Huang" userId="73fde48b404129ac" providerId="LiveId" clId="{5F890B48-6C66-4380-9671-2B8705C75C76}" dt="2024-08-22T05:38:03.067" v="4521" actId="6549"/>
        <pc:sldMkLst>
          <pc:docMk/>
          <pc:sldMk cId="3076415163" sldId="273"/>
        </pc:sldMkLst>
        <pc:spChg chg="mod">
          <ac:chgData name="Emily Huang" userId="73fde48b404129ac" providerId="LiveId" clId="{5F890B48-6C66-4380-9671-2B8705C75C76}" dt="2024-08-21T13:55:24.051" v="683" actId="1076"/>
          <ac:spMkLst>
            <pc:docMk/>
            <pc:sldMk cId="3076415163" sldId="273"/>
            <ac:spMk id="2" creationId="{B75B95BD-E612-B88A-D704-DC5E5C1C6A50}"/>
          </ac:spMkLst>
        </pc:spChg>
        <pc:spChg chg="add del mod topLvl">
          <ac:chgData name="Emily Huang" userId="73fde48b404129ac" providerId="LiveId" clId="{5F890B48-6C66-4380-9671-2B8705C75C76}" dt="2024-08-21T19:55:25.072" v="2850" actId="164"/>
          <ac:spMkLst>
            <pc:docMk/>
            <pc:sldMk cId="3076415163" sldId="273"/>
            <ac:spMk id="5" creationId="{06C12177-2F2D-303D-9468-18C27E2CFB97}"/>
          </ac:spMkLst>
        </pc:spChg>
        <pc:spChg chg="add del mod topLvl">
          <ac:chgData name="Emily Huang" userId="73fde48b404129ac" providerId="LiveId" clId="{5F890B48-6C66-4380-9671-2B8705C75C76}" dt="2024-08-21T19:55:25.072" v="2850" actId="164"/>
          <ac:spMkLst>
            <pc:docMk/>
            <pc:sldMk cId="3076415163" sldId="273"/>
            <ac:spMk id="6" creationId="{26AE48AD-E2B2-0EBF-DFE2-AF5CC350A333}"/>
          </ac:spMkLst>
        </pc:spChg>
        <pc:spChg chg="del">
          <ac:chgData name="Emily Huang" userId="73fde48b404129ac" providerId="LiveId" clId="{5F890B48-6C66-4380-9671-2B8705C75C76}" dt="2024-08-21T13:54:41.133" v="672" actId="3680"/>
          <ac:spMkLst>
            <pc:docMk/>
            <pc:sldMk cId="3076415163" sldId="273"/>
            <ac:spMk id="7" creationId="{B89F1278-2291-A9AC-1E2C-33BA515FB86E}"/>
          </ac:spMkLst>
        </pc:spChg>
        <pc:spChg chg="add del mod topLvl">
          <ac:chgData name="Emily Huang" userId="73fde48b404129ac" providerId="LiveId" clId="{5F890B48-6C66-4380-9671-2B8705C75C76}" dt="2024-08-21T19:55:25.072" v="2850" actId="164"/>
          <ac:spMkLst>
            <pc:docMk/>
            <pc:sldMk cId="3076415163" sldId="273"/>
            <ac:spMk id="8" creationId="{3D18EAEB-3C5E-47F0-88E2-107756502DAC}"/>
          </ac:spMkLst>
        </pc:spChg>
        <pc:spChg chg="add del mod topLvl">
          <ac:chgData name="Emily Huang" userId="73fde48b404129ac" providerId="LiveId" clId="{5F890B48-6C66-4380-9671-2B8705C75C76}" dt="2024-08-21T19:55:25.072" v="2850" actId="164"/>
          <ac:spMkLst>
            <pc:docMk/>
            <pc:sldMk cId="3076415163" sldId="273"/>
            <ac:spMk id="9" creationId="{E487C49C-E6AA-A747-9024-C4045E6D405A}"/>
          </ac:spMkLst>
        </pc:spChg>
        <pc:spChg chg="add del mod">
          <ac:chgData name="Emily Huang" userId="73fde48b404129ac" providerId="LiveId" clId="{5F890B48-6C66-4380-9671-2B8705C75C76}" dt="2024-08-21T18:01:49.520" v="2404" actId="478"/>
          <ac:spMkLst>
            <pc:docMk/>
            <pc:sldMk cId="3076415163" sldId="273"/>
            <ac:spMk id="11" creationId="{4A24A562-1A73-3D13-3A09-EF38EC243F87}"/>
          </ac:spMkLst>
        </pc:spChg>
        <pc:spChg chg="add mod">
          <ac:chgData name="Emily Huang" userId="73fde48b404129ac" providerId="LiveId" clId="{5F890B48-6C66-4380-9671-2B8705C75C76}" dt="2024-08-21T23:34:03.781" v="4113" actId="113"/>
          <ac:spMkLst>
            <pc:docMk/>
            <pc:sldMk cId="3076415163" sldId="273"/>
            <ac:spMk id="14" creationId="{4F612B0D-A4C9-5D39-4EF7-A2EA0421D542}"/>
          </ac:spMkLst>
        </pc:spChg>
        <pc:spChg chg="add mod">
          <ac:chgData name="Emily Huang" userId="73fde48b404129ac" providerId="LiveId" clId="{5F890B48-6C66-4380-9671-2B8705C75C76}" dt="2024-08-21T23:34:56.200" v="4123" actId="207"/>
          <ac:spMkLst>
            <pc:docMk/>
            <pc:sldMk cId="3076415163" sldId="273"/>
            <ac:spMk id="20" creationId="{C61F45D3-D9BE-F8BA-0B91-F2B980621597}"/>
          </ac:spMkLst>
        </pc:spChg>
        <pc:spChg chg="add mod">
          <ac:chgData name="Emily Huang" userId="73fde48b404129ac" providerId="LiveId" clId="{5F890B48-6C66-4380-9671-2B8705C75C76}" dt="2024-08-21T18:03:54.424" v="2516" actId="20577"/>
          <ac:spMkLst>
            <pc:docMk/>
            <pc:sldMk cId="3076415163" sldId="273"/>
            <ac:spMk id="21" creationId="{3208DD81-E45E-4BFA-F092-DB43587E187B}"/>
          </ac:spMkLst>
        </pc:spChg>
        <pc:spChg chg="add del mod">
          <ac:chgData name="Emily Huang" userId="73fde48b404129ac" providerId="LiveId" clId="{5F890B48-6C66-4380-9671-2B8705C75C76}" dt="2024-08-21T19:53:25.015" v="2818" actId="478"/>
          <ac:spMkLst>
            <pc:docMk/>
            <pc:sldMk cId="3076415163" sldId="273"/>
            <ac:spMk id="24" creationId="{B922393C-5685-DCA2-8683-3E8DB246935C}"/>
          </ac:spMkLst>
        </pc:spChg>
        <pc:spChg chg="add del mod">
          <ac:chgData name="Emily Huang" userId="73fde48b404129ac" providerId="LiveId" clId="{5F890B48-6C66-4380-9671-2B8705C75C76}" dt="2024-08-21T19:53:25.015" v="2818" actId="478"/>
          <ac:spMkLst>
            <pc:docMk/>
            <pc:sldMk cId="3076415163" sldId="273"/>
            <ac:spMk id="25" creationId="{DDBEBA48-2143-83C0-105F-1297F2827905}"/>
          </ac:spMkLst>
        </pc:spChg>
        <pc:spChg chg="add del mod">
          <ac:chgData name="Emily Huang" userId="73fde48b404129ac" providerId="LiveId" clId="{5F890B48-6C66-4380-9671-2B8705C75C76}" dt="2024-08-21T19:53:25.015" v="2818" actId="478"/>
          <ac:spMkLst>
            <pc:docMk/>
            <pc:sldMk cId="3076415163" sldId="273"/>
            <ac:spMk id="26" creationId="{7D6E8713-654E-5BB3-E923-A196D9A187DC}"/>
          </ac:spMkLst>
        </pc:spChg>
        <pc:spChg chg="add del mod">
          <ac:chgData name="Emily Huang" userId="73fde48b404129ac" providerId="LiveId" clId="{5F890B48-6C66-4380-9671-2B8705C75C76}" dt="2024-08-21T19:53:25.015" v="2818" actId="478"/>
          <ac:spMkLst>
            <pc:docMk/>
            <pc:sldMk cId="3076415163" sldId="273"/>
            <ac:spMk id="27" creationId="{FF3D2C91-6BBB-09C1-C3AD-E18D664972A2}"/>
          </ac:spMkLst>
        </pc:spChg>
        <pc:grpChg chg="add del mod">
          <ac:chgData name="Emily Huang" userId="73fde48b404129ac" providerId="LiveId" clId="{5F890B48-6C66-4380-9671-2B8705C75C76}" dt="2024-08-21T19:52:38.795" v="2805" actId="165"/>
          <ac:grpSpMkLst>
            <pc:docMk/>
            <pc:sldMk cId="3076415163" sldId="273"/>
            <ac:grpSpMk id="10" creationId="{A1938164-3EA4-BFFF-72D1-C06107A8ED34}"/>
          </ac:grpSpMkLst>
        </pc:grpChg>
        <pc:grpChg chg="mod">
          <ac:chgData name="Emily Huang" userId="73fde48b404129ac" providerId="LiveId" clId="{5F890B48-6C66-4380-9671-2B8705C75C76}" dt="2024-08-21T14:04:32.769" v="837" actId="14100"/>
          <ac:grpSpMkLst>
            <pc:docMk/>
            <pc:sldMk cId="3076415163" sldId="273"/>
            <ac:grpSpMk id="19" creationId="{98C42F02-D193-2D92-3FBF-A7ECE161E458}"/>
          </ac:grpSpMkLst>
        </pc:grpChg>
        <pc:grpChg chg="add del mod">
          <ac:chgData name="Emily Huang" userId="73fde48b404129ac" providerId="LiveId" clId="{5F890B48-6C66-4380-9671-2B8705C75C76}" dt="2024-08-21T19:52:59.054" v="2810" actId="165"/>
          <ac:grpSpMkLst>
            <pc:docMk/>
            <pc:sldMk cId="3076415163" sldId="273"/>
            <ac:grpSpMk id="22" creationId="{4EC45595-1E87-C02B-229B-820AA1071204}"/>
          </ac:grpSpMkLst>
        </pc:grpChg>
        <pc:grpChg chg="add mod">
          <ac:chgData name="Emily Huang" userId="73fde48b404129ac" providerId="LiveId" clId="{5F890B48-6C66-4380-9671-2B8705C75C76}" dt="2024-08-21T19:55:31.770" v="2851" actId="164"/>
          <ac:grpSpMkLst>
            <pc:docMk/>
            <pc:sldMk cId="3076415163" sldId="273"/>
            <ac:grpSpMk id="30" creationId="{B87654C8-956B-9BEB-453F-E36FE6C19694}"/>
          </ac:grpSpMkLst>
        </pc:grpChg>
        <pc:grpChg chg="add mod">
          <ac:chgData name="Emily Huang" userId="73fde48b404129ac" providerId="LiveId" clId="{5F890B48-6C66-4380-9671-2B8705C75C76}" dt="2024-08-21T19:55:31.770" v="2851" actId="164"/>
          <ac:grpSpMkLst>
            <pc:docMk/>
            <pc:sldMk cId="3076415163" sldId="273"/>
            <ac:grpSpMk id="31" creationId="{28006778-B024-5596-1145-10EA9FE82E12}"/>
          </ac:grpSpMkLst>
        </pc:grpChg>
        <pc:graphicFrameChg chg="add mod ord modGraphic">
          <ac:chgData name="Emily Huang" userId="73fde48b404129ac" providerId="LiveId" clId="{5F890B48-6C66-4380-9671-2B8705C75C76}" dt="2024-08-21T19:54:30.569" v="2831" actId="167"/>
          <ac:graphicFrameMkLst>
            <pc:docMk/>
            <pc:sldMk cId="3076415163" sldId="273"/>
            <ac:graphicFrameMk id="3" creationId="{F23055BC-1CCA-F95F-6067-61E2D7C1CC96}"/>
          </ac:graphicFrameMkLst>
        </pc:graphicFrameChg>
        <pc:picChg chg="add del mod topLvl">
          <ac:chgData name="Emily Huang" userId="73fde48b404129ac" providerId="LiveId" clId="{5F890B48-6C66-4380-9671-2B8705C75C76}" dt="2024-08-21T19:53:29.749" v="2820" actId="478"/>
          <ac:picMkLst>
            <pc:docMk/>
            <pc:sldMk cId="3076415163" sldId="273"/>
            <ac:picMk id="4" creationId="{65551870-7D74-0EFA-7D90-F73A21B6BDC3}"/>
          </ac:picMkLst>
        </pc:picChg>
        <pc:picChg chg="del">
          <ac:chgData name="Emily Huang" userId="73fde48b404129ac" providerId="LiveId" clId="{5F890B48-6C66-4380-9671-2B8705C75C76}" dt="2024-08-21T13:54:47.730" v="674" actId="21"/>
          <ac:picMkLst>
            <pc:docMk/>
            <pc:sldMk cId="3076415163" sldId="273"/>
            <ac:picMk id="15" creationId="{972FEB2A-5AC6-99C3-2588-7DBF217D9A87}"/>
          </ac:picMkLst>
        </pc:picChg>
        <pc:picChg chg="add del mod">
          <ac:chgData name="Emily Huang" userId="73fde48b404129ac" providerId="LiveId" clId="{5F890B48-6C66-4380-9671-2B8705C75C76}" dt="2024-08-21T19:53:25.015" v="2818" actId="478"/>
          <ac:picMkLst>
            <pc:docMk/>
            <pc:sldMk cId="3076415163" sldId="273"/>
            <ac:picMk id="23" creationId="{DBB2C5FB-24A0-E8CC-0528-5BB67F3C416F}"/>
          </ac:picMkLst>
        </pc:picChg>
        <pc:picChg chg="add mod ord">
          <ac:chgData name="Emily Huang" userId="73fde48b404129ac" providerId="LiveId" clId="{5F890B48-6C66-4380-9671-2B8705C75C76}" dt="2024-08-21T19:55:31.770" v="2851" actId="164"/>
          <ac:picMkLst>
            <pc:docMk/>
            <pc:sldMk cId="3076415163" sldId="273"/>
            <ac:picMk id="29" creationId="{BD921E8B-1E3B-1B6B-01A0-A46829A3E6D7}"/>
          </ac:picMkLst>
        </pc:picChg>
      </pc:sldChg>
      <pc:sldChg chg="addSp delSp modSp new mod setBg">
        <pc:chgData name="Emily Huang" userId="73fde48b404129ac" providerId="LiveId" clId="{5F890B48-6C66-4380-9671-2B8705C75C76}" dt="2024-08-21T21:57:16.005" v="3342" actId="14100"/>
        <pc:sldMkLst>
          <pc:docMk/>
          <pc:sldMk cId="2820097202" sldId="274"/>
        </pc:sldMkLst>
        <pc:spChg chg="mod">
          <ac:chgData name="Emily Huang" userId="73fde48b404129ac" providerId="LiveId" clId="{5F890B48-6C66-4380-9671-2B8705C75C76}" dt="2024-08-21T21:57:16.005" v="3342" actId="14100"/>
          <ac:spMkLst>
            <pc:docMk/>
            <pc:sldMk cId="2820097202" sldId="274"/>
            <ac:spMk id="2" creationId="{79016460-25B8-97DF-73CC-7B8DE21455ED}"/>
          </ac:spMkLst>
        </pc:spChg>
        <pc:spChg chg="mod">
          <ac:chgData name="Emily Huang" userId="73fde48b404129ac" providerId="LiveId" clId="{5F890B48-6C66-4380-9671-2B8705C75C76}" dt="2024-08-21T21:56:54.195" v="3335" actId="1076"/>
          <ac:spMkLst>
            <pc:docMk/>
            <pc:sldMk cId="2820097202" sldId="274"/>
            <ac:spMk id="3" creationId="{21674EF8-CE10-D24F-1911-5D9DF644468B}"/>
          </ac:spMkLst>
        </pc:spChg>
        <pc:spChg chg="add">
          <ac:chgData name="Emily Huang" userId="73fde48b404129ac" providerId="LiveId" clId="{5F890B48-6C66-4380-9671-2B8705C75C76}" dt="2024-08-21T21:55:58.819" v="3311" actId="26606"/>
          <ac:spMkLst>
            <pc:docMk/>
            <pc:sldMk cId="2820097202" sldId="274"/>
            <ac:spMk id="10" creationId="{A3363022-C969-41E9-8EB2-E4C94908C1FA}"/>
          </ac:spMkLst>
        </pc:spChg>
        <pc:spChg chg="add">
          <ac:chgData name="Emily Huang" userId="73fde48b404129ac" providerId="LiveId" clId="{5F890B48-6C66-4380-9671-2B8705C75C76}" dt="2024-08-21T21:55:58.819" v="3311" actId="26606"/>
          <ac:spMkLst>
            <pc:docMk/>
            <pc:sldMk cId="2820097202" sldId="274"/>
            <ac:spMk id="12" creationId="{8D1AD6B3-BE88-4CEB-BA17-790657CC4729}"/>
          </ac:spMkLst>
        </pc:spChg>
        <pc:grpChg chg="add">
          <ac:chgData name="Emily Huang" userId="73fde48b404129ac" providerId="LiveId" clId="{5F890B48-6C66-4380-9671-2B8705C75C76}" dt="2024-08-21T21:55:58.819" v="3311" actId="26606"/>
          <ac:grpSpMkLst>
            <pc:docMk/>
            <pc:sldMk cId="2820097202" sldId="274"/>
            <ac:grpSpMk id="14" creationId="{89D1390B-7E13-4B4F-9CB2-391063412E54}"/>
          </ac:grpSpMkLst>
        </pc:grpChg>
        <pc:picChg chg="add del mod">
          <ac:chgData name="Emily Huang" userId="73fde48b404129ac" providerId="LiveId" clId="{5F890B48-6C66-4380-9671-2B8705C75C76}" dt="2024-08-21T21:22:45.915" v="3141" actId="21"/>
          <ac:picMkLst>
            <pc:docMk/>
            <pc:sldMk cId="2820097202" sldId="274"/>
            <ac:picMk id="4" creationId="{8059F08F-EB28-9376-FA4B-19DC40A6D7AE}"/>
          </ac:picMkLst>
        </pc:picChg>
        <pc:picChg chg="add">
          <ac:chgData name="Emily Huang" userId="73fde48b404129ac" providerId="LiveId" clId="{5F890B48-6C66-4380-9671-2B8705C75C76}" dt="2024-08-21T21:55:58.819" v="3311" actId="26606"/>
          <ac:picMkLst>
            <pc:docMk/>
            <pc:sldMk cId="2820097202" sldId="274"/>
            <ac:picMk id="7" creationId="{3C5AC408-640C-30B3-555B-2A88BC783E13}"/>
          </ac:picMkLst>
        </pc:picChg>
      </pc:sldChg>
      <pc:sldChg chg="addSp modSp new mod ord setBg modAnim modNotesTx">
        <pc:chgData name="Emily Huang" userId="73fde48b404129ac" providerId="LiveId" clId="{5F890B48-6C66-4380-9671-2B8705C75C76}" dt="2024-08-22T05:52:02.611" v="4600" actId="20577"/>
        <pc:sldMkLst>
          <pc:docMk/>
          <pc:sldMk cId="227491464" sldId="275"/>
        </pc:sldMkLst>
        <pc:spChg chg="mod">
          <ac:chgData name="Emily Huang" userId="73fde48b404129ac" providerId="LiveId" clId="{5F890B48-6C66-4380-9671-2B8705C75C76}" dt="2024-08-21T22:30:48.969" v="3646" actId="5793"/>
          <ac:spMkLst>
            <pc:docMk/>
            <pc:sldMk cId="227491464" sldId="275"/>
            <ac:spMk id="2" creationId="{F44B7B58-914D-E962-AF34-6016B9040B62}"/>
          </ac:spMkLst>
        </pc:spChg>
        <pc:spChg chg="mod">
          <ac:chgData name="Emily Huang" userId="73fde48b404129ac" providerId="LiveId" clId="{5F890B48-6C66-4380-9671-2B8705C75C76}" dt="2024-08-22T01:03:15.424" v="4273" actId="113"/>
          <ac:spMkLst>
            <pc:docMk/>
            <pc:sldMk cId="227491464" sldId="275"/>
            <ac:spMk id="3" creationId="{A08775D5-C466-EF2F-D926-FBACD361A309}"/>
          </ac:spMkLst>
        </pc:spChg>
        <pc:spChg chg="add">
          <ac:chgData name="Emily Huang" userId="73fde48b404129ac" providerId="LiveId" clId="{5F890B48-6C66-4380-9671-2B8705C75C76}" dt="2024-08-21T22:30:39.322" v="3644" actId="26606"/>
          <ac:spMkLst>
            <pc:docMk/>
            <pc:sldMk cId="227491464" sldId="275"/>
            <ac:spMk id="8" creationId="{09588DA8-065E-4F6F-8EFD-43104AB2E0CF}"/>
          </ac:spMkLst>
        </pc:spChg>
        <pc:spChg chg="add">
          <ac:chgData name="Emily Huang" userId="73fde48b404129ac" providerId="LiveId" clId="{5F890B48-6C66-4380-9671-2B8705C75C76}" dt="2024-08-21T22:30:39.322" v="3644" actId="26606"/>
          <ac:spMkLst>
            <pc:docMk/>
            <pc:sldMk cId="227491464" sldId="275"/>
            <ac:spMk id="10" creationId="{C4285719-470E-454C-AF62-8323075F1F5B}"/>
          </ac:spMkLst>
        </pc:spChg>
        <pc:spChg chg="add">
          <ac:chgData name="Emily Huang" userId="73fde48b404129ac" providerId="LiveId" clId="{5F890B48-6C66-4380-9671-2B8705C75C76}" dt="2024-08-21T22:30:39.322" v="3644" actId="26606"/>
          <ac:spMkLst>
            <pc:docMk/>
            <pc:sldMk cId="227491464" sldId="275"/>
            <ac:spMk id="12" creationId="{CD9FE4EF-C4D8-49A0-B2FF-81D8DB7D8A24}"/>
          </ac:spMkLst>
        </pc:spChg>
        <pc:spChg chg="add">
          <ac:chgData name="Emily Huang" userId="73fde48b404129ac" providerId="LiveId" clId="{5F890B48-6C66-4380-9671-2B8705C75C76}" dt="2024-08-21T22:30:39.322" v="3644" actId="26606"/>
          <ac:spMkLst>
            <pc:docMk/>
            <pc:sldMk cId="227491464" sldId="275"/>
            <ac:spMk id="14" creationId="{4300840D-0A0B-4512-BACA-B439D5B9C57C}"/>
          </ac:spMkLst>
        </pc:spChg>
        <pc:spChg chg="add">
          <ac:chgData name="Emily Huang" userId="73fde48b404129ac" providerId="LiveId" clId="{5F890B48-6C66-4380-9671-2B8705C75C76}" dt="2024-08-21T22:30:39.322" v="3644" actId="26606"/>
          <ac:spMkLst>
            <pc:docMk/>
            <pc:sldMk cId="227491464" sldId="275"/>
            <ac:spMk id="16" creationId="{D2B78728-A580-49A7-84F9-6EF6F583ADE0}"/>
          </ac:spMkLst>
        </pc:spChg>
        <pc:spChg chg="add">
          <ac:chgData name="Emily Huang" userId="73fde48b404129ac" providerId="LiveId" clId="{5F890B48-6C66-4380-9671-2B8705C75C76}" dt="2024-08-21T22:30:39.322" v="3644" actId="26606"/>
          <ac:spMkLst>
            <pc:docMk/>
            <pc:sldMk cId="227491464" sldId="275"/>
            <ac:spMk id="18" creationId="{38FAA1A1-D861-433F-88FA-1E9D6FD31D11}"/>
          </ac:spMkLst>
        </pc:spChg>
        <pc:spChg chg="add">
          <ac:chgData name="Emily Huang" userId="73fde48b404129ac" providerId="LiveId" clId="{5F890B48-6C66-4380-9671-2B8705C75C76}" dt="2024-08-21T22:30:39.322" v="3644" actId="26606"/>
          <ac:spMkLst>
            <pc:docMk/>
            <pc:sldMk cId="227491464" sldId="275"/>
            <ac:spMk id="20" creationId="{8D71EDA1-87BF-4D5D-AB79-F346FD19278A}"/>
          </ac:spMkLst>
        </pc:spChg>
      </pc:sldChg>
      <pc:sldChg chg="addSp delSp modSp new del mod ord setBg modNotesTx">
        <pc:chgData name="Emily Huang" userId="73fde48b404129ac" providerId="LiveId" clId="{5F890B48-6C66-4380-9671-2B8705C75C76}" dt="2024-08-21T23:06:54.106" v="4001" actId="2696"/>
        <pc:sldMkLst>
          <pc:docMk/>
          <pc:sldMk cId="1467196713" sldId="276"/>
        </pc:sldMkLst>
        <pc:spChg chg="mod">
          <ac:chgData name="Emily Huang" userId="73fde48b404129ac" providerId="LiveId" clId="{5F890B48-6C66-4380-9671-2B8705C75C76}" dt="2024-08-21T23:05:38.540" v="3994" actId="26606"/>
          <ac:spMkLst>
            <pc:docMk/>
            <pc:sldMk cId="1467196713" sldId="276"/>
            <ac:spMk id="2" creationId="{DB5459A0-8841-E674-6E70-3660D99B216A}"/>
          </ac:spMkLst>
        </pc:spChg>
        <pc:spChg chg="del">
          <ac:chgData name="Emily Huang" userId="73fde48b404129ac" providerId="LiveId" clId="{5F890B48-6C66-4380-9671-2B8705C75C76}" dt="2024-08-21T22:48:32.255" v="3660" actId="1032"/>
          <ac:spMkLst>
            <pc:docMk/>
            <pc:sldMk cId="1467196713" sldId="276"/>
            <ac:spMk id="3" creationId="{503FA38A-B94F-BC53-FF3E-3D60580914DF}"/>
          </ac:spMkLst>
        </pc:spChg>
        <pc:spChg chg="add del">
          <ac:chgData name="Emily Huang" userId="73fde48b404129ac" providerId="LiveId" clId="{5F890B48-6C66-4380-9671-2B8705C75C76}" dt="2024-08-21T22:44:29.305" v="3659" actId="478"/>
          <ac:spMkLst>
            <pc:docMk/>
            <pc:sldMk cId="1467196713" sldId="276"/>
            <ac:spMk id="5" creationId="{2AB6B9A5-243D-71AA-058A-9DC6C1C9C2E5}"/>
          </ac:spMkLst>
        </pc:spChg>
        <pc:spChg chg="add del">
          <ac:chgData name="Emily Huang" userId="73fde48b404129ac" providerId="LiveId" clId="{5F890B48-6C66-4380-9671-2B8705C75C76}" dt="2024-08-21T22:58:14.063" v="3981" actId="26606"/>
          <ac:spMkLst>
            <pc:docMk/>
            <pc:sldMk cId="1467196713" sldId="276"/>
            <ac:spMk id="11" creationId="{BACC6370-2D7E-4714-9D71-7542949D7D5D}"/>
          </ac:spMkLst>
        </pc:spChg>
        <pc:spChg chg="add del">
          <ac:chgData name="Emily Huang" userId="73fde48b404129ac" providerId="LiveId" clId="{5F890B48-6C66-4380-9671-2B8705C75C76}" dt="2024-08-21T22:58:14.063" v="3981" actId="26606"/>
          <ac:spMkLst>
            <pc:docMk/>
            <pc:sldMk cId="1467196713" sldId="276"/>
            <ac:spMk id="13" creationId="{256B2C21-A230-48C0-8DF1-C46611373C44}"/>
          </ac:spMkLst>
        </pc:spChg>
        <pc:spChg chg="add del">
          <ac:chgData name="Emily Huang" userId="73fde48b404129ac" providerId="LiveId" clId="{5F890B48-6C66-4380-9671-2B8705C75C76}" dt="2024-08-21T22:58:14.063" v="3981" actId="26606"/>
          <ac:spMkLst>
            <pc:docMk/>
            <pc:sldMk cId="1467196713" sldId="276"/>
            <ac:spMk id="15" creationId="{3847E18C-932D-4C95-AABA-FEC7C9499AD7}"/>
          </ac:spMkLst>
        </pc:spChg>
        <pc:spChg chg="add del">
          <ac:chgData name="Emily Huang" userId="73fde48b404129ac" providerId="LiveId" clId="{5F890B48-6C66-4380-9671-2B8705C75C76}" dt="2024-08-21T22:58:14.063" v="3981" actId="26606"/>
          <ac:spMkLst>
            <pc:docMk/>
            <pc:sldMk cId="1467196713" sldId="276"/>
            <ac:spMk id="17" creationId="{3150CB11-0C61-439E-910F-5787759E72A0}"/>
          </ac:spMkLst>
        </pc:spChg>
        <pc:spChg chg="add del">
          <ac:chgData name="Emily Huang" userId="73fde48b404129ac" providerId="LiveId" clId="{5F890B48-6C66-4380-9671-2B8705C75C76}" dt="2024-08-21T22:58:14.063" v="3981" actId="26606"/>
          <ac:spMkLst>
            <pc:docMk/>
            <pc:sldMk cId="1467196713" sldId="276"/>
            <ac:spMk id="19" creationId="{43F8A58B-5155-44CE-A5FF-7647B47D0A7A}"/>
          </ac:spMkLst>
        </pc:spChg>
        <pc:spChg chg="add del">
          <ac:chgData name="Emily Huang" userId="73fde48b404129ac" providerId="LiveId" clId="{5F890B48-6C66-4380-9671-2B8705C75C76}" dt="2024-08-21T22:58:14.063" v="3981" actId="26606"/>
          <ac:spMkLst>
            <pc:docMk/>
            <pc:sldMk cId="1467196713" sldId="276"/>
            <ac:spMk id="21" creationId="{443F2ACA-E6D6-4028-82DD-F03C262D5DE6}"/>
          </ac:spMkLst>
        </pc:spChg>
        <pc:spChg chg="add del">
          <ac:chgData name="Emily Huang" userId="73fde48b404129ac" providerId="LiveId" clId="{5F890B48-6C66-4380-9671-2B8705C75C76}" dt="2024-08-21T23:05:38.540" v="3994" actId="26606"/>
          <ac:spMkLst>
            <pc:docMk/>
            <pc:sldMk cId="1467196713" sldId="276"/>
            <ac:spMk id="26" creationId="{D9A7F3BF-8763-4074-AD77-92790AF314D1}"/>
          </ac:spMkLst>
        </pc:spChg>
        <pc:spChg chg="add">
          <ac:chgData name="Emily Huang" userId="73fde48b404129ac" providerId="LiveId" clId="{5F890B48-6C66-4380-9671-2B8705C75C76}" dt="2024-08-21T23:05:38.540" v="3994" actId="26606"/>
          <ac:spMkLst>
            <pc:docMk/>
            <pc:sldMk cId="1467196713" sldId="276"/>
            <ac:spMk id="38" creationId="{DCC231C8-C761-4B31-9B1C-C6D19248C6B3}"/>
          </ac:spMkLst>
        </pc:spChg>
        <pc:grpChg chg="add del">
          <ac:chgData name="Emily Huang" userId="73fde48b404129ac" providerId="LiveId" clId="{5F890B48-6C66-4380-9671-2B8705C75C76}" dt="2024-08-21T23:05:38.540" v="3994" actId="26606"/>
          <ac:grpSpMkLst>
            <pc:docMk/>
            <pc:sldMk cId="1467196713" sldId="276"/>
            <ac:grpSpMk id="28" creationId="{7A9648D6-B41B-42D0-A817-AE2607B0B5B8}"/>
          </ac:grpSpMkLst>
        </pc:grpChg>
        <pc:graphicFrameChg chg="add mod modGraphic">
          <ac:chgData name="Emily Huang" userId="73fde48b404129ac" providerId="LiveId" clId="{5F890B48-6C66-4380-9671-2B8705C75C76}" dt="2024-08-21T23:06:33.814" v="4000" actId="26606"/>
          <ac:graphicFrameMkLst>
            <pc:docMk/>
            <pc:sldMk cId="1467196713" sldId="276"/>
            <ac:graphicFrameMk id="6" creationId="{4BDC0DCB-05E8-04B7-33ED-B91A60306542}"/>
          </ac:graphicFrameMkLst>
        </pc:graphicFrameChg>
        <pc:cxnChg chg="add del">
          <ac:chgData name="Emily Huang" userId="73fde48b404129ac" providerId="LiveId" clId="{5F890B48-6C66-4380-9671-2B8705C75C76}" dt="2024-08-21T23:05:38.540" v="3994" actId="26606"/>
          <ac:cxnSpMkLst>
            <pc:docMk/>
            <pc:sldMk cId="1467196713" sldId="276"/>
            <ac:cxnSpMk id="33" creationId="{C49DA8F6-BCC1-4447-B54C-57856834B94B}"/>
          </ac:cxnSpMkLst>
        </pc:cxnChg>
      </pc:sldChg>
      <pc:sldChg chg="add modAnim modNotesTx">
        <pc:chgData name="Emily Huang" userId="73fde48b404129ac" providerId="LiveId" clId="{5F890B48-6C66-4380-9671-2B8705C75C76}" dt="2024-08-22T05:30:07.897" v="4309" actId="20577"/>
        <pc:sldMkLst>
          <pc:docMk/>
          <pc:sldMk cId="3933874344" sldId="277"/>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50AE8A-4451-49FA-AD0F-82E42717F7B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468C2E3-24F9-4088-A2E3-3106E817A4CB}">
      <dgm:prSet custT="1"/>
      <dgm:spPr/>
      <dgm:t>
        <a:bodyPr/>
        <a:lstStyle/>
        <a:p>
          <a:pPr>
            <a:lnSpc>
              <a:spcPct val="100000"/>
            </a:lnSpc>
          </a:pPr>
          <a:r>
            <a:rPr lang="en-US" sz="2400" b="1" dirty="0"/>
            <a:t>Objective: </a:t>
          </a:r>
        </a:p>
        <a:p>
          <a:pPr>
            <a:lnSpc>
              <a:spcPct val="100000"/>
            </a:lnSpc>
          </a:pPr>
          <a:r>
            <a:rPr lang="en-US" sz="2400" b="0" dirty="0"/>
            <a:t>Develop a </a:t>
          </a:r>
          <a:r>
            <a:rPr lang="en-US" sz="2400" b="1" dirty="0"/>
            <a:t>predictive model </a:t>
          </a:r>
          <a:r>
            <a:rPr lang="en-US" sz="2400" b="0" dirty="0"/>
            <a:t>to identify individuals </a:t>
          </a:r>
          <a:r>
            <a:rPr lang="en-US" sz="2400" b="1" dirty="0"/>
            <a:t>at risk of diabetes </a:t>
          </a:r>
          <a:r>
            <a:rPr lang="en-US" sz="2400" b="0" dirty="0"/>
            <a:t>based on </a:t>
          </a:r>
          <a:r>
            <a:rPr lang="en-NZ" sz="2400" b="1" dirty="0"/>
            <a:t>non-clinical, easily obtainable factors</a:t>
          </a:r>
          <a:r>
            <a:rPr lang="en-US" sz="2400" b="0" dirty="0"/>
            <a:t>, aiming to </a:t>
          </a:r>
          <a:r>
            <a:rPr lang="en-US" sz="2400" b="1" dirty="0"/>
            <a:t>improve early detection</a:t>
          </a:r>
          <a:r>
            <a:rPr lang="en-US" sz="2400" b="0" dirty="0"/>
            <a:t>, and prevention, and reduce healthcare costs</a:t>
          </a:r>
          <a:r>
            <a:rPr lang="en-US" sz="2400" b="1" dirty="0"/>
            <a:t>.</a:t>
          </a:r>
          <a:endParaRPr lang="en-US" sz="2400" dirty="0"/>
        </a:p>
      </dgm:t>
    </dgm:pt>
    <dgm:pt modelId="{3A057D10-22E6-4418-9C8D-4D6FE3392BC0}" type="parTrans" cxnId="{C7EE52B5-64C2-4E8E-B93C-7424CBD00D73}">
      <dgm:prSet/>
      <dgm:spPr/>
      <dgm:t>
        <a:bodyPr/>
        <a:lstStyle/>
        <a:p>
          <a:endParaRPr lang="en-US"/>
        </a:p>
      </dgm:t>
    </dgm:pt>
    <dgm:pt modelId="{756F84E9-6880-423A-9D5E-AD3A849ECAAA}" type="sibTrans" cxnId="{C7EE52B5-64C2-4E8E-B93C-7424CBD00D73}">
      <dgm:prSet/>
      <dgm:spPr/>
      <dgm:t>
        <a:bodyPr/>
        <a:lstStyle/>
        <a:p>
          <a:pPr>
            <a:lnSpc>
              <a:spcPct val="100000"/>
            </a:lnSpc>
          </a:pPr>
          <a:endParaRPr lang="en-US"/>
        </a:p>
      </dgm:t>
    </dgm:pt>
    <dgm:pt modelId="{B1809131-728F-4B20-9532-97809FABA538}">
      <dgm:prSet custT="1"/>
      <dgm:spPr/>
      <dgm:t>
        <a:bodyPr/>
        <a:lstStyle/>
        <a:p>
          <a:pPr>
            <a:lnSpc>
              <a:spcPct val="100000"/>
            </a:lnSpc>
          </a:pPr>
          <a:r>
            <a:rPr lang="en-US" sz="2400" b="1" dirty="0"/>
            <a:t>Business Question:</a:t>
          </a:r>
        </a:p>
        <a:p>
          <a:pPr>
            <a:lnSpc>
              <a:spcPct val="100000"/>
            </a:lnSpc>
          </a:pPr>
          <a:r>
            <a:rPr lang="en-US" sz="2400" b="0" dirty="0"/>
            <a:t>How can we leverage a </a:t>
          </a:r>
          <a:r>
            <a:rPr lang="en-US" sz="2400" b="1" dirty="0"/>
            <a:t>subset of risk factors </a:t>
          </a:r>
          <a:r>
            <a:rPr lang="en-US" sz="2400" b="0" dirty="0"/>
            <a:t>and </a:t>
          </a:r>
          <a:r>
            <a:rPr lang="en-US" sz="2400" b="1" dirty="0"/>
            <a:t>machine learning techniques</a:t>
          </a:r>
          <a:r>
            <a:rPr lang="en-US" sz="2400" b="0" dirty="0"/>
            <a:t> to accurately predict </a:t>
          </a:r>
          <a:r>
            <a:rPr lang="en-US" sz="2400" b="0" i="1" dirty="0"/>
            <a:t>if an individual has diabetes or is at high risk of developing it?</a:t>
          </a:r>
        </a:p>
      </dgm:t>
    </dgm:pt>
    <dgm:pt modelId="{EB16F9A1-8BD0-4B59-ABF4-B5E6059EC6BA}" type="parTrans" cxnId="{77B21AD4-D9BA-4CF1-B8E6-0D17A0DB3A25}">
      <dgm:prSet/>
      <dgm:spPr/>
      <dgm:t>
        <a:bodyPr/>
        <a:lstStyle/>
        <a:p>
          <a:endParaRPr lang="en-US"/>
        </a:p>
      </dgm:t>
    </dgm:pt>
    <dgm:pt modelId="{68B32F27-0975-48C7-8C3E-9893B9BD373E}" type="sibTrans" cxnId="{77B21AD4-D9BA-4CF1-B8E6-0D17A0DB3A25}">
      <dgm:prSet/>
      <dgm:spPr/>
      <dgm:t>
        <a:bodyPr/>
        <a:lstStyle/>
        <a:p>
          <a:endParaRPr lang="en-US"/>
        </a:p>
      </dgm:t>
    </dgm:pt>
    <dgm:pt modelId="{AA9B0103-4E60-43F6-BC13-7B687E23E0DF}" type="pres">
      <dgm:prSet presAssocID="{2850AE8A-4451-49FA-AD0F-82E42717F7BE}" presName="root" presStyleCnt="0">
        <dgm:presLayoutVars>
          <dgm:dir/>
          <dgm:resizeHandles val="exact"/>
        </dgm:presLayoutVars>
      </dgm:prSet>
      <dgm:spPr/>
    </dgm:pt>
    <dgm:pt modelId="{33878BC9-C372-4E56-8058-D13149C5DA6C}" type="pres">
      <dgm:prSet presAssocID="{2850AE8A-4451-49FA-AD0F-82E42717F7BE}" presName="container" presStyleCnt="0">
        <dgm:presLayoutVars>
          <dgm:dir/>
          <dgm:resizeHandles val="exact"/>
        </dgm:presLayoutVars>
      </dgm:prSet>
      <dgm:spPr/>
    </dgm:pt>
    <dgm:pt modelId="{F1CAC6A6-F39A-4EA2-9BEA-6AC03E04D105}" type="pres">
      <dgm:prSet presAssocID="{F468C2E3-24F9-4088-A2E3-3106E817A4CB}" presName="compNode" presStyleCnt="0"/>
      <dgm:spPr/>
    </dgm:pt>
    <dgm:pt modelId="{71FAC7FE-0099-4A44-A290-0A64E66B8A92}" type="pres">
      <dgm:prSet presAssocID="{F468C2E3-24F9-4088-A2E3-3106E817A4CB}" presName="iconBgRect" presStyleLbl="bgShp" presStyleIdx="0" presStyleCnt="2"/>
      <dgm:spPr/>
    </dgm:pt>
    <dgm:pt modelId="{DE615051-0044-444F-B0DD-BC2B83891254}" type="pres">
      <dgm:prSet presAssocID="{F468C2E3-24F9-4088-A2E3-3106E817A4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D1ABBF20-2CD0-4AD2-B3AF-02047BBA2398}" type="pres">
      <dgm:prSet presAssocID="{F468C2E3-24F9-4088-A2E3-3106E817A4CB}" presName="spaceRect" presStyleCnt="0"/>
      <dgm:spPr/>
    </dgm:pt>
    <dgm:pt modelId="{29878BE1-8718-411E-AAED-CA4C17FED7F2}" type="pres">
      <dgm:prSet presAssocID="{F468C2E3-24F9-4088-A2E3-3106E817A4CB}" presName="textRect" presStyleLbl="revTx" presStyleIdx="0" presStyleCnt="2">
        <dgm:presLayoutVars>
          <dgm:chMax val="1"/>
          <dgm:chPref val="1"/>
        </dgm:presLayoutVars>
      </dgm:prSet>
      <dgm:spPr/>
    </dgm:pt>
    <dgm:pt modelId="{1BDB9392-A4FB-40AD-963C-CE64CCB4D6FC}" type="pres">
      <dgm:prSet presAssocID="{756F84E9-6880-423A-9D5E-AD3A849ECAAA}" presName="sibTrans" presStyleLbl="sibTrans2D1" presStyleIdx="0" presStyleCnt="0"/>
      <dgm:spPr/>
    </dgm:pt>
    <dgm:pt modelId="{EAD0A659-5AC0-4EF8-A0CC-96D0CAC02E2C}" type="pres">
      <dgm:prSet presAssocID="{B1809131-728F-4B20-9532-97809FABA538}" presName="compNode" presStyleCnt="0"/>
      <dgm:spPr/>
    </dgm:pt>
    <dgm:pt modelId="{1B3304AA-052E-4299-BB6A-D407043F2BAF}" type="pres">
      <dgm:prSet presAssocID="{B1809131-728F-4B20-9532-97809FABA538}" presName="iconBgRect" presStyleLbl="bgShp" presStyleIdx="1" presStyleCnt="2"/>
      <dgm:spPr/>
    </dgm:pt>
    <dgm:pt modelId="{CA9D63C9-1819-406C-8DA6-CA40C51AED24}" type="pres">
      <dgm:prSet presAssocID="{B1809131-728F-4B20-9532-97809FABA53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47462167-0CEC-48A3-8829-9B9C74607096}" type="pres">
      <dgm:prSet presAssocID="{B1809131-728F-4B20-9532-97809FABA538}" presName="spaceRect" presStyleCnt="0"/>
      <dgm:spPr/>
    </dgm:pt>
    <dgm:pt modelId="{A80940AD-30F4-431B-82C2-8CB7477E9421}" type="pres">
      <dgm:prSet presAssocID="{B1809131-728F-4B20-9532-97809FABA538}" presName="textRect" presStyleLbl="revTx" presStyleIdx="1" presStyleCnt="2">
        <dgm:presLayoutVars>
          <dgm:chMax val="1"/>
          <dgm:chPref val="1"/>
        </dgm:presLayoutVars>
      </dgm:prSet>
      <dgm:spPr/>
    </dgm:pt>
  </dgm:ptLst>
  <dgm:cxnLst>
    <dgm:cxn modelId="{E161505D-F544-4F65-92AC-4042778F412C}" type="presOf" srcId="{756F84E9-6880-423A-9D5E-AD3A849ECAAA}" destId="{1BDB9392-A4FB-40AD-963C-CE64CCB4D6FC}" srcOrd="0" destOrd="0" presId="urn:microsoft.com/office/officeart/2018/2/layout/IconCircleList"/>
    <dgm:cxn modelId="{51434F84-5C05-4E06-B000-C77C9C0AC0C3}" type="presOf" srcId="{2850AE8A-4451-49FA-AD0F-82E42717F7BE}" destId="{AA9B0103-4E60-43F6-BC13-7B687E23E0DF}" srcOrd="0" destOrd="0" presId="urn:microsoft.com/office/officeart/2018/2/layout/IconCircleList"/>
    <dgm:cxn modelId="{C99B839D-9E11-4DE9-A0BE-EEDAA42D0E0C}" type="presOf" srcId="{B1809131-728F-4B20-9532-97809FABA538}" destId="{A80940AD-30F4-431B-82C2-8CB7477E9421}" srcOrd="0" destOrd="0" presId="urn:microsoft.com/office/officeart/2018/2/layout/IconCircleList"/>
    <dgm:cxn modelId="{C7EE52B5-64C2-4E8E-B93C-7424CBD00D73}" srcId="{2850AE8A-4451-49FA-AD0F-82E42717F7BE}" destId="{F468C2E3-24F9-4088-A2E3-3106E817A4CB}" srcOrd="0" destOrd="0" parTransId="{3A057D10-22E6-4418-9C8D-4D6FE3392BC0}" sibTransId="{756F84E9-6880-423A-9D5E-AD3A849ECAAA}"/>
    <dgm:cxn modelId="{65CE57D1-94EA-485F-816A-C4C1E0911E11}" type="presOf" srcId="{F468C2E3-24F9-4088-A2E3-3106E817A4CB}" destId="{29878BE1-8718-411E-AAED-CA4C17FED7F2}" srcOrd="0" destOrd="0" presId="urn:microsoft.com/office/officeart/2018/2/layout/IconCircleList"/>
    <dgm:cxn modelId="{77B21AD4-D9BA-4CF1-B8E6-0D17A0DB3A25}" srcId="{2850AE8A-4451-49FA-AD0F-82E42717F7BE}" destId="{B1809131-728F-4B20-9532-97809FABA538}" srcOrd="1" destOrd="0" parTransId="{EB16F9A1-8BD0-4B59-ABF4-B5E6059EC6BA}" sibTransId="{68B32F27-0975-48C7-8C3E-9893B9BD373E}"/>
    <dgm:cxn modelId="{18528E0A-4B6A-426E-8A07-F34A3763D668}" type="presParOf" srcId="{AA9B0103-4E60-43F6-BC13-7B687E23E0DF}" destId="{33878BC9-C372-4E56-8058-D13149C5DA6C}" srcOrd="0" destOrd="0" presId="urn:microsoft.com/office/officeart/2018/2/layout/IconCircleList"/>
    <dgm:cxn modelId="{ACA381C3-0583-4C4D-A907-7B07C7C15624}" type="presParOf" srcId="{33878BC9-C372-4E56-8058-D13149C5DA6C}" destId="{F1CAC6A6-F39A-4EA2-9BEA-6AC03E04D105}" srcOrd="0" destOrd="0" presId="urn:microsoft.com/office/officeart/2018/2/layout/IconCircleList"/>
    <dgm:cxn modelId="{828F128B-F0F1-4656-B148-D394E1387ECD}" type="presParOf" srcId="{F1CAC6A6-F39A-4EA2-9BEA-6AC03E04D105}" destId="{71FAC7FE-0099-4A44-A290-0A64E66B8A92}" srcOrd="0" destOrd="0" presId="urn:microsoft.com/office/officeart/2018/2/layout/IconCircleList"/>
    <dgm:cxn modelId="{51E10EBA-5037-4E5E-AA66-33324224734C}" type="presParOf" srcId="{F1CAC6A6-F39A-4EA2-9BEA-6AC03E04D105}" destId="{DE615051-0044-444F-B0DD-BC2B83891254}" srcOrd="1" destOrd="0" presId="urn:microsoft.com/office/officeart/2018/2/layout/IconCircleList"/>
    <dgm:cxn modelId="{F246CB6D-AA8D-4DE0-8883-1AD226A7038B}" type="presParOf" srcId="{F1CAC6A6-F39A-4EA2-9BEA-6AC03E04D105}" destId="{D1ABBF20-2CD0-4AD2-B3AF-02047BBA2398}" srcOrd="2" destOrd="0" presId="urn:microsoft.com/office/officeart/2018/2/layout/IconCircleList"/>
    <dgm:cxn modelId="{48F03CDF-F554-4F08-B43C-F95BCBBB1466}" type="presParOf" srcId="{F1CAC6A6-F39A-4EA2-9BEA-6AC03E04D105}" destId="{29878BE1-8718-411E-AAED-CA4C17FED7F2}" srcOrd="3" destOrd="0" presId="urn:microsoft.com/office/officeart/2018/2/layout/IconCircleList"/>
    <dgm:cxn modelId="{4528F60F-C4E7-4833-BB90-AB6E2F25243E}" type="presParOf" srcId="{33878BC9-C372-4E56-8058-D13149C5DA6C}" destId="{1BDB9392-A4FB-40AD-963C-CE64CCB4D6FC}" srcOrd="1" destOrd="0" presId="urn:microsoft.com/office/officeart/2018/2/layout/IconCircleList"/>
    <dgm:cxn modelId="{F29C44A8-B1B7-4D25-84C2-D9ECF2EB26EC}" type="presParOf" srcId="{33878BC9-C372-4E56-8058-D13149C5DA6C}" destId="{EAD0A659-5AC0-4EF8-A0CC-96D0CAC02E2C}" srcOrd="2" destOrd="0" presId="urn:microsoft.com/office/officeart/2018/2/layout/IconCircleList"/>
    <dgm:cxn modelId="{C6A9738C-E8A2-4F40-8F65-20B6758DE888}" type="presParOf" srcId="{EAD0A659-5AC0-4EF8-A0CC-96D0CAC02E2C}" destId="{1B3304AA-052E-4299-BB6A-D407043F2BAF}" srcOrd="0" destOrd="0" presId="urn:microsoft.com/office/officeart/2018/2/layout/IconCircleList"/>
    <dgm:cxn modelId="{498E85F0-073D-470D-8096-8A59F7078250}" type="presParOf" srcId="{EAD0A659-5AC0-4EF8-A0CC-96D0CAC02E2C}" destId="{CA9D63C9-1819-406C-8DA6-CA40C51AED24}" srcOrd="1" destOrd="0" presId="urn:microsoft.com/office/officeart/2018/2/layout/IconCircleList"/>
    <dgm:cxn modelId="{78B8794D-F11C-421A-AD56-1914418A5F3F}" type="presParOf" srcId="{EAD0A659-5AC0-4EF8-A0CC-96D0CAC02E2C}" destId="{47462167-0CEC-48A3-8829-9B9C74607096}" srcOrd="2" destOrd="0" presId="urn:microsoft.com/office/officeart/2018/2/layout/IconCircleList"/>
    <dgm:cxn modelId="{9BDCFC5F-F9F0-45CD-AF4D-5C4722CE34CB}" type="presParOf" srcId="{EAD0A659-5AC0-4EF8-A0CC-96D0CAC02E2C}" destId="{A80940AD-30F4-431B-82C2-8CB7477E942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E4EFFF-C47F-4057-96FF-2FDB72A1CF30}"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NZ"/>
        </a:p>
      </dgm:t>
    </dgm:pt>
    <dgm:pt modelId="{82AE93A5-EFC4-42EB-B60C-507AC7008512}">
      <dgm:prSet phldrT="[Text]"/>
      <dgm:spPr/>
      <dgm:t>
        <a:bodyPr/>
        <a:lstStyle/>
        <a:p>
          <a:r>
            <a:rPr lang="en-NZ" b="1" dirty="0">
              <a:effectLst>
                <a:outerShdw blurRad="38100" dist="38100" dir="2700000" algn="tl">
                  <a:srgbClr val="000000">
                    <a:alpha val="43137"/>
                  </a:srgbClr>
                </a:outerShdw>
              </a:effectLst>
            </a:rPr>
            <a:t>Data Collection</a:t>
          </a:r>
        </a:p>
      </dgm:t>
    </dgm:pt>
    <dgm:pt modelId="{E04093B5-8680-4C22-852A-EB13A0DA70DA}" type="parTrans" cxnId="{39BDE405-EBF8-4756-985D-E693CE21C265}">
      <dgm:prSet/>
      <dgm:spPr/>
      <dgm:t>
        <a:bodyPr/>
        <a:lstStyle/>
        <a:p>
          <a:endParaRPr lang="en-NZ"/>
        </a:p>
      </dgm:t>
    </dgm:pt>
    <dgm:pt modelId="{22270AE6-747C-4411-8893-4441EB5B93EC}" type="sibTrans" cxnId="{39BDE405-EBF8-4756-985D-E693CE21C265}">
      <dgm:prSet/>
      <dgm:spPr/>
      <dgm:t>
        <a:bodyPr/>
        <a:lstStyle/>
        <a:p>
          <a:endParaRPr lang="en-NZ"/>
        </a:p>
      </dgm:t>
    </dgm:pt>
    <dgm:pt modelId="{356B1197-CE58-4513-938D-CB54A6725DA3}">
      <dgm:prSet phldrT="[Text]"/>
      <dgm:spPr/>
      <dgm:t>
        <a:bodyPr/>
        <a:lstStyle/>
        <a:p>
          <a:r>
            <a:rPr lang="en-NZ" b="1">
              <a:effectLst>
                <a:outerShdw blurRad="38100" dist="38100" dir="2700000" algn="tl">
                  <a:srgbClr val="000000">
                    <a:alpha val="43137"/>
                  </a:srgbClr>
                </a:outerShdw>
              </a:effectLst>
            </a:rPr>
            <a:t>Data Cleaning / EDA</a:t>
          </a:r>
        </a:p>
      </dgm:t>
    </dgm:pt>
    <dgm:pt modelId="{338E0E43-2BCD-4867-9158-CCD32360D658}" type="parTrans" cxnId="{4ECDD1D1-0960-4E54-BF6E-30B3B5868462}">
      <dgm:prSet/>
      <dgm:spPr/>
      <dgm:t>
        <a:bodyPr/>
        <a:lstStyle/>
        <a:p>
          <a:endParaRPr lang="en-NZ"/>
        </a:p>
      </dgm:t>
    </dgm:pt>
    <dgm:pt modelId="{04EFE34B-5F1C-4BD8-B5FD-EEB5B7BD4ACB}" type="sibTrans" cxnId="{4ECDD1D1-0960-4E54-BF6E-30B3B5868462}">
      <dgm:prSet/>
      <dgm:spPr/>
      <dgm:t>
        <a:bodyPr/>
        <a:lstStyle/>
        <a:p>
          <a:endParaRPr lang="en-NZ"/>
        </a:p>
      </dgm:t>
    </dgm:pt>
    <dgm:pt modelId="{062731FA-E32C-4C64-B61A-2DAFDF066899}">
      <dgm:prSet phldrT="[Text]"/>
      <dgm:spPr/>
      <dgm:t>
        <a:bodyPr/>
        <a:lstStyle/>
        <a:p>
          <a:r>
            <a:rPr lang="en-NZ" b="1">
              <a:effectLst>
                <a:outerShdw blurRad="38100" dist="38100" dir="2700000" algn="tl">
                  <a:srgbClr val="000000">
                    <a:alpha val="43137"/>
                  </a:srgbClr>
                </a:outerShdw>
              </a:effectLst>
            </a:rPr>
            <a:t>Feature Selection</a:t>
          </a:r>
        </a:p>
      </dgm:t>
    </dgm:pt>
    <dgm:pt modelId="{427F8EDC-7399-41AF-920E-B048AB8C1C6D}" type="parTrans" cxnId="{E5740945-D3EF-4928-997F-7FBFF3783297}">
      <dgm:prSet/>
      <dgm:spPr/>
      <dgm:t>
        <a:bodyPr/>
        <a:lstStyle/>
        <a:p>
          <a:endParaRPr lang="en-NZ"/>
        </a:p>
      </dgm:t>
    </dgm:pt>
    <dgm:pt modelId="{3B1DEC2B-3E4A-43F5-BD96-C5D54387E80C}" type="sibTrans" cxnId="{E5740945-D3EF-4928-997F-7FBFF3783297}">
      <dgm:prSet/>
      <dgm:spPr/>
      <dgm:t>
        <a:bodyPr/>
        <a:lstStyle/>
        <a:p>
          <a:endParaRPr lang="en-NZ"/>
        </a:p>
      </dgm:t>
    </dgm:pt>
    <dgm:pt modelId="{45FAD5B4-CC25-4D7B-A933-37B96D0B886C}">
      <dgm:prSet/>
      <dgm:spPr/>
      <dgm:t>
        <a:bodyPr/>
        <a:lstStyle/>
        <a:p>
          <a:r>
            <a:rPr lang="en-NZ" b="1">
              <a:effectLst>
                <a:outerShdw blurRad="38100" dist="38100" dir="2700000" algn="tl">
                  <a:srgbClr val="000000">
                    <a:alpha val="43137"/>
                  </a:srgbClr>
                </a:outerShdw>
              </a:effectLst>
            </a:rPr>
            <a:t>Data Preprocessing</a:t>
          </a:r>
        </a:p>
      </dgm:t>
    </dgm:pt>
    <dgm:pt modelId="{AA5F94D9-303E-4B5D-9A1C-FD6286BA55E5}" type="parTrans" cxnId="{13F916F0-4399-4CF4-8255-E6FEF5C003FC}">
      <dgm:prSet/>
      <dgm:spPr/>
      <dgm:t>
        <a:bodyPr/>
        <a:lstStyle/>
        <a:p>
          <a:endParaRPr lang="en-NZ"/>
        </a:p>
      </dgm:t>
    </dgm:pt>
    <dgm:pt modelId="{9A2FF356-A055-44EA-BE64-0618B4BA7EDB}" type="sibTrans" cxnId="{13F916F0-4399-4CF4-8255-E6FEF5C003FC}">
      <dgm:prSet/>
      <dgm:spPr/>
      <dgm:t>
        <a:bodyPr/>
        <a:lstStyle/>
        <a:p>
          <a:endParaRPr lang="en-NZ"/>
        </a:p>
      </dgm:t>
    </dgm:pt>
    <dgm:pt modelId="{340D29A1-82E8-47AE-A6A5-5A921F8A955D}">
      <dgm:prSet/>
      <dgm:spPr/>
      <dgm:t>
        <a:bodyPr/>
        <a:lstStyle/>
        <a:p>
          <a:r>
            <a:rPr lang="en-NZ" b="1">
              <a:effectLst>
                <a:outerShdw blurRad="38100" dist="38100" dir="2700000" algn="tl">
                  <a:srgbClr val="000000">
                    <a:alpha val="43137"/>
                  </a:srgbClr>
                </a:outerShdw>
              </a:effectLst>
            </a:rPr>
            <a:t>Model Development</a:t>
          </a:r>
        </a:p>
      </dgm:t>
    </dgm:pt>
    <dgm:pt modelId="{2EEE77B5-A524-4B7A-BC33-7C46C70C4818}" type="parTrans" cxnId="{D6AD73F6-F2CE-492B-8D88-B838B848679E}">
      <dgm:prSet/>
      <dgm:spPr/>
      <dgm:t>
        <a:bodyPr/>
        <a:lstStyle/>
        <a:p>
          <a:endParaRPr lang="en-NZ"/>
        </a:p>
      </dgm:t>
    </dgm:pt>
    <dgm:pt modelId="{A12B1F16-0569-4A7C-9F26-16B2C7404C11}" type="sibTrans" cxnId="{D6AD73F6-F2CE-492B-8D88-B838B848679E}">
      <dgm:prSet/>
      <dgm:spPr/>
      <dgm:t>
        <a:bodyPr/>
        <a:lstStyle/>
        <a:p>
          <a:endParaRPr lang="en-NZ"/>
        </a:p>
      </dgm:t>
    </dgm:pt>
    <dgm:pt modelId="{6264EC9A-15A0-49D7-B851-B8B85D3582AC}">
      <dgm:prSet/>
      <dgm:spPr/>
      <dgm:t>
        <a:bodyPr/>
        <a:lstStyle/>
        <a:p>
          <a:r>
            <a:rPr lang="en-NZ" b="1">
              <a:effectLst>
                <a:outerShdw blurRad="38100" dist="38100" dir="2700000" algn="tl">
                  <a:srgbClr val="000000">
                    <a:alpha val="43137"/>
                  </a:srgbClr>
                </a:outerShdw>
              </a:effectLst>
            </a:rPr>
            <a:t>Model Optimisation</a:t>
          </a:r>
        </a:p>
      </dgm:t>
    </dgm:pt>
    <dgm:pt modelId="{9905CABE-7F8A-4053-AB19-55D8FF4E8870}" type="parTrans" cxnId="{F237FE0A-4B1D-44DD-9159-179A1E11EFD4}">
      <dgm:prSet/>
      <dgm:spPr/>
      <dgm:t>
        <a:bodyPr/>
        <a:lstStyle/>
        <a:p>
          <a:endParaRPr lang="en-NZ"/>
        </a:p>
      </dgm:t>
    </dgm:pt>
    <dgm:pt modelId="{DD35CB78-9531-46C2-8F01-A9FFFB3F1749}" type="sibTrans" cxnId="{F237FE0A-4B1D-44DD-9159-179A1E11EFD4}">
      <dgm:prSet/>
      <dgm:spPr/>
      <dgm:t>
        <a:bodyPr/>
        <a:lstStyle/>
        <a:p>
          <a:endParaRPr lang="en-NZ"/>
        </a:p>
      </dgm:t>
    </dgm:pt>
    <dgm:pt modelId="{F788B147-B7AF-4A0B-83FB-EFE36D8EE7BE}">
      <dgm:prSet/>
      <dgm:spPr/>
      <dgm:t>
        <a:bodyPr/>
        <a:lstStyle/>
        <a:p>
          <a:r>
            <a:rPr lang="en-NZ" b="1">
              <a:effectLst>
                <a:outerShdw blurRad="38100" dist="38100" dir="2700000" algn="tl">
                  <a:srgbClr val="000000">
                    <a:alpha val="43137"/>
                  </a:srgbClr>
                </a:outerShdw>
              </a:effectLst>
            </a:rPr>
            <a:t>Performance Evaluation</a:t>
          </a:r>
        </a:p>
      </dgm:t>
    </dgm:pt>
    <dgm:pt modelId="{472DD4CE-6B62-4CAF-B37B-5152E858B3DE}" type="parTrans" cxnId="{172B6A8C-F4A0-4A62-9A3D-8E93140C356C}">
      <dgm:prSet/>
      <dgm:spPr/>
      <dgm:t>
        <a:bodyPr/>
        <a:lstStyle/>
        <a:p>
          <a:endParaRPr lang="en-NZ"/>
        </a:p>
      </dgm:t>
    </dgm:pt>
    <dgm:pt modelId="{BDD467E9-237B-4308-9707-714AB5BA0FD1}" type="sibTrans" cxnId="{172B6A8C-F4A0-4A62-9A3D-8E93140C356C}">
      <dgm:prSet/>
      <dgm:spPr/>
      <dgm:t>
        <a:bodyPr/>
        <a:lstStyle/>
        <a:p>
          <a:endParaRPr lang="en-NZ"/>
        </a:p>
      </dgm:t>
    </dgm:pt>
    <dgm:pt modelId="{7C33E01B-270D-4EA3-A2B0-0E7789E083EB}">
      <dgm:prSet/>
      <dgm:spPr/>
      <dgm:t>
        <a:bodyPr/>
        <a:lstStyle/>
        <a:p>
          <a:r>
            <a:rPr lang="en-NZ" b="1" dirty="0">
              <a:effectLst>
                <a:outerShdw blurRad="38100" dist="38100" dir="2700000" algn="tl">
                  <a:srgbClr val="000000">
                    <a:alpha val="43137"/>
                  </a:srgbClr>
                </a:outerShdw>
              </a:effectLst>
            </a:rPr>
            <a:t>Insights &amp; Future Development</a:t>
          </a:r>
        </a:p>
      </dgm:t>
    </dgm:pt>
    <dgm:pt modelId="{510C159E-6BF9-4366-A041-6E0FFEE5E690}" type="parTrans" cxnId="{B01903FB-5AD0-4294-BFA8-624D1E413E89}">
      <dgm:prSet/>
      <dgm:spPr/>
      <dgm:t>
        <a:bodyPr/>
        <a:lstStyle/>
        <a:p>
          <a:endParaRPr lang="en-NZ"/>
        </a:p>
      </dgm:t>
    </dgm:pt>
    <dgm:pt modelId="{66671544-499D-4147-AD68-A99EC96A76B4}" type="sibTrans" cxnId="{B01903FB-5AD0-4294-BFA8-624D1E413E89}">
      <dgm:prSet/>
      <dgm:spPr/>
      <dgm:t>
        <a:bodyPr/>
        <a:lstStyle/>
        <a:p>
          <a:endParaRPr lang="en-NZ"/>
        </a:p>
      </dgm:t>
    </dgm:pt>
    <dgm:pt modelId="{B7E269BF-97FA-4737-80C5-81F69249F9C4}">
      <dgm:prSet/>
      <dgm:spPr/>
      <dgm:t>
        <a:bodyPr/>
        <a:lstStyle/>
        <a:p>
          <a:r>
            <a:rPr lang="en-NZ" b="1">
              <a:effectLst>
                <a:outerShdw blurRad="38100" dist="38100" dir="2700000" algn="tl">
                  <a:srgbClr val="000000">
                    <a:alpha val="43137"/>
                  </a:srgbClr>
                </a:outerShdw>
              </a:effectLst>
            </a:rPr>
            <a:t>Final Model Selection</a:t>
          </a:r>
        </a:p>
      </dgm:t>
    </dgm:pt>
    <dgm:pt modelId="{9EE8D5E5-8D2E-4487-88E6-47A411CFB548}" type="parTrans" cxnId="{2947C566-9082-473F-BFDB-FEA41C663C8E}">
      <dgm:prSet/>
      <dgm:spPr/>
      <dgm:t>
        <a:bodyPr/>
        <a:lstStyle/>
        <a:p>
          <a:endParaRPr lang="en-NZ"/>
        </a:p>
      </dgm:t>
    </dgm:pt>
    <dgm:pt modelId="{1E765919-9AAC-4BF9-AF76-2D0DDD3ABA3A}" type="sibTrans" cxnId="{2947C566-9082-473F-BFDB-FEA41C663C8E}">
      <dgm:prSet/>
      <dgm:spPr/>
      <dgm:t>
        <a:bodyPr/>
        <a:lstStyle/>
        <a:p>
          <a:endParaRPr lang="en-NZ"/>
        </a:p>
      </dgm:t>
    </dgm:pt>
    <dgm:pt modelId="{D1563DAB-6451-4E78-B9E4-59C68CF6C78F}" type="pres">
      <dgm:prSet presAssocID="{00E4EFFF-C47F-4057-96FF-2FDB72A1CF30}" presName="Name0" presStyleCnt="0">
        <dgm:presLayoutVars>
          <dgm:dir/>
          <dgm:resizeHandles/>
        </dgm:presLayoutVars>
      </dgm:prSet>
      <dgm:spPr/>
    </dgm:pt>
    <dgm:pt modelId="{30E68A51-E30C-47A2-9246-367E3090ADC6}" type="pres">
      <dgm:prSet presAssocID="{82AE93A5-EFC4-42EB-B60C-507AC7008512}" presName="compNode" presStyleCnt="0"/>
      <dgm:spPr/>
    </dgm:pt>
    <dgm:pt modelId="{31D4B0FC-7DD5-4256-B98D-8C991D875EFD}" type="pres">
      <dgm:prSet presAssocID="{82AE93A5-EFC4-42EB-B60C-507AC7008512}" presName="dummyConnPt" presStyleCnt="0"/>
      <dgm:spPr/>
    </dgm:pt>
    <dgm:pt modelId="{16DA8DF4-0267-481F-A648-5F10A0792D43}" type="pres">
      <dgm:prSet presAssocID="{82AE93A5-EFC4-42EB-B60C-507AC7008512}" presName="node" presStyleLbl="node1" presStyleIdx="0" presStyleCnt="9">
        <dgm:presLayoutVars>
          <dgm:bulletEnabled val="1"/>
        </dgm:presLayoutVars>
      </dgm:prSet>
      <dgm:spPr/>
    </dgm:pt>
    <dgm:pt modelId="{9286CB16-E028-4974-B416-6F8C87219B07}" type="pres">
      <dgm:prSet presAssocID="{22270AE6-747C-4411-8893-4441EB5B93EC}" presName="sibTrans" presStyleLbl="bgSibTrans2D1" presStyleIdx="0" presStyleCnt="8"/>
      <dgm:spPr/>
    </dgm:pt>
    <dgm:pt modelId="{B96D4834-DFE1-4084-A61E-46D2755D9C6C}" type="pres">
      <dgm:prSet presAssocID="{356B1197-CE58-4513-938D-CB54A6725DA3}" presName="compNode" presStyleCnt="0"/>
      <dgm:spPr/>
    </dgm:pt>
    <dgm:pt modelId="{ECDCD07F-6114-47C3-B6A7-C909CAF1C63D}" type="pres">
      <dgm:prSet presAssocID="{356B1197-CE58-4513-938D-CB54A6725DA3}" presName="dummyConnPt" presStyleCnt="0"/>
      <dgm:spPr/>
    </dgm:pt>
    <dgm:pt modelId="{D024ADC8-89F6-4713-BDD9-158DF3D7A6D3}" type="pres">
      <dgm:prSet presAssocID="{356B1197-CE58-4513-938D-CB54A6725DA3}" presName="node" presStyleLbl="node1" presStyleIdx="1" presStyleCnt="9">
        <dgm:presLayoutVars>
          <dgm:bulletEnabled val="1"/>
        </dgm:presLayoutVars>
      </dgm:prSet>
      <dgm:spPr/>
    </dgm:pt>
    <dgm:pt modelId="{07583FA5-B191-422D-A175-732573707C50}" type="pres">
      <dgm:prSet presAssocID="{04EFE34B-5F1C-4BD8-B5FD-EEB5B7BD4ACB}" presName="sibTrans" presStyleLbl="bgSibTrans2D1" presStyleIdx="1" presStyleCnt="8"/>
      <dgm:spPr/>
    </dgm:pt>
    <dgm:pt modelId="{069A538B-68E0-4F68-BDED-F79907080214}" type="pres">
      <dgm:prSet presAssocID="{062731FA-E32C-4C64-B61A-2DAFDF066899}" presName="compNode" presStyleCnt="0"/>
      <dgm:spPr/>
    </dgm:pt>
    <dgm:pt modelId="{803B0386-C23A-40ED-9C95-729EF094630C}" type="pres">
      <dgm:prSet presAssocID="{062731FA-E32C-4C64-B61A-2DAFDF066899}" presName="dummyConnPt" presStyleCnt="0"/>
      <dgm:spPr/>
    </dgm:pt>
    <dgm:pt modelId="{69FD4C8E-0FC4-432D-92C4-564A6D4E55E0}" type="pres">
      <dgm:prSet presAssocID="{062731FA-E32C-4C64-B61A-2DAFDF066899}" presName="node" presStyleLbl="node1" presStyleIdx="2" presStyleCnt="9">
        <dgm:presLayoutVars>
          <dgm:bulletEnabled val="1"/>
        </dgm:presLayoutVars>
      </dgm:prSet>
      <dgm:spPr/>
    </dgm:pt>
    <dgm:pt modelId="{E891352B-F8C1-4A34-8DDE-F222E55BF5D4}" type="pres">
      <dgm:prSet presAssocID="{3B1DEC2B-3E4A-43F5-BD96-C5D54387E80C}" presName="sibTrans" presStyleLbl="bgSibTrans2D1" presStyleIdx="2" presStyleCnt="8"/>
      <dgm:spPr/>
    </dgm:pt>
    <dgm:pt modelId="{9EC7C4F6-8C70-4281-8C06-8F57EF86DCFD}" type="pres">
      <dgm:prSet presAssocID="{45FAD5B4-CC25-4D7B-A933-37B96D0B886C}" presName="compNode" presStyleCnt="0"/>
      <dgm:spPr/>
    </dgm:pt>
    <dgm:pt modelId="{33A6EE45-6496-4D2B-96A6-05C9BF697FE6}" type="pres">
      <dgm:prSet presAssocID="{45FAD5B4-CC25-4D7B-A933-37B96D0B886C}" presName="dummyConnPt" presStyleCnt="0"/>
      <dgm:spPr/>
    </dgm:pt>
    <dgm:pt modelId="{86BB53AB-FC76-4B9F-BE1A-422070B2EDB9}" type="pres">
      <dgm:prSet presAssocID="{45FAD5B4-CC25-4D7B-A933-37B96D0B886C}" presName="node" presStyleLbl="node1" presStyleIdx="3" presStyleCnt="9">
        <dgm:presLayoutVars>
          <dgm:bulletEnabled val="1"/>
        </dgm:presLayoutVars>
      </dgm:prSet>
      <dgm:spPr/>
    </dgm:pt>
    <dgm:pt modelId="{21CB268F-B5ED-4344-8AD0-DA2C9C0F7A2F}" type="pres">
      <dgm:prSet presAssocID="{9A2FF356-A055-44EA-BE64-0618B4BA7EDB}" presName="sibTrans" presStyleLbl="bgSibTrans2D1" presStyleIdx="3" presStyleCnt="8"/>
      <dgm:spPr/>
    </dgm:pt>
    <dgm:pt modelId="{D3AC5BB5-1970-497C-B37E-D1ABD796083D}" type="pres">
      <dgm:prSet presAssocID="{340D29A1-82E8-47AE-A6A5-5A921F8A955D}" presName="compNode" presStyleCnt="0"/>
      <dgm:spPr/>
    </dgm:pt>
    <dgm:pt modelId="{47E2F5FD-C896-4D19-9DC1-F6316729E14B}" type="pres">
      <dgm:prSet presAssocID="{340D29A1-82E8-47AE-A6A5-5A921F8A955D}" presName="dummyConnPt" presStyleCnt="0"/>
      <dgm:spPr/>
    </dgm:pt>
    <dgm:pt modelId="{BDF6A342-6868-45E4-869E-616EBBD88DAB}" type="pres">
      <dgm:prSet presAssocID="{340D29A1-82E8-47AE-A6A5-5A921F8A955D}" presName="node" presStyleLbl="node1" presStyleIdx="4" presStyleCnt="9">
        <dgm:presLayoutVars>
          <dgm:bulletEnabled val="1"/>
        </dgm:presLayoutVars>
      </dgm:prSet>
      <dgm:spPr/>
    </dgm:pt>
    <dgm:pt modelId="{16B7F6FF-6E1F-4984-989A-C55B321C8170}" type="pres">
      <dgm:prSet presAssocID="{A12B1F16-0569-4A7C-9F26-16B2C7404C11}" presName="sibTrans" presStyleLbl="bgSibTrans2D1" presStyleIdx="4" presStyleCnt="8"/>
      <dgm:spPr/>
    </dgm:pt>
    <dgm:pt modelId="{CA038D09-4FFC-4837-B3A9-81C6CAF805F4}" type="pres">
      <dgm:prSet presAssocID="{6264EC9A-15A0-49D7-B851-B8B85D3582AC}" presName="compNode" presStyleCnt="0"/>
      <dgm:spPr/>
    </dgm:pt>
    <dgm:pt modelId="{0A41E67B-87C2-4F0F-BE65-E5689ED43834}" type="pres">
      <dgm:prSet presAssocID="{6264EC9A-15A0-49D7-B851-B8B85D3582AC}" presName="dummyConnPt" presStyleCnt="0"/>
      <dgm:spPr/>
    </dgm:pt>
    <dgm:pt modelId="{7FD74786-D0E3-4BEB-81B8-2EF46B71051E}" type="pres">
      <dgm:prSet presAssocID="{6264EC9A-15A0-49D7-B851-B8B85D3582AC}" presName="node" presStyleLbl="node1" presStyleIdx="5" presStyleCnt="9">
        <dgm:presLayoutVars>
          <dgm:bulletEnabled val="1"/>
        </dgm:presLayoutVars>
      </dgm:prSet>
      <dgm:spPr/>
    </dgm:pt>
    <dgm:pt modelId="{C2F0F9BB-BEF4-4D0F-B271-63066C08E4F8}" type="pres">
      <dgm:prSet presAssocID="{DD35CB78-9531-46C2-8F01-A9FFFB3F1749}" presName="sibTrans" presStyleLbl="bgSibTrans2D1" presStyleIdx="5" presStyleCnt="8"/>
      <dgm:spPr/>
    </dgm:pt>
    <dgm:pt modelId="{0D51F131-AF2A-47A3-B85D-F690AFA1179E}" type="pres">
      <dgm:prSet presAssocID="{F788B147-B7AF-4A0B-83FB-EFE36D8EE7BE}" presName="compNode" presStyleCnt="0"/>
      <dgm:spPr/>
    </dgm:pt>
    <dgm:pt modelId="{53182042-B0F2-4077-A892-AC85F7B5F94B}" type="pres">
      <dgm:prSet presAssocID="{F788B147-B7AF-4A0B-83FB-EFE36D8EE7BE}" presName="dummyConnPt" presStyleCnt="0"/>
      <dgm:spPr/>
    </dgm:pt>
    <dgm:pt modelId="{64898AAC-2480-468E-B448-40C963C35D50}" type="pres">
      <dgm:prSet presAssocID="{F788B147-B7AF-4A0B-83FB-EFE36D8EE7BE}" presName="node" presStyleLbl="node1" presStyleIdx="6" presStyleCnt="9">
        <dgm:presLayoutVars>
          <dgm:bulletEnabled val="1"/>
        </dgm:presLayoutVars>
      </dgm:prSet>
      <dgm:spPr/>
    </dgm:pt>
    <dgm:pt modelId="{188FBEDF-F713-4F26-A08E-B5F1CA27B31C}" type="pres">
      <dgm:prSet presAssocID="{BDD467E9-237B-4308-9707-714AB5BA0FD1}" presName="sibTrans" presStyleLbl="bgSibTrans2D1" presStyleIdx="6" presStyleCnt="8"/>
      <dgm:spPr/>
    </dgm:pt>
    <dgm:pt modelId="{5F10A17C-8715-410E-B48E-1E7C5D1F1871}" type="pres">
      <dgm:prSet presAssocID="{B7E269BF-97FA-4737-80C5-81F69249F9C4}" presName="compNode" presStyleCnt="0"/>
      <dgm:spPr/>
    </dgm:pt>
    <dgm:pt modelId="{08700DD1-6304-4557-9D9E-2986BEB7EAB9}" type="pres">
      <dgm:prSet presAssocID="{B7E269BF-97FA-4737-80C5-81F69249F9C4}" presName="dummyConnPt" presStyleCnt="0"/>
      <dgm:spPr/>
    </dgm:pt>
    <dgm:pt modelId="{0B4C15C2-5551-4B2F-BC26-6ED260861C57}" type="pres">
      <dgm:prSet presAssocID="{B7E269BF-97FA-4737-80C5-81F69249F9C4}" presName="node" presStyleLbl="node1" presStyleIdx="7" presStyleCnt="9">
        <dgm:presLayoutVars>
          <dgm:bulletEnabled val="1"/>
        </dgm:presLayoutVars>
      </dgm:prSet>
      <dgm:spPr/>
    </dgm:pt>
    <dgm:pt modelId="{2978866E-9714-4BEF-A73F-2562E0283229}" type="pres">
      <dgm:prSet presAssocID="{1E765919-9AAC-4BF9-AF76-2D0DDD3ABA3A}" presName="sibTrans" presStyleLbl="bgSibTrans2D1" presStyleIdx="7" presStyleCnt="8"/>
      <dgm:spPr/>
    </dgm:pt>
    <dgm:pt modelId="{59F2E86A-8095-4D9A-8708-46153C41942F}" type="pres">
      <dgm:prSet presAssocID="{7C33E01B-270D-4EA3-A2B0-0E7789E083EB}" presName="compNode" presStyleCnt="0"/>
      <dgm:spPr/>
    </dgm:pt>
    <dgm:pt modelId="{36A04311-1FF8-4753-8728-546C0E9682E9}" type="pres">
      <dgm:prSet presAssocID="{7C33E01B-270D-4EA3-A2B0-0E7789E083EB}" presName="dummyConnPt" presStyleCnt="0"/>
      <dgm:spPr/>
    </dgm:pt>
    <dgm:pt modelId="{272638F1-DFE5-4DAC-876F-A9E5507E21E8}" type="pres">
      <dgm:prSet presAssocID="{7C33E01B-270D-4EA3-A2B0-0E7789E083EB}" presName="node" presStyleLbl="node1" presStyleIdx="8" presStyleCnt="9">
        <dgm:presLayoutVars>
          <dgm:bulletEnabled val="1"/>
        </dgm:presLayoutVars>
      </dgm:prSet>
      <dgm:spPr/>
    </dgm:pt>
  </dgm:ptLst>
  <dgm:cxnLst>
    <dgm:cxn modelId="{39BDE405-EBF8-4756-985D-E693CE21C265}" srcId="{00E4EFFF-C47F-4057-96FF-2FDB72A1CF30}" destId="{82AE93A5-EFC4-42EB-B60C-507AC7008512}" srcOrd="0" destOrd="0" parTransId="{E04093B5-8680-4C22-852A-EB13A0DA70DA}" sibTransId="{22270AE6-747C-4411-8893-4441EB5B93EC}"/>
    <dgm:cxn modelId="{F237FE0A-4B1D-44DD-9159-179A1E11EFD4}" srcId="{00E4EFFF-C47F-4057-96FF-2FDB72A1CF30}" destId="{6264EC9A-15A0-49D7-B851-B8B85D3582AC}" srcOrd="5" destOrd="0" parTransId="{9905CABE-7F8A-4053-AB19-55D8FF4E8870}" sibTransId="{DD35CB78-9531-46C2-8F01-A9FFFB3F1749}"/>
    <dgm:cxn modelId="{9B397015-62A2-4BCD-80F0-7AB5B3294496}" type="presOf" srcId="{BDD467E9-237B-4308-9707-714AB5BA0FD1}" destId="{188FBEDF-F713-4F26-A08E-B5F1CA27B31C}" srcOrd="0" destOrd="0" presId="urn:microsoft.com/office/officeart/2005/8/layout/bProcess4"/>
    <dgm:cxn modelId="{0A81B61B-7157-43AC-B0F5-838AE4DF4FEA}" type="presOf" srcId="{04EFE34B-5F1C-4BD8-B5FD-EEB5B7BD4ACB}" destId="{07583FA5-B191-422D-A175-732573707C50}" srcOrd="0" destOrd="0" presId="urn:microsoft.com/office/officeart/2005/8/layout/bProcess4"/>
    <dgm:cxn modelId="{73B19121-F908-409C-A73D-5C2F252C3AE9}" type="presOf" srcId="{9A2FF356-A055-44EA-BE64-0618B4BA7EDB}" destId="{21CB268F-B5ED-4344-8AD0-DA2C9C0F7A2F}" srcOrd="0" destOrd="0" presId="urn:microsoft.com/office/officeart/2005/8/layout/bProcess4"/>
    <dgm:cxn modelId="{1404BE3D-7991-48FA-BCB0-91A704D5EF1D}" type="presOf" srcId="{F788B147-B7AF-4A0B-83FB-EFE36D8EE7BE}" destId="{64898AAC-2480-468E-B448-40C963C35D50}" srcOrd="0" destOrd="0" presId="urn:microsoft.com/office/officeart/2005/8/layout/bProcess4"/>
    <dgm:cxn modelId="{DDF51462-A0AB-4CE1-B206-AEC92A33647C}" type="presOf" srcId="{356B1197-CE58-4513-938D-CB54A6725DA3}" destId="{D024ADC8-89F6-4713-BDD9-158DF3D7A6D3}" srcOrd="0" destOrd="0" presId="urn:microsoft.com/office/officeart/2005/8/layout/bProcess4"/>
    <dgm:cxn modelId="{7691CD62-21B3-4DD0-AEF2-8366C54FD35B}" type="presOf" srcId="{22270AE6-747C-4411-8893-4441EB5B93EC}" destId="{9286CB16-E028-4974-B416-6F8C87219B07}" srcOrd="0" destOrd="0" presId="urn:microsoft.com/office/officeart/2005/8/layout/bProcess4"/>
    <dgm:cxn modelId="{E5740945-D3EF-4928-997F-7FBFF3783297}" srcId="{00E4EFFF-C47F-4057-96FF-2FDB72A1CF30}" destId="{062731FA-E32C-4C64-B61A-2DAFDF066899}" srcOrd="2" destOrd="0" parTransId="{427F8EDC-7399-41AF-920E-B048AB8C1C6D}" sibTransId="{3B1DEC2B-3E4A-43F5-BD96-C5D54387E80C}"/>
    <dgm:cxn modelId="{2947C566-9082-473F-BFDB-FEA41C663C8E}" srcId="{00E4EFFF-C47F-4057-96FF-2FDB72A1CF30}" destId="{B7E269BF-97FA-4737-80C5-81F69249F9C4}" srcOrd="7" destOrd="0" parTransId="{9EE8D5E5-8D2E-4487-88E6-47A411CFB548}" sibTransId="{1E765919-9AAC-4BF9-AF76-2D0DDD3ABA3A}"/>
    <dgm:cxn modelId="{1E780F6C-9A59-459D-B2A9-2559C6217CDF}" type="presOf" srcId="{45FAD5B4-CC25-4D7B-A933-37B96D0B886C}" destId="{86BB53AB-FC76-4B9F-BE1A-422070B2EDB9}" srcOrd="0" destOrd="0" presId="urn:microsoft.com/office/officeart/2005/8/layout/bProcess4"/>
    <dgm:cxn modelId="{272B4555-726C-4454-81C9-8712265B83B9}" type="presOf" srcId="{7C33E01B-270D-4EA3-A2B0-0E7789E083EB}" destId="{272638F1-DFE5-4DAC-876F-A9E5507E21E8}" srcOrd="0" destOrd="0" presId="urn:microsoft.com/office/officeart/2005/8/layout/bProcess4"/>
    <dgm:cxn modelId="{C402235A-128D-4EB3-9444-ADB4E4D68726}" type="presOf" srcId="{82AE93A5-EFC4-42EB-B60C-507AC7008512}" destId="{16DA8DF4-0267-481F-A648-5F10A0792D43}" srcOrd="0" destOrd="0" presId="urn:microsoft.com/office/officeart/2005/8/layout/bProcess4"/>
    <dgm:cxn modelId="{E3BAB487-6FF3-4514-B811-54B990DFA1B4}" type="presOf" srcId="{B7E269BF-97FA-4737-80C5-81F69249F9C4}" destId="{0B4C15C2-5551-4B2F-BC26-6ED260861C57}" srcOrd="0" destOrd="0" presId="urn:microsoft.com/office/officeart/2005/8/layout/bProcess4"/>
    <dgm:cxn modelId="{172B6A8C-F4A0-4A62-9A3D-8E93140C356C}" srcId="{00E4EFFF-C47F-4057-96FF-2FDB72A1CF30}" destId="{F788B147-B7AF-4A0B-83FB-EFE36D8EE7BE}" srcOrd="6" destOrd="0" parTransId="{472DD4CE-6B62-4CAF-B37B-5152E858B3DE}" sibTransId="{BDD467E9-237B-4308-9707-714AB5BA0FD1}"/>
    <dgm:cxn modelId="{130D0993-8176-4C60-A5D0-41088074DABF}" type="presOf" srcId="{3B1DEC2B-3E4A-43F5-BD96-C5D54387E80C}" destId="{E891352B-F8C1-4A34-8DDE-F222E55BF5D4}" srcOrd="0" destOrd="0" presId="urn:microsoft.com/office/officeart/2005/8/layout/bProcess4"/>
    <dgm:cxn modelId="{A706BBA3-D71B-434C-A13B-4837DA50AF1A}" type="presOf" srcId="{062731FA-E32C-4C64-B61A-2DAFDF066899}" destId="{69FD4C8E-0FC4-432D-92C4-564A6D4E55E0}" srcOrd="0" destOrd="0" presId="urn:microsoft.com/office/officeart/2005/8/layout/bProcess4"/>
    <dgm:cxn modelId="{99F0C6B3-BBB3-4705-8666-8B946E534E8A}" type="presOf" srcId="{A12B1F16-0569-4A7C-9F26-16B2C7404C11}" destId="{16B7F6FF-6E1F-4984-989A-C55B321C8170}" srcOrd="0" destOrd="0" presId="urn:microsoft.com/office/officeart/2005/8/layout/bProcess4"/>
    <dgm:cxn modelId="{4B49ACCB-03FA-4389-A542-6CA14E8D9B96}" type="presOf" srcId="{6264EC9A-15A0-49D7-B851-B8B85D3582AC}" destId="{7FD74786-D0E3-4BEB-81B8-2EF46B71051E}" srcOrd="0" destOrd="0" presId="urn:microsoft.com/office/officeart/2005/8/layout/bProcess4"/>
    <dgm:cxn modelId="{1F9D8DCF-DA2A-40AB-A84D-A09E02E05047}" type="presOf" srcId="{340D29A1-82E8-47AE-A6A5-5A921F8A955D}" destId="{BDF6A342-6868-45E4-869E-616EBBD88DAB}" srcOrd="0" destOrd="0" presId="urn:microsoft.com/office/officeart/2005/8/layout/bProcess4"/>
    <dgm:cxn modelId="{4ECDD1D1-0960-4E54-BF6E-30B3B5868462}" srcId="{00E4EFFF-C47F-4057-96FF-2FDB72A1CF30}" destId="{356B1197-CE58-4513-938D-CB54A6725DA3}" srcOrd="1" destOrd="0" parTransId="{338E0E43-2BCD-4867-9158-CCD32360D658}" sibTransId="{04EFE34B-5F1C-4BD8-B5FD-EEB5B7BD4ACB}"/>
    <dgm:cxn modelId="{9E2975EF-8329-45F8-B5B0-8DCE046BF2DD}" type="presOf" srcId="{1E765919-9AAC-4BF9-AF76-2D0DDD3ABA3A}" destId="{2978866E-9714-4BEF-A73F-2562E0283229}" srcOrd="0" destOrd="0" presId="urn:microsoft.com/office/officeart/2005/8/layout/bProcess4"/>
    <dgm:cxn modelId="{13F916F0-4399-4CF4-8255-E6FEF5C003FC}" srcId="{00E4EFFF-C47F-4057-96FF-2FDB72A1CF30}" destId="{45FAD5B4-CC25-4D7B-A933-37B96D0B886C}" srcOrd="3" destOrd="0" parTransId="{AA5F94D9-303E-4B5D-9A1C-FD6286BA55E5}" sibTransId="{9A2FF356-A055-44EA-BE64-0618B4BA7EDB}"/>
    <dgm:cxn modelId="{B88FDBF2-F9C1-4A8E-9661-4AE90CD717DB}" type="presOf" srcId="{DD35CB78-9531-46C2-8F01-A9FFFB3F1749}" destId="{C2F0F9BB-BEF4-4D0F-B271-63066C08E4F8}" srcOrd="0" destOrd="0" presId="urn:microsoft.com/office/officeart/2005/8/layout/bProcess4"/>
    <dgm:cxn modelId="{D6AD73F6-F2CE-492B-8D88-B838B848679E}" srcId="{00E4EFFF-C47F-4057-96FF-2FDB72A1CF30}" destId="{340D29A1-82E8-47AE-A6A5-5A921F8A955D}" srcOrd="4" destOrd="0" parTransId="{2EEE77B5-A524-4B7A-BC33-7C46C70C4818}" sibTransId="{A12B1F16-0569-4A7C-9F26-16B2C7404C11}"/>
    <dgm:cxn modelId="{B01903FB-5AD0-4294-BFA8-624D1E413E89}" srcId="{00E4EFFF-C47F-4057-96FF-2FDB72A1CF30}" destId="{7C33E01B-270D-4EA3-A2B0-0E7789E083EB}" srcOrd="8" destOrd="0" parTransId="{510C159E-6BF9-4366-A041-6E0FFEE5E690}" sibTransId="{66671544-499D-4147-AD68-A99EC96A76B4}"/>
    <dgm:cxn modelId="{76CA97FE-F4EA-4749-8108-5D71DF4C1F02}" type="presOf" srcId="{00E4EFFF-C47F-4057-96FF-2FDB72A1CF30}" destId="{D1563DAB-6451-4E78-B9E4-59C68CF6C78F}" srcOrd="0" destOrd="0" presId="urn:microsoft.com/office/officeart/2005/8/layout/bProcess4"/>
    <dgm:cxn modelId="{D9277782-0B4F-4991-B585-8E0E22417379}" type="presParOf" srcId="{D1563DAB-6451-4E78-B9E4-59C68CF6C78F}" destId="{30E68A51-E30C-47A2-9246-367E3090ADC6}" srcOrd="0" destOrd="0" presId="urn:microsoft.com/office/officeart/2005/8/layout/bProcess4"/>
    <dgm:cxn modelId="{354E8982-A7C2-455E-A867-8C854201CF71}" type="presParOf" srcId="{30E68A51-E30C-47A2-9246-367E3090ADC6}" destId="{31D4B0FC-7DD5-4256-B98D-8C991D875EFD}" srcOrd="0" destOrd="0" presId="urn:microsoft.com/office/officeart/2005/8/layout/bProcess4"/>
    <dgm:cxn modelId="{0B6AF4C0-372E-4A77-8478-611C7B4FFAE7}" type="presParOf" srcId="{30E68A51-E30C-47A2-9246-367E3090ADC6}" destId="{16DA8DF4-0267-481F-A648-5F10A0792D43}" srcOrd="1" destOrd="0" presId="urn:microsoft.com/office/officeart/2005/8/layout/bProcess4"/>
    <dgm:cxn modelId="{02DE9211-2D0C-419E-9740-6C7AFD4536BB}" type="presParOf" srcId="{D1563DAB-6451-4E78-B9E4-59C68CF6C78F}" destId="{9286CB16-E028-4974-B416-6F8C87219B07}" srcOrd="1" destOrd="0" presId="urn:microsoft.com/office/officeart/2005/8/layout/bProcess4"/>
    <dgm:cxn modelId="{F94D0024-CA5F-461A-96E5-3B031BAC62A5}" type="presParOf" srcId="{D1563DAB-6451-4E78-B9E4-59C68CF6C78F}" destId="{B96D4834-DFE1-4084-A61E-46D2755D9C6C}" srcOrd="2" destOrd="0" presId="urn:microsoft.com/office/officeart/2005/8/layout/bProcess4"/>
    <dgm:cxn modelId="{CF8AEB0B-5465-40D3-BB16-175B4D462E5D}" type="presParOf" srcId="{B96D4834-DFE1-4084-A61E-46D2755D9C6C}" destId="{ECDCD07F-6114-47C3-B6A7-C909CAF1C63D}" srcOrd="0" destOrd="0" presId="urn:microsoft.com/office/officeart/2005/8/layout/bProcess4"/>
    <dgm:cxn modelId="{4583797A-4C9B-4662-BAAE-9CCF6173AAA4}" type="presParOf" srcId="{B96D4834-DFE1-4084-A61E-46D2755D9C6C}" destId="{D024ADC8-89F6-4713-BDD9-158DF3D7A6D3}" srcOrd="1" destOrd="0" presId="urn:microsoft.com/office/officeart/2005/8/layout/bProcess4"/>
    <dgm:cxn modelId="{81807B7B-03F9-46AB-9242-966C5FE6CE87}" type="presParOf" srcId="{D1563DAB-6451-4E78-B9E4-59C68CF6C78F}" destId="{07583FA5-B191-422D-A175-732573707C50}" srcOrd="3" destOrd="0" presId="urn:microsoft.com/office/officeart/2005/8/layout/bProcess4"/>
    <dgm:cxn modelId="{F8247E20-7612-4F80-BCF6-CCF774F088AA}" type="presParOf" srcId="{D1563DAB-6451-4E78-B9E4-59C68CF6C78F}" destId="{069A538B-68E0-4F68-BDED-F79907080214}" srcOrd="4" destOrd="0" presId="urn:microsoft.com/office/officeart/2005/8/layout/bProcess4"/>
    <dgm:cxn modelId="{9667C695-AAFF-4818-8B9A-75B7B7AAF38F}" type="presParOf" srcId="{069A538B-68E0-4F68-BDED-F79907080214}" destId="{803B0386-C23A-40ED-9C95-729EF094630C}" srcOrd="0" destOrd="0" presId="urn:microsoft.com/office/officeart/2005/8/layout/bProcess4"/>
    <dgm:cxn modelId="{A211965F-49AF-40E0-A263-A1F8FBBAD4DF}" type="presParOf" srcId="{069A538B-68E0-4F68-BDED-F79907080214}" destId="{69FD4C8E-0FC4-432D-92C4-564A6D4E55E0}" srcOrd="1" destOrd="0" presId="urn:microsoft.com/office/officeart/2005/8/layout/bProcess4"/>
    <dgm:cxn modelId="{A4FCB3C3-C8B8-468B-8EE9-A2B2FC35EE59}" type="presParOf" srcId="{D1563DAB-6451-4E78-B9E4-59C68CF6C78F}" destId="{E891352B-F8C1-4A34-8DDE-F222E55BF5D4}" srcOrd="5" destOrd="0" presId="urn:microsoft.com/office/officeart/2005/8/layout/bProcess4"/>
    <dgm:cxn modelId="{DBB81A53-2E8F-4D77-A190-83682069BAB0}" type="presParOf" srcId="{D1563DAB-6451-4E78-B9E4-59C68CF6C78F}" destId="{9EC7C4F6-8C70-4281-8C06-8F57EF86DCFD}" srcOrd="6" destOrd="0" presId="urn:microsoft.com/office/officeart/2005/8/layout/bProcess4"/>
    <dgm:cxn modelId="{5F3D0518-3895-4904-A096-555D6F63E7AF}" type="presParOf" srcId="{9EC7C4F6-8C70-4281-8C06-8F57EF86DCFD}" destId="{33A6EE45-6496-4D2B-96A6-05C9BF697FE6}" srcOrd="0" destOrd="0" presId="urn:microsoft.com/office/officeart/2005/8/layout/bProcess4"/>
    <dgm:cxn modelId="{89CBF89B-8D5B-4C3F-8842-DC0EBA7C1B75}" type="presParOf" srcId="{9EC7C4F6-8C70-4281-8C06-8F57EF86DCFD}" destId="{86BB53AB-FC76-4B9F-BE1A-422070B2EDB9}" srcOrd="1" destOrd="0" presId="urn:microsoft.com/office/officeart/2005/8/layout/bProcess4"/>
    <dgm:cxn modelId="{448EE303-AEDA-4FD0-9927-8FCE121944BE}" type="presParOf" srcId="{D1563DAB-6451-4E78-B9E4-59C68CF6C78F}" destId="{21CB268F-B5ED-4344-8AD0-DA2C9C0F7A2F}" srcOrd="7" destOrd="0" presId="urn:microsoft.com/office/officeart/2005/8/layout/bProcess4"/>
    <dgm:cxn modelId="{3B050314-5F1B-473A-B617-A99D69C83C8A}" type="presParOf" srcId="{D1563DAB-6451-4E78-B9E4-59C68CF6C78F}" destId="{D3AC5BB5-1970-497C-B37E-D1ABD796083D}" srcOrd="8" destOrd="0" presId="urn:microsoft.com/office/officeart/2005/8/layout/bProcess4"/>
    <dgm:cxn modelId="{23DE24C3-0DBD-4511-B4C4-912C84704348}" type="presParOf" srcId="{D3AC5BB5-1970-497C-B37E-D1ABD796083D}" destId="{47E2F5FD-C896-4D19-9DC1-F6316729E14B}" srcOrd="0" destOrd="0" presId="urn:microsoft.com/office/officeart/2005/8/layout/bProcess4"/>
    <dgm:cxn modelId="{AC5A4A2F-57C2-49FB-A72C-1F6845D5A081}" type="presParOf" srcId="{D3AC5BB5-1970-497C-B37E-D1ABD796083D}" destId="{BDF6A342-6868-45E4-869E-616EBBD88DAB}" srcOrd="1" destOrd="0" presId="urn:microsoft.com/office/officeart/2005/8/layout/bProcess4"/>
    <dgm:cxn modelId="{F58C64D3-02DE-42AD-8D58-B084FAD3D5A7}" type="presParOf" srcId="{D1563DAB-6451-4E78-B9E4-59C68CF6C78F}" destId="{16B7F6FF-6E1F-4984-989A-C55B321C8170}" srcOrd="9" destOrd="0" presId="urn:microsoft.com/office/officeart/2005/8/layout/bProcess4"/>
    <dgm:cxn modelId="{FB0B29AA-AFF2-4587-AA18-0F093C4CDC3F}" type="presParOf" srcId="{D1563DAB-6451-4E78-B9E4-59C68CF6C78F}" destId="{CA038D09-4FFC-4837-B3A9-81C6CAF805F4}" srcOrd="10" destOrd="0" presId="urn:microsoft.com/office/officeart/2005/8/layout/bProcess4"/>
    <dgm:cxn modelId="{42AC8753-7E78-452E-8F07-947A2E86AB05}" type="presParOf" srcId="{CA038D09-4FFC-4837-B3A9-81C6CAF805F4}" destId="{0A41E67B-87C2-4F0F-BE65-E5689ED43834}" srcOrd="0" destOrd="0" presId="urn:microsoft.com/office/officeart/2005/8/layout/bProcess4"/>
    <dgm:cxn modelId="{2FD62AEB-210A-407E-A3B0-2DFE45109AB5}" type="presParOf" srcId="{CA038D09-4FFC-4837-B3A9-81C6CAF805F4}" destId="{7FD74786-D0E3-4BEB-81B8-2EF46B71051E}" srcOrd="1" destOrd="0" presId="urn:microsoft.com/office/officeart/2005/8/layout/bProcess4"/>
    <dgm:cxn modelId="{297C155B-89C5-4ED0-8601-DA12316AF880}" type="presParOf" srcId="{D1563DAB-6451-4E78-B9E4-59C68CF6C78F}" destId="{C2F0F9BB-BEF4-4D0F-B271-63066C08E4F8}" srcOrd="11" destOrd="0" presId="urn:microsoft.com/office/officeart/2005/8/layout/bProcess4"/>
    <dgm:cxn modelId="{B3C6D6B2-8C05-4833-B8DB-331BEE960422}" type="presParOf" srcId="{D1563DAB-6451-4E78-B9E4-59C68CF6C78F}" destId="{0D51F131-AF2A-47A3-B85D-F690AFA1179E}" srcOrd="12" destOrd="0" presId="urn:microsoft.com/office/officeart/2005/8/layout/bProcess4"/>
    <dgm:cxn modelId="{24371B99-E646-44B6-B775-3A211101F490}" type="presParOf" srcId="{0D51F131-AF2A-47A3-B85D-F690AFA1179E}" destId="{53182042-B0F2-4077-A892-AC85F7B5F94B}" srcOrd="0" destOrd="0" presId="urn:microsoft.com/office/officeart/2005/8/layout/bProcess4"/>
    <dgm:cxn modelId="{D8D387FF-8A8D-428F-A5F5-F0B5B8BAD0F5}" type="presParOf" srcId="{0D51F131-AF2A-47A3-B85D-F690AFA1179E}" destId="{64898AAC-2480-468E-B448-40C963C35D50}" srcOrd="1" destOrd="0" presId="urn:microsoft.com/office/officeart/2005/8/layout/bProcess4"/>
    <dgm:cxn modelId="{E902B80A-3FCF-4646-9890-9C2D3A8D1C0C}" type="presParOf" srcId="{D1563DAB-6451-4E78-B9E4-59C68CF6C78F}" destId="{188FBEDF-F713-4F26-A08E-B5F1CA27B31C}" srcOrd="13" destOrd="0" presId="urn:microsoft.com/office/officeart/2005/8/layout/bProcess4"/>
    <dgm:cxn modelId="{508C6E6E-0A7F-4327-8F88-F98BE472F801}" type="presParOf" srcId="{D1563DAB-6451-4E78-B9E4-59C68CF6C78F}" destId="{5F10A17C-8715-410E-B48E-1E7C5D1F1871}" srcOrd="14" destOrd="0" presId="urn:microsoft.com/office/officeart/2005/8/layout/bProcess4"/>
    <dgm:cxn modelId="{E188536B-2DE9-4176-85A3-8463DB775ACF}" type="presParOf" srcId="{5F10A17C-8715-410E-B48E-1E7C5D1F1871}" destId="{08700DD1-6304-4557-9D9E-2986BEB7EAB9}" srcOrd="0" destOrd="0" presId="urn:microsoft.com/office/officeart/2005/8/layout/bProcess4"/>
    <dgm:cxn modelId="{6DF1BDBF-5DE5-4B36-A71E-3E583A3F017A}" type="presParOf" srcId="{5F10A17C-8715-410E-B48E-1E7C5D1F1871}" destId="{0B4C15C2-5551-4B2F-BC26-6ED260861C57}" srcOrd="1" destOrd="0" presId="urn:microsoft.com/office/officeart/2005/8/layout/bProcess4"/>
    <dgm:cxn modelId="{F13E6067-F3DF-44D8-877B-9DD1353A5C51}" type="presParOf" srcId="{D1563DAB-6451-4E78-B9E4-59C68CF6C78F}" destId="{2978866E-9714-4BEF-A73F-2562E0283229}" srcOrd="15" destOrd="0" presId="urn:microsoft.com/office/officeart/2005/8/layout/bProcess4"/>
    <dgm:cxn modelId="{739CEBE5-16A4-4C16-A29D-CC2EFE0F1E16}" type="presParOf" srcId="{D1563DAB-6451-4E78-B9E4-59C68CF6C78F}" destId="{59F2E86A-8095-4D9A-8708-46153C41942F}" srcOrd="16" destOrd="0" presId="urn:microsoft.com/office/officeart/2005/8/layout/bProcess4"/>
    <dgm:cxn modelId="{A5F8865A-16FB-4E83-BA89-6F8175379FE4}" type="presParOf" srcId="{59F2E86A-8095-4D9A-8708-46153C41942F}" destId="{36A04311-1FF8-4753-8728-546C0E9682E9}" srcOrd="0" destOrd="0" presId="urn:microsoft.com/office/officeart/2005/8/layout/bProcess4"/>
    <dgm:cxn modelId="{1661583F-86E0-4D1F-ABD8-8AFE73FCBB21}" type="presParOf" srcId="{59F2E86A-8095-4D9A-8708-46153C41942F}" destId="{272638F1-DFE5-4DAC-876F-A9E5507E21E8}"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E31E5B-C5FD-4B82-B29C-90B25F0B7B7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025601F-4030-404B-92ED-02B31ECDE8BD}">
      <dgm:prSet/>
      <dgm:spPr/>
      <dgm:t>
        <a:bodyPr/>
        <a:lstStyle/>
        <a:p>
          <a:r>
            <a:rPr lang="en-US" b="1" dirty="0"/>
            <a:t>Dataset Source:</a:t>
          </a:r>
          <a:r>
            <a:rPr lang="en-US" dirty="0"/>
            <a:t> Kaggle dataset on health indicators related to diabetes (survey year - </a:t>
          </a:r>
          <a:r>
            <a:rPr lang="en-US" b="1" dirty="0"/>
            <a:t>2015</a:t>
          </a:r>
          <a:r>
            <a:rPr lang="en-US" dirty="0"/>
            <a:t>) </a:t>
          </a:r>
        </a:p>
      </dgm:t>
    </dgm:pt>
    <dgm:pt modelId="{10CF9081-54BE-48CC-B364-BE56F1CE7FE7}" type="parTrans" cxnId="{911EF31F-7BBD-420D-884E-5528B8FC7813}">
      <dgm:prSet/>
      <dgm:spPr/>
      <dgm:t>
        <a:bodyPr/>
        <a:lstStyle/>
        <a:p>
          <a:endParaRPr lang="en-US"/>
        </a:p>
      </dgm:t>
    </dgm:pt>
    <dgm:pt modelId="{62F4D031-6408-4653-AD15-D57CDCEA665E}" type="sibTrans" cxnId="{911EF31F-7BBD-420D-884E-5528B8FC7813}">
      <dgm:prSet/>
      <dgm:spPr/>
      <dgm:t>
        <a:bodyPr/>
        <a:lstStyle/>
        <a:p>
          <a:endParaRPr lang="en-US"/>
        </a:p>
      </dgm:t>
    </dgm:pt>
    <dgm:pt modelId="{7F7FD9BC-0669-4AF8-9488-E79F09D8CBBB}">
      <dgm:prSet custT="1"/>
      <dgm:spPr/>
      <dgm:t>
        <a:bodyPr/>
        <a:lstStyle/>
        <a:p>
          <a:r>
            <a:rPr lang="en-US" sz="2400" dirty="0"/>
            <a:t>Based on the </a:t>
          </a:r>
          <a:r>
            <a:rPr lang="en-US" sz="2400" b="1" dirty="0"/>
            <a:t>Behavioral Risk Factor </a:t>
          </a:r>
          <a:r>
            <a:rPr lang="en-US" sz="2400" dirty="0"/>
            <a:t>Surveillance System (BRFSS) - US</a:t>
          </a:r>
        </a:p>
      </dgm:t>
    </dgm:pt>
    <dgm:pt modelId="{2D506F47-4007-480E-ACFB-005311A63B95}" type="parTrans" cxnId="{EEBA57A5-E2E0-4122-AA42-3C701899C29D}">
      <dgm:prSet/>
      <dgm:spPr/>
      <dgm:t>
        <a:bodyPr/>
        <a:lstStyle/>
        <a:p>
          <a:endParaRPr lang="en-US"/>
        </a:p>
      </dgm:t>
    </dgm:pt>
    <dgm:pt modelId="{F480DBB9-BFE9-4D3D-B43E-A9F9E95D89E3}" type="sibTrans" cxnId="{EEBA57A5-E2E0-4122-AA42-3C701899C29D}">
      <dgm:prSet/>
      <dgm:spPr/>
      <dgm:t>
        <a:bodyPr/>
        <a:lstStyle/>
        <a:p>
          <a:endParaRPr lang="en-US"/>
        </a:p>
      </dgm:t>
    </dgm:pt>
    <dgm:pt modelId="{4C17528D-A6E6-4EE1-96CC-4D48DFC9D046}">
      <dgm:prSet custT="1"/>
      <dgm:spPr/>
      <dgm:t>
        <a:bodyPr/>
        <a:lstStyle/>
        <a:p>
          <a:r>
            <a:rPr lang="en-US" sz="2400" dirty="0"/>
            <a:t>Annual health-related telephone survey conducted by the </a:t>
          </a:r>
          <a:r>
            <a:rPr lang="en-US" sz="2400" b="1" dirty="0"/>
            <a:t>Centers for Disease Control and Prevention</a:t>
          </a:r>
          <a:r>
            <a:rPr lang="en-US" sz="2400" dirty="0"/>
            <a:t> (CDC) since 1984</a:t>
          </a:r>
        </a:p>
      </dgm:t>
    </dgm:pt>
    <dgm:pt modelId="{1939B86E-3D1E-4C8D-A78E-61DA203C0406}" type="parTrans" cxnId="{C36C6E5C-F3B1-4DF3-B013-A85C45B85638}">
      <dgm:prSet/>
      <dgm:spPr/>
      <dgm:t>
        <a:bodyPr/>
        <a:lstStyle/>
        <a:p>
          <a:endParaRPr lang="en-US"/>
        </a:p>
      </dgm:t>
    </dgm:pt>
    <dgm:pt modelId="{180447E5-3FF9-4564-9198-BC56E21E22F7}" type="sibTrans" cxnId="{C36C6E5C-F3B1-4DF3-B013-A85C45B85638}">
      <dgm:prSet/>
      <dgm:spPr/>
      <dgm:t>
        <a:bodyPr/>
        <a:lstStyle/>
        <a:p>
          <a:endParaRPr lang="en-US"/>
        </a:p>
      </dgm:t>
    </dgm:pt>
    <dgm:pt modelId="{FD7F7685-167A-40A6-AD44-E3B853033DF5}">
      <dgm:prSet/>
      <dgm:spPr/>
      <dgm:t>
        <a:bodyPr/>
        <a:lstStyle/>
        <a:p>
          <a:r>
            <a:rPr lang="en-US" b="1"/>
            <a:t>Features Include:</a:t>
          </a:r>
          <a:r>
            <a:rPr lang="en-US"/>
            <a:t> </a:t>
          </a:r>
        </a:p>
      </dgm:t>
    </dgm:pt>
    <dgm:pt modelId="{B7BA4AEE-29E4-4907-A579-890F0DBABB29}" type="parTrans" cxnId="{0EDD2A37-6103-47F1-9F6C-DB7B690682A1}">
      <dgm:prSet/>
      <dgm:spPr/>
      <dgm:t>
        <a:bodyPr/>
        <a:lstStyle/>
        <a:p>
          <a:endParaRPr lang="en-US"/>
        </a:p>
      </dgm:t>
    </dgm:pt>
    <dgm:pt modelId="{5BE7D85A-A7F2-41C7-B40B-20966E31250E}" type="sibTrans" cxnId="{0EDD2A37-6103-47F1-9F6C-DB7B690682A1}">
      <dgm:prSet/>
      <dgm:spPr/>
      <dgm:t>
        <a:bodyPr/>
        <a:lstStyle/>
        <a:p>
          <a:endParaRPr lang="en-US"/>
        </a:p>
      </dgm:t>
    </dgm:pt>
    <dgm:pt modelId="{3D13F9E9-8324-4AC4-B106-FF30E22D24FB}">
      <dgm:prSet custT="1"/>
      <dgm:spPr/>
      <dgm:t>
        <a:bodyPr/>
        <a:lstStyle/>
        <a:p>
          <a:r>
            <a:rPr lang="en-US" sz="2400" b="1" dirty="0"/>
            <a:t>Demographics</a:t>
          </a:r>
          <a:r>
            <a:rPr lang="en-US" sz="2400" dirty="0"/>
            <a:t>: Age, Sex, Education, Income level</a:t>
          </a:r>
        </a:p>
      </dgm:t>
    </dgm:pt>
    <dgm:pt modelId="{1223F87F-1533-465E-9B41-9689BA3C1E75}" type="parTrans" cxnId="{3763C421-252F-4374-A032-4E2BB2E29017}">
      <dgm:prSet/>
      <dgm:spPr/>
      <dgm:t>
        <a:bodyPr/>
        <a:lstStyle/>
        <a:p>
          <a:endParaRPr lang="en-US"/>
        </a:p>
      </dgm:t>
    </dgm:pt>
    <dgm:pt modelId="{06EE7857-BD36-46A2-AD4B-BBE27BB8F97C}" type="sibTrans" cxnId="{3763C421-252F-4374-A032-4E2BB2E29017}">
      <dgm:prSet/>
      <dgm:spPr/>
      <dgm:t>
        <a:bodyPr/>
        <a:lstStyle/>
        <a:p>
          <a:endParaRPr lang="en-US"/>
        </a:p>
      </dgm:t>
    </dgm:pt>
    <dgm:pt modelId="{31F486FC-9A35-403A-92F8-EC01D50832F4}">
      <dgm:prSet custT="1"/>
      <dgm:spPr/>
      <dgm:t>
        <a:bodyPr/>
        <a:lstStyle/>
        <a:p>
          <a:r>
            <a:rPr lang="en-US" sz="2400" b="1" dirty="0"/>
            <a:t>Health </a:t>
          </a:r>
          <a:r>
            <a:rPr lang="en-US" sz="2400" dirty="0"/>
            <a:t>indicators: BMI, Blood Pressure, Cholesterol</a:t>
          </a:r>
        </a:p>
      </dgm:t>
    </dgm:pt>
    <dgm:pt modelId="{8EE26C8A-3D4C-4EE4-8571-E0356F2CF484}" type="parTrans" cxnId="{425E8B6F-6469-4E22-A78C-AEDE39E08E9D}">
      <dgm:prSet/>
      <dgm:spPr/>
      <dgm:t>
        <a:bodyPr/>
        <a:lstStyle/>
        <a:p>
          <a:endParaRPr lang="en-US"/>
        </a:p>
      </dgm:t>
    </dgm:pt>
    <dgm:pt modelId="{87D9ADBA-63F0-4496-A470-0F32B9DE60E7}" type="sibTrans" cxnId="{425E8B6F-6469-4E22-A78C-AEDE39E08E9D}">
      <dgm:prSet/>
      <dgm:spPr/>
      <dgm:t>
        <a:bodyPr/>
        <a:lstStyle/>
        <a:p>
          <a:endParaRPr lang="en-US"/>
        </a:p>
      </dgm:t>
    </dgm:pt>
    <dgm:pt modelId="{18F7CF00-886A-4952-A944-9FA24DB9846B}">
      <dgm:prSet custT="1"/>
      <dgm:spPr/>
      <dgm:t>
        <a:bodyPr/>
        <a:lstStyle/>
        <a:p>
          <a:r>
            <a:rPr lang="en-US" sz="2400" b="1" dirty="0"/>
            <a:t>Lifestyle</a:t>
          </a:r>
          <a:r>
            <a:rPr lang="en-US" sz="2400" dirty="0"/>
            <a:t> factors: Smoking, Alcohol consumption, Physical activity</a:t>
          </a:r>
        </a:p>
      </dgm:t>
    </dgm:pt>
    <dgm:pt modelId="{D38166CB-E13A-4ADB-A624-B0566F3F8D0D}" type="parTrans" cxnId="{F87FB710-C39C-4009-B18B-0F025D064F1E}">
      <dgm:prSet/>
      <dgm:spPr/>
      <dgm:t>
        <a:bodyPr/>
        <a:lstStyle/>
        <a:p>
          <a:endParaRPr lang="en-US"/>
        </a:p>
      </dgm:t>
    </dgm:pt>
    <dgm:pt modelId="{5C2DD52A-9B00-48D4-8332-1384AFD9EF5B}" type="sibTrans" cxnId="{F87FB710-C39C-4009-B18B-0F025D064F1E}">
      <dgm:prSet/>
      <dgm:spPr/>
      <dgm:t>
        <a:bodyPr/>
        <a:lstStyle/>
        <a:p>
          <a:endParaRPr lang="en-US"/>
        </a:p>
      </dgm:t>
    </dgm:pt>
    <dgm:pt modelId="{78C5EA67-D4D9-4E01-914F-D0D9782759B6}">
      <dgm:prSet custT="1"/>
      <dgm:spPr/>
      <dgm:t>
        <a:bodyPr/>
        <a:lstStyle/>
        <a:p>
          <a:r>
            <a:rPr lang="en-US" sz="2400" dirty="0"/>
            <a:t>General </a:t>
          </a:r>
          <a:r>
            <a:rPr lang="en-US" sz="2400" b="1" dirty="0"/>
            <a:t>health status </a:t>
          </a:r>
          <a:r>
            <a:rPr lang="en-US" sz="2400" dirty="0"/>
            <a:t>and </a:t>
          </a:r>
          <a:r>
            <a:rPr lang="en-US" sz="2400" b="1" dirty="0"/>
            <a:t>access</a:t>
          </a:r>
          <a:r>
            <a:rPr lang="en-US" sz="2400" dirty="0"/>
            <a:t> to healthcare</a:t>
          </a:r>
        </a:p>
      </dgm:t>
    </dgm:pt>
    <dgm:pt modelId="{47B865ED-4776-4479-B377-BD987F5F7C82}" type="parTrans" cxnId="{6254834C-2647-4BF3-A0AA-E5ED16E73E66}">
      <dgm:prSet/>
      <dgm:spPr/>
      <dgm:t>
        <a:bodyPr/>
        <a:lstStyle/>
        <a:p>
          <a:endParaRPr lang="en-US"/>
        </a:p>
      </dgm:t>
    </dgm:pt>
    <dgm:pt modelId="{9DC27EB1-70D2-4C6E-9D66-BEAD713C2572}" type="sibTrans" cxnId="{6254834C-2647-4BF3-A0AA-E5ED16E73E66}">
      <dgm:prSet/>
      <dgm:spPr/>
      <dgm:t>
        <a:bodyPr/>
        <a:lstStyle/>
        <a:p>
          <a:endParaRPr lang="en-US"/>
        </a:p>
      </dgm:t>
    </dgm:pt>
    <dgm:pt modelId="{486B7466-F0C0-486D-8FA3-4A6C2C974AB6}" type="pres">
      <dgm:prSet presAssocID="{6CE31E5B-C5FD-4B82-B29C-90B25F0B7B7E}" presName="linear" presStyleCnt="0">
        <dgm:presLayoutVars>
          <dgm:animLvl val="lvl"/>
          <dgm:resizeHandles val="exact"/>
        </dgm:presLayoutVars>
      </dgm:prSet>
      <dgm:spPr/>
    </dgm:pt>
    <dgm:pt modelId="{635871E8-7D60-420D-A3BF-FF30F78B7BFB}" type="pres">
      <dgm:prSet presAssocID="{6025601F-4030-404B-92ED-02B31ECDE8BD}" presName="parentText" presStyleLbl="node1" presStyleIdx="0" presStyleCnt="2">
        <dgm:presLayoutVars>
          <dgm:chMax val="0"/>
          <dgm:bulletEnabled val="1"/>
        </dgm:presLayoutVars>
      </dgm:prSet>
      <dgm:spPr/>
    </dgm:pt>
    <dgm:pt modelId="{1103F1B4-149A-42AC-9C68-13A9BD248C43}" type="pres">
      <dgm:prSet presAssocID="{6025601F-4030-404B-92ED-02B31ECDE8BD}" presName="childText" presStyleLbl="revTx" presStyleIdx="0" presStyleCnt="2">
        <dgm:presLayoutVars>
          <dgm:bulletEnabled val="1"/>
        </dgm:presLayoutVars>
      </dgm:prSet>
      <dgm:spPr/>
    </dgm:pt>
    <dgm:pt modelId="{D3B682F6-09E9-4F9D-B7D2-1DBDE5CB083D}" type="pres">
      <dgm:prSet presAssocID="{FD7F7685-167A-40A6-AD44-E3B853033DF5}" presName="parentText" presStyleLbl="node1" presStyleIdx="1" presStyleCnt="2" custScaleY="84206">
        <dgm:presLayoutVars>
          <dgm:chMax val="0"/>
          <dgm:bulletEnabled val="1"/>
        </dgm:presLayoutVars>
      </dgm:prSet>
      <dgm:spPr/>
    </dgm:pt>
    <dgm:pt modelId="{CCA6CE2C-2479-421C-A748-E99E751F5202}" type="pres">
      <dgm:prSet presAssocID="{FD7F7685-167A-40A6-AD44-E3B853033DF5}" presName="childText" presStyleLbl="revTx" presStyleIdx="1" presStyleCnt="2">
        <dgm:presLayoutVars>
          <dgm:bulletEnabled val="1"/>
        </dgm:presLayoutVars>
      </dgm:prSet>
      <dgm:spPr/>
    </dgm:pt>
  </dgm:ptLst>
  <dgm:cxnLst>
    <dgm:cxn modelId="{F8697A0E-AF19-49EB-A9B1-A904D4F7CD5F}" type="presOf" srcId="{6025601F-4030-404B-92ED-02B31ECDE8BD}" destId="{635871E8-7D60-420D-A3BF-FF30F78B7BFB}" srcOrd="0" destOrd="0" presId="urn:microsoft.com/office/officeart/2005/8/layout/vList2"/>
    <dgm:cxn modelId="{F87FB710-C39C-4009-B18B-0F025D064F1E}" srcId="{FD7F7685-167A-40A6-AD44-E3B853033DF5}" destId="{18F7CF00-886A-4952-A944-9FA24DB9846B}" srcOrd="2" destOrd="0" parTransId="{D38166CB-E13A-4ADB-A624-B0566F3F8D0D}" sibTransId="{5C2DD52A-9B00-48D4-8332-1384AFD9EF5B}"/>
    <dgm:cxn modelId="{911EF31F-7BBD-420D-884E-5528B8FC7813}" srcId="{6CE31E5B-C5FD-4B82-B29C-90B25F0B7B7E}" destId="{6025601F-4030-404B-92ED-02B31ECDE8BD}" srcOrd="0" destOrd="0" parTransId="{10CF9081-54BE-48CC-B364-BE56F1CE7FE7}" sibTransId="{62F4D031-6408-4653-AD15-D57CDCEA665E}"/>
    <dgm:cxn modelId="{3763C421-252F-4374-A032-4E2BB2E29017}" srcId="{FD7F7685-167A-40A6-AD44-E3B853033DF5}" destId="{3D13F9E9-8324-4AC4-B106-FF30E22D24FB}" srcOrd="0" destOrd="0" parTransId="{1223F87F-1533-465E-9B41-9689BA3C1E75}" sibTransId="{06EE7857-BD36-46A2-AD4B-BBE27BB8F97C}"/>
    <dgm:cxn modelId="{83BD2F2F-3D8A-41F7-A852-ED75F1D550C6}" type="presOf" srcId="{6CE31E5B-C5FD-4B82-B29C-90B25F0B7B7E}" destId="{486B7466-F0C0-486D-8FA3-4A6C2C974AB6}" srcOrd="0" destOrd="0" presId="urn:microsoft.com/office/officeart/2005/8/layout/vList2"/>
    <dgm:cxn modelId="{0EDD2A37-6103-47F1-9F6C-DB7B690682A1}" srcId="{6CE31E5B-C5FD-4B82-B29C-90B25F0B7B7E}" destId="{FD7F7685-167A-40A6-AD44-E3B853033DF5}" srcOrd="1" destOrd="0" parTransId="{B7BA4AEE-29E4-4907-A579-890F0DBABB29}" sibTransId="{5BE7D85A-A7F2-41C7-B40B-20966E31250E}"/>
    <dgm:cxn modelId="{C36C6E5C-F3B1-4DF3-B013-A85C45B85638}" srcId="{6025601F-4030-404B-92ED-02B31ECDE8BD}" destId="{4C17528D-A6E6-4EE1-96CC-4D48DFC9D046}" srcOrd="1" destOrd="0" parTransId="{1939B86E-3D1E-4C8D-A78E-61DA203C0406}" sibTransId="{180447E5-3FF9-4564-9198-BC56E21E22F7}"/>
    <dgm:cxn modelId="{2236E25F-5345-45C9-BB92-5CAB61B1BE3B}" type="presOf" srcId="{78C5EA67-D4D9-4E01-914F-D0D9782759B6}" destId="{CCA6CE2C-2479-421C-A748-E99E751F5202}" srcOrd="0" destOrd="3" presId="urn:microsoft.com/office/officeart/2005/8/layout/vList2"/>
    <dgm:cxn modelId="{6254834C-2647-4BF3-A0AA-E5ED16E73E66}" srcId="{FD7F7685-167A-40A6-AD44-E3B853033DF5}" destId="{78C5EA67-D4D9-4E01-914F-D0D9782759B6}" srcOrd="3" destOrd="0" parTransId="{47B865ED-4776-4479-B377-BD987F5F7C82}" sibTransId="{9DC27EB1-70D2-4C6E-9D66-BEAD713C2572}"/>
    <dgm:cxn modelId="{425E8B6F-6469-4E22-A78C-AEDE39E08E9D}" srcId="{FD7F7685-167A-40A6-AD44-E3B853033DF5}" destId="{31F486FC-9A35-403A-92F8-EC01D50832F4}" srcOrd="1" destOrd="0" parTransId="{8EE26C8A-3D4C-4EE4-8571-E0356F2CF484}" sibTransId="{87D9ADBA-63F0-4496-A470-0F32B9DE60E7}"/>
    <dgm:cxn modelId="{9C88AB82-687B-4CC4-AAAA-9FB5294EA3FF}" type="presOf" srcId="{31F486FC-9A35-403A-92F8-EC01D50832F4}" destId="{CCA6CE2C-2479-421C-A748-E99E751F5202}" srcOrd="0" destOrd="1" presId="urn:microsoft.com/office/officeart/2005/8/layout/vList2"/>
    <dgm:cxn modelId="{EEBA57A5-E2E0-4122-AA42-3C701899C29D}" srcId="{6025601F-4030-404B-92ED-02B31ECDE8BD}" destId="{7F7FD9BC-0669-4AF8-9488-E79F09D8CBBB}" srcOrd="0" destOrd="0" parTransId="{2D506F47-4007-480E-ACFB-005311A63B95}" sibTransId="{F480DBB9-BFE9-4D3D-B43E-A9F9E95D89E3}"/>
    <dgm:cxn modelId="{55C136AC-9B1E-433E-9E10-73EF84BCDA36}" type="presOf" srcId="{4C17528D-A6E6-4EE1-96CC-4D48DFC9D046}" destId="{1103F1B4-149A-42AC-9C68-13A9BD248C43}" srcOrd="0" destOrd="1" presId="urn:microsoft.com/office/officeart/2005/8/layout/vList2"/>
    <dgm:cxn modelId="{B0F31BC4-A5D0-407F-AACC-7C51B3850725}" type="presOf" srcId="{7F7FD9BC-0669-4AF8-9488-E79F09D8CBBB}" destId="{1103F1B4-149A-42AC-9C68-13A9BD248C43}" srcOrd="0" destOrd="0" presId="urn:microsoft.com/office/officeart/2005/8/layout/vList2"/>
    <dgm:cxn modelId="{522E9EDB-F4D3-4A3C-BF89-D049A965BB7F}" type="presOf" srcId="{3D13F9E9-8324-4AC4-B106-FF30E22D24FB}" destId="{CCA6CE2C-2479-421C-A748-E99E751F5202}" srcOrd="0" destOrd="0" presId="urn:microsoft.com/office/officeart/2005/8/layout/vList2"/>
    <dgm:cxn modelId="{DACFE5F8-706B-4695-B6EA-BF72268A767E}" type="presOf" srcId="{FD7F7685-167A-40A6-AD44-E3B853033DF5}" destId="{D3B682F6-09E9-4F9D-B7D2-1DBDE5CB083D}" srcOrd="0" destOrd="0" presId="urn:microsoft.com/office/officeart/2005/8/layout/vList2"/>
    <dgm:cxn modelId="{D74E9BFA-33FC-49A9-ACE4-8F3D673C3AA5}" type="presOf" srcId="{18F7CF00-886A-4952-A944-9FA24DB9846B}" destId="{CCA6CE2C-2479-421C-A748-E99E751F5202}" srcOrd="0" destOrd="2" presId="urn:microsoft.com/office/officeart/2005/8/layout/vList2"/>
    <dgm:cxn modelId="{2F29EFDB-7290-4F3A-8110-E9D80A96357B}" type="presParOf" srcId="{486B7466-F0C0-486D-8FA3-4A6C2C974AB6}" destId="{635871E8-7D60-420D-A3BF-FF30F78B7BFB}" srcOrd="0" destOrd="0" presId="urn:microsoft.com/office/officeart/2005/8/layout/vList2"/>
    <dgm:cxn modelId="{0808C446-082F-4DC3-9C52-06AF511D7405}" type="presParOf" srcId="{486B7466-F0C0-486D-8FA3-4A6C2C974AB6}" destId="{1103F1B4-149A-42AC-9C68-13A9BD248C43}" srcOrd="1" destOrd="0" presId="urn:microsoft.com/office/officeart/2005/8/layout/vList2"/>
    <dgm:cxn modelId="{3EEB9792-9261-4B3A-9C1A-18B20454C430}" type="presParOf" srcId="{486B7466-F0C0-486D-8FA3-4A6C2C974AB6}" destId="{D3B682F6-09E9-4F9D-B7D2-1DBDE5CB083D}" srcOrd="2" destOrd="0" presId="urn:microsoft.com/office/officeart/2005/8/layout/vList2"/>
    <dgm:cxn modelId="{AD19DCA0-B2F7-492D-BC43-7A28BDB09A0D}" type="presParOf" srcId="{486B7466-F0C0-486D-8FA3-4A6C2C974AB6}" destId="{CCA6CE2C-2479-421C-A748-E99E751F520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011B5A-AA71-4E33-AA8E-69B310231293}"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FAB2A153-7B7A-44B8-AEC1-0C113C0B6212}">
      <dgm:prSet/>
      <dgm:spPr/>
      <dgm:t>
        <a:bodyPr/>
        <a:lstStyle/>
        <a:p>
          <a:r>
            <a:rPr lang="en-US" b="1"/>
            <a:t>Algorithms / Models Used:</a:t>
          </a:r>
          <a:r>
            <a:rPr lang="en-US"/>
            <a:t> </a:t>
          </a:r>
        </a:p>
      </dgm:t>
    </dgm:pt>
    <dgm:pt modelId="{5461E625-7ADF-487C-A0FD-CDE62FC8C903}" type="parTrans" cxnId="{D56000C9-2537-4F05-B104-837E385CA373}">
      <dgm:prSet/>
      <dgm:spPr/>
      <dgm:t>
        <a:bodyPr/>
        <a:lstStyle/>
        <a:p>
          <a:endParaRPr lang="en-US"/>
        </a:p>
      </dgm:t>
    </dgm:pt>
    <dgm:pt modelId="{DB694D7C-0BAB-41B7-B81B-2E69EAAE7697}" type="sibTrans" cxnId="{D56000C9-2537-4F05-B104-837E385CA373}">
      <dgm:prSet/>
      <dgm:spPr/>
      <dgm:t>
        <a:bodyPr/>
        <a:lstStyle/>
        <a:p>
          <a:endParaRPr lang="en-US"/>
        </a:p>
      </dgm:t>
    </dgm:pt>
    <dgm:pt modelId="{1364A32D-3909-4C24-9281-9232C649293D}">
      <dgm:prSet/>
      <dgm:spPr/>
      <dgm:t>
        <a:bodyPr/>
        <a:lstStyle/>
        <a:p>
          <a:r>
            <a:rPr lang="en-US" b="1" dirty="0"/>
            <a:t>Logistic Regression (LR) </a:t>
          </a:r>
          <a:r>
            <a:rPr lang="en-US" dirty="0"/>
            <a:t>- </a:t>
          </a:r>
          <a:r>
            <a:rPr lang="en-US" b="1" dirty="0"/>
            <a:t>Simple</a:t>
          </a:r>
          <a:r>
            <a:rPr lang="en-US" dirty="0"/>
            <a:t> yet effective linear model for </a:t>
          </a:r>
          <a:r>
            <a:rPr lang="en-US" b="1" dirty="0"/>
            <a:t>binary</a:t>
          </a:r>
          <a:r>
            <a:rPr lang="en-US" dirty="0"/>
            <a:t> classification </a:t>
          </a:r>
        </a:p>
      </dgm:t>
    </dgm:pt>
    <dgm:pt modelId="{CDA57C0D-6D1D-4E4A-8B90-4214B1891F2B}" type="parTrans" cxnId="{A7E6E0ED-1038-4B6F-9524-620BCFEC1BAD}">
      <dgm:prSet/>
      <dgm:spPr/>
      <dgm:t>
        <a:bodyPr/>
        <a:lstStyle/>
        <a:p>
          <a:endParaRPr lang="en-US"/>
        </a:p>
      </dgm:t>
    </dgm:pt>
    <dgm:pt modelId="{179C8A99-614B-45DE-814C-3E88C31E313B}" type="sibTrans" cxnId="{A7E6E0ED-1038-4B6F-9524-620BCFEC1BAD}">
      <dgm:prSet/>
      <dgm:spPr/>
      <dgm:t>
        <a:bodyPr/>
        <a:lstStyle/>
        <a:p>
          <a:endParaRPr lang="en-US"/>
        </a:p>
      </dgm:t>
    </dgm:pt>
    <dgm:pt modelId="{1753E44F-5353-4A63-8334-E82178022C47}">
      <dgm:prSet/>
      <dgm:spPr/>
      <dgm:t>
        <a:bodyPr/>
        <a:lstStyle/>
        <a:p>
          <a:r>
            <a:rPr lang="en-US" b="1"/>
            <a:t>Naive Bayes (NB) </a:t>
          </a:r>
          <a:r>
            <a:rPr lang="en-US"/>
            <a:t>- Efficient for </a:t>
          </a:r>
          <a:r>
            <a:rPr lang="en-US" b="1"/>
            <a:t>high-dimensional</a:t>
          </a:r>
          <a:r>
            <a:rPr lang="en-US"/>
            <a:t> data</a:t>
          </a:r>
        </a:p>
      </dgm:t>
    </dgm:pt>
    <dgm:pt modelId="{F52E6BD3-9DE0-46F2-9C9C-8436D40F59D0}" type="parTrans" cxnId="{95F04FC3-BE1A-48E1-A325-7EE69A4367E6}">
      <dgm:prSet/>
      <dgm:spPr/>
      <dgm:t>
        <a:bodyPr/>
        <a:lstStyle/>
        <a:p>
          <a:endParaRPr lang="en-US"/>
        </a:p>
      </dgm:t>
    </dgm:pt>
    <dgm:pt modelId="{98535C65-D5B6-4F48-B4BA-3314254FC581}" type="sibTrans" cxnId="{95F04FC3-BE1A-48E1-A325-7EE69A4367E6}">
      <dgm:prSet/>
      <dgm:spPr/>
      <dgm:t>
        <a:bodyPr/>
        <a:lstStyle/>
        <a:p>
          <a:endParaRPr lang="en-US"/>
        </a:p>
      </dgm:t>
    </dgm:pt>
    <dgm:pt modelId="{7D34C76D-FCEB-4E52-9E0F-D9D732EBA982}">
      <dgm:prSet/>
      <dgm:spPr/>
      <dgm:t>
        <a:bodyPr/>
        <a:lstStyle/>
        <a:p>
          <a:r>
            <a:rPr lang="en-US" b="1"/>
            <a:t>Decision Tree (DT)</a:t>
          </a:r>
          <a:r>
            <a:rPr lang="en-US"/>
            <a:t> - Provides clear decision rules, handles </a:t>
          </a:r>
          <a:r>
            <a:rPr lang="en-US" b="1"/>
            <a:t>non-linear relationships</a:t>
          </a:r>
          <a:endParaRPr lang="en-US"/>
        </a:p>
      </dgm:t>
    </dgm:pt>
    <dgm:pt modelId="{0EE0A953-1E58-4FBA-BD4A-27311F8B15F7}" type="parTrans" cxnId="{D1856FCF-50CC-4935-9273-1A01E51FFB65}">
      <dgm:prSet/>
      <dgm:spPr/>
      <dgm:t>
        <a:bodyPr/>
        <a:lstStyle/>
        <a:p>
          <a:endParaRPr lang="en-US"/>
        </a:p>
      </dgm:t>
    </dgm:pt>
    <dgm:pt modelId="{E6406E6B-3520-4BF4-92C7-5F0A480C3650}" type="sibTrans" cxnId="{D1856FCF-50CC-4935-9273-1A01E51FFB65}">
      <dgm:prSet/>
      <dgm:spPr/>
      <dgm:t>
        <a:bodyPr/>
        <a:lstStyle/>
        <a:p>
          <a:endParaRPr lang="en-US"/>
        </a:p>
      </dgm:t>
    </dgm:pt>
    <dgm:pt modelId="{9A777112-6725-4134-9EC7-7724C5D71FF0}">
      <dgm:prSet/>
      <dgm:spPr/>
      <dgm:t>
        <a:bodyPr/>
        <a:lstStyle/>
        <a:p>
          <a:r>
            <a:rPr lang="en-US" b="1"/>
            <a:t>Random Forest (RF) </a:t>
          </a:r>
          <a:r>
            <a:rPr lang="en-US"/>
            <a:t>- Ensemble of decision trees that </a:t>
          </a:r>
          <a:r>
            <a:rPr lang="en-US" b="1"/>
            <a:t>improves accuracy</a:t>
          </a:r>
          <a:r>
            <a:rPr lang="en-US"/>
            <a:t>, handles </a:t>
          </a:r>
          <a:r>
            <a:rPr lang="en-US" b="1"/>
            <a:t>complex</a:t>
          </a:r>
          <a:r>
            <a:rPr lang="en-US"/>
            <a:t> interactions </a:t>
          </a:r>
        </a:p>
      </dgm:t>
    </dgm:pt>
    <dgm:pt modelId="{5625B3F9-07F3-4E57-8C57-CF132C2C6836}" type="parTrans" cxnId="{D1D57C3A-89B2-401D-987C-D6C36B1A2869}">
      <dgm:prSet/>
      <dgm:spPr/>
      <dgm:t>
        <a:bodyPr/>
        <a:lstStyle/>
        <a:p>
          <a:endParaRPr lang="en-US"/>
        </a:p>
      </dgm:t>
    </dgm:pt>
    <dgm:pt modelId="{16C6FF56-88E6-445F-B14A-61F65FF73A85}" type="sibTrans" cxnId="{D1D57C3A-89B2-401D-987C-D6C36B1A2869}">
      <dgm:prSet/>
      <dgm:spPr/>
      <dgm:t>
        <a:bodyPr/>
        <a:lstStyle/>
        <a:p>
          <a:endParaRPr lang="en-US"/>
        </a:p>
      </dgm:t>
    </dgm:pt>
    <dgm:pt modelId="{ABC9CD02-3DE6-4D68-BE4A-159CE48A2853}">
      <dgm:prSet/>
      <dgm:spPr/>
      <dgm:t>
        <a:bodyPr/>
        <a:lstStyle/>
        <a:p>
          <a:r>
            <a:rPr lang="en-US" b="1"/>
            <a:t>Baseline and Optimised Models:</a:t>
          </a:r>
          <a:r>
            <a:rPr lang="en-US"/>
            <a:t> </a:t>
          </a:r>
        </a:p>
      </dgm:t>
    </dgm:pt>
    <dgm:pt modelId="{4D78CF4E-2F13-491A-AF0F-F827C63FD2E5}" type="parTrans" cxnId="{E1691B4F-62B4-42F2-8C97-7C28C82D4720}">
      <dgm:prSet/>
      <dgm:spPr/>
      <dgm:t>
        <a:bodyPr/>
        <a:lstStyle/>
        <a:p>
          <a:endParaRPr lang="en-US"/>
        </a:p>
      </dgm:t>
    </dgm:pt>
    <dgm:pt modelId="{06F4F0B6-0A9F-4287-8CF8-DB8DF0ABA6B8}" type="sibTrans" cxnId="{E1691B4F-62B4-42F2-8C97-7C28C82D4720}">
      <dgm:prSet/>
      <dgm:spPr/>
      <dgm:t>
        <a:bodyPr/>
        <a:lstStyle/>
        <a:p>
          <a:endParaRPr lang="en-US"/>
        </a:p>
      </dgm:t>
    </dgm:pt>
    <dgm:pt modelId="{88387006-7BCB-4864-BAF6-7937B82F7334}">
      <dgm:prSet/>
      <dgm:spPr/>
      <dgm:t>
        <a:bodyPr/>
        <a:lstStyle/>
        <a:p>
          <a:r>
            <a:rPr lang="en-US" dirty="0"/>
            <a:t>For each algorithm, both a baseline model and an optimised model (after applying SMOTE and hyperparameter tuning) were trained and evaluated.</a:t>
          </a:r>
        </a:p>
      </dgm:t>
    </dgm:pt>
    <dgm:pt modelId="{C0B042F6-5AD2-4CAE-B068-228FB08499C2}" type="parTrans" cxnId="{A0703031-2E7F-4D8A-B21E-547B66AA4929}">
      <dgm:prSet/>
      <dgm:spPr/>
      <dgm:t>
        <a:bodyPr/>
        <a:lstStyle/>
        <a:p>
          <a:endParaRPr lang="en-US"/>
        </a:p>
      </dgm:t>
    </dgm:pt>
    <dgm:pt modelId="{EA6B05E9-8BBC-47E7-AC04-C2020D6B82E2}" type="sibTrans" cxnId="{A0703031-2E7F-4D8A-B21E-547B66AA4929}">
      <dgm:prSet/>
      <dgm:spPr/>
      <dgm:t>
        <a:bodyPr/>
        <a:lstStyle/>
        <a:p>
          <a:endParaRPr lang="en-US"/>
        </a:p>
      </dgm:t>
    </dgm:pt>
    <dgm:pt modelId="{C114F91E-50E3-4D19-A1A5-9BFC487ECFE0}" type="pres">
      <dgm:prSet presAssocID="{C6011B5A-AA71-4E33-AA8E-69B310231293}" presName="linear" presStyleCnt="0">
        <dgm:presLayoutVars>
          <dgm:animLvl val="lvl"/>
          <dgm:resizeHandles val="exact"/>
        </dgm:presLayoutVars>
      </dgm:prSet>
      <dgm:spPr/>
    </dgm:pt>
    <dgm:pt modelId="{151CDC69-508A-4420-BC77-91A2CB9B3FA1}" type="pres">
      <dgm:prSet presAssocID="{FAB2A153-7B7A-44B8-AEC1-0C113C0B6212}" presName="parentText" presStyleLbl="node1" presStyleIdx="0" presStyleCnt="2">
        <dgm:presLayoutVars>
          <dgm:chMax val="0"/>
          <dgm:bulletEnabled val="1"/>
        </dgm:presLayoutVars>
      </dgm:prSet>
      <dgm:spPr/>
    </dgm:pt>
    <dgm:pt modelId="{570B59AA-74F4-489F-A17F-20D71062B21A}" type="pres">
      <dgm:prSet presAssocID="{FAB2A153-7B7A-44B8-AEC1-0C113C0B6212}" presName="childText" presStyleLbl="revTx" presStyleIdx="0" presStyleCnt="2">
        <dgm:presLayoutVars>
          <dgm:bulletEnabled val="1"/>
        </dgm:presLayoutVars>
      </dgm:prSet>
      <dgm:spPr/>
    </dgm:pt>
    <dgm:pt modelId="{A9EC8F69-0AC4-4FB6-81B7-2335C07F2C9C}" type="pres">
      <dgm:prSet presAssocID="{ABC9CD02-3DE6-4D68-BE4A-159CE48A2853}" presName="parentText" presStyleLbl="node1" presStyleIdx="1" presStyleCnt="2">
        <dgm:presLayoutVars>
          <dgm:chMax val="0"/>
          <dgm:bulletEnabled val="1"/>
        </dgm:presLayoutVars>
      </dgm:prSet>
      <dgm:spPr/>
    </dgm:pt>
    <dgm:pt modelId="{3998E5DA-4681-45CF-9F95-63EAABA42C47}" type="pres">
      <dgm:prSet presAssocID="{ABC9CD02-3DE6-4D68-BE4A-159CE48A2853}" presName="childText" presStyleLbl="revTx" presStyleIdx="1" presStyleCnt="2">
        <dgm:presLayoutVars>
          <dgm:bulletEnabled val="1"/>
        </dgm:presLayoutVars>
      </dgm:prSet>
      <dgm:spPr/>
    </dgm:pt>
  </dgm:ptLst>
  <dgm:cxnLst>
    <dgm:cxn modelId="{4940DB23-06AC-46B9-8B24-B2EC59327A10}" type="presOf" srcId="{9A777112-6725-4134-9EC7-7724C5D71FF0}" destId="{570B59AA-74F4-489F-A17F-20D71062B21A}" srcOrd="0" destOrd="3" presId="urn:microsoft.com/office/officeart/2005/8/layout/vList2"/>
    <dgm:cxn modelId="{A0703031-2E7F-4D8A-B21E-547B66AA4929}" srcId="{ABC9CD02-3DE6-4D68-BE4A-159CE48A2853}" destId="{88387006-7BCB-4864-BAF6-7937B82F7334}" srcOrd="0" destOrd="0" parTransId="{C0B042F6-5AD2-4CAE-B068-228FB08499C2}" sibTransId="{EA6B05E9-8BBC-47E7-AC04-C2020D6B82E2}"/>
    <dgm:cxn modelId="{D1D57C3A-89B2-401D-987C-D6C36B1A2869}" srcId="{FAB2A153-7B7A-44B8-AEC1-0C113C0B6212}" destId="{9A777112-6725-4134-9EC7-7724C5D71FF0}" srcOrd="3" destOrd="0" parTransId="{5625B3F9-07F3-4E57-8C57-CF132C2C6836}" sibTransId="{16C6FF56-88E6-445F-B14A-61F65FF73A85}"/>
    <dgm:cxn modelId="{5D76373D-7A5A-4751-AD43-465D6EC6EA0B}" type="presOf" srcId="{1753E44F-5353-4A63-8334-E82178022C47}" destId="{570B59AA-74F4-489F-A17F-20D71062B21A}" srcOrd="0" destOrd="1" presId="urn:microsoft.com/office/officeart/2005/8/layout/vList2"/>
    <dgm:cxn modelId="{E72A6940-A897-415F-BA6A-4D7F2503BEC3}" type="presOf" srcId="{FAB2A153-7B7A-44B8-AEC1-0C113C0B6212}" destId="{151CDC69-508A-4420-BC77-91A2CB9B3FA1}" srcOrd="0" destOrd="0" presId="urn:microsoft.com/office/officeart/2005/8/layout/vList2"/>
    <dgm:cxn modelId="{632AEB46-113E-46A5-AF11-D9B950EF1B0E}" type="presOf" srcId="{C6011B5A-AA71-4E33-AA8E-69B310231293}" destId="{C114F91E-50E3-4D19-A1A5-9BFC487ECFE0}" srcOrd="0" destOrd="0" presId="urn:microsoft.com/office/officeart/2005/8/layout/vList2"/>
    <dgm:cxn modelId="{E1691B4F-62B4-42F2-8C97-7C28C82D4720}" srcId="{C6011B5A-AA71-4E33-AA8E-69B310231293}" destId="{ABC9CD02-3DE6-4D68-BE4A-159CE48A2853}" srcOrd="1" destOrd="0" parTransId="{4D78CF4E-2F13-491A-AF0F-F827C63FD2E5}" sibTransId="{06F4F0B6-0A9F-4287-8CF8-DB8DF0ABA6B8}"/>
    <dgm:cxn modelId="{8D5D8772-5005-4C3F-A7C3-F851D5B5BFE5}" type="presOf" srcId="{ABC9CD02-3DE6-4D68-BE4A-159CE48A2853}" destId="{A9EC8F69-0AC4-4FB6-81B7-2335C07F2C9C}" srcOrd="0" destOrd="0" presId="urn:microsoft.com/office/officeart/2005/8/layout/vList2"/>
    <dgm:cxn modelId="{92F5D37B-C509-4DF3-BACF-049D47CCD76F}" type="presOf" srcId="{7D34C76D-FCEB-4E52-9E0F-D9D732EBA982}" destId="{570B59AA-74F4-489F-A17F-20D71062B21A}" srcOrd="0" destOrd="2" presId="urn:microsoft.com/office/officeart/2005/8/layout/vList2"/>
    <dgm:cxn modelId="{A1E3FA8A-D3F4-4779-956F-B14A3F838616}" type="presOf" srcId="{88387006-7BCB-4864-BAF6-7937B82F7334}" destId="{3998E5DA-4681-45CF-9F95-63EAABA42C47}" srcOrd="0" destOrd="0" presId="urn:microsoft.com/office/officeart/2005/8/layout/vList2"/>
    <dgm:cxn modelId="{95F04FC3-BE1A-48E1-A325-7EE69A4367E6}" srcId="{FAB2A153-7B7A-44B8-AEC1-0C113C0B6212}" destId="{1753E44F-5353-4A63-8334-E82178022C47}" srcOrd="1" destOrd="0" parTransId="{F52E6BD3-9DE0-46F2-9C9C-8436D40F59D0}" sibTransId="{98535C65-D5B6-4F48-B4BA-3314254FC581}"/>
    <dgm:cxn modelId="{D56000C9-2537-4F05-B104-837E385CA373}" srcId="{C6011B5A-AA71-4E33-AA8E-69B310231293}" destId="{FAB2A153-7B7A-44B8-AEC1-0C113C0B6212}" srcOrd="0" destOrd="0" parTransId="{5461E625-7ADF-487C-A0FD-CDE62FC8C903}" sibTransId="{DB694D7C-0BAB-41B7-B81B-2E69EAAE7697}"/>
    <dgm:cxn modelId="{D1856FCF-50CC-4935-9273-1A01E51FFB65}" srcId="{FAB2A153-7B7A-44B8-AEC1-0C113C0B6212}" destId="{7D34C76D-FCEB-4E52-9E0F-D9D732EBA982}" srcOrd="2" destOrd="0" parTransId="{0EE0A953-1E58-4FBA-BD4A-27311F8B15F7}" sibTransId="{E6406E6B-3520-4BF4-92C7-5F0A480C3650}"/>
    <dgm:cxn modelId="{A7E6E0ED-1038-4B6F-9524-620BCFEC1BAD}" srcId="{FAB2A153-7B7A-44B8-AEC1-0C113C0B6212}" destId="{1364A32D-3909-4C24-9281-9232C649293D}" srcOrd="0" destOrd="0" parTransId="{CDA57C0D-6D1D-4E4A-8B90-4214B1891F2B}" sibTransId="{179C8A99-614B-45DE-814C-3E88C31E313B}"/>
    <dgm:cxn modelId="{3D88CEF5-102F-4D48-B7B3-2CDADB8C0A91}" type="presOf" srcId="{1364A32D-3909-4C24-9281-9232C649293D}" destId="{570B59AA-74F4-489F-A17F-20D71062B21A}" srcOrd="0" destOrd="0" presId="urn:microsoft.com/office/officeart/2005/8/layout/vList2"/>
    <dgm:cxn modelId="{C7114702-55F7-43FE-8953-D876E2C8ACF6}" type="presParOf" srcId="{C114F91E-50E3-4D19-A1A5-9BFC487ECFE0}" destId="{151CDC69-508A-4420-BC77-91A2CB9B3FA1}" srcOrd="0" destOrd="0" presId="urn:microsoft.com/office/officeart/2005/8/layout/vList2"/>
    <dgm:cxn modelId="{38F294D1-DB8E-4652-B108-4B4B0790A38C}" type="presParOf" srcId="{C114F91E-50E3-4D19-A1A5-9BFC487ECFE0}" destId="{570B59AA-74F4-489F-A17F-20D71062B21A}" srcOrd="1" destOrd="0" presId="urn:microsoft.com/office/officeart/2005/8/layout/vList2"/>
    <dgm:cxn modelId="{AE05B451-3666-49B1-84E6-9FCC06DA49F4}" type="presParOf" srcId="{C114F91E-50E3-4D19-A1A5-9BFC487ECFE0}" destId="{A9EC8F69-0AC4-4FB6-81B7-2335C07F2C9C}" srcOrd="2" destOrd="0" presId="urn:microsoft.com/office/officeart/2005/8/layout/vList2"/>
    <dgm:cxn modelId="{4E87398B-9851-4A09-B168-00046B1F42E1}" type="presParOf" srcId="{C114F91E-50E3-4D19-A1A5-9BFC487ECFE0}" destId="{3998E5DA-4681-45CF-9F95-63EAABA42C47}"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FD327F-BD40-404F-A455-8E37D557653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393E452-1AD9-4851-9823-D89830927306}">
      <dgm:prSet/>
      <dgm:spPr/>
      <dgm:t>
        <a:bodyPr/>
        <a:lstStyle/>
        <a:p>
          <a:r>
            <a:rPr lang="en-US" dirty="0"/>
            <a:t>A range of benefits - from </a:t>
          </a:r>
          <a:r>
            <a:rPr lang="en-US" b="1" dirty="0"/>
            <a:t>individual</a:t>
          </a:r>
          <a:r>
            <a:rPr lang="en-US" dirty="0"/>
            <a:t> patient care to </a:t>
          </a:r>
          <a:r>
            <a:rPr lang="en-US" b="1" dirty="0"/>
            <a:t>broader public health </a:t>
          </a:r>
          <a:r>
            <a:rPr lang="en-US" dirty="0"/>
            <a:t>impacts:</a:t>
          </a:r>
        </a:p>
      </dgm:t>
    </dgm:pt>
    <dgm:pt modelId="{C549768E-1638-40B0-86A7-E38B86069D5C}" type="parTrans" cxnId="{25FE0575-1878-43FE-A723-9F723C07DCA1}">
      <dgm:prSet/>
      <dgm:spPr/>
      <dgm:t>
        <a:bodyPr/>
        <a:lstStyle/>
        <a:p>
          <a:endParaRPr lang="en-US"/>
        </a:p>
      </dgm:t>
    </dgm:pt>
    <dgm:pt modelId="{07A01956-01F6-40C2-89F0-6BCBF20A794E}" type="sibTrans" cxnId="{25FE0575-1878-43FE-A723-9F723C07DCA1}">
      <dgm:prSet/>
      <dgm:spPr/>
      <dgm:t>
        <a:bodyPr/>
        <a:lstStyle/>
        <a:p>
          <a:endParaRPr lang="en-US"/>
        </a:p>
      </dgm:t>
    </dgm:pt>
    <dgm:pt modelId="{482BF30F-5C74-4D2C-A27D-E5316BE22584}">
      <dgm:prSet/>
      <dgm:spPr/>
      <dgm:t>
        <a:bodyPr/>
        <a:lstStyle/>
        <a:p>
          <a:r>
            <a:rPr lang="en-US" b="1"/>
            <a:t>Early Disease Detection</a:t>
          </a:r>
          <a:r>
            <a:rPr lang="en-US"/>
            <a:t>: Identify at-risk individuals before symptoms appear</a:t>
          </a:r>
        </a:p>
      </dgm:t>
    </dgm:pt>
    <dgm:pt modelId="{D3DCF298-88F1-43BA-AE71-B4A5BD2B3DF6}" type="parTrans" cxnId="{43C874D7-4C17-4A43-A627-096D6067A1A2}">
      <dgm:prSet/>
      <dgm:spPr/>
      <dgm:t>
        <a:bodyPr/>
        <a:lstStyle/>
        <a:p>
          <a:endParaRPr lang="en-US"/>
        </a:p>
      </dgm:t>
    </dgm:pt>
    <dgm:pt modelId="{D0E6E188-7B98-4892-A683-DD877E36EF3A}" type="sibTrans" cxnId="{43C874D7-4C17-4A43-A627-096D6067A1A2}">
      <dgm:prSet/>
      <dgm:spPr/>
      <dgm:t>
        <a:bodyPr/>
        <a:lstStyle/>
        <a:p>
          <a:endParaRPr lang="en-US"/>
        </a:p>
      </dgm:t>
    </dgm:pt>
    <dgm:pt modelId="{6B11718F-28E7-4E7A-92A8-18800D3B866B}">
      <dgm:prSet/>
      <dgm:spPr/>
      <dgm:t>
        <a:bodyPr/>
        <a:lstStyle/>
        <a:p>
          <a:r>
            <a:rPr lang="en-US" b="1"/>
            <a:t>Personalised Prevention</a:t>
          </a:r>
          <a:r>
            <a:rPr lang="en-US"/>
            <a:t>: Tailor health interventions based on individual risk profiles</a:t>
          </a:r>
        </a:p>
      </dgm:t>
    </dgm:pt>
    <dgm:pt modelId="{4152949E-F64A-4AB5-BF7D-CC8F5826A326}" type="parTrans" cxnId="{0F52D495-6109-4343-9F72-91A4B5153B0F}">
      <dgm:prSet/>
      <dgm:spPr/>
      <dgm:t>
        <a:bodyPr/>
        <a:lstStyle/>
        <a:p>
          <a:endParaRPr lang="en-US"/>
        </a:p>
      </dgm:t>
    </dgm:pt>
    <dgm:pt modelId="{6F9FCB32-B38C-4181-B50C-99672BCF01CD}" type="sibTrans" cxnId="{0F52D495-6109-4343-9F72-91A4B5153B0F}">
      <dgm:prSet/>
      <dgm:spPr/>
      <dgm:t>
        <a:bodyPr/>
        <a:lstStyle/>
        <a:p>
          <a:endParaRPr lang="en-US"/>
        </a:p>
      </dgm:t>
    </dgm:pt>
    <dgm:pt modelId="{425266BE-DB47-4D94-AD14-FE89082F8B61}">
      <dgm:prSet/>
      <dgm:spPr/>
      <dgm:t>
        <a:bodyPr/>
        <a:lstStyle/>
        <a:p>
          <a:r>
            <a:rPr lang="en-US" b="1"/>
            <a:t>Resource Optimisation</a:t>
          </a:r>
          <a:r>
            <a:rPr lang="en-US"/>
            <a:t>: Allocate healthcare resources more efficiently to high-risk groups</a:t>
          </a:r>
        </a:p>
      </dgm:t>
    </dgm:pt>
    <dgm:pt modelId="{E2FE6B2A-FB2D-4700-9BE0-F352B9A82485}" type="parTrans" cxnId="{9C742F9B-EE2D-4577-ADC7-4CB48C067445}">
      <dgm:prSet/>
      <dgm:spPr/>
      <dgm:t>
        <a:bodyPr/>
        <a:lstStyle/>
        <a:p>
          <a:endParaRPr lang="en-US"/>
        </a:p>
      </dgm:t>
    </dgm:pt>
    <dgm:pt modelId="{56492028-68EE-4A2C-AE80-985B8F931CFA}" type="sibTrans" cxnId="{9C742F9B-EE2D-4577-ADC7-4CB48C067445}">
      <dgm:prSet/>
      <dgm:spPr/>
      <dgm:t>
        <a:bodyPr/>
        <a:lstStyle/>
        <a:p>
          <a:endParaRPr lang="en-US"/>
        </a:p>
      </dgm:t>
    </dgm:pt>
    <dgm:pt modelId="{17931361-09A8-47B7-A99F-39E87D2C5E9C}">
      <dgm:prSet/>
      <dgm:spPr/>
      <dgm:t>
        <a:bodyPr/>
        <a:lstStyle/>
        <a:p>
          <a:r>
            <a:rPr lang="en-US" b="1"/>
            <a:t>Health Policy Support</a:t>
          </a:r>
          <a:r>
            <a:rPr lang="en-US"/>
            <a:t>: Inform evidence-based public health policies and initiatives</a:t>
          </a:r>
        </a:p>
      </dgm:t>
    </dgm:pt>
    <dgm:pt modelId="{9FA6DB3A-14FB-4A9C-BB46-354B8CB7BF75}" type="parTrans" cxnId="{4EBB913E-18FB-44F3-A01C-B98578020841}">
      <dgm:prSet/>
      <dgm:spPr/>
      <dgm:t>
        <a:bodyPr/>
        <a:lstStyle/>
        <a:p>
          <a:endParaRPr lang="en-US"/>
        </a:p>
      </dgm:t>
    </dgm:pt>
    <dgm:pt modelId="{8992AE88-1814-429E-AE49-81017E610D6E}" type="sibTrans" cxnId="{4EBB913E-18FB-44F3-A01C-B98578020841}">
      <dgm:prSet/>
      <dgm:spPr/>
      <dgm:t>
        <a:bodyPr/>
        <a:lstStyle/>
        <a:p>
          <a:endParaRPr lang="en-US"/>
        </a:p>
      </dgm:t>
    </dgm:pt>
    <dgm:pt modelId="{2253C132-02C4-46E3-B64E-E46A9BFB488A}" type="pres">
      <dgm:prSet presAssocID="{6AFD327F-BD40-404F-A455-8E37D557653D}" presName="vert0" presStyleCnt="0">
        <dgm:presLayoutVars>
          <dgm:dir/>
          <dgm:animOne val="branch"/>
          <dgm:animLvl val="lvl"/>
        </dgm:presLayoutVars>
      </dgm:prSet>
      <dgm:spPr/>
    </dgm:pt>
    <dgm:pt modelId="{5345BB61-B179-4731-9317-44979F0DF53F}" type="pres">
      <dgm:prSet presAssocID="{C393E452-1AD9-4851-9823-D89830927306}" presName="thickLine" presStyleLbl="alignNode1" presStyleIdx="0" presStyleCnt="1"/>
      <dgm:spPr/>
    </dgm:pt>
    <dgm:pt modelId="{98D28B40-A1C0-452D-B379-0A74C5C7345C}" type="pres">
      <dgm:prSet presAssocID="{C393E452-1AD9-4851-9823-D89830927306}" presName="horz1" presStyleCnt="0"/>
      <dgm:spPr/>
    </dgm:pt>
    <dgm:pt modelId="{1CD24EA3-04F2-4BBB-9E66-8BABD67F7AF7}" type="pres">
      <dgm:prSet presAssocID="{C393E452-1AD9-4851-9823-D89830927306}" presName="tx1" presStyleLbl="revTx" presStyleIdx="0" presStyleCnt="5"/>
      <dgm:spPr/>
    </dgm:pt>
    <dgm:pt modelId="{11B464E2-833F-4DAA-B008-DFC58E847C64}" type="pres">
      <dgm:prSet presAssocID="{C393E452-1AD9-4851-9823-D89830927306}" presName="vert1" presStyleCnt="0"/>
      <dgm:spPr/>
    </dgm:pt>
    <dgm:pt modelId="{92360159-2687-44D5-A5E9-C3243944AB83}" type="pres">
      <dgm:prSet presAssocID="{482BF30F-5C74-4D2C-A27D-E5316BE22584}" presName="vertSpace2a" presStyleCnt="0"/>
      <dgm:spPr/>
    </dgm:pt>
    <dgm:pt modelId="{4922640A-8125-4D09-BF9A-70FEDE373FC6}" type="pres">
      <dgm:prSet presAssocID="{482BF30F-5C74-4D2C-A27D-E5316BE22584}" presName="horz2" presStyleCnt="0"/>
      <dgm:spPr/>
    </dgm:pt>
    <dgm:pt modelId="{C1FE565A-F55E-4C2D-8650-C5D6E6202198}" type="pres">
      <dgm:prSet presAssocID="{482BF30F-5C74-4D2C-A27D-E5316BE22584}" presName="horzSpace2" presStyleCnt="0"/>
      <dgm:spPr/>
    </dgm:pt>
    <dgm:pt modelId="{02B18355-6069-4D2C-97EE-0D715F5260CF}" type="pres">
      <dgm:prSet presAssocID="{482BF30F-5C74-4D2C-A27D-E5316BE22584}" presName="tx2" presStyleLbl="revTx" presStyleIdx="1" presStyleCnt="5"/>
      <dgm:spPr/>
    </dgm:pt>
    <dgm:pt modelId="{1EED6F6D-F7C8-4502-950D-064A748477CB}" type="pres">
      <dgm:prSet presAssocID="{482BF30F-5C74-4D2C-A27D-E5316BE22584}" presName="vert2" presStyleCnt="0"/>
      <dgm:spPr/>
    </dgm:pt>
    <dgm:pt modelId="{4810C437-BE4F-492A-96AB-DD48F40BEBCE}" type="pres">
      <dgm:prSet presAssocID="{482BF30F-5C74-4D2C-A27D-E5316BE22584}" presName="thinLine2b" presStyleLbl="callout" presStyleIdx="0" presStyleCnt="4"/>
      <dgm:spPr/>
    </dgm:pt>
    <dgm:pt modelId="{E808CF92-A71C-40E6-B74C-2D317C7A60D8}" type="pres">
      <dgm:prSet presAssocID="{482BF30F-5C74-4D2C-A27D-E5316BE22584}" presName="vertSpace2b" presStyleCnt="0"/>
      <dgm:spPr/>
    </dgm:pt>
    <dgm:pt modelId="{B2AE07BE-55EB-499E-8B2E-A3E2C4AB9BA2}" type="pres">
      <dgm:prSet presAssocID="{6B11718F-28E7-4E7A-92A8-18800D3B866B}" presName="horz2" presStyleCnt="0"/>
      <dgm:spPr/>
    </dgm:pt>
    <dgm:pt modelId="{50B28924-84EA-4AC5-AAD2-C1D28FBA0B8E}" type="pres">
      <dgm:prSet presAssocID="{6B11718F-28E7-4E7A-92A8-18800D3B866B}" presName="horzSpace2" presStyleCnt="0"/>
      <dgm:spPr/>
    </dgm:pt>
    <dgm:pt modelId="{753567DD-CA54-4F41-8C00-D389722780AD}" type="pres">
      <dgm:prSet presAssocID="{6B11718F-28E7-4E7A-92A8-18800D3B866B}" presName="tx2" presStyleLbl="revTx" presStyleIdx="2" presStyleCnt="5"/>
      <dgm:spPr/>
    </dgm:pt>
    <dgm:pt modelId="{985C4061-FBFA-447C-8173-94B01E049CD4}" type="pres">
      <dgm:prSet presAssocID="{6B11718F-28E7-4E7A-92A8-18800D3B866B}" presName="vert2" presStyleCnt="0"/>
      <dgm:spPr/>
    </dgm:pt>
    <dgm:pt modelId="{B84CF040-A50B-4634-AD1F-919FA0BE780B}" type="pres">
      <dgm:prSet presAssocID="{6B11718F-28E7-4E7A-92A8-18800D3B866B}" presName="thinLine2b" presStyleLbl="callout" presStyleIdx="1" presStyleCnt="4"/>
      <dgm:spPr/>
    </dgm:pt>
    <dgm:pt modelId="{EC332F12-9EAE-4F50-98D9-292A18697EA7}" type="pres">
      <dgm:prSet presAssocID="{6B11718F-28E7-4E7A-92A8-18800D3B866B}" presName="vertSpace2b" presStyleCnt="0"/>
      <dgm:spPr/>
    </dgm:pt>
    <dgm:pt modelId="{8564E4BA-9645-4A97-809B-ED4D22FAF4D9}" type="pres">
      <dgm:prSet presAssocID="{425266BE-DB47-4D94-AD14-FE89082F8B61}" presName="horz2" presStyleCnt="0"/>
      <dgm:spPr/>
    </dgm:pt>
    <dgm:pt modelId="{07382FAF-6575-476D-8E9B-535539383EAC}" type="pres">
      <dgm:prSet presAssocID="{425266BE-DB47-4D94-AD14-FE89082F8B61}" presName="horzSpace2" presStyleCnt="0"/>
      <dgm:spPr/>
    </dgm:pt>
    <dgm:pt modelId="{364CF0C3-7C95-4248-8C42-6D5DC1B91B7C}" type="pres">
      <dgm:prSet presAssocID="{425266BE-DB47-4D94-AD14-FE89082F8B61}" presName="tx2" presStyleLbl="revTx" presStyleIdx="3" presStyleCnt="5"/>
      <dgm:spPr/>
    </dgm:pt>
    <dgm:pt modelId="{19A8BE7B-7B64-4194-93B4-469A78A87B5F}" type="pres">
      <dgm:prSet presAssocID="{425266BE-DB47-4D94-AD14-FE89082F8B61}" presName="vert2" presStyleCnt="0"/>
      <dgm:spPr/>
    </dgm:pt>
    <dgm:pt modelId="{8FF43712-E10C-4ED8-AD54-6770E5C3E011}" type="pres">
      <dgm:prSet presAssocID="{425266BE-DB47-4D94-AD14-FE89082F8B61}" presName="thinLine2b" presStyleLbl="callout" presStyleIdx="2" presStyleCnt="4"/>
      <dgm:spPr/>
    </dgm:pt>
    <dgm:pt modelId="{C38B13A4-FD80-4CD1-B9F8-397A8CF43C41}" type="pres">
      <dgm:prSet presAssocID="{425266BE-DB47-4D94-AD14-FE89082F8B61}" presName="vertSpace2b" presStyleCnt="0"/>
      <dgm:spPr/>
    </dgm:pt>
    <dgm:pt modelId="{534F459C-61BF-49A6-B061-384721B769C5}" type="pres">
      <dgm:prSet presAssocID="{17931361-09A8-47B7-A99F-39E87D2C5E9C}" presName="horz2" presStyleCnt="0"/>
      <dgm:spPr/>
    </dgm:pt>
    <dgm:pt modelId="{368AC006-F62F-402A-8165-0FE735E5B4FE}" type="pres">
      <dgm:prSet presAssocID="{17931361-09A8-47B7-A99F-39E87D2C5E9C}" presName="horzSpace2" presStyleCnt="0"/>
      <dgm:spPr/>
    </dgm:pt>
    <dgm:pt modelId="{0D813075-58BE-413C-98D6-B4929D3949DF}" type="pres">
      <dgm:prSet presAssocID="{17931361-09A8-47B7-A99F-39E87D2C5E9C}" presName="tx2" presStyleLbl="revTx" presStyleIdx="4" presStyleCnt="5"/>
      <dgm:spPr/>
    </dgm:pt>
    <dgm:pt modelId="{580848BF-2C2A-4ED8-809D-88982A4FB6BE}" type="pres">
      <dgm:prSet presAssocID="{17931361-09A8-47B7-A99F-39E87D2C5E9C}" presName="vert2" presStyleCnt="0"/>
      <dgm:spPr/>
    </dgm:pt>
    <dgm:pt modelId="{57B50FF6-8959-4240-88EE-B3E4F29D2F83}" type="pres">
      <dgm:prSet presAssocID="{17931361-09A8-47B7-A99F-39E87D2C5E9C}" presName="thinLine2b" presStyleLbl="callout" presStyleIdx="3" presStyleCnt="4"/>
      <dgm:spPr/>
    </dgm:pt>
    <dgm:pt modelId="{872E44E9-0EAF-479D-877B-0A0F6F7A4957}" type="pres">
      <dgm:prSet presAssocID="{17931361-09A8-47B7-A99F-39E87D2C5E9C}" presName="vertSpace2b" presStyleCnt="0"/>
      <dgm:spPr/>
    </dgm:pt>
  </dgm:ptLst>
  <dgm:cxnLst>
    <dgm:cxn modelId="{BB71FC16-AE1C-4CE8-8B83-B7EE26E3B955}" type="presOf" srcId="{C393E452-1AD9-4851-9823-D89830927306}" destId="{1CD24EA3-04F2-4BBB-9E66-8BABD67F7AF7}" srcOrd="0" destOrd="0" presId="urn:microsoft.com/office/officeart/2008/layout/LinedList"/>
    <dgm:cxn modelId="{0406CE31-DFA1-402F-8D78-5072F3FFC256}" type="presOf" srcId="{425266BE-DB47-4D94-AD14-FE89082F8B61}" destId="{364CF0C3-7C95-4248-8C42-6D5DC1B91B7C}" srcOrd="0" destOrd="0" presId="urn:microsoft.com/office/officeart/2008/layout/LinedList"/>
    <dgm:cxn modelId="{AAC6A13C-7F8C-47E5-A5E0-3C408DD73FC4}" type="presOf" srcId="{6AFD327F-BD40-404F-A455-8E37D557653D}" destId="{2253C132-02C4-46E3-B64E-E46A9BFB488A}" srcOrd="0" destOrd="0" presId="urn:microsoft.com/office/officeart/2008/layout/LinedList"/>
    <dgm:cxn modelId="{4EBB913E-18FB-44F3-A01C-B98578020841}" srcId="{C393E452-1AD9-4851-9823-D89830927306}" destId="{17931361-09A8-47B7-A99F-39E87D2C5E9C}" srcOrd="3" destOrd="0" parTransId="{9FA6DB3A-14FB-4A9C-BB46-354B8CB7BF75}" sibTransId="{8992AE88-1814-429E-AE49-81017E610D6E}"/>
    <dgm:cxn modelId="{8464325E-844D-4684-B17E-792EF503B401}" type="presOf" srcId="{482BF30F-5C74-4D2C-A27D-E5316BE22584}" destId="{02B18355-6069-4D2C-97EE-0D715F5260CF}" srcOrd="0" destOrd="0" presId="urn:microsoft.com/office/officeart/2008/layout/LinedList"/>
    <dgm:cxn modelId="{25FE0575-1878-43FE-A723-9F723C07DCA1}" srcId="{6AFD327F-BD40-404F-A455-8E37D557653D}" destId="{C393E452-1AD9-4851-9823-D89830927306}" srcOrd="0" destOrd="0" parTransId="{C549768E-1638-40B0-86A7-E38B86069D5C}" sibTransId="{07A01956-01F6-40C2-89F0-6BCBF20A794E}"/>
    <dgm:cxn modelId="{46565C94-6385-4932-B588-C436A8C5CD7F}" type="presOf" srcId="{17931361-09A8-47B7-A99F-39E87D2C5E9C}" destId="{0D813075-58BE-413C-98D6-B4929D3949DF}" srcOrd="0" destOrd="0" presId="urn:microsoft.com/office/officeart/2008/layout/LinedList"/>
    <dgm:cxn modelId="{0F52D495-6109-4343-9F72-91A4B5153B0F}" srcId="{C393E452-1AD9-4851-9823-D89830927306}" destId="{6B11718F-28E7-4E7A-92A8-18800D3B866B}" srcOrd="1" destOrd="0" parTransId="{4152949E-F64A-4AB5-BF7D-CC8F5826A326}" sibTransId="{6F9FCB32-B38C-4181-B50C-99672BCF01CD}"/>
    <dgm:cxn modelId="{9C742F9B-EE2D-4577-ADC7-4CB48C067445}" srcId="{C393E452-1AD9-4851-9823-D89830927306}" destId="{425266BE-DB47-4D94-AD14-FE89082F8B61}" srcOrd="2" destOrd="0" parTransId="{E2FE6B2A-FB2D-4700-9BE0-F352B9A82485}" sibTransId="{56492028-68EE-4A2C-AE80-985B8F931CFA}"/>
    <dgm:cxn modelId="{43C874D7-4C17-4A43-A627-096D6067A1A2}" srcId="{C393E452-1AD9-4851-9823-D89830927306}" destId="{482BF30F-5C74-4D2C-A27D-E5316BE22584}" srcOrd="0" destOrd="0" parTransId="{D3DCF298-88F1-43BA-AE71-B4A5BD2B3DF6}" sibTransId="{D0E6E188-7B98-4892-A683-DD877E36EF3A}"/>
    <dgm:cxn modelId="{D8A3C0DB-85BE-49DD-A595-6E58595E32DC}" type="presOf" srcId="{6B11718F-28E7-4E7A-92A8-18800D3B866B}" destId="{753567DD-CA54-4F41-8C00-D389722780AD}" srcOrd="0" destOrd="0" presId="urn:microsoft.com/office/officeart/2008/layout/LinedList"/>
    <dgm:cxn modelId="{9EEDAB96-9807-4032-88CD-6D326D52607C}" type="presParOf" srcId="{2253C132-02C4-46E3-B64E-E46A9BFB488A}" destId="{5345BB61-B179-4731-9317-44979F0DF53F}" srcOrd="0" destOrd="0" presId="urn:microsoft.com/office/officeart/2008/layout/LinedList"/>
    <dgm:cxn modelId="{F1FF54A2-F2BF-42D1-9D24-5091CD448682}" type="presParOf" srcId="{2253C132-02C4-46E3-B64E-E46A9BFB488A}" destId="{98D28B40-A1C0-452D-B379-0A74C5C7345C}" srcOrd="1" destOrd="0" presId="urn:microsoft.com/office/officeart/2008/layout/LinedList"/>
    <dgm:cxn modelId="{D66F3D1A-0E3F-4353-A87B-76CCCC50DFFA}" type="presParOf" srcId="{98D28B40-A1C0-452D-B379-0A74C5C7345C}" destId="{1CD24EA3-04F2-4BBB-9E66-8BABD67F7AF7}" srcOrd="0" destOrd="0" presId="urn:microsoft.com/office/officeart/2008/layout/LinedList"/>
    <dgm:cxn modelId="{53211372-ADAB-4C5F-AC69-03B5AD3E9747}" type="presParOf" srcId="{98D28B40-A1C0-452D-B379-0A74C5C7345C}" destId="{11B464E2-833F-4DAA-B008-DFC58E847C64}" srcOrd="1" destOrd="0" presId="urn:microsoft.com/office/officeart/2008/layout/LinedList"/>
    <dgm:cxn modelId="{88F85EE9-97C7-4938-BCD3-362CAD30F5C7}" type="presParOf" srcId="{11B464E2-833F-4DAA-B008-DFC58E847C64}" destId="{92360159-2687-44D5-A5E9-C3243944AB83}" srcOrd="0" destOrd="0" presId="urn:microsoft.com/office/officeart/2008/layout/LinedList"/>
    <dgm:cxn modelId="{3F9014B9-5E6A-4295-9304-CC14EFFF9127}" type="presParOf" srcId="{11B464E2-833F-4DAA-B008-DFC58E847C64}" destId="{4922640A-8125-4D09-BF9A-70FEDE373FC6}" srcOrd="1" destOrd="0" presId="urn:microsoft.com/office/officeart/2008/layout/LinedList"/>
    <dgm:cxn modelId="{D50F2470-4940-4C13-8637-C3BCB828D4CA}" type="presParOf" srcId="{4922640A-8125-4D09-BF9A-70FEDE373FC6}" destId="{C1FE565A-F55E-4C2D-8650-C5D6E6202198}" srcOrd="0" destOrd="0" presId="urn:microsoft.com/office/officeart/2008/layout/LinedList"/>
    <dgm:cxn modelId="{9A0DC2F4-616F-4B30-9FFA-902C77D0B2BE}" type="presParOf" srcId="{4922640A-8125-4D09-BF9A-70FEDE373FC6}" destId="{02B18355-6069-4D2C-97EE-0D715F5260CF}" srcOrd="1" destOrd="0" presId="urn:microsoft.com/office/officeart/2008/layout/LinedList"/>
    <dgm:cxn modelId="{4EF99970-53BD-4914-9885-8FC7517F3485}" type="presParOf" srcId="{4922640A-8125-4D09-BF9A-70FEDE373FC6}" destId="{1EED6F6D-F7C8-4502-950D-064A748477CB}" srcOrd="2" destOrd="0" presId="urn:microsoft.com/office/officeart/2008/layout/LinedList"/>
    <dgm:cxn modelId="{F3E56BE3-7BC4-4F91-B573-A9F0909E1AAA}" type="presParOf" srcId="{11B464E2-833F-4DAA-B008-DFC58E847C64}" destId="{4810C437-BE4F-492A-96AB-DD48F40BEBCE}" srcOrd="2" destOrd="0" presId="urn:microsoft.com/office/officeart/2008/layout/LinedList"/>
    <dgm:cxn modelId="{8637B205-B40A-40A9-BD10-3A6BF19F41A0}" type="presParOf" srcId="{11B464E2-833F-4DAA-B008-DFC58E847C64}" destId="{E808CF92-A71C-40E6-B74C-2D317C7A60D8}" srcOrd="3" destOrd="0" presId="urn:microsoft.com/office/officeart/2008/layout/LinedList"/>
    <dgm:cxn modelId="{198D88F0-B7B4-4353-A865-ACAD8A6B1261}" type="presParOf" srcId="{11B464E2-833F-4DAA-B008-DFC58E847C64}" destId="{B2AE07BE-55EB-499E-8B2E-A3E2C4AB9BA2}" srcOrd="4" destOrd="0" presId="urn:microsoft.com/office/officeart/2008/layout/LinedList"/>
    <dgm:cxn modelId="{247BB507-706F-42D4-B2AB-F6338AA65277}" type="presParOf" srcId="{B2AE07BE-55EB-499E-8B2E-A3E2C4AB9BA2}" destId="{50B28924-84EA-4AC5-AAD2-C1D28FBA0B8E}" srcOrd="0" destOrd="0" presId="urn:microsoft.com/office/officeart/2008/layout/LinedList"/>
    <dgm:cxn modelId="{502AE4D5-F041-41D4-8340-A62CD093331B}" type="presParOf" srcId="{B2AE07BE-55EB-499E-8B2E-A3E2C4AB9BA2}" destId="{753567DD-CA54-4F41-8C00-D389722780AD}" srcOrd="1" destOrd="0" presId="urn:microsoft.com/office/officeart/2008/layout/LinedList"/>
    <dgm:cxn modelId="{935CE2EB-3D3E-423B-9400-CD6AFFF97341}" type="presParOf" srcId="{B2AE07BE-55EB-499E-8B2E-A3E2C4AB9BA2}" destId="{985C4061-FBFA-447C-8173-94B01E049CD4}" srcOrd="2" destOrd="0" presId="urn:microsoft.com/office/officeart/2008/layout/LinedList"/>
    <dgm:cxn modelId="{3E23EA26-DFB8-4F69-881D-A6B1DBD18DDA}" type="presParOf" srcId="{11B464E2-833F-4DAA-B008-DFC58E847C64}" destId="{B84CF040-A50B-4634-AD1F-919FA0BE780B}" srcOrd="5" destOrd="0" presId="urn:microsoft.com/office/officeart/2008/layout/LinedList"/>
    <dgm:cxn modelId="{181A3943-1AED-4FC5-AB1F-D1D3DB6DB4A6}" type="presParOf" srcId="{11B464E2-833F-4DAA-B008-DFC58E847C64}" destId="{EC332F12-9EAE-4F50-98D9-292A18697EA7}" srcOrd="6" destOrd="0" presId="urn:microsoft.com/office/officeart/2008/layout/LinedList"/>
    <dgm:cxn modelId="{1F016779-7857-4D2A-8133-E146A4CCC982}" type="presParOf" srcId="{11B464E2-833F-4DAA-B008-DFC58E847C64}" destId="{8564E4BA-9645-4A97-809B-ED4D22FAF4D9}" srcOrd="7" destOrd="0" presId="urn:microsoft.com/office/officeart/2008/layout/LinedList"/>
    <dgm:cxn modelId="{32DCF1CD-CCA9-48A2-AF55-3A7B92CB8A93}" type="presParOf" srcId="{8564E4BA-9645-4A97-809B-ED4D22FAF4D9}" destId="{07382FAF-6575-476D-8E9B-535539383EAC}" srcOrd="0" destOrd="0" presId="urn:microsoft.com/office/officeart/2008/layout/LinedList"/>
    <dgm:cxn modelId="{6D112647-DF0D-492F-81AC-77649EFB087C}" type="presParOf" srcId="{8564E4BA-9645-4A97-809B-ED4D22FAF4D9}" destId="{364CF0C3-7C95-4248-8C42-6D5DC1B91B7C}" srcOrd="1" destOrd="0" presId="urn:microsoft.com/office/officeart/2008/layout/LinedList"/>
    <dgm:cxn modelId="{AFA74417-94C6-4A1B-86B8-0ECC58843F12}" type="presParOf" srcId="{8564E4BA-9645-4A97-809B-ED4D22FAF4D9}" destId="{19A8BE7B-7B64-4194-93B4-469A78A87B5F}" srcOrd="2" destOrd="0" presId="urn:microsoft.com/office/officeart/2008/layout/LinedList"/>
    <dgm:cxn modelId="{65DCF825-2182-4FA0-800A-9CF13D759E4A}" type="presParOf" srcId="{11B464E2-833F-4DAA-B008-DFC58E847C64}" destId="{8FF43712-E10C-4ED8-AD54-6770E5C3E011}" srcOrd="8" destOrd="0" presId="urn:microsoft.com/office/officeart/2008/layout/LinedList"/>
    <dgm:cxn modelId="{BEA2E601-4486-4EE3-A6F7-6B8F54071360}" type="presParOf" srcId="{11B464E2-833F-4DAA-B008-DFC58E847C64}" destId="{C38B13A4-FD80-4CD1-B9F8-397A8CF43C41}" srcOrd="9" destOrd="0" presId="urn:microsoft.com/office/officeart/2008/layout/LinedList"/>
    <dgm:cxn modelId="{30C3C753-FE43-47DB-ADE2-617978B01DD3}" type="presParOf" srcId="{11B464E2-833F-4DAA-B008-DFC58E847C64}" destId="{534F459C-61BF-49A6-B061-384721B769C5}" srcOrd="10" destOrd="0" presId="urn:microsoft.com/office/officeart/2008/layout/LinedList"/>
    <dgm:cxn modelId="{F74881DE-E854-4DC2-A86A-5EC6EB665190}" type="presParOf" srcId="{534F459C-61BF-49A6-B061-384721B769C5}" destId="{368AC006-F62F-402A-8165-0FE735E5B4FE}" srcOrd="0" destOrd="0" presId="urn:microsoft.com/office/officeart/2008/layout/LinedList"/>
    <dgm:cxn modelId="{5F099C32-ED32-4745-B52D-AE77E6F4A71F}" type="presParOf" srcId="{534F459C-61BF-49A6-B061-384721B769C5}" destId="{0D813075-58BE-413C-98D6-B4929D3949DF}" srcOrd="1" destOrd="0" presId="urn:microsoft.com/office/officeart/2008/layout/LinedList"/>
    <dgm:cxn modelId="{3A3EC510-86AC-4DD9-B6A1-3816BA412CF2}" type="presParOf" srcId="{534F459C-61BF-49A6-B061-384721B769C5}" destId="{580848BF-2C2A-4ED8-809D-88982A4FB6BE}" srcOrd="2" destOrd="0" presId="urn:microsoft.com/office/officeart/2008/layout/LinedList"/>
    <dgm:cxn modelId="{076A1146-E63C-4C21-B0F9-336C10B60605}" type="presParOf" srcId="{11B464E2-833F-4DAA-B008-DFC58E847C64}" destId="{57B50FF6-8959-4240-88EE-B3E4F29D2F83}" srcOrd="11" destOrd="0" presId="urn:microsoft.com/office/officeart/2008/layout/LinedList"/>
    <dgm:cxn modelId="{B8337D78-5CFC-4423-BF94-B6EC00749C51}" type="presParOf" srcId="{11B464E2-833F-4DAA-B008-DFC58E847C64}" destId="{872E44E9-0EAF-479D-877B-0A0F6F7A4957}"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FAC7FE-0099-4A44-A290-0A64E66B8A92}">
      <dsp:nvSpPr>
        <dsp:cNvPr id="0" name=""/>
        <dsp:cNvSpPr/>
      </dsp:nvSpPr>
      <dsp:spPr>
        <a:xfrm>
          <a:off x="64754" y="1716999"/>
          <a:ext cx="1499677" cy="14996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615051-0044-444F-B0DD-BC2B83891254}">
      <dsp:nvSpPr>
        <dsp:cNvPr id="0" name=""/>
        <dsp:cNvSpPr/>
      </dsp:nvSpPr>
      <dsp:spPr>
        <a:xfrm>
          <a:off x="379686" y="2031931"/>
          <a:ext cx="869813" cy="8698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878BE1-8718-411E-AAED-CA4C17FED7F2}">
      <dsp:nvSpPr>
        <dsp:cNvPr id="0" name=""/>
        <dsp:cNvSpPr/>
      </dsp:nvSpPr>
      <dsp:spPr>
        <a:xfrm>
          <a:off x="1885791" y="1716999"/>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t>Objective: </a:t>
          </a:r>
        </a:p>
        <a:p>
          <a:pPr marL="0" lvl="0" indent="0" algn="l" defTabSz="1066800">
            <a:lnSpc>
              <a:spcPct val="100000"/>
            </a:lnSpc>
            <a:spcBef>
              <a:spcPct val="0"/>
            </a:spcBef>
            <a:spcAft>
              <a:spcPct val="35000"/>
            </a:spcAft>
            <a:buNone/>
          </a:pPr>
          <a:r>
            <a:rPr lang="en-US" sz="2400" b="0" kern="1200" dirty="0"/>
            <a:t>Develop a </a:t>
          </a:r>
          <a:r>
            <a:rPr lang="en-US" sz="2400" b="1" kern="1200" dirty="0"/>
            <a:t>predictive model </a:t>
          </a:r>
          <a:r>
            <a:rPr lang="en-US" sz="2400" b="0" kern="1200" dirty="0"/>
            <a:t>to identify individuals </a:t>
          </a:r>
          <a:r>
            <a:rPr lang="en-US" sz="2400" b="1" kern="1200" dirty="0"/>
            <a:t>at risk of diabetes </a:t>
          </a:r>
          <a:r>
            <a:rPr lang="en-US" sz="2400" b="0" kern="1200" dirty="0"/>
            <a:t>based on </a:t>
          </a:r>
          <a:r>
            <a:rPr lang="en-NZ" sz="2400" b="1" kern="1200" dirty="0"/>
            <a:t>non-clinical, easily obtainable factors</a:t>
          </a:r>
          <a:r>
            <a:rPr lang="en-US" sz="2400" b="0" kern="1200" dirty="0"/>
            <a:t>, aiming to </a:t>
          </a:r>
          <a:r>
            <a:rPr lang="en-US" sz="2400" b="1" kern="1200" dirty="0"/>
            <a:t>improve early detection</a:t>
          </a:r>
          <a:r>
            <a:rPr lang="en-US" sz="2400" b="0" kern="1200" dirty="0"/>
            <a:t>, and prevention, and reduce healthcare costs</a:t>
          </a:r>
          <a:r>
            <a:rPr lang="en-US" sz="2400" b="1" kern="1200" dirty="0"/>
            <a:t>.</a:t>
          </a:r>
          <a:endParaRPr lang="en-US" sz="2400" kern="1200" dirty="0"/>
        </a:p>
      </dsp:txBody>
      <dsp:txXfrm>
        <a:off x="1885791" y="1716999"/>
        <a:ext cx="3534954" cy="1499677"/>
      </dsp:txXfrm>
    </dsp:sp>
    <dsp:sp modelId="{1B3304AA-052E-4299-BB6A-D407043F2BAF}">
      <dsp:nvSpPr>
        <dsp:cNvPr id="0" name=""/>
        <dsp:cNvSpPr/>
      </dsp:nvSpPr>
      <dsp:spPr>
        <a:xfrm>
          <a:off x="6036685" y="1716999"/>
          <a:ext cx="1499677" cy="149967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9D63C9-1819-406C-8DA6-CA40C51AED24}">
      <dsp:nvSpPr>
        <dsp:cNvPr id="0" name=""/>
        <dsp:cNvSpPr/>
      </dsp:nvSpPr>
      <dsp:spPr>
        <a:xfrm>
          <a:off x="6351617" y="2031931"/>
          <a:ext cx="869813" cy="8698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0940AD-30F4-431B-82C2-8CB7477E9421}">
      <dsp:nvSpPr>
        <dsp:cNvPr id="0" name=""/>
        <dsp:cNvSpPr/>
      </dsp:nvSpPr>
      <dsp:spPr>
        <a:xfrm>
          <a:off x="7857722" y="1716999"/>
          <a:ext cx="3534954" cy="14996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dirty="0"/>
            <a:t>Business Question:</a:t>
          </a:r>
        </a:p>
        <a:p>
          <a:pPr marL="0" lvl="0" indent="0" algn="l" defTabSz="1066800">
            <a:lnSpc>
              <a:spcPct val="100000"/>
            </a:lnSpc>
            <a:spcBef>
              <a:spcPct val="0"/>
            </a:spcBef>
            <a:spcAft>
              <a:spcPct val="35000"/>
            </a:spcAft>
            <a:buNone/>
          </a:pPr>
          <a:r>
            <a:rPr lang="en-US" sz="2400" b="0" kern="1200" dirty="0"/>
            <a:t>How can we leverage a </a:t>
          </a:r>
          <a:r>
            <a:rPr lang="en-US" sz="2400" b="1" kern="1200" dirty="0"/>
            <a:t>subset of risk factors </a:t>
          </a:r>
          <a:r>
            <a:rPr lang="en-US" sz="2400" b="0" kern="1200" dirty="0"/>
            <a:t>and </a:t>
          </a:r>
          <a:r>
            <a:rPr lang="en-US" sz="2400" b="1" kern="1200" dirty="0"/>
            <a:t>machine learning techniques</a:t>
          </a:r>
          <a:r>
            <a:rPr lang="en-US" sz="2400" b="0" kern="1200" dirty="0"/>
            <a:t> to accurately predict </a:t>
          </a:r>
          <a:r>
            <a:rPr lang="en-US" sz="2400" b="0" i="1" kern="1200" dirty="0"/>
            <a:t>if an individual has diabetes or is at high risk of developing it?</a:t>
          </a:r>
        </a:p>
      </dsp:txBody>
      <dsp:txXfrm>
        <a:off x="7857722" y="1716999"/>
        <a:ext cx="3534954" cy="14996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6CB16-E028-4974-B416-6F8C87219B07}">
      <dsp:nvSpPr>
        <dsp:cNvPr id="0" name=""/>
        <dsp:cNvSpPr/>
      </dsp:nvSpPr>
      <dsp:spPr>
        <a:xfrm rot="5400000">
          <a:off x="490977" y="998034"/>
          <a:ext cx="1561198" cy="18830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6DA8DF4-0267-481F-A648-5F10A0792D43}">
      <dsp:nvSpPr>
        <dsp:cNvPr id="0" name=""/>
        <dsp:cNvSpPr/>
      </dsp:nvSpPr>
      <dsp:spPr>
        <a:xfrm>
          <a:off x="849084" y="150"/>
          <a:ext cx="2092332" cy="12553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NZ" sz="2200" b="1" kern="1200" dirty="0">
              <a:effectLst>
                <a:outerShdw blurRad="38100" dist="38100" dir="2700000" algn="tl">
                  <a:srgbClr val="000000">
                    <a:alpha val="43137"/>
                  </a:srgbClr>
                </a:outerShdw>
              </a:effectLst>
            </a:rPr>
            <a:t>Data Collection</a:t>
          </a:r>
        </a:p>
      </dsp:txBody>
      <dsp:txXfrm>
        <a:off x="885853" y="36919"/>
        <a:ext cx="2018794" cy="1181861"/>
      </dsp:txXfrm>
    </dsp:sp>
    <dsp:sp modelId="{07583FA5-B191-422D-A175-732573707C50}">
      <dsp:nvSpPr>
        <dsp:cNvPr id="0" name=""/>
        <dsp:cNvSpPr/>
      </dsp:nvSpPr>
      <dsp:spPr>
        <a:xfrm rot="5400000">
          <a:off x="490977" y="2567283"/>
          <a:ext cx="1561198" cy="18830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024ADC8-89F6-4713-BDD9-158DF3D7A6D3}">
      <dsp:nvSpPr>
        <dsp:cNvPr id="0" name=""/>
        <dsp:cNvSpPr/>
      </dsp:nvSpPr>
      <dsp:spPr>
        <a:xfrm>
          <a:off x="849084" y="1569400"/>
          <a:ext cx="2092332" cy="12553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NZ" sz="2200" b="1" kern="1200">
              <a:effectLst>
                <a:outerShdw blurRad="38100" dist="38100" dir="2700000" algn="tl">
                  <a:srgbClr val="000000">
                    <a:alpha val="43137"/>
                  </a:srgbClr>
                </a:outerShdw>
              </a:effectLst>
            </a:rPr>
            <a:t>Data Cleaning / EDA</a:t>
          </a:r>
        </a:p>
      </dsp:txBody>
      <dsp:txXfrm>
        <a:off x="885853" y="1606169"/>
        <a:ext cx="2018794" cy="1181861"/>
      </dsp:txXfrm>
    </dsp:sp>
    <dsp:sp modelId="{E891352B-F8C1-4A34-8DDE-F222E55BF5D4}">
      <dsp:nvSpPr>
        <dsp:cNvPr id="0" name=""/>
        <dsp:cNvSpPr/>
      </dsp:nvSpPr>
      <dsp:spPr>
        <a:xfrm>
          <a:off x="1275602" y="3351908"/>
          <a:ext cx="2774751" cy="18830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FD4C8E-0FC4-432D-92C4-564A6D4E55E0}">
      <dsp:nvSpPr>
        <dsp:cNvPr id="0" name=""/>
        <dsp:cNvSpPr/>
      </dsp:nvSpPr>
      <dsp:spPr>
        <a:xfrm>
          <a:off x="849084" y="3138649"/>
          <a:ext cx="2092332" cy="12553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NZ" sz="2200" b="1" kern="1200">
              <a:effectLst>
                <a:outerShdw blurRad="38100" dist="38100" dir="2700000" algn="tl">
                  <a:srgbClr val="000000">
                    <a:alpha val="43137"/>
                  </a:srgbClr>
                </a:outerShdw>
              </a:effectLst>
            </a:rPr>
            <a:t>Feature Selection</a:t>
          </a:r>
        </a:p>
      </dsp:txBody>
      <dsp:txXfrm>
        <a:off x="885853" y="3175418"/>
        <a:ext cx="2018794" cy="1181861"/>
      </dsp:txXfrm>
    </dsp:sp>
    <dsp:sp modelId="{21CB268F-B5ED-4344-8AD0-DA2C9C0F7A2F}">
      <dsp:nvSpPr>
        <dsp:cNvPr id="0" name=""/>
        <dsp:cNvSpPr/>
      </dsp:nvSpPr>
      <dsp:spPr>
        <a:xfrm rot="16200000">
          <a:off x="3273779" y="2567283"/>
          <a:ext cx="1561198" cy="18830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6BB53AB-FC76-4B9F-BE1A-422070B2EDB9}">
      <dsp:nvSpPr>
        <dsp:cNvPr id="0" name=""/>
        <dsp:cNvSpPr/>
      </dsp:nvSpPr>
      <dsp:spPr>
        <a:xfrm>
          <a:off x="3631887" y="3138649"/>
          <a:ext cx="2092332" cy="12553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NZ" sz="2200" b="1" kern="1200">
              <a:effectLst>
                <a:outerShdw blurRad="38100" dist="38100" dir="2700000" algn="tl">
                  <a:srgbClr val="000000">
                    <a:alpha val="43137"/>
                  </a:srgbClr>
                </a:outerShdw>
              </a:effectLst>
            </a:rPr>
            <a:t>Data Preprocessing</a:t>
          </a:r>
        </a:p>
      </dsp:txBody>
      <dsp:txXfrm>
        <a:off x="3668656" y="3175418"/>
        <a:ext cx="2018794" cy="1181861"/>
      </dsp:txXfrm>
    </dsp:sp>
    <dsp:sp modelId="{16B7F6FF-6E1F-4984-989A-C55B321C8170}">
      <dsp:nvSpPr>
        <dsp:cNvPr id="0" name=""/>
        <dsp:cNvSpPr/>
      </dsp:nvSpPr>
      <dsp:spPr>
        <a:xfrm rot="16200000">
          <a:off x="3273779" y="998034"/>
          <a:ext cx="1561198" cy="18830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DF6A342-6868-45E4-869E-616EBBD88DAB}">
      <dsp:nvSpPr>
        <dsp:cNvPr id="0" name=""/>
        <dsp:cNvSpPr/>
      </dsp:nvSpPr>
      <dsp:spPr>
        <a:xfrm>
          <a:off x="3631887" y="1569400"/>
          <a:ext cx="2092332" cy="12553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NZ" sz="2200" b="1" kern="1200">
              <a:effectLst>
                <a:outerShdw blurRad="38100" dist="38100" dir="2700000" algn="tl">
                  <a:srgbClr val="000000">
                    <a:alpha val="43137"/>
                  </a:srgbClr>
                </a:outerShdw>
              </a:effectLst>
            </a:rPr>
            <a:t>Model Development</a:t>
          </a:r>
        </a:p>
      </dsp:txBody>
      <dsp:txXfrm>
        <a:off x="3668656" y="1606169"/>
        <a:ext cx="2018794" cy="1181861"/>
      </dsp:txXfrm>
    </dsp:sp>
    <dsp:sp modelId="{C2F0F9BB-BEF4-4D0F-B271-63066C08E4F8}">
      <dsp:nvSpPr>
        <dsp:cNvPr id="0" name=""/>
        <dsp:cNvSpPr/>
      </dsp:nvSpPr>
      <dsp:spPr>
        <a:xfrm>
          <a:off x="4058404" y="213409"/>
          <a:ext cx="2774751" cy="18830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FD74786-D0E3-4BEB-81B8-2EF46B71051E}">
      <dsp:nvSpPr>
        <dsp:cNvPr id="0" name=""/>
        <dsp:cNvSpPr/>
      </dsp:nvSpPr>
      <dsp:spPr>
        <a:xfrm>
          <a:off x="3631887" y="150"/>
          <a:ext cx="2092332" cy="12553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NZ" sz="2200" b="1" kern="1200">
              <a:effectLst>
                <a:outerShdw blurRad="38100" dist="38100" dir="2700000" algn="tl">
                  <a:srgbClr val="000000">
                    <a:alpha val="43137"/>
                  </a:srgbClr>
                </a:outerShdw>
              </a:effectLst>
            </a:rPr>
            <a:t>Model Optimisation</a:t>
          </a:r>
        </a:p>
      </dsp:txBody>
      <dsp:txXfrm>
        <a:off x="3668656" y="36919"/>
        <a:ext cx="2018794" cy="1181861"/>
      </dsp:txXfrm>
    </dsp:sp>
    <dsp:sp modelId="{188FBEDF-F713-4F26-A08E-B5F1CA27B31C}">
      <dsp:nvSpPr>
        <dsp:cNvPr id="0" name=""/>
        <dsp:cNvSpPr/>
      </dsp:nvSpPr>
      <dsp:spPr>
        <a:xfrm rot="5400000">
          <a:off x="6056582" y="998034"/>
          <a:ext cx="1561198" cy="18830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898AAC-2480-468E-B448-40C963C35D50}">
      <dsp:nvSpPr>
        <dsp:cNvPr id="0" name=""/>
        <dsp:cNvSpPr/>
      </dsp:nvSpPr>
      <dsp:spPr>
        <a:xfrm>
          <a:off x="6414689" y="150"/>
          <a:ext cx="2092332" cy="12553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NZ" sz="2200" b="1" kern="1200">
              <a:effectLst>
                <a:outerShdw blurRad="38100" dist="38100" dir="2700000" algn="tl">
                  <a:srgbClr val="000000">
                    <a:alpha val="43137"/>
                  </a:srgbClr>
                </a:outerShdw>
              </a:effectLst>
            </a:rPr>
            <a:t>Performance Evaluation</a:t>
          </a:r>
        </a:p>
      </dsp:txBody>
      <dsp:txXfrm>
        <a:off x="6451458" y="36919"/>
        <a:ext cx="2018794" cy="1181861"/>
      </dsp:txXfrm>
    </dsp:sp>
    <dsp:sp modelId="{2978866E-9714-4BEF-A73F-2562E0283229}">
      <dsp:nvSpPr>
        <dsp:cNvPr id="0" name=""/>
        <dsp:cNvSpPr/>
      </dsp:nvSpPr>
      <dsp:spPr>
        <a:xfrm rot="5400000">
          <a:off x="6056582" y="2567283"/>
          <a:ext cx="1561198" cy="18830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4C15C2-5551-4B2F-BC26-6ED260861C57}">
      <dsp:nvSpPr>
        <dsp:cNvPr id="0" name=""/>
        <dsp:cNvSpPr/>
      </dsp:nvSpPr>
      <dsp:spPr>
        <a:xfrm>
          <a:off x="6414689" y="1569400"/>
          <a:ext cx="2092332" cy="12553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NZ" sz="2200" b="1" kern="1200">
              <a:effectLst>
                <a:outerShdw blurRad="38100" dist="38100" dir="2700000" algn="tl">
                  <a:srgbClr val="000000">
                    <a:alpha val="43137"/>
                  </a:srgbClr>
                </a:outerShdw>
              </a:effectLst>
            </a:rPr>
            <a:t>Final Model Selection</a:t>
          </a:r>
        </a:p>
      </dsp:txBody>
      <dsp:txXfrm>
        <a:off x="6451458" y="1606169"/>
        <a:ext cx="2018794" cy="1181861"/>
      </dsp:txXfrm>
    </dsp:sp>
    <dsp:sp modelId="{272638F1-DFE5-4DAC-876F-A9E5507E21E8}">
      <dsp:nvSpPr>
        <dsp:cNvPr id="0" name=""/>
        <dsp:cNvSpPr/>
      </dsp:nvSpPr>
      <dsp:spPr>
        <a:xfrm>
          <a:off x="6414689" y="3138649"/>
          <a:ext cx="2092332" cy="125539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NZ" sz="2200" b="1" kern="1200" dirty="0">
              <a:effectLst>
                <a:outerShdw blurRad="38100" dist="38100" dir="2700000" algn="tl">
                  <a:srgbClr val="000000">
                    <a:alpha val="43137"/>
                  </a:srgbClr>
                </a:outerShdw>
              </a:effectLst>
            </a:rPr>
            <a:t>Insights &amp; Future Development</a:t>
          </a:r>
        </a:p>
      </dsp:txBody>
      <dsp:txXfrm>
        <a:off x="6451458" y="3175418"/>
        <a:ext cx="2018794" cy="11818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871E8-7D60-420D-A3BF-FF30F78B7BFB}">
      <dsp:nvSpPr>
        <dsp:cNvPr id="0" name=""/>
        <dsp:cNvSpPr/>
      </dsp:nvSpPr>
      <dsp:spPr>
        <a:xfrm>
          <a:off x="0" y="7822"/>
          <a:ext cx="10898908" cy="11934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Dataset Source:</a:t>
          </a:r>
          <a:r>
            <a:rPr lang="en-US" sz="3000" kern="1200" dirty="0"/>
            <a:t> Kaggle dataset on health indicators related to diabetes (survey year - </a:t>
          </a:r>
          <a:r>
            <a:rPr lang="en-US" sz="3000" b="1" kern="1200" dirty="0"/>
            <a:t>2015</a:t>
          </a:r>
          <a:r>
            <a:rPr lang="en-US" sz="3000" kern="1200" dirty="0"/>
            <a:t>) </a:t>
          </a:r>
        </a:p>
      </dsp:txBody>
      <dsp:txXfrm>
        <a:off x="58257" y="66079"/>
        <a:ext cx="10782394" cy="1076886"/>
      </dsp:txXfrm>
    </dsp:sp>
    <dsp:sp modelId="{1103F1B4-149A-42AC-9C68-13A9BD248C43}">
      <dsp:nvSpPr>
        <dsp:cNvPr id="0" name=""/>
        <dsp:cNvSpPr/>
      </dsp:nvSpPr>
      <dsp:spPr>
        <a:xfrm>
          <a:off x="0" y="1201222"/>
          <a:ext cx="10898908" cy="1148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04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Based on the </a:t>
          </a:r>
          <a:r>
            <a:rPr lang="en-US" sz="2400" b="1" kern="1200" dirty="0"/>
            <a:t>Behavioral Risk Factor </a:t>
          </a:r>
          <a:r>
            <a:rPr lang="en-US" sz="2400" kern="1200" dirty="0"/>
            <a:t>Surveillance System (BRFSS) - US</a:t>
          </a:r>
        </a:p>
        <a:p>
          <a:pPr marL="228600" lvl="1" indent="-228600" algn="l" defTabSz="1066800">
            <a:lnSpc>
              <a:spcPct val="90000"/>
            </a:lnSpc>
            <a:spcBef>
              <a:spcPct val="0"/>
            </a:spcBef>
            <a:spcAft>
              <a:spcPct val="20000"/>
            </a:spcAft>
            <a:buChar char="•"/>
          </a:pPr>
          <a:r>
            <a:rPr lang="en-US" sz="2400" kern="1200" dirty="0"/>
            <a:t>Annual health-related telephone survey conducted by the </a:t>
          </a:r>
          <a:r>
            <a:rPr lang="en-US" sz="2400" b="1" kern="1200" dirty="0"/>
            <a:t>Centers for Disease Control and Prevention</a:t>
          </a:r>
          <a:r>
            <a:rPr lang="en-US" sz="2400" kern="1200" dirty="0"/>
            <a:t> (CDC) since 1984</a:t>
          </a:r>
        </a:p>
      </dsp:txBody>
      <dsp:txXfrm>
        <a:off x="0" y="1201222"/>
        <a:ext cx="10898908" cy="1148850"/>
      </dsp:txXfrm>
    </dsp:sp>
    <dsp:sp modelId="{D3B682F6-09E9-4F9D-B7D2-1DBDE5CB083D}">
      <dsp:nvSpPr>
        <dsp:cNvPr id="0" name=""/>
        <dsp:cNvSpPr/>
      </dsp:nvSpPr>
      <dsp:spPr>
        <a:xfrm>
          <a:off x="0" y="2350072"/>
          <a:ext cx="10898908" cy="100491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a:t>Features Include:</a:t>
          </a:r>
          <a:r>
            <a:rPr lang="en-US" sz="3000" kern="1200"/>
            <a:t> </a:t>
          </a:r>
        </a:p>
      </dsp:txBody>
      <dsp:txXfrm>
        <a:off x="49056" y="2399128"/>
        <a:ext cx="10800796" cy="906802"/>
      </dsp:txXfrm>
    </dsp:sp>
    <dsp:sp modelId="{CCA6CE2C-2479-421C-A748-E99E751F5202}">
      <dsp:nvSpPr>
        <dsp:cNvPr id="0" name=""/>
        <dsp:cNvSpPr/>
      </dsp:nvSpPr>
      <dsp:spPr>
        <a:xfrm>
          <a:off x="0" y="3354986"/>
          <a:ext cx="10898908" cy="1645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04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b="1" kern="1200" dirty="0"/>
            <a:t>Demographics</a:t>
          </a:r>
          <a:r>
            <a:rPr lang="en-US" sz="2400" kern="1200" dirty="0"/>
            <a:t>: Age, Sex, Education, Income level</a:t>
          </a:r>
        </a:p>
        <a:p>
          <a:pPr marL="228600" lvl="1" indent="-228600" algn="l" defTabSz="1066800">
            <a:lnSpc>
              <a:spcPct val="90000"/>
            </a:lnSpc>
            <a:spcBef>
              <a:spcPct val="0"/>
            </a:spcBef>
            <a:spcAft>
              <a:spcPct val="20000"/>
            </a:spcAft>
            <a:buChar char="•"/>
          </a:pPr>
          <a:r>
            <a:rPr lang="en-US" sz="2400" b="1" kern="1200" dirty="0"/>
            <a:t>Health </a:t>
          </a:r>
          <a:r>
            <a:rPr lang="en-US" sz="2400" kern="1200" dirty="0"/>
            <a:t>indicators: BMI, Blood Pressure, Cholesterol</a:t>
          </a:r>
        </a:p>
        <a:p>
          <a:pPr marL="228600" lvl="1" indent="-228600" algn="l" defTabSz="1066800">
            <a:lnSpc>
              <a:spcPct val="90000"/>
            </a:lnSpc>
            <a:spcBef>
              <a:spcPct val="0"/>
            </a:spcBef>
            <a:spcAft>
              <a:spcPct val="20000"/>
            </a:spcAft>
            <a:buChar char="•"/>
          </a:pPr>
          <a:r>
            <a:rPr lang="en-US" sz="2400" b="1" kern="1200" dirty="0"/>
            <a:t>Lifestyle</a:t>
          </a:r>
          <a:r>
            <a:rPr lang="en-US" sz="2400" kern="1200" dirty="0"/>
            <a:t> factors: Smoking, Alcohol consumption, Physical activity</a:t>
          </a:r>
        </a:p>
        <a:p>
          <a:pPr marL="228600" lvl="1" indent="-228600" algn="l" defTabSz="1066800">
            <a:lnSpc>
              <a:spcPct val="90000"/>
            </a:lnSpc>
            <a:spcBef>
              <a:spcPct val="0"/>
            </a:spcBef>
            <a:spcAft>
              <a:spcPct val="20000"/>
            </a:spcAft>
            <a:buChar char="•"/>
          </a:pPr>
          <a:r>
            <a:rPr lang="en-US" sz="2400" kern="1200" dirty="0"/>
            <a:t>General </a:t>
          </a:r>
          <a:r>
            <a:rPr lang="en-US" sz="2400" b="1" kern="1200" dirty="0"/>
            <a:t>health status </a:t>
          </a:r>
          <a:r>
            <a:rPr lang="en-US" sz="2400" kern="1200" dirty="0"/>
            <a:t>and </a:t>
          </a:r>
          <a:r>
            <a:rPr lang="en-US" sz="2400" b="1" kern="1200" dirty="0"/>
            <a:t>access</a:t>
          </a:r>
          <a:r>
            <a:rPr lang="en-US" sz="2400" kern="1200" dirty="0"/>
            <a:t> to healthcare</a:t>
          </a:r>
        </a:p>
      </dsp:txBody>
      <dsp:txXfrm>
        <a:off x="0" y="3354986"/>
        <a:ext cx="10898908" cy="16456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CDC69-508A-4420-BC77-91A2CB9B3FA1}">
      <dsp:nvSpPr>
        <dsp:cNvPr id="0" name=""/>
        <dsp:cNvSpPr/>
      </dsp:nvSpPr>
      <dsp:spPr>
        <a:xfrm>
          <a:off x="0" y="47717"/>
          <a:ext cx="7444599" cy="73709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a:t>Algorithms / Models Used:</a:t>
          </a:r>
          <a:r>
            <a:rPr lang="en-US" sz="3000" kern="1200"/>
            <a:t> </a:t>
          </a:r>
        </a:p>
      </dsp:txBody>
      <dsp:txXfrm>
        <a:off x="35982" y="83699"/>
        <a:ext cx="7372635" cy="665135"/>
      </dsp:txXfrm>
    </dsp:sp>
    <dsp:sp modelId="{570B59AA-74F4-489F-A17F-20D71062B21A}">
      <dsp:nvSpPr>
        <dsp:cNvPr id="0" name=""/>
        <dsp:cNvSpPr/>
      </dsp:nvSpPr>
      <dsp:spPr>
        <a:xfrm>
          <a:off x="0" y="784817"/>
          <a:ext cx="7444599" cy="322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366"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b="1" kern="1200" dirty="0"/>
            <a:t>Logistic Regression (LR) </a:t>
          </a:r>
          <a:r>
            <a:rPr lang="en-US" sz="2300" kern="1200" dirty="0"/>
            <a:t>- </a:t>
          </a:r>
          <a:r>
            <a:rPr lang="en-US" sz="2300" b="1" kern="1200" dirty="0"/>
            <a:t>Simple</a:t>
          </a:r>
          <a:r>
            <a:rPr lang="en-US" sz="2300" kern="1200" dirty="0"/>
            <a:t> yet effective linear model for </a:t>
          </a:r>
          <a:r>
            <a:rPr lang="en-US" sz="2300" b="1" kern="1200" dirty="0"/>
            <a:t>binary</a:t>
          </a:r>
          <a:r>
            <a:rPr lang="en-US" sz="2300" kern="1200" dirty="0"/>
            <a:t> classification </a:t>
          </a:r>
        </a:p>
        <a:p>
          <a:pPr marL="228600" lvl="1" indent="-228600" algn="l" defTabSz="1022350">
            <a:lnSpc>
              <a:spcPct val="90000"/>
            </a:lnSpc>
            <a:spcBef>
              <a:spcPct val="0"/>
            </a:spcBef>
            <a:spcAft>
              <a:spcPct val="20000"/>
            </a:spcAft>
            <a:buChar char="•"/>
          </a:pPr>
          <a:r>
            <a:rPr lang="en-US" sz="2300" b="1" kern="1200"/>
            <a:t>Naive Bayes (NB) </a:t>
          </a:r>
          <a:r>
            <a:rPr lang="en-US" sz="2300" kern="1200"/>
            <a:t>- Efficient for </a:t>
          </a:r>
          <a:r>
            <a:rPr lang="en-US" sz="2300" b="1" kern="1200"/>
            <a:t>high-dimensional</a:t>
          </a:r>
          <a:r>
            <a:rPr lang="en-US" sz="2300" kern="1200"/>
            <a:t> data</a:t>
          </a:r>
        </a:p>
        <a:p>
          <a:pPr marL="228600" lvl="1" indent="-228600" algn="l" defTabSz="1022350">
            <a:lnSpc>
              <a:spcPct val="90000"/>
            </a:lnSpc>
            <a:spcBef>
              <a:spcPct val="0"/>
            </a:spcBef>
            <a:spcAft>
              <a:spcPct val="20000"/>
            </a:spcAft>
            <a:buChar char="•"/>
          </a:pPr>
          <a:r>
            <a:rPr lang="en-US" sz="2300" b="1" kern="1200"/>
            <a:t>Decision Tree (DT)</a:t>
          </a:r>
          <a:r>
            <a:rPr lang="en-US" sz="2300" kern="1200"/>
            <a:t> - Provides clear decision rules, handles </a:t>
          </a:r>
          <a:r>
            <a:rPr lang="en-US" sz="2300" b="1" kern="1200"/>
            <a:t>non-linear relationships</a:t>
          </a:r>
          <a:endParaRPr lang="en-US" sz="2300" kern="1200"/>
        </a:p>
        <a:p>
          <a:pPr marL="228600" lvl="1" indent="-228600" algn="l" defTabSz="1022350">
            <a:lnSpc>
              <a:spcPct val="90000"/>
            </a:lnSpc>
            <a:spcBef>
              <a:spcPct val="0"/>
            </a:spcBef>
            <a:spcAft>
              <a:spcPct val="20000"/>
            </a:spcAft>
            <a:buChar char="•"/>
          </a:pPr>
          <a:r>
            <a:rPr lang="en-US" sz="2300" b="1" kern="1200"/>
            <a:t>Random Forest (RF) </a:t>
          </a:r>
          <a:r>
            <a:rPr lang="en-US" sz="2300" kern="1200"/>
            <a:t>- Ensemble of decision trees that </a:t>
          </a:r>
          <a:r>
            <a:rPr lang="en-US" sz="2300" b="1" kern="1200"/>
            <a:t>improves accuracy</a:t>
          </a:r>
          <a:r>
            <a:rPr lang="en-US" sz="2300" kern="1200"/>
            <a:t>, handles </a:t>
          </a:r>
          <a:r>
            <a:rPr lang="en-US" sz="2300" b="1" kern="1200"/>
            <a:t>complex</a:t>
          </a:r>
          <a:r>
            <a:rPr lang="en-US" sz="2300" kern="1200"/>
            <a:t> interactions </a:t>
          </a:r>
        </a:p>
      </dsp:txBody>
      <dsp:txXfrm>
        <a:off x="0" y="784817"/>
        <a:ext cx="7444599" cy="3229200"/>
      </dsp:txXfrm>
    </dsp:sp>
    <dsp:sp modelId="{A9EC8F69-0AC4-4FB6-81B7-2335C07F2C9C}">
      <dsp:nvSpPr>
        <dsp:cNvPr id="0" name=""/>
        <dsp:cNvSpPr/>
      </dsp:nvSpPr>
      <dsp:spPr>
        <a:xfrm>
          <a:off x="0" y="4014017"/>
          <a:ext cx="7444599" cy="73709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a:t>Baseline and Optimised Models:</a:t>
          </a:r>
          <a:r>
            <a:rPr lang="en-US" sz="3000" kern="1200"/>
            <a:t> </a:t>
          </a:r>
        </a:p>
      </dsp:txBody>
      <dsp:txXfrm>
        <a:off x="35982" y="4049999"/>
        <a:ext cx="7372635" cy="665135"/>
      </dsp:txXfrm>
    </dsp:sp>
    <dsp:sp modelId="{3998E5DA-4681-45CF-9F95-63EAABA42C47}">
      <dsp:nvSpPr>
        <dsp:cNvPr id="0" name=""/>
        <dsp:cNvSpPr/>
      </dsp:nvSpPr>
      <dsp:spPr>
        <a:xfrm>
          <a:off x="0" y="4751117"/>
          <a:ext cx="7444599" cy="1055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6366"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For each algorithm, both a baseline model and an optimised model (after applying SMOTE and hyperparameter tuning) were trained and evaluated.</a:t>
          </a:r>
        </a:p>
      </dsp:txBody>
      <dsp:txXfrm>
        <a:off x="0" y="4751117"/>
        <a:ext cx="7444599" cy="10557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5BB61-B179-4731-9317-44979F0DF53F}">
      <dsp:nvSpPr>
        <dsp:cNvPr id="0" name=""/>
        <dsp:cNvSpPr/>
      </dsp:nvSpPr>
      <dsp:spPr>
        <a:xfrm>
          <a:off x="0" y="0"/>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D24EA3-04F2-4BBB-9E66-8BABD67F7AF7}">
      <dsp:nvSpPr>
        <dsp:cNvPr id="0" name=""/>
        <dsp:cNvSpPr/>
      </dsp:nvSpPr>
      <dsp:spPr>
        <a:xfrm>
          <a:off x="0" y="0"/>
          <a:ext cx="210312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A range of benefits - from </a:t>
          </a:r>
          <a:r>
            <a:rPr lang="en-US" sz="2900" b="1" kern="1200" dirty="0"/>
            <a:t>individual</a:t>
          </a:r>
          <a:r>
            <a:rPr lang="en-US" sz="2900" kern="1200" dirty="0"/>
            <a:t> patient care to </a:t>
          </a:r>
          <a:r>
            <a:rPr lang="en-US" sz="2900" b="1" kern="1200" dirty="0"/>
            <a:t>broader public health </a:t>
          </a:r>
          <a:r>
            <a:rPr lang="en-US" sz="2900" kern="1200" dirty="0"/>
            <a:t>impacts:</a:t>
          </a:r>
        </a:p>
      </dsp:txBody>
      <dsp:txXfrm>
        <a:off x="0" y="0"/>
        <a:ext cx="2103120" cy="4351338"/>
      </dsp:txXfrm>
    </dsp:sp>
    <dsp:sp modelId="{02B18355-6069-4D2C-97EE-0D715F5260CF}">
      <dsp:nvSpPr>
        <dsp:cNvPr id="0" name=""/>
        <dsp:cNvSpPr/>
      </dsp:nvSpPr>
      <dsp:spPr>
        <a:xfrm>
          <a:off x="2260854" y="51151"/>
          <a:ext cx="8254746" cy="102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Early Disease Detection</a:t>
          </a:r>
          <a:r>
            <a:rPr lang="en-US" sz="2800" kern="1200"/>
            <a:t>: Identify at-risk individuals before symptoms appear</a:t>
          </a:r>
        </a:p>
      </dsp:txBody>
      <dsp:txXfrm>
        <a:off x="2260854" y="51151"/>
        <a:ext cx="8254746" cy="1023031"/>
      </dsp:txXfrm>
    </dsp:sp>
    <dsp:sp modelId="{4810C437-BE4F-492A-96AB-DD48F40BEBCE}">
      <dsp:nvSpPr>
        <dsp:cNvPr id="0" name=""/>
        <dsp:cNvSpPr/>
      </dsp:nvSpPr>
      <dsp:spPr>
        <a:xfrm>
          <a:off x="2103120" y="1074183"/>
          <a:ext cx="84124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3567DD-CA54-4F41-8C00-D389722780AD}">
      <dsp:nvSpPr>
        <dsp:cNvPr id="0" name=""/>
        <dsp:cNvSpPr/>
      </dsp:nvSpPr>
      <dsp:spPr>
        <a:xfrm>
          <a:off x="2260854" y="1125335"/>
          <a:ext cx="8254746" cy="102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Personalised Prevention</a:t>
          </a:r>
          <a:r>
            <a:rPr lang="en-US" sz="2800" kern="1200"/>
            <a:t>: Tailor health interventions based on individual risk profiles</a:t>
          </a:r>
        </a:p>
      </dsp:txBody>
      <dsp:txXfrm>
        <a:off x="2260854" y="1125335"/>
        <a:ext cx="8254746" cy="1023031"/>
      </dsp:txXfrm>
    </dsp:sp>
    <dsp:sp modelId="{B84CF040-A50B-4634-AD1F-919FA0BE780B}">
      <dsp:nvSpPr>
        <dsp:cNvPr id="0" name=""/>
        <dsp:cNvSpPr/>
      </dsp:nvSpPr>
      <dsp:spPr>
        <a:xfrm>
          <a:off x="2103120" y="2148366"/>
          <a:ext cx="84124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4CF0C3-7C95-4248-8C42-6D5DC1B91B7C}">
      <dsp:nvSpPr>
        <dsp:cNvPr id="0" name=""/>
        <dsp:cNvSpPr/>
      </dsp:nvSpPr>
      <dsp:spPr>
        <a:xfrm>
          <a:off x="2260854" y="2199518"/>
          <a:ext cx="8254746" cy="102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Resource Optimisation</a:t>
          </a:r>
          <a:r>
            <a:rPr lang="en-US" sz="2800" kern="1200"/>
            <a:t>: Allocate healthcare resources more efficiently to high-risk groups</a:t>
          </a:r>
        </a:p>
      </dsp:txBody>
      <dsp:txXfrm>
        <a:off x="2260854" y="2199518"/>
        <a:ext cx="8254746" cy="1023031"/>
      </dsp:txXfrm>
    </dsp:sp>
    <dsp:sp modelId="{8FF43712-E10C-4ED8-AD54-6770E5C3E011}">
      <dsp:nvSpPr>
        <dsp:cNvPr id="0" name=""/>
        <dsp:cNvSpPr/>
      </dsp:nvSpPr>
      <dsp:spPr>
        <a:xfrm>
          <a:off x="2103120" y="3222550"/>
          <a:ext cx="84124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813075-58BE-413C-98D6-B4929D3949DF}">
      <dsp:nvSpPr>
        <dsp:cNvPr id="0" name=""/>
        <dsp:cNvSpPr/>
      </dsp:nvSpPr>
      <dsp:spPr>
        <a:xfrm>
          <a:off x="2260854" y="3273701"/>
          <a:ext cx="8254746" cy="102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Health Policy Support</a:t>
          </a:r>
          <a:r>
            <a:rPr lang="en-US" sz="2800" kern="1200"/>
            <a:t>: Inform evidence-based public health policies and initiatives</a:t>
          </a:r>
        </a:p>
      </dsp:txBody>
      <dsp:txXfrm>
        <a:off x="2260854" y="3273701"/>
        <a:ext cx="8254746" cy="1023031"/>
      </dsp:txXfrm>
    </dsp:sp>
    <dsp:sp modelId="{57B50FF6-8959-4240-88EE-B3E4F29D2F83}">
      <dsp:nvSpPr>
        <dsp:cNvPr id="0" name=""/>
        <dsp:cNvSpPr/>
      </dsp:nvSpPr>
      <dsp:spPr>
        <a:xfrm>
          <a:off x="2103120" y="4296733"/>
          <a:ext cx="84124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8DB3C1-F2D3-4171-B9CA-5706D089BC8F}" type="datetimeFigureOut">
              <a:rPr lang="en-NZ" smtClean="0"/>
              <a:t>22/08/2024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8D300-B274-4138-A63D-0AA53E7B488D}" type="slidenum">
              <a:rPr lang="en-NZ" smtClean="0"/>
              <a:t>‹#›</a:t>
            </a:fld>
            <a:endParaRPr lang="en-NZ"/>
          </a:p>
        </p:txBody>
      </p:sp>
    </p:spTree>
    <p:extLst>
      <p:ext uri="{BB962C8B-B14F-4D97-AF65-F5344CB8AC3E}">
        <p14:creationId xmlns:p14="http://schemas.microsoft.com/office/powerpoint/2010/main" val="2320341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cdc.gov/pcd/issues/2019/19_0109.ht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Diabetes in New Zealand:</a:t>
            </a:r>
            <a:endParaRPr lang="en-US" dirty="0"/>
          </a:p>
          <a:p>
            <a:pPr>
              <a:buFont typeface="Arial" panose="020B0604020202020204" pitchFamily="34" charset="0"/>
              <a:buChar char="•"/>
            </a:pPr>
            <a:r>
              <a:rPr lang="en-US" dirty="0"/>
              <a:t>Prevalence: Approximately 253,000 people (5% of the population) diagnosed with diabetes as of 2021</a:t>
            </a:r>
          </a:p>
          <a:p>
            <a:pPr>
              <a:buFont typeface="Arial" panose="020B0604020202020204" pitchFamily="34" charset="0"/>
              <a:buChar char="•"/>
            </a:pPr>
            <a:r>
              <a:rPr lang="en-US" dirty="0"/>
              <a:t>Type distribution: 90% have Type 2 diabetes</a:t>
            </a:r>
          </a:p>
          <a:p>
            <a:pPr>
              <a:buFont typeface="Arial" panose="020B0604020202020204" pitchFamily="34" charset="0"/>
              <a:buChar char="•"/>
            </a:pPr>
            <a:r>
              <a:rPr lang="en-US" dirty="0"/>
              <a:t>Undiagnosed cases: Estimated 100,000 New Zealanders have undiagnosed diabetes</a:t>
            </a:r>
          </a:p>
          <a:p>
            <a:pPr>
              <a:buFont typeface="Arial" panose="020B0604020202020204" pitchFamily="34" charset="0"/>
              <a:buChar char="•"/>
            </a:pPr>
            <a:r>
              <a:rPr lang="en-US" dirty="0"/>
              <a:t>Economic impact: Annual cost to the NZ health system estimated at $2.1 billion (2021)</a:t>
            </a:r>
          </a:p>
          <a:p>
            <a:pPr>
              <a:buFont typeface="Arial" panose="020B0604020202020204" pitchFamily="34" charset="0"/>
              <a:buChar char="•"/>
            </a:pPr>
            <a:r>
              <a:rPr lang="en-US" dirty="0"/>
              <a:t>Trend: Diabetes rates have doubled in the past 10 years, expected to keep rising</a:t>
            </a:r>
          </a:p>
          <a:p>
            <a:endParaRPr lang="en-US" b="1" dirty="0"/>
          </a:p>
          <a:p>
            <a:r>
              <a:rPr lang="en-US" b="1" dirty="0"/>
              <a:t>&gt;&gt; Personal Experience:</a:t>
            </a:r>
            <a:endParaRPr lang="en-US" dirty="0"/>
          </a:p>
          <a:p>
            <a:pPr>
              <a:buFont typeface="Arial" panose="020B0604020202020204" pitchFamily="34" charset="0"/>
              <a:buChar char="•"/>
            </a:pPr>
            <a:r>
              <a:rPr lang="en-US" dirty="0"/>
              <a:t>Close family members affected by diabetes</a:t>
            </a:r>
          </a:p>
          <a:p>
            <a:pPr>
              <a:buFont typeface="Arial" panose="020B0604020202020204" pitchFamily="34" charset="0"/>
              <a:buChar char="•"/>
            </a:pPr>
            <a:r>
              <a:rPr lang="en-US" dirty="0"/>
              <a:t>Observed impacts: </a:t>
            </a:r>
          </a:p>
          <a:p>
            <a:pPr marL="742950" lvl="1" indent="-285750">
              <a:buFont typeface="Arial" panose="020B0604020202020204" pitchFamily="34" charset="0"/>
              <a:buChar char="•"/>
            </a:pPr>
            <a:r>
              <a:rPr lang="en-US" dirty="0"/>
              <a:t>Increased healthcare costs (ongoing medication, injections)</a:t>
            </a:r>
          </a:p>
          <a:p>
            <a:pPr marL="742950" lvl="1" indent="-285750">
              <a:buFont typeface="Arial" panose="020B0604020202020204" pitchFamily="34" charset="0"/>
              <a:buChar char="•"/>
            </a:pPr>
            <a:r>
              <a:rPr lang="en-US" dirty="0"/>
              <a:t>Vision impairment</a:t>
            </a:r>
          </a:p>
          <a:p>
            <a:pPr marL="742950" lvl="1" indent="-285750">
              <a:buFont typeface="Arial" panose="020B0604020202020204" pitchFamily="34" charset="0"/>
              <a:buChar char="•"/>
            </a:pPr>
            <a:r>
              <a:rPr lang="en-US" dirty="0"/>
              <a:t>Mobility issues</a:t>
            </a:r>
          </a:p>
          <a:p>
            <a:endParaRPr lang="en-US" b="1" dirty="0"/>
          </a:p>
          <a:p>
            <a:endParaRPr lang="en-NZ" dirty="0"/>
          </a:p>
        </p:txBody>
      </p:sp>
      <p:sp>
        <p:nvSpPr>
          <p:cNvPr id="4" name="Slide Number Placeholder 3"/>
          <p:cNvSpPr>
            <a:spLocks noGrp="1"/>
          </p:cNvSpPr>
          <p:nvPr>
            <p:ph type="sldNum" sz="quarter" idx="5"/>
          </p:nvPr>
        </p:nvSpPr>
        <p:spPr/>
        <p:txBody>
          <a:bodyPr/>
          <a:lstStyle/>
          <a:p>
            <a:fld id="{1908D300-B274-4138-A63D-0AA53E7B488D}" type="slidenum">
              <a:rPr lang="en-NZ" smtClean="0"/>
              <a:t>2</a:t>
            </a:fld>
            <a:endParaRPr lang="en-NZ"/>
          </a:p>
        </p:txBody>
      </p:sp>
    </p:spTree>
    <p:extLst>
      <p:ext uri="{BB962C8B-B14F-4D97-AF65-F5344CB8AC3E}">
        <p14:creationId xmlns:p14="http://schemas.microsoft.com/office/powerpoint/2010/main" val="1031893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&gt;&gt; Before I show my results, let’s look at the CDC’s research findings as our benchmark…..</a:t>
            </a:r>
          </a:p>
          <a:p>
            <a:r>
              <a:rPr lang="en-US" dirty="0"/>
              <a:t>This paper also states that: </a:t>
            </a:r>
          </a:p>
          <a:p>
            <a:r>
              <a:rPr lang="en-US" dirty="0"/>
              <a:t>Decision Tree model is preferred for initial screening for type 2 diabetes because it had the highest sensitivity (recall) and, therefore, detection rate</a:t>
            </a:r>
          </a:p>
          <a:p>
            <a:r>
              <a:rPr lang="en-US" dirty="0">
                <a:effectLst/>
                <a:hlinkClick r:id="rId3"/>
              </a:rPr>
              <a:t>https://www.cdc.gov/pcd/issues/2019/19_0109.htm</a:t>
            </a:r>
            <a:endParaRPr lang="en-NZ" dirty="0"/>
          </a:p>
        </p:txBody>
      </p:sp>
      <p:sp>
        <p:nvSpPr>
          <p:cNvPr id="4" name="Slide Number Placeholder 3"/>
          <p:cNvSpPr>
            <a:spLocks noGrp="1"/>
          </p:cNvSpPr>
          <p:nvPr>
            <p:ph type="sldNum" sz="quarter" idx="5"/>
          </p:nvPr>
        </p:nvSpPr>
        <p:spPr/>
        <p:txBody>
          <a:bodyPr/>
          <a:lstStyle/>
          <a:p>
            <a:fld id="{1908D300-B274-4138-A63D-0AA53E7B488D}" type="slidenum">
              <a:rPr lang="en-NZ" smtClean="0"/>
              <a:t>14</a:t>
            </a:fld>
            <a:endParaRPr lang="en-NZ"/>
          </a:p>
        </p:txBody>
      </p:sp>
    </p:spTree>
    <p:extLst>
      <p:ext uri="{BB962C8B-B14F-4D97-AF65-F5344CB8AC3E}">
        <p14:creationId xmlns:p14="http://schemas.microsoft.com/office/powerpoint/2010/main" val="2760925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&gt;&gt;These 4 charts compare the performance of baseline models (LHS) against their optimised counterparts (RHS in each plot), showing the impact of SMOTE and hyperparameter tuning.</a:t>
            </a:r>
          </a:p>
          <a:p>
            <a:pPr>
              <a:buFont typeface="Arial" panose="020B0604020202020204" pitchFamily="34" charset="0"/>
              <a:buChar char="•"/>
            </a:pPr>
            <a:r>
              <a:rPr lang="en-US" b="1" dirty="0"/>
              <a:t>Recall:</a:t>
            </a:r>
            <a:r>
              <a:rPr lang="en-US" dirty="0"/>
              <a:t> All models saw a significant improvement in recall after </a:t>
            </a:r>
            <a:r>
              <a:rPr lang="en-US" dirty="0" err="1"/>
              <a:t>optimisation</a:t>
            </a:r>
            <a:r>
              <a:rPr lang="en-US" dirty="0"/>
              <a:t>. This indicates that the optimised models became better at identifying individuals with diabetes.</a:t>
            </a:r>
          </a:p>
          <a:p>
            <a:pPr>
              <a:buFont typeface="Arial" panose="020B0604020202020204" pitchFamily="34" charset="0"/>
              <a:buChar char="•"/>
            </a:pPr>
            <a:r>
              <a:rPr lang="en-US" b="1" dirty="0"/>
              <a:t>Average Precision and AUC:</a:t>
            </a:r>
            <a:r>
              <a:rPr lang="en-US" dirty="0"/>
              <a:t> Both metrics remained relatively stable with some improvement after optimization </a:t>
            </a:r>
            <a:r>
              <a:rPr lang="en-US" dirty="0">
                <a:sym typeface="Wingdings" panose="05000000000000000000" pitchFamily="2" charset="2"/>
              </a:rPr>
              <a:t> maintaining their overall classification capability</a:t>
            </a:r>
            <a:r>
              <a:rPr lang="en-US" dirty="0"/>
              <a:t>. </a:t>
            </a:r>
          </a:p>
          <a:p>
            <a:pPr>
              <a:buFont typeface="Arial" panose="020B0604020202020204" pitchFamily="34" charset="0"/>
              <a:buChar char="•"/>
            </a:pPr>
            <a:r>
              <a:rPr lang="en-US" b="1" dirty="0"/>
              <a:t>- Average Precision (AP)</a:t>
            </a:r>
            <a:r>
              <a:rPr lang="en-US" dirty="0"/>
              <a:t> measures the precision across all recall thresholds, reflecting the model’s ability to balance precision and recall. </a:t>
            </a:r>
          </a:p>
          <a:p>
            <a:pPr>
              <a:buFont typeface="Arial" panose="020B0604020202020204" pitchFamily="34" charset="0"/>
              <a:buChar char="•"/>
            </a:pPr>
            <a:r>
              <a:rPr lang="en-US" b="1" dirty="0"/>
              <a:t>- AUC (Area Under the Curve)</a:t>
            </a:r>
            <a:r>
              <a:rPr lang="en-US" dirty="0"/>
              <a:t> represents the overall performance of the model in distinguishing between classes. </a:t>
            </a:r>
          </a:p>
          <a:p>
            <a:pPr>
              <a:buFont typeface="Arial" panose="020B0604020202020204" pitchFamily="34" charset="0"/>
              <a:buChar char="•"/>
            </a:pPr>
            <a:r>
              <a:rPr lang="en-US" dirty="0"/>
              <a:t> </a:t>
            </a:r>
            <a:r>
              <a:rPr lang="en-US" b="1" dirty="0"/>
              <a:t>Accuracy:</a:t>
            </a:r>
            <a:r>
              <a:rPr lang="en-US" dirty="0"/>
              <a:t> There was a slight decrease in accuracy for all models (though still over 70%), likely due to the trade-off with improved recall. This is a typical outcome when </a:t>
            </a:r>
            <a:r>
              <a:rPr lang="en-US" dirty="0" err="1"/>
              <a:t>prioritising</a:t>
            </a:r>
            <a:r>
              <a:rPr lang="en-US" dirty="0"/>
              <a:t> the detection of the minority class, as seen in imbalanced datasets.</a:t>
            </a:r>
          </a:p>
          <a:p>
            <a:endParaRPr lang="en-NZ" dirty="0"/>
          </a:p>
        </p:txBody>
      </p:sp>
      <p:sp>
        <p:nvSpPr>
          <p:cNvPr id="4" name="Slide Number Placeholder 3"/>
          <p:cNvSpPr>
            <a:spLocks noGrp="1"/>
          </p:cNvSpPr>
          <p:nvPr>
            <p:ph type="sldNum" sz="quarter" idx="5"/>
          </p:nvPr>
        </p:nvSpPr>
        <p:spPr/>
        <p:txBody>
          <a:bodyPr/>
          <a:lstStyle/>
          <a:p>
            <a:fld id="{1908D300-B274-4138-A63D-0AA53E7B488D}" type="slidenum">
              <a:rPr lang="en-NZ" smtClean="0"/>
              <a:t>15</a:t>
            </a:fld>
            <a:endParaRPr lang="en-NZ"/>
          </a:p>
        </p:txBody>
      </p:sp>
    </p:spTree>
    <p:extLst>
      <p:ext uri="{BB962C8B-B14F-4D97-AF65-F5344CB8AC3E}">
        <p14:creationId xmlns:p14="http://schemas.microsoft.com/office/powerpoint/2010/main" val="3129474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Best Overall Model:</a:t>
            </a:r>
            <a:endParaRPr lang="en-US" dirty="0"/>
          </a:p>
          <a:p>
            <a:r>
              <a:rPr lang="en-US" dirty="0"/>
              <a:t>   - The </a:t>
            </a:r>
            <a:r>
              <a:rPr lang="en-US" b="1" dirty="0"/>
              <a:t>Random Forest Optimised</a:t>
            </a:r>
            <a:r>
              <a:rPr lang="en-US" dirty="0"/>
              <a:t> model stands out with the best combination of metrics:</a:t>
            </a:r>
          </a:p>
          <a:p>
            <a:r>
              <a:rPr lang="en-US" dirty="0"/>
              <a:t>   - This makes it a strong candidate for overall performance, particularly in a screening context where balancing different metrics is essential.</a:t>
            </a:r>
          </a:p>
          <a:p>
            <a:r>
              <a:rPr lang="en-US" b="1" dirty="0"/>
              <a:t>Best Model for Recall and Runtime:</a:t>
            </a:r>
            <a:endParaRPr lang="en-US" dirty="0"/>
          </a:p>
          <a:p>
            <a:r>
              <a:rPr lang="en-US" dirty="0"/>
              <a:t>   - </a:t>
            </a:r>
            <a:r>
              <a:rPr lang="en-US" b="1" dirty="0"/>
              <a:t>Logistic Regression Optimised</a:t>
            </a:r>
            <a:r>
              <a:rPr lang="en-US" dirty="0"/>
              <a:t> excels in recall (0.745), which is higher than any other model, and has a reasonably fast runtime (1830.36 </a:t>
            </a:r>
            <a:r>
              <a:rPr lang="en-US" dirty="0" err="1"/>
              <a:t>ms</a:t>
            </a:r>
            <a:r>
              <a:rPr lang="en-US" dirty="0"/>
              <a:t>).</a:t>
            </a:r>
          </a:p>
          <a:p>
            <a:r>
              <a:rPr lang="en-US" dirty="0"/>
              <a:t>&gt; This makes it the best choice if recall and speed are the priorities, especially in real-time or resource-constrained environments.</a:t>
            </a:r>
          </a:p>
          <a:p>
            <a:r>
              <a:rPr lang="en-US" b="1" dirty="0"/>
              <a:t>&gt;&gt; Considerations for Practical Implementation:</a:t>
            </a:r>
            <a:endParaRPr lang="en-US" dirty="0"/>
          </a:p>
          <a:p>
            <a:r>
              <a:rPr lang="en-US" dirty="0"/>
              <a:t>   - If the goal is to minimise missed positive cases (high recall) while also considering processing time, </a:t>
            </a:r>
            <a:r>
              <a:rPr lang="en-US" b="1" dirty="0"/>
              <a:t>Logistic Regression Optimised</a:t>
            </a:r>
            <a:r>
              <a:rPr lang="en-US" dirty="0"/>
              <a:t> is likely the best option.</a:t>
            </a:r>
          </a:p>
          <a:p>
            <a:r>
              <a:rPr lang="en-US" dirty="0"/>
              <a:t>   - For a more balanced approach with strong overall performance across multiple metrics, </a:t>
            </a:r>
            <a:r>
              <a:rPr lang="en-US" b="1" dirty="0"/>
              <a:t>Random Forest Optimised</a:t>
            </a:r>
            <a:r>
              <a:rPr lang="en-US" dirty="0"/>
              <a:t> would be preferable, despite its longer runtime.</a:t>
            </a:r>
          </a:p>
          <a:p>
            <a:r>
              <a:rPr lang="en-US" dirty="0"/>
              <a:t>Overall, while </a:t>
            </a:r>
            <a:r>
              <a:rPr lang="en-US" b="1" dirty="0"/>
              <a:t>Random Forest Optimised</a:t>
            </a:r>
            <a:r>
              <a:rPr lang="en-US" dirty="0"/>
              <a:t> may offer the best comprehensive performance, </a:t>
            </a:r>
            <a:r>
              <a:rPr lang="en-US" b="1" dirty="0"/>
              <a:t>Logistic Regression Optimised</a:t>
            </a:r>
            <a:r>
              <a:rPr lang="en-US" dirty="0"/>
              <a:t> provides an excellent balance of high recall and efficiency, making it a strong contender depending on the specific needs of the deployment environment.</a:t>
            </a:r>
          </a:p>
          <a:p>
            <a:endParaRPr lang="en-NZ" dirty="0"/>
          </a:p>
        </p:txBody>
      </p:sp>
      <p:sp>
        <p:nvSpPr>
          <p:cNvPr id="4" name="Slide Number Placeholder 3"/>
          <p:cNvSpPr>
            <a:spLocks noGrp="1"/>
          </p:cNvSpPr>
          <p:nvPr>
            <p:ph type="sldNum" sz="quarter" idx="5"/>
          </p:nvPr>
        </p:nvSpPr>
        <p:spPr/>
        <p:txBody>
          <a:bodyPr/>
          <a:lstStyle/>
          <a:p>
            <a:fld id="{1908D300-B274-4138-A63D-0AA53E7B488D}" type="slidenum">
              <a:rPr lang="en-NZ" smtClean="0"/>
              <a:t>16</a:t>
            </a:fld>
            <a:endParaRPr lang="en-NZ"/>
          </a:p>
        </p:txBody>
      </p:sp>
    </p:spTree>
    <p:extLst>
      <p:ext uri="{BB962C8B-B14F-4D97-AF65-F5344CB8AC3E}">
        <p14:creationId xmlns:p14="http://schemas.microsoft.com/office/powerpoint/2010/main" val="656436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bar chart illustrates the importance of each feature in the Random Forest model. </a:t>
            </a:r>
          </a:p>
          <a:p>
            <a:r>
              <a:rPr lang="en-US" dirty="0"/>
              <a:t>The higher the importance score, the more influence that feature has in predicting the target outcome (diabetes risk). Here's what the chart tells us:</a:t>
            </a:r>
          </a:p>
          <a:p>
            <a:pPr>
              <a:buFont typeface="+mj-lt"/>
              <a:buAutoNum type="arabicPeriod"/>
            </a:pPr>
            <a:r>
              <a:rPr lang="en-US" b="1" dirty="0"/>
              <a:t>BMI</a:t>
            </a:r>
            <a:r>
              <a:rPr lang="en-US" dirty="0"/>
              <a:t> and </a:t>
            </a:r>
            <a:r>
              <a:rPr lang="en-US" b="1" dirty="0"/>
              <a:t>Age</a:t>
            </a:r>
            <a:r>
              <a:rPr lang="en-US" dirty="0"/>
              <a:t> are the most influential features in the model, suggesting that they have the strongest impact on predicting diabetes risk in this dataset.</a:t>
            </a:r>
          </a:p>
          <a:p>
            <a:pPr>
              <a:buFont typeface="+mj-lt"/>
              <a:buAutoNum type="arabicPeriod"/>
            </a:pPr>
            <a:r>
              <a:rPr lang="en-US" b="1" dirty="0"/>
              <a:t>Income</a:t>
            </a:r>
            <a:r>
              <a:rPr lang="en-US" dirty="0"/>
              <a:t>, </a:t>
            </a:r>
            <a:r>
              <a:rPr lang="en-US" b="1" dirty="0"/>
              <a:t>General Health (</a:t>
            </a:r>
            <a:r>
              <a:rPr lang="en-US" b="1" dirty="0" err="1"/>
              <a:t>GenHlth</a:t>
            </a:r>
            <a:r>
              <a:rPr lang="en-US" b="1" dirty="0"/>
              <a:t>)</a:t>
            </a:r>
            <a:r>
              <a:rPr lang="en-US" dirty="0"/>
              <a:t>, and </a:t>
            </a:r>
            <a:r>
              <a:rPr lang="en-US" b="1" dirty="0"/>
              <a:t>Physical Health (</a:t>
            </a:r>
            <a:r>
              <a:rPr lang="en-US" b="1" dirty="0" err="1"/>
              <a:t>PhysHlth</a:t>
            </a:r>
            <a:r>
              <a:rPr lang="en-US" b="1" dirty="0"/>
              <a:t>)</a:t>
            </a:r>
            <a:r>
              <a:rPr lang="en-US" dirty="0"/>
              <a:t> also contribute significantly, though to a lesser extent.</a:t>
            </a:r>
          </a:p>
          <a:p>
            <a:pPr>
              <a:buFont typeface="+mj-lt"/>
              <a:buAutoNum type="arabicPeriod"/>
            </a:pPr>
            <a:r>
              <a:rPr lang="en-US" dirty="0"/>
              <a:t>Features like </a:t>
            </a:r>
            <a:r>
              <a:rPr lang="en-US" b="1" dirty="0"/>
              <a:t>High Blood Pressure (</a:t>
            </a:r>
            <a:r>
              <a:rPr lang="en-US" b="1" dirty="0" err="1"/>
              <a:t>HighBP</a:t>
            </a:r>
            <a:r>
              <a:rPr lang="en-US" b="1" dirty="0"/>
              <a:t>)</a:t>
            </a:r>
            <a:r>
              <a:rPr lang="en-US" dirty="0"/>
              <a:t>, </a:t>
            </a:r>
            <a:r>
              <a:rPr lang="en-US" b="1" dirty="0"/>
              <a:t>High Cholesterol (</a:t>
            </a:r>
            <a:r>
              <a:rPr lang="en-US" b="1" dirty="0" err="1"/>
              <a:t>HighChol</a:t>
            </a:r>
            <a:r>
              <a:rPr lang="en-US" b="1" dirty="0"/>
              <a:t>)</a:t>
            </a:r>
            <a:r>
              <a:rPr lang="en-US" dirty="0"/>
              <a:t>, </a:t>
            </a:r>
            <a:r>
              <a:rPr lang="en-US" b="1" dirty="0"/>
              <a:t>Difficulty Walking (</a:t>
            </a:r>
            <a:r>
              <a:rPr lang="en-US" b="1" dirty="0" err="1"/>
              <a:t>DiffWalk</a:t>
            </a:r>
            <a:r>
              <a:rPr lang="en-US" b="1" dirty="0"/>
              <a:t>)</a:t>
            </a:r>
            <a:r>
              <a:rPr lang="en-US" dirty="0"/>
              <a:t>, and </a:t>
            </a:r>
            <a:r>
              <a:rPr lang="en-US" b="1" dirty="0"/>
              <a:t>History of Heart Disease or Attack (</a:t>
            </a:r>
            <a:r>
              <a:rPr lang="en-US" b="1" dirty="0" err="1"/>
              <a:t>HeartDiseaseorAttack</a:t>
            </a:r>
            <a:r>
              <a:rPr lang="en-US" b="1" dirty="0"/>
              <a:t>)</a:t>
            </a:r>
            <a:r>
              <a:rPr lang="en-US" dirty="0"/>
              <a:t> have lower importance scores, indicating they contribute less to the model’s predictions.</a:t>
            </a:r>
          </a:p>
          <a:p>
            <a:endParaRPr lang="en-NZ" dirty="0"/>
          </a:p>
        </p:txBody>
      </p:sp>
      <p:sp>
        <p:nvSpPr>
          <p:cNvPr id="4" name="Slide Number Placeholder 3"/>
          <p:cNvSpPr>
            <a:spLocks noGrp="1"/>
          </p:cNvSpPr>
          <p:nvPr>
            <p:ph type="sldNum" sz="quarter" idx="5"/>
          </p:nvPr>
        </p:nvSpPr>
        <p:spPr/>
        <p:txBody>
          <a:bodyPr/>
          <a:lstStyle/>
          <a:p>
            <a:fld id="{1908D300-B274-4138-A63D-0AA53E7B488D}" type="slidenum">
              <a:rPr lang="en-NZ" smtClean="0"/>
              <a:t>17</a:t>
            </a:fld>
            <a:endParaRPr lang="en-NZ"/>
          </a:p>
        </p:txBody>
      </p:sp>
    </p:spTree>
    <p:extLst>
      <p:ext uri="{BB962C8B-B14F-4D97-AF65-F5344CB8AC3E}">
        <p14:creationId xmlns:p14="http://schemas.microsoft.com/office/powerpoint/2010/main" val="203558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&gt;&gt; Motivation to do this project:</a:t>
            </a:r>
            <a:endParaRPr lang="en-US" dirty="0"/>
          </a:p>
          <a:p>
            <a:pPr>
              <a:buFont typeface="Arial" panose="020B0604020202020204" pitchFamily="34" charset="0"/>
              <a:buChar char="•"/>
            </a:pPr>
            <a:r>
              <a:rPr lang="en-US" dirty="0"/>
              <a:t>Leveraging machine learning for early detection and prevention</a:t>
            </a:r>
          </a:p>
          <a:p>
            <a:pPr>
              <a:buFont typeface="Arial" panose="020B0604020202020204" pitchFamily="34" charset="0"/>
              <a:buChar char="•"/>
            </a:pPr>
            <a:r>
              <a:rPr lang="en-US" dirty="0"/>
              <a:t>Potential to reduce health complications and healthcare costs</a:t>
            </a:r>
          </a:p>
          <a:p>
            <a:pPr>
              <a:buFont typeface="Arial" panose="020B0604020202020204" pitchFamily="34" charset="0"/>
              <a:buChar char="•"/>
            </a:pPr>
            <a:r>
              <a:rPr lang="en-US" dirty="0"/>
              <a:t>Improve quality of life through timely interventions</a:t>
            </a:r>
          </a:p>
          <a:p>
            <a:endParaRPr lang="en-NZ" dirty="0"/>
          </a:p>
        </p:txBody>
      </p:sp>
      <p:sp>
        <p:nvSpPr>
          <p:cNvPr id="4" name="Slide Number Placeholder 3"/>
          <p:cNvSpPr>
            <a:spLocks noGrp="1"/>
          </p:cNvSpPr>
          <p:nvPr>
            <p:ph type="sldNum" sz="quarter" idx="5"/>
          </p:nvPr>
        </p:nvSpPr>
        <p:spPr/>
        <p:txBody>
          <a:bodyPr/>
          <a:lstStyle/>
          <a:p>
            <a:fld id="{1908D300-B274-4138-A63D-0AA53E7B488D}" type="slidenum">
              <a:rPr lang="en-NZ" smtClean="0"/>
              <a:t>3</a:t>
            </a:fld>
            <a:endParaRPr lang="en-NZ"/>
          </a:p>
        </p:txBody>
      </p:sp>
    </p:spTree>
    <p:extLst>
      <p:ext uri="{BB962C8B-B14F-4D97-AF65-F5344CB8AC3E}">
        <p14:creationId xmlns:p14="http://schemas.microsoft.com/office/powerpoint/2010/main" val="432025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&gt;I will use this flow chart to illustrate our approach to answering the business question using machine learning. </a:t>
            </a:r>
          </a:p>
          <a:p>
            <a:r>
              <a:rPr lang="en-US" dirty="0"/>
              <a:t>We started with data collection and cleaning, followed by exploratory data analysis and feature selection. </a:t>
            </a:r>
          </a:p>
          <a:p>
            <a:r>
              <a:rPr lang="en-US" dirty="0"/>
              <a:t>After preprocessing the data, we developed and optimized several models, evaluated their performance, </a:t>
            </a:r>
          </a:p>
          <a:p>
            <a:r>
              <a:rPr lang="en-US" dirty="0"/>
              <a:t>and selected the best models based on our criteria. </a:t>
            </a:r>
          </a:p>
          <a:p>
            <a:r>
              <a:rPr lang="en-US" dirty="0"/>
              <a:t>Finally, we derived insights and identified areas for future development.</a:t>
            </a:r>
            <a:endParaRPr lang="en-NZ" dirty="0"/>
          </a:p>
        </p:txBody>
      </p:sp>
      <p:sp>
        <p:nvSpPr>
          <p:cNvPr id="4" name="Slide Number Placeholder 3"/>
          <p:cNvSpPr>
            <a:spLocks noGrp="1"/>
          </p:cNvSpPr>
          <p:nvPr>
            <p:ph type="sldNum" sz="quarter" idx="5"/>
          </p:nvPr>
        </p:nvSpPr>
        <p:spPr/>
        <p:txBody>
          <a:bodyPr/>
          <a:lstStyle/>
          <a:p>
            <a:fld id="{1908D300-B274-4138-A63D-0AA53E7B488D}" type="slidenum">
              <a:rPr lang="en-NZ" smtClean="0"/>
              <a:t>4</a:t>
            </a:fld>
            <a:endParaRPr lang="en-NZ"/>
          </a:p>
        </p:txBody>
      </p:sp>
    </p:spTree>
    <p:extLst>
      <p:ext uri="{BB962C8B-B14F-4D97-AF65-F5344CB8AC3E}">
        <p14:creationId xmlns:p14="http://schemas.microsoft.com/office/powerpoint/2010/main" val="1993816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https://www.kaggle.com/datasets/alexteboul/diabetes-health-indicators-dataset/data</a:t>
            </a:r>
          </a:p>
        </p:txBody>
      </p:sp>
      <p:sp>
        <p:nvSpPr>
          <p:cNvPr id="4" name="Slide Number Placeholder 3"/>
          <p:cNvSpPr>
            <a:spLocks noGrp="1"/>
          </p:cNvSpPr>
          <p:nvPr>
            <p:ph type="sldNum" sz="quarter" idx="5"/>
          </p:nvPr>
        </p:nvSpPr>
        <p:spPr/>
        <p:txBody>
          <a:bodyPr/>
          <a:lstStyle/>
          <a:p>
            <a:fld id="{1908D300-B274-4138-A63D-0AA53E7B488D}" type="slidenum">
              <a:rPr lang="en-NZ" smtClean="0"/>
              <a:t>5</a:t>
            </a:fld>
            <a:endParaRPr lang="en-NZ"/>
          </a:p>
        </p:txBody>
      </p:sp>
    </p:spTree>
    <p:extLst>
      <p:ext uri="{BB962C8B-B14F-4D97-AF65-F5344CB8AC3E}">
        <p14:creationId xmlns:p14="http://schemas.microsoft.com/office/powerpoint/2010/main" val="1122902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Veggies: </a:t>
            </a:r>
            <a:r>
              <a:rPr lang="en-US" b="0" i="0" dirty="0">
                <a:solidFill>
                  <a:srgbClr val="D6D6DD"/>
                </a:solidFill>
                <a:effectLst/>
                <a:latin typeface="Segoe WPC"/>
              </a:rPr>
              <a:t>Consume Vegetables 1 or more times per day 0 = no 1 = yes</a:t>
            </a:r>
            <a:br>
              <a:rPr lang="en-US" b="0" i="0" dirty="0">
                <a:solidFill>
                  <a:srgbClr val="D6D6DD"/>
                </a:solidFill>
                <a:effectLst/>
                <a:latin typeface="Segoe WPC"/>
              </a:rPr>
            </a:br>
            <a:r>
              <a:rPr lang="en-US" b="0" i="0" dirty="0">
                <a:solidFill>
                  <a:srgbClr val="D6D6DD"/>
                </a:solidFill>
                <a:effectLst/>
                <a:latin typeface="Segoe WPC"/>
              </a:rPr>
              <a:t>&gt;&gt;</a:t>
            </a:r>
            <a:r>
              <a:rPr lang="en-US" dirty="0"/>
              <a:t>Heavy alcohol consumption is less common among diabetics than non-diabetics, though it's relatively uncommon in both groups.</a:t>
            </a:r>
            <a:endParaRPr lang="en-NZ" dirty="0"/>
          </a:p>
        </p:txBody>
      </p:sp>
      <p:sp>
        <p:nvSpPr>
          <p:cNvPr id="4" name="Slide Number Placeholder 3"/>
          <p:cNvSpPr>
            <a:spLocks noGrp="1"/>
          </p:cNvSpPr>
          <p:nvPr>
            <p:ph type="sldNum" sz="quarter" idx="5"/>
          </p:nvPr>
        </p:nvSpPr>
        <p:spPr/>
        <p:txBody>
          <a:bodyPr/>
          <a:lstStyle/>
          <a:p>
            <a:fld id="{1908D300-B274-4138-A63D-0AA53E7B488D}" type="slidenum">
              <a:rPr lang="en-NZ" smtClean="0"/>
              <a:t>8</a:t>
            </a:fld>
            <a:endParaRPr lang="en-NZ"/>
          </a:p>
        </p:txBody>
      </p:sp>
    </p:spTree>
    <p:extLst>
      <p:ext uri="{BB962C8B-B14F-4D97-AF65-F5344CB8AC3E}">
        <p14:creationId xmlns:p14="http://schemas.microsoft.com/office/powerpoint/2010/main" val="612455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Imbalanced dataset / Distribution in Target variable</a:t>
            </a:r>
          </a:p>
          <a:p>
            <a:r>
              <a:rPr lang="en-US" b="1" dirty="0"/>
              <a:t># Diabetes Prevalence and Data Balancing Strategy:</a:t>
            </a:r>
            <a:endParaRPr lang="en-US" dirty="0"/>
          </a:p>
          <a:p>
            <a:pPr>
              <a:buFont typeface="Arial" panose="020B0604020202020204" pitchFamily="34" charset="0"/>
              <a:buChar char="•"/>
            </a:pPr>
            <a:r>
              <a:rPr lang="en-US" dirty="0"/>
              <a:t>U.S. Diabetes Statistics (CDC 2017-2020): </a:t>
            </a:r>
          </a:p>
          <a:p>
            <a:pPr marL="742950" lvl="1" indent="-285750">
              <a:buFont typeface="Arial" panose="020B0604020202020204" pitchFamily="34" charset="0"/>
              <a:buChar char="•"/>
            </a:pPr>
            <a:r>
              <a:rPr lang="en-US" dirty="0"/>
              <a:t>Combined prevalence: ~52.7% of adult population</a:t>
            </a:r>
          </a:p>
          <a:p>
            <a:pPr>
              <a:buFont typeface="Arial" panose="020B0604020202020204" pitchFamily="34" charset="0"/>
              <a:buChar char="•"/>
            </a:pPr>
            <a:r>
              <a:rPr lang="en-US" dirty="0"/>
              <a:t>Rationale for SMOTE: </a:t>
            </a:r>
          </a:p>
          <a:p>
            <a:pPr marL="742950" lvl="1" indent="-285750">
              <a:buFont typeface="Arial" panose="020B0604020202020204" pitchFamily="34" charset="0"/>
              <a:buChar char="•"/>
            </a:pPr>
            <a:r>
              <a:rPr lang="en-US" dirty="0"/>
              <a:t>Dataset likely underrepresents real-world diabetes prevalence</a:t>
            </a:r>
          </a:p>
          <a:p>
            <a:pPr marL="742950" lvl="1" indent="-285750">
              <a:buFont typeface="Arial" panose="020B0604020202020204" pitchFamily="34" charset="0"/>
              <a:buChar char="•"/>
            </a:pPr>
            <a:r>
              <a:rPr lang="en-US" dirty="0"/>
              <a:t>SMOTE used to synthesize minority class samples</a:t>
            </a:r>
          </a:p>
          <a:p>
            <a:pPr marL="742950" lvl="1" indent="-285750">
              <a:buFont typeface="Arial" panose="020B0604020202020204" pitchFamily="34" charset="0"/>
              <a:buChar char="•"/>
            </a:pPr>
            <a:r>
              <a:rPr lang="en-US" dirty="0"/>
              <a:t>Aim to balance dataset to a 1:1 ratio, approximating the combined diabetes and prediabetes prevalence in the population</a:t>
            </a:r>
          </a:p>
          <a:p>
            <a:pPr marL="742950" lvl="1" indent="-285750">
              <a:buFont typeface="Arial" panose="020B0604020202020204" pitchFamily="34" charset="0"/>
              <a:buChar char="•"/>
            </a:pPr>
            <a:r>
              <a:rPr lang="en-US" dirty="0"/>
              <a:t>&gt;&gt;&gt; This approach ensures the model is trained on a more representative sample, potentially improving its ability to detect diabetes risk</a:t>
            </a:r>
          </a:p>
          <a:p>
            <a:endParaRPr lang="en-NZ" dirty="0"/>
          </a:p>
        </p:txBody>
      </p:sp>
      <p:sp>
        <p:nvSpPr>
          <p:cNvPr id="4" name="Slide Number Placeholder 3"/>
          <p:cNvSpPr>
            <a:spLocks noGrp="1"/>
          </p:cNvSpPr>
          <p:nvPr>
            <p:ph type="sldNum" sz="quarter" idx="5"/>
          </p:nvPr>
        </p:nvSpPr>
        <p:spPr/>
        <p:txBody>
          <a:bodyPr/>
          <a:lstStyle/>
          <a:p>
            <a:fld id="{1908D300-B274-4138-A63D-0AA53E7B488D}" type="slidenum">
              <a:rPr lang="en-NZ" smtClean="0"/>
              <a:t>10</a:t>
            </a:fld>
            <a:endParaRPr lang="en-NZ"/>
          </a:p>
        </p:txBody>
      </p:sp>
    </p:spTree>
    <p:extLst>
      <p:ext uri="{BB962C8B-B14F-4D97-AF65-F5344CB8AC3E}">
        <p14:creationId xmlns:p14="http://schemas.microsoft.com/office/powerpoint/2010/main" val="3371809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Machine Learning Algorithms:</a:t>
            </a:r>
          </a:p>
          <a:p>
            <a:pPr>
              <a:buFont typeface="Arial" panose="020B0604020202020204" pitchFamily="34" charset="0"/>
              <a:buChar char="•"/>
            </a:pPr>
            <a:r>
              <a:rPr lang="en-US" b="1" dirty="0"/>
              <a:t>Logistic Regression:</a:t>
            </a:r>
            <a:r>
              <a:rPr lang="en-US" dirty="0"/>
              <a:t> A simple yet effective linear model that estimates the probability of a binary outcome, making it ideal for interpreting the influence of each feature on diabetes risk.</a:t>
            </a:r>
          </a:p>
          <a:p>
            <a:pPr>
              <a:buFont typeface="Arial" panose="020B0604020202020204" pitchFamily="34" charset="0"/>
              <a:buChar char="•"/>
            </a:pPr>
            <a:r>
              <a:rPr lang="en-US" b="1" dirty="0"/>
              <a:t>Naive Bayes:</a:t>
            </a:r>
            <a:r>
              <a:rPr lang="en-US" dirty="0"/>
              <a:t> A probabilistic model that assumes feature independence. It’s particularly useful for large datasets and provides quick, interpretable results.</a:t>
            </a:r>
          </a:p>
          <a:p>
            <a:pPr>
              <a:buFont typeface="Arial" panose="020B0604020202020204" pitchFamily="34" charset="0"/>
              <a:buChar char="•"/>
            </a:pPr>
            <a:r>
              <a:rPr lang="en-US" b="1" dirty="0"/>
              <a:t>Decision Tree:</a:t>
            </a:r>
            <a:r>
              <a:rPr lang="en-US" dirty="0"/>
              <a:t> A non-linear model that splits data based on feature values, creating a clear visual representation of decision rules. It’s flexible and handles both categorical and numerical data well.</a:t>
            </a:r>
          </a:p>
          <a:p>
            <a:pPr>
              <a:buFont typeface="Arial" panose="020B0604020202020204" pitchFamily="34" charset="0"/>
              <a:buChar char="•"/>
            </a:pPr>
            <a:r>
              <a:rPr lang="en-US" b="1" dirty="0"/>
              <a:t>Random Forest:</a:t>
            </a:r>
            <a:r>
              <a:rPr lang="en-US" dirty="0"/>
              <a:t> An ensemble of decision trees that improves accuracy by reducing overfitting. It’s powerful for capturing complex relationships in data, particularly in larger datasets.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Rationale for Selection:</a:t>
            </a:r>
            <a:r>
              <a:rPr lang="en-US" dirty="0"/>
              <a:t> Diverse approaches: From simple (Logistic Regression) to complex (Random Forest)</a:t>
            </a:r>
          </a:p>
          <a:p>
            <a:r>
              <a:rPr lang="en-US" b="1" dirty="0"/>
              <a:t>&gt; Baseline and Optimised Models:</a:t>
            </a:r>
          </a:p>
          <a:p>
            <a:r>
              <a:rPr lang="en-US" dirty="0"/>
              <a:t>For each of these algorithms, I trained both a baseline model and an optimised model, where I applied SMOTE to address class imbalance and used hyperparameter tuning to improve performance. These models were chosen to balance interpretability, computational efficiency, and the ability to capture complex patterns in the data.</a:t>
            </a:r>
          </a:p>
          <a:p>
            <a:endParaRPr lang="en-NZ" dirty="0"/>
          </a:p>
        </p:txBody>
      </p:sp>
      <p:sp>
        <p:nvSpPr>
          <p:cNvPr id="4" name="Slide Number Placeholder 3"/>
          <p:cNvSpPr>
            <a:spLocks noGrp="1"/>
          </p:cNvSpPr>
          <p:nvPr>
            <p:ph type="sldNum" sz="quarter" idx="5"/>
          </p:nvPr>
        </p:nvSpPr>
        <p:spPr/>
        <p:txBody>
          <a:bodyPr/>
          <a:lstStyle/>
          <a:p>
            <a:fld id="{1908D300-B274-4138-A63D-0AA53E7B488D}" type="slidenum">
              <a:rPr lang="en-NZ" smtClean="0"/>
              <a:t>11</a:t>
            </a:fld>
            <a:endParaRPr lang="en-NZ"/>
          </a:p>
        </p:txBody>
      </p:sp>
    </p:spTree>
    <p:extLst>
      <p:ext uri="{BB962C8B-B14F-4D97-AF65-F5344CB8AC3E}">
        <p14:creationId xmlns:p14="http://schemas.microsoft.com/office/powerpoint/2010/main" val="363605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Recall (Sensitivity):</a:t>
            </a:r>
            <a:r>
              <a:rPr lang="en-US" dirty="0"/>
              <a:t> Crucial for healthcare screening</a:t>
            </a:r>
          </a:p>
          <a:p>
            <a:pPr>
              <a:buFont typeface="Arial" panose="020B0604020202020204" pitchFamily="34" charset="0"/>
              <a:buChar char="•"/>
            </a:pPr>
            <a:r>
              <a:rPr lang="en-US" dirty="0"/>
              <a:t>Prioritizes minimizing missed diagnoses</a:t>
            </a:r>
          </a:p>
          <a:p>
            <a:pPr>
              <a:buFont typeface="Arial" panose="020B0604020202020204" pitchFamily="34" charset="0"/>
              <a:buChar char="•"/>
            </a:pPr>
            <a:r>
              <a:rPr lang="en-US" b="1" dirty="0"/>
              <a:t>Average Precision (AP):</a:t>
            </a:r>
            <a:r>
              <a:rPr lang="en-US" dirty="0"/>
              <a:t> Comprehensive metric for imbalanced datasets</a:t>
            </a:r>
          </a:p>
          <a:p>
            <a:r>
              <a:rPr lang="en-US" b="1" dirty="0"/>
              <a:t>Precision and Average Precision Calculation:</a:t>
            </a:r>
            <a:endParaRPr lang="en-US" dirty="0"/>
          </a:p>
          <a:p>
            <a:pPr>
              <a:buFont typeface="+mj-lt"/>
              <a:buAutoNum type="arabicPeriod"/>
            </a:pPr>
            <a:r>
              <a:rPr lang="en-US" b="1" dirty="0"/>
              <a:t>Precision:</a:t>
            </a:r>
            <a:r>
              <a:rPr lang="en-US" dirty="0"/>
              <a:t> </a:t>
            </a:r>
          </a:p>
          <a:p>
            <a:pPr marL="742950" lvl="1" indent="-285750">
              <a:buFont typeface="+mj-lt"/>
              <a:buAutoNum type="arabicPeriod"/>
            </a:pPr>
            <a:r>
              <a:rPr lang="en-US" dirty="0"/>
              <a:t>Formula: TP / (TP + FP)</a:t>
            </a:r>
          </a:p>
          <a:p>
            <a:pPr marL="742950" lvl="1" indent="-285750">
              <a:buFont typeface="+mj-lt"/>
              <a:buAutoNum type="arabicPeriod"/>
            </a:pPr>
            <a:r>
              <a:rPr lang="en-US" dirty="0"/>
              <a:t>TP = True Positives (correctly identified diabetics)</a:t>
            </a:r>
          </a:p>
          <a:p>
            <a:pPr marL="742950" lvl="1" indent="-285750">
              <a:buFont typeface="+mj-lt"/>
              <a:buAutoNum type="arabicPeriod"/>
            </a:pPr>
            <a:r>
              <a:rPr lang="en-US" dirty="0"/>
              <a:t>FP = False Positives (non-diabetics incorrectly classified as diabetic)</a:t>
            </a:r>
          </a:p>
          <a:p>
            <a:pPr marL="742950" lvl="1" indent="-285750">
              <a:buFont typeface="+mj-lt"/>
              <a:buAutoNum type="arabicPeriod"/>
            </a:pPr>
            <a:r>
              <a:rPr lang="en-US" dirty="0"/>
              <a:t>Measures the accuracy of positive predictions</a:t>
            </a:r>
          </a:p>
          <a:p>
            <a:pPr>
              <a:buFont typeface="+mj-lt"/>
              <a:buAutoNum type="arabicPeriod"/>
            </a:pPr>
            <a:r>
              <a:rPr lang="en-US" b="1" dirty="0"/>
              <a:t>Average Precision (AP):</a:t>
            </a:r>
            <a:r>
              <a:rPr lang="en-US" dirty="0"/>
              <a:t> </a:t>
            </a:r>
          </a:p>
          <a:p>
            <a:pPr marL="742950" lvl="1" indent="-285750">
              <a:buFont typeface="+mj-lt"/>
              <a:buAutoNum type="arabicPeriod"/>
            </a:pPr>
            <a:r>
              <a:rPr lang="en-US" dirty="0"/>
              <a:t>Summarizes the precision-recall curve</a:t>
            </a:r>
          </a:p>
          <a:p>
            <a:pPr marL="742950" lvl="1" indent="-285750">
              <a:buFont typeface="+mj-lt"/>
              <a:buAutoNum type="arabicPeriod"/>
            </a:pPr>
            <a:r>
              <a:rPr lang="en-US" dirty="0"/>
              <a:t>Calculated as the weighted mean of precisions at each threshold: AP = Σ (</a:t>
            </a:r>
            <a:r>
              <a:rPr lang="en-US" dirty="0" err="1"/>
              <a:t>R_n</a:t>
            </a:r>
            <a:r>
              <a:rPr lang="en-US" dirty="0"/>
              <a:t> - R_n-1) * </a:t>
            </a:r>
            <a:r>
              <a:rPr lang="en-US" dirty="0" err="1"/>
              <a:t>P_n</a:t>
            </a:r>
            <a:r>
              <a:rPr lang="en-US" dirty="0"/>
              <a:t> Where </a:t>
            </a:r>
            <a:r>
              <a:rPr lang="en-US" dirty="0" err="1"/>
              <a:t>R_n</a:t>
            </a:r>
            <a:r>
              <a:rPr lang="en-US" dirty="0"/>
              <a:t> and </a:t>
            </a:r>
            <a:r>
              <a:rPr lang="en-US" dirty="0" err="1"/>
              <a:t>P_n</a:t>
            </a:r>
            <a:r>
              <a:rPr lang="en-US" dirty="0"/>
              <a:t> are recall and precision at nth threshold</a:t>
            </a:r>
          </a:p>
          <a:p>
            <a:pPr marL="742950" lvl="1" indent="-285750">
              <a:buFont typeface="+mj-lt"/>
              <a:buAutoNum type="arabicPeriod"/>
            </a:pPr>
            <a:r>
              <a:rPr lang="en-US" dirty="0"/>
              <a:t>Steps: </a:t>
            </a:r>
          </a:p>
          <a:p>
            <a:pPr marL="1143000" lvl="2" indent="-228600">
              <a:buFont typeface="+mj-lt"/>
              <a:buAutoNum type="arabicPeriod"/>
            </a:pPr>
            <a:r>
              <a:rPr lang="en-US" dirty="0"/>
              <a:t>Calculate precision and recall at various thresholds</a:t>
            </a:r>
          </a:p>
          <a:p>
            <a:pPr marL="1143000" lvl="2" indent="-228600">
              <a:buFont typeface="+mj-lt"/>
              <a:buAutoNum type="arabicPeriod"/>
            </a:pPr>
            <a:r>
              <a:rPr lang="en-US" dirty="0"/>
              <a:t>Plot precision vs recall</a:t>
            </a:r>
          </a:p>
          <a:p>
            <a:pPr marL="1143000" lvl="2" indent="-228600">
              <a:buFont typeface="+mj-lt"/>
              <a:buAutoNum type="arabicPeriod"/>
            </a:pPr>
            <a:r>
              <a:rPr lang="en-US" dirty="0"/>
              <a:t>Calculate area under this curve</a:t>
            </a:r>
          </a:p>
          <a:p>
            <a:pPr marL="742950" lvl="1" indent="-285750">
              <a:buFont typeface="+mj-lt"/>
              <a:buAutoNum type="arabicPeriod"/>
            </a:pPr>
            <a:r>
              <a:rPr lang="en-US" dirty="0"/>
              <a:t>AP ranges from 0 to 1, with higher values indicating better performance</a:t>
            </a:r>
          </a:p>
          <a:p>
            <a:r>
              <a:rPr lang="en-US" b="1" dirty="0"/>
              <a:t>Classification Threshold:</a:t>
            </a:r>
            <a:endParaRPr lang="en-US" dirty="0"/>
          </a:p>
          <a:p>
            <a:pPr>
              <a:buFont typeface="Arial" panose="020B0604020202020204" pitchFamily="34" charset="0"/>
              <a:buChar char="•"/>
            </a:pPr>
            <a:r>
              <a:rPr lang="en-US" dirty="0"/>
              <a:t>Definition: The cutoff point that determines how a model's continuous predictions are converted into binary class labels (e.g., diabetic or non-diabetic).</a:t>
            </a:r>
          </a:p>
          <a:p>
            <a:pPr>
              <a:buFont typeface="Arial" panose="020B0604020202020204" pitchFamily="34" charset="0"/>
              <a:buChar char="•"/>
            </a:pPr>
            <a:r>
              <a:rPr lang="en-US" dirty="0"/>
              <a:t>Typical use: </a:t>
            </a:r>
          </a:p>
          <a:p>
            <a:pPr marL="742950" lvl="1" indent="-285750">
              <a:buFont typeface="Arial" panose="020B0604020202020204" pitchFamily="34" charset="0"/>
              <a:buChar char="•"/>
            </a:pPr>
            <a:r>
              <a:rPr lang="en-US" dirty="0"/>
              <a:t>Model outputs a probability (e.g., 0 to 1)</a:t>
            </a:r>
          </a:p>
          <a:p>
            <a:pPr marL="742950" lvl="1" indent="-285750">
              <a:buFont typeface="Arial" panose="020B0604020202020204" pitchFamily="34" charset="0"/>
              <a:buChar char="•"/>
            </a:pPr>
            <a:r>
              <a:rPr lang="en-US" dirty="0"/>
              <a:t>If probability &gt; threshold, classify as positive (e.g., diabetic)</a:t>
            </a:r>
          </a:p>
          <a:p>
            <a:pPr marL="742950" lvl="1" indent="-285750">
              <a:buFont typeface="Arial" panose="020B0604020202020204" pitchFamily="34" charset="0"/>
              <a:buChar char="•"/>
            </a:pPr>
            <a:r>
              <a:rPr lang="en-US" dirty="0"/>
              <a:t>If probability ≤ threshold, classify as negative (e.g., non-diabetic)</a:t>
            </a:r>
          </a:p>
          <a:p>
            <a:pPr>
              <a:buFont typeface="Arial" panose="020B0604020202020204" pitchFamily="34" charset="0"/>
              <a:buChar char="•"/>
            </a:pPr>
            <a:r>
              <a:rPr lang="en-US" dirty="0"/>
              <a:t>Default: Often set at 0.5, but can be adjusted</a:t>
            </a:r>
          </a:p>
          <a:p>
            <a:pPr>
              <a:buFont typeface="Arial" panose="020B0604020202020204" pitchFamily="34" charset="0"/>
              <a:buChar char="•"/>
            </a:pPr>
            <a:r>
              <a:rPr lang="en-US" dirty="0"/>
              <a:t>Importance: </a:t>
            </a:r>
          </a:p>
          <a:p>
            <a:pPr marL="742950" lvl="1" indent="-285750">
              <a:buFont typeface="Arial" panose="020B0604020202020204" pitchFamily="34" charset="0"/>
              <a:buChar char="•"/>
            </a:pPr>
            <a:r>
              <a:rPr lang="en-US" dirty="0"/>
              <a:t>Affects balance between precision and recall</a:t>
            </a:r>
          </a:p>
          <a:p>
            <a:pPr marL="742950" lvl="1" indent="-285750">
              <a:buFont typeface="Arial" panose="020B0604020202020204" pitchFamily="34" charset="0"/>
              <a:buChar char="•"/>
            </a:pPr>
            <a:r>
              <a:rPr lang="en-US" dirty="0"/>
              <a:t>Lower threshold: More positive predictions, higher recall, lower precision</a:t>
            </a:r>
          </a:p>
          <a:p>
            <a:pPr marL="742950" lvl="1" indent="-285750">
              <a:buFont typeface="Arial" panose="020B0604020202020204" pitchFamily="34" charset="0"/>
              <a:buChar char="•"/>
            </a:pPr>
            <a:r>
              <a:rPr lang="en-US" dirty="0"/>
              <a:t>Higher threshold: Fewer positive predictions, lower recall, higher precision</a:t>
            </a:r>
          </a:p>
          <a:p>
            <a:pPr>
              <a:buFont typeface="Arial" panose="020B0604020202020204" pitchFamily="34" charset="0"/>
              <a:buChar char="•"/>
            </a:pPr>
            <a:r>
              <a:rPr lang="en-US" dirty="0"/>
              <a:t>In healthcare: </a:t>
            </a:r>
          </a:p>
          <a:p>
            <a:pPr marL="742950" lvl="1" indent="-285750">
              <a:buFont typeface="Arial" panose="020B0604020202020204" pitchFamily="34" charset="0"/>
              <a:buChar char="•"/>
            </a:pPr>
            <a:r>
              <a:rPr lang="en-US" dirty="0"/>
              <a:t>May be set lower to catch more potential cases, accepting more false positives</a:t>
            </a:r>
          </a:p>
          <a:p>
            <a:pPr marL="742950" lvl="1" indent="-285750">
              <a:buFont typeface="Arial" panose="020B0604020202020204" pitchFamily="34" charset="0"/>
              <a:buChar char="•"/>
            </a:pPr>
            <a:r>
              <a:rPr lang="en-US" dirty="0"/>
              <a:t>Threshold choice depends on the relative costs of false negatives vs false positives</a:t>
            </a:r>
          </a:p>
          <a:p>
            <a:pPr>
              <a:buFont typeface="Arial" panose="020B0604020202020204" pitchFamily="34" charset="0"/>
              <a:buNone/>
            </a:pPr>
            <a:endParaRPr lang="en-US" dirty="0"/>
          </a:p>
          <a:p>
            <a:pPr>
              <a:buFont typeface="Arial" panose="020B0604020202020204" pitchFamily="34" charset="0"/>
              <a:buChar char="•"/>
            </a:pPr>
            <a:r>
              <a:rPr lang="en-US" b="1" dirty="0"/>
              <a:t>Why not accuracy alone?</a:t>
            </a:r>
            <a:r>
              <a:rPr lang="en-US" dirty="0"/>
              <a:t> Can be misleading for imbalanced datasets</a:t>
            </a:r>
          </a:p>
          <a:p>
            <a:pPr>
              <a:buFont typeface="Arial" panose="020B0604020202020204" pitchFamily="34" charset="0"/>
              <a:buChar char="•"/>
            </a:pPr>
            <a:r>
              <a:rPr lang="en-US" dirty="0"/>
              <a:t>May show high scores even if minority class (diabetes) is poorly predicted</a:t>
            </a:r>
          </a:p>
          <a:p>
            <a:pPr>
              <a:buFont typeface="Arial" panose="020B0604020202020204" pitchFamily="34" charset="0"/>
              <a:buChar char="•"/>
            </a:pPr>
            <a:r>
              <a:rPr lang="en-US" b="1" dirty="0"/>
              <a:t>AUC (Area Under ROC Curve):</a:t>
            </a:r>
            <a:r>
              <a:rPr lang="en-US" dirty="0"/>
              <a:t> Measures model's ability to distinguish between classes</a:t>
            </a:r>
          </a:p>
          <a:p>
            <a:pPr>
              <a:buFont typeface="Arial" panose="020B0604020202020204" pitchFamily="34" charset="0"/>
              <a:buChar char="•"/>
            </a:pPr>
            <a:r>
              <a:rPr lang="en-US" dirty="0"/>
              <a:t>Less sensitive to class imbalance than accuracy</a:t>
            </a:r>
          </a:p>
          <a:p>
            <a:pPr>
              <a:buFont typeface="Arial" panose="020B0604020202020204" pitchFamily="34" charset="0"/>
              <a:buChar char="•"/>
            </a:pPr>
            <a:r>
              <a:rPr lang="en-US" dirty="0"/>
              <a:t>Useful, but recall and AP more directly relevant for diabetes screening</a:t>
            </a:r>
          </a:p>
          <a:p>
            <a:endParaRPr lang="en-NZ" dirty="0"/>
          </a:p>
        </p:txBody>
      </p:sp>
      <p:sp>
        <p:nvSpPr>
          <p:cNvPr id="4" name="Slide Number Placeholder 3"/>
          <p:cNvSpPr>
            <a:spLocks noGrp="1"/>
          </p:cNvSpPr>
          <p:nvPr>
            <p:ph type="sldNum" sz="quarter" idx="5"/>
          </p:nvPr>
        </p:nvSpPr>
        <p:spPr/>
        <p:txBody>
          <a:bodyPr/>
          <a:lstStyle/>
          <a:p>
            <a:fld id="{1908D300-B274-4138-A63D-0AA53E7B488D}" type="slidenum">
              <a:rPr lang="en-NZ" smtClean="0"/>
              <a:t>12</a:t>
            </a:fld>
            <a:endParaRPr lang="en-NZ"/>
          </a:p>
        </p:txBody>
      </p:sp>
    </p:spTree>
    <p:extLst>
      <p:ext uri="{BB962C8B-B14F-4D97-AF65-F5344CB8AC3E}">
        <p14:creationId xmlns:p14="http://schemas.microsoft.com/office/powerpoint/2010/main" val="412446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a:t>
            </a:r>
            <a:r>
              <a:rPr lang="en-US" b="1" dirty="0" err="1"/>
              <a:t>Randomised</a:t>
            </a:r>
            <a:r>
              <a:rPr lang="en-US" b="1" dirty="0"/>
              <a:t> Search Improves Efficiency:</a:t>
            </a:r>
          </a:p>
          <a:p>
            <a:r>
              <a:rPr lang="en-US" dirty="0" err="1"/>
              <a:t>Randomised</a:t>
            </a:r>
            <a:r>
              <a:rPr lang="en-US" dirty="0"/>
              <a:t> Search improves efficiency by reducing the number of model evaluations required, </a:t>
            </a:r>
          </a:p>
          <a:p>
            <a:r>
              <a:rPr lang="en-US" dirty="0"/>
              <a:t>as it randomly samples from the hyperparameter space rather than exhaustively searching every combination like Grid Search. </a:t>
            </a:r>
          </a:p>
          <a:p>
            <a:r>
              <a:rPr lang="en-US" dirty="0"/>
              <a:t>This method enables quicker convergence to optimal or near-optimal solutions, making it particularly effective for large datasets or when computational resources are limited.</a:t>
            </a:r>
          </a:p>
          <a:p>
            <a:endParaRPr lang="en-NZ" sz="1200" b="0" i="1" dirty="0">
              <a:solidFill>
                <a:srgbClr val="6D6D6D"/>
              </a:solidFill>
              <a:effectLst/>
              <a:latin typeface="Consolas" panose="020B0609020204030204" pitchFamily="49" charset="0"/>
            </a:endParaRPr>
          </a:p>
          <a:p>
            <a:r>
              <a:rPr lang="en-NZ" sz="1200" b="0" i="1" dirty="0">
                <a:solidFill>
                  <a:srgbClr val="6D6D6D"/>
                </a:solidFill>
                <a:effectLst/>
                <a:latin typeface="Consolas" panose="020B0609020204030204" pitchFamily="49" charset="0"/>
              </a:rPr>
              <a:t># Hyperparameter grids</a:t>
            </a:r>
            <a:endParaRPr lang="en-NZ" sz="1200" b="0" dirty="0">
              <a:solidFill>
                <a:srgbClr val="D6D6DD"/>
              </a:solidFill>
              <a:effectLst/>
              <a:latin typeface="Consolas" panose="020B0609020204030204" pitchFamily="49" charset="0"/>
            </a:endParaRPr>
          </a:p>
          <a:p>
            <a:r>
              <a:rPr lang="en-NZ" sz="1200" b="0" dirty="0" err="1">
                <a:solidFill>
                  <a:srgbClr val="D6D6DD"/>
                </a:solidFill>
                <a:effectLst/>
                <a:latin typeface="Consolas" panose="020B0609020204030204" pitchFamily="49" charset="0"/>
              </a:rPr>
              <a:t>lr_params</a:t>
            </a:r>
            <a:r>
              <a:rPr lang="en-NZ" sz="1200" b="0" dirty="0">
                <a:solidFill>
                  <a:srgbClr val="D6D6DD"/>
                </a:solidFill>
                <a:effectLst/>
                <a:latin typeface="Consolas" panose="020B0609020204030204" pitchFamily="49" charset="0"/>
              </a:rPr>
              <a:t> = {</a:t>
            </a:r>
          </a:p>
          <a:p>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'penalty'</a:t>
            </a:r>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'l1'</a:t>
            </a:r>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'l2'</a:t>
            </a:r>
            <a:r>
              <a:rPr lang="en-NZ" sz="1200" b="0" dirty="0">
                <a:solidFill>
                  <a:srgbClr val="D6D6DD"/>
                </a:solidFill>
                <a:effectLst/>
                <a:latin typeface="Consolas" panose="020B0609020204030204" pitchFamily="49" charset="0"/>
              </a:rPr>
              <a:t>],</a:t>
            </a:r>
          </a:p>
          <a:p>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'C'</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0.01</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1</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10</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100</a:t>
            </a:r>
            <a:r>
              <a:rPr lang="en-NZ" sz="1200" b="0" dirty="0">
                <a:solidFill>
                  <a:srgbClr val="D6D6DD"/>
                </a:solidFill>
                <a:effectLst/>
                <a:latin typeface="Consolas" panose="020B0609020204030204" pitchFamily="49" charset="0"/>
              </a:rPr>
              <a:t>],</a:t>
            </a:r>
          </a:p>
          <a:p>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a:t>
            </a:r>
            <a:r>
              <a:rPr lang="en-NZ" sz="1200" b="0" dirty="0" err="1">
                <a:solidFill>
                  <a:srgbClr val="E394DC"/>
                </a:solidFill>
                <a:effectLst/>
                <a:latin typeface="Consolas" panose="020B0609020204030204" pitchFamily="49" charset="0"/>
              </a:rPr>
              <a:t>max_iter</a:t>
            </a:r>
            <a:r>
              <a:rPr lang="en-NZ" sz="1200" b="0" dirty="0">
                <a:solidFill>
                  <a:srgbClr val="E394DC"/>
                </a:solidFill>
                <a:effectLst/>
                <a:latin typeface="Consolas" panose="020B0609020204030204" pitchFamily="49" charset="0"/>
              </a:rPr>
              <a:t>'</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1000</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10000</a:t>
            </a:r>
            <a:r>
              <a:rPr lang="en-NZ" sz="1200" b="0" dirty="0">
                <a:solidFill>
                  <a:srgbClr val="D6D6DD"/>
                </a:solidFill>
                <a:effectLst/>
                <a:latin typeface="Consolas" panose="020B0609020204030204" pitchFamily="49" charset="0"/>
              </a:rPr>
              <a:t>],</a:t>
            </a:r>
          </a:p>
          <a:p>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'solver'</a:t>
            </a:r>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a:t>
            </a:r>
            <a:r>
              <a:rPr lang="en-NZ" sz="1200" b="0" dirty="0" err="1">
                <a:solidFill>
                  <a:srgbClr val="E394DC"/>
                </a:solidFill>
                <a:effectLst/>
                <a:latin typeface="Consolas" panose="020B0609020204030204" pitchFamily="49" charset="0"/>
              </a:rPr>
              <a:t>liblinear</a:t>
            </a:r>
            <a:r>
              <a:rPr lang="en-NZ" sz="1200" b="0" dirty="0">
                <a:solidFill>
                  <a:srgbClr val="E394DC"/>
                </a:solidFill>
                <a:effectLst/>
                <a:latin typeface="Consolas" panose="020B0609020204030204" pitchFamily="49" charset="0"/>
              </a:rPr>
              <a:t>'</a:t>
            </a:r>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'saga'</a:t>
            </a:r>
            <a:r>
              <a:rPr lang="en-NZ" sz="1200" b="0" dirty="0">
                <a:solidFill>
                  <a:srgbClr val="D6D6DD"/>
                </a:solidFill>
                <a:effectLst/>
                <a:latin typeface="Consolas" panose="020B0609020204030204" pitchFamily="49" charset="0"/>
              </a:rPr>
              <a:t>],</a:t>
            </a:r>
          </a:p>
          <a:p>
            <a:r>
              <a:rPr lang="en-NZ" sz="1200" b="0" dirty="0">
                <a:solidFill>
                  <a:srgbClr val="D6D6DD"/>
                </a:solidFill>
                <a:effectLst/>
                <a:latin typeface="Consolas" panose="020B0609020204030204" pitchFamily="49" charset="0"/>
              </a:rPr>
              <a:t>}</a:t>
            </a:r>
          </a:p>
          <a:p>
            <a:br>
              <a:rPr lang="en-NZ" sz="1200" b="0" dirty="0">
                <a:solidFill>
                  <a:srgbClr val="D6D6DD"/>
                </a:solidFill>
                <a:effectLst/>
                <a:latin typeface="Consolas" panose="020B0609020204030204" pitchFamily="49" charset="0"/>
              </a:rPr>
            </a:br>
            <a:r>
              <a:rPr lang="en-NZ" sz="1200" b="0" dirty="0" err="1">
                <a:solidFill>
                  <a:srgbClr val="D6D6DD"/>
                </a:solidFill>
                <a:effectLst/>
                <a:latin typeface="Consolas" panose="020B0609020204030204" pitchFamily="49" charset="0"/>
              </a:rPr>
              <a:t>nb_params</a:t>
            </a:r>
            <a:r>
              <a:rPr lang="en-NZ" sz="1200" b="0" dirty="0">
                <a:solidFill>
                  <a:srgbClr val="D6D6DD"/>
                </a:solidFill>
                <a:effectLst/>
                <a:latin typeface="Consolas" panose="020B0609020204030204" pitchFamily="49" charset="0"/>
              </a:rPr>
              <a:t> = {</a:t>
            </a:r>
          </a:p>
          <a:p>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a:t>
            </a:r>
            <a:r>
              <a:rPr lang="en-NZ" sz="1200" b="0" dirty="0" err="1">
                <a:solidFill>
                  <a:srgbClr val="E394DC"/>
                </a:solidFill>
                <a:effectLst/>
                <a:latin typeface="Consolas" panose="020B0609020204030204" pitchFamily="49" charset="0"/>
              </a:rPr>
              <a:t>var_smoothing</a:t>
            </a:r>
            <a:r>
              <a:rPr lang="en-NZ" sz="1200" b="0" dirty="0">
                <a:solidFill>
                  <a:srgbClr val="E394DC"/>
                </a:solidFill>
                <a:effectLst/>
                <a:latin typeface="Consolas" panose="020B0609020204030204" pitchFamily="49" charset="0"/>
              </a:rPr>
              <a:t>'</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1e-9</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1e-8</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1e-7</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1e-6</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1e-5</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1e-4</a:t>
            </a:r>
            <a:r>
              <a:rPr lang="en-NZ" sz="1200" b="0" dirty="0">
                <a:solidFill>
                  <a:srgbClr val="D6D6DD"/>
                </a:solidFill>
                <a:effectLst/>
                <a:latin typeface="Consolas" panose="020B0609020204030204" pitchFamily="49" charset="0"/>
              </a:rPr>
              <a:t>]</a:t>
            </a:r>
          </a:p>
          <a:p>
            <a:r>
              <a:rPr lang="en-NZ" sz="1200" b="0" dirty="0">
                <a:solidFill>
                  <a:srgbClr val="D6D6DD"/>
                </a:solidFill>
                <a:effectLst/>
                <a:latin typeface="Consolas" panose="020B0609020204030204" pitchFamily="49" charset="0"/>
              </a:rPr>
              <a:t>}</a:t>
            </a:r>
          </a:p>
          <a:p>
            <a:br>
              <a:rPr lang="en-NZ" sz="1200" b="0" dirty="0">
                <a:solidFill>
                  <a:srgbClr val="D6D6DD"/>
                </a:solidFill>
                <a:effectLst/>
                <a:latin typeface="Consolas" panose="020B0609020204030204" pitchFamily="49" charset="0"/>
              </a:rPr>
            </a:br>
            <a:r>
              <a:rPr lang="en-NZ" sz="1200" b="0" dirty="0" err="1">
                <a:solidFill>
                  <a:srgbClr val="D6D6DD"/>
                </a:solidFill>
                <a:effectLst/>
                <a:latin typeface="Consolas" panose="020B0609020204030204" pitchFamily="49" charset="0"/>
              </a:rPr>
              <a:t>dt_params</a:t>
            </a:r>
            <a:r>
              <a:rPr lang="en-NZ" sz="1200" b="0" dirty="0">
                <a:solidFill>
                  <a:srgbClr val="D6D6DD"/>
                </a:solidFill>
                <a:effectLst/>
                <a:latin typeface="Consolas" panose="020B0609020204030204" pitchFamily="49" charset="0"/>
              </a:rPr>
              <a:t> = {</a:t>
            </a:r>
          </a:p>
          <a:p>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'criterion'</a:t>
            </a:r>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a:t>
            </a:r>
            <a:r>
              <a:rPr lang="en-NZ" sz="1200" b="0" dirty="0" err="1">
                <a:solidFill>
                  <a:srgbClr val="E394DC"/>
                </a:solidFill>
                <a:effectLst/>
                <a:latin typeface="Consolas" panose="020B0609020204030204" pitchFamily="49" charset="0"/>
              </a:rPr>
              <a:t>gini</a:t>
            </a:r>
            <a:r>
              <a:rPr lang="en-NZ" sz="1200" b="0" dirty="0">
                <a:solidFill>
                  <a:srgbClr val="E394DC"/>
                </a:solidFill>
                <a:effectLst/>
                <a:latin typeface="Consolas" panose="020B0609020204030204" pitchFamily="49" charset="0"/>
              </a:rPr>
              <a:t>'</a:t>
            </a:r>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'entropy'</a:t>
            </a:r>
            <a:r>
              <a:rPr lang="en-NZ" sz="1200" b="0" dirty="0">
                <a:solidFill>
                  <a:srgbClr val="D6D6DD"/>
                </a:solidFill>
                <a:effectLst/>
                <a:latin typeface="Consolas" panose="020B0609020204030204" pitchFamily="49" charset="0"/>
              </a:rPr>
              <a:t>],</a:t>
            </a:r>
          </a:p>
          <a:p>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a:t>
            </a:r>
            <a:r>
              <a:rPr lang="en-NZ" sz="1200" b="0" dirty="0" err="1">
                <a:solidFill>
                  <a:srgbClr val="E394DC"/>
                </a:solidFill>
                <a:effectLst/>
                <a:latin typeface="Consolas" panose="020B0609020204030204" pitchFamily="49" charset="0"/>
              </a:rPr>
              <a:t>max_depth</a:t>
            </a:r>
            <a:r>
              <a:rPr lang="en-NZ" sz="1200" b="0" dirty="0">
                <a:solidFill>
                  <a:srgbClr val="E394DC"/>
                </a:solidFill>
                <a:effectLst/>
                <a:latin typeface="Consolas" panose="020B0609020204030204" pitchFamily="49" charset="0"/>
              </a:rPr>
              <a:t>'</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3</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5</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7</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10</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20</a:t>
            </a:r>
            <a:r>
              <a:rPr lang="en-NZ" sz="1200" b="0" dirty="0">
                <a:solidFill>
                  <a:srgbClr val="D6D6DD"/>
                </a:solidFill>
                <a:effectLst/>
                <a:latin typeface="Consolas" panose="020B0609020204030204" pitchFamily="49" charset="0"/>
              </a:rPr>
              <a:t>],</a:t>
            </a:r>
          </a:p>
          <a:p>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a:t>
            </a:r>
            <a:r>
              <a:rPr lang="en-NZ" sz="1200" b="0" dirty="0" err="1">
                <a:solidFill>
                  <a:srgbClr val="E394DC"/>
                </a:solidFill>
                <a:effectLst/>
                <a:latin typeface="Consolas" panose="020B0609020204030204" pitchFamily="49" charset="0"/>
              </a:rPr>
              <a:t>min_samples_split</a:t>
            </a:r>
            <a:r>
              <a:rPr lang="en-NZ" sz="1200" b="0" dirty="0">
                <a:solidFill>
                  <a:srgbClr val="E394DC"/>
                </a:solidFill>
                <a:effectLst/>
                <a:latin typeface="Consolas" panose="020B0609020204030204" pitchFamily="49" charset="0"/>
              </a:rPr>
              <a:t>'</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2</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10</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20</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50</a:t>
            </a:r>
            <a:r>
              <a:rPr lang="en-NZ" sz="1200" b="0" dirty="0">
                <a:solidFill>
                  <a:srgbClr val="D6D6DD"/>
                </a:solidFill>
                <a:effectLst/>
                <a:latin typeface="Consolas" panose="020B0609020204030204" pitchFamily="49" charset="0"/>
              </a:rPr>
              <a:t>],</a:t>
            </a:r>
          </a:p>
          <a:p>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a:t>
            </a:r>
            <a:r>
              <a:rPr lang="en-NZ" sz="1200" b="0" dirty="0" err="1">
                <a:solidFill>
                  <a:srgbClr val="E394DC"/>
                </a:solidFill>
                <a:effectLst/>
                <a:latin typeface="Consolas" panose="020B0609020204030204" pitchFamily="49" charset="0"/>
              </a:rPr>
              <a:t>min_samples_leaf</a:t>
            </a:r>
            <a:r>
              <a:rPr lang="en-NZ" sz="1200" b="0" dirty="0">
                <a:solidFill>
                  <a:srgbClr val="E394DC"/>
                </a:solidFill>
                <a:effectLst/>
                <a:latin typeface="Consolas" panose="020B0609020204030204" pitchFamily="49" charset="0"/>
              </a:rPr>
              <a:t>'</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1</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5</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10</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20</a:t>
            </a:r>
            <a:r>
              <a:rPr lang="en-NZ" sz="1200" b="0" dirty="0">
                <a:solidFill>
                  <a:srgbClr val="D6D6DD"/>
                </a:solidFill>
                <a:effectLst/>
                <a:latin typeface="Consolas" panose="020B0609020204030204" pitchFamily="49" charset="0"/>
              </a:rPr>
              <a:t>],</a:t>
            </a:r>
          </a:p>
          <a:p>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a:t>
            </a:r>
            <a:r>
              <a:rPr lang="en-NZ" sz="1200" b="0" dirty="0" err="1">
                <a:solidFill>
                  <a:srgbClr val="E394DC"/>
                </a:solidFill>
                <a:effectLst/>
                <a:latin typeface="Consolas" panose="020B0609020204030204" pitchFamily="49" charset="0"/>
              </a:rPr>
              <a:t>max_features</a:t>
            </a:r>
            <a:r>
              <a:rPr lang="en-NZ" sz="1200" b="0" dirty="0">
                <a:solidFill>
                  <a:srgbClr val="E394DC"/>
                </a:solidFill>
                <a:effectLst/>
                <a:latin typeface="Consolas" panose="020B0609020204030204" pitchFamily="49" charset="0"/>
              </a:rPr>
              <a:t>'</a:t>
            </a:r>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'auto'</a:t>
            </a:r>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'sqrt'</a:t>
            </a:r>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'log2'</a:t>
            </a:r>
            <a:r>
              <a:rPr lang="en-NZ" sz="1200" b="0" dirty="0">
                <a:solidFill>
                  <a:srgbClr val="D6D6DD"/>
                </a:solidFill>
                <a:effectLst/>
                <a:latin typeface="Consolas" panose="020B0609020204030204" pitchFamily="49" charset="0"/>
              </a:rPr>
              <a:t>],</a:t>
            </a:r>
          </a:p>
          <a:p>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a:t>
            </a:r>
            <a:r>
              <a:rPr lang="en-NZ" sz="1200" b="0" dirty="0" err="1">
                <a:solidFill>
                  <a:srgbClr val="E394DC"/>
                </a:solidFill>
                <a:effectLst/>
                <a:latin typeface="Consolas" panose="020B0609020204030204" pitchFamily="49" charset="0"/>
              </a:rPr>
              <a:t>min_weight_fraction_leaf</a:t>
            </a:r>
            <a:r>
              <a:rPr lang="en-NZ" sz="1200" b="0" dirty="0">
                <a:solidFill>
                  <a:srgbClr val="E394DC"/>
                </a:solidFill>
                <a:effectLst/>
                <a:latin typeface="Consolas" panose="020B0609020204030204" pitchFamily="49" charset="0"/>
              </a:rPr>
              <a:t>'</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0.0</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0.01</a:t>
            </a:r>
            <a:r>
              <a:rPr lang="en-NZ" sz="1200" b="0" dirty="0">
                <a:solidFill>
                  <a:srgbClr val="D6D6DD"/>
                </a:solidFill>
                <a:effectLst/>
                <a:latin typeface="Consolas" panose="020B0609020204030204" pitchFamily="49" charset="0"/>
              </a:rPr>
              <a:t>]</a:t>
            </a:r>
          </a:p>
          <a:p>
            <a:r>
              <a:rPr lang="en-NZ" sz="1200" b="0" dirty="0">
                <a:solidFill>
                  <a:srgbClr val="D6D6DD"/>
                </a:solidFill>
                <a:effectLst/>
                <a:latin typeface="Consolas" panose="020B0609020204030204" pitchFamily="49" charset="0"/>
              </a:rPr>
              <a:t>}</a:t>
            </a:r>
          </a:p>
          <a:p>
            <a:br>
              <a:rPr lang="en-NZ" sz="1200" b="0" dirty="0">
                <a:solidFill>
                  <a:srgbClr val="D6D6DD"/>
                </a:solidFill>
                <a:effectLst/>
                <a:latin typeface="Consolas" panose="020B0609020204030204" pitchFamily="49" charset="0"/>
              </a:rPr>
            </a:br>
            <a:r>
              <a:rPr lang="en-NZ" sz="1200" b="0" dirty="0" err="1">
                <a:solidFill>
                  <a:srgbClr val="D6D6DD"/>
                </a:solidFill>
                <a:effectLst/>
                <a:latin typeface="Consolas" panose="020B0609020204030204" pitchFamily="49" charset="0"/>
              </a:rPr>
              <a:t>rf_params</a:t>
            </a:r>
            <a:r>
              <a:rPr lang="en-NZ" sz="1200" b="0" dirty="0">
                <a:solidFill>
                  <a:srgbClr val="D6D6DD"/>
                </a:solidFill>
                <a:effectLst/>
                <a:latin typeface="Consolas" panose="020B0609020204030204" pitchFamily="49" charset="0"/>
              </a:rPr>
              <a:t> = {</a:t>
            </a:r>
          </a:p>
          <a:p>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a:t>
            </a:r>
            <a:r>
              <a:rPr lang="en-NZ" sz="1200" b="0" dirty="0" err="1">
                <a:solidFill>
                  <a:srgbClr val="E394DC"/>
                </a:solidFill>
                <a:effectLst/>
                <a:latin typeface="Consolas" panose="020B0609020204030204" pitchFamily="49" charset="0"/>
              </a:rPr>
              <a:t>n_estimators</a:t>
            </a:r>
            <a:r>
              <a:rPr lang="en-NZ" sz="1200" b="0" dirty="0">
                <a:solidFill>
                  <a:srgbClr val="E394DC"/>
                </a:solidFill>
                <a:effectLst/>
                <a:latin typeface="Consolas" panose="020B0609020204030204" pitchFamily="49" charset="0"/>
              </a:rPr>
              <a:t>'</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10</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50</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100</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200</a:t>
            </a:r>
            <a:r>
              <a:rPr lang="en-NZ" sz="1200" b="0" dirty="0">
                <a:solidFill>
                  <a:srgbClr val="D6D6DD"/>
                </a:solidFill>
                <a:effectLst/>
                <a:latin typeface="Consolas" panose="020B0609020204030204" pitchFamily="49" charset="0"/>
              </a:rPr>
              <a:t>],</a:t>
            </a:r>
          </a:p>
          <a:p>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a:t>
            </a:r>
            <a:r>
              <a:rPr lang="en-NZ" sz="1200" b="0" dirty="0" err="1">
                <a:solidFill>
                  <a:srgbClr val="E394DC"/>
                </a:solidFill>
                <a:effectLst/>
                <a:latin typeface="Consolas" panose="020B0609020204030204" pitchFamily="49" charset="0"/>
              </a:rPr>
              <a:t>max_depth</a:t>
            </a:r>
            <a:r>
              <a:rPr lang="en-NZ" sz="1200" b="0" dirty="0">
                <a:solidFill>
                  <a:srgbClr val="E394DC"/>
                </a:solidFill>
                <a:effectLst/>
                <a:latin typeface="Consolas" panose="020B0609020204030204" pitchFamily="49" charset="0"/>
              </a:rPr>
              <a:t>'</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5</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7</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10</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15</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20</a:t>
            </a:r>
            <a:r>
              <a:rPr lang="en-NZ" sz="1200" b="0" dirty="0">
                <a:solidFill>
                  <a:srgbClr val="D6D6DD"/>
                </a:solidFill>
                <a:effectLst/>
                <a:latin typeface="Consolas" panose="020B0609020204030204" pitchFamily="49" charset="0"/>
              </a:rPr>
              <a:t>],</a:t>
            </a:r>
          </a:p>
          <a:p>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a:t>
            </a:r>
            <a:r>
              <a:rPr lang="en-NZ" sz="1200" b="0" dirty="0" err="1">
                <a:solidFill>
                  <a:srgbClr val="E394DC"/>
                </a:solidFill>
                <a:effectLst/>
                <a:latin typeface="Consolas" panose="020B0609020204030204" pitchFamily="49" charset="0"/>
              </a:rPr>
              <a:t>min_samples_split</a:t>
            </a:r>
            <a:r>
              <a:rPr lang="en-NZ" sz="1200" b="0" dirty="0">
                <a:solidFill>
                  <a:srgbClr val="E394DC"/>
                </a:solidFill>
                <a:effectLst/>
                <a:latin typeface="Consolas" panose="020B0609020204030204" pitchFamily="49" charset="0"/>
              </a:rPr>
              <a:t>'</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2</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10</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20</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100</a:t>
            </a:r>
            <a:r>
              <a:rPr lang="en-NZ" sz="1200" b="0" dirty="0">
                <a:solidFill>
                  <a:srgbClr val="D6D6DD"/>
                </a:solidFill>
                <a:effectLst/>
                <a:latin typeface="Consolas" panose="020B0609020204030204" pitchFamily="49" charset="0"/>
              </a:rPr>
              <a:t>],</a:t>
            </a:r>
          </a:p>
          <a:p>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a:t>
            </a:r>
            <a:r>
              <a:rPr lang="en-NZ" sz="1200" b="0" dirty="0" err="1">
                <a:solidFill>
                  <a:srgbClr val="E394DC"/>
                </a:solidFill>
                <a:effectLst/>
                <a:latin typeface="Consolas" panose="020B0609020204030204" pitchFamily="49" charset="0"/>
              </a:rPr>
              <a:t>min_samples_leaf</a:t>
            </a:r>
            <a:r>
              <a:rPr lang="en-NZ" sz="1200" b="0" dirty="0">
                <a:solidFill>
                  <a:srgbClr val="E394DC"/>
                </a:solidFill>
                <a:effectLst/>
                <a:latin typeface="Consolas" panose="020B0609020204030204" pitchFamily="49" charset="0"/>
              </a:rPr>
              <a:t>'</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2</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4</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8</a:t>
            </a:r>
            <a:r>
              <a:rPr lang="en-NZ" sz="1200" b="0" dirty="0">
                <a:solidFill>
                  <a:srgbClr val="D6D6DD"/>
                </a:solidFill>
                <a:effectLst/>
                <a:latin typeface="Consolas" panose="020B0609020204030204" pitchFamily="49" charset="0"/>
              </a:rPr>
              <a:t>, </a:t>
            </a:r>
            <a:r>
              <a:rPr lang="en-NZ" sz="1200" b="0" dirty="0">
                <a:solidFill>
                  <a:srgbClr val="EBC88D"/>
                </a:solidFill>
                <a:effectLst/>
                <a:latin typeface="Consolas" panose="020B0609020204030204" pitchFamily="49" charset="0"/>
              </a:rPr>
              <a:t>15</a:t>
            </a:r>
            <a:r>
              <a:rPr lang="en-NZ" sz="1200" b="0" dirty="0">
                <a:solidFill>
                  <a:srgbClr val="D6D6DD"/>
                </a:solidFill>
                <a:effectLst/>
                <a:latin typeface="Consolas" panose="020B0609020204030204" pitchFamily="49" charset="0"/>
              </a:rPr>
              <a:t>],</a:t>
            </a:r>
          </a:p>
          <a:p>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a:t>
            </a:r>
            <a:r>
              <a:rPr lang="en-NZ" sz="1200" b="0" dirty="0" err="1">
                <a:solidFill>
                  <a:srgbClr val="E394DC"/>
                </a:solidFill>
                <a:effectLst/>
                <a:latin typeface="Consolas" panose="020B0609020204030204" pitchFamily="49" charset="0"/>
              </a:rPr>
              <a:t>max_features</a:t>
            </a:r>
            <a:r>
              <a:rPr lang="en-NZ" sz="1200" b="0" dirty="0">
                <a:solidFill>
                  <a:srgbClr val="E394DC"/>
                </a:solidFill>
                <a:effectLst/>
                <a:latin typeface="Consolas" panose="020B0609020204030204" pitchFamily="49" charset="0"/>
              </a:rPr>
              <a:t>'</a:t>
            </a:r>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'auto'</a:t>
            </a:r>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'sqrt'</a:t>
            </a:r>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'log2'</a:t>
            </a:r>
            <a:r>
              <a:rPr lang="en-NZ" sz="1200" b="0" dirty="0">
                <a:solidFill>
                  <a:srgbClr val="D6D6DD"/>
                </a:solidFill>
                <a:effectLst/>
                <a:latin typeface="Consolas" panose="020B0609020204030204" pitchFamily="49" charset="0"/>
              </a:rPr>
              <a:t>],</a:t>
            </a:r>
          </a:p>
          <a:p>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'criterion'</a:t>
            </a:r>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a:t>
            </a:r>
            <a:r>
              <a:rPr lang="en-NZ" sz="1200" b="0" dirty="0" err="1">
                <a:solidFill>
                  <a:srgbClr val="E394DC"/>
                </a:solidFill>
                <a:effectLst/>
                <a:latin typeface="Consolas" panose="020B0609020204030204" pitchFamily="49" charset="0"/>
              </a:rPr>
              <a:t>gini</a:t>
            </a:r>
            <a:r>
              <a:rPr lang="en-NZ" sz="1200" b="0" dirty="0">
                <a:solidFill>
                  <a:srgbClr val="E394DC"/>
                </a:solidFill>
                <a:effectLst/>
                <a:latin typeface="Consolas" panose="020B0609020204030204" pitchFamily="49" charset="0"/>
              </a:rPr>
              <a:t>'</a:t>
            </a:r>
            <a:r>
              <a:rPr lang="en-NZ" sz="1200" b="0" dirty="0">
                <a:solidFill>
                  <a:srgbClr val="D6D6DD"/>
                </a:solidFill>
                <a:effectLst/>
                <a:latin typeface="Consolas" panose="020B0609020204030204" pitchFamily="49" charset="0"/>
              </a:rPr>
              <a:t>, </a:t>
            </a:r>
            <a:r>
              <a:rPr lang="en-NZ" sz="1200" b="0" dirty="0">
                <a:solidFill>
                  <a:srgbClr val="E394DC"/>
                </a:solidFill>
                <a:effectLst/>
                <a:latin typeface="Consolas" panose="020B0609020204030204" pitchFamily="49" charset="0"/>
              </a:rPr>
              <a:t>'entropy'</a:t>
            </a:r>
            <a:r>
              <a:rPr lang="en-NZ" sz="1200" b="0" dirty="0">
                <a:solidFill>
                  <a:srgbClr val="D6D6DD"/>
                </a:solidFill>
                <a:effectLst/>
                <a:latin typeface="Consolas" panose="020B0609020204030204" pitchFamily="49" charset="0"/>
              </a:rPr>
              <a:t>]</a:t>
            </a:r>
          </a:p>
          <a:p>
            <a:r>
              <a:rPr lang="en-NZ" sz="1200" b="0" dirty="0">
                <a:solidFill>
                  <a:srgbClr val="D6D6DD"/>
                </a:solidFill>
                <a:effectLst/>
                <a:latin typeface="Consolas" panose="020B0609020204030204" pitchFamily="49" charset="0"/>
              </a:rPr>
              <a:t>}</a:t>
            </a:r>
          </a:p>
          <a:p>
            <a:endParaRPr lang="en-NZ" dirty="0"/>
          </a:p>
        </p:txBody>
      </p:sp>
      <p:sp>
        <p:nvSpPr>
          <p:cNvPr id="4" name="Slide Number Placeholder 3"/>
          <p:cNvSpPr>
            <a:spLocks noGrp="1"/>
          </p:cNvSpPr>
          <p:nvPr>
            <p:ph type="sldNum" sz="quarter" idx="5"/>
          </p:nvPr>
        </p:nvSpPr>
        <p:spPr/>
        <p:txBody>
          <a:bodyPr/>
          <a:lstStyle/>
          <a:p>
            <a:fld id="{1908D300-B274-4138-A63D-0AA53E7B488D}" type="slidenum">
              <a:rPr lang="en-NZ" smtClean="0"/>
              <a:t>13</a:t>
            </a:fld>
            <a:endParaRPr lang="en-NZ"/>
          </a:p>
        </p:txBody>
      </p:sp>
    </p:spTree>
    <p:extLst>
      <p:ext uri="{BB962C8B-B14F-4D97-AF65-F5344CB8AC3E}">
        <p14:creationId xmlns:p14="http://schemas.microsoft.com/office/powerpoint/2010/main" val="915309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0905-7A2C-41DC-E9EC-C091C3BB76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F8A5112F-7211-BCED-9B99-50FF22BEF8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F63EA522-7C18-3C8C-276F-97B18542F065}"/>
              </a:ext>
            </a:extLst>
          </p:cNvPr>
          <p:cNvSpPr>
            <a:spLocks noGrp="1"/>
          </p:cNvSpPr>
          <p:nvPr>
            <p:ph type="dt" sz="half" idx="10"/>
          </p:nvPr>
        </p:nvSpPr>
        <p:spPr/>
        <p:txBody>
          <a:bodyPr/>
          <a:lstStyle/>
          <a:p>
            <a:fld id="{9A8375DA-416E-40F8-9E7F-DD392D9FE5E1}" type="datetimeFigureOut">
              <a:rPr lang="en-NZ" smtClean="0"/>
              <a:t>21/08/2024</a:t>
            </a:fld>
            <a:endParaRPr lang="en-NZ"/>
          </a:p>
        </p:txBody>
      </p:sp>
      <p:sp>
        <p:nvSpPr>
          <p:cNvPr id="5" name="Footer Placeholder 4">
            <a:extLst>
              <a:ext uri="{FF2B5EF4-FFF2-40B4-BE49-F238E27FC236}">
                <a16:creationId xmlns:a16="http://schemas.microsoft.com/office/drawing/2014/main" id="{CF4AA844-94D4-148D-BDEE-E015899D67F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F0D95E7-B167-158A-E620-C1F5CBDEED66}"/>
              </a:ext>
            </a:extLst>
          </p:cNvPr>
          <p:cNvSpPr>
            <a:spLocks noGrp="1"/>
          </p:cNvSpPr>
          <p:nvPr>
            <p:ph type="sldNum" sz="quarter" idx="12"/>
          </p:nvPr>
        </p:nvSpPr>
        <p:spPr/>
        <p:txBody>
          <a:bodyPr/>
          <a:lstStyle/>
          <a:p>
            <a:fld id="{4294D6FC-C346-41D4-A686-51DC2A175ACD}" type="slidenum">
              <a:rPr lang="en-NZ" smtClean="0"/>
              <a:t>‹#›</a:t>
            </a:fld>
            <a:endParaRPr lang="en-NZ"/>
          </a:p>
        </p:txBody>
      </p:sp>
    </p:spTree>
    <p:extLst>
      <p:ext uri="{BB962C8B-B14F-4D97-AF65-F5344CB8AC3E}">
        <p14:creationId xmlns:p14="http://schemas.microsoft.com/office/powerpoint/2010/main" val="3836580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1DA36-17EA-1695-0F5B-147B775B6B89}"/>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8D8086F-CEA5-B877-22DA-E2CDF277C2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A58A984-676D-5611-6650-86F4CEA8C6F5}"/>
              </a:ext>
            </a:extLst>
          </p:cNvPr>
          <p:cNvSpPr>
            <a:spLocks noGrp="1"/>
          </p:cNvSpPr>
          <p:nvPr>
            <p:ph type="dt" sz="half" idx="10"/>
          </p:nvPr>
        </p:nvSpPr>
        <p:spPr/>
        <p:txBody>
          <a:bodyPr/>
          <a:lstStyle/>
          <a:p>
            <a:fld id="{9A8375DA-416E-40F8-9E7F-DD392D9FE5E1}" type="datetimeFigureOut">
              <a:rPr lang="en-NZ" smtClean="0"/>
              <a:t>21/08/2024</a:t>
            </a:fld>
            <a:endParaRPr lang="en-NZ"/>
          </a:p>
        </p:txBody>
      </p:sp>
      <p:sp>
        <p:nvSpPr>
          <p:cNvPr id="5" name="Footer Placeholder 4">
            <a:extLst>
              <a:ext uri="{FF2B5EF4-FFF2-40B4-BE49-F238E27FC236}">
                <a16:creationId xmlns:a16="http://schemas.microsoft.com/office/drawing/2014/main" id="{7DB6847B-65CB-7F11-8E88-4916BE5AC0E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01F3E5C-EFD3-CF80-07AD-0B85BBC882F5}"/>
              </a:ext>
            </a:extLst>
          </p:cNvPr>
          <p:cNvSpPr>
            <a:spLocks noGrp="1"/>
          </p:cNvSpPr>
          <p:nvPr>
            <p:ph type="sldNum" sz="quarter" idx="12"/>
          </p:nvPr>
        </p:nvSpPr>
        <p:spPr/>
        <p:txBody>
          <a:bodyPr/>
          <a:lstStyle/>
          <a:p>
            <a:fld id="{4294D6FC-C346-41D4-A686-51DC2A175ACD}" type="slidenum">
              <a:rPr lang="en-NZ" smtClean="0"/>
              <a:t>‹#›</a:t>
            </a:fld>
            <a:endParaRPr lang="en-NZ"/>
          </a:p>
        </p:txBody>
      </p:sp>
    </p:spTree>
    <p:extLst>
      <p:ext uri="{BB962C8B-B14F-4D97-AF65-F5344CB8AC3E}">
        <p14:creationId xmlns:p14="http://schemas.microsoft.com/office/powerpoint/2010/main" val="84647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A7A003-4BCF-5C36-1615-F6301507AD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D61F8187-44A0-6056-0C35-77FE754E35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44A96AE-5917-5B64-65A4-87D6D8C89383}"/>
              </a:ext>
            </a:extLst>
          </p:cNvPr>
          <p:cNvSpPr>
            <a:spLocks noGrp="1"/>
          </p:cNvSpPr>
          <p:nvPr>
            <p:ph type="dt" sz="half" idx="10"/>
          </p:nvPr>
        </p:nvSpPr>
        <p:spPr/>
        <p:txBody>
          <a:bodyPr/>
          <a:lstStyle/>
          <a:p>
            <a:fld id="{9A8375DA-416E-40F8-9E7F-DD392D9FE5E1}" type="datetimeFigureOut">
              <a:rPr lang="en-NZ" smtClean="0"/>
              <a:t>21/08/2024</a:t>
            </a:fld>
            <a:endParaRPr lang="en-NZ"/>
          </a:p>
        </p:txBody>
      </p:sp>
      <p:sp>
        <p:nvSpPr>
          <p:cNvPr id="5" name="Footer Placeholder 4">
            <a:extLst>
              <a:ext uri="{FF2B5EF4-FFF2-40B4-BE49-F238E27FC236}">
                <a16:creationId xmlns:a16="http://schemas.microsoft.com/office/drawing/2014/main" id="{7CFD07D8-4E5C-5B23-1F44-382B5759D99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58592A5-98C3-6307-C308-841425F1B609}"/>
              </a:ext>
            </a:extLst>
          </p:cNvPr>
          <p:cNvSpPr>
            <a:spLocks noGrp="1"/>
          </p:cNvSpPr>
          <p:nvPr>
            <p:ph type="sldNum" sz="quarter" idx="12"/>
          </p:nvPr>
        </p:nvSpPr>
        <p:spPr/>
        <p:txBody>
          <a:bodyPr/>
          <a:lstStyle/>
          <a:p>
            <a:fld id="{4294D6FC-C346-41D4-A686-51DC2A175ACD}" type="slidenum">
              <a:rPr lang="en-NZ" smtClean="0"/>
              <a:t>‹#›</a:t>
            </a:fld>
            <a:endParaRPr lang="en-NZ"/>
          </a:p>
        </p:txBody>
      </p:sp>
    </p:spTree>
    <p:extLst>
      <p:ext uri="{BB962C8B-B14F-4D97-AF65-F5344CB8AC3E}">
        <p14:creationId xmlns:p14="http://schemas.microsoft.com/office/powerpoint/2010/main" val="2757102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D001-A030-1B3C-625F-E52593CB4093}"/>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B9203F7D-D2AC-205D-924C-0F392DB54A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8CCE410-120F-6FD1-0EE6-B7C2709AA3A1}"/>
              </a:ext>
            </a:extLst>
          </p:cNvPr>
          <p:cNvSpPr>
            <a:spLocks noGrp="1"/>
          </p:cNvSpPr>
          <p:nvPr>
            <p:ph type="dt" sz="half" idx="10"/>
          </p:nvPr>
        </p:nvSpPr>
        <p:spPr/>
        <p:txBody>
          <a:bodyPr/>
          <a:lstStyle/>
          <a:p>
            <a:fld id="{9A8375DA-416E-40F8-9E7F-DD392D9FE5E1}" type="datetimeFigureOut">
              <a:rPr lang="en-NZ" smtClean="0"/>
              <a:t>21/08/2024</a:t>
            </a:fld>
            <a:endParaRPr lang="en-NZ"/>
          </a:p>
        </p:txBody>
      </p:sp>
      <p:sp>
        <p:nvSpPr>
          <p:cNvPr id="5" name="Footer Placeholder 4">
            <a:extLst>
              <a:ext uri="{FF2B5EF4-FFF2-40B4-BE49-F238E27FC236}">
                <a16:creationId xmlns:a16="http://schemas.microsoft.com/office/drawing/2014/main" id="{4253D6FB-0C16-A475-D003-DD18277D24B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2C14A776-CEC6-8F80-EA64-4F02038703FD}"/>
              </a:ext>
            </a:extLst>
          </p:cNvPr>
          <p:cNvSpPr>
            <a:spLocks noGrp="1"/>
          </p:cNvSpPr>
          <p:nvPr>
            <p:ph type="sldNum" sz="quarter" idx="12"/>
          </p:nvPr>
        </p:nvSpPr>
        <p:spPr/>
        <p:txBody>
          <a:bodyPr/>
          <a:lstStyle/>
          <a:p>
            <a:fld id="{4294D6FC-C346-41D4-A686-51DC2A175ACD}" type="slidenum">
              <a:rPr lang="en-NZ" smtClean="0"/>
              <a:t>‹#›</a:t>
            </a:fld>
            <a:endParaRPr lang="en-NZ"/>
          </a:p>
        </p:txBody>
      </p:sp>
    </p:spTree>
    <p:extLst>
      <p:ext uri="{BB962C8B-B14F-4D97-AF65-F5344CB8AC3E}">
        <p14:creationId xmlns:p14="http://schemas.microsoft.com/office/powerpoint/2010/main" val="1184836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2AFAD-0EB4-CAC7-C1E7-ECC59D4859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B2CDA7ED-209F-CECE-6E99-8CDC83A634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C24037-FD47-6A80-8A40-68E95B8D4F9D}"/>
              </a:ext>
            </a:extLst>
          </p:cNvPr>
          <p:cNvSpPr>
            <a:spLocks noGrp="1"/>
          </p:cNvSpPr>
          <p:nvPr>
            <p:ph type="dt" sz="half" idx="10"/>
          </p:nvPr>
        </p:nvSpPr>
        <p:spPr/>
        <p:txBody>
          <a:bodyPr/>
          <a:lstStyle/>
          <a:p>
            <a:fld id="{9A8375DA-416E-40F8-9E7F-DD392D9FE5E1}" type="datetimeFigureOut">
              <a:rPr lang="en-NZ" smtClean="0"/>
              <a:t>21/08/2024</a:t>
            </a:fld>
            <a:endParaRPr lang="en-NZ"/>
          </a:p>
        </p:txBody>
      </p:sp>
      <p:sp>
        <p:nvSpPr>
          <p:cNvPr id="5" name="Footer Placeholder 4">
            <a:extLst>
              <a:ext uri="{FF2B5EF4-FFF2-40B4-BE49-F238E27FC236}">
                <a16:creationId xmlns:a16="http://schemas.microsoft.com/office/drawing/2014/main" id="{15DF89D4-E4BC-CB5E-7AC4-F96D80579FC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D7B4E7B-16DC-6A37-14AD-879D032A7221}"/>
              </a:ext>
            </a:extLst>
          </p:cNvPr>
          <p:cNvSpPr>
            <a:spLocks noGrp="1"/>
          </p:cNvSpPr>
          <p:nvPr>
            <p:ph type="sldNum" sz="quarter" idx="12"/>
          </p:nvPr>
        </p:nvSpPr>
        <p:spPr/>
        <p:txBody>
          <a:bodyPr/>
          <a:lstStyle/>
          <a:p>
            <a:fld id="{4294D6FC-C346-41D4-A686-51DC2A175ACD}" type="slidenum">
              <a:rPr lang="en-NZ" smtClean="0"/>
              <a:t>‹#›</a:t>
            </a:fld>
            <a:endParaRPr lang="en-NZ"/>
          </a:p>
        </p:txBody>
      </p:sp>
    </p:spTree>
    <p:extLst>
      <p:ext uri="{BB962C8B-B14F-4D97-AF65-F5344CB8AC3E}">
        <p14:creationId xmlns:p14="http://schemas.microsoft.com/office/powerpoint/2010/main" val="2250321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87E78-2264-6359-B86D-EAC25AC9083D}"/>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EA8FA6A-A670-98D2-05BF-BBBB9260E4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89E79CA9-DF33-B158-F458-8010360D80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4DD3FF22-DF65-8339-3FAC-E3ED07C0063A}"/>
              </a:ext>
            </a:extLst>
          </p:cNvPr>
          <p:cNvSpPr>
            <a:spLocks noGrp="1"/>
          </p:cNvSpPr>
          <p:nvPr>
            <p:ph type="dt" sz="half" idx="10"/>
          </p:nvPr>
        </p:nvSpPr>
        <p:spPr/>
        <p:txBody>
          <a:bodyPr/>
          <a:lstStyle/>
          <a:p>
            <a:fld id="{9A8375DA-416E-40F8-9E7F-DD392D9FE5E1}" type="datetimeFigureOut">
              <a:rPr lang="en-NZ" smtClean="0"/>
              <a:t>21/08/2024</a:t>
            </a:fld>
            <a:endParaRPr lang="en-NZ"/>
          </a:p>
        </p:txBody>
      </p:sp>
      <p:sp>
        <p:nvSpPr>
          <p:cNvPr id="6" name="Footer Placeholder 5">
            <a:extLst>
              <a:ext uri="{FF2B5EF4-FFF2-40B4-BE49-F238E27FC236}">
                <a16:creationId xmlns:a16="http://schemas.microsoft.com/office/drawing/2014/main" id="{07B95191-B7E0-A614-08A8-9F07C3899006}"/>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79B995A-8F3E-3CDE-02EA-04F5FCD6F93F}"/>
              </a:ext>
            </a:extLst>
          </p:cNvPr>
          <p:cNvSpPr>
            <a:spLocks noGrp="1"/>
          </p:cNvSpPr>
          <p:nvPr>
            <p:ph type="sldNum" sz="quarter" idx="12"/>
          </p:nvPr>
        </p:nvSpPr>
        <p:spPr/>
        <p:txBody>
          <a:bodyPr/>
          <a:lstStyle/>
          <a:p>
            <a:fld id="{4294D6FC-C346-41D4-A686-51DC2A175ACD}" type="slidenum">
              <a:rPr lang="en-NZ" smtClean="0"/>
              <a:t>‹#›</a:t>
            </a:fld>
            <a:endParaRPr lang="en-NZ"/>
          </a:p>
        </p:txBody>
      </p:sp>
    </p:spTree>
    <p:extLst>
      <p:ext uri="{BB962C8B-B14F-4D97-AF65-F5344CB8AC3E}">
        <p14:creationId xmlns:p14="http://schemas.microsoft.com/office/powerpoint/2010/main" val="757572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1A0E-F541-B412-D8C8-70D0F507CA8A}"/>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97B6E7B8-E61D-C034-0125-84464488EB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E611EE-595C-F49A-1165-8F0A2FFD54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F2DF80E7-86B1-1554-BB72-256229BD4C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7068EC-549D-51E3-1EA0-B5FEAC4483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FE51372B-8E0E-1498-6FF2-542BD2CD0D73}"/>
              </a:ext>
            </a:extLst>
          </p:cNvPr>
          <p:cNvSpPr>
            <a:spLocks noGrp="1"/>
          </p:cNvSpPr>
          <p:nvPr>
            <p:ph type="dt" sz="half" idx="10"/>
          </p:nvPr>
        </p:nvSpPr>
        <p:spPr/>
        <p:txBody>
          <a:bodyPr/>
          <a:lstStyle/>
          <a:p>
            <a:fld id="{9A8375DA-416E-40F8-9E7F-DD392D9FE5E1}" type="datetimeFigureOut">
              <a:rPr lang="en-NZ" smtClean="0"/>
              <a:t>21/08/2024</a:t>
            </a:fld>
            <a:endParaRPr lang="en-NZ"/>
          </a:p>
        </p:txBody>
      </p:sp>
      <p:sp>
        <p:nvSpPr>
          <p:cNvPr id="8" name="Footer Placeholder 7">
            <a:extLst>
              <a:ext uri="{FF2B5EF4-FFF2-40B4-BE49-F238E27FC236}">
                <a16:creationId xmlns:a16="http://schemas.microsoft.com/office/drawing/2014/main" id="{6471AAE9-176A-6335-B213-2F4C85F7E64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679FDB5A-28B4-46AF-820A-A3EE8307FDD8}"/>
              </a:ext>
            </a:extLst>
          </p:cNvPr>
          <p:cNvSpPr>
            <a:spLocks noGrp="1"/>
          </p:cNvSpPr>
          <p:nvPr>
            <p:ph type="sldNum" sz="quarter" idx="12"/>
          </p:nvPr>
        </p:nvSpPr>
        <p:spPr/>
        <p:txBody>
          <a:bodyPr/>
          <a:lstStyle/>
          <a:p>
            <a:fld id="{4294D6FC-C346-41D4-A686-51DC2A175ACD}" type="slidenum">
              <a:rPr lang="en-NZ" smtClean="0"/>
              <a:t>‹#›</a:t>
            </a:fld>
            <a:endParaRPr lang="en-NZ"/>
          </a:p>
        </p:txBody>
      </p:sp>
    </p:spTree>
    <p:extLst>
      <p:ext uri="{BB962C8B-B14F-4D97-AF65-F5344CB8AC3E}">
        <p14:creationId xmlns:p14="http://schemas.microsoft.com/office/powerpoint/2010/main" val="269423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27E3-152E-6D22-3294-399BCA14F555}"/>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5D56EFA-247E-B83C-86C5-E2A79F71528B}"/>
              </a:ext>
            </a:extLst>
          </p:cNvPr>
          <p:cNvSpPr>
            <a:spLocks noGrp="1"/>
          </p:cNvSpPr>
          <p:nvPr>
            <p:ph type="dt" sz="half" idx="10"/>
          </p:nvPr>
        </p:nvSpPr>
        <p:spPr/>
        <p:txBody>
          <a:bodyPr/>
          <a:lstStyle/>
          <a:p>
            <a:fld id="{9A8375DA-416E-40F8-9E7F-DD392D9FE5E1}" type="datetimeFigureOut">
              <a:rPr lang="en-NZ" smtClean="0"/>
              <a:t>21/08/2024</a:t>
            </a:fld>
            <a:endParaRPr lang="en-NZ"/>
          </a:p>
        </p:txBody>
      </p:sp>
      <p:sp>
        <p:nvSpPr>
          <p:cNvPr id="4" name="Footer Placeholder 3">
            <a:extLst>
              <a:ext uri="{FF2B5EF4-FFF2-40B4-BE49-F238E27FC236}">
                <a16:creationId xmlns:a16="http://schemas.microsoft.com/office/drawing/2014/main" id="{2ABD3C74-968D-2712-034A-270180BA7081}"/>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B3E9DF9C-CC04-6D07-FB20-D380A935617C}"/>
              </a:ext>
            </a:extLst>
          </p:cNvPr>
          <p:cNvSpPr>
            <a:spLocks noGrp="1"/>
          </p:cNvSpPr>
          <p:nvPr>
            <p:ph type="sldNum" sz="quarter" idx="12"/>
          </p:nvPr>
        </p:nvSpPr>
        <p:spPr/>
        <p:txBody>
          <a:bodyPr/>
          <a:lstStyle/>
          <a:p>
            <a:fld id="{4294D6FC-C346-41D4-A686-51DC2A175ACD}" type="slidenum">
              <a:rPr lang="en-NZ" smtClean="0"/>
              <a:t>‹#›</a:t>
            </a:fld>
            <a:endParaRPr lang="en-NZ"/>
          </a:p>
        </p:txBody>
      </p:sp>
    </p:spTree>
    <p:extLst>
      <p:ext uri="{BB962C8B-B14F-4D97-AF65-F5344CB8AC3E}">
        <p14:creationId xmlns:p14="http://schemas.microsoft.com/office/powerpoint/2010/main" val="122754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8DCB89-1314-6664-B349-2B424173A99F}"/>
              </a:ext>
            </a:extLst>
          </p:cNvPr>
          <p:cNvSpPr>
            <a:spLocks noGrp="1"/>
          </p:cNvSpPr>
          <p:nvPr>
            <p:ph type="dt" sz="half" idx="10"/>
          </p:nvPr>
        </p:nvSpPr>
        <p:spPr/>
        <p:txBody>
          <a:bodyPr/>
          <a:lstStyle/>
          <a:p>
            <a:fld id="{9A8375DA-416E-40F8-9E7F-DD392D9FE5E1}" type="datetimeFigureOut">
              <a:rPr lang="en-NZ" smtClean="0"/>
              <a:t>21/08/2024</a:t>
            </a:fld>
            <a:endParaRPr lang="en-NZ"/>
          </a:p>
        </p:txBody>
      </p:sp>
      <p:sp>
        <p:nvSpPr>
          <p:cNvPr id="3" name="Footer Placeholder 2">
            <a:extLst>
              <a:ext uri="{FF2B5EF4-FFF2-40B4-BE49-F238E27FC236}">
                <a16:creationId xmlns:a16="http://schemas.microsoft.com/office/drawing/2014/main" id="{066CFA44-54B7-4460-E4E9-E60B73F547FF}"/>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6B3715C8-FEE9-A3A2-E20B-45773F2346F5}"/>
              </a:ext>
            </a:extLst>
          </p:cNvPr>
          <p:cNvSpPr>
            <a:spLocks noGrp="1"/>
          </p:cNvSpPr>
          <p:nvPr>
            <p:ph type="sldNum" sz="quarter" idx="12"/>
          </p:nvPr>
        </p:nvSpPr>
        <p:spPr/>
        <p:txBody>
          <a:bodyPr/>
          <a:lstStyle/>
          <a:p>
            <a:fld id="{4294D6FC-C346-41D4-A686-51DC2A175ACD}" type="slidenum">
              <a:rPr lang="en-NZ" smtClean="0"/>
              <a:t>‹#›</a:t>
            </a:fld>
            <a:endParaRPr lang="en-NZ"/>
          </a:p>
        </p:txBody>
      </p:sp>
    </p:spTree>
    <p:extLst>
      <p:ext uri="{BB962C8B-B14F-4D97-AF65-F5344CB8AC3E}">
        <p14:creationId xmlns:p14="http://schemas.microsoft.com/office/powerpoint/2010/main" val="754762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69203-54D1-9377-73AE-4BA59AF69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E8278D34-03E1-7940-3945-65D30F2E07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36A31C5C-5269-C9C4-BF19-8DB4EAF7FB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36585-4087-6A9D-58FD-93292861B0A7}"/>
              </a:ext>
            </a:extLst>
          </p:cNvPr>
          <p:cNvSpPr>
            <a:spLocks noGrp="1"/>
          </p:cNvSpPr>
          <p:nvPr>
            <p:ph type="dt" sz="half" idx="10"/>
          </p:nvPr>
        </p:nvSpPr>
        <p:spPr/>
        <p:txBody>
          <a:bodyPr/>
          <a:lstStyle/>
          <a:p>
            <a:fld id="{9A8375DA-416E-40F8-9E7F-DD392D9FE5E1}" type="datetimeFigureOut">
              <a:rPr lang="en-NZ" smtClean="0"/>
              <a:t>21/08/2024</a:t>
            </a:fld>
            <a:endParaRPr lang="en-NZ"/>
          </a:p>
        </p:txBody>
      </p:sp>
      <p:sp>
        <p:nvSpPr>
          <p:cNvPr id="6" name="Footer Placeholder 5">
            <a:extLst>
              <a:ext uri="{FF2B5EF4-FFF2-40B4-BE49-F238E27FC236}">
                <a16:creationId xmlns:a16="http://schemas.microsoft.com/office/drawing/2014/main" id="{B2BF9178-34D9-26E3-6D99-F47CD7A527E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6A6130B-2E74-CBBD-7EFE-D85B89341E05}"/>
              </a:ext>
            </a:extLst>
          </p:cNvPr>
          <p:cNvSpPr>
            <a:spLocks noGrp="1"/>
          </p:cNvSpPr>
          <p:nvPr>
            <p:ph type="sldNum" sz="quarter" idx="12"/>
          </p:nvPr>
        </p:nvSpPr>
        <p:spPr/>
        <p:txBody>
          <a:bodyPr/>
          <a:lstStyle/>
          <a:p>
            <a:fld id="{4294D6FC-C346-41D4-A686-51DC2A175ACD}" type="slidenum">
              <a:rPr lang="en-NZ" smtClean="0"/>
              <a:t>‹#›</a:t>
            </a:fld>
            <a:endParaRPr lang="en-NZ"/>
          </a:p>
        </p:txBody>
      </p:sp>
    </p:spTree>
    <p:extLst>
      <p:ext uri="{BB962C8B-B14F-4D97-AF65-F5344CB8AC3E}">
        <p14:creationId xmlns:p14="http://schemas.microsoft.com/office/powerpoint/2010/main" val="68410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EAECB-FD70-D749-6087-7D97092F8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D2F7B07C-BC1A-C4CB-B0CE-A4AC9A271C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6E5ED89E-20F9-3C54-0613-ADF80BB9B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1CF29-A832-39D9-9D41-4B9C6BB26E44}"/>
              </a:ext>
            </a:extLst>
          </p:cNvPr>
          <p:cNvSpPr>
            <a:spLocks noGrp="1"/>
          </p:cNvSpPr>
          <p:nvPr>
            <p:ph type="dt" sz="half" idx="10"/>
          </p:nvPr>
        </p:nvSpPr>
        <p:spPr/>
        <p:txBody>
          <a:bodyPr/>
          <a:lstStyle/>
          <a:p>
            <a:fld id="{9A8375DA-416E-40F8-9E7F-DD392D9FE5E1}" type="datetimeFigureOut">
              <a:rPr lang="en-NZ" smtClean="0"/>
              <a:t>21/08/2024</a:t>
            </a:fld>
            <a:endParaRPr lang="en-NZ"/>
          </a:p>
        </p:txBody>
      </p:sp>
      <p:sp>
        <p:nvSpPr>
          <p:cNvPr id="6" name="Footer Placeholder 5">
            <a:extLst>
              <a:ext uri="{FF2B5EF4-FFF2-40B4-BE49-F238E27FC236}">
                <a16:creationId xmlns:a16="http://schemas.microsoft.com/office/drawing/2014/main" id="{254B0600-334C-987B-BD57-1245A27524B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0991FFF3-A5D6-6DF1-F7F5-DFC48993651B}"/>
              </a:ext>
            </a:extLst>
          </p:cNvPr>
          <p:cNvSpPr>
            <a:spLocks noGrp="1"/>
          </p:cNvSpPr>
          <p:nvPr>
            <p:ph type="sldNum" sz="quarter" idx="12"/>
          </p:nvPr>
        </p:nvSpPr>
        <p:spPr/>
        <p:txBody>
          <a:bodyPr/>
          <a:lstStyle/>
          <a:p>
            <a:fld id="{4294D6FC-C346-41D4-A686-51DC2A175ACD}" type="slidenum">
              <a:rPr lang="en-NZ" smtClean="0"/>
              <a:t>‹#›</a:t>
            </a:fld>
            <a:endParaRPr lang="en-NZ"/>
          </a:p>
        </p:txBody>
      </p:sp>
    </p:spTree>
    <p:extLst>
      <p:ext uri="{BB962C8B-B14F-4D97-AF65-F5344CB8AC3E}">
        <p14:creationId xmlns:p14="http://schemas.microsoft.com/office/powerpoint/2010/main" val="407368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551293-B34D-059B-C14B-44B349441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1DA2A451-1DE2-2C92-052D-DEC192B41A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AA44662-A566-57F6-2A82-8EBDC3689F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8375DA-416E-40F8-9E7F-DD392D9FE5E1}" type="datetimeFigureOut">
              <a:rPr lang="en-NZ" smtClean="0"/>
              <a:t>21/08/2024</a:t>
            </a:fld>
            <a:endParaRPr lang="en-NZ"/>
          </a:p>
        </p:txBody>
      </p:sp>
      <p:sp>
        <p:nvSpPr>
          <p:cNvPr id="5" name="Footer Placeholder 4">
            <a:extLst>
              <a:ext uri="{FF2B5EF4-FFF2-40B4-BE49-F238E27FC236}">
                <a16:creationId xmlns:a16="http://schemas.microsoft.com/office/drawing/2014/main" id="{3F84465C-D518-9A1C-B608-99993E1D42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Z"/>
          </a:p>
        </p:txBody>
      </p:sp>
      <p:sp>
        <p:nvSpPr>
          <p:cNvPr id="6" name="Slide Number Placeholder 5">
            <a:extLst>
              <a:ext uri="{FF2B5EF4-FFF2-40B4-BE49-F238E27FC236}">
                <a16:creationId xmlns:a16="http://schemas.microsoft.com/office/drawing/2014/main" id="{4D349683-57C4-179D-66BB-96173B020B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94D6FC-C346-41D4-A686-51DC2A175ACD}" type="slidenum">
              <a:rPr lang="en-NZ" smtClean="0"/>
              <a:t>‹#›</a:t>
            </a:fld>
            <a:endParaRPr lang="en-NZ"/>
          </a:p>
        </p:txBody>
      </p:sp>
    </p:spTree>
    <p:extLst>
      <p:ext uri="{BB962C8B-B14F-4D97-AF65-F5344CB8AC3E}">
        <p14:creationId xmlns:p14="http://schemas.microsoft.com/office/powerpoint/2010/main" val="141079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dx.doi.org/10.5888/pcd16.190109" TargetMode="Externa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8D5CA0-9FFA-EC1E-F3C3-4AEEF392C135}"/>
              </a:ext>
            </a:extLst>
          </p:cNvPr>
          <p:cNvSpPr>
            <a:spLocks noGrp="1"/>
          </p:cNvSpPr>
          <p:nvPr>
            <p:ph type="ctrTitle"/>
          </p:nvPr>
        </p:nvSpPr>
        <p:spPr>
          <a:xfrm>
            <a:off x="3800104" y="818984"/>
            <a:ext cx="7695209" cy="3456133"/>
          </a:xfrm>
        </p:spPr>
        <p:txBody>
          <a:bodyPr>
            <a:normAutofit/>
          </a:bodyPr>
          <a:lstStyle/>
          <a:p>
            <a:r>
              <a:rPr lang="en-US" sz="4800" dirty="0">
                <a:solidFill>
                  <a:srgbClr val="FFFFFF"/>
                </a:solidFill>
                <a:latin typeface="Broadway" panose="04040905080B02020502" pitchFamily="82" charset="0"/>
              </a:rPr>
              <a:t>Machine Learning for Diabetes Risk Prediction</a:t>
            </a:r>
            <a:r>
              <a:rPr lang="en-US" sz="4800" dirty="0">
                <a:solidFill>
                  <a:srgbClr val="FFFFFF"/>
                </a:solidFill>
              </a:rPr>
              <a:t>: </a:t>
            </a:r>
            <a:br>
              <a:rPr lang="en-US" sz="4800" dirty="0">
                <a:solidFill>
                  <a:srgbClr val="FFFFFF"/>
                </a:solidFill>
              </a:rPr>
            </a:br>
            <a:r>
              <a:rPr lang="en-US" sz="4800" dirty="0">
                <a:solidFill>
                  <a:srgbClr val="FFFFFF"/>
                </a:solidFill>
              </a:rPr>
              <a:t>Enhancing Early Detection in Public Health</a:t>
            </a:r>
            <a:endParaRPr lang="en-NZ" sz="4800" dirty="0">
              <a:solidFill>
                <a:srgbClr val="FFFFFF"/>
              </a:solidFill>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C99EE7D-E0B1-4C45-6BF3-AA9DDBB5A581}"/>
              </a:ext>
            </a:extLst>
          </p:cNvPr>
          <p:cNvSpPr>
            <a:spLocks noGrp="1"/>
          </p:cNvSpPr>
          <p:nvPr>
            <p:ph type="subTitle" idx="1"/>
          </p:nvPr>
        </p:nvSpPr>
        <p:spPr>
          <a:xfrm>
            <a:off x="3953341" y="4960962"/>
            <a:ext cx="7055893" cy="1078054"/>
          </a:xfrm>
        </p:spPr>
        <p:txBody>
          <a:bodyPr>
            <a:normAutofit lnSpcReduction="10000"/>
          </a:bodyPr>
          <a:lstStyle/>
          <a:p>
            <a:pPr algn="r"/>
            <a:r>
              <a:rPr lang="en-NZ" sz="3200" i="1" dirty="0">
                <a:solidFill>
                  <a:srgbClr val="FFFFFF"/>
                </a:solidFill>
                <a:effectLst>
                  <a:outerShdw blurRad="38100" dist="38100" dir="2700000" algn="tl">
                    <a:srgbClr val="000000">
                      <a:alpha val="43137"/>
                    </a:srgbClr>
                  </a:outerShdw>
                </a:effectLst>
              </a:rPr>
              <a:t>IOD Mini Project 2 by Emily Huang</a:t>
            </a:r>
          </a:p>
          <a:p>
            <a:pPr algn="r"/>
            <a:r>
              <a:rPr lang="en-NZ" sz="3200" i="1" dirty="0">
                <a:solidFill>
                  <a:srgbClr val="FFFFFF"/>
                </a:solidFill>
                <a:effectLst>
                  <a:outerShdw blurRad="38100" dist="38100" dir="2700000" algn="tl">
                    <a:srgbClr val="000000">
                      <a:alpha val="43137"/>
                    </a:srgbClr>
                  </a:outerShdw>
                </a:effectLst>
              </a:rPr>
              <a:t>Aug. 2024</a:t>
            </a:r>
          </a:p>
        </p:txBody>
      </p:sp>
    </p:spTree>
    <p:extLst>
      <p:ext uri="{BB962C8B-B14F-4D97-AF65-F5344CB8AC3E}">
        <p14:creationId xmlns:p14="http://schemas.microsoft.com/office/powerpoint/2010/main" val="2740103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B95BD-E612-B88A-D704-DC5E5C1C6A50}"/>
              </a:ext>
            </a:extLst>
          </p:cNvPr>
          <p:cNvSpPr>
            <a:spLocks noGrp="1"/>
          </p:cNvSpPr>
          <p:nvPr>
            <p:ph type="title"/>
          </p:nvPr>
        </p:nvSpPr>
        <p:spPr>
          <a:xfrm>
            <a:off x="572493" y="238539"/>
            <a:ext cx="11018520" cy="1434415"/>
          </a:xfrm>
        </p:spPr>
        <p:txBody>
          <a:bodyPr anchor="b">
            <a:normAutofit/>
          </a:bodyPr>
          <a:lstStyle/>
          <a:p>
            <a:r>
              <a:rPr lang="en-US" sz="5000" b="1">
                <a:effectLst/>
              </a:rPr>
              <a:t>Data Preprocessing for Model Training</a:t>
            </a:r>
            <a:endParaRPr lang="en-NZ" sz="5000" b="1">
              <a:effectLst/>
            </a:endParaRP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B616017-B3B8-B3A4-32AA-74E0E1693B24}"/>
              </a:ext>
            </a:extLst>
          </p:cNvPr>
          <p:cNvPicPr>
            <a:picLocks noChangeAspect="1"/>
          </p:cNvPicPr>
          <p:nvPr/>
        </p:nvPicPr>
        <p:blipFill rotWithShape="1">
          <a:blip r:embed="rId3"/>
          <a:srcRect l="4699" t="1" r="1165" b="1"/>
          <a:stretch/>
        </p:blipFill>
        <p:spPr>
          <a:xfrm>
            <a:off x="7180615" y="2203782"/>
            <a:ext cx="4928260" cy="4096512"/>
          </a:xfrm>
          <a:prstGeom prst="rect">
            <a:avLst/>
          </a:prstGeom>
        </p:spPr>
      </p:pic>
      <p:sp>
        <p:nvSpPr>
          <p:cNvPr id="3" name="Content Placeholder 2">
            <a:extLst>
              <a:ext uri="{FF2B5EF4-FFF2-40B4-BE49-F238E27FC236}">
                <a16:creationId xmlns:a16="http://schemas.microsoft.com/office/drawing/2014/main" id="{7458F121-4528-0479-B90F-E445AEED0C48}"/>
              </a:ext>
            </a:extLst>
          </p:cNvPr>
          <p:cNvSpPr>
            <a:spLocks noGrp="1"/>
          </p:cNvSpPr>
          <p:nvPr>
            <p:ph idx="1"/>
          </p:nvPr>
        </p:nvSpPr>
        <p:spPr>
          <a:xfrm>
            <a:off x="386686" y="1974759"/>
            <a:ext cx="7498530" cy="4644702"/>
          </a:xfrm>
        </p:spPr>
        <p:txBody>
          <a:bodyPr anchor="t">
            <a:noAutofit/>
          </a:bodyPr>
          <a:lstStyle/>
          <a:p>
            <a:pPr>
              <a:lnSpc>
                <a:spcPct val="100000"/>
              </a:lnSpc>
              <a:buFont typeface="Arial" panose="020B0604020202020204" pitchFamily="34" charset="0"/>
              <a:buChar char="•"/>
            </a:pPr>
            <a:r>
              <a:rPr lang="en-US" sz="2000" b="1" dirty="0"/>
              <a:t>Train-Test Split: </a:t>
            </a:r>
          </a:p>
          <a:p>
            <a:pPr lvl="1">
              <a:lnSpc>
                <a:spcPct val="100000"/>
              </a:lnSpc>
            </a:pPr>
            <a:r>
              <a:rPr lang="en-US" sz="2000" dirty="0"/>
              <a:t>70% training, 30% testing</a:t>
            </a:r>
          </a:p>
          <a:p>
            <a:pPr lvl="1">
              <a:lnSpc>
                <a:spcPct val="100000"/>
              </a:lnSpc>
            </a:pPr>
            <a:r>
              <a:rPr lang="en-US" sz="2000" b="1" dirty="0"/>
              <a:t>Stratified Sampling </a:t>
            </a:r>
            <a:r>
              <a:rPr lang="en-US" sz="2000" dirty="0"/>
              <a:t>is used to maintain the class distribution in both sets</a:t>
            </a:r>
          </a:p>
          <a:p>
            <a:pPr>
              <a:lnSpc>
                <a:spcPct val="100000"/>
              </a:lnSpc>
              <a:buFont typeface="Arial" panose="020B0604020202020204" pitchFamily="34" charset="0"/>
              <a:buChar char="•"/>
            </a:pPr>
            <a:r>
              <a:rPr lang="en-US" sz="2000" b="1" dirty="0"/>
              <a:t>Scaling:</a:t>
            </a:r>
            <a:r>
              <a:rPr lang="en-US" sz="2000" dirty="0"/>
              <a:t> </a:t>
            </a:r>
          </a:p>
          <a:p>
            <a:pPr marL="742950" lvl="1" indent="-285750">
              <a:lnSpc>
                <a:spcPct val="100000"/>
              </a:lnSpc>
              <a:buFont typeface="Arial" panose="020B0604020202020204" pitchFamily="34" charset="0"/>
              <a:buChar char="•"/>
            </a:pPr>
            <a:r>
              <a:rPr lang="en-US" sz="2000" dirty="0"/>
              <a:t>Applied </a:t>
            </a:r>
            <a:r>
              <a:rPr lang="en-US" sz="2000" b="1" i="1" dirty="0" err="1"/>
              <a:t>StandardScaler</a:t>
            </a:r>
            <a:r>
              <a:rPr lang="en-US" sz="2000" dirty="0"/>
              <a:t> to both the training and test sets to ensure that features are </a:t>
            </a:r>
            <a:r>
              <a:rPr lang="en-US" sz="2000" b="1" dirty="0"/>
              <a:t>on the same scale</a:t>
            </a:r>
          </a:p>
          <a:p>
            <a:pPr>
              <a:lnSpc>
                <a:spcPct val="100000"/>
              </a:lnSpc>
              <a:buFont typeface="Arial" panose="020B0604020202020204" pitchFamily="34" charset="0"/>
              <a:buChar char="•"/>
            </a:pPr>
            <a:r>
              <a:rPr lang="en-US" sz="2000" b="1" dirty="0"/>
              <a:t>SMOTE </a:t>
            </a:r>
            <a:r>
              <a:rPr lang="en-US" sz="2000" dirty="0"/>
              <a:t>(Synthetic Minority Over-sampling Technique) </a:t>
            </a:r>
            <a:r>
              <a:rPr lang="en-US" sz="2000" b="1" dirty="0"/>
              <a:t>:</a:t>
            </a:r>
            <a:r>
              <a:rPr lang="en-US" sz="2000" dirty="0"/>
              <a:t> </a:t>
            </a:r>
          </a:p>
          <a:p>
            <a:pPr marL="742950" lvl="1" indent="-285750">
              <a:lnSpc>
                <a:spcPct val="100000"/>
              </a:lnSpc>
              <a:buFont typeface="Arial" panose="020B0604020202020204" pitchFamily="34" charset="0"/>
              <a:buChar char="•"/>
            </a:pPr>
            <a:r>
              <a:rPr lang="en-US" sz="2000" dirty="0"/>
              <a:t>Applied SMOTE on the </a:t>
            </a:r>
            <a:r>
              <a:rPr lang="en-US" sz="2000" b="1" dirty="0"/>
              <a:t>training set</a:t>
            </a:r>
            <a:r>
              <a:rPr lang="en-US" sz="2000" dirty="0"/>
              <a:t>.</a:t>
            </a:r>
          </a:p>
          <a:p>
            <a:pPr marL="742950" lvl="1" indent="-285750">
              <a:lnSpc>
                <a:spcPct val="100000"/>
              </a:lnSpc>
              <a:buFont typeface="Arial" panose="020B0604020202020204" pitchFamily="34" charset="0"/>
              <a:buChar char="•"/>
            </a:pPr>
            <a:r>
              <a:rPr lang="en-US" sz="2000" dirty="0"/>
              <a:t>Aim to </a:t>
            </a:r>
            <a:r>
              <a:rPr lang="en-US" sz="2000" b="1" dirty="0"/>
              <a:t>balance dataset to a </a:t>
            </a:r>
            <a:r>
              <a:rPr lang="en-US" sz="2000" b="1" dirty="0">
                <a:highlight>
                  <a:srgbClr val="FFFF00"/>
                </a:highlight>
              </a:rPr>
              <a:t>1:1</a:t>
            </a:r>
            <a:r>
              <a:rPr lang="en-US" sz="2000" b="1" dirty="0"/>
              <a:t> ratio </a:t>
            </a:r>
            <a:r>
              <a:rPr lang="en-US" sz="2000" dirty="0"/>
              <a:t>to reflect the estimated real-world prevalence in US adults.</a:t>
            </a:r>
          </a:p>
          <a:p>
            <a:pPr marL="0" indent="0">
              <a:buNone/>
            </a:pPr>
            <a:endParaRPr lang="en-NZ" sz="2000" dirty="0"/>
          </a:p>
        </p:txBody>
      </p:sp>
    </p:spTree>
    <p:extLst>
      <p:ext uri="{BB962C8B-B14F-4D97-AF65-F5344CB8AC3E}">
        <p14:creationId xmlns:p14="http://schemas.microsoft.com/office/powerpoint/2010/main" val="1746982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Rectangle 5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B95BD-E612-B88A-D704-DC5E5C1C6A50}"/>
              </a:ext>
            </a:extLst>
          </p:cNvPr>
          <p:cNvSpPr>
            <a:spLocks noGrp="1"/>
          </p:cNvSpPr>
          <p:nvPr>
            <p:ph type="title"/>
          </p:nvPr>
        </p:nvSpPr>
        <p:spPr>
          <a:xfrm>
            <a:off x="586478" y="1683756"/>
            <a:ext cx="3115265" cy="2396359"/>
          </a:xfrm>
        </p:spPr>
        <p:txBody>
          <a:bodyPr anchor="b">
            <a:normAutofit/>
          </a:bodyPr>
          <a:lstStyle/>
          <a:p>
            <a:pPr algn="r"/>
            <a:r>
              <a:rPr lang="en-NZ" sz="4000" b="1" dirty="0">
                <a:solidFill>
                  <a:srgbClr val="FFFFFF"/>
                </a:solidFill>
                <a:effectLst/>
              </a:rPr>
              <a:t>Machine Learning Algorithms</a:t>
            </a:r>
            <a:endParaRPr lang="en-NZ" sz="4000" b="1">
              <a:solidFill>
                <a:srgbClr val="FFFFFF"/>
              </a:solidFill>
              <a:effectLst/>
            </a:endParaRPr>
          </a:p>
        </p:txBody>
      </p:sp>
      <p:graphicFrame>
        <p:nvGraphicFramePr>
          <p:cNvPr id="45" name="Content Placeholder 2">
            <a:extLst>
              <a:ext uri="{FF2B5EF4-FFF2-40B4-BE49-F238E27FC236}">
                <a16:creationId xmlns:a16="http://schemas.microsoft.com/office/drawing/2014/main" id="{10CC8BB9-8DB5-C353-326D-BBE2B9D8EFE8}"/>
              </a:ext>
            </a:extLst>
          </p:cNvPr>
          <p:cNvGraphicFramePr>
            <a:graphicFrameLocks noGrp="1"/>
          </p:cNvGraphicFramePr>
          <p:nvPr>
            <p:ph idx="1"/>
            <p:extLst>
              <p:ext uri="{D42A27DB-BD31-4B8C-83A1-F6EECF244321}">
                <p14:modId xmlns:p14="http://schemas.microsoft.com/office/powerpoint/2010/main" val="1493295038"/>
              </p:ext>
            </p:extLst>
          </p:nvPr>
        </p:nvGraphicFramePr>
        <p:xfrm>
          <a:off x="4288221" y="427511"/>
          <a:ext cx="7444599" cy="58545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4529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B95BD-E612-B88A-D704-DC5E5C1C6A50}"/>
              </a:ext>
            </a:extLst>
          </p:cNvPr>
          <p:cNvSpPr>
            <a:spLocks noGrp="1"/>
          </p:cNvSpPr>
          <p:nvPr>
            <p:ph type="title"/>
          </p:nvPr>
        </p:nvSpPr>
        <p:spPr>
          <a:xfrm>
            <a:off x="448792" y="149692"/>
            <a:ext cx="6795156" cy="708313"/>
          </a:xfrm>
        </p:spPr>
        <p:txBody>
          <a:bodyPr anchor="b">
            <a:normAutofit fontScale="90000"/>
          </a:bodyPr>
          <a:lstStyle/>
          <a:p>
            <a:r>
              <a:rPr lang="en-US" sz="4800" b="1" dirty="0"/>
              <a:t>Key Metrics</a:t>
            </a:r>
            <a:endParaRPr lang="en-US" sz="4800" dirty="0"/>
          </a:p>
        </p:txBody>
      </p:sp>
      <p:sp>
        <p:nvSpPr>
          <p:cNvPr id="2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B89F1278-2291-A9AC-1E2C-33BA515FB86E}"/>
              </a:ext>
            </a:extLst>
          </p:cNvPr>
          <p:cNvSpPr>
            <a:spLocks noGrp="1"/>
          </p:cNvSpPr>
          <p:nvPr>
            <p:ph idx="1"/>
          </p:nvPr>
        </p:nvSpPr>
        <p:spPr>
          <a:xfrm>
            <a:off x="-90896" y="931414"/>
            <a:ext cx="8188183" cy="1568933"/>
          </a:xfrm>
        </p:spPr>
        <p:txBody>
          <a:bodyPr anchor="t">
            <a:normAutofit fontScale="92500" lnSpcReduction="10000"/>
          </a:bodyPr>
          <a:lstStyle/>
          <a:p>
            <a:pPr lvl="1"/>
            <a:r>
              <a:rPr lang="en-US" sz="2200" b="1" dirty="0"/>
              <a:t>Recall (Sensitivity) - </a:t>
            </a:r>
            <a:r>
              <a:rPr lang="en-US" sz="2200" dirty="0"/>
              <a:t>ability to identify all positive cases (diabetes)</a:t>
            </a:r>
          </a:p>
          <a:p>
            <a:pPr lvl="1"/>
            <a:r>
              <a:rPr lang="en-US" sz="2200" b="1" dirty="0"/>
              <a:t>Average Precision</a:t>
            </a:r>
            <a:r>
              <a:rPr lang="en-US" sz="2200" dirty="0"/>
              <a:t> - balanced view of model performance</a:t>
            </a:r>
          </a:p>
          <a:p>
            <a:pPr lvl="2"/>
            <a:r>
              <a:rPr lang="en-US" sz="2200" dirty="0" err="1"/>
              <a:t>Summarises</a:t>
            </a:r>
            <a:r>
              <a:rPr lang="en-US" sz="2200" dirty="0"/>
              <a:t> precision-recall curve across all classification thresholds</a:t>
            </a:r>
          </a:p>
          <a:p>
            <a:pPr lvl="1"/>
            <a:r>
              <a:rPr lang="en-US" sz="2200" b="1" i="1" dirty="0"/>
              <a:t>Accuracy</a:t>
            </a:r>
            <a:r>
              <a:rPr lang="en-US" sz="2200" dirty="0"/>
              <a:t> - Can be </a:t>
            </a:r>
            <a:r>
              <a:rPr lang="en-US" sz="2200" b="1" i="1" dirty="0"/>
              <a:t>misleading for imbalanced </a:t>
            </a:r>
            <a:r>
              <a:rPr lang="en-US" sz="2200" dirty="0"/>
              <a:t>datasets</a:t>
            </a:r>
          </a:p>
          <a:p>
            <a:pPr marL="0" indent="0">
              <a:buNone/>
            </a:pPr>
            <a:endParaRPr lang="en-NZ" sz="2200" dirty="0"/>
          </a:p>
        </p:txBody>
      </p:sp>
      <p:pic>
        <p:nvPicPr>
          <p:cNvPr id="31" name="Picture 30">
            <a:extLst>
              <a:ext uri="{FF2B5EF4-FFF2-40B4-BE49-F238E27FC236}">
                <a16:creationId xmlns:a16="http://schemas.microsoft.com/office/drawing/2014/main" id="{4804D305-3451-3B99-C517-25F4FA251BDE}"/>
              </a:ext>
            </a:extLst>
          </p:cNvPr>
          <p:cNvPicPr>
            <a:picLocks noChangeAspect="1"/>
          </p:cNvPicPr>
          <p:nvPr/>
        </p:nvPicPr>
        <p:blipFill>
          <a:blip r:embed="rId3"/>
          <a:stretch>
            <a:fillRect/>
          </a:stretch>
        </p:blipFill>
        <p:spPr>
          <a:xfrm>
            <a:off x="8132913" y="310805"/>
            <a:ext cx="3645920" cy="2231555"/>
          </a:xfrm>
          <a:prstGeom prst="rect">
            <a:avLst/>
          </a:prstGeom>
          <a:ln>
            <a:noFill/>
          </a:ln>
          <a:effectLst>
            <a:outerShdw blurRad="292100" dist="139700" dir="2700000" algn="tl" rotWithShape="0">
              <a:srgbClr val="333333">
                <a:alpha val="65000"/>
              </a:srgbClr>
            </a:outerShdw>
          </a:effectLst>
        </p:spPr>
      </p:pic>
      <p:grpSp>
        <p:nvGrpSpPr>
          <p:cNvPr id="35" name="Group 34">
            <a:extLst>
              <a:ext uri="{FF2B5EF4-FFF2-40B4-BE49-F238E27FC236}">
                <a16:creationId xmlns:a16="http://schemas.microsoft.com/office/drawing/2014/main" id="{F724BB4D-BC63-50EE-0118-E49FAFEB7A9A}"/>
              </a:ext>
            </a:extLst>
          </p:cNvPr>
          <p:cNvGrpSpPr/>
          <p:nvPr/>
        </p:nvGrpSpPr>
        <p:grpSpPr>
          <a:xfrm>
            <a:off x="6937662" y="2832999"/>
            <a:ext cx="4710545" cy="3986410"/>
            <a:chOff x="6096000" y="2851129"/>
            <a:chExt cx="5657850" cy="4762500"/>
          </a:xfrm>
        </p:grpSpPr>
        <p:pic>
          <p:nvPicPr>
            <p:cNvPr id="33" name="Picture 32">
              <a:extLst>
                <a:ext uri="{FF2B5EF4-FFF2-40B4-BE49-F238E27FC236}">
                  <a16:creationId xmlns:a16="http://schemas.microsoft.com/office/drawing/2014/main" id="{0585F034-BB00-A9A7-A5F0-2653AAF62BBC}"/>
                </a:ext>
              </a:extLst>
            </p:cNvPr>
            <p:cNvPicPr>
              <a:picLocks noChangeAspect="1"/>
            </p:cNvPicPr>
            <p:nvPr/>
          </p:nvPicPr>
          <p:blipFill>
            <a:blip r:embed="rId4"/>
            <a:stretch>
              <a:fillRect/>
            </a:stretch>
          </p:blipFill>
          <p:spPr>
            <a:xfrm>
              <a:off x="6096000" y="2851129"/>
              <a:ext cx="5657850" cy="4762500"/>
            </a:xfrm>
            <a:prstGeom prst="rect">
              <a:avLst/>
            </a:prstGeom>
          </p:spPr>
        </p:pic>
        <p:sp>
          <p:nvSpPr>
            <p:cNvPr id="34" name="Oval 33">
              <a:extLst>
                <a:ext uri="{FF2B5EF4-FFF2-40B4-BE49-F238E27FC236}">
                  <a16:creationId xmlns:a16="http://schemas.microsoft.com/office/drawing/2014/main" id="{1E63B35D-4A0B-7DF3-3881-04CCBA1B55F9}"/>
                </a:ext>
              </a:extLst>
            </p:cNvPr>
            <p:cNvSpPr/>
            <p:nvPr/>
          </p:nvSpPr>
          <p:spPr>
            <a:xfrm>
              <a:off x="9337500" y="4758913"/>
              <a:ext cx="1454573" cy="151125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grpSp>
      <p:pic>
        <p:nvPicPr>
          <p:cNvPr id="37" name="Picture 36">
            <a:extLst>
              <a:ext uri="{FF2B5EF4-FFF2-40B4-BE49-F238E27FC236}">
                <a16:creationId xmlns:a16="http://schemas.microsoft.com/office/drawing/2014/main" id="{859C0638-E6CF-02E6-CB46-F018A1D42078}"/>
              </a:ext>
            </a:extLst>
          </p:cNvPr>
          <p:cNvPicPr>
            <a:picLocks noChangeAspect="1"/>
          </p:cNvPicPr>
          <p:nvPr/>
        </p:nvPicPr>
        <p:blipFill>
          <a:blip r:embed="rId5"/>
          <a:stretch>
            <a:fillRect/>
          </a:stretch>
        </p:blipFill>
        <p:spPr>
          <a:xfrm>
            <a:off x="643278" y="2867390"/>
            <a:ext cx="4710545" cy="371526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6420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B95BD-E612-B88A-D704-DC5E5C1C6A50}"/>
              </a:ext>
            </a:extLst>
          </p:cNvPr>
          <p:cNvSpPr>
            <a:spLocks noGrp="1"/>
          </p:cNvSpPr>
          <p:nvPr>
            <p:ph type="title"/>
          </p:nvPr>
        </p:nvSpPr>
        <p:spPr>
          <a:xfrm>
            <a:off x="532015" y="4495568"/>
            <a:ext cx="3861960" cy="1905232"/>
          </a:xfrm>
        </p:spPr>
        <p:txBody>
          <a:bodyPr anchor="ctr">
            <a:normAutofit/>
          </a:bodyPr>
          <a:lstStyle/>
          <a:p>
            <a:r>
              <a:rPr lang="en-NZ" sz="3200" b="1" dirty="0">
                <a:effectLst/>
              </a:rPr>
              <a:t>Hyperparameter Tuning</a:t>
            </a:r>
          </a:p>
        </p:txBody>
      </p:sp>
      <p:sp>
        <p:nvSpPr>
          <p:cNvPr id="57" name="Rectangle 56">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28B4F380-E67C-6A6B-4706-D1F329668B88}"/>
              </a:ext>
            </a:extLst>
          </p:cNvPr>
          <p:cNvPicPr>
            <a:picLocks noChangeAspect="1"/>
          </p:cNvPicPr>
          <p:nvPr/>
        </p:nvPicPr>
        <p:blipFill>
          <a:blip r:embed="rId3"/>
          <a:stretch>
            <a:fillRect/>
          </a:stretch>
        </p:blipFill>
        <p:spPr>
          <a:xfrm>
            <a:off x="6836231" y="200832"/>
            <a:ext cx="3910938" cy="3930592"/>
          </a:xfrm>
          <a:prstGeom prst="rect">
            <a:avLst/>
          </a:prstGeom>
        </p:spPr>
      </p:pic>
      <p:sp>
        <p:nvSpPr>
          <p:cNvPr id="59" name="Rectangle 58">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CDE8F4E1-08CC-FE70-D476-77760E975C0B}"/>
              </a:ext>
            </a:extLst>
          </p:cNvPr>
          <p:cNvSpPr>
            <a:spLocks noGrp="1"/>
          </p:cNvSpPr>
          <p:nvPr>
            <p:ph idx="1"/>
          </p:nvPr>
        </p:nvSpPr>
        <p:spPr>
          <a:xfrm>
            <a:off x="4985779" y="4373729"/>
            <a:ext cx="6763856" cy="2283439"/>
          </a:xfrm>
        </p:spPr>
        <p:txBody>
          <a:bodyPr anchor="ctr">
            <a:normAutofit lnSpcReduction="10000"/>
          </a:bodyPr>
          <a:lstStyle/>
          <a:p>
            <a:r>
              <a:rPr lang="en-US" sz="2000" b="1" dirty="0"/>
              <a:t>Method - </a:t>
            </a:r>
            <a:r>
              <a:rPr lang="en-US" sz="2000" b="1" dirty="0" err="1"/>
              <a:t>Randomised</a:t>
            </a:r>
            <a:r>
              <a:rPr lang="en-US" sz="2000" b="1" dirty="0"/>
              <a:t> search </a:t>
            </a:r>
          </a:p>
          <a:p>
            <a:pPr lvl="1"/>
            <a:r>
              <a:rPr lang="en-US" sz="2000" dirty="0"/>
              <a:t>To explore different combinations of key hyperparameters</a:t>
            </a:r>
          </a:p>
          <a:p>
            <a:pPr lvl="1"/>
            <a:r>
              <a:rPr lang="en-US" sz="2000" dirty="0"/>
              <a:t>More efficient than exhaustive grid search</a:t>
            </a:r>
            <a:endParaRPr lang="en-US" dirty="0"/>
          </a:p>
          <a:p>
            <a:r>
              <a:rPr lang="en-US" sz="2000" b="1" dirty="0"/>
              <a:t>Goal:</a:t>
            </a:r>
          </a:p>
          <a:p>
            <a:pPr lvl="1"/>
            <a:r>
              <a:rPr lang="en-US" sz="2000" dirty="0"/>
              <a:t>Identify optimal hyperparameters to </a:t>
            </a:r>
            <a:r>
              <a:rPr lang="en-US" sz="2000" b="1" dirty="0" err="1"/>
              <a:t>maximise</a:t>
            </a:r>
            <a:r>
              <a:rPr lang="en-US" sz="2000" dirty="0"/>
              <a:t> </a:t>
            </a:r>
            <a:r>
              <a:rPr lang="en-US" sz="2000" b="1" dirty="0"/>
              <a:t>average precision </a:t>
            </a:r>
            <a:r>
              <a:rPr lang="en-US" sz="2000" dirty="0"/>
              <a:t>score</a:t>
            </a:r>
            <a:endParaRPr lang="en-NZ" sz="2000" dirty="0"/>
          </a:p>
        </p:txBody>
      </p:sp>
      <p:pic>
        <p:nvPicPr>
          <p:cNvPr id="220" name="Picture 219">
            <a:extLst>
              <a:ext uri="{FF2B5EF4-FFF2-40B4-BE49-F238E27FC236}">
                <a16:creationId xmlns:a16="http://schemas.microsoft.com/office/drawing/2014/main" id="{42F9292B-4745-91B7-43E4-86F95A85CE7D}"/>
              </a:ext>
            </a:extLst>
          </p:cNvPr>
          <p:cNvPicPr>
            <a:picLocks noChangeAspect="1"/>
          </p:cNvPicPr>
          <p:nvPr/>
        </p:nvPicPr>
        <p:blipFill>
          <a:blip r:embed="rId4"/>
          <a:stretch>
            <a:fillRect/>
          </a:stretch>
        </p:blipFill>
        <p:spPr>
          <a:xfrm>
            <a:off x="1228377" y="262650"/>
            <a:ext cx="3757400" cy="3776353"/>
          </a:xfrm>
          <a:prstGeom prst="rect">
            <a:avLst/>
          </a:prstGeom>
        </p:spPr>
      </p:pic>
      <p:cxnSp>
        <p:nvCxnSpPr>
          <p:cNvPr id="217" name="Straight Arrow Connector 216">
            <a:extLst>
              <a:ext uri="{FF2B5EF4-FFF2-40B4-BE49-F238E27FC236}">
                <a16:creationId xmlns:a16="http://schemas.microsoft.com/office/drawing/2014/main" id="{DABA0F33-F484-D37E-2457-41873B1ADB6B}"/>
              </a:ext>
            </a:extLst>
          </p:cNvPr>
          <p:cNvCxnSpPr>
            <a:cxnSpLocks/>
          </p:cNvCxnSpPr>
          <p:nvPr/>
        </p:nvCxnSpPr>
        <p:spPr>
          <a:xfrm flipV="1">
            <a:off x="4732626" y="2521909"/>
            <a:ext cx="3649926" cy="316294"/>
          </a:xfrm>
          <a:prstGeom prst="straightConnector1">
            <a:avLst/>
          </a:prstGeom>
          <a:ln w="44450">
            <a:solidFill>
              <a:schemeClr val="tx2">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1832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F23055BC-1CCA-F95F-6067-61E2D7C1CC96}"/>
              </a:ext>
            </a:extLst>
          </p:cNvPr>
          <p:cNvGraphicFramePr>
            <a:graphicFrameLocks noGrp="1"/>
          </p:cNvGraphicFramePr>
          <p:nvPr>
            <p:ph idx="1"/>
            <p:extLst>
              <p:ext uri="{D42A27DB-BD31-4B8C-83A1-F6EECF244321}">
                <p14:modId xmlns:p14="http://schemas.microsoft.com/office/powerpoint/2010/main" val="1661698751"/>
              </p:ext>
            </p:extLst>
          </p:nvPr>
        </p:nvGraphicFramePr>
        <p:xfrm>
          <a:off x="292608" y="4005071"/>
          <a:ext cx="6183471" cy="2591759"/>
        </p:xfrm>
        <a:graphic>
          <a:graphicData uri="http://schemas.openxmlformats.org/drawingml/2006/table">
            <a:tbl>
              <a:tblPr firstRow="1" bandRow="1">
                <a:tableStyleId>{5C22544A-7EE6-4342-B048-85BDC9FD1C3A}</a:tableStyleId>
              </a:tblPr>
              <a:tblGrid>
                <a:gridCol w="6183471">
                  <a:extLst>
                    <a:ext uri="{9D8B030D-6E8A-4147-A177-3AD203B41FA5}">
                      <a16:colId xmlns:a16="http://schemas.microsoft.com/office/drawing/2014/main" val="721764126"/>
                    </a:ext>
                  </a:extLst>
                </a:gridCol>
              </a:tblGrid>
              <a:tr h="455594">
                <a:tc>
                  <a:txBody>
                    <a:bodyPr/>
                    <a:lstStyle/>
                    <a:p>
                      <a:pPr algn="ctr"/>
                      <a:r>
                        <a:rPr lang="en-NZ" sz="1600" dirty="0"/>
                        <a:t>Performance of Predictive Models for Diabetes – BRFSS 2015</a:t>
                      </a:r>
                    </a:p>
                  </a:txBody>
                  <a:tcPr/>
                </a:tc>
                <a:extLst>
                  <a:ext uri="{0D108BD9-81ED-4DB2-BD59-A6C34878D82A}">
                    <a16:rowId xmlns:a16="http://schemas.microsoft.com/office/drawing/2014/main" val="1525244290"/>
                  </a:ext>
                </a:extLst>
              </a:tr>
              <a:tr h="2136165">
                <a:tc>
                  <a:txBody>
                    <a:bodyPr/>
                    <a:lstStyle/>
                    <a:p>
                      <a:endParaRPr lang="en-NZ" dirty="0"/>
                    </a:p>
                  </a:txBody>
                  <a:tcPr>
                    <a:noFill/>
                  </a:tcPr>
                </a:tc>
                <a:extLst>
                  <a:ext uri="{0D108BD9-81ED-4DB2-BD59-A6C34878D82A}">
                    <a16:rowId xmlns:a16="http://schemas.microsoft.com/office/drawing/2014/main" val="3834748218"/>
                  </a:ext>
                </a:extLst>
              </a:tr>
            </a:tbl>
          </a:graphicData>
        </a:graphic>
      </p:graphicFrame>
      <p:sp>
        <p:nvSpPr>
          <p:cNvPr id="2" name="Title 1">
            <a:extLst>
              <a:ext uri="{FF2B5EF4-FFF2-40B4-BE49-F238E27FC236}">
                <a16:creationId xmlns:a16="http://schemas.microsoft.com/office/drawing/2014/main" id="{B75B95BD-E612-B88A-D704-DC5E5C1C6A50}"/>
              </a:ext>
            </a:extLst>
          </p:cNvPr>
          <p:cNvSpPr>
            <a:spLocks noGrp="1"/>
          </p:cNvSpPr>
          <p:nvPr>
            <p:ph type="title"/>
          </p:nvPr>
        </p:nvSpPr>
        <p:spPr>
          <a:xfrm>
            <a:off x="292608" y="188017"/>
            <a:ext cx="10515600" cy="969581"/>
          </a:xfrm>
        </p:spPr>
        <p:txBody>
          <a:bodyPr/>
          <a:lstStyle/>
          <a:p>
            <a:r>
              <a:rPr lang="en-NZ" b="1" dirty="0">
                <a:effectLst/>
              </a:rPr>
              <a:t>Performance Evaluation</a:t>
            </a:r>
          </a:p>
        </p:txBody>
      </p:sp>
      <p:grpSp>
        <p:nvGrpSpPr>
          <p:cNvPr id="19" name="Group 18">
            <a:extLst>
              <a:ext uri="{FF2B5EF4-FFF2-40B4-BE49-F238E27FC236}">
                <a16:creationId xmlns:a16="http://schemas.microsoft.com/office/drawing/2014/main" id="{98C42F02-D193-2D92-3FBF-A7ECE161E458}"/>
              </a:ext>
            </a:extLst>
          </p:cNvPr>
          <p:cNvGrpSpPr/>
          <p:nvPr/>
        </p:nvGrpSpPr>
        <p:grpSpPr>
          <a:xfrm>
            <a:off x="292607" y="1091446"/>
            <a:ext cx="6295369" cy="2739890"/>
            <a:chOff x="516406" y="1361820"/>
            <a:chExt cx="5959673" cy="2632763"/>
          </a:xfrm>
        </p:grpSpPr>
        <p:pic>
          <p:nvPicPr>
            <p:cNvPr id="13" name="Picture 12">
              <a:extLst>
                <a:ext uri="{FF2B5EF4-FFF2-40B4-BE49-F238E27FC236}">
                  <a16:creationId xmlns:a16="http://schemas.microsoft.com/office/drawing/2014/main" id="{1774F5EF-E162-1F8A-8EC1-61A371C8E180}"/>
                </a:ext>
              </a:extLst>
            </p:cNvPr>
            <p:cNvPicPr>
              <a:picLocks noChangeAspect="1"/>
            </p:cNvPicPr>
            <p:nvPr/>
          </p:nvPicPr>
          <p:blipFill>
            <a:blip r:embed="rId3"/>
            <a:stretch>
              <a:fillRect/>
            </a:stretch>
          </p:blipFill>
          <p:spPr>
            <a:xfrm>
              <a:off x="516406" y="1361820"/>
              <a:ext cx="5798776" cy="2632763"/>
            </a:xfrm>
            <a:prstGeom prst="rect">
              <a:avLst/>
            </a:prstGeom>
          </p:spPr>
        </p:pic>
        <p:sp>
          <p:nvSpPr>
            <p:cNvPr id="16" name="Oval 15">
              <a:extLst>
                <a:ext uri="{FF2B5EF4-FFF2-40B4-BE49-F238E27FC236}">
                  <a16:creationId xmlns:a16="http://schemas.microsoft.com/office/drawing/2014/main" id="{3C3B4152-5313-C2AB-FCF2-79D85CCD4BA2}"/>
                </a:ext>
              </a:extLst>
            </p:cNvPr>
            <p:cNvSpPr/>
            <p:nvPr/>
          </p:nvSpPr>
          <p:spPr>
            <a:xfrm>
              <a:off x="2327564" y="2014266"/>
              <a:ext cx="988291" cy="55519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882ADAC4-9942-9271-4BF4-5FEF7BAA020F}"/>
                </a:ext>
              </a:extLst>
            </p:cNvPr>
            <p:cNvSpPr/>
            <p:nvPr/>
          </p:nvSpPr>
          <p:spPr>
            <a:xfrm flipV="1">
              <a:off x="3604676" y="3631533"/>
              <a:ext cx="988291" cy="263811"/>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b="1" dirty="0"/>
            </a:p>
          </p:txBody>
        </p:sp>
        <p:sp>
          <p:nvSpPr>
            <p:cNvPr id="18" name="Oval 17">
              <a:extLst>
                <a:ext uri="{FF2B5EF4-FFF2-40B4-BE49-F238E27FC236}">
                  <a16:creationId xmlns:a16="http://schemas.microsoft.com/office/drawing/2014/main" id="{78B400F7-E912-DFB7-F464-5FAC2608F9F7}"/>
                </a:ext>
              </a:extLst>
            </p:cNvPr>
            <p:cNvSpPr/>
            <p:nvPr/>
          </p:nvSpPr>
          <p:spPr>
            <a:xfrm flipV="1">
              <a:off x="5487788" y="2049805"/>
              <a:ext cx="988291" cy="464794"/>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grpSp>
      <p:grpSp>
        <p:nvGrpSpPr>
          <p:cNvPr id="31" name="Group 30">
            <a:extLst>
              <a:ext uri="{FF2B5EF4-FFF2-40B4-BE49-F238E27FC236}">
                <a16:creationId xmlns:a16="http://schemas.microsoft.com/office/drawing/2014/main" id="{28006778-B024-5596-1145-10EA9FE82E12}"/>
              </a:ext>
            </a:extLst>
          </p:cNvPr>
          <p:cNvGrpSpPr/>
          <p:nvPr/>
        </p:nvGrpSpPr>
        <p:grpSpPr>
          <a:xfrm>
            <a:off x="234545" y="4404211"/>
            <a:ext cx="6241533" cy="2356506"/>
            <a:chOff x="234545" y="4404211"/>
            <a:chExt cx="6241533" cy="2356506"/>
          </a:xfrm>
        </p:grpSpPr>
        <p:pic>
          <p:nvPicPr>
            <p:cNvPr id="29" name="Picture 28">
              <a:extLst>
                <a:ext uri="{FF2B5EF4-FFF2-40B4-BE49-F238E27FC236}">
                  <a16:creationId xmlns:a16="http://schemas.microsoft.com/office/drawing/2014/main" id="{BD921E8B-1E3B-1B6B-01A0-A46829A3E6D7}"/>
                </a:ext>
              </a:extLst>
            </p:cNvPr>
            <p:cNvPicPr>
              <a:picLocks noChangeAspect="1"/>
            </p:cNvPicPr>
            <p:nvPr/>
          </p:nvPicPr>
          <p:blipFill>
            <a:blip r:embed="rId4"/>
            <a:stretch>
              <a:fillRect/>
            </a:stretch>
          </p:blipFill>
          <p:spPr>
            <a:xfrm>
              <a:off x="292607" y="4404211"/>
              <a:ext cx="6183471" cy="2356506"/>
            </a:xfrm>
            <a:prstGeom prst="rect">
              <a:avLst/>
            </a:prstGeom>
          </p:spPr>
        </p:pic>
        <p:grpSp>
          <p:nvGrpSpPr>
            <p:cNvPr id="30" name="Group 29">
              <a:extLst>
                <a:ext uri="{FF2B5EF4-FFF2-40B4-BE49-F238E27FC236}">
                  <a16:creationId xmlns:a16="http://schemas.microsoft.com/office/drawing/2014/main" id="{B87654C8-956B-9BEB-453F-E36FE6C19694}"/>
                </a:ext>
              </a:extLst>
            </p:cNvPr>
            <p:cNvGrpSpPr/>
            <p:nvPr/>
          </p:nvGrpSpPr>
          <p:grpSpPr>
            <a:xfrm>
              <a:off x="234545" y="5684947"/>
              <a:ext cx="6241533" cy="1009514"/>
              <a:chOff x="234545" y="5684947"/>
              <a:chExt cx="6241533" cy="1009514"/>
            </a:xfrm>
          </p:grpSpPr>
          <p:sp>
            <p:nvSpPr>
              <p:cNvPr id="5" name="Rectangle: Rounded Corners 4">
                <a:extLst>
                  <a:ext uri="{FF2B5EF4-FFF2-40B4-BE49-F238E27FC236}">
                    <a16:creationId xmlns:a16="http://schemas.microsoft.com/office/drawing/2014/main" id="{06C12177-2F2D-303D-9468-18C27E2CFB97}"/>
                  </a:ext>
                </a:extLst>
              </p:cNvPr>
              <p:cNvSpPr/>
              <p:nvPr/>
            </p:nvSpPr>
            <p:spPr>
              <a:xfrm>
                <a:off x="234545" y="5684947"/>
                <a:ext cx="6241533" cy="985036"/>
              </a:xfrm>
              <a:prstGeom prst="round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Rectangle: Rounded Corners 5">
                <a:extLst>
                  <a:ext uri="{FF2B5EF4-FFF2-40B4-BE49-F238E27FC236}">
                    <a16:creationId xmlns:a16="http://schemas.microsoft.com/office/drawing/2014/main" id="{26AE48AD-E2B2-0EBF-DFE2-AF5CC350A333}"/>
                  </a:ext>
                </a:extLst>
              </p:cNvPr>
              <p:cNvSpPr/>
              <p:nvPr/>
            </p:nvSpPr>
            <p:spPr>
              <a:xfrm>
                <a:off x="1418417" y="5703771"/>
                <a:ext cx="478304" cy="98782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ectangle: Rounded Corners 7">
                <a:extLst>
                  <a:ext uri="{FF2B5EF4-FFF2-40B4-BE49-F238E27FC236}">
                    <a16:creationId xmlns:a16="http://schemas.microsoft.com/office/drawing/2014/main" id="{3D18EAEB-3C5E-47F0-88E2-107756502DAC}"/>
                  </a:ext>
                </a:extLst>
              </p:cNvPr>
              <p:cNvSpPr/>
              <p:nvPr/>
            </p:nvSpPr>
            <p:spPr>
              <a:xfrm>
                <a:off x="4369333" y="5706632"/>
                <a:ext cx="478304" cy="987829"/>
              </a:xfrm>
              <a:prstGeom prst="roundRect">
                <a:avLst/>
              </a:prstGeom>
              <a:noFill/>
              <a:ln w="2857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ectangle: Rounded Corners 8">
                <a:extLst>
                  <a:ext uri="{FF2B5EF4-FFF2-40B4-BE49-F238E27FC236}">
                    <a16:creationId xmlns:a16="http://schemas.microsoft.com/office/drawing/2014/main" id="{E487C49C-E6AA-A747-9024-C4045E6D405A}"/>
                  </a:ext>
                </a:extLst>
              </p:cNvPr>
              <p:cNvSpPr/>
              <p:nvPr/>
            </p:nvSpPr>
            <p:spPr>
              <a:xfrm>
                <a:off x="1898327" y="5704837"/>
                <a:ext cx="478304" cy="987829"/>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grpSp>
      </p:grpSp>
      <p:sp>
        <p:nvSpPr>
          <p:cNvPr id="14" name="TextBox 13">
            <a:extLst>
              <a:ext uri="{FF2B5EF4-FFF2-40B4-BE49-F238E27FC236}">
                <a16:creationId xmlns:a16="http://schemas.microsoft.com/office/drawing/2014/main" id="{4F612B0D-A4C9-5D39-4EF7-A2EA0421D542}"/>
              </a:ext>
            </a:extLst>
          </p:cNvPr>
          <p:cNvSpPr txBox="1"/>
          <p:nvPr/>
        </p:nvSpPr>
        <p:spPr>
          <a:xfrm>
            <a:off x="7283074" y="882347"/>
            <a:ext cx="4616318" cy="1477328"/>
          </a:xfrm>
          <a:prstGeom prst="borderCallout1">
            <a:avLst>
              <a:gd name="adj1" fmla="val 18750"/>
              <a:gd name="adj2" fmla="val -8333"/>
              <a:gd name="adj3" fmla="val 42256"/>
              <a:gd name="adj4" fmla="val -23754"/>
            </a:avLst>
          </a:prstGeom>
          <a:noFill/>
          <a:ln w="38100">
            <a:solidFill>
              <a:schemeClr val="accent6"/>
            </a:solidFill>
          </a:ln>
        </p:spPr>
        <p:txBody>
          <a:bodyPr wrap="square">
            <a:spAutoFit/>
          </a:bodyPr>
          <a:lstStyle/>
          <a:p>
            <a:r>
              <a:rPr lang="en-US" b="1" dirty="0"/>
              <a:t>Benchmark*</a:t>
            </a:r>
            <a:r>
              <a:rPr lang="en-US" dirty="0"/>
              <a:t> (CDC research, </a:t>
            </a:r>
            <a:r>
              <a:rPr lang="en-US" b="1" dirty="0"/>
              <a:t>2014</a:t>
            </a:r>
            <a:r>
              <a:rPr lang="en-US" dirty="0"/>
              <a:t>’s dataset, </a:t>
            </a:r>
            <a:r>
              <a:rPr lang="en-US" b="1" dirty="0"/>
              <a:t>27 features</a:t>
            </a:r>
            <a:r>
              <a:rPr lang="en-US" dirty="0"/>
              <a:t>): </a:t>
            </a:r>
          </a:p>
          <a:p>
            <a:pPr>
              <a:buFont typeface="Arial" panose="020B0604020202020204" pitchFamily="34" charset="0"/>
              <a:buChar char="•"/>
            </a:pPr>
            <a:r>
              <a:rPr lang="en-US" dirty="0"/>
              <a:t> Highest </a:t>
            </a:r>
            <a:r>
              <a:rPr lang="en-US" b="1" dirty="0">
                <a:solidFill>
                  <a:srgbClr val="FF0000"/>
                </a:solidFill>
              </a:rPr>
              <a:t>Accuracy</a:t>
            </a:r>
            <a:r>
              <a:rPr lang="en-US" dirty="0"/>
              <a:t>: 0.824 (Neural Network)</a:t>
            </a:r>
          </a:p>
          <a:p>
            <a:pPr>
              <a:buFont typeface="Arial" panose="020B0604020202020204" pitchFamily="34" charset="0"/>
              <a:buChar char="•"/>
            </a:pPr>
            <a:r>
              <a:rPr lang="en-US" dirty="0"/>
              <a:t> Highest </a:t>
            </a:r>
            <a:r>
              <a:rPr lang="en-US" b="1" dirty="0">
                <a:solidFill>
                  <a:schemeClr val="accent2"/>
                </a:solidFill>
              </a:rPr>
              <a:t>AUC</a:t>
            </a:r>
            <a:r>
              <a:rPr lang="en-US" dirty="0"/>
              <a:t>: 0.795 (Neural Network)</a:t>
            </a:r>
          </a:p>
          <a:p>
            <a:pPr>
              <a:buFont typeface="Arial" panose="020B0604020202020204" pitchFamily="34" charset="0"/>
              <a:buChar char="•"/>
            </a:pPr>
            <a:r>
              <a:rPr lang="en-US" dirty="0"/>
              <a:t> Highest </a:t>
            </a:r>
            <a:r>
              <a:rPr lang="en-US" b="1" dirty="0">
                <a:solidFill>
                  <a:schemeClr val="tx2">
                    <a:lumMod val="50000"/>
                    <a:lumOff val="50000"/>
                  </a:schemeClr>
                </a:solidFill>
              </a:rPr>
              <a:t>Recall</a:t>
            </a:r>
            <a:r>
              <a:rPr lang="en-US" dirty="0"/>
              <a:t>: 0.516 (Decision Tree)</a:t>
            </a:r>
          </a:p>
        </p:txBody>
      </p:sp>
      <p:sp>
        <p:nvSpPr>
          <p:cNvPr id="20" name="TextBox 19">
            <a:extLst>
              <a:ext uri="{FF2B5EF4-FFF2-40B4-BE49-F238E27FC236}">
                <a16:creationId xmlns:a16="http://schemas.microsoft.com/office/drawing/2014/main" id="{C61F45D3-D9BE-F8BA-0B91-F2B980621597}"/>
              </a:ext>
            </a:extLst>
          </p:cNvPr>
          <p:cNvSpPr txBox="1"/>
          <p:nvPr/>
        </p:nvSpPr>
        <p:spPr>
          <a:xfrm>
            <a:off x="7118381" y="3296526"/>
            <a:ext cx="4702628" cy="2031325"/>
          </a:xfrm>
          <a:prstGeom prst="borderCallout1">
            <a:avLst>
              <a:gd name="adj1" fmla="val 18750"/>
              <a:gd name="adj2" fmla="val -8333"/>
              <a:gd name="adj3" fmla="val 48935"/>
              <a:gd name="adj4" fmla="val -15802"/>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NZ" dirty="0"/>
              <a:t>Our models for this project (</a:t>
            </a:r>
            <a:r>
              <a:rPr lang="en-NZ" b="1" dirty="0"/>
              <a:t>2015</a:t>
            </a:r>
            <a:r>
              <a:rPr lang="en-NZ" dirty="0"/>
              <a:t>’s dataset, </a:t>
            </a:r>
            <a:r>
              <a:rPr lang="en-NZ" b="1" dirty="0"/>
              <a:t>10</a:t>
            </a:r>
            <a:r>
              <a:rPr lang="en-NZ" dirty="0"/>
              <a:t> features):</a:t>
            </a:r>
          </a:p>
          <a:p>
            <a:pPr>
              <a:buFont typeface="Arial" panose="020B0604020202020204" pitchFamily="34" charset="0"/>
              <a:buChar char="•"/>
            </a:pPr>
            <a:r>
              <a:rPr lang="en-US" dirty="0"/>
              <a:t> Highest </a:t>
            </a:r>
            <a:r>
              <a:rPr lang="en-US" b="1" dirty="0">
                <a:solidFill>
                  <a:srgbClr val="FF0000"/>
                </a:solidFill>
              </a:rPr>
              <a:t>Accuracy</a:t>
            </a:r>
            <a:r>
              <a:rPr lang="en-US" dirty="0"/>
              <a:t>: 0.742 (Random Forest)</a:t>
            </a:r>
          </a:p>
          <a:p>
            <a:pPr>
              <a:buFont typeface="Arial" panose="020B0604020202020204" pitchFamily="34" charset="0"/>
              <a:buChar char="•"/>
            </a:pPr>
            <a:r>
              <a:rPr lang="en-US" dirty="0"/>
              <a:t> Highest </a:t>
            </a:r>
            <a:r>
              <a:rPr lang="en-US" b="1" dirty="0">
                <a:solidFill>
                  <a:schemeClr val="accent2"/>
                </a:solidFill>
              </a:rPr>
              <a:t>AUC</a:t>
            </a:r>
            <a:r>
              <a:rPr lang="en-US" dirty="0"/>
              <a:t>: 0.802 (LR &amp; RF)</a:t>
            </a:r>
          </a:p>
          <a:p>
            <a:pPr>
              <a:buFont typeface="Arial" panose="020B0604020202020204" pitchFamily="34" charset="0"/>
              <a:buChar char="•"/>
            </a:pPr>
            <a:r>
              <a:rPr lang="en-US" dirty="0"/>
              <a:t> Highest </a:t>
            </a:r>
            <a:r>
              <a:rPr lang="en-US" b="1" dirty="0">
                <a:solidFill>
                  <a:schemeClr val="tx2">
                    <a:lumMod val="50000"/>
                    <a:lumOff val="50000"/>
                  </a:schemeClr>
                </a:solidFill>
              </a:rPr>
              <a:t>Recall</a:t>
            </a:r>
            <a:r>
              <a:rPr lang="en-US" dirty="0"/>
              <a:t>: 0.745 (Logistic Regression)</a:t>
            </a:r>
          </a:p>
          <a:p>
            <a:pPr>
              <a:buFont typeface="Arial" panose="020B0604020202020204" pitchFamily="34" charset="0"/>
              <a:buChar char="•"/>
            </a:pPr>
            <a:r>
              <a:rPr lang="en-US" dirty="0"/>
              <a:t> Highest </a:t>
            </a:r>
            <a:r>
              <a:rPr lang="en-US" b="1" dirty="0">
                <a:solidFill>
                  <a:schemeClr val="accent6"/>
                </a:solidFill>
              </a:rPr>
              <a:t>Average Precision</a:t>
            </a:r>
            <a:r>
              <a:rPr lang="en-US" dirty="0"/>
              <a:t>: 0.412 (Random Forest)</a:t>
            </a:r>
            <a:endParaRPr lang="en-NZ" dirty="0"/>
          </a:p>
        </p:txBody>
      </p:sp>
      <p:sp>
        <p:nvSpPr>
          <p:cNvPr id="21" name="TextBox 20">
            <a:extLst>
              <a:ext uri="{FF2B5EF4-FFF2-40B4-BE49-F238E27FC236}">
                <a16:creationId xmlns:a16="http://schemas.microsoft.com/office/drawing/2014/main" id="{3208DD81-E45E-4BFA-F092-DB43587E187B}"/>
              </a:ext>
            </a:extLst>
          </p:cNvPr>
          <p:cNvSpPr txBox="1"/>
          <p:nvPr/>
        </p:nvSpPr>
        <p:spPr>
          <a:xfrm>
            <a:off x="6773902" y="5604850"/>
            <a:ext cx="5234086" cy="1169551"/>
          </a:xfrm>
          <a:prstGeom prst="rect">
            <a:avLst/>
          </a:prstGeom>
          <a:noFill/>
        </p:spPr>
        <p:txBody>
          <a:bodyPr wrap="square" rtlCol="0">
            <a:spAutoFit/>
          </a:bodyPr>
          <a:lstStyle/>
          <a:p>
            <a:r>
              <a:rPr lang="en-NZ" sz="1400" b="0" i="0" dirty="0">
                <a:solidFill>
                  <a:srgbClr val="666666"/>
                </a:solidFill>
                <a:effectLst/>
                <a:latin typeface="verdana" panose="020B0604030504040204" pitchFamily="34" charset="0"/>
              </a:rPr>
              <a:t>*Reference:</a:t>
            </a:r>
          </a:p>
          <a:p>
            <a:r>
              <a:rPr lang="en-NZ" sz="1400" b="0" i="0" dirty="0">
                <a:solidFill>
                  <a:srgbClr val="666666"/>
                </a:solidFill>
                <a:effectLst/>
                <a:latin typeface="verdana" panose="020B0604030504040204" pitchFamily="34" charset="0"/>
              </a:rPr>
              <a:t>Xie Z, Nikolayeva O, Luo J, Li D. Building Risk Prediction Models for Type 2 Diabetes Using Machine Learning Techniques. Prev Chronic Dis 2019;16:190109. DOI: </a:t>
            </a:r>
            <a:r>
              <a:rPr lang="en-NZ" sz="1400" b="0" i="0" u="sng" dirty="0">
                <a:solidFill>
                  <a:srgbClr val="3B7940"/>
                </a:solidFill>
                <a:effectLst/>
                <a:latin typeface="verdana" panose="020B0604030504040204" pitchFamily="34" charset="0"/>
                <a:hlinkClick r:id="rId5"/>
              </a:rPr>
              <a:t>http://dx.doi.org/10.5888/pcd16.190109</a:t>
            </a:r>
            <a:r>
              <a:rPr lang="en-NZ" sz="1400" b="0" i="0" dirty="0">
                <a:solidFill>
                  <a:srgbClr val="666666"/>
                </a:solidFill>
                <a:effectLst/>
                <a:latin typeface="verdana" panose="020B0604030504040204" pitchFamily="34" charset="0"/>
              </a:rPr>
              <a:t>.</a:t>
            </a:r>
            <a:endParaRPr lang="en-NZ" sz="1400" dirty="0"/>
          </a:p>
        </p:txBody>
      </p:sp>
    </p:spTree>
    <p:extLst>
      <p:ext uri="{BB962C8B-B14F-4D97-AF65-F5344CB8AC3E}">
        <p14:creationId xmlns:p14="http://schemas.microsoft.com/office/powerpoint/2010/main" val="307641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80B30B57-E6C0-99E8-C702-24A6F74DE9B8}"/>
              </a:ext>
            </a:extLst>
          </p:cNvPr>
          <p:cNvPicPr>
            <a:picLocks noChangeAspect="1"/>
          </p:cNvPicPr>
          <p:nvPr/>
        </p:nvPicPr>
        <p:blipFill>
          <a:blip r:embed="rId3"/>
          <a:stretch>
            <a:fillRect/>
          </a:stretch>
        </p:blipFill>
        <p:spPr>
          <a:xfrm>
            <a:off x="83126" y="1415655"/>
            <a:ext cx="12108873" cy="4838777"/>
          </a:xfrm>
          <a:prstGeom prst="rect">
            <a:avLst/>
          </a:prstGeom>
        </p:spPr>
      </p:pic>
      <p:sp>
        <p:nvSpPr>
          <p:cNvPr id="2" name="Title 1">
            <a:extLst>
              <a:ext uri="{FF2B5EF4-FFF2-40B4-BE49-F238E27FC236}">
                <a16:creationId xmlns:a16="http://schemas.microsoft.com/office/drawing/2014/main" id="{B75B95BD-E612-B88A-D704-DC5E5C1C6A50}"/>
              </a:ext>
            </a:extLst>
          </p:cNvPr>
          <p:cNvSpPr>
            <a:spLocks noGrp="1"/>
          </p:cNvSpPr>
          <p:nvPr>
            <p:ph type="title"/>
          </p:nvPr>
        </p:nvSpPr>
        <p:spPr/>
        <p:txBody>
          <a:bodyPr/>
          <a:lstStyle/>
          <a:p>
            <a:r>
              <a:rPr lang="en-NZ" b="1" dirty="0">
                <a:effectLst/>
              </a:rPr>
              <a:t>Performance Evaluation</a:t>
            </a:r>
          </a:p>
        </p:txBody>
      </p:sp>
      <p:sp>
        <p:nvSpPr>
          <p:cNvPr id="12" name="Rectangle: Rounded Corners 11">
            <a:extLst>
              <a:ext uri="{FF2B5EF4-FFF2-40B4-BE49-F238E27FC236}">
                <a16:creationId xmlns:a16="http://schemas.microsoft.com/office/drawing/2014/main" id="{CD6EA26D-A94C-4244-997F-23E6F03F188B}"/>
              </a:ext>
            </a:extLst>
          </p:cNvPr>
          <p:cNvSpPr/>
          <p:nvPr/>
        </p:nvSpPr>
        <p:spPr>
          <a:xfrm>
            <a:off x="838200" y="2636442"/>
            <a:ext cx="1382486" cy="4872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2400" b="1" dirty="0">
                <a:solidFill>
                  <a:schemeClr val="tx1"/>
                </a:solidFill>
                <a:effectLst>
                  <a:outerShdw blurRad="38100" dist="38100" dir="2700000" algn="tl">
                    <a:srgbClr val="000000">
                      <a:alpha val="43137"/>
                    </a:srgbClr>
                  </a:outerShdw>
                </a:effectLst>
              </a:rPr>
              <a:t>Recall</a:t>
            </a:r>
          </a:p>
        </p:txBody>
      </p:sp>
      <p:sp>
        <p:nvSpPr>
          <p:cNvPr id="13" name="Rectangle: Rounded Corners 12">
            <a:extLst>
              <a:ext uri="{FF2B5EF4-FFF2-40B4-BE49-F238E27FC236}">
                <a16:creationId xmlns:a16="http://schemas.microsoft.com/office/drawing/2014/main" id="{56B672A3-04DA-D515-CC15-F32AF6F825A2}"/>
              </a:ext>
            </a:extLst>
          </p:cNvPr>
          <p:cNvSpPr/>
          <p:nvPr/>
        </p:nvSpPr>
        <p:spPr>
          <a:xfrm>
            <a:off x="3976610" y="2636442"/>
            <a:ext cx="1382486" cy="4872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2400" b="1" dirty="0">
                <a:solidFill>
                  <a:schemeClr val="tx1"/>
                </a:solidFill>
                <a:effectLst>
                  <a:outerShdw blurRad="38100" dist="38100" dir="2700000" algn="tl">
                    <a:srgbClr val="000000">
                      <a:alpha val="43137"/>
                    </a:srgbClr>
                  </a:outerShdw>
                </a:effectLst>
              </a:rPr>
              <a:t>AP</a:t>
            </a:r>
          </a:p>
        </p:txBody>
      </p:sp>
      <p:sp>
        <p:nvSpPr>
          <p:cNvPr id="14" name="Rectangle: Rounded Corners 13">
            <a:extLst>
              <a:ext uri="{FF2B5EF4-FFF2-40B4-BE49-F238E27FC236}">
                <a16:creationId xmlns:a16="http://schemas.microsoft.com/office/drawing/2014/main" id="{DDE7D6EA-1D00-9284-7A03-BDCC476A831B}"/>
              </a:ext>
            </a:extLst>
          </p:cNvPr>
          <p:cNvSpPr/>
          <p:nvPr/>
        </p:nvSpPr>
        <p:spPr>
          <a:xfrm>
            <a:off x="7172698" y="3514046"/>
            <a:ext cx="1334074" cy="4872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2400" b="1" dirty="0">
                <a:solidFill>
                  <a:schemeClr val="tx1"/>
                </a:solidFill>
                <a:effectLst>
                  <a:outerShdw blurRad="38100" dist="38100" dir="2700000" algn="tl">
                    <a:srgbClr val="000000">
                      <a:alpha val="43137"/>
                    </a:srgbClr>
                  </a:outerShdw>
                </a:effectLst>
              </a:rPr>
              <a:t>AUC</a:t>
            </a:r>
          </a:p>
        </p:txBody>
      </p:sp>
      <p:sp>
        <p:nvSpPr>
          <p:cNvPr id="15" name="Rectangle: Rounded Corners 14">
            <a:extLst>
              <a:ext uri="{FF2B5EF4-FFF2-40B4-BE49-F238E27FC236}">
                <a16:creationId xmlns:a16="http://schemas.microsoft.com/office/drawing/2014/main" id="{F8C155D2-BD8E-083A-5F97-0FAE6580988A}"/>
              </a:ext>
            </a:extLst>
          </p:cNvPr>
          <p:cNvSpPr/>
          <p:nvPr/>
        </p:nvSpPr>
        <p:spPr>
          <a:xfrm>
            <a:off x="9922738" y="3505319"/>
            <a:ext cx="1561687" cy="4872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2400" b="1" dirty="0">
                <a:solidFill>
                  <a:schemeClr val="tx1"/>
                </a:solidFill>
                <a:effectLst>
                  <a:outerShdw blurRad="38100" dist="38100" dir="2700000" algn="tl">
                    <a:srgbClr val="000000">
                      <a:alpha val="43137"/>
                    </a:srgbClr>
                  </a:outerShdw>
                </a:effectLst>
              </a:rPr>
              <a:t>Accuracy</a:t>
            </a:r>
          </a:p>
        </p:txBody>
      </p:sp>
    </p:spTree>
    <p:extLst>
      <p:ext uri="{BB962C8B-B14F-4D97-AF65-F5344CB8AC3E}">
        <p14:creationId xmlns:p14="http://schemas.microsoft.com/office/powerpoint/2010/main" val="2852021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89F1278-2291-A9AC-1E2C-33BA515FB86E}"/>
              </a:ext>
            </a:extLst>
          </p:cNvPr>
          <p:cNvSpPr>
            <a:spLocks noGrp="1"/>
          </p:cNvSpPr>
          <p:nvPr>
            <p:ph idx="1"/>
          </p:nvPr>
        </p:nvSpPr>
        <p:spPr>
          <a:xfrm>
            <a:off x="5955983" y="4111609"/>
            <a:ext cx="5759533" cy="2521259"/>
          </a:xfrm>
        </p:spPr>
        <p:txBody>
          <a:bodyPr>
            <a:normAutofit/>
          </a:bodyPr>
          <a:lstStyle/>
          <a:p>
            <a:r>
              <a:rPr lang="en-NZ" b="1" dirty="0"/>
              <a:t>Random Forest (RF) </a:t>
            </a:r>
          </a:p>
          <a:p>
            <a:pPr lvl="1"/>
            <a:r>
              <a:rPr lang="en-NZ" dirty="0"/>
              <a:t>Best Overall Performance</a:t>
            </a:r>
          </a:p>
          <a:p>
            <a:r>
              <a:rPr lang="en-NZ" b="1" dirty="0"/>
              <a:t>Logistic Regression (LR)</a:t>
            </a:r>
          </a:p>
          <a:p>
            <a:pPr lvl="1"/>
            <a:r>
              <a:rPr lang="en-NZ" dirty="0"/>
              <a:t>Best Recall &amp; AUC; </a:t>
            </a:r>
          </a:p>
          <a:p>
            <a:pPr lvl="1"/>
            <a:r>
              <a:rPr lang="en-NZ" dirty="0"/>
              <a:t>Much more efficient compared to RF</a:t>
            </a:r>
          </a:p>
        </p:txBody>
      </p:sp>
      <p:sp>
        <p:nvSpPr>
          <p:cNvPr id="9" name="Title 1">
            <a:extLst>
              <a:ext uri="{FF2B5EF4-FFF2-40B4-BE49-F238E27FC236}">
                <a16:creationId xmlns:a16="http://schemas.microsoft.com/office/drawing/2014/main" id="{0FC7B958-4429-013E-6EB1-817E0B23E797}"/>
              </a:ext>
            </a:extLst>
          </p:cNvPr>
          <p:cNvSpPr>
            <a:spLocks noGrp="1"/>
          </p:cNvSpPr>
          <p:nvPr>
            <p:ph type="title"/>
          </p:nvPr>
        </p:nvSpPr>
        <p:spPr>
          <a:xfrm>
            <a:off x="838200" y="365125"/>
            <a:ext cx="10515600" cy="1325563"/>
          </a:xfrm>
        </p:spPr>
        <p:txBody>
          <a:bodyPr/>
          <a:lstStyle/>
          <a:p>
            <a:r>
              <a:rPr lang="en-NZ" b="1" dirty="0">
                <a:effectLst/>
              </a:rPr>
              <a:t>Best Model Selection</a:t>
            </a:r>
          </a:p>
        </p:txBody>
      </p:sp>
      <p:pic>
        <p:nvPicPr>
          <p:cNvPr id="12" name="Picture 11">
            <a:extLst>
              <a:ext uri="{FF2B5EF4-FFF2-40B4-BE49-F238E27FC236}">
                <a16:creationId xmlns:a16="http://schemas.microsoft.com/office/drawing/2014/main" id="{53FA2667-9D3A-0708-6913-92D1A1EBD2FF}"/>
              </a:ext>
            </a:extLst>
          </p:cNvPr>
          <p:cNvPicPr>
            <a:picLocks noChangeAspect="1"/>
          </p:cNvPicPr>
          <p:nvPr/>
        </p:nvPicPr>
        <p:blipFill>
          <a:blip r:embed="rId3"/>
          <a:stretch>
            <a:fillRect/>
          </a:stretch>
        </p:blipFill>
        <p:spPr>
          <a:xfrm>
            <a:off x="206858" y="1485761"/>
            <a:ext cx="5856002" cy="5007114"/>
          </a:xfrm>
          <a:prstGeom prst="rect">
            <a:avLst/>
          </a:prstGeom>
        </p:spPr>
      </p:pic>
      <p:pic>
        <p:nvPicPr>
          <p:cNvPr id="14" name="Picture 13">
            <a:extLst>
              <a:ext uri="{FF2B5EF4-FFF2-40B4-BE49-F238E27FC236}">
                <a16:creationId xmlns:a16="http://schemas.microsoft.com/office/drawing/2014/main" id="{15C481E5-9A7D-1754-9039-77E9177D67CE}"/>
              </a:ext>
            </a:extLst>
          </p:cNvPr>
          <p:cNvPicPr>
            <a:picLocks noChangeAspect="1"/>
          </p:cNvPicPr>
          <p:nvPr/>
        </p:nvPicPr>
        <p:blipFill>
          <a:blip r:embed="rId4"/>
          <a:stretch>
            <a:fillRect/>
          </a:stretch>
        </p:blipFill>
        <p:spPr>
          <a:xfrm>
            <a:off x="6970816" y="201880"/>
            <a:ext cx="4943091" cy="3787437"/>
          </a:xfrm>
          <a:prstGeom prst="rect">
            <a:avLst/>
          </a:prstGeom>
        </p:spPr>
      </p:pic>
    </p:spTree>
    <p:extLst>
      <p:ext uri="{BB962C8B-B14F-4D97-AF65-F5344CB8AC3E}">
        <p14:creationId xmlns:p14="http://schemas.microsoft.com/office/powerpoint/2010/main" val="2589005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B95BD-E612-B88A-D704-DC5E5C1C6A50}"/>
              </a:ext>
            </a:extLst>
          </p:cNvPr>
          <p:cNvSpPr>
            <a:spLocks noGrp="1"/>
          </p:cNvSpPr>
          <p:nvPr>
            <p:ph type="title"/>
          </p:nvPr>
        </p:nvSpPr>
        <p:spPr>
          <a:xfrm>
            <a:off x="630936" y="639520"/>
            <a:ext cx="3429000" cy="1719072"/>
          </a:xfrm>
        </p:spPr>
        <p:txBody>
          <a:bodyPr anchor="b">
            <a:normAutofit/>
          </a:bodyPr>
          <a:lstStyle/>
          <a:p>
            <a:r>
              <a:rPr lang="en-NZ" sz="5400" b="1" dirty="0">
                <a:effectLst/>
              </a:rPr>
              <a:t>Risk Factors</a:t>
            </a:r>
          </a:p>
        </p:txBody>
      </p:sp>
      <p:sp>
        <p:nvSpPr>
          <p:cNvPr id="1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B89F1278-2291-A9AC-1E2C-33BA515FB86E}"/>
              </a:ext>
            </a:extLst>
          </p:cNvPr>
          <p:cNvSpPr>
            <a:spLocks noGrp="1"/>
          </p:cNvSpPr>
          <p:nvPr>
            <p:ph idx="1"/>
          </p:nvPr>
        </p:nvSpPr>
        <p:spPr>
          <a:xfrm>
            <a:off x="628001" y="3024780"/>
            <a:ext cx="4125167" cy="3110080"/>
          </a:xfrm>
        </p:spPr>
        <p:txBody>
          <a:bodyPr anchor="t">
            <a:normAutofit/>
          </a:bodyPr>
          <a:lstStyle/>
          <a:p>
            <a:r>
              <a:rPr lang="en-US" sz="2400" dirty="0"/>
              <a:t>Our </a:t>
            </a:r>
            <a:r>
              <a:rPr lang="en-US" sz="2400" b="1" dirty="0"/>
              <a:t>Random Forest </a:t>
            </a:r>
            <a:r>
              <a:rPr lang="en-US" sz="2400" dirty="0"/>
              <a:t>model ranked key risk factors for diabetes by their </a:t>
            </a:r>
            <a:r>
              <a:rPr lang="en-US" sz="2400" b="1" dirty="0"/>
              <a:t>relative importance in predicting </a:t>
            </a:r>
            <a:r>
              <a:rPr lang="en-US" sz="2400" dirty="0"/>
              <a:t>the condition.</a:t>
            </a:r>
          </a:p>
          <a:p>
            <a:r>
              <a:rPr lang="en-US" sz="2400" dirty="0"/>
              <a:t>Top Risk Factors: </a:t>
            </a:r>
            <a:r>
              <a:rPr lang="en-US" sz="2400" b="1" dirty="0"/>
              <a:t>BMI &amp; Age</a:t>
            </a:r>
          </a:p>
          <a:p>
            <a:pPr lvl="1"/>
            <a:r>
              <a:rPr lang="en-US" dirty="0"/>
              <a:t>about 48% of the total importance</a:t>
            </a:r>
            <a:endParaRPr lang="en-NZ" dirty="0"/>
          </a:p>
        </p:txBody>
      </p:sp>
      <p:pic>
        <p:nvPicPr>
          <p:cNvPr id="8" name="Picture 7">
            <a:extLst>
              <a:ext uri="{FF2B5EF4-FFF2-40B4-BE49-F238E27FC236}">
                <a16:creationId xmlns:a16="http://schemas.microsoft.com/office/drawing/2014/main" id="{4EE19D56-018E-1B75-A675-23FE5655F3E4}"/>
              </a:ext>
            </a:extLst>
          </p:cNvPr>
          <p:cNvPicPr>
            <a:picLocks noChangeAspect="1"/>
          </p:cNvPicPr>
          <p:nvPr/>
        </p:nvPicPr>
        <p:blipFill>
          <a:blip r:embed="rId3"/>
          <a:stretch>
            <a:fillRect/>
          </a:stretch>
        </p:blipFill>
        <p:spPr>
          <a:xfrm>
            <a:off x="4960142" y="641556"/>
            <a:ext cx="6700107" cy="5577840"/>
          </a:xfrm>
          <a:prstGeom prst="rect">
            <a:avLst/>
          </a:prstGeom>
        </p:spPr>
      </p:pic>
    </p:spTree>
    <p:extLst>
      <p:ext uri="{BB962C8B-B14F-4D97-AF65-F5344CB8AC3E}">
        <p14:creationId xmlns:p14="http://schemas.microsoft.com/office/powerpoint/2010/main" val="593825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B95BD-E612-B88A-D704-DC5E5C1C6A50}"/>
              </a:ext>
            </a:extLst>
          </p:cNvPr>
          <p:cNvSpPr>
            <a:spLocks noGrp="1"/>
          </p:cNvSpPr>
          <p:nvPr>
            <p:ph type="title"/>
          </p:nvPr>
        </p:nvSpPr>
        <p:spPr/>
        <p:txBody>
          <a:bodyPr/>
          <a:lstStyle/>
          <a:p>
            <a:r>
              <a:rPr lang="en-US" b="1" dirty="0">
                <a:effectLst/>
              </a:rPr>
              <a:t>Benefits of Implementing Machine Learning</a:t>
            </a:r>
            <a:endParaRPr lang="en-NZ" b="1" dirty="0">
              <a:effectLst/>
            </a:endParaRPr>
          </a:p>
        </p:txBody>
      </p:sp>
      <p:graphicFrame>
        <p:nvGraphicFramePr>
          <p:cNvPr id="5" name="Content Placeholder 2">
            <a:extLst>
              <a:ext uri="{FF2B5EF4-FFF2-40B4-BE49-F238E27FC236}">
                <a16:creationId xmlns:a16="http://schemas.microsoft.com/office/drawing/2014/main" id="{F991BFEE-0EE1-16CE-F8BD-B2E80C91DE16}"/>
              </a:ext>
            </a:extLst>
          </p:cNvPr>
          <p:cNvGraphicFramePr>
            <a:graphicFrameLocks noGrp="1"/>
          </p:cNvGraphicFramePr>
          <p:nvPr>
            <p:ph idx="1"/>
            <p:extLst>
              <p:ext uri="{D42A27DB-BD31-4B8C-83A1-F6EECF244321}">
                <p14:modId xmlns:p14="http://schemas.microsoft.com/office/powerpoint/2010/main" val="42530730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6186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B95BD-E612-B88A-D704-DC5E5C1C6A50}"/>
              </a:ext>
            </a:extLst>
          </p:cNvPr>
          <p:cNvSpPr>
            <a:spLocks noGrp="1"/>
          </p:cNvSpPr>
          <p:nvPr>
            <p:ph type="title"/>
          </p:nvPr>
        </p:nvSpPr>
        <p:spPr>
          <a:xfrm>
            <a:off x="630935" y="640080"/>
            <a:ext cx="5959869" cy="1481328"/>
          </a:xfrm>
        </p:spPr>
        <p:txBody>
          <a:bodyPr anchor="b">
            <a:normAutofit/>
          </a:bodyPr>
          <a:lstStyle/>
          <a:p>
            <a:r>
              <a:rPr lang="en-US" sz="5000" b="1" dirty="0">
                <a:effectLst/>
              </a:rPr>
              <a:t>Improvement / Future Development</a:t>
            </a:r>
            <a:endParaRPr lang="en-NZ" sz="5000" b="1" dirty="0">
              <a:effectLst/>
            </a:endParaRPr>
          </a:p>
        </p:txBody>
      </p:sp>
      <p:sp>
        <p:nvSpPr>
          <p:cNvPr id="2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58F121-4528-0479-B90F-E445AEED0C48}"/>
              </a:ext>
            </a:extLst>
          </p:cNvPr>
          <p:cNvSpPr>
            <a:spLocks noGrp="1"/>
          </p:cNvSpPr>
          <p:nvPr>
            <p:ph idx="1"/>
          </p:nvPr>
        </p:nvSpPr>
        <p:spPr>
          <a:xfrm>
            <a:off x="630935" y="2660903"/>
            <a:ext cx="5651111" cy="3941777"/>
          </a:xfrm>
        </p:spPr>
        <p:txBody>
          <a:bodyPr anchor="t">
            <a:normAutofit fontScale="92500" lnSpcReduction="10000"/>
          </a:bodyPr>
          <a:lstStyle/>
          <a:p>
            <a:pPr>
              <a:buFont typeface="Arial" panose="020B0604020202020204" pitchFamily="34" charset="0"/>
              <a:buChar char="•"/>
            </a:pPr>
            <a:r>
              <a:rPr lang="en-US" sz="2200" b="1" dirty="0"/>
              <a:t>Feature Selection / Engineering</a:t>
            </a:r>
            <a:r>
              <a:rPr lang="en-US" sz="2200" dirty="0"/>
              <a:t> </a:t>
            </a:r>
          </a:p>
          <a:p>
            <a:pPr marL="742950" lvl="1" indent="-285750">
              <a:buFont typeface="Arial" panose="020B0604020202020204" pitchFamily="34" charset="0"/>
              <a:buChar char="•"/>
            </a:pPr>
            <a:r>
              <a:rPr lang="en-US" sz="2200" dirty="0"/>
              <a:t>Reduce the number of features selected or try a different subset</a:t>
            </a:r>
          </a:p>
          <a:p>
            <a:pPr>
              <a:buFont typeface="Arial" panose="020B0604020202020204" pitchFamily="34" charset="0"/>
              <a:buChar char="•"/>
            </a:pPr>
            <a:r>
              <a:rPr lang="en-US" sz="2200" b="1" dirty="0"/>
              <a:t>Models:</a:t>
            </a:r>
            <a:r>
              <a:rPr lang="en-US" sz="2200" dirty="0"/>
              <a:t> </a:t>
            </a:r>
          </a:p>
          <a:p>
            <a:pPr marL="742950" lvl="1" indent="-285750">
              <a:buFont typeface="Arial" panose="020B0604020202020204" pitchFamily="34" charset="0"/>
              <a:buChar char="•"/>
            </a:pPr>
            <a:r>
              <a:rPr lang="en-US" sz="2200" dirty="0"/>
              <a:t>Explore more advanced models / ensemble methods</a:t>
            </a:r>
          </a:p>
          <a:p>
            <a:pPr>
              <a:buFont typeface="Arial" panose="020B0604020202020204" pitchFamily="34" charset="0"/>
              <a:buChar char="•"/>
            </a:pPr>
            <a:r>
              <a:rPr lang="en-US" sz="2200" b="1" dirty="0"/>
              <a:t>Deployment:</a:t>
            </a:r>
            <a:r>
              <a:rPr lang="en-US" sz="2200" dirty="0"/>
              <a:t> </a:t>
            </a:r>
          </a:p>
          <a:p>
            <a:pPr marL="742950" lvl="1" indent="-285750">
              <a:buFont typeface="Arial" panose="020B0604020202020204" pitchFamily="34" charset="0"/>
              <a:buChar char="•"/>
            </a:pPr>
            <a:r>
              <a:rPr lang="en-US" sz="2200" dirty="0"/>
              <a:t>Consider developing a real-time risk assessment tool for healthcare providers.</a:t>
            </a:r>
          </a:p>
          <a:p>
            <a:pPr>
              <a:buFont typeface="Arial" panose="020B0604020202020204" pitchFamily="34" charset="0"/>
              <a:buChar char="•"/>
            </a:pPr>
            <a:r>
              <a:rPr lang="en-US" sz="2200" b="1" dirty="0"/>
              <a:t>Broader Application:</a:t>
            </a:r>
            <a:r>
              <a:rPr lang="en-US" sz="2200" dirty="0"/>
              <a:t> </a:t>
            </a:r>
          </a:p>
          <a:p>
            <a:pPr marL="742950" lvl="1" indent="-285750">
              <a:buFont typeface="Arial" panose="020B0604020202020204" pitchFamily="34" charset="0"/>
              <a:buChar char="•"/>
            </a:pPr>
            <a:r>
              <a:rPr lang="en-US" sz="2200" dirty="0"/>
              <a:t>Expand the model to predict other chronic diseases.</a:t>
            </a:r>
          </a:p>
          <a:p>
            <a:pPr marL="0" indent="0">
              <a:buNone/>
            </a:pPr>
            <a:endParaRPr lang="en-NZ" sz="1500" dirty="0"/>
          </a:p>
        </p:txBody>
      </p:sp>
      <p:pic>
        <p:nvPicPr>
          <p:cNvPr id="6" name="Picture 5">
            <a:extLst>
              <a:ext uri="{FF2B5EF4-FFF2-40B4-BE49-F238E27FC236}">
                <a16:creationId xmlns:a16="http://schemas.microsoft.com/office/drawing/2014/main" id="{F374476E-F069-1012-D92F-069CC9E73DD2}"/>
              </a:ext>
            </a:extLst>
          </p:cNvPr>
          <p:cNvPicPr>
            <a:picLocks noChangeAspect="1"/>
          </p:cNvPicPr>
          <p:nvPr/>
        </p:nvPicPr>
        <p:blipFill>
          <a:blip r:embed="rId2"/>
          <a:stretch>
            <a:fillRect/>
          </a:stretch>
        </p:blipFill>
        <p:spPr>
          <a:xfrm>
            <a:off x="7567786" y="3340828"/>
            <a:ext cx="4250700" cy="3432439"/>
          </a:xfrm>
          <a:prstGeom prst="rect">
            <a:avLst/>
          </a:prstGeom>
        </p:spPr>
      </p:pic>
      <p:pic>
        <p:nvPicPr>
          <p:cNvPr id="8" name="Picture 7">
            <a:extLst>
              <a:ext uri="{FF2B5EF4-FFF2-40B4-BE49-F238E27FC236}">
                <a16:creationId xmlns:a16="http://schemas.microsoft.com/office/drawing/2014/main" id="{E72D1FDA-6DEB-6934-6E7C-721B7D39ECF0}"/>
              </a:ext>
            </a:extLst>
          </p:cNvPr>
          <p:cNvPicPr>
            <a:picLocks noChangeAspect="1"/>
          </p:cNvPicPr>
          <p:nvPr/>
        </p:nvPicPr>
        <p:blipFill>
          <a:blip r:embed="rId3"/>
          <a:stretch>
            <a:fillRect/>
          </a:stretch>
        </p:blipFill>
        <p:spPr>
          <a:xfrm>
            <a:off x="7486909" y="640080"/>
            <a:ext cx="4412455" cy="2616015"/>
          </a:xfrm>
          <a:prstGeom prst="rect">
            <a:avLst/>
          </a:prstGeom>
        </p:spPr>
      </p:pic>
    </p:spTree>
    <p:extLst>
      <p:ext uri="{BB962C8B-B14F-4D97-AF65-F5344CB8AC3E}">
        <p14:creationId xmlns:p14="http://schemas.microsoft.com/office/powerpoint/2010/main" val="173159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4B7B58-914D-E962-AF34-6016B9040B62}"/>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Introduction: Diabetes – </a:t>
            </a:r>
            <a:br>
              <a:rPr lang="en-US" sz="4000" dirty="0">
                <a:solidFill>
                  <a:srgbClr val="FFFFFF"/>
                </a:solidFill>
              </a:rPr>
            </a:br>
            <a:r>
              <a:rPr lang="en-US" sz="4000" dirty="0">
                <a:solidFill>
                  <a:srgbClr val="FFFFFF"/>
                </a:solidFill>
              </a:rPr>
              <a:t>A Growing Public Health Concern</a:t>
            </a:r>
            <a:endParaRPr lang="en-NZ" sz="4000" dirty="0">
              <a:solidFill>
                <a:srgbClr val="FFFFFF"/>
              </a:solidFill>
            </a:endParaRPr>
          </a:p>
        </p:txBody>
      </p:sp>
      <p:sp>
        <p:nvSpPr>
          <p:cNvPr id="3" name="Content Placeholder 2">
            <a:extLst>
              <a:ext uri="{FF2B5EF4-FFF2-40B4-BE49-F238E27FC236}">
                <a16:creationId xmlns:a16="http://schemas.microsoft.com/office/drawing/2014/main" id="{A08775D5-C466-EF2F-D926-FBACD361A309}"/>
              </a:ext>
            </a:extLst>
          </p:cNvPr>
          <p:cNvSpPr>
            <a:spLocks noGrp="1"/>
          </p:cNvSpPr>
          <p:nvPr>
            <p:ph idx="1"/>
          </p:nvPr>
        </p:nvSpPr>
        <p:spPr>
          <a:xfrm>
            <a:off x="4367695" y="356260"/>
            <a:ext cx="7291859" cy="6122216"/>
          </a:xfrm>
        </p:spPr>
        <p:txBody>
          <a:bodyPr anchor="ctr">
            <a:normAutofit/>
          </a:bodyPr>
          <a:lstStyle/>
          <a:p>
            <a:r>
              <a:rPr lang="en-NZ" sz="2400" b="1" dirty="0"/>
              <a:t>Background:</a:t>
            </a:r>
            <a:endParaRPr lang="en-NZ" sz="2400" dirty="0"/>
          </a:p>
          <a:p>
            <a:pPr lvl="1"/>
            <a:r>
              <a:rPr lang="en-NZ" sz="2000" dirty="0"/>
              <a:t>Chronic disorder affecting millions globally</a:t>
            </a:r>
          </a:p>
          <a:p>
            <a:pPr lvl="1"/>
            <a:r>
              <a:rPr lang="en-NZ" sz="2000" dirty="0"/>
              <a:t>Major cause of kidney failure, blindness, and limb amputations</a:t>
            </a:r>
          </a:p>
          <a:p>
            <a:pPr lvl="1"/>
            <a:r>
              <a:rPr lang="en-NZ" sz="2000" dirty="0"/>
              <a:t>Often undiagnosed: ~100,000 New Zealanders unaware they have diabetes (2021)</a:t>
            </a:r>
          </a:p>
          <a:p>
            <a:pPr lvl="1"/>
            <a:r>
              <a:rPr lang="en-NZ" sz="2000" dirty="0"/>
              <a:t>US prevalence (2021): ~52.7% of adults have diabetes or prediabetes</a:t>
            </a:r>
          </a:p>
          <a:p>
            <a:r>
              <a:rPr lang="en-NZ" sz="2400" b="1" dirty="0"/>
              <a:t>Types:</a:t>
            </a:r>
            <a:endParaRPr lang="en-NZ" sz="2400" dirty="0"/>
          </a:p>
          <a:p>
            <a:pPr lvl="1"/>
            <a:r>
              <a:rPr lang="en-NZ" sz="2000" dirty="0"/>
              <a:t>Type 1 (autoimmune)</a:t>
            </a:r>
          </a:p>
          <a:p>
            <a:pPr lvl="1"/>
            <a:r>
              <a:rPr lang="en-NZ" sz="2000" b="1" dirty="0"/>
              <a:t>Type 2 (lifestyle-related) </a:t>
            </a:r>
            <a:r>
              <a:rPr lang="en-NZ" sz="2000" dirty="0"/>
              <a:t>- most common</a:t>
            </a:r>
          </a:p>
          <a:p>
            <a:pPr lvl="1"/>
            <a:r>
              <a:rPr lang="en-NZ" sz="2000" dirty="0"/>
              <a:t>Gestational (during pregnancy)</a:t>
            </a:r>
          </a:p>
          <a:p>
            <a:r>
              <a:rPr lang="en-NZ" sz="2400" b="1" dirty="0"/>
              <a:t>Personal Connection:</a:t>
            </a:r>
            <a:endParaRPr lang="en-NZ" sz="2400" dirty="0"/>
          </a:p>
          <a:p>
            <a:pPr lvl="1"/>
            <a:r>
              <a:rPr lang="en-NZ" sz="2000" dirty="0"/>
              <a:t>Close family members affected by diabetes</a:t>
            </a:r>
          </a:p>
          <a:p>
            <a:pPr>
              <a:buFont typeface="Arial" panose="020B0604020202020204" pitchFamily="34" charset="0"/>
              <a:buChar char="•"/>
            </a:pPr>
            <a:endParaRPr lang="en-NZ" sz="2400" dirty="0"/>
          </a:p>
        </p:txBody>
      </p:sp>
    </p:spTree>
    <p:extLst>
      <p:ext uri="{BB962C8B-B14F-4D97-AF65-F5344CB8AC3E}">
        <p14:creationId xmlns:p14="http://schemas.microsoft.com/office/powerpoint/2010/main" val="22749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016460-25B8-97DF-73CC-7B8DE21455ED}"/>
              </a:ext>
            </a:extLst>
          </p:cNvPr>
          <p:cNvSpPr>
            <a:spLocks noGrp="1"/>
          </p:cNvSpPr>
          <p:nvPr>
            <p:ph type="title"/>
          </p:nvPr>
        </p:nvSpPr>
        <p:spPr>
          <a:xfrm>
            <a:off x="7785869" y="1395904"/>
            <a:ext cx="2878173" cy="838831"/>
          </a:xfrm>
        </p:spPr>
        <p:txBody>
          <a:bodyPr vert="horz" lIns="91440" tIns="45720" rIns="91440" bIns="45720" rtlCol="0" anchor="t">
            <a:normAutofit/>
          </a:bodyPr>
          <a:lstStyle/>
          <a:p>
            <a:r>
              <a:rPr lang="en-US" sz="4000" b="1" i="1" kern="1200" dirty="0">
                <a:solidFill>
                  <a:schemeClr val="tx2"/>
                </a:solidFill>
                <a:latin typeface="+mj-lt"/>
                <a:ea typeface="+mj-ea"/>
                <a:cs typeface="+mj-cs"/>
              </a:rPr>
              <a:t>Questions?</a:t>
            </a:r>
          </a:p>
        </p:txBody>
      </p:sp>
      <p:sp>
        <p:nvSpPr>
          <p:cNvPr id="3" name="Content Placeholder 2">
            <a:extLst>
              <a:ext uri="{FF2B5EF4-FFF2-40B4-BE49-F238E27FC236}">
                <a16:creationId xmlns:a16="http://schemas.microsoft.com/office/drawing/2014/main" id="{21674EF8-CE10-D24F-1911-5D9DF644468B}"/>
              </a:ext>
            </a:extLst>
          </p:cNvPr>
          <p:cNvSpPr>
            <a:spLocks noGrp="1"/>
          </p:cNvSpPr>
          <p:nvPr>
            <p:ph idx="1"/>
          </p:nvPr>
        </p:nvSpPr>
        <p:spPr>
          <a:xfrm>
            <a:off x="7045839" y="4687472"/>
            <a:ext cx="4805691" cy="838831"/>
          </a:xfrm>
        </p:spPr>
        <p:txBody>
          <a:bodyPr vert="horz" lIns="91440" tIns="45720" rIns="91440" bIns="45720" rtlCol="0" anchor="b">
            <a:normAutofit fontScale="92500"/>
          </a:bodyPr>
          <a:lstStyle/>
          <a:p>
            <a:pPr marL="0" indent="0">
              <a:buNone/>
            </a:pPr>
            <a:r>
              <a:rPr lang="en-US" sz="3200" kern="1200" dirty="0">
                <a:solidFill>
                  <a:schemeClr val="tx2"/>
                </a:solidFill>
                <a:latin typeface="+mn-lt"/>
                <a:ea typeface="+mn-ea"/>
                <a:cs typeface="+mn-cs"/>
              </a:rPr>
              <a:t>Thank you for your time ^_^</a:t>
            </a:r>
          </a:p>
        </p:txBody>
      </p:sp>
      <p:pic>
        <p:nvPicPr>
          <p:cNvPr id="7" name="Graphic 6" descr="Help">
            <a:extLst>
              <a:ext uri="{FF2B5EF4-FFF2-40B4-BE49-F238E27FC236}">
                <a16:creationId xmlns:a16="http://schemas.microsoft.com/office/drawing/2014/main" id="{3C5AC408-640C-30B3-555B-2A88BC783E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20097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5C68D4-D4A7-FF5F-4BF0-529635E8B79E}"/>
              </a:ext>
            </a:extLst>
          </p:cNvPr>
          <p:cNvSpPr>
            <a:spLocks noGrp="1"/>
          </p:cNvSpPr>
          <p:nvPr>
            <p:ph type="title"/>
          </p:nvPr>
        </p:nvSpPr>
        <p:spPr>
          <a:xfrm>
            <a:off x="1371597" y="348865"/>
            <a:ext cx="10044023" cy="877729"/>
          </a:xfrm>
        </p:spPr>
        <p:txBody>
          <a:bodyPr anchor="ctr">
            <a:normAutofit/>
          </a:bodyPr>
          <a:lstStyle/>
          <a:p>
            <a:r>
              <a:rPr lang="en-NZ" sz="4000" b="1">
                <a:solidFill>
                  <a:srgbClr val="FFFFFF"/>
                </a:solidFill>
                <a:effectLst>
                  <a:outerShdw blurRad="38100" dist="38100" dir="2700000" algn="tl">
                    <a:srgbClr val="000000">
                      <a:alpha val="43137"/>
                    </a:srgbClr>
                  </a:outerShdw>
                </a:effectLst>
              </a:rPr>
              <a:t>Objective / Business Question</a:t>
            </a:r>
            <a:endParaRPr lang="en-NZ" sz="4000">
              <a:solidFill>
                <a:srgbClr val="FFFFFF"/>
              </a:solidFill>
              <a:effectLst>
                <a:outerShdw blurRad="38100" dist="38100" dir="2700000" algn="tl">
                  <a:srgbClr val="000000">
                    <a:alpha val="43137"/>
                  </a:srgbClr>
                </a:outerShdw>
              </a:effectLst>
            </a:endParaRPr>
          </a:p>
        </p:txBody>
      </p:sp>
      <p:graphicFrame>
        <p:nvGraphicFramePr>
          <p:cNvPr id="5" name="Content Placeholder 2">
            <a:extLst>
              <a:ext uri="{FF2B5EF4-FFF2-40B4-BE49-F238E27FC236}">
                <a16:creationId xmlns:a16="http://schemas.microsoft.com/office/drawing/2014/main" id="{AA45A46B-A659-6517-5599-F86E08C07239}"/>
              </a:ext>
            </a:extLst>
          </p:cNvPr>
          <p:cNvGraphicFramePr>
            <a:graphicFrameLocks noGrp="1"/>
          </p:cNvGraphicFramePr>
          <p:nvPr>
            <p:ph idx="1"/>
            <p:extLst>
              <p:ext uri="{D42A27DB-BD31-4B8C-83A1-F6EECF244321}">
                <p14:modId xmlns:p14="http://schemas.microsoft.com/office/powerpoint/2010/main" val="3559125828"/>
              </p:ext>
            </p:extLst>
          </p:nvPr>
        </p:nvGraphicFramePr>
        <p:xfrm>
          <a:off x="402336" y="1575459"/>
          <a:ext cx="11457432" cy="49336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802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71FAC7FE-0099-4A44-A290-0A64E66B8A92}"/>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DE615051-0044-444F-B0DD-BC2B83891254}"/>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dgm id="{29878BE1-8718-411E-AAED-CA4C17FED7F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CA9D63C9-1819-406C-8DA6-CA40C51AED24}"/>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graphicEl>
                                              <a:dgm id="{1B3304AA-052E-4299-BB6A-D407043F2BAF}"/>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A80940AD-30F4-431B-82C2-8CB7477E942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5459A0-8841-E674-6E70-3660D99B216A}"/>
              </a:ext>
            </a:extLst>
          </p:cNvPr>
          <p:cNvSpPr>
            <a:spLocks noGrp="1"/>
          </p:cNvSpPr>
          <p:nvPr>
            <p:ph type="title"/>
          </p:nvPr>
        </p:nvSpPr>
        <p:spPr>
          <a:xfrm>
            <a:off x="1188069" y="381935"/>
            <a:ext cx="9356106" cy="1200329"/>
          </a:xfrm>
        </p:spPr>
        <p:txBody>
          <a:bodyPr anchor="t">
            <a:normAutofit/>
          </a:bodyPr>
          <a:lstStyle/>
          <a:p>
            <a:r>
              <a:rPr lang="en-NZ" dirty="0"/>
              <a:t>Machine Learning Pipeline Overview</a:t>
            </a:r>
          </a:p>
        </p:txBody>
      </p:sp>
      <p:grpSp>
        <p:nvGrpSpPr>
          <p:cNvPr id="28" name="Group 27">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2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3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33" name="Straight Connector 3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5">
            <a:extLst>
              <a:ext uri="{FF2B5EF4-FFF2-40B4-BE49-F238E27FC236}">
                <a16:creationId xmlns:a16="http://schemas.microsoft.com/office/drawing/2014/main" id="{4BDC0DCB-05E8-04B7-33ED-B91A60306542}"/>
              </a:ext>
            </a:extLst>
          </p:cNvPr>
          <p:cNvGraphicFramePr>
            <a:graphicFrameLocks noGrp="1"/>
          </p:cNvGraphicFramePr>
          <p:nvPr>
            <p:ph idx="1"/>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387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16DA8DF4-0267-481F-A648-5F10A0792D4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9286CB16-E028-4974-B416-6F8C87219B07}"/>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graphicEl>
                                              <a:dgm id="{D024ADC8-89F6-4713-BDD9-158DF3D7A6D3}"/>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dgm id="{07583FA5-B191-422D-A175-732573707C50}"/>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graphicEl>
                                              <a:dgm id="{69FD4C8E-0FC4-432D-92C4-564A6D4E55E0}"/>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E891352B-F8C1-4A34-8DDE-F222E55BF5D4}"/>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graphicEl>
                                              <a:dgm id="{86BB53AB-FC76-4B9F-BE1A-422070B2EDB9}"/>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graphicEl>
                                              <a:dgm id="{21CB268F-B5ED-4344-8AD0-DA2C9C0F7A2F}"/>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graphicEl>
                                              <a:dgm id="{BDF6A342-6868-45E4-869E-616EBBD88DAB}"/>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16B7F6FF-6E1F-4984-989A-C55B321C8170}"/>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graphicEl>
                                              <a:dgm id="{7FD74786-D0E3-4BEB-81B8-2EF46B71051E}"/>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graphicEl>
                                              <a:dgm id="{C2F0F9BB-BEF4-4D0F-B271-63066C08E4F8}"/>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graphicEl>
                                              <a:dgm id="{64898AAC-2480-468E-B448-40C963C35D50}"/>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graphicEl>
                                              <a:dgm id="{188FBEDF-F713-4F26-A08E-B5F1CA27B31C}"/>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graphicEl>
                                              <a:dgm id="{0B4C15C2-5551-4B2F-BC26-6ED260861C57}"/>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graphicEl>
                                              <a:dgm id="{2978866E-9714-4BEF-A73F-2562E0283229}"/>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graphicEl>
                                              <a:dgm id="{272638F1-DFE5-4DAC-876F-A9E5507E21E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B95BD-E612-B88A-D704-DC5E5C1C6A50}"/>
              </a:ext>
            </a:extLst>
          </p:cNvPr>
          <p:cNvSpPr>
            <a:spLocks noGrp="1"/>
          </p:cNvSpPr>
          <p:nvPr>
            <p:ph type="title"/>
          </p:nvPr>
        </p:nvSpPr>
        <p:spPr>
          <a:xfrm>
            <a:off x="748145" y="265731"/>
            <a:ext cx="10515600" cy="1325563"/>
          </a:xfrm>
        </p:spPr>
        <p:txBody>
          <a:bodyPr/>
          <a:lstStyle/>
          <a:p>
            <a:r>
              <a:rPr lang="en-NZ" b="1" dirty="0">
                <a:effectLst>
                  <a:outerShdw blurRad="38100" dist="38100" dir="2700000" algn="tl">
                    <a:srgbClr val="000000">
                      <a:alpha val="43137"/>
                    </a:srgbClr>
                  </a:outerShdw>
                </a:effectLst>
              </a:rPr>
              <a:t>Dataset Background</a:t>
            </a:r>
          </a:p>
        </p:txBody>
      </p:sp>
      <p:graphicFrame>
        <p:nvGraphicFramePr>
          <p:cNvPr id="9" name="Content Placeholder 2">
            <a:extLst>
              <a:ext uri="{FF2B5EF4-FFF2-40B4-BE49-F238E27FC236}">
                <a16:creationId xmlns:a16="http://schemas.microsoft.com/office/drawing/2014/main" id="{E5A8FA80-145D-70CB-B2F7-FF2B643FE1E9}"/>
              </a:ext>
            </a:extLst>
          </p:cNvPr>
          <p:cNvGraphicFramePr>
            <a:graphicFrameLocks noGrp="1"/>
          </p:cNvGraphicFramePr>
          <p:nvPr>
            <p:ph idx="1"/>
            <p:extLst>
              <p:ext uri="{D42A27DB-BD31-4B8C-83A1-F6EECF244321}">
                <p14:modId xmlns:p14="http://schemas.microsoft.com/office/powerpoint/2010/main" val="550900727"/>
              </p:ext>
            </p:extLst>
          </p:nvPr>
        </p:nvGraphicFramePr>
        <p:xfrm>
          <a:off x="748145" y="1484416"/>
          <a:ext cx="10898909" cy="50084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196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graphicEl>
                                              <a:dgm id="{635871E8-7D60-420D-A3BF-FF30F78B7BF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graphicEl>
                                              <a:dgm id="{1103F1B4-149A-42AC-9C68-13A9BD248C43}"/>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graphicEl>
                                              <a:dgm id="{D3B682F6-09E9-4F9D-B7D2-1DBDE5CB083D}"/>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graphicEl>
                                              <a:dgm id="{CCA6CE2C-2479-421C-A748-E99E751F5202}"/>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5B95BD-E612-B88A-D704-DC5E5C1C6A50}"/>
              </a:ext>
            </a:extLst>
          </p:cNvPr>
          <p:cNvSpPr>
            <a:spLocks noGrp="1"/>
          </p:cNvSpPr>
          <p:nvPr>
            <p:ph type="title"/>
          </p:nvPr>
        </p:nvSpPr>
        <p:spPr>
          <a:xfrm>
            <a:off x="459454" y="155461"/>
            <a:ext cx="4546656" cy="1330841"/>
          </a:xfrm>
        </p:spPr>
        <p:txBody>
          <a:bodyPr>
            <a:normAutofit/>
          </a:bodyPr>
          <a:lstStyle/>
          <a:p>
            <a:r>
              <a:rPr lang="en-NZ" b="1" dirty="0">
                <a:effectLst/>
              </a:rPr>
              <a:t>Dataset Overview and Cleaning</a:t>
            </a:r>
            <a:endParaRPr lang="en-NZ"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458F121-4528-0479-B90F-E445AEED0C48}"/>
              </a:ext>
            </a:extLst>
          </p:cNvPr>
          <p:cNvSpPr>
            <a:spLocks noGrp="1"/>
          </p:cNvSpPr>
          <p:nvPr>
            <p:ph idx="1"/>
          </p:nvPr>
        </p:nvSpPr>
        <p:spPr>
          <a:xfrm>
            <a:off x="6715312" y="364688"/>
            <a:ext cx="5127064" cy="3917773"/>
          </a:xfrm>
        </p:spPr>
        <p:txBody>
          <a:bodyPr>
            <a:normAutofit/>
          </a:bodyPr>
          <a:lstStyle/>
          <a:p>
            <a:pPr>
              <a:buFont typeface="Arial" panose="020B0604020202020204" pitchFamily="34" charset="0"/>
              <a:buChar char="•"/>
            </a:pPr>
            <a:r>
              <a:rPr lang="en-US" sz="2000" b="1" dirty="0"/>
              <a:t>Total: 253,680 rows x 22 columns</a:t>
            </a:r>
          </a:p>
          <a:p>
            <a:pPr>
              <a:buFont typeface="Arial" panose="020B0604020202020204" pitchFamily="34" charset="0"/>
              <a:buChar char="•"/>
            </a:pPr>
            <a:r>
              <a:rPr lang="en-US" sz="2000" b="1" dirty="0"/>
              <a:t>Data types</a:t>
            </a:r>
            <a:r>
              <a:rPr lang="en-US" sz="1400" b="1" dirty="0"/>
              <a:t>:</a:t>
            </a:r>
            <a:r>
              <a:rPr lang="en-US" sz="1400" dirty="0"/>
              <a:t> </a:t>
            </a:r>
          </a:p>
          <a:p>
            <a:pPr lvl="1"/>
            <a:r>
              <a:rPr lang="en-US" sz="2000" dirty="0"/>
              <a:t>Mostly categorical (binary or ordinal)</a:t>
            </a:r>
          </a:p>
          <a:p>
            <a:pPr lvl="1"/>
            <a:r>
              <a:rPr lang="en-US" sz="2000" dirty="0"/>
              <a:t>All Numeric</a:t>
            </a:r>
          </a:p>
          <a:p>
            <a:pPr>
              <a:buFont typeface="Arial" panose="020B0604020202020204" pitchFamily="34" charset="0"/>
              <a:buChar char="•"/>
            </a:pPr>
            <a:r>
              <a:rPr lang="en-US" sz="2000" b="1" dirty="0"/>
              <a:t>Data Cleaning:</a:t>
            </a:r>
            <a:r>
              <a:rPr lang="en-US" sz="2000" dirty="0"/>
              <a:t> </a:t>
            </a:r>
          </a:p>
          <a:p>
            <a:pPr marL="742950" lvl="1" indent="-285750">
              <a:buFont typeface="Arial" panose="020B0604020202020204" pitchFamily="34" charset="0"/>
              <a:buChar char="•"/>
            </a:pPr>
            <a:r>
              <a:rPr lang="en-US" sz="2000" dirty="0"/>
              <a:t>Checked for missing values (none found)</a:t>
            </a:r>
          </a:p>
          <a:p>
            <a:pPr marL="742950" lvl="1" indent="-285750">
              <a:buFont typeface="Arial" panose="020B0604020202020204" pitchFamily="34" charset="0"/>
              <a:buChar char="•"/>
            </a:pPr>
            <a:r>
              <a:rPr lang="en-US" sz="2000" dirty="0"/>
              <a:t>Removed duplicate entries (24,206)</a:t>
            </a:r>
          </a:p>
          <a:p>
            <a:pPr marL="742950" lvl="1" indent="-285750">
              <a:buFont typeface="Arial" panose="020B0604020202020204" pitchFamily="34" charset="0"/>
              <a:buChar char="•"/>
            </a:pPr>
            <a:r>
              <a:rPr lang="en-US" sz="2000" dirty="0"/>
              <a:t>Handled outliers in BMI to maintain data integrity (less than 1% removed)</a:t>
            </a:r>
            <a:endParaRPr lang="en-NZ" sz="2000" dirty="0"/>
          </a:p>
        </p:txBody>
      </p:sp>
      <p:pic>
        <p:nvPicPr>
          <p:cNvPr id="5" name="Picture 4">
            <a:extLst>
              <a:ext uri="{FF2B5EF4-FFF2-40B4-BE49-F238E27FC236}">
                <a16:creationId xmlns:a16="http://schemas.microsoft.com/office/drawing/2014/main" id="{7E868301-B622-7369-70B9-0D81502D80E5}"/>
              </a:ext>
            </a:extLst>
          </p:cNvPr>
          <p:cNvPicPr>
            <a:picLocks noChangeAspect="1"/>
          </p:cNvPicPr>
          <p:nvPr/>
        </p:nvPicPr>
        <p:blipFill>
          <a:blip r:embed="rId2"/>
          <a:stretch>
            <a:fillRect/>
          </a:stretch>
        </p:blipFill>
        <p:spPr>
          <a:xfrm>
            <a:off x="286326" y="1934504"/>
            <a:ext cx="6687127" cy="4558807"/>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Picture 12">
            <a:extLst>
              <a:ext uri="{FF2B5EF4-FFF2-40B4-BE49-F238E27FC236}">
                <a16:creationId xmlns:a16="http://schemas.microsoft.com/office/drawing/2014/main" id="{59C3D996-6228-7233-BFA7-046277D04424}"/>
              </a:ext>
            </a:extLst>
          </p:cNvPr>
          <p:cNvPicPr>
            <a:picLocks noChangeAspect="1"/>
          </p:cNvPicPr>
          <p:nvPr/>
        </p:nvPicPr>
        <p:blipFill>
          <a:blip r:embed="rId3"/>
          <a:stretch>
            <a:fillRect/>
          </a:stretch>
        </p:blipFill>
        <p:spPr>
          <a:xfrm>
            <a:off x="7056579" y="4388127"/>
            <a:ext cx="4792721" cy="231433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6" name="&quot;Not Allowed&quot; Symbol 15">
            <a:extLst>
              <a:ext uri="{FF2B5EF4-FFF2-40B4-BE49-F238E27FC236}">
                <a16:creationId xmlns:a16="http://schemas.microsoft.com/office/drawing/2014/main" id="{8644377D-6C88-E17B-8B8D-EC222363ADA4}"/>
              </a:ext>
            </a:extLst>
          </p:cNvPr>
          <p:cNvSpPr/>
          <p:nvPr/>
        </p:nvSpPr>
        <p:spPr>
          <a:xfrm>
            <a:off x="10058400" y="5165768"/>
            <a:ext cx="522515" cy="486888"/>
          </a:xfrm>
          <a:prstGeom prst="noSmoking">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NZ">
              <a:solidFill>
                <a:schemeClr val="tx1"/>
              </a:solidFill>
            </a:endParaRPr>
          </a:p>
        </p:txBody>
      </p:sp>
    </p:spTree>
    <p:extLst>
      <p:ext uri="{BB962C8B-B14F-4D97-AF65-F5344CB8AC3E}">
        <p14:creationId xmlns:p14="http://schemas.microsoft.com/office/powerpoint/2010/main" val="470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B95BD-E612-B88A-D704-DC5E5C1C6A50}"/>
              </a:ext>
            </a:extLst>
          </p:cNvPr>
          <p:cNvSpPr>
            <a:spLocks noGrp="1"/>
          </p:cNvSpPr>
          <p:nvPr>
            <p:ph type="title"/>
          </p:nvPr>
        </p:nvSpPr>
        <p:spPr>
          <a:xfrm>
            <a:off x="640080" y="329184"/>
            <a:ext cx="6894576" cy="1177267"/>
          </a:xfrm>
        </p:spPr>
        <p:txBody>
          <a:bodyPr anchor="b">
            <a:normAutofit/>
          </a:bodyPr>
          <a:lstStyle/>
          <a:p>
            <a:r>
              <a:rPr lang="en-NZ" sz="5400" b="1" dirty="0">
                <a:effectLst/>
              </a:rPr>
              <a:t>EDA - Initial Insights</a:t>
            </a:r>
            <a:endParaRPr lang="en-NZ" sz="5400" b="1" dirty="0">
              <a:effectLst>
                <a:outerShdw blurRad="38100" dist="38100" dir="2700000" algn="tl">
                  <a:srgbClr val="000000">
                    <a:alpha val="43137"/>
                  </a:srgbClr>
                </a:outerShdw>
              </a:effectLst>
            </a:endParaRP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EEEC079-C7E5-C06C-4BA9-29728E39FC7F}"/>
              </a:ext>
            </a:extLst>
          </p:cNvPr>
          <p:cNvPicPr>
            <a:picLocks noChangeAspect="1"/>
          </p:cNvPicPr>
          <p:nvPr/>
        </p:nvPicPr>
        <p:blipFill>
          <a:blip r:embed="rId2"/>
          <a:stretch>
            <a:fillRect/>
          </a:stretch>
        </p:blipFill>
        <p:spPr>
          <a:xfrm>
            <a:off x="7808298" y="133029"/>
            <a:ext cx="4214887" cy="3029197"/>
          </a:xfrm>
          <a:prstGeom prst="rect">
            <a:avLst/>
          </a:prstGeom>
        </p:spPr>
      </p:pic>
      <p:sp>
        <p:nvSpPr>
          <p:cNvPr id="7" name="Content Placeholder 2">
            <a:extLst>
              <a:ext uri="{FF2B5EF4-FFF2-40B4-BE49-F238E27FC236}">
                <a16:creationId xmlns:a16="http://schemas.microsoft.com/office/drawing/2014/main" id="{AEDF6EA0-0633-D473-357D-F9B0AEADF698}"/>
              </a:ext>
            </a:extLst>
          </p:cNvPr>
          <p:cNvSpPr txBox="1">
            <a:spLocks/>
          </p:cNvSpPr>
          <p:nvPr/>
        </p:nvSpPr>
        <p:spPr>
          <a:xfrm>
            <a:off x="8025733" y="3253627"/>
            <a:ext cx="3997452" cy="16803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endParaRPr lang="en-NZ" sz="3200" dirty="0"/>
          </a:p>
        </p:txBody>
      </p:sp>
      <p:sp>
        <p:nvSpPr>
          <p:cNvPr id="8" name="Speech Bubble: Rectangle with Corners Rounded 7">
            <a:extLst>
              <a:ext uri="{FF2B5EF4-FFF2-40B4-BE49-F238E27FC236}">
                <a16:creationId xmlns:a16="http://schemas.microsoft.com/office/drawing/2014/main" id="{BB0C77B0-0306-6247-8C4A-B9B7BD958CFB}"/>
              </a:ext>
            </a:extLst>
          </p:cNvPr>
          <p:cNvSpPr/>
          <p:nvPr/>
        </p:nvSpPr>
        <p:spPr>
          <a:xfrm flipH="1">
            <a:off x="8061990" y="3295255"/>
            <a:ext cx="3787109" cy="1257695"/>
          </a:xfrm>
          <a:prstGeom prst="wedgeRoundRectCallout">
            <a:avLst>
              <a:gd name="adj1" fmla="val -10727"/>
              <a:gd name="adj2" fmla="val -7795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500" dirty="0"/>
              <a:t>The diabetic group tends to have </a:t>
            </a:r>
            <a:r>
              <a:rPr lang="en-US" sz="2500" b="1" dirty="0"/>
              <a:t>higher BMI </a:t>
            </a:r>
            <a:r>
              <a:rPr lang="en-US" sz="2500" dirty="0"/>
              <a:t>values overall</a:t>
            </a:r>
            <a:endParaRPr lang="en-NZ" sz="2500" dirty="0"/>
          </a:p>
          <a:p>
            <a:pPr algn="ctr"/>
            <a:endParaRPr lang="en-NZ" dirty="0"/>
          </a:p>
        </p:txBody>
      </p:sp>
      <p:grpSp>
        <p:nvGrpSpPr>
          <p:cNvPr id="15" name="Group 14">
            <a:extLst>
              <a:ext uri="{FF2B5EF4-FFF2-40B4-BE49-F238E27FC236}">
                <a16:creationId xmlns:a16="http://schemas.microsoft.com/office/drawing/2014/main" id="{F9260873-D567-EDEE-304C-1F8E59BDF3AF}"/>
              </a:ext>
            </a:extLst>
          </p:cNvPr>
          <p:cNvGrpSpPr/>
          <p:nvPr/>
        </p:nvGrpSpPr>
        <p:grpSpPr>
          <a:xfrm>
            <a:off x="168815" y="2568725"/>
            <a:ext cx="7547119" cy="4134566"/>
            <a:chOff x="168815" y="2568725"/>
            <a:chExt cx="7547119" cy="4134566"/>
          </a:xfrm>
        </p:grpSpPr>
        <p:pic>
          <p:nvPicPr>
            <p:cNvPr id="5" name="Picture 4">
              <a:extLst>
                <a:ext uri="{FF2B5EF4-FFF2-40B4-BE49-F238E27FC236}">
                  <a16:creationId xmlns:a16="http://schemas.microsoft.com/office/drawing/2014/main" id="{5077E9A1-001D-9D79-B778-670EB9D87F4B}"/>
                </a:ext>
              </a:extLst>
            </p:cNvPr>
            <p:cNvPicPr>
              <a:picLocks noChangeAspect="1"/>
            </p:cNvPicPr>
            <p:nvPr/>
          </p:nvPicPr>
          <p:blipFill>
            <a:blip r:embed="rId3"/>
            <a:stretch>
              <a:fillRect/>
            </a:stretch>
          </p:blipFill>
          <p:spPr>
            <a:xfrm>
              <a:off x="168815" y="2568725"/>
              <a:ext cx="7547119" cy="4134566"/>
            </a:xfrm>
            <a:prstGeom prst="rect">
              <a:avLst/>
            </a:prstGeom>
          </p:spPr>
        </p:pic>
        <p:sp>
          <p:nvSpPr>
            <p:cNvPr id="11" name="Rectangle: Rounded Corners 10">
              <a:extLst>
                <a:ext uri="{FF2B5EF4-FFF2-40B4-BE49-F238E27FC236}">
                  <a16:creationId xmlns:a16="http://schemas.microsoft.com/office/drawing/2014/main" id="{F5FB3685-3654-403B-8F48-876E951F1460}"/>
                </a:ext>
              </a:extLst>
            </p:cNvPr>
            <p:cNvSpPr/>
            <p:nvPr/>
          </p:nvSpPr>
          <p:spPr>
            <a:xfrm>
              <a:off x="758952" y="3162226"/>
              <a:ext cx="1028700" cy="4872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3000" b="1" dirty="0">
                  <a:solidFill>
                    <a:schemeClr val="tx1"/>
                  </a:solidFill>
                  <a:effectLst>
                    <a:outerShdw blurRad="38100" dist="38100" dir="2700000" algn="tl">
                      <a:srgbClr val="000000">
                        <a:alpha val="43137"/>
                      </a:srgbClr>
                    </a:outerShdw>
                  </a:effectLst>
                </a:rPr>
                <a:t>Age</a:t>
              </a:r>
            </a:p>
          </p:txBody>
        </p:sp>
        <p:sp>
          <p:nvSpPr>
            <p:cNvPr id="13" name="Rectangle: Rounded Corners 12">
              <a:extLst>
                <a:ext uri="{FF2B5EF4-FFF2-40B4-BE49-F238E27FC236}">
                  <a16:creationId xmlns:a16="http://schemas.microsoft.com/office/drawing/2014/main" id="{A04FDFA5-06D0-E9D1-E76A-27700CB7F59C}"/>
                </a:ext>
              </a:extLst>
            </p:cNvPr>
            <p:cNvSpPr/>
            <p:nvPr/>
          </p:nvSpPr>
          <p:spPr>
            <a:xfrm>
              <a:off x="3058667" y="3213616"/>
              <a:ext cx="1703833" cy="4872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2400" b="1" dirty="0">
                  <a:solidFill>
                    <a:schemeClr val="tx1"/>
                  </a:solidFill>
                  <a:effectLst>
                    <a:outerShdw blurRad="38100" dist="38100" dir="2700000" algn="tl">
                      <a:srgbClr val="000000">
                        <a:alpha val="43137"/>
                      </a:srgbClr>
                    </a:outerShdw>
                  </a:effectLst>
                </a:rPr>
                <a:t>Education</a:t>
              </a:r>
            </a:p>
          </p:txBody>
        </p:sp>
        <p:sp>
          <p:nvSpPr>
            <p:cNvPr id="14" name="Rectangle: Rounded Corners 13">
              <a:extLst>
                <a:ext uri="{FF2B5EF4-FFF2-40B4-BE49-F238E27FC236}">
                  <a16:creationId xmlns:a16="http://schemas.microsoft.com/office/drawing/2014/main" id="{B8CE52CD-0AF5-8C0E-CFE1-8E723D8E8AB9}"/>
                </a:ext>
              </a:extLst>
            </p:cNvPr>
            <p:cNvSpPr/>
            <p:nvPr/>
          </p:nvSpPr>
          <p:spPr>
            <a:xfrm>
              <a:off x="5614066" y="3213616"/>
              <a:ext cx="1596359" cy="4872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2800" b="1" dirty="0">
                  <a:solidFill>
                    <a:schemeClr val="tx1"/>
                  </a:solidFill>
                  <a:effectLst>
                    <a:outerShdw blurRad="38100" dist="38100" dir="2700000" algn="tl">
                      <a:srgbClr val="000000">
                        <a:alpha val="43137"/>
                      </a:srgbClr>
                    </a:outerShdw>
                  </a:effectLst>
                </a:rPr>
                <a:t>Income</a:t>
              </a:r>
            </a:p>
          </p:txBody>
        </p:sp>
      </p:grpSp>
      <p:sp>
        <p:nvSpPr>
          <p:cNvPr id="9" name="Speech Bubble: Rectangle with Corners Rounded 8">
            <a:extLst>
              <a:ext uri="{FF2B5EF4-FFF2-40B4-BE49-F238E27FC236}">
                <a16:creationId xmlns:a16="http://schemas.microsoft.com/office/drawing/2014/main" id="{3DB7092B-0096-7929-AA08-2A355BFE63E8}"/>
              </a:ext>
            </a:extLst>
          </p:cNvPr>
          <p:cNvSpPr/>
          <p:nvPr/>
        </p:nvSpPr>
        <p:spPr>
          <a:xfrm flipH="1">
            <a:off x="8181974" y="4933950"/>
            <a:ext cx="3667124" cy="1680322"/>
          </a:xfrm>
          <a:prstGeom prst="wedgeRoundRectCallout">
            <a:avLst>
              <a:gd name="adj1" fmla="val 63164"/>
              <a:gd name="adj2" fmla="val -3104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300" dirty="0"/>
              <a:t>All three categorical factors seem to have a noticeable relationship with diabetes risk.</a:t>
            </a:r>
          </a:p>
          <a:p>
            <a:pPr algn="ctr"/>
            <a:endParaRPr lang="en-NZ" dirty="0"/>
          </a:p>
        </p:txBody>
      </p:sp>
    </p:spTree>
    <p:extLst>
      <p:ext uri="{BB962C8B-B14F-4D97-AF65-F5344CB8AC3E}">
        <p14:creationId xmlns:p14="http://schemas.microsoft.com/office/powerpoint/2010/main" val="234998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randombar(horizontal)">
                                      <p:cBhvr>
                                        <p:cTn id="15" dur="500"/>
                                        <p:tgtEl>
                                          <p:spTgt spid="15"/>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3E2536B-B332-1995-4E2F-E90EC87E3439}"/>
              </a:ext>
            </a:extLst>
          </p:cNvPr>
          <p:cNvGrpSpPr/>
          <p:nvPr/>
        </p:nvGrpSpPr>
        <p:grpSpPr>
          <a:xfrm>
            <a:off x="231107" y="224409"/>
            <a:ext cx="5801177" cy="3621024"/>
            <a:chOff x="231107" y="224409"/>
            <a:chExt cx="5801177" cy="3621024"/>
          </a:xfrm>
        </p:grpSpPr>
        <p:pic>
          <p:nvPicPr>
            <p:cNvPr id="7" name="Picture 6">
              <a:extLst>
                <a:ext uri="{FF2B5EF4-FFF2-40B4-BE49-F238E27FC236}">
                  <a16:creationId xmlns:a16="http://schemas.microsoft.com/office/drawing/2014/main" id="{7F18F128-ED43-2213-1716-7E44E6981456}"/>
                </a:ext>
              </a:extLst>
            </p:cNvPr>
            <p:cNvPicPr>
              <a:picLocks noChangeAspect="1"/>
            </p:cNvPicPr>
            <p:nvPr/>
          </p:nvPicPr>
          <p:blipFill>
            <a:blip r:embed="rId3"/>
            <a:stretch>
              <a:fillRect/>
            </a:stretch>
          </p:blipFill>
          <p:spPr>
            <a:xfrm>
              <a:off x="231107" y="224409"/>
              <a:ext cx="5801177" cy="36210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8" name="Rectangle: Rounded Corners 17">
              <a:extLst>
                <a:ext uri="{FF2B5EF4-FFF2-40B4-BE49-F238E27FC236}">
                  <a16:creationId xmlns:a16="http://schemas.microsoft.com/office/drawing/2014/main" id="{407A7D3B-F7E4-2C61-D1D5-265B617BF7F2}"/>
                </a:ext>
              </a:extLst>
            </p:cNvPr>
            <p:cNvSpPr/>
            <p:nvPr/>
          </p:nvSpPr>
          <p:spPr>
            <a:xfrm>
              <a:off x="960277" y="831393"/>
              <a:ext cx="1703833" cy="4872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2400" b="1" dirty="0">
                  <a:solidFill>
                    <a:schemeClr val="tx1"/>
                  </a:solidFill>
                  <a:effectLst>
                    <a:outerShdw blurRad="38100" dist="38100" dir="2700000" algn="tl">
                      <a:srgbClr val="000000">
                        <a:alpha val="43137"/>
                      </a:srgbClr>
                    </a:outerShdw>
                  </a:effectLst>
                </a:rPr>
                <a:t>High BP</a:t>
              </a:r>
            </a:p>
          </p:txBody>
        </p:sp>
        <p:sp>
          <p:nvSpPr>
            <p:cNvPr id="19" name="Rectangle: Rounded Corners 18">
              <a:extLst>
                <a:ext uri="{FF2B5EF4-FFF2-40B4-BE49-F238E27FC236}">
                  <a16:creationId xmlns:a16="http://schemas.microsoft.com/office/drawing/2014/main" id="{0A9A47EB-66A1-4844-68EF-04E6EBAF5BBE}"/>
                </a:ext>
              </a:extLst>
            </p:cNvPr>
            <p:cNvSpPr/>
            <p:nvPr/>
          </p:nvSpPr>
          <p:spPr>
            <a:xfrm>
              <a:off x="3896866" y="831393"/>
              <a:ext cx="1703833" cy="48724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2400" b="1" dirty="0">
                  <a:solidFill>
                    <a:schemeClr val="tx1"/>
                  </a:solidFill>
                  <a:effectLst>
                    <a:outerShdw blurRad="38100" dist="38100" dir="2700000" algn="tl">
                      <a:srgbClr val="000000">
                        <a:alpha val="43137"/>
                      </a:srgbClr>
                    </a:outerShdw>
                  </a:effectLst>
                </a:rPr>
                <a:t>High Chol</a:t>
              </a:r>
            </a:p>
          </p:txBody>
        </p:sp>
      </p:grpSp>
      <p:sp>
        <p:nvSpPr>
          <p:cNvPr id="16" name="Speech Bubble: Rectangle with Corners Rounded 15">
            <a:extLst>
              <a:ext uri="{FF2B5EF4-FFF2-40B4-BE49-F238E27FC236}">
                <a16:creationId xmlns:a16="http://schemas.microsoft.com/office/drawing/2014/main" id="{AF4821A2-2C80-86DE-FED7-1E2D9826413C}"/>
              </a:ext>
            </a:extLst>
          </p:cNvPr>
          <p:cNvSpPr/>
          <p:nvPr/>
        </p:nvSpPr>
        <p:spPr>
          <a:xfrm flipH="1">
            <a:off x="6761454" y="404320"/>
            <a:ext cx="4640422" cy="1685737"/>
          </a:xfrm>
          <a:prstGeom prst="wedgeRoundRectCallout">
            <a:avLst>
              <a:gd name="adj1" fmla="val 65569"/>
              <a:gd name="adj2" fmla="val -1177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200" dirty="0"/>
              <a:t>Both health conditions appear to be </a:t>
            </a:r>
            <a:r>
              <a:rPr lang="en-US" sz="2200" b="1" dirty="0"/>
              <a:t>more prevalent </a:t>
            </a:r>
            <a:r>
              <a:rPr lang="en-US" sz="2200" dirty="0"/>
              <a:t>among individuals with diabetes</a:t>
            </a:r>
          </a:p>
          <a:p>
            <a:pPr algn="ctr"/>
            <a:r>
              <a:rPr lang="en-US" sz="2200" dirty="0"/>
              <a:t>* </a:t>
            </a:r>
            <a:r>
              <a:rPr lang="en-NZ" sz="2200" dirty="0"/>
              <a:t>could be </a:t>
            </a:r>
            <a:r>
              <a:rPr lang="en-NZ" sz="2200" b="1" dirty="0"/>
              <a:t>important predictors</a:t>
            </a:r>
          </a:p>
        </p:txBody>
      </p:sp>
      <p:grpSp>
        <p:nvGrpSpPr>
          <p:cNvPr id="23" name="Group 22">
            <a:extLst>
              <a:ext uri="{FF2B5EF4-FFF2-40B4-BE49-F238E27FC236}">
                <a16:creationId xmlns:a16="http://schemas.microsoft.com/office/drawing/2014/main" id="{0A527C6B-92BE-D809-5CE7-3FC3EB3474BA}"/>
              </a:ext>
            </a:extLst>
          </p:cNvPr>
          <p:cNvGrpSpPr/>
          <p:nvPr/>
        </p:nvGrpSpPr>
        <p:grpSpPr>
          <a:xfrm>
            <a:off x="6263391" y="2875027"/>
            <a:ext cx="5652074" cy="3621023"/>
            <a:chOff x="6263391" y="2875027"/>
            <a:chExt cx="5652074" cy="3621023"/>
          </a:xfrm>
        </p:grpSpPr>
        <p:pic>
          <p:nvPicPr>
            <p:cNvPr id="9" name="Picture 8">
              <a:extLst>
                <a:ext uri="{FF2B5EF4-FFF2-40B4-BE49-F238E27FC236}">
                  <a16:creationId xmlns:a16="http://schemas.microsoft.com/office/drawing/2014/main" id="{3E627460-80A1-92EA-C64F-350B143C69CE}"/>
                </a:ext>
              </a:extLst>
            </p:cNvPr>
            <p:cNvPicPr>
              <a:picLocks noChangeAspect="1"/>
            </p:cNvPicPr>
            <p:nvPr/>
          </p:nvPicPr>
          <p:blipFill>
            <a:blip r:embed="rId4"/>
            <a:stretch>
              <a:fillRect/>
            </a:stretch>
          </p:blipFill>
          <p:spPr>
            <a:xfrm>
              <a:off x="6263391" y="2875027"/>
              <a:ext cx="5652074" cy="362102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0" name="Rectangle: Rounded Corners 19">
              <a:extLst>
                <a:ext uri="{FF2B5EF4-FFF2-40B4-BE49-F238E27FC236}">
                  <a16:creationId xmlns:a16="http://schemas.microsoft.com/office/drawing/2014/main" id="{9B996EDF-E1F1-392C-5330-BA5F0BF63405}"/>
                </a:ext>
              </a:extLst>
            </p:cNvPr>
            <p:cNvSpPr/>
            <p:nvPr/>
          </p:nvSpPr>
          <p:spPr>
            <a:xfrm>
              <a:off x="6954391" y="3601809"/>
              <a:ext cx="1703833" cy="8039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2400" b="1" dirty="0">
                  <a:solidFill>
                    <a:schemeClr val="tx1"/>
                  </a:solidFill>
                  <a:effectLst>
                    <a:outerShdw blurRad="38100" dist="38100" dir="2700000" algn="tl">
                      <a:srgbClr val="000000">
                        <a:alpha val="43137"/>
                      </a:srgbClr>
                    </a:outerShdw>
                  </a:effectLst>
                </a:rPr>
                <a:t>Daily Veggies</a:t>
              </a:r>
            </a:p>
          </p:txBody>
        </p:sp>
        <p:sp>
          <p:nvSpPr>
            <p:cNvPr id="21" name="Rectangle: Rounded Corners 20">
              <a:extLst>
                <a:ext uri="{FF2B5EF4-FFF2-40B4-BE49-F238E27FC236}">
                  <a16:creationId xmlns:a16="http://schemas.microsoft.com/office/drawing/2014/main" id="{06CA987B-EEA8-BD91-9D44-25F2F930DD71}"/>
                </a:ext>
              </a:extLst>
            </p:cNvPr>
            <p:cNvSpPr/>
            <p:nvPr/>
          </p:nvSpPr>
          <p:spPr>
            <a:xfrm>
              <a:off x="9769946" y="4201884"/>
              <a:ext cx="1703833" cy="11130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Z" sz="2400" b="1" dirty="0">
                  <a:solidFill>
                    <a:schemeClr val="tx2">
                      <a:lumMod val="75000"/>
                      <a:lumOff val="25000"/>
                    </a:schemeClr>
                  </a:solidFill>
                  <a:effectLst>
                    <a:outerShdw blurRad="38100" dist="38100" dir="2700000" algn="tl">
                      <a:srgbClr val="000000">
                        <a:alpha val="43137"/>
                      </a:srgbClr>
                    </a:outerShdw>
                  </a:effectLst>
                </a:rPr>
                <a:t>NOT Heavy Drinker</a:t>
              </a:r>
            </a:p>
          </p:txBody>
        </p:sp>
      </p:grpSp>
      <p:sp>
        <p:nvSpPr>
          <p:cNvPr id="17" name="Speech Bubble: Rectangle with Corners Rounded 16">
            <a:extLst>
              <a:ext uri="{FF2B5EF4-FFF2-40B4-BE49-F238E27FC236}">
                <a16:creationId xmlns:a16="http://schemas.microsoft.com/office/drawing/2014/main" id="{47192D62-5F91-8CD7-1015-43371CCAC6E5}"/>
              </a:ext>
            </a:extLst>
          </p:cNvPr>
          <p:cNvSpPr/>
          <p:nvPr/>
        </p:nvSpPr>
        <p:spPr>
          <a:xfrm flipH="1">
            <a:off x="960277" y="5048999"/>
            <a:ext cx="4640422" cy="1139769"/>
          </a:xfrm>
          <a:prstGeom prst="wedgeRoundRectCallout">
            <a:avLst>
              <a:gd name="adj1" fmla="val -64362"/>
              <a:gd name="adj2" fmla="val -2707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200" dirty="0"/>
              <a:t>These lifestyle factors seem to show </a:t>
            </a:r>
            <a:r>
              <a:rPr lang="en-US" sz="2200" b="1" i="1" dirty="0"/>
              <a:t>weak </a:t>
            </a:r>
            <a:r>
              <a:rPr lang="en-US" sz="2200" dirty="0"/>
              <a:t>associations with diabetes status</a:t>
            </a:r>
            <a:endParaRPr lang="en-NZ" sz="2200" b="1" dirty="0"/>
          </a:p>
        </p:txBody>
      </p:sp>
    </p:spTree>
    <p:extLst>
      <p:ext uri="{BB962C8B-B14F-4D97-AF65-F5344CB8AC3E}">
        <p14:creationId xmlns:p14="http://schemas.microsoft.com/office/powerpoint/2010/main" val="59640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B95BD-E612-B88A-D704-DC5E5C1C6A50}"/>
              </a:ext>
            </a:extLst>
          </p:cNvPr>
          <p:cNvSpPr>
            <a:spLocks noGrp="1"/>
          </p:cNvSpPr>
          <p:nvPr>
            <p:ph type="title"/>
          </p:nvPr>
        </p:nvSpPr>
        <p:spPr>
          <a:xfrm>
            <a:off x="630936" y="639520"/>
            <a:ext cx="3429000" cy="1719072"/>
          </a:xfrm>
        </p:spPr>
        <p:txBody>
          <a:bodyPr anchor="b">
            <a:normAutofit/>
          </a:bodyPr>
          <a:lstStyle/>
          <a:p>
            <a:r>
              <a:rPr lang="en-NZ" sz="5400" b="1">
                <a:effectLst/>
              </a:rPr>
              <a:t>Feature Selection</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58F121-4528-0479-B90F-E445AEED0C48}"/>
              </a:ext>
            </a:extLst>
          </p:cNvPr>
          <p:cNvSpPr>
            <a:spLocks noGrp="1"/>
          </p:cNvSpPr>
          <p:nvPr>
            <p:ph idx="1"/>
          </p:nvPr>
        </p:nvSpPr>
        <p:spPr>
          <a:xfrm>
            <a:off x="630936" y="2807208"/>
            <a:ext cx="3584804" cy="3760030"/>
          </a:xfrm>
        </p:spPr>
        <p:txBody>
          <a:bodyPr anchor="t">
            <a:normAutofit lnSpcReduction="10000"/>
          </a:bodyPr>
          <a:lstStyle/>
          <a:p>
            <a:pPr>
              <a:buFont typeface="Arial" panose="020B0604020202020204" pitchFamily="34" charset="0"/>
              <a:buChar char="•"/>
            </a:pPr>
            <a:r>
              <a:rPr lang="en-US" sz="2400" dirty="0"/>
              <a:t>Selected </a:t>
            </a:r>
            <a:r>
              <a:rPr lang="en-US" sz="2400" b="1" u="sng" dirty="0">
                <a:highlight>
                  <a:srgbClr val="FFFF00"/>
                </a:highlight>
              </a:rPr>
              <a:t>10 features </a:t>
            </a:r>
            <a:r>
              <a:rPr lang="en-US" sz="2400" dirty="0"/>
              <a:t>based on their correlation with the target variable, using a </a:t>
            </a:r>
            <a:r>
              <a:rPr lang="en-US" sz="2400" b="1" dirty="0">
                <a:highlight>
                  <a:srgbClr val="FFFF00"/>
                </a:highlight>
              </a:rPr>
              <a:t>threshold of 0.1 </a:t>
            </a:r>
            <a:r>
              <a:rPr lang="en-US" sz="2400" dirty="0"/>
              <a:t>for inclusion.</a:t>
            </a:r>
          </a:p>
          <a:p>
            <a:pPr>
              <a:buFont typeface="Arial" panose="020B0604020202020204" pitchFamily="34" charset="0"/>
              <a:buChar char="•"/>
            </a:pPr>
            <a:r>
              <a:rPr lang="en-US" sz="2400" dirty="0"/>
              <a:t>Decided not to proceed with feature engineering as initial attempts did not lead to improved model performance.</a:t>
            </a:r>
          </a:p>
          <a:p>
            <a:pPr marL="0" indent="0">
              <a:buNone/>
            </a:pPr>
            <a:endParaRPr lang="en-NZ" sz="2000" dirty="0"/>
          </a:p>
        </p:txBody>
      </p:sp>
      <p:pic>
        <p:nvPicPr>
          <p:cNvPr id="5" name="Picture 4">
            <a:extLst>
              <a:ext uri="{FF2B5EF4-FFF2-40B4-BE49-F238E27FC236}">
                <a16:creationId xmlns:a16="http://schemas.microsoft.com/office/drawing/2014/main" id="{E32F3243-D247-6F1B-4C17-64F1FC878C42}"/>
              </a:ext>
            </a:extLst>
          </p:cNvPr>
          <p:cNvPicPr>
            <a:picLocks noChangeAspect="1"/>
          </p:cNvPicPr>
          <p:nvPr/>
        </p:nvPicPr>
        <p:blipFill>
          <a:blip r:embed="rId2"/>
          <a:stretch>
            <a:fillRect/>
          </a:stretch>
        </p:blipFill>
        <p:spPr>
          <a:xfrm>
            <a:off x="4931386" y="443160"/>
            <a:ext cx="6903720" cy="6124078"/>
          </a:xfrm>
          <a:prstGeom prst="rect">
            <a:avLst/>
          </a:prstGeom>
        </p:spPr>
      </p:pic>
    </p:spTree>
    <p:extLst>
      <p:ext uri="{BB962C8B-B14F-4D97-AF65-F5344CB8AC3E}">
        <p14:creationId xmlns:p14="http://schemas.microsoft.com/office/powerpoint/2010/main" val="4100794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1608</TotalTime>
  <Words>2854</Words>
  <Application>Microsoft Office PowerPoint</Application>
  <PresentationFormat>Widescreen</PresentationFormat>
  <Paragraphs>284</Paragraphs>
  <Slides>20</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Segoe WPC</vt:lpstr>
      <vt:lpstr>Aptos</vt:lpstr>
      <vt:lpstr>Aptos Display</vt:lpstr>
      <vt:lpstr>Arial</vt:lpstr>
      <vt:lpstr>Broadway</vt:lpstr>
      <vt:lpstr>Consolas</vt:lpstr>
      <vt:lpstr>verdana</vt:lpstr>
      <vt:lpstr>Office Theme</vt:lpstr>
      <vt:lpstr>Machine Learning for Diabetes Risk Prediction:  Enhancing Early Detection in Public Health</vt:lpstr>
      <vt:lpstr>Introduction: Diabetes –  A Growing Public Health Concern</vt:lpstr>
      <vt:lpstr>Objective / Business Question</vt:lpstr>
      <vt:lpstr>Machine Learning Pipeline Overview</vt:lpstr>
      <vt:lpstr>Dataset Background</vt:lpstr>
      <vt:lpstr>Dataset Overview and Cleaning</vt:lpstr>
      <vt:lpstr>EDA - Initial Insights</vt:lpstr>
      <vt:lpstr>PowerPoint Presentation</vt:lpstr>
      <vt:lpstr>Feature Selection</vt:lpstr>
      <vt:lpstr>Data Preprocessing for Model Training</vt:lpstr>
      <vt:lpstr>Machine Learning Algorithms</vt:lpstr>
      <vt:lpstr>Key Metrics</vt:lpstr>
      <vt:lpstr>Hyperparameter Tuning</vt:lpstr>
      <vt:lpstr>Performance Evaluation</vt:lpstr>
      <vt:lpstr>Performance Evaluation</vt:lpstr>
      <vt:lpstr>Best Model Selection</vt:lpstr>
      <vt:lpstr>Risk Factors</vt:lpstr>
      <vt:lpstr>Benefits of Implementing Machine Learning</vt:lpstr>
      <vt:lpstr>Improvement / Future Development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Huang</dc:creator>
  <cp:lastModifiedBy>Emily Huang</cp:lastModifiedBy>
  <cp:revision>1</cp:revision>
  <dcterms:created xsi:type="dcterms:W3CDTF">2024-08-21T05:18:15Z</dcterms:created>
  <dcterms:modified xsi:type="dcterms:W3CDTF">2024-08-22T08:06:57Z</dcterms:modified>
</cp:coreProperties>
</file>