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7" r:id="rId5"/>
    <p:sldId id="259" r:id="rId6"/>
    <p:sldId id="290" r:id="rId7"/>
    <p:sldId id="289" r:id="rId8"/>
    <p:sldId id="271" r:id="rId9"/>
    <p:sldId id="288" r:id="rId10"/>
    <p:sldId id="283" r:id="rId11"/>
    <p:sldId id="284" r:id="rId12"/>
    <p:sldId id="272" r:id="rId13"/>
    <p:sldId id="273" r:id="rId14"/>
    <p:sldId id="274" r:id="rId15"/>
    <p:sldId id="286" r:id="rId16"/>
    <p:sldId id="281" r:id="rId17"/>
    <p:sldId id="287" r:id="rId18"/>
    <p:sldId id="276" r:id="rId19"/>
    <p:sldId id="285" r:id="rId20"/>
    <p:sldId id="275" r:id="rId21"/>
    <p:sldId id="277" r:id="rId22"/>
    <p:sldId id="291" r:id="rId23"/>
    <p:sldId id="292" r:id="rId24"/>
    <p:sldId id="280"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553"/>
    <a:srgbClr val="16286E"/>
    <a:srgbClr val="0E705D"/>
    <a:srgbClr val="7BEBD8"/>
    <a:srgbClr val="8335E5"/>
    <a:srgbClr val="6B8DE1"/>
    <a:srgbClr val="6C92E1"/>
    <a:srgbClr val="6313DC"/>
    <a:srgbClr val="1E3ADA"/>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2A8EC-F2E9-4148-9AB7-2BECE723ED43}" v="149" dt="2024-07-25T13:40:51.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595" autoAdjust="0"/>
  </p:normalViewPr>
  <p:slideViewPr>
    <p:cSldViewPr snapToGrid="0" showGuides="1">
      <p:cViewPr varScale="1">
        <p:scale>
          <a:sx n="60" d="100"/>
          <a:sy n="60" d="100"/>
        </p:scale>
        <p:origin x="1550" y="5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Huang" userId="73fde48b404129ac" providerId="LiveId" clId="{7E22A8EC-F2E9-4148-9AB7-2BECE723ED43}"/>
    <pc:docChg chg="undo custSel addSld delSld modSld sldOrd">
      <pc:chgData name="Emily Huang" userId="73fde48b404129ac" providerId="LiveId" clId="{7E22A8EC-F2E9-4148-9AB7-2BECE723ED43}" dt="2024-07-25T13:50:54.592" v="4118" actId="6549"/>
      <pc:docMkLst>
        <pc:docMk/>
      </pc:docMkLst>
      <pc:sldChg chg="addSp delSp modSp mod modNotesTx">
        <pc:chgData name="Emily Huang" userId="73fde48b404129ac" providerId="LiveId" clId="{7E22A8EC-F2E9-4148-9AB7-2BECE723ED43}" dt="2024-07-17T10:51:06.244" v="1882" actId="20577"/>
        <pc:sldMkLst>
          <pc:docMk/>
          <pc:sldMk cId="3254356326" sldId="257"/>
        </pc:sldMkLst>
        <pc:spChg chg="mod">
          <ac:chgData name="Emily Huang" userId="73fde48b404129ac" providerId="LiveId" clId="{7E22A8EC-F2E9-4148-9AB7-2BECE723ED43}" dt="2024-07-15T12:25:35.019" v="43" actId="1076"/>
          <ac:spMkLst>
            <pc:docMk/>
            <pc:sldMk cId="3254356326" sldId="257"/>
            <ac:spMk id="5" creationId="{CFFBE1FD-9DE5-D71A-7992-2E66198C7586}"/>
          </ac:spMkLst>
        </pc:spChg>
        <pc:spChg chg="mod">
          <ac:chgData name="Emily Huang" userId="73fde48b404129ac" providerId="LiveId" clId="{7E22A8EC-F2E9-4148-9AB7-2BECE723ED43}" dt="2024-07-15T12:25:35.019" v="43" actId="1076"/>
          <ac:spMkLst>
            <pc:docMk/>
            <pc:sldMk cId="3254356326" sldId="257"/>
            <ac:spMk id="7" creationId="{3D4006CA-5DAF-0B0E-20B1-E49F426A54A7}"/>
          </ac:spMkLst>
        </pc:spChg>
        <pc:spChg chg="mod">
          <ac:chgData name="Emily Huang" userId="73fde48b404129ac" providerId="LiveId" clId="{7E22A8EC-F2E9-4148-9AB7-2BECE723ED43}" dt="2024-07-15T12:25:35.019" v="43" actId="1076"/>
          <ac:spMkLst>
            <pc:docMk/>
            <pc:sldMk cId="3254356326" sldId="257"/>
            <ac:spMk id="8" creationId="{1122161B-8276-8B45-384A-41229B3C1306}"/>
          </ac:spMkLst>
        </pc:spChg>
        <pc:spChg chg="mod">
          <ac:chgData name="Emily Huang" userId="73fde48b404129ac" providerId="LiveId" clId="{7E22A8EC-F2E9-4148-9AB7-2BECE723ED43}" dt="2024-07-15T12:25:35.019" v="43" actId="1076"/>
          <ac:spMkLst>
            <pc:docMk/>
            <pc:sldMk cId="3254356326" sldId="257"/>
            <ac:spMk id="9" creationId="{8C8155D5-2238-109F-29DA-B86023E2B399}"/>
          </ac:spMkLst>
        </pc:spChg>
        <pc:spChg chg="mod">
          <ac:chgData name="Emily Huang" userId="73fde48b404129ac" providerId="LiveId" clId="{7E22A8EC-F2E9-4148-9AB7-2BECE723ED43}" dt="2024-07-15T12:25:35.019" v="43" actId="1076"/>
          <ac:spMkLst>
            <pc:docMk/>
            <pc:sldMk cId="3254356326" sldId="257"/>
            <ac:spMk id="10" creationId="{D140FF0B-478D-6D21-131B-532D3F70D7EA}"/>
          </ac:spMkLst>
        </pc:spChg>
        <pc:spChg chg="mod">
          <ac:chgData name="Emily Huang" userId="73fde48b404129ac" providerId="LiveId" clId="{7E22A8EC-F2E9-4148-9AB7-2BECE723ED43}" dt="2024-07-15T12:25:35.019" v="43" actId="1076"/>
          <ac:spMkLst>
            <pc:docMk/>
            <pc:sldMk cId="3254356326" sldId="257"/>
            <ac:spMk id="11" creationId="{6107AE44-E4E8-7454-D896-F982633C599C}"/>
          </ac:spMkLst>
        </pc:spChg>
        <pc:spChg chg="mod">
          <ac:chgData name="Emily Huang" userId="73fde48b404129ac" providerId="LiveId" clId="{7E22A8EC-F2E9-4148-9AB7-2BECE723ED43}" dt="2024-07-15T12:25:35.019" v="43" actId="1076"/>
          <ac:spMkLst>
            <pc:docMk/>
            <pc:sldMk cId="3254356326" sldId="257"/>
            <ac:spMk id="12" creationId="{E6C078ED-2822-BC48-83C0-B6F4DC51CB1A}"/>
          </ac:spMkLst>
        </pc:spChg>
        <pc:spChg chg="mod">
          <ac:chgData name="Emily Huang" userId="73fde48b404129ac" providerId="LiveId" clId="{7E22A8EC-F2E9-4148-9AB7-2BECE723ED43}" dt="2024-07-15T12:25:35.019" v="43" actId="1076"/>
          <ac:spMkLst>
            <pc:docMk/>
            <pc:sldMk cId="3254356326" sldId="257"/>
            <ac:spMk id="13" creationId="{74E776ED-8F10-F8D9-6D4F-0C8AD463FBC2}"/>
          </ac:spMkLst>
        </pc:spChg>
        <pc:spChg chg="mod">
          <ac:chgData name="Emily Huang" userId="73fde48b404129ac" providerId="LiveId" clId="{7E22A8EC-F2E9-4148-9AB7-2BECE723ED43}" dt="2024-07-15T12:25:35.019" v="43" actId="1076"/>
          <ac:spMkLst>
            <pc:docMk/>
            <pc:sldMk cId="3254356326" sldId="257"/>
            <ac:spMk id="14" creationId="{8BDC14FC-F22C-0D4B-78CB-D98951293F51}"/>
          </ac:spMkLst>
        </pc:spChg>
        <pc:spChg chg="mod">
          <ac:chgData name="Emily Huang" userId="73fde48b404129ac" providerId="LiveId" clId="{7E22A8EC-F2E9-4148-9AB7-2BECE723ED43}" dt="2024-07-15T12:25:35.019" v="43" actId="1076"/>
          <ac:spMkLst>
            <pc:docMk/>
            <pc:sldMk cId="3254356326" sldId="257"/>
            <ac:spMk id="15" creationId="{FB1D49D9-7FD2-DEF7-B604-FA9D3AD3925B}"/>
          </ac:spMkLst>
        </pc:spChg>
        <pc:spChg chg="mod">
          <ac:chgData name="Emily Huang" userId="73fde48b404129ac" providerId="LiveId" clId="{7E22A8EC-F2E9-4148-9AB7-2BECE723ED43}" dt="2024-07-15T12:25:35.019" v="43" actId="1076"/>
          <ac:spMkLst>
            <pc:docMk/>
            <pc:sldMk cId="3254356326" sldId="257"/>
            <ac:spMk id="16" creationId="{E89B8292-C6DF-0FC1-BA19-7B21B6ED3C44}"/>
          </ac:spMkLst>
        </pc:spChg>
        <pc:spChg chg="mod">
          <ac:chgData name="Emily Huang" userId="73fde48b404129ac" providerId="LiveId" clId="{7E22A8EC-F2E9-4148-9AB7-2BECE723ED43}" dt="2024-07-15T12:25:35.019" v="43" actId="1076"/>
          <ac:spMkLst>
            <pc:docMk/>
            <pc:sldMk cId="3254356326" sldId="257"/>
            <ac:spMk id="17" creationId="{7DF5FD27-F90C-186A-015E-2412A023D0BD}"/>
          </ac:spMkLst>
        </pc:spChg>
        <pc:spChg chg="mod">
          <ac:chgData name="Emily Huang" userId="73fde48b404129ac" providerId="LiveId" clId="{7E22A8EC-F2E9-4148-9AB7-2BECE723ED43}" dt="2024-07-15T12:23:58.206" v="40" actId="1076"/>
          <ac:spMkLst>
            <pc:docMk/>
            <pc:sldMk cId="3254356326" sldId="257"/>
            <ac:spMk id="24" creationId="{C1165547-DF3A-4694-9097-2BDAF2003713}"/>
          </ac:spMkLst>
        </pc:spChg>
        <pc:spChg chg="mod">
          <ac:chgData name="Emily Huang" userId="73fde48b404129ac" providerId="LiveId" clId="{7E22A8EC-F2E9-4148-9AB7-2BECE723ED43}" dt="2024-07-15T12:25:35.019" v="43" actId="1076"/>
          <ac:spMkLst>
            <pc:docMk/>
            <pc:sldMk cId="3254356326" sldId="257"/>
            <ac:spMk id="27" creationId="{9A11F427-9F3F-8180-F098-B3963419754D}"/>
          </ac:spMkLst>
        </pc:spChg>
        <pc:spChg chg="mod">
          <ac:chgData name="Emily Huang" userId="73fde48b404129ac" providerId="LiveId" clId="{7E22A8EC-F2E9-4148-9AB7-2BECE723ED43}" dt="2024-07-15T12:25:35.019" v="43" actId="1076"/>
          <ac:spMkLst>
            <pc:docMk/>
            <pc:sldMk cId="3254356326" sldId="257"/>
            <ac:spMk id="28" creationId="{8C9023F2-3E4B-397C-4828-A533A7CA3B2B}"/>
          </ac:spMkLst>
        </pc:spChg>
        <pc:spChg chg="mod">
          <ac:chgData name="Emily Huang" userId="73fde48b404129ac" providerId="LiveId" clId="{7E22A8EC-F2E9-4148-9AB7-2BECE723ED43}" dt="2024-07-15T12:25:35.019" v="43" actId="1076"/>
          <ac:spMkLst>
            <pc:docMk/>
            <pc:sldMk cId="3254356326" sldId="257"/>
            <ac:spMk id="29" creationId="{8D41E358-DD25-0655-080F-078D6C86BD37}"/>
          </ac:spMkLst>
        </pc:spChg>
        <pc:spChg chg="mod">
          <ac:chgData name="Emily Huang" userId="73fde48b404129ac" providerId="LiveId" clId="{7E22A8EC-F2E9-4148-9AB7-2BECE723ED43}" dt="2024-07-17T10:49:12.659" v="1769" actId="20577"/>
          <ac:spMkLst>
            <pc:docMk/>
            <pc:sldMk cId="3254356326" sldId="257"/>
            <ac:spMk id="55" creationId="{6BBBCB2E-F413-4381-8378-02FDC20EA4F6}"/>
          </ac:spMkLst>
        </pc:spChg>
        <pc:spChg chg="mod">
          <ac:chgData name="Emily Huang" userId="73fde48b404129ac" providerId="LiveId" clId="{7E22A8EC-F2E9-4148-9AB7-2BECE723ED43}" dt="2024-07-15T12:25:32.747" v="42" actId="1076"/>
          <ac:spMkLst>
            <pc:docMk/>
            <pc:sldMk cId="3254356326" sldId="257"/>
            <ac:spMk id="57" creationId="{D07CC084-C9D4-47CF-9EAD-4A7517F975DF}"/>
          </ac:spMkLst>
        </pc:spChg>
        <pc:spChg chg="mod">
          <ac:chgData name="Emily Huang" userId="73fde48b404129ac" providerId="LiveId" clId="{7E22A8EC-F2E9-4148-9AB7-2BECE723ED43}" dt="2024-07-15T12:25:32.747" v="42" actId="1076"/>
          <ac:spMkLst>
            <pc:docMk/>
            <pc:sldMk cId="3254356326" sldId="257"/>
            <ac:spMk id="58" creationId="{CCAAF87D-704F-4EAD-856F-6E1E38EF6161}"/>
          </ac:spMkLst>
        </pc:spChg>
        <pc:spChg chg="mod">
          <ac:chgData name="Emily Huang" userId="73fde48b404129ac" providerId="LiveId" clId="{7E22A8EC-F2E9-4148-9AB7-2BECE723ED43}" dt="2024-07-15T12:25:32.747" v="42" actId="1076"/>
          <ac:spMkLst>
            <pc:docMk/>
            <pc:sldMk cId="3254356326" sldId="257"/>
            <ac:spMk id="59" creationId="{1CD5CE15-C404-4DA1-AC79-7FCD7E387701}"/>
          </ac:spMkLst>
        </pc:spChg>
        <pc:spChg chg="mod">
          <ac:chgData name="Emily Huang" userId="73fde48b404129ac" providerId="LiveId" clId="{7E22A8EC-F2E9-4148-9AB7-2BECE723ED43}" dt="2024-07-15T12:25:32.747" v="42" actId="1076"/>
          <ac:spMkLst>
            <pc:docMk/>
            <pc:sldMk cId="3254356326" sldId="257"/>
            <ac:spMk id="60" creationId="{B3EDC5DA-BD5A-4D94-9EF8-995AD67F8144}"/>
          </ac:spMkLst>
        </pc:spChg>
        <pc:spChg chg="mod">
          <ac:chgData name="Emily Huang" userId="73fde48b404129ac" providerId="LiveId" clId="{7E22A8EC-F2E9-4148-9AB7-2BECE723ED43}" dt="2024-07-15T12:25:32.747" v="42" actId="1076"/>
          <ac:spMkLst>
            <pc:docMk/>
            <pc:sldMk cId="3254356326" sldId="257"/>
            <ac:spMk id="74" creationId="{F9DCB288-7675-41B6-9E88-9068BFDC0277}"/>
          </ac:spMkLst>
        </pc:spChg>
        <pc:spChg chg="mod">
          <ac:chgData name="Emily Huang" userId="73fde48b404129ac" providerId="LiveId" clId="{7E22A8EC-F2E9-4148-9AB7-2BECE723ED43}" dt="2024-07-15T12:25:32.747" v="42" actId="1076"/>
          <ac:spMkLst>
            <pc:docMk/>
            <pc:sldMk cId="3254356326" sldId="257"/>
            <ac:spMk id="75" creationId="{9ABAA1E3-5A43-4715-8E36-58674814BC24}"/>
          </ac:spMkLst>
        </pc:spChg>
        <pc:spChg chg="mod">
          <ac:chgData name="Emily Huang" userId="73fde48b404129ac" providerId="LiveId" clId="{7E22A8EC-F2E9-4148-9AB7-2BECE723ED43}" dt="2024-07-15T12:25:32.747" v="42" actId="1076"/>
          <ac:spMkLst>
            <pc:docMk/>
            <pc:sldMk cId="3254356326" sldId="257"/>
            <ac:spMk id="76" creationId="{EA6EC370-AE96-4357-86E0-93B6C20D2269}"/>
          </ac:spMkLst>
        </pc:spChg>
        <pc:spChg chg="mod">
          <ac:chgData name="Emily Huang" userId="73fde48b404129ac" providerId="LiveId" clId="{7E22A8EC-F2E9-4148-9AB7-2BECE723ED43}" dt="2024-07-15T12:25:32.747" v="42" actId="1076"/>
          <ac:spMkLst>
            <pc:docMk/>
            <pc:sldMk cId="3254356326" sldId="257"/>
            <ac:spMk id="77" creationId="{5368DFC5-02C5-4946-A452-2652C5D14973}"/>
          </ac:spMkLst>
        </pc:spChg>
        <pc:spChg chg="mod">
          <ac:chgData name="Emily Huang" userId="73fde48b404129ac" providerId="LiveId" clId="{7E22A8EC-F2E9-4148-9AB7-2BECE723ED43}" dt="2024-07-15T12:25:32.747" v="42" actId="1076"/>
          <ac:spMkLst>
            <pc:docMk/>
            <pc:sldMk cId="3254356326" sldId="257"/>
            <ac:spMk id="78" creationId="{8580222D-9DD6-41E9-912C-179A6E1059FD}"/>
          </ac:spMkLst>
        </pc:spChg>
        <pc:grpChg chg="mod">
          <ac:chgData name="Emily Huang" userId="73fde48b404129ac" providerId="LiveId" clId="{7E22A8EC-F2E9-4148-9AB7-2BECE723ED43}" dt="2024-07-15T12:23:08.530" v="11" actId="1076"/>
          <ac:grpSpMkLst>
            <pc:docMk/>
            <pc:sldMk cId="3254356326" sldId="257"/>
            <ac:grpSpMk id="2" creationId="{8E504344-8563-476C-9EF9-4200B272FDC1}"/>
          </ac:grpSpMkLst>
        </pc:grpChg>
        <pc:grpChg chg="add mod">
          <ac:chgData name="Emily Huang" userId="73fde48b404129ac" providerId="LiveId" clId="{7E22A8EC-F2E9-4148-9AB7-2BECE723ED43}" dt="2024-07-15T12:25:35.019" v="43" actId="1076"/>
          <ac:grpSpMkLst>
            <pc:docMk/>
            <pc:sldMk cId="3254356326" sldId="257"/>
            <ac:grpSpMk id="4" creationId="{4CA8966B-1EF0-DEE6-B69B-DCCE109B7B26}"/>
          </ac:grpSpMkLst>
        </pc:grpChg>
        <pc:grpChg chg="mod">
          <ac:chgData name="Emily Huang" userId="73fde48b404129ac" providerId="LiveId" clId="{7E22A8EC-F2E9-4148-9AB7-2BECE723ED43}" dt="2024-07-15T12:25:35.019" v="43" actId="1076"/>
          <ac:grpSpMkLst>
            <pc:docMk/>
            <pc:sldMk cId="3254356326" sldId="257"/>
            <ac:grpSpMk id="6" creationId="{6A1B52AC-2D62-A25A-5526-8DC53D03F413}"/>
          </ac:grpSpMkLst>
        </pc:grpChg>
        <pc:grpChg chg="del">
          <ac:chgData name="Emily Huang" userId="73fde48b404129ac" providerId="LiveId" clId="{7E22A8EC-F2E9-4148-9AB7-2BECE723ED43}" dt="2024-07-15T11:40:51.041" v="0" actId="478"/>
          <ac:grpSpMkLst>
            <pc:docMk/>
            <pc:sldMk cId="3254356326" sldId="257"/>
            <ac:grpSpMk id="21" creationId="{FBE0CB24-B318-4A75-829C-F2AFFC048326}"/>
          </ac:grpSpMkLst>
        </pc:grpChg>
        <pc:grpChg chg="del mod">
          <ac:chgData name="Emily Huang" userId="73fde48b404129ac" providerId="LiveId" clId="{7E22A8EC-F2E9-4148-9AB7-2BECE723ED43}" dt="2024-07-15T12:25:40.127" v="44" actId="21"/>
          <ac:grpSpMkLst>
            <pc:docMk/>
            <pc:sldMk cId="3254356326" sldId="257"/>
            <ac:grpSpMk id="56" creationId="{E56C5C06-BE0B-4D3E-8B77-1A2F0B930590}"/>
          </ac:grpSpMkLst>
        </pc:grpChg>
      </pc:sldChg>
      <pc:sldChg chg="addSp modSp del modNotesTx">
        <pc:chgData name="Emily Huang" userId="73fde48b404129ac" providerId="LiveId" clId="{7E22A8EC-F2E9-4148-9AB7-2BECE723ED43}" dt="2024-07-17T16:54:54.044" v="3444" actId="47"/>
        <pc:sldMkLst>
          <pc:docMk/>
          <pc:sldMk cId="285523832" sldId="258"/>
        </pc:sldMkLst>
        <pc:spChg chg="mod">
          <ac:chgData name="Emily Huang" userId="73fde48b404129ac" providerId="LiveId" clId="{7E22A8EC-F2E9-4148-9AB7-2BECE723ED43}" dt="2024-07-15T12:25:57.112" v="49" actId="1035"/>
          <ac:spMkLst>
            <pc:docMk/>
            <pc:sldMk cId="285523832" sldId="258"/>
            <ac:spMk id="5" creationId="{72002A99-F68B-163A-FE8C-5C30D69DE0FE}"/>
          </ac:spMkLst>
        </pc:spChg>
        <pc:spChg chg="mod">
          <ac:chgData name="Emily Huang" userId="73fde48b404129ac" providerId="LiveId" clId="{7E22A8EC-F2E9-4148-9AB7-2BECE723ED43}" dt="2024-07-15T12:25:57.112" v="49" actId="1035"/>
          <ac:spMkLst>
            <pc:docMk/>
            <pc:sldMk cId="285523832" sldId="258"/>
            <ac:spMk id="7" creationId="{3347E200-6C93-9840-530D-870BCB8F6D6C}"/>
          </ac:spMkLst>
        </pc:spChg>
        <pc:spChg chg="mod">
          <ac:chgData name="Emily Huang" userId="73fde48b404129ac" providerId="LiveId" clId="{7E22A8EC-F2E9-4148-9AB7-2BECE723ED43}" dt="2024-07-15T12:25:57.112" v="49" actId="1035"/>
          <ac:spMkLst>
            <pc:docMk/>
            <pc:sldMk cId="285523832" sldId="258"/>
            <ac:spMk id="16" creationId="{AD42E85C-890F-0E7A-57C6-668D9FA3C774}"/>
          </ac:spMkLst>
        </pc:spChg>
        <pc:spChg chg="mod">
          <ac:chgData name="Emily Huang" userId="73fde48b404129ac" providerId="LiveId" clId="{7E22A8EC-F2E9-4148-9AB7-2BECE723ED43}" dt="2024-07-15T12:25:57.112" v="49" actId="1035"/>
          <ac:spMkLst>
            <pc:docMk/>
            <pc:sldMk cId="285523832" sldId="258"/>
            <ac:spMk id="17" creationId="{E147E645-6E02-8CEC-46EB-AE33C883FB83}"/>
          </ac:spMkLst>
        </pc:spChg>
        <pc:spChg chg="mod">
          <ac:chgData name="Emily Huang" userId="73fde48b404129ac" providerId="LiveId" clId="{7E22A8EC-F2E9-4148-9AB7-2BECE723ED43}" dt="2024-07-15T12:25:57.112" v="49" actId="1035"/>
          <ac:spMkLst>
            <pc:docMk/>
            <pc:sldMk cId="285523832" sldId="258"/>
            <ac:spMk id="24" creationId="{8EB9EAEF-FCD6-A0C4-7663-79BB23D41D77}"/>
          </ac:spMkLst>
        </pc:spChg>
        <pc:spChg chg="mod">
          <ac:chgData name="Emily Huang" userId="73fde48b404129ac" providerId="LiveId" clId="{7E22A8EC-F2E9-4148-9AB7-2BECE723ED43}" dt="2024-07-15T12:25:57.112" v="49" actId="1035"/>
          <ac:spMkLst>
            <pc:docMk/>
            <pc:sldMk cId="285523832" sldId="258"/>
            <ac:spMk id="25" creationId="{36E75E25-EE15-350B-A1D6-C908C2A94B22}"/>
          </ac:spMkLst>
        </pc:spChg>
        <pc:spChg chg="mod">
          <ac:chgData name="Emily Huang" userId="73fde48b404129ac" providerId="LiveId" clId="{7E22A8EC-F2E9-4148-9AB7-2BECE723ED43}" dt="2024-07-15T12:25:57.112" v="49" actId="1035"/>
          <ac:spMkLst>
            <pc:docMk/>
            <pc:sldMk cId="285523832" sldId="258"/>
            <ac:spMk id="26" creationId="{3CAF25B6-179A-239A-C409-52FA305B7CD1}"/>
          </ac:spMkLst>
        </pc:spChg>
        <pc:spChg chg="mod">
          <ac:chgData name="Emily Huang" userId="73fde48b404129ac" providerId="LiveId" clId="{7E22A8EC-F2E9-4148-9AB7-2BECE723ED43}" dt="2024-07-15T12:25:57.112" v="49" actId="1035"/>
          <ac:spMkLst>
            <pc:docMk/>
            <pc:sldMk cId="285523832" sldId="258"/>
            <ac:spMk id="27" creationId="{211C26AA-74D8-8915-2958-DD448EDA289D}"/>
          </ac:spMkLst>
        </pc:spChg>
        <pc:spChg chg="mod">
          <ac:chgData name="Emily Huang" userId="73fde48b404129ac" providerId="LiveId" clId="{7E22A8EC-F2E9-4148-9AB7-2BECE723ED43}" dt="2024-07-15T12:25:57.112" v="49" actId="1035"/>
          <ac:spMkLst>
            <pc:docMk/>
            <pc:sldMk cId="285523832" sldId="258"/>
            <ac:spMk id="28" creationId="{1FE2A5BC-ECF7-E9D2-80FF-3301D1EFA45B}"/>
          </ac:spMkLst>
        </pc:spChg>
        <pc:grpChg chg="add mod">
          <ac:chgData name="Emily Huang" userId="73fde48b404129ac" providerId="LiveId" clId="{7E22A8EC-F2E9-4148-9AB7-2BECE723ED43}" dt="2024-07-15T12:25:57.112" v="49" actId="1035"/>
          <ac:grpSpMkLst>
            <pc:docMk/>
            <pc:sldMk cId="285523832" sldId="258"/>
            <ac:grpSpMk id="3" creationId="{6129D9C0-195C-D4D8-9AC5-58D1F25E3702}"/>
          </ac:grpSpMkLst>
        </pc:grpChg>
      </pc:sldChg>
      <pc:sldChg chg="addSp delSp modSp mod ord modNotesTx">
        <pc:chgData name="Emily Huang" userId="73fde48b404129ac" providerId="LiveId" clId="{7E22A8EC-F2E9-4148-9AB7-2BECE723ED43}" dt="2024-07-25T13:09:03.967" v="4033" actId="6549"/>
        <pc:sldMkLst>
          <pc:docMk/>
          <pc:sldMk cId="1860944946" sldId="259"/>
        </pc:sldMkLst>
        <pc:spChg chg="del">
          <ac:chgData name="Emily Huang" userId="73fde48b404129ac" providerId="LiveId" clId="{7E22A8EC-F2E9-4148-9AB7-2BECE723ED43}" dt="2024-07-15T12:29:49.114" v="78" actId="478"/>
          <ac:spMkLst>
            <pc:docMk/>
            <pc:sldMk cId="1860944946" sldId="259"/>
            <ac:spMk id="2" creationId="{62AEF5FE-6C45-4BF6-9676-571742C3CDD7}"/>
          </ac:spMkLst>
        </pc:spChg>
        <pc:spChg chg="del">
          <ac:chgData name="Emily Huang" userId="73fde48b404129ac" providerId="LiveId" clId="{7E22A8EC-F2E9-4148-9AB7-2BECE723ED43}" dt="2024-07-15T12:29:36.043" v="74" actId="478"/>
          <ac:spMkLst>
            <pc:docMk/>
            <pc:sldMk cId="1860944946" sldId="259"/>
            <ac:spMk id="3" creationId="{A74D15AA-4B45-41B5-A81C-97FCBF019951}"/>
          </ac:spMkLst>
        </pc:spChg>
        <pc:spChg chg="del mod">
          <ac:chgData name="Emily Huang" userId="73fde48b404129ac" providerId="LiveId" clId="{7E22A8EC-F2E9-4148-9AB7-2BECE723ED43}" dt="2024-07-15T12:31:43.825" v="131" actId="478"/>
          <ac:spMkLst>
            <pc:docMk/>
            <pc:sldMk cId="1860944946" sldId="259"/>
            <ac:spMk id="4" creationId="{241C7FC4-FEFA-4A96-9749-9068C68611EF}"/>
          </ac:spMkLst>
        </pc:spChg>
        <pc:spChg chg="mod ord">
          <ac:chgData name="Emily Huang" userId="73fde48b404129ac" providerId="LiveId" clId="{7E22A8EC-F2E9-4148-9AB7-2BECE723ED43}" dt="2024-07-17T16:16:03.128" v="3235" actId="20577"/>
          <ac:spMkLst>
            <pc:docMk/>
            <pc:sldMk cId="1860944946" sldId="259"/>
            <ac:spMk id="5" creationId="{BAD3DD8E-0492-4A48-B06C-F87FA5CFE3C0}"/>
          </ac:spMkLst>
        </pc:spChg>
        <pc:spChg chg="del">
          <ac:chgData name="Emily Huang" userId="73fde48b404129ac" providerId="LiveId" clId="{7E22A8EC-F2E9-4148-9AB7-2BECE723ED43}" dt="2024-07-15T12:29:38.964" v="75" actId="478"/>
          <ac:spMkLst>
            <pc:docMk/>
            <pc:sldMk cId="1860944946" sldId="259"/>
            <ac:spMk id="6" creationId="{C8431200-8E45-4A0C-B12B-CFA1B2C53C47}"/>
          </ac:spMkLst>
        </pc:spChg>
        <pc:spChg chg="del">
          <ac:chgData name="Emily Huang" userId="73fde48b404129ac" providerId="LiveId" clId="{7E22A8EC-F2E9-4148-9AB7-2BECE723ED43}" dt="2024-07-15T12:29:24.961" v="72" actId="478"/>
          <ac:spMkLst>
            <pc:docMk/>
            <pc:sldMk cId="1860944946" sldId="259"/>
            <ac:spMk id="14" creationId="{A5704BA3-593E-4519-9139-4E1D86366677}"/>
          </ac:spMkLst>
        </pc:spChg>
        <pc:spChg chg="add del mod">
          <ac:chgData name="Emily Huang" userId="73fde48b404129ac" providerId="LiveId" clId="{7E22A8EC-F2E9-4148-9AB7-2BECE723ED43}" dt="2024-07-15T12:40:40.113" v="225" actId="478"/>
          <ac:spMkLst>
            <pc:docMk/>
            <pc:sldMk cId="1860944946" sldId="259"/>
            <ac:spMk id="66" creationId="{40C19BFA-BCE5-1CB8-1C60-ECCD184468C6}"/>
          </ac:spMkLst>
        </pc:spChg>
        <pc:spChg chg="add mod">
          <ac:chgData name="Emily Huang" userId="73fde48b404129ac" providerId="LiveId" clId="{7E22A8EC-F2E9-4148-9AB7-2BECE723ED43}" dt="2024-07-17T18:03:47.860" v="3550" actId="6549"/>
          <ac:spMkLst>
            <pc:docMk/>
            <pc:sldMk cId="1860944946" sldId="259"/>
            <ac:spMk id="67" creationId="{25AA0A2A-5137-0084-3B56-7944EF75009B}"/>
          </ac:spMkLst>
        </pc:spChg>
        <pc:spChg chg="add del mod">
          <ac:chgData name="Emily Huang" userId="73fde48b404129ac" providerId="LiveId" clId="{7E22A8EC-F2E9-4148-9AB7-2BECE723ED43}" dt="2024-07-15T12:32:26.717" v="141"/>
          <ac:spMkLst>
            <pc:docMk/>
            <pc:sldMk cId="1860944946" sldId="259"/>
            <ac:spMk id="69" creationId="{6F4A28DF-945B-250A-B280-9BCEEC539BEA}"/>
          </ac:spMkLst>
        </pc:spChg>
        <pc:spChg chg="mod">
          <ac:chgData name="Emily Huang" userId="73fde48b404129ac" providerId="LiveId" clId="{7E22A8EC-F2E9-4148-9AB7-2BECE723ED43}" dt="2024-07-15T12:33:08.860" v="145"/>
          <ac:spMkLst>
            <pc:docMk/>
            <pc:sldMk cId="1860944946" sldId="259"/>
            <ac:spMk id="75" creationId="{0B121259-8EF8-10FB-A7F7-F5D21F2E8D6D}"/>
          </ac:spMkLst>
        </pc:spChg>
        <pc:spChg chg="mod">
          <ac:chgData name="Emily Huang" userId="73fde48b404129ac" providerId="LiveId" clId="{7E22A8EC-F2E9-4148-9AB7-2BECE723ED43}" dt="2024-07-15T12:33:08.860" v="145"/>
          <ac:spMkLst>
            <pc:docMk/>
            <pc:sldMk cId="1860944946" sldId="259"/>
            <ac:spMk id="76" creationId="{7CB80FEA-4292-5241-B519-803F1818B5FF}"/>
          </ac:spMkLst>
        </pc:spChg>
        <pc:spChg chg="mod">
          <ac:chgData name="Emily Huang" userId="73fde48b404129ac" providerId="LiveId" clId="{7E22A8EC-F2E9-4148-9AB7-2BECE723ED43}" dt="2024-07-15T12:33:08.860" v="145"/>
          <ac:spMkLst>
            <pc:docMk/>
            <pc:sldMk cId="1860944946" sldId="259"/>
            <ac:spMk id="77" creationId="{CED78A3E-B720-187B-D285-CED96DC6BB7F}"/>
          </ac:spMkLst>
        </pc:spChg>
        <pc:spChg chg="mod">
          <ac:chgData name="Emily Huang" userId="73fde48b404129ac" providerId="LiveId" clId="{7E22A8EC-F2E9-4148-9AB7-2BECE723ED43}" dt="2024-07-15T12:33:08.860" v="145"/>
          <ac:spMkLst>
            <pc:docMk/>
            <pc:sldMk cId="1860944946" sldId="259"/>
            <ac:spMk id="91" creationId="{D106D670-D29D-E0AA-DA28-493AA3E71BD1}"/>
          </ac:spMkLst>
        </pc:spChg>
        <pc:spChg chg="mod">
          <ac:chgData name="Emily Huang" userId="73fde48b404129ac" providerId="LiveId" clId="{7E22A8EC-F2E9-4148-9AB7-2BECE723ED43}" dt="2024-07-15T12:33:08.860" v="145"/>
          <ac:spMkLst>
            <pc:docMk/>
            <pc:sldMk cId="1860944946" sldId="259"/>
            <ac:spMk id="92" creationId="{2A15E127-4F77-8946-1C75-0CE2BF96E1F4}"/>
          </ac:spMkLst>
        </pc:spChg>
        <pc:spChg chg="mod">
          <ac:chgData name="Emily Huang" userId="73fde48b404129ac" providerId="LiveId" clId="{7E22A8EC-F2E9-4148-9AB7-2BECE723ED43}" dt="2024-07-15T12:29:11.522" v="69" actId="6549"/>
          <ac:spMkLst>
            <pc:docMk/>
            <pc:sldMk cId="1860944946" sldId="259"/>
            <ac:spMk id="94" creationId="{9482C2C4-A83F-481A-A4DA-8A5D9AD7A680}"/>
          </ac:spMkLst>
        </pc:spChg>
        <pc:spChg chg="mod">
          <ac:chgData name="Emily Huang" userId="73fde48b404129ac" providerId="LiveId" clId="{7E22A8EC-F2E9-4148-9AB7-2BECE723ED43}" dt="2024-07-15T12:33:08.860" v="145"/>
          <ac:spMkLst>
            <pc:docMk/>
            <pc:sldMk cId="1860944946" sldId="259"/>
            <ac:spMk id="95" creationId="{7D9E4462-02E4-5C6F-3538-9FFBDEDAB848}"/>
          </ac:spMkLst>
        </pc:spChg>
        <pc:spChg chg="mod">
          <ac:chgData name="Emily Huang" userId="73fde48b404129ac" providerId="LiveId" clId="{7E22A8EC-F2E9-4148-9AB7-2BECE723ED43}" dt="2024-07-15T12:33:08.860" v="145"/>
          <ac:spMkLst>
            <pc:docMk/>
            <pc:sldMk cId="1860944946" sldId="259"/>
            <ac:spMk id="100" creationId="{7C61836D-CFC5-75E1-84A4-4FEFD5C7B878}"/>
          </ac:spMkLst>
        </pc:spChg>
        <pc:spChg chg="del mod">
          <ac:chgData name="Emily Huang" userId="73fde48b404129ac" providerId="LiveId" clId="{7E22A8EC-F2E9-4148-9AB7-2BECE723ED43}" dt="2024-07-15T12:32:06.614" v="135" actId="478"/>
          <ac:spMkLst>
            <pc:docMk/>
            <pc:sldMk cId="1860944946" sldId="259"/>
            <ac:spMk id="101" creationId="{CAECCF3F-B2FA-4F0A-96EE-B54207D66547}"/>
          </ac:spMkLst>
        </pc:spChg>
        <pc:spChg chg="mod">
          <ac:chgData name="Emily Huang" userId="73fde48b404129ac" providerId="LiveId" clId="{7E22A8EC-F2E9-4148-9AB7-2BECE723ED43}" dt="2024-07-15T12:33:08.860" v="145"/>
          <ac:spMkLst>
            <pc:docMk/>
            <pc:sldMk cId="1860944946" sldId="259"/>
            <ac:spMk id="102" creationId="{B8420867-6130-6514-D3EF-01483218FD84}"/>
          </ac:spMkLst>
        </pc:spChg>
        <pc:spChg chg="del">
          <ac:chgData name="Emily Huang" userId="73fde48b404129ac" providerId="LiveId" clId="{7E22A8EC-F2E9-4148-9AB7-2BECE723ED43}" dt="2024-07-15T12:31:25.255" v="124" actId="478"/>
          <ac:spMkLst>
            <pc:docMk/>
            <pc:sldMk cId="1860944946" sldId="259"/>
            <ac:spMk id="103" creationId="{CDAD2E5F-3DBB-47BA-B90E-DDB45972B6AF}"/>
          </ac:spMkLst>
        </pc:spChg>
        <pc:spChg chg="del">
          <ac:chgData name="Emily Huang" userId="73fde48b404129ac" providerId="LiveId" clId="{7E22A8EC-F2E9-4148-9AB7-2BECE723ED43}" dt="2024-07-15T12:31:17.906" v="123" actId="478"/>
          <ac:spMkLst>
            <pc:docMk/>
            <pc:sldMk cId="1860944946" sldId="259"/>
            <ac:spMk id="104" creationId="{36650A66-75C3-4933-AFC0-6AB58DFE89D9}"/>
          </ac:spMkLst>
        </pc:spChg>
        <pc:spChg chg="del mod">
          <ac:chgData name="Emily Huang" userId="73fde48b404129ac" providerId="LiveId" clId="{7E22A8EC-F2E9-4148-9AB7-2BECE723ED43}" dt="2024-07-15T12:31:28.214" v="126" actId="478"/>
          <ac:spMkLst>
            <pc:docMk/>
            <pc:sldMk cId="1860944946" sldId="259"/>
            <ac:spMk id="105" creationId="{AD1F5E0B-9D11-43FF-9946-9B61EF9D6E88}"/>
          </ac:spMkLst>
        </pc:spChg>
        <pc:spChg chg="del">
          <ac:chgData name="Emily Huang" userId="73fde48b404129ac" providerId="LiveId" clId="{7E22A8EC-F2E9-4148-9AB7-2BECE723ED43}" dt="2024-07-15T12:31:33.715" v="129" actId="478"/>
          <ac:spMkLst>
            <pc:docMk/>
            <pc:sldMk cId="1860944946" sldId="259"/>
            <ac:spMk id="106" creationId="{2BACDD99-66AF-423B-B714-10B1BD09EBE4}"/>
          </ac:spMkLst>
        </pc:spChg>
        <pc:spChg chg="del mod">
          <ac:chgData name="Emily Huang" userId="73fde48b404129ac" providerId="LiveId" clId="{7E22A8EC-F2E9-4148-9AB7-2BECE723ED43}" dt="2024-07-15T12:31:31.853" v="128" actId="478"/>
          <ac:spMkLst>
            <pc:docMk/>
            <pc:sldMk cId="1860944946" sldId="259"/>
            <ac:spMk id="107" creationId="{D6D9691D-4606-4981-97A5-3BEAC7F0804E}"/>
          </ac:spMkLst>
        </pc:spChg>
        <pc:spChg chg="mod">
          <ac:chgData name="Emily Huang" userId="73fde48b404129ac" providerId="LiveId" clId="{7E22A8EC-F2E9-4148-9AB7-2BECE723ED43}" dt="2024-07-15T12:33:08.860" v="145"/>
          <ac:spMkLst>
            <pc:docMk/>
            <pc:sldMk cId="1860944946" sldId="259"/>
            <ac:spMk id="109" creationId="{64DBFD7D-5E67-EBC7-8225-352559D20590}"/>
          </ac:spMkLst>
        </pc:spChg>
        <pc:spChg chg="mod">
          <ac:chgData name="Emily Huang" userId="73fde48b404129ac" providerId="LiveId" clId="{7E22A8EC-F2E9-4148-9AB7-2BECE723ED43}" dt="2024-07-15T12:33:08.860" v="145"/>
          <ac:spMkLst>
            <pc:docMk/>
            <pc:sldMk cId="1860944946" sldId="259"/>
            <ac:spMk id="110" creationId="{51E40B84-A137-C605-1F0E-9D5272F2EF51}"/>
          </ac:spMkLst>
        </pc:spChg>
        <pc:spChg chg="mod">
          <ac:chgData name="Emily Huang" userId="73fde48b404129ac" providerId="LiveId" clId="{7E22A8EC-F2E9-4148-9AB7-2BECE723ED43}" dt="2024-07-15T12:33:08.860" v="145"/>
          <ac:spMkLst>
            <pc:docMk/>
            <pc:sldMk cId="1860944946" sldId="259"/>
            <ac:spMk id="111" creationId="{2617F7F2-339D-CF0B-8BD9-8381120C8445}"/>
          </ac:spMkLst>
        </pc:spChg>
        <pc:spChg chg="mod">
          <ac:chgData name="Emily Huang" userId="73fde48b404129ac" providerId="LiveId" clId="{7E22A8EC-F2E9-4148-9AB7-2BECE723ED43}" dt="2024-07-15T12:33:08.860" v="145"/>
          <ac:spMkLst>
            <pc:docMk/>
            <pc:sldMk cId="1860944946" sldId="259"/>
            <ac:spMk id="112" creationId="{C6EC2004-EA95-5514-ACA4-110642D2588B}"/>
          </ac:spMkLst>
        </pc:spChg>
        <pc:spChg chg="mod">
          <ac:chgData name="Emily Huang" userId="73fde48b404129ac" providerId="LiveId" clId="{7E22A8EC-F2E9-4148-9AB7-2BECE723ED43}" dt="2024-07-15T12:33:08.860" v="145"/>
          <ac:spMkLst>
            <pc:docMk/>
            <pc:sldMk cId="1860944946" sldId="259"/>
            <ac:spMk id="113" creationId="{5E24B7FA-3975-E1E1-2C21-E1ED65297B9D}"/>
          </ac:spMkLst>
        </pc:spChg>
        <pc:spChg chg="mod">
          <ac:chgData name="Emily Huang" userId="73fde48b404129ac" providerId="LiveId" clId="{7E22A8EC-F2E9-4148-9AB7-2BECE723ED43}" dt="2024-07-15T12:33:08.860" v="145"/>
          <ac:spMkLst>
            <pc:docMk/>
            <pc:sldMk cId="1860944946" sldId="259"/>
            <ac:spMk id="114" creationId="{8364A901-F4F9-5E65-9A02-C84C50190CA3}"/>
          </ac:spMkLst>
        </pc:spChg>
        <pc:spChg chg="mod">
          <ac:chgData name="Emily Huang" userId="73fde48b404129ac" providerId="LiveId" clId="{7E22A8EC-F2E9-4148-9AB7-2BECE723ED43}" dt="2024-07-15T12:33:08.860" v="145"/>
          <ac:spMkLst>
            <pc:docMk/>
            <pc:sldMk cId="1860944946" sldId="259"/>
            <ac:spMk id="116" creationId="{8D6CED7F-72FD-BA7E-0206-815AEF13DB42}"/>
          </ac:spMkLst>
        </pc:spChg>
        <pc:spChg chg="add del mod">
          <ac:chgData name="Emily Huang" userId="73fde48b404129ac" providerId="LiveId" clId="{7E22A8EC-F2E9-4148-9AB7-2BECE723ED43}" dt="2024-07-15T12:33:23.253" v="148" actId="478"/>
          <ac:spMkLst>
            <pc:docMk/>
            <pc:sldMk cId="1860944946" sldId="259"/>
            <ac:spMk id="117" creationId="{C4EA3584-5D75-2C59-6609-117F33D8BA65}"/>
          </ac:spMkLst>
        </pc:spChg>
        <pc:spChg chg="mod">
          <ac:chgData name="Emily Huang" userId="73fde48b404129ac" providerId="LiveId" clId="{7E22A8EC-F2E9-4148-9AB7-2BECE723ED43}" dt="2024-07-15T12:33:08.860" v="145"/>
          <ac:spMkLst>
            <pc:docMk/>
            <pc:sldMk cId="1860944946" sldId="259"/>
            <ac:spMk id="119" creationId="{D8C978E8-7D3F-CAF3-3023-4F08E1DB6ABF}"/>
          </ac:spMkLst>
        </pc:spChg>
        <pc:spChg chg="mod">
          <ac:chgData name="Emily Huang" userId="73fde48b404129ac" providerId="LiveId" clId="{7E22A8EC-F2E9-4148-9AB7-2BECE723ED43}" dt="2024-07-15T12:33:08.860" v="145"/>
          <ac:spMkLst>
            <pc:docMk/>
            <pc:sldMk cId="1860944946" sldId="259"/>
            <ac:spMk id="120" creationId="{B79157E6-7E08-2BC6-DDA2-943BED5997F9}"/>
          </ac:spMkLst>
        </pc:spChg>
        <pc:spChg chg="mod">
          <ac:chgData name="Emily Huang" userId="73fde48b404129ac" providerId="LiveId" clId="{7E22A8EC-F2E9-4148-9AB7-2BECE723ED43}" dt="2024-07-15T12:33:08.860" v="145"/>
          <ac:spMkLst>
            <pc:docMk/>
            <pc:sldMk cId="1860944946" sldId="259"/>
            <ac:spMk id="121" creationId="{345B38E0-D955-404E-A903-DEDC24EA9B56}"/>
          </ac:spMkLst>
        </pc:spChg>
        <pc:spChg chg="add del mod">
          <ac:chgData name="Emily Huang" userId="73fde48b404129ac" providerId="LiveId" clId="{7E22A8EC-F2E9-4148-9AB7-2BECE723ED43}" dt="2024-07-17T16:24:36.166" v="3296" actId="1076"/>
          <ac:spMkLst>
            <pc:docMk/>
            <pc:sldMk cId="1860944946" sldId="259"/>
            <ac:spMk id="123" creationId="{C9C2C56A-C4D4-4578-84E9-27FD62603EAA}"/>
          </ac:spMkLst>
        </pc:spChg>
        <pc:spChg chg="mod">
          <ac:chgData name="Emily Huang" userId="73fde48b404129ac" providerId="LiveId" clId="{7E22A8EC-F2E9-4148-9AB7-2BECE723ED43}" dt="2024-07-15T12:33:08.860" v="145"/>
          <ac:spMkLst>
            <pc:docMk/>
            <pc:sldMk cId="1860944946" sldId="259"/>
            <ac:spMk id="124" creationId="{FD37D960-525C-A317-6B8E-21A71327F310}"/>
          </ac:spMkLst>
        </pc:spChg>
        <pc:spChg chg="mod">
          <ac:chgData name="Emily Huang" userId="73fde48b404129ac" providerId="LiveId" clId="{7E22A8EC-F2E9-4148-9AB7-2BECE723ED43}" dt="2024-07-15T12:33:08.860" v="145"/>
          <ac:spMkLst>
            <pc:docMk/>
            <pc:sldMk cId="1860944946" sldId="259"/>
            <ac:spMk id="125" creationId="{BAFAA7BF-A3B5-0408-0F8E-E46BEBFA7132}"/>
          </ac:spMkLst>
        </pc:spChg>
        <pc:spChg chg="add mod ord">
          <ac:chgData name="Emily Huang" userId="73fde48b404129ac" providerId="LiveId" clId="{7E22A8EC-F2E9-4148-9AB7-2BECE723ED43}" dt="2024-07-15T13:07:27.190" v="632" actId="207"/>
          <ac:spMkLst>
            <pc:docMk/>
            <pc:sldMk cId="1860944946" sldId="259"/>
            <ac:spMk id="126" creationId="{8C9B9B15-2662-91EB-CA74-6EA365BD906F}"/>
          </ac:spMkLst>
        </pc:spChg>
        <pc:grpChg chg="del">
          <ac:chgData name="Emily Huang" userId="73fde48b404129ac" providerId="LiveId" clId="{7E22A8EC-F2E9-4148-9AB7-2BECE723ED43}" dt="2024-07-15T12:29:18.043" v="71" actId="478"/>
          <ac:grpSpMkLst>
            <pc:docMk/>
            <pc:sldMk cId="1860944946" sldId="259"/>
            <ac:grpSpMk id="64" creationId="{EBB415A0-39A4-4597-926D-819C33316679}"/>
          </ac:grpSpMkLst>
        </pc:grpChg>
        <pc:grpChg chg="add del mod">
          <ac:chgData name="Emily Huang" userId="73fde48b404129ac" providerId="LiveId" clId="{7E22A8EC-F2E9-4148-9AB7-2BECE723ED43}" dt="2024-07-15T12:33:24.747" v="150"/>
          <ac:grpSpMkLst>
            <pc:docMk/>
            <pc:sldMk cId="1860944946" sldId="259"/>
            <ac:grpSpMk id="70" creationId="{C0C46590-FF8F-42FB-7B4A-A6E72CCB8DE6}"/>
          </ac:grpSpMkLst>
        </pc:grpChg>
        <pc:grpChg chg="del mod">
          <ac:chgData name="Emily Huang" userId="73fde48b404129ac" providerId="LiveId" clId="{7E22A8EC-F2E9-4148-9AB7-2BECE723ED43}" dt="2024-07-15T12:32:38.922" v="144" actId="478"/>
          <ac:grpSpMkLst>
            <pc:docMk/>
            <pc:sldMk cId="1860944946" sldId="259"/>
            <ac:grpSpMk id="93" creationId="{294AEDC0-6B1D-4A3D-860D-83756CC387D3}"/>
          </ac:grpSpMkLst>
        </pc:grpChg>
        <pc:grpChg chg="mod">
          <ac:chgData name="Emily Huang" userId="73fde48b404129ac" providerId="LiveId" clId="{7E22A8EC-F2E9-4148-9AB7-2BECE723ED43}" dt="2024-07-15T12:33:08.860" v="145"/>
          <ac:grpSpMkLst>
            <pc:docMk/>
            <pc:sldMk cId="1860944946" sldId="259"/>
            <ac:grpSpMk id="115" creationId="{7F696AB8-0493-088F-AC56-FCE82C242AB8}"/>
          </ac:grpSpMkLst>
        </pc:grpChg>
        <pc:grpChg chg="mod">
          <ac:chgData name="Emily Huang" userId="73fde48b404129ac" providerId="LiveId" clId="{7E22A8EC-F2E9-4148-9AB7-2BECE723ED43}" dt="2024-07-15T12:33:08.860" v="145"/>
          <ac:grpSpMkLst>
            <pc:docMk/>
            <pc:sldMk cId="1860944946" sldId="259"/>
            <ac:grpSpMk id="118" creationId="{266CB64C-EBAD-CF76-C810-69548AEFB1C9}"/>
          </ac:grpSpMkLst>
        </pc:grpChg>
        <pc:picChg chg="mod">
          <ac:chgData name="Emily Huang" userId="73fde48b404129ac" providerId="LiveId" clId="{7E22A8EC-F2E9-4148-9AB7-2BECE723ED43}" dt="2024-07-15T12:33:08.860" v="145"/>
          <ac:picMkLst>
            <pc:docMk/>
            <pc:sldMk cId="1860944946" sldId="259"/>
            <ac:picMk id="74" creationId="{7CEDFCCD-B1B0-6857-2DB0-71C812AAB858}"/>
          </ac:picMkLst>
        </pc:picChg>
      </pc:sldChg>
      <pc:sldChg chg="del">
        <pc:chgData name="Emily Huang" userId="73fde48b404129ac" providerId="LiveId" clId="{7E22A8EC-F2E9-4148-9AB7-2BECE723ED43}" dt="2024-07-15T14:01:45.365" v="928" actId="47"/>
        <pc:sldMkLst>
          <pc:docMk/>
          <pc:sldMk cId="1869736968" sldId="260"/>
        </pc:sldMkLst>
      </pc:sldChg>
      <pc:sldChg chg="del">
        <pc:chgData name="Emily Huang" userId="73fde48b404129ac" providerId="LiveId" clId="{7E22A8EC-F2E9-4148-9AB7-2BECE723ED43}" dt="2024-07-15T14:01:46.312" v="929" actId="47"/>
        <pc:sldMkLst>
          <pc:docMk/>
          <pc:sldMk cId="3740025391" sldId="261"/>
        </pc:sldMkLst>
      </pc:sldChg>
      <pc:sldChg chg="delSp modSp del mod">
        <pc:chgData name="Emily Huang" userId="73fde48b404129ac" providerId="LiveId" clId="{7E22A8EC-F2E9-4148-9AB7-2BECE723ED43}" dt="2024-07-15T14:01:47.505" v="930" actId="47"/>
        <pc:sldMkLst>
          <pc:docMk/>
          <pc:sldMk cId="2132068392" sldId="262"/>
        </pc:sldMkLst>
        <pc:spChg chg="mod">
          <ac:chgData name="Emily Huang" userId="73fde48b404129ac" providerId="LiveId" clId="{7E22A8EC-F2E9-4148-9AB7-2BECE723ED43}" dt="2024-07-15T11:41:56.596" v="2" actId="1076"/>
          <ac:spMkLst>
            <pc:docMk/>
            <pc:sldMk cId="2132068392" sldId="262"/>
            <ac:spMk id="9" creationId="{C8571C14-2F27-4E34-B686-6E2CDCF3BA1E}"/>
          </ac:spMkLst>
        </pc:spChg>
        <pc:spChg chg="mod">
          <ac:chgData name="Emily Huang" userId="73fde48b404129ac" providerId="LiveId" clId="{7E22A8EC-F2E9-4148-9AB7-2BECE723ED43}" dt="2024-07-15T11:41:56.596" v="2" actId="1076"/>
          <ac:spMkLst>
            <pc:docMk/>
            <pc:sldMk cId="2132068392" sldId="262"/>
            <ac:spMk id="10" creationId="{600A3A6C-7791-471C-A365-60A8E27824DF}"/>
          </ac:spMkLst>
        </pc:spChg>
        <pc:spChg chg="mod">
          <ac:chgData name="Emily Huang" userId="73fde48b404129ac" providerId="LiveId" clId="{7E22A8EC-F2E9-4148-9AB7-2BECE723ED43}" dt="2024-07-15T11:41:56.596" v="2" actId="1076"/>
          <ac:spMkLst>
            <pc:docMk/>
            <pc:sldMk cId="2132068392" sldId="262"/>
            <ac:spMk id="11" creationId="{84D147E2-C5A1-44B2-801C-2CD2E345CE70}"/>
          </ac:spMkLst>
        </pc:spChg>
        <pc:spChg chg="mod">
          <ac:chgData name="Emily Huang" userId="73fde48b404129ac" providerId="LiveId" clId="{7E22A8EC-F2E9-4148-9AB7-2BECE723ED43}" dt="2024-07-15T11:41:56.596" v="2" actId="1076"/>
          <ac:spMkLst>
            <pc:docMk/>
            <pc:sldMk cId="2132068392" sldId="262"/>
            <ac:spMk id="12" creationId="{8C4DC2FE-B668-467A-B05D-874A8610D329}"/>
          </ac:spMkLst>
        </pc:spChg>
        <pc:spChg chg="mod">
          <ac:chgData name="Emily Huang" userId="73fde48b404129ac" providerId="LiveId" clId="{7E22A8EC-F2E9-4148-9AB7-2BECE723ED43}" dt="2024-07-15T11:41:56.596" v="2" actId="1076"/>
          <ac:spMkLst>
            <pc:docMk/>
            <pc:sldMk cId="2132068392" sldId="262"/>
            <ac:spMk id="13" creationId="{B5D4840E-C693-4B8E-86D8-E3E73CEB428A}"/>
          </ac:spMkLst>
        </pc:spChg>
        <pc:spChg chg="mod">
          <ac:chgData name="Emily Huang" userId="73fde48b404129ac" providerId="LiveId" clId="{7E22A8EC-F2E9-4148-9AB7-2BECE723ED43}" dt="2024-07-15T11:41:56.596" v="2" actId="1076"/>
          <ac:spMkLst>
            <pc:docMk/>
            <pc:sldMk cId="2132068392" sldId="262"/>
            <ac:spMk id="14" creationId="{F1A3E269-0320-4431-A8DF-43BC01E3D9BC}"/>
          </ac:spMkLst>
        </pc:spChg>
        <pc:spChg chg="mod">
          <ac:chgData name="Emily Huang" userId="73fde48b404129ac" providerId="LiveId" clId="{7E22A8EC-F2E9-4148-9AB7-2BECE723ED43}" dt="2024-07-15T11:41:56.596" v="2" actId="1076"/>
          <ac:spMkLst>
            <pc:docMk/>
            <pc:sldMk cId="2132068392" sldId="262"/>
            <ac:spMk id="15" creationId="{68F90B1C-A4BC-499A-A3A8-6F83BFC7C353}"/>
          </ac:spMkLst>
        </pc:spChg>
        <pc:spChg chg="del mod">
          <ac:chgData name="Emily Huang" userId="73fde48b404129ac" providerId="LiveId" clId="{7E22A8EC-F2E9-4148-9AB7-2BECE723ED43}" dt="2024-07-15T11:42:01.352" v="3" actId="478"/>
          <ac:spMkLst>
            <pc:docMk/>
            <pc:sldMk cId="2132068392" sldId="262"/>
            <ac:spMk id="16" creationId="{0870DA8A-4FAB-4AF9-8E9C-77B8A63093AF}"/>
          </ac:spMkLst>
        </pc:spChg>
        <pc:spChg chg="mod">
          <ac:chgData name="Emily Huang" userId="73fde48b404129ac" providerId="LiveId" clId="{7E22A8EC-F2E9-4148-9AB7-2BECE723ED43}" dt="2024-07-15T11:41:56.596" v="2" actId="1076"/>
          <ac:spMkLst>
            <pc:docMk/>
            <pc:sldMk cId="2132068392" sldId="262"/>
            <ac:spMk id="17" creationId="{116FA9B5-4461-4B4F-9235-D02206F69BBD}"/>
          </ac:spMkLst>
        </pc:spChg>
        <pc:spChg chg="mod">
          <ac:chgData name="Emily Huang" userId="73fde48b404129ac" providerId="LiveId" clId="{7E22A8EC-F2E9-4148-9AB7-2BECE723ED43}" dt="2024-07-15T11:41:56.596" v="2" actId="1076"/>
          <ac:spMkLst>
            <pc:docMk/>
            <pc:sldMk cId="2132068392" sldId="262"/>
            <ac:spMk id="18" creationId="{2BF4B088-9F78-4017-BB28-01D01B8E13EA}"/>
          </ac:spMkLst>
        </pc:spChg>
        <pc:spChg chg="mod">
          <ac:chgData name="Emily Huang" userId="73fde48b404129ac" providerId="LiveId" clId="{7E22A8EC-F2E9-4148-9AB7-2BECE723ED43}" dt="2024-07-15T11:41:56.596" v="2" actId="1076"/>
          <ac:spMkLst>
            <pc:docMk/>
            <pc:sldMk cId="2132068392" sldId="262"/>
            <ac:spMk id="19" creationId="{52C1A77F-D0D3-4856-91DD-AD841A991733}"/>
          </ac:spMkLst>
        </pc:spChg>
        <pc:spChg chg="mod">
          <ac:chgData name="Emily Huang" userId="73fde48b404129ac" providerId="LiveId" clId="{7E22A8EC-F2E9-4148-9AB7-2BECE723ED43}" dt="2024-07-15T11:41:56.596" v="2" actId="1076"/>
          <ac:spMkLst>
            <pc:docMk/>
            <pc:sldMk cId="2132068392" sldId="262"/>
            <ac:spMk id="20" creationId="{AF758C60-4BC8-48B0-853B-79E4FE11DEC0}"/>
          </ac:spMkLst>
        </pc:spChg>
        <pc:spChg chg="mod">
          <ac:chgData name="Emily Huang" userId="73fde48b404129ac" providerId="LiveId" clId="{7E22A8EC-F2E9-4148-9AB7-2BECE723ED43}" dt="2024-07-15T11:41:56.596" v="2" actId="1076"/>
          <ac:spMkLst>
            <pc:docMk/>
            <pc:sldMk cId="2132068392" sldId="262"/>
            <ac:spMk id="21" creationId="{5402D44F-972F-4278-8406-D3E44C9F1E1C}"/>
          </ac:spMkLst>
        </pc:spChg>
        <pc:spChg chg="mod">
          <ac:chgData name="Emily Huang" userId="73fde48b404129ac" providerId="LiveId" clId="{7E22A8EC-F2E9-4148-9AB7-2BECE723ED43}" dt="2024-07-15T11:41:56.596" v="2" actId="1076"/>
          <ac:spMkLst>
            <pc:docMk/>
            <pc:sldMk cId="2132068392" sldId="262"/>
            <ac:spMk id="25" creationId="{EEAF1E36-1F6F-484C-9CA3-D7321F33C7EE}"/>
          </ac:spMkLst>
        </pc:spChg>
        <pc:spChg chg="mod">
          <ac:chgData name="Emily Huang" userId="73fde48b404129ac" providerId="LiveId" clId="{7E22A8EC-F2E9-4148-9AB7-2BECE723ED43}" dt="2024-07-15T11:41:56.596" v="2" actId="1076"/>
          <ac:spMkLst>
            <pc:docMk/>
            <pc:sldMk cId="2132068392" sldId="262"/>
            <ac:spMk id="26" creationId="{EDADB6E4-A33D-42FA-AF99-6073BF0A1F07}"/>
          </ac:spMkLst>
        </pc:spChg>
        <pc:spChg chg="mod">
          <ac:chgData name="Emily Huang" userId="73fde48b404129ac" providerId="LiveId" clId="{7E22A8EC-F2E9-4148-9AB7-2BECE723ED43}" dt="2024-07-15T11:41:56.596" v="2" actId="1076"/>
          <ac:spMkLst>
            <pc:docMk/>
            <pc:sldMk cId="2132068392" sldId="262"/>
            <ac:spMk id="27" creationId="{813F705E-7B0E-4989-B447-76E85BC850C4}"/>
          </ac:spMkLst>
        </pc:spChg>
        <pc:spChg chg="mod">
          <ac:chgData name="Emily Huang" userId="73fde48b404129ac" providerId="LiveId" clId="{7E22A8EC-F2E9-4148-9AB7-2BECE723ED43}" dt="2024-07-15T11:41:56.596" v="2" actId="1076"/>
          <ac:spMkLst>
            <pc:docMk/>
            <pc:sldMk cId="2132068392" sldId="262"/>
            <ac:spMk id="28" creationId="{1CA7247A-56C4-4D0D-A7EB-5B7C8EDC3148}"/>
          </ac:spMkLst>
        </pc:spChg>
        <pc:spChg chg="mod">
          <ac:chgData name="Emily Huang" userId="73fde48b404129ac" providerId="LiveId" clId="{7E22A8EC-F2E9-4148-9AB7-2BECE723ED43}" dt="2024-07-15T11:41:56.596" v="2" actId="1076"/>
          <ac:spMkLst>
            <pc:docMk/>
            <pc:sldMk cId="2132068392" sldId="262"/>
            <ac:spMk id="40" creationId="{02153CFD-6A73-4AE2-B9B2-267A2F60EC4E}"/>
          </ac:spMkLst>
        </pc:spChg>
        <pc:spChg chg="mod">
          <ac:chgData name="Emily Huang" userId="73fde48b404129ac" providerId="LiveId" clId="{7E22A8EC-F2E9-4148-9AB7-2BECE723ED43}" dt="2024-07-15T11:41:56.596" v="2" actId="1076"/>
          <ac:spMkLst>
            <pc:docMk/>
            <pc:sldMk cId="2132068392" sldId="262"/>
            <ac:spMk id="41" creationId="{7381A731-66EF-4CDC-94CA-BB0DA3E7292C}"/>
          </ac:spMkLst>
        </pc:spChg>
        <pc:grpChg chg="mod">
          <ac:chgData name="Emily Huang" userId="73fde48b404129ac" providerId="LiveId" clId="{7E22A8EC-F2E9-4148-9AB7-2BECE723ED43}" dt="2024-07-15T11:41:56.596" v="2" actId="1076"/>
          <ac:grpSpMkLst>
            <pc:docMk/>
            <pc:sldMk cId="2132068392" sldId="262"/>
            <ac:grpSpMk id="24" creationId="{182ED547-BB7E-4187-9E8C-EA8699D2D1A2}"/>
          </ac:grpSpMkLst>
        </pc:grpChg>
        <pc:grpChg chg="del mod">
          <ac:chgData name="Emily Huang" userId="73fde48b404129ac" providerId="LiveId" clId="{7E22A8EC-F2E9-4148-9AB7-2BECE723ED43}" dt="2024-07-15T11:42:03.019" v="4" actId="478"/>
          <ac:grpSpMkLst>
            <pc:docMk/>
            <pc:sldMk cId="2132068392" sldId="262"/>
            <ac:grpSpMk id="29" creationId="{F32A5E08-DAB7-4688-9995-64BE90AA2F83}"/>
          </ac:grpSpMkLst>
        </pc:grpChg>
      </pc:sldChg>
      <pc:sldChg chg="modSp del mod">
        <pc:chgData name="Emily Huang" userId="73fde48b404129ac" providerId="LiveId" clId="{7E22A8EC-F2E9-4148-9AB7-2BECE723ED43}" dt="2024-07-15T14:01:48.720" v="931" actId="47"/>
        <pc:sldMkLst>
          <pc:docMk/>
          <pc:sldMk cId="2163769514" sldId="263"/>
        </pc:sldMkLst>
        <pc:spChg chg="mod">
          <ac:chgData name="Emily Huang" userId="73fde48b404129ac" providerId="LiveId" clId="{7E22A8EC-F2E9-4148-9AB7-2BECE723ED43}" dt="2024-07-15T12:55:21.803" v="485" actId="1076"/>
          <ac:spMkLst>
            <pc:docMk/>
            <pc:sldMk cId="2163769514" sldId="263"/>
            <ac:spMk id="3" creationId="{53AEFB1F-87BB-40C6-9BC7-E1CE0AC0AC1B}"/>
          </ac:spMkLst>
        </pc:spChg>
      </pc:sldChg>
      <pc:sldChg chg="del">
        <pc:chgData name="Emily Huang" userId="73fde48b404129ac" providerId="LiveId" clId="{7E22A8EC-F2E9-4148-9AB7-2BECE723ED43}" dt="2024-07-15T14:03:05.050" v="974" actId="47"/>
        <pc:sldMkLst>
          <pc:docMk/>
          <pc:sldMk cId="3532204318" sldId="264"/>
        </pc:sldMkLst>
      </pc:sldChg>
      <pc:sldChg chg="addSp delSp modSp mod">
        <pc:chgData name="Emily Huang" userId="73fde48b404129ac" providerId="LiveId" clId="{7E22A8EC-F2E9-4148-9AB7-2BECE723ED43}" dt="2024-07-15T14:03:54.001" v="987" actId="403"/>
        <pc:sldMkLst>
          <pc:docMk/>
          <pc:sldMk cId="2225384833" sldId="265"/>
        </pc:sldMkLst>
        <pc:spChg chg="del">
          <ac:chgData name="Emily Huang" userId="73fde48b404129ac" providerId="LiveId" clId="{7E22A8EC-F2E9-4148-9AB7-2BECE723ED43}" dt="2024-07-15T14:02:07.948" v="935" actId="478"/>
          <ac:spMkLst>
            <pc:docMk/>
            <pc:sldMk cId="2225384833" sldId="265"/>
            <ac:spMk id="2" creationId="{CF3ECDF0-20E4-42EB-A939-E751FFB8EB9E}"/>
          </ac:spMkLst>
        </pc:spChg>
        <pc:spChg chg="mod">
          <ac:chgData name="Emily Huang" userId="73fde48b404129ac" providerId="LiveId" clId="{7E22A8EC-F2E9-4148-9AB7-2BECE723ED43}" dt="2024-07-15T14:03:54.001" v="987" actId="403"/>
          <ac:spMkLst>
            <pc:docMk/>
            <pc:sldMk cId="2225384833" sldId="265"/>
            <ac:spMk id="3" creationId="{CE6AF7FE-5978-4B5F-90E1-044AC25EC230}"/>
          </ac:spMkLst>
        </pc:spChg>
        <pc:spChg chg="del">
          <ac:chgData name="Emily Huang" userId="73fde48b404129ac" providerId="LiveId" clId="{7E22A8EC-F2E9-4148-9AB7-2BECE723ED43}" dt="2024-07-15T14:02:09.686" v="936" actId="478"/>
          <ac:spMkLst>
            <pc:docMk/>
            <pc:sldMk cId="2225384833" sldId="265"/>
            <ac:spMk id="4" creationId="{171A55DA-183A-4D18-85CD-0F3BC09D5269}"/>
          </ac:spMkLst>
        </pc:spChg>
        <pc:spChg chg="del mod">
          <ac:chgData name="Emily Huang" userId="73fde48b404129ac" providerId="LiveId" clId="{7E22A8EC-F2E9-4148-9AB7-2BECE723ED43}" dt="2024-07-15T14:02:11.701" v="938" actId="478"/>
          <ac:spMkLst>
            <pc:docMk/>
            <pc:sldMk cId="2225384833" sldId="265"/>
            <ac:spMk id="5" creationId="{11FEAF3D-6FC9-46CB-B4A4-9B8CA760AE20}"/>
          </ac:spMkLst>
        </pc:spChg>
        <pc:spChg chg="add del">
          <ac:chgData name="Emily Huang" userId="73fde48b404129ac" providerId="LiveId" clId="{7E22A8EC-F2E9-4148-9AB7-2BECE723ED43}" dt="2024-07-15T14:02:23.908" v="941" actId="478"/>
          <ac:spMkLst>
            <pc:docMk/>
            <pc:sldMk cId="2225384833" sldId="265"/>
            <ac:spMk id="52" creationId="{B8FC0CA6-2BD0-4D51-6384-436A11658E93}"/>
          </ac:spMkLst>
        </pc:spChg>
        <pc:spChg chg="add mod">
          <ac:chgData name="Emily Huang" userId="73fde48b404129ac" providerId="LiveId" clId="{7E22A8EC-F2E9-4148-9AB7-2BECE723ED43}" dt="2024-07-15T14:03:34.063" v="981" actId="122"/>
          <ac:spMkLst>
            <pc:docMk/>
            <pc:sldMk cId="2225384833" sldId="265"/>
            <ac:spMk id="54" creationId="{32D2B04E-B0D9-764C-2A1F-7346A5832CBA}"/>
          </ac:spMkLst>
        </pc:spChg>
        <pc:grpChg chg="del">
          <ac:chgData name="Emily Huang" userId="73fde48b404129ac" providerId="LiveId" clId="{7E22A8EC-F2E9-4148-9AB7-2BECE723ED43}" dt="2024-07-15T14:02:13.010" v="939" actId="478"/>
          <ac:grpSpMkLst>
            <pc:docMk/>
            <pc:sldMk cId="2225384833" sldId="265"/>
            <ac:grpSpMk id="95" creationId="{2D732C95-5F88-4013-B13B-3A9F05760413}"/>
          </ac:grpSpMkLst>
        </pc:grpChg>
      </pc:sldChg>
      <pc:sldChg chg="delSp modSp del mod">
        <pc:chgData name="Emily Huang" userId="73fde48b404129ac" providerId="LiveId" clId="{7E22A8EC-F2E9-4148-9AB7-2BECE723ED43}" dt="2024-07-15T14:03:00.901" v="972" actId="47"/>
        <pc:sldMkLst>
          <pc:docMk/>
          <pc:sldMk cId="2352568571" sldId="266"/>
        </pc:sldMkLst>
        <pc:spChg chg="del mod">
          <ac:chgData name="Emily Huang" userId="73fde48b404129ac" providerId="LiveId" clId="{7E22A8EC-F2E9-4148-9AB7-2BECE723ED43}" dt="2024-07-15T14:02:04.860" v="934"/>
          <ac:spMkLst>
            <pc:docMk/>
            <pc:sldMk cId="2352568571" sldId="266"/>
            <ac:spMk id="3" creationId="{9436B850-15F2-41BC-A54E-6E0F332F011D}"/>
          </ac:spMkLst>
        </pc:spChg>
      </pc:sldChg>
      <pc:sldChg chg="del">
        <pc:chgData name="Emily Huang" userId="73fde48b404129ac" providerId="LiveId" clId="{7E22A8EC-F2E9-4148-9AB7-2BECE723ED43}" dt="2024-07-15T14:03:02.376" v="973" actId="47"/>
        <pc:sldMkLst>
          <pc:docMk/>
          <pc:sldMk cId="3626214639" sldId="267"/>
        </pc:sldMkLst>
      </pc:sldChg>
      <pc:sldChg chg="addSp delSp modSp new del mod ord setBg">
        <pc:chgData name="Emily Huang" userId="73fde48b404129ac" providerId="LiveId" clId="{7E22A8EC-F2E9-4148-9AB7-2BECE723ED43}" dt="2024-07-15T13:03:31.212" v="591" actId="47"/>
        <pc:sldMkLst>
          <pc:docMk/>
          <pc:sldMk cId="366210108" sldId="268"/>
        </pc:sldMkLst>
        <pc:spChg chg="mod">
          <ac:chgData name="Emily Huang" userId="73fde48b404129ac" providerId="LiveId" clId="{7E22A8EC-F2E9-4148-9AB7-2BECE723ED43}" dt="2024-07-15T12:38:14.014" v="212" actId="207"/>
          <ac:spMkLst>
            <pc:docMk/>
            <pc:sldMk cId="366210108" sldId="268"/>
            <ac:spMk id="2" creationId="{31C4FC13-1702-1433-1BBF-ACE86001CED1}"/>
          </ac:spMkLst>
        </pc:spChg>
        <pc:spChg chg="add del">
          <ac:chgData name="Emily Huang" userId="73fde48b404129ac" providerId="LiveId" clId="{7E22A8EC-F2E9-4148-9AB7-2BECE723ED43}" dt="2024-07-15T12:36:41.359" v="193" actId="26606"/>
          <ac:spMkLst>
            <pc:docMk/>
            <pc:sldMk cId="366210108" sldId="268"/>
            <ac:spMk id="11" creationId="{2151139A-886F-4B97-8815-729AD3831BBD}"/>
          </ac:spMkLst>
        </pc:spChg>
        <pc:spChg chg="add del">
          <ac:chgData name="Emily Huang" userId="73fde48b404129ac" providerId="LiveId" clId="{7E22A8EC-F2E9-4148-9AB7-2BECE723ED43}" dt="2024-07-15T12:36:41.359" v="193" actId="26606"/>
          <ac:spMkLst>
            <pc:docMk/>
            <pc:sldMk cId="366210108" sldId="268"/>
            <ac:spMk id="13" creationId="{AB5E08C4-8CDD-4623-A5B8-E998C6DEE3B7}"/>
          </ac:spMkLst>
        </pc:spChg>
        <pc:spChg chg="add del">
          <ac:chgData name="Emily Huang" userId="73fde48b404129ac" providerId="LiveId" clId="{7E22A8EC-F2E9-4148-9AB7-2BECE723ED43}" dt="2024-07-15T12:36:41.359" v="193" actId="26606"/>
          <ac:spMkLst>
            <pc:docMk/>
            <pc:sldMk cId="366210108" sldId="268"/>
            <ac:spMk id="15" creationId="{15F33878-D502-4FFA-8ACE-F2AECDB2A23F}"/>
          </ac:spMkLst>
        </pc:spChg>
        <pc:spChg chg="add del">
          <ac:chgData name="Emily Huang" userId="73fde48b404129ac" providerId="LiveId" clId="{7E22A8EC-F2E9-4148-9AB7-2BECE723ED43}" dt="2024-07-15T12:36:41.359" v="193" actId="26606"/>
          <ac:spMkLst>
            <pc:docMk/>
            <pc:sldMk cId="366210108" sldId="268"/>
            <ac:spMk id="17" creationId="{D3539FEE-81D3-4406-802E-60B20B16F4F6}"/>
          </ac:spMkLst>
        </pc:spChg>
        <pc:spChg chg="add del">
          <ac:chgData name="Emily Huang" userId="73fde48b404129ac" providerId="LiveId" clId="{7E22A8EC-F2E9-4148-9AB7-2BECE723ED43}" dt="2024-07-15T12:36:41.359" v="193" actId="26606"/>
          <ac:spMkLst>
            <pc:docMk/>
            <pc:sldMk cId="366210108" sldId="268"/>
            <ac:spMk id="19" creationId="{DC701763-729E-462F-A5A8-E0DEFEB1E2E4}"/>
          </ac:spMkLst>
        </pc:spChg>
        <pc:spChg chg="add del">
          <ac:chgData name="Emily Huang" userId="73fde48b404129ac" providerId="LiveId" clId="{7E22A8EC-F2E9-4148-9AB7-2BECE723ED43}" dt="2024-07-15T12:36:44.628" v="195" actId="26606"/>
          <ac:spMkLst>
            <pc:docMk/>
            <pc:sldMk cId="366210108" sldId="268"/>
            <ac:spMk id="21" creationId="{78BA5F19-D5E1-4ECC-BEC2-DF7AEDFD7C50}"/>
          </ac:spMkLst>
        </pc:spChg>
        <pc:spChg chg="add del">
          <ac:chgData name="Emily Huang" userId="73fde48b404129ac" providerId="LiveId" clId="{7E22A8EC-F2E9-4148-9AB7-2BECE723ED43}" dt="2024-07-15T12:36:44.628" v="195" actId="26606"/>
          <ac:spMkLst>
            <pc:docMk/>
            <pc:sldMk cId="366210108" sldId="268"/>
            <ac:spMk id="22" creationId="{50CC88A9-A661-4C48-866E-8734E51140B1}"/>
          </ac:spMkLst>
        </pc:spChg>
        <pc:spChg chg="add del">
          <ac:chgData name="Emily Huang" userId="73fde48b404129ac" providerId="LiveId" clId="{7E22A8EC-F2E9-4148-9AB7-2BECE723ED43}" dt="2024-07-15T12:36:44.628" v="195" actId="26606"/>
          <ac:spMkLst>
            <pc:docMk/>
            <pc:sldMk cId="366210108" sldId="268"/>
            <ac:spMk id="23" creationId="{CFDF195F-784B-4D00-8C92-6FC1B0499EA1}"/>
          </ac:spMkLst>
        </pc:spChg>
        <pc:spChg chg="add">
          <ac:chgData name="Emily Huang" userId="73fde48b404129ac" providerId="LiveId" clId="{7E22A8EC-F2E9-4148-9AB7-2BECE723ED43}" dt="2024-07-15T12:36:44.628" v="196" actId="26606"/>
          <ac:spMkLst>
            <pc:docMk/>
            <pc:sldMk cId="366210108" sldId="268"/>
            <ac:spMk id="25" creationId="{2151139A-886F-4B97-8815-729AD3831BBD}"/>
          </ac:spMkLst>
        </pc:spChg>
        <pc:spChg chg="add">
          <ac:chgData name="Emily Huang" userId="73fde48b404129ac" providerId="LiveId" clId="{7E22A8EC-F2E9-4148-9AB7-2BECE723ED43}" dt="2024-07-15T12:36:44.628" v="196" actId="26606"/>
          <ac:spMkLst>
            <pc:docMk/>
            <pc:sldMk cId="366210108" sldId="268"/>
            <ac:spMk id="26" creationId="{AB5E08C4-8CDD-4623-A5B8-E998C6DEE3B7}"/>
          </ac:spMkLst>
        </pc:spChg>
        <pc:spChg chg="add">
          <ac:chgData name="Emily Huang" userId="73fde48b404129ac" providerId="LiveId" clId="{7E22A8EC-F2E9-4148-9AB7-2BECE723ED43}" dt="2024-07-15T12:36:44.628" v="196" actId="26606"/>
          <ac:spMkLst>
            <pc:docMk/>
            <pc:sldMk cId="366210108" sldId="268"/>
            <ac:spMk id="27" creationId="{15F33878-D502-4FFA-8ACE-F2AECDB2A23F}"/>
          </ac:spMkLst>
        </pc:spChg>
        <pc:spChg chg="add">
          <ac:chgData name="Emily Huang" userId="73fde48b404129ac" providerId="LiveId" clId="{7E22A8EC-F2E9-4148-9AB7-2BECE723ED43}" dt="2024-07-15T12:36:44.628" v="196" actId="26606"/>
          <ac:spMkLst>
            <pc:docMk/>
            <pc:sldMk cId="366210108" sldId="268"/>
            <ac:spMk id="28" creationId="{D3539FEE-81D3-4406-802E-60B20B16F4F6}"/>
          </ac:spMkLst>
        </pc:spChg>
        <pc:spChg chg="add">
          <ac:chgData name="Emily Huang" userId="73fde48b404129ac" providerId="LiveId" clId="{7E22A8EC-F2E9-4148-9AB7-2BECE723ED43}" dt="2024-07-15T12:36:44.628" v="196" actId="26606"/>
          <ac:spMkLst>
            <pc:docMk/>
            <pc:sldMk cId="366210108" sldId="268"/>
            <ac:spMk id="29" creationId="{DC701763-729E-462F-A5A8-E0DEFEB1E2E4}"/>
          </ac:spMkLst>
        </pc:spChg>
        <pc:picChg chg="add mod ord">
          <ac:chgData name="Emily Huang" userId="73fde48b404129ac" providerId="LiveId" clId="{7E22A8EC-F2E9-4148-9AB7-2BECE723ED43}" dt="2024-07-15T12:38:34.556" v="214" actId="14100"/>
          <ac:picMkLst>
            <pc:docMk/>
            <pc:sldMk cId="366210108" sldId="268"/>
            <ac:picMk id="4" creationId="{729FBC14-2D3D-984E-7A7E-313BB3ED2574}"/>
          </ac:picMkLst>
        </pc:picChg>
        <pc:picChg chg="add mod">
          <ac:chgData name="Emily Huang" userId="73fde48b404129ac" providerId="LiveId" clId="{7E22A8EC-F2E9-4148-9AB7-2BECE723ED43}" dt="2024-07-15T12:38:42.842" v="217" actId="1076"/>
          <ac:picMkLst>
            <pc:docMk/>
            <pc:sldMk cId="366210108" sldId="268"/>
            <ac:picMk id="6" creationId="{AC714620-FE88-84B5-1B4F-160924F209D4}"/>
          </ac:picMkLst>
        </pc:picChg>
      </pc:sldChg>
      <pc:sldChg chg="addSp delSp modSp add del mod modNotesTx">
        <pc:chgData name="Emily Huang" userId="73fde48b404129ac" providerId="LiveId" clId="{7E22A8EC-F2E9-4148-9AB7-2BECE723ED43}" dt="2024-07-15T13:09:33.894" v="649" actId="47"/>
        <pc:sldMkLst>
          <pc:docMk/>
          <pc:sldMk cId="1283500228" sldId="269"/>
        </pc:sldMkLst>
        <pc:spChg chg="mod">
          <ac:chgData name="Emily Huang" userId="73fde48b404129ac" providerId="LiveId" clId="{7E22A8EC-F2E9-4148-9AB7-2BECE723ED43}" dt="2024-07-15T12:47:54.211" v="312" actId="26606"/>
          <ac:spMkLst>
            <pc:docMk/>
            <pc:sldMk cId="1283500228" sldId="269"/>
            <ac:spMk id="2" creationId="{31C4FC13-1702-1433-1BBF-ACE86001CED1}"/>
          </ac:spMkLst>
        </pc:spChg>
        <pc:spChg chg="add del">
          <ac:chgData name="Emily Huang" userId="73fde48b404129ac" providerId="LiveId" clId="{7E22A8EC-F2E9-4148-9AB7-2BECE723ED43}" dt="2024-07-15T12:47:54.211" v="312" actId="26606"/>
          <ac:spMkLst>
            <pc:docMk/>
            <pc:sldMk cId="1283500228" sldId="269"/>
            <ac:spMk id="25" creationId="{2151139A-886F-4B97-8815-729AD3831BBD}"/>
          </ac:spMkLst>
        </pc:spChg>
        <pc:spChg chg="add del">
          <ac:chgData name="Emily Huang" userId="73fde48b404129ac" providerId="LiveId" clId="{7E22A8EC-F2E9-4148-9AB7-2BECE723ED43}" dt="2024-07-15T12:47:54.211" v="312" actId="26606"/>
          <ac:spMkLst>
            <pc:docMk/>
            <pc:sldMk cId="1283500228" sldId="269"/>
            <ac:spMk id="26" creationId="{AB5E08C4-8CDD-4623-A5B8-E998C6DEE3B7}"/>
          </ac:spMkLst>
        </pc:spChg>
        <pc:spChg chg="add del">
          <ac:chgData name="Emily Huang" userId="73fde48b404129ac" providerId="LiveId" clId="{7E22A8EC-F2E9-4148-9AB7-2BECE723ED43}" dt="2024-07-15T12:47:54.211" v="312" actId="26606"/>
          <ac:spMkLst>
            <pc:docMk/>
            <pc:sldMk cId="1283500228" sldId="269"/>
            <ac:spMk id="27" creationId="{15F33878-D502-4FFA-8ACE-F2AECDB2A23F}"/>
          </ac:spMkLst>
        </pc:spChg>
        <pc:spChg chg="add del">
          <ac:chgData name="Emily Huang" userId="73fde48b404129ac" providerId="LiveId" clId="{7E22A8EC-F2E9-4148-9AB7-2BECE723ED43}" dt="2024-07-15T12:47:54.211" v="312" actId="26606"/>
          <ac:spMkLst>
            <pc:docMk/>
            <pc:sldMk cId="1283500228" sldId="269"/>
            <ac:spMk id="28" creationId="{D3539FEE-81D3-4406-802E-60B20B16F4F6}"/>
          </ac:spMkLst>
        </pc:spChg>
        <pc:spChg chg="add del">
          <ac:chgData name="Emily Huang" userId="73fde48b404129ac" providerId="LiveId" clId="{7E22A8EC-F2E9-4148-9AB7-2BECE723ED43}" dt="2024-07-15T12:47:54.211" v="312" actId="26606"/>
          <ac:spMkLst>
            <pc:docMk/>
            <pc:sldMk cId="1283500228" sldId="269"/>
            <ac:spMk id="29" creationId="{DC701763-729E-462F-A5A8-E0DEFEB1E2E4}"/>
          </ac:spMkLst>
        </pc:spChg>
        <pc:spChg chg="add del">
          <ac:chgData name="Emily Huang" userId="73fde48b404129ac" providerId="LiveId" clId="{7E22A8EC-F2E9-4148-9AB7-2BECE723ED43}" dt="2024-07-15T12:47:54.211" v="312" actId="26606"/>
          <ac:spMkLst>
            <pc:docMk/>
            <pc:sldMk cId="1283500228" sldId="269"/>
            <ac:spMk id="34" creationId="{928F64C6-FE22-4FC1-A763-DFCC514811BD}"/>
          </ac:spMkLst>
        </pc:spChg>
        <pc:picChg chg="del">
          <ac:chgData name="Emily Huang" userId="73fde48b404129ac" providerId="LiveId" clId="{7E22A8EC-F2E9-4148-9AB7-2BECE723ED43}" dt="2024-07-15T12:42:29.412" v="285" actId="478"/>
          <ac:picMkLst>
            <pc:docMk/>
            <pc:sldMk cId="1283500228" sldId="269"/>
            <ac:picMk id="4" creationId="{729FBC14-2D3D-984E-7A7E-313BB3ED2574}"/>
          </ac:picMkLst>
        </pc:picChg>
        <pc:picChg chg="add mod">
          <ac:chgData name="Emily Huang" userId="73fde48b404129ac" providerId="LiveId" clId="{7E22A8EC-F2E9-4148-9AB7-2BECE723ED43}" dt="2024-07-15T12:50:08.026" v="346" actId="14100"/>
          <ac:picMkLst>
            <pc:docMk/>
            <pc:sldMk cId="1283500228" sldId="269"/>
            <ac:picMk id="5" creationId="{A5C595BF-28C7-78DA-B32B-D742EDCB9A10}"/>
          </ac:picMkLst>
        </pc:picChg>
        <pc:picChg chg="del">
          <ac:chgData name="Emily Huang" userId="73fde48b404129ac" providerId="LiveId" clId="{7E22A8EC-F2E9-4148-9AB7-2BECE723ED43}" dt="2024-07-15T12:42:31.191" v="286" actId="478"/>
          <ac:picMkLst>
            <pc:docMk/>
            <pc:sldMk cId="1283500228" sldId="269"/>
            <ac:picMk id="6" creationId="{AC714620-FE88-84B5-1B4F-160924F209D4}"/>
          </ac:picMkLst>
        </pc:picChg>
        <pc:picChg chg="add mod">
          <ac:chgData name="Emily Huang" userId="73fde48b404129ac" providerId="LiveId" clId="{7E22A8EC-F2E9-4148-9AB7-2BECE723ED43}" dt="2024-07-15T12:50:28.060" v="360" actId="1035"/>
          <ac:picMkLst>
            <pc:docMk/>
            <pc:sldMk cId="1283500228" sldId="269"/>
            <ac:picMk id="8" creationId="{CF66D5AC-1175-A72C-E9B4-F4AC2F290846}"/>
          </ac:picMkLst>
        </pc:picChg>
        <pc:picChg chg="add mod">
          <ac:chgData name="Emily Huang" userId="73fde48b404129ac" providerId="LiveId" clId="{7E22A8EC-F2E9-4148-9AB7-2BECE723ED43}" dt="2024-07-15T12:50:12.339" v="354" actId="1035"/>
          <ac:picMkLst>
            <pc:docMk/>
            <pc:sldMk cId="1283500228" sldId="269"/>
            <ac:picMk id="10" creationId="{A390D95F-00E6-2F58-11F5-AA30283F1AD8}"/>
          </ac:picMkLst>
        </pc:picChg>
        <pc:picChg chg="add del mod">
          <ac:chgData name="Emily Huang" userId="73fde48b404129ac" providerId="LiveId" clId="{7E22A8EC-F2E9-4148-9AB7-2BECE723ED43}" dt="2024-07-15T12:45:11.274" v="303" actId="478"/>
          <ac:picMkLst>
            <pc:docMk/>
            <pc:sldMk cId="1283500228" sldId="269"/>
            <ac:picMk id="12" creationId="{A75476A9-5B91-F0E5-3586-435B8DFC9966}"/>
          </ac:picMkLst>
        </pc:picChg>
        <pc:picChg chg="add mod ord">
          <ac:chgData name="Emily Huang" userId="73fde48b404129ac" providerId="LiveId" clId="{7E22A8EC-F2E9-4148-9AB7-2BECE723ED43}" dt="2024-07-15T12:50:18.307" v="356" actId="1037"/>
          <ac:picMkLst>
            <pc:docMk/>
            <pc:sldMk cId="1283500228" sldId="269"/>
            <ac:picMk id="14" creationId="{8338965E-F963-9C9D-6DB3-478525995059}"/>
          </ac:picMkLst>
        </pc:picChg>
        <pc:picChg chg="add mod ord">
          <ac:chgData name="Emily Huang" userId="73fde48b404129ac" providerId="LiveId" clId="{7E22A8EC-F2E9-4148-9AB7-2BECE723ED43}" dt="2024-07-15T12:50:36.879" v="362" actId="1035"/>
          <ac:picMkLst>
            <pc:docMk/>
            <pc:sldMk cId="1283500228" sldId="269"/>
            <ac:picMk id="16" creationId="{D57F2EB4-7427-BE2A-FAB7-8FD1B320777A}"/>
          </ac:picMkLst>
        </pc:picChg>
        <pc:cxnChg chg="add del">
          <ac:chgData name="Emily Huang" userId="73fde48b404129ac" providerId="LiveId" clId="{7E22A8EC-F2E9-4148-9AB7-2BECE723ED43}" dt="2024-07-15T12:47:54.211" v="312" actId="26606"/>
          <ac:cxnSpMkLst>
            <pc:docMk/>
            <pc:sldMk cId="1283500228" sldId="269"/>
            <ac:cxnSpMk id="36" creationId="{5C34627B-48E6-4F4D-B843-97717A86B490}"/>
          </ac:cxnSpMkLst>
        </pc:cxnChg>
      </pc:sldChg>
      <pc:sldChg chg="addSp delSp modSp add del mod ord">
        <pc:chgData name="Emily Huang" userId="73fde48b404129ac" providerId="LiveId" clId="{7E22A8EC-F2E9-4148-9AB7-2BECE723ED43}" dt="2024-07-15T13:11:07.780" v="668" actId="47"/>
        <pc:sldMkLst>
          <pc:docMk/>
          <pc:sldMk cId="2195296954" sldId="270"/>
        </pc:sldMkLst>
        <pc:spChg chg="mod">
          <ac:chgData name="Emily Huang" userId="73fde48b404129ac" providerId="LiveId" clId="{7E22A8EC-F2E9-4148-9AB7-2BECE723ED43}" dt="2024-07-15T12:52:50.402" v="478"/>
          <ac:spMkLst>
            <pc:docMk/>
            <pc:sldMk cId="2195296954" sldId="270"/>
            <ac:spMk id="2" creationId="{31C4FC13-1702-1433-1BBF-ACE86001CED1}"/>
          </ac:spMkLst>
        </pc:spChg>
        <pc:picChg chg="del">
          <ac:chgData name="Emily Huang" userId="73fde48b404129ac" providerId="LiveId" clId="{7E22A8EC-F2E9-4148-9AB7-2BECE723ED43}" dt="2024-07-15T12:53:35.147" v="479" actId="478"/>
          <ac:picMkLst>
            <pc:docMk/>
            <pc:sldMk cId="2195296954" sldId="270"/>
            <ac:picMk id="4" creationId="{729FBC14-2D3D-984E-7A7E-313BB3ED2574}"/>
          </ac:picMkLst>
        </pc:picChg>
        <pc:picChg chg="add del mod">
          <ac:chgData name="Emily Huang" userId="73fde48b404129ac" providerId="LiveId" clId="{7E22A8EC-F2E9-4148-9AB7-2BECE723ED43}" dt="2024-07-15T13:10:59.343" v="666" actId="21"/>
          <ac:picMkLst>
            <pc:docMk/>
            <pc:sldMk cId="2195296954" sldId="270"/>
            <ac:picMk id="5" creationId="{49E1DA98-9BF1-0A03-65C9-989AA8D2F52B}"/>
          </ac:picMkLst>
        </pc:picChg>
        <pc:picChg chg="del">
          <ac:chgData name="Emily Huang" userId="73fde48b404129ac" providerId="LiveId" clId="{7E22A8EC-F2E9-4148-9AB7-2BECE723ED43}" dt="2024-07-15T12:53:35.697" v="480" actId="478"/>
          <ac:picMkLst>
            <pc:docMk/>
            <pc:sldMk cId="2195296954" sldId="270"/>
            <ac:picMk id="6" creationId="{AC714620-FE88-84B5-1B4F-160924F209D4}"/>
          </ac:picMkLst>
        </pc:picChg>
      </pc:sldChg>
      <pc:sldChg chg="addSp delSp modSp add mod modNotesTx">
        <pc:chgData name="Emily Huang" userId="73fde48b404129ac" providerId="LiveId" clId="{7E22A8EC-F2E9-4148-9AB7-2BECE723ED43}" dt="2024-07-17T18:06:13.077" v="3561"/>
        <pc:sldMkLst>
          <pc:docMk/>
          <pc:sldMk cId="793723650" sldId="271"/>
        </pc:sldMkLst>
        <pc:spChg chg="mod">
          <ac:chgData name="Emily Huang" userId="73fde48b404129ac" providerId="LiveId" clId="{7E22A8EC-F2E9-4148-9AB7-2BECE723ED43}" dt="2024-07-17T10:44:56.372" v="1717" actId="20577"/>
          <ac:spMkLst>
            <pc:docMk/>
            <pc:sldMk cId="793723650" sldId="271"/>
            <ac:spMk id="5" creationId="{BAD3DD8E-0492-4A48-B06C-F87FA5CFE3C0}"/>
          </ac:spMkLst>
        </pc:spChg>
        <pc:spChg chg="del mod">
          <ac:chgData name="Emily Huang" userId="73fde48b404129ac" providerId="LiveId" clId="{7E22A8EC-F2E9-4148-9AB7-2BECE723ED43}" dt="2024-07-15T13:03:14.842" v="588" actId="478"/>
          <ac:spMkLst>
            <pc:docMk/>
            <pc:sldMk cId="793723650" sldId="271"/>
            <ac:spMk id="67" creationId="{25AA0A2A-5137-0084-3B56-7944EF75009B}"/>
          </ac:spMkLst>
        </pc:spChg>
        <pc:spChg chg="del mod">
          <ac:chgData name="Emily Huang" userId="73fde48b404129ac" providerId="LiveId" clId="{7E22A8EC-F2E9-4148-9AB7-2BECE723ED43}" dt="2024-07-15T13:03:08.469" v="585" actId="478"/>
          <ac:spMkLst>
            <pc:docMk/>
            <pc:sldMk cId="793723650" sldId="271"/>
            <ac:spMk id="123" creationId="{C9C2C56A-C4D4-4578-84E9-27FD62603EAA}"/>
          </ac:spMkLst>
        </pc:spChg>
        <pc:spChg chg="mod">
          <ac:chgData name="Emily Huang" userId="73fde48b404129ac" providerId="LiveId" clId="{7E22A8EC-F2E9-4148-9AB7-2BECE723ED43}" dt="2024-07-15T13:07:59.830" v="634" actId="207"/>
          <ac:spMkLst>
            <pc:docMk/>
            <pc:sldMk cId="793723650" sldId="271"/>
            <ac:spMk id="126" creationId="{8C9B9B15-2662-91EB-CA74-6EA365BD906F}"/>
          </ac:spMkLst>
        </pc:spChg>
        <pc:picChg chg="add del mod">
          <ac:chgData name="Emily Huang" userId="73fde48b404129ac" providerId="LiveId" clId="{7E22A8EC-F2E9-4148-9AB7-2BECE723ED43}" dt="2024-07-16T11:57:41.451" v="1305" actId="478"/>
          <ac:picMkLst>
            <pc:docMk/>
            <pc:sldMk cId="793723650" sldId="271"/>
            <ac:picMk id="2" creationId="{B3B91F2B-B06F-0067-8CE7-7658CE076DA9}"/>
          </ac:picMkLst>
        </pc:picChg>
        <pc:picChg chg="add del mod">
          <ac:chgData name="Emily Huang" userId="73fde48b404129ac" providerId="LiveId" clId="{7E22A8EC-F2E9-4148-9AB7-2BECE723ED43}" dt="2024-07-16T11:57:59.220" v="1307" actId="478"/>
          <ac:picMkLst>
            <pc:docMk/>
            <pc:sldMk cId="793723650" sldId="271"/>
            <ac:picMk id="3" creationId="{4F54289A-4052-3EC4-2ACE-0FEF5105AE75}"/>
          </ac:picMkLst>
        </pc:picChg>
        <pc:picChg chg="add del mod">
          <ac:chgData name="Emily Huang" userId="73fde48b404129ac" providerId="LiveId" clId="{7E22A8EC-F2E9-4148-9AB7-2BECE723ED43}" dt="2024-07-17T10:45:22.896" v="1718" actId="478"/>
          <ac:picMkLst>
            <pc:docMk/>
            <pc:sldMk cId="793723650" sldId="271"/>
            <ac:picMk id="6" creationId="{D53824FA-52FC-EDC7-4956-C123CCD45F0A}"/>
          </ac:picMkLst>
        </pc:picChg>
        <pc:picChg chg="add del mod">
          <ac:chgData name="Emily Huang" userId="73fde48b404129ac" providerId="LiveId" clId="{7E22A8EC-F2E9-4148-9AB7-2BECE723ED43}" dt="2024-07-17T10:45:56.651" v="1726" actId="478"/>
          <ac:picMkLst>
            <pc:docMk/>
            <pc:sldMk cId="793723650" sldId="271"/>
            <ac:picMk id="8" creationId="{ABA5E05C-1DB0-CB05-D376-462EB2592D18}"/>
          </ac:picMkLst>
        </pc:picChg>
        <pc:picChg chg="add mod">
          <ac:chgData name="Emily Huang" userId="73fde48b404129ac" providerId="LiveId" clId="{7E22A8EC-F2E9-4148-9AB7-2BECE723ED43}" dt="2024-07-17T10:45:45.326" v="1725" actId="14100"/>
          <ac:picMkLst>
            <pc:docMk/>
            <pc:sldMk cId="793723650" sldId="271"/>
            <ac:picMk id="10" creationId="{D121CC15-E82F-5A1D-29FB-DDE91E216D2F}"/>
          </ac:picMkLst>
        </pc:picChg>
        <pc:picChg chg="add mod">
          <ac:chgData name="Emily Huang" userId="73fde48b404129ac" providerId="LiveId" clId="{7E22A8EC-F2E9-4148-9AB7-2BECE723ED43}" dt="2024-07-17T10:47:23.176" v="1745" actId="1037"/>
          <ac:picMkLst>
            <pc:docMk/>
            <pc:sldMk cId="793723650" sldId="271"/>
            <ac:picMk id="12" creationId="{ACC55926-2BFC-7417-0C21-F3A344C0824D}"/>
          </ac:picMkLst>
        </pc:picChg>
        <pc:picChg chg="del">
          <ac:chgData name="Emily Huang" userId="73fde48b404129ac" providerId="LiveId" clId="{7E22A8EC-F2E9-4148-9AB7-2BECE723ED43}" dt="2024-07-15T13:03:09.950" v="586" actId="478"/>
          <ac:picMkLst>
            <pc:docMk/>
            <pc:sldMk cId="793723650" sldId="271"/>
            <ac:picMk id="122" creationId="{470070FC-19D0-4354-9BC9-608A5DC44997}"/>
          </ac:picMkLst>
        </pc:picChg>
      </pc:sldChg>
      <pc:sldChg chg="addSp delSp modSp add mod ord modNotesTx">
        <pc:chgData name="Emily Huang" userId="73fde48b404129ac" providerId="LiveId" clId="{7E22A8EC-F2E9-4148-9AB7-2BECE723ED43}" dt="2024-07-25T13:20:32.571" v="4044" actId="20577"/>
        <pc:sldMkLst>
          <pc:docMk/>
          <pc:sldMk cId="4012606938" sldId="272"/>
        </pc:sldMkLst>
        <pc:spChg chg="mod">
          <ac:chgData name="Emily Huang" userId="73fde48b404129ac" providerId="LiveId" clId="{7E22A8EC-F2E9-4148-9AB7-2BECE723ED43}" dt="2024-07-17T17:27:19.689" v="3472" actId="6549"/>
          <ac:spMkLst>
            <pc:docMk/>
            <pc:sldMk cId="4012606938" sldId="272"/>
            <ac:spMk id="5" creationId="{BAD3DD8E-0492-4A48-B06C-F87FA5CFE3C0}"/>
          </ac:spMkLst>
        </pc:spChg>
        <pc:spChg chg="add mod ord">
          <ac:chgData name="Emily Huang" userId="73fde48b404129ac" providerId="LiveId" clId="{7E22A8EC-F2E9-4148-9AB7-2BECE723ED43}" dt="2024-07-15T13:09:12.883" v="643" actId="167"/>
          <ac:spMkLst>
            <pc:docMk/>
            <pc:sldMk cId="4012606938" sldId="272"/>
            <ac:spMk id="10" creationId="{02204715-35A1-3358-FE2A-A9C8AF9845DE}"/>
          </ac:spMkLst>
        </pc:spChg>
        <pc:spChg chg="del mod">
          <ac:chgData name="Emily Huang" userId="73fde48b404129ac" providerId="LiveId" clId="{7E22A8EC-F2E9-4148-9AB7-2BECE723ED43}" dt="2024-07-15T13:08:47.216" v="639" actId="478"/>
          <ac:spMkLst>
            <pc:docMk/>
            <pc:sldMk cId="4012606938" sldId="272"/>
            <ac:spMk id="126" creationId="{8C9B9B15-2662-91EB-CA74-6EA365BD906F}"/>
          </ac:spMkLst>
        </pc:spChg>
        <pc:picChg chg="del">
          <ac:chgData name="Emily Huang" userId="73fde48b404129ac" providerId="LiveId" clId="{7E22A8EC-F2E9-4148-9AB7-2BECE723ED43}" dt="2024-07-15T13:04:05.204" v="597" actId="478"/>
          <ac:picMkLst>
            <pc:docMk/>
            <pc:sldMk cId="4012606938" sldId="272"/>
            <ac:picMk id="2" creationId="{B3B91F2B-B06F-0067-8CE7-7658CE076DA9}"/>
          </ac:picMkLst>
        </pc:picChg>
        <pc:picChg chg="del">
          <ac:chgData name="Emily Huang" userId="73fde48b404129ac" providerId="LiveId" clId="{7E22A8EC-F2E9-4148-9AB7-2BECE723ED43}" dt="2024-07-15T13:04:03.944" v="596" actId="478"/>
          <ac:picMkLst>
            <pc:docMk/>
            <pc:sldMk cId="4012606938" sldId="272"/>
            <ac:picMk id="3" creationId="{4F54289A-4052-3EC4-2ACE-0FEF5105AE75}"/>
          </ac:picMkLst>
        </pc:picChg>
        <pc:picChg chg="add del mod">
          <ac:chgData name="Emily Huang" userId="73fde48b404129ac" providerId="LiveId" clId="{7E22A8EC-F2E9-4148-9AB7-2BECE723ED43}" dt="2024-07-16T12:29:50.706" v="1354" actId="478"/>
          <ac:picMkLst>
            <pc:docMk/>
            <pc:sldMk cId="4012606938" sldId="272"/>
            <ac:picMk id="4" creationId="{6619C1B9-BB93-51C0-4E93-E4C0B5411915}"/>
          </ac:picMkLst>
        </pc:picChg>
        <pc:picChg chg="add del mod">
          <ac:chgData name="Emily Huang" userId="73fde48b404129ac" providerId="LiveId" clId="{7E22A8EC-F2E9-4148-9AB7-2BECE723ED43}" dt="2024-07-16T12:29:19.727" v="1348" actId="478"/>
          <ac:picMkLst>
            <pc:docMk/>
            <pc:sldMk cId="4012606938" sldId="272"/>
            <ac:picMk id="6" creationId="{5AC6FA3E-CF61-3D46-DD07-D7240896F9AB}"/>
          </ac:picMkLst>
        </pc:picChg>
        <pc:picChg chg="add del mod">
          <ac:chgData name="Emily Huang" userId="73fde48b404129ac" providerId="LiveId" clId="{7E22A8EC-F2E9-4148-9AB7-2BECE723ED43}" dt="2024-07-15T14:26:30.558" v="996" actId="478"/>
          <ac:picMkLst>
            <pc:docMk/>
            <pc:sldMk cId="4012606938" sldId="272"/>
            <ac:picMk id="7" creationId="{D220683B-9EDF-4BBB-B22B-293B6D4BBCF4}"/>
          </ac:picMkLst>
        </pc:picChg>
        <pc:picChg chg="add del mod">
          <ac:chgData name="Emily Huang" userId="73fde48b404129ac" providerId="LiveId" clId="{7E22A8EC-F2E9-4148-9AB7-2BECE723ED43}" dt="2024-07-16T12:29:20.477" v="1349" actId="478"/>
          <ac:picMkLst>
            <pc:docMk/>
            <pc:sldMk cId="4012606938" sldId="272"/>
            <ac:picMk id="8" creationId="{AF7597A8-3C51-9BFE-48E2-A0EEB6133872}"/>
          </ac:picMkLst>
        </pc:picChg>
        <pc:picChg chg="add del mod">
          <ac:chgData name="Emily Huang" userId="73fde48b404129ac" providerId="LiveId" clId="{7E22A8EC-F2E9-4148-9AB7-2BECE723ED43}" dt="2024-07-16T12:30:22.399" v="1355" actId="478"/>
          <ac:picMkLst>
            <pc:docMk/>
            <pc:sldMk cId="4012606938" sldId="272"/>
            <ac:picMk id="9" creationId="{BDCB69AF-0F0E-4C00-273E-F72BFBA45BC7}"/>
          </ac:picMkLst>
        </pc:picChg>
        <pc:picChg chg="add mod">
          <ac:chgData name="Emily Huang" userId="73fde48b404129ac" providerId="LiveId" clId="{7E22A8EC-F2E9-4148-9AB7-2BECE723ED43}" dt="2024-07-16T12:30:45.948" v="1364" actId="14100"/>
          <ac:picMkLst>
            <pc:docMk/>
            <pc:sldMk cId="4012606938" sldId="272"/>
            <ac:picMk id="12" creationId="{9A6E5CE5-8362-64ED-C612-EAACD1A445FA}"/>
          </ac:picMkLst>
        </pc:picChg>
        <pc:picChg chg="add mod">
          <ac:chgData name="Emily Huang" userId="73fde48b404129ac" providerId="LiveId" clId="{7E22A8EC-F2E9-4148-9AB7-2BECE723ED43}" dt="2024-07-16T12:30:56.504" v="1376" actId="1038"/>
          <ac:picMkLst>
            <pc:docMk/>
            <pc:sldMk cId="4012606938" sldId="272"/>
            <ac:picMk id="14" creationId="{684590CC-1225-A6C0-70D5-811A05119457}"/>
          </ac:picMkLst>
        </pc:picChg>
      </pc:sldChg>
      <pc:sldChg chg="addSp delSp modSp new mod modClrScheme chgLayout modNotesTx">
        <pc:chgData name="Emily Huang" userId="73fde48b404129ac" providerId="LiveId" clId="{7E22A8EC-F2E9-4148-9AB7-2BECE723ED43}" dt="2024-07-17T18:08:18.584" v="3570"/>
        <pc:sldMkLst>
          <pc:docMk/>
          <pc:sldMk cId="3202769455" sldId="273"/>
        </pc:sldMkLst>
        <pc:spChg chg="del">
          <ac:chgData name="Emily Huang" userId="73fde48b404129ac" providerId="LiveId" clId="{7E22A8EC-F2E9-4148-9AB7-2BECE723ED43}" dt="2024-07-15T13:09:53.087" v="651" actId="700"/>
          <ac:spMkLst>
            <pc:docMk/>
            <pc:sldMk cId="3202769455" sldId="273"/>
            <ac:spMk id="2" creationId="{D7B75E3D-E98A-1F74-F811-C60EAAF74D3B}"/>
          </ac:spMkLst>
        </pc:spChg>
        <pc:spChg chg="add mod">
          <ac:chgData name="Emily Huang" userId="73fde48b404129ac" providerId="LiveId" clId="{7E22A8EC-F2E9-4148-9AB7-2BECE723ED43}" dt="2024-07-15T13:09:54.626" v="652"/>
          <ac:spMkLst>
            <pc:docMk/>
            <pc:sldMk cId="3202769455" sldId="273"/>
            <ac:spMk id="3" creationId="{662E0898-A0B4-331F-5EC7-C25E648D1B1C}"/>
          </ac:spMkLst>
        </pc:spChg>
        <pc:spChg chg="add mod">
          <ac:chgData name="Emily Huang" userId="73fde48b404129ac" providerId="LiveId" clId="{7E22A8EC-F2E9-4148-9AB7-2BECE723ED43}" dt="2024-07-17T17:27:24.479" v="3473" actId="6549"/>
          <ac:spMkLst>
            <pc:docMk/>
            <pc:sldMk cId="3202769455" sldId="273"/>
            <ac:spMk id="4" creationId="{9DC94D0A-EF62-4C64-0EC8-564A46F8B3DE}"/>
          </ac:spMkLst>
        </pc:spChg>
        <pc:spChg chg="add mod">
          <ac:chgData name="Emily Huang" userId="73fde48b404129ac" providerId="LiveId" clId="{7E22A8EC-F2E9-4148-9AB7-2BECE723ED43}" dt="2024-07-17T14:37:31.847" v="2572" actId="20577"/>
          <ac:spMkLst>
            <pc:docMk/>
            <pc:sldMk cId="3202769455" sldId="273"/>
            <ac:spMk id="6" creationId="{0622B456-808D-5998-B529-0F0580C3B363}"/>
          </ac:spMkLst>
        </pc:spChg>
        <pc:picChg chg="add mod">
          <ac:chgData name="Emily Huang" userId="73fde48b404129ac" providerId="LiveId" clId="{7E22A8EC-F2E9-4148-9AB7-2BECE723ED43}" dt="2024-07-17T12:19:47.054" v="2261" actId="14100"/>
          <ac:picMkLst>
            <pc:docMk/>
            <pc:sldMk cId="3202769455" sldId="273"/>
            <ac:picMk id="5" creationId="{4CEE124E-2E27-65B2-D6EE-4E003CD2D9BD}"/>
          </ac:picMkLst>
        </pc:picChg>
      </pc:sldChg>
      <pc:sldChg chg="addSp delSp modSp add mod">
        <pc:chgData name="Emily Huang" userId="73fde48b404129ac" providerId="LiveId" clId="{7E22A8EC-F2E9-4148-9AB7-2BECE723ED43}" dt="2024-07-17T12:57:51.088" v="2312" actId="20577"/>
        <pc:sldMkLst>
          <pc:docMk/>
          <pc:sldMk cId="1296317430" sldId="274"/>
        </pc:sldMkLst>
        <pc:spChg chg="mod">
          <ac:chgData name="Emily Huang" userId="73fde48b404129ac" providerId="LiveId" clId="{7E22A8EC-F2E9-4148-9AB7-2BECE723ED43}" dt="2024-07-16T05:09:14.649" v="1197" actId="20577"/>
          <ac:spMkLst>
            <pc:docMk/>
            <pc:sldMk cId="1296317430" sldId="274"/>
            <ac:spMk id="4" creationId="{9DC94D0A-EF62-4C64-0EC8-564A46F8B3DE}"/>
          </ac:spMkLst>
        </pc:spChg>
        <pc:spChg chg="add mod">
          <ac:chgData name="Emily Huang" userId="73fde48b404129ac" providerId="LiveId" clId="{7E22A8EC-F2E9-4148-9AB7-2BECE723ED43}" dt="2024-07-17T12:50:51.425" v="2308" actId="113"/>
          <ac:spMkLst>
            <pc:docMk/>
            <pc:sldMk cId="1296317430" sldId="274"/>
            <ac:spMk id="27" creationId="{12A63F20-7D04-E911-B8F6-808ADF6254E9}"/>
          </ac:spMkLst>
        </pc:spChg>
        <pc:spChg chg="add del mod">
          <ac:chgData name="Emily Huang" userId="73fde48b404129ac" providerId="LiveId" clId="{7E22A8EC-F2E9-4148-9AB7-2BECE723ED43}" dt="2024-07-17T12:48:35.907" v="2287" actId="478"/>
          <ac:spMkLst>
            <pc:docMk/>
            <pc:sldMk cId="1296317430" sldId="274"/>
            <ac:spMk id="28" creationId="{A18DFD81-BC9A-8C51-A2B0-2D303ACEB855}"/>
          </ac:spMkLst>
        </pc:spChg>
        <pc:spChg chg="add mod">
          <ac:chgData name="Emily Huang" userId="73fde48b404129ac" providerId="LiveId" clId="{7E22A8EC-F2E9-4148-9AB7-2BECE723ED43}" dt="2024-07-17T12:57:51.088" v="2312" actId="20577"/>
          <ac:spMkLst>
            <pc:docMk/>
            <pc:sldMk cId="1296317430" sldId="274"/>
            <ac:spMk id="29" creationId="{FECB39D7-1BC7-AE72-08D9-8D8CB6E9BE2C}"/>
          </ac:spMkLst>
        </pc:spChg>
        <pc:picChg chg="del">
          <ac:chgData name="Emily Huang" userId="73fde48b404129ac" providerId="LiveId" clId="{7E22A8EC-F2E9-4148-9AB7-2BECE723ED43}" dt="2024-07-15T13:13:30.803" v="683" actId="478"/>
          <ac:picMkLst>
            <pc:docMk/>
            <pc:sldMk cId="1296317430" sldId="274"/>
            <ac:picMk id="5" creationId="{4CEE124E-2E27-65B2-D6EE-4E003CD2D9BD}"/>
          </ac:picMkLst>
        </pc:picChg>
        <pc:picChg chg="add del mod">
          <ac:chgData name="Emily Huang" userId="73fde48b404129ac" providerId="LiveId" clId="{7E22A8EC-F2E9-4148-9AB7-2BECE723ED43}" dt="2024-07-16T05:09:24.234" v="1198" actId="478"/>
          <ac:picMkLst>
            <pc:docMk/>
            <pc:sldMk cId="1296317430" sldId="274"/>
            <ac:picMk id="6" creationId="{B81A7682-4A76-5120-DF89-FED2601EDEEF}"/>
          </ac:picMkLst>
        </pc:picChg>
        <pc:picChg chg="add del mod">
          <ac:chgData name="Emily Huang" userId="73fde48b404129ac" providerId="LiveId" clId="{7E22A8EC-F2E9-4148-9AB7-2BECE723ED43}" dt="2024-07-16T05:09:54.446" v="1203" actId="478"/>
          <ac:picMkLst>
            <pc:docMk/>
            <pc:sldMk cId="1296317430" sldId="274"/>
            <ac:picMk id="8" creationId="{233A5801-C98A-D627-4FA0-D58E8EB2B606}"/>
          </ac:picMkLst>
        </pc:picChg>
        <pc:picChg chg="add del mod">
          <ac:chgData name="Emily Huang" userId="73fde48b404129ac" providerId="LiveId" clId="{7E22A8EC-F2E9-4148-9AB7-2BECE723ED43}" dt="2024-07-16T05:09:49.329" v="1202" actId="478"/>
          <ac:picMkLst>
            <pc:docMk/>
            <pc:sldMk cId="1296317430" sldId="274"/>
            <ac:picMk id="10" creationId="{052639C6-4B75-F224-DD0D-60F04CC5C705}"/>
          </ac:picMkLst>
        </pc:picChg>
        <pc:picChg chg="add del mod">
          <ac:chgData name="Emily Huang" userId="73fde48b404129ac" providerId="LiveId" clId="{7E22A8EC-F2E9-4148-9AB7-2BECE723ED43}" dt="2024-07-16T12:55:17.636" v="1420" actId="478"/>
          <ac:picMkLst>
            <pc:docMk/>
            <pc:sldMk cId="1296317430" sldId="274"/>
            <ac:picMk id="12" creationId="{B689B69C-5A2A-34B4-04CA-D2980F780B8D}"/>
          </ac:picMkLst>
        </pc:picChg>
        <pc:picChg chg="add del mod">
          <ac:chgData name="Emily Huang" userId="73fde48b404129ac" providerId="LiveId" clId="{7E22A8EC-F2E9-4148-9AB7-2BECE723ED43}" dt="2024-07-16T12:54:58.843" v="1416" actId="478"/>
          <ac:picMkLst>
            <pc:docMk/>
            <pc:sldMk cId="1296317430" sldId="274"/>
            <ac:picMk id="14" creationId="{307ED614-B152-0ECE-9935-1D2CCF273004}"/>
          </ac:picMkLst>
        </pc:picChg>
        <pc:picChg chg="add del mod">
          <ac:chgData name="Emily Huang" userId="73fde48b404129ac" providerId="LiveId" clId="{7E22A8EC-F2E9-4148-9AB7-2BECE723ED43}" dt="2024-07-16T12:55:22.606" v="1421" actId="478"/>
          <ac:picMkLst>
            <pc:docMk/>
            <pc:sldMk cId="1296317430" sldId="274"/>
            <ac:picMk id="16" creationId="{0BC3CD0A-DC25-C262-2735-5C4496211CA5}"/>
          </ac:picMkLst>
        </pc:picChg>
        <pc:picChg chg="add del mod">
          <ac:chgData name="Emily Huang" userId="73fde48b404129ac" providerId="LiveId" clId="{7E22A8EC-F2E9-4148-9AB7-2BECE723ED43}" dt="2024-07-16T13:18:04.723" v="1509" actId="478"/>
          <ac:picMkLst>
            <pc:docMk/>
            <pc:sldMk cId="1296317430" sldId="274"/>
            <ac:picMk id="18" creationId="{F9A99D22-4A55-7E43-F5C7-6E7E7B24C76D}"/>
          </ac:picMkLst>
        </pc:picChg>
        <pc:picChg chg="add del mod">
          <ac:chgData name="Emily Huang" userId="73fde48b404129ac" providerId="LiveId" clId="{7E22A8EC-F2E9-4148-9AB7-2BECE723ED43}" dt="2024-07-16T12:59:54.399" v="1477" actId="21"/>
          <ac:picMkLst>
            <pc:docMk/>
            <pc:sldMk cId="1296317430" sldId="274"/>
            <ac:picMk id="20" creationId="{E575D14A-D6FB-AE32-01D2-18EECED765CF}"/>
          </ac:picMkLst>
        </pc:picChg>
        <pc:picChg chg="add del mod">
          <ac:chgData name="Emily Huang" userId="73fde48b404129ac" providerId="LiveId" clId="{7E22A8EC-F2E9-4148-9AB7-2BECE723ED43}" dt="2024-07-16T12:59:49.044" v="1474"/>
          <ac:picMkLst>
            <pc:docMk/>
            <pc:sldMk cId="1296317430" sldId="274"/>
            <ac:picMk id="21" creationId="{BC8B1074-1AF9-5204-02F0-EAEC0E82E832}"/>
          </ac:picMkLst>
        </pc:picChg>
        <pc:picChg chg="add del mod">
          <ac:chgData name="Emily Huang" userId="73fde48b404129ac" providerId="LiveId" clId="{7E22A8EC-F2E9-4148-9AB7-2BECE723ED43}" dt="2024-07-16T13:16:45.065" v="1492" actId="478"/>
          <ac:picMkLst>
            <pc:docMk/>
            <pc:sldMk cId="1296317430" sldId="274"/>
            <ac:picMk id="22" creationId="{D20E655B-1D0A-9F07-9B76-92175744798A}"/>
          </ac:picMkLst>
        </pc:picChg>
        <pc:picChg chg="add mod">
          <ac:chgData name="Emily Huang" userId="73fde48b404129ac" providerId="LiveId" clId="{7E22A8EC-F2E9-4148-9AB7-2BECE723ED43}" dt="2024-07-17T12:46:26.054" v="2277" actId="1035"/>
          <ac:picMkLst>
            <pc:docMk/>
            <pc:sldMk cId="1296317430" sldId="274"/>
            <ac:picMk id="24" creationId="{2FCA57A3-C759-CC9D-8439-EBFDB660237F}"/>
          </ac:picMkLst>
        </pc:picChg>
        <pc:picChg chg="add mod">
          <ac:chgData name="Emily Huang" userId="73fde48b404129ac" providerId="LiveId" clId="{7E22A8EC-F2E9-4148-9AB7-2BECE723ED43}" dt="2024-07-17T12:46:23.443" v="2269" actId="1035"/>
          <ac:picMkLst>
            <pc:docMk/>
            <pc:sldMk cId="1296317430" sldId="274"/>
            <ac:picMk id="26" creationId="{D3E343EB-43F6-5E37-7111-2B24919F93A7}"/>
          </ac:picMkLst>
        </pc:picChg>
      </pc:sldChg>
      <pc:sldChg chg="addSp delSp modSp add del mod ord modNotesTx">
        <pc:chgData name="Emily Huang" userId="73fde48b404129ac" providerId="LiveId" clId="{7E22A8EC-F2E9-4148-9AB7-2BECE723ED43}" dt="2024-07-17T17:30:53.618" v="3482" actId="6549"/>
        <pc:sldMkLst>
          <pc:docMk/>
          <pc:sldMk cId="2329193343" sldId="275"/>
        </pc:sldMkLst>
        <pc:spChg chg="mod">
          <ac:chgData name="Emily Huang" userId="73fde48b404129ac" providerId="LiveId" clId="{7E22A8EC-F2E9-4148-9AB7-2BECE723ED43}" dt="2024-07-17T17:30:53.618" v="3482" actId="6549"/>
          <ac:spMkLst>
            <pc:docMk/>
            <pc:sldMk cId="2329193343" sldId="275"/>
            <ac:spMk id="4" creationId="{9DC94D0A-EF62-4C64-0EC8-564A46F8B3DE}"/>
          </ac:spMkLst>
        </pc:spChg>
        <pc:spChg chg="add mod">
          <ac:chgData name="Emily Huang" userId="73fde48b404129ac" providerId="LiveId" clId="{7E22A8EC-F2E9-4148-9AB7-2BECE723ED43}" dt="2024-07-17T15:22:05.248" v="2898" actId="114"/>
          <ac:spMkLst>
            <pc:docMk/>
            <pc:sldMk cId="2329193343" sldId="275"/>
            <ac:spMk id="11" creationId="{C9D1CBAE-6802-2F3B-AECC-54EF282EEB73}"/>
          </ac:spMkLst>
        </pc:spChg>
        <pc:picChg chg="add del mod">
          <ac:chgData name="Emily Huang" userId="73fde48b404129ac" providerId="LiveId" clId="{7E22A8EC-F2E9-4148-9AB7-2BECE723ED43}" dt="2024-07-17T15:17:17.733" v="2808" actId="1076"/>
          <ac:picMkLst>
            <pc:docMk/>
            <pc:sldMk cId="2329193343" sldId="275"/>
            <ac:picMk id="5" creationId="{E997CF49-5B88-B72C-8EA4-09A682F4682F}"/>
          </ac:picMkLst>
        </pc:picChg>
        <pc:picChg chg="del">
          <ac:chgData name="Emily Huang" userId="73fde48b404129ac" providerId="LiveId" clId="{7E22A8EC-F2E9-4148-9AB7-2BECE723ED43}" dt="2024-07-15T13:25:19.113" v="718" actId="478"/>
          <ac:picMkLst>
            <pc:docMk/>
            <pc:sldMk cId="2329193343" sldId="275"/>
            <ac:picMk id="6" creationId="{B81A7682-4A76-5120-DF89-FED2601EDEEF}"/>
          </ac:picMkLst>
        </pc:picChg>
        <pc:picChg chg="del">
          <ac:chgData name="Emily Huang" userId="73fde48b404129ac" providerId="LiveId" clId="{7E22A8EC-F2E9-4148-9AB7-2BECE723ED43}" dt="2024-07-15T13:25:20.108" v="720" actId="478"/>
          <ac:picMkLst>
            <pc:docMk/>
            <pc:sldMk cId="2329193343" sldId="275"/>
            <ac:picMk id="8" creationId="{233A5801-C98A-D627-4FA0-D58E8EB2B606}"/>
          </ac:picMkLst>
        </pc:picChg>
        <pc:picChg chg="add del mod">
          <ac:chgData name="Emily Huang" userId="73fde48b404129ac" providerId="LiveId" clId="{7E22A8EC-F2E9-4148-9AB7-2BECE723ED43}" dt="2024-07-17T15:17:15.281" v="2807" actId="1076"/>
          <ac:picMkLst>
            <pc:docMk/>
            <pc:sldMk cId="2329193343" sldId="275"/>
            <ac:picMk id="9" creationId="{064345AA-B464-BA0C-FC19-296C8523B9B0}"/>
          </ac:picMkLst>
        </pc:picChg>
        <pc:picChg chg="del">
          <ac:chgData name="Emily Huang" userId="73fde48b404129ac" providerId="LiveId" clId="{7E22A8EC-F2E9-4148-9AB7-2BECE723ED43}" dt="2024-07-15T13:25:19.663" v="719" actId="478"/>
          <ac:picMkLst>
            <pc:docMk/>
            <pc:sldMk cId="2329193343" sldId="275"/>
            <ac:picMk id="10" creationId="{052639C6-4B75-F224-DD0D-60F04CC5C705}"/>
          </ac:picMkLst>
        </pc:picChg>
      </pc:sldChg>
      <pc:sldChg chg="addSp delSp modSp add mod">
        <pc:chgData name="Emily Huang" userId="73fde48b404129ac" providerId="LiveId" clId="{7E22A8EC-F2E9-4148-9AB7-2BECE723ED43}" dt="2024-07-17T13:49:10.506" v="2508" actId="6549"/>
        <pc:sldMkLst>
          <pc:docMk/>
          <pc:sldMk cId="3148535709" sldId="276"/>
        </pc:sldMkLst>
        <pc:spChg chg="mod">
          <ac:chgData name="Emily Huang" userId="73fde48b404129ac" providerId="LiveId" clId="{7E22A8EC-F2E9-4148-9AB7-2BECE723ED43}" dt="2024-07-16T05:13:37.994" v="1247" actId="6549"/>
          <ac:spMkLst>
            <pc:docMk/>
            <pc:sldMk cId="3148535709" sldId="276"/>
            <ac:spMk id="4" creationId="{9DC94D0A-EF62-4C64-0EC8-564A46F8B3DE}"/>
          </ac:spMkLst>
        </pc:spChg>
        <pc:spChg chg="add mod">
          <ac:chgData name="Emily Huang" userId="73fde48b404129ac" providerId="LiveId" clId="{7E22A8EC-F2E9-4148-9AB7-2BECE723ED43}" dt="2024-07-17T13:49:10.506" v="2508" actId="6549"/>
          <ac:spMkLst>
            <pc:docMk/>
            <pc:sldMk cId="3148535709" sldId="276"/>
            <ac:spMk id="22" creationId="{1589AEF2-6401-FB6D-1070-1810DE9C19FD}"/>
          </ac:spMkLst>
        </pc:spChg>
        <pc:picChg chg="del">
          <ac:chgData name="Emily Huang" userId="73fde48b404129ac" providerId="LiveId" clId="{7E22A8EC-F2E9-4148-9AB7-2BECE723ED43}" dt="2024-07-15T13:30:01.422" v="746" actId="478"/>
          <ac:picMkLst>
            <pc:docMk/>
            <pc:sldMk cId="3148535709" sldId="276"/>
            <ac:picMk id="5" creationId="{E997CF49-5B88-B72C-8EA4-09A682F4682F}"/>
          </ac:picMkLst>
        </pc:picChg>
        <pc:picChg chg="add del mod">
          <ac:chgData name="Emily Huang" userId="73fde48b404129ac" providerId="LiveId" clId="{7E22A8EC-F2E9-4148-9AB7-2BECE723ED43}" dt="2024-07-16T05:04:12.069" v="1175" actId="478"/>
          <ac:picMkLst>
            <pc:docMk/>
            <pc:sldMk cId="3148535709" sldId="276"/>
            <ac:picMk id="6" creationId="{69E3A4BE-9857-2CBA-44FA-E5A13C312D5B}"/>
          </ac:picMkLst>
        </pc:picChg>
        <pc:picChg chg="add del mod">
          <ac:chgData name="Emily Huang" userId="73fde48b404129ac" providerId="LiveId" clId="{7E22A8EC-F2E9-4148-9AB7-2BECE723ED43}" dt="2024-07-15T13:34:14.404" v="758" actId="478"/>
          <ac:picMkLst>
            <pc:docMk/>
            <pc:sldMk cId="3148535709" sldId="276"/>
            <ac:picMk id="8" creationId="{28183E88-7468-D868-F538-6CA233E943E9}"/>
          </ac:picMkLst>
        </pc:picChg>
        <pc:picChg chg="del">
          <ac:chgData name="Emily Huang" userId="73fde48b404129ac" providerId="LiveId" clId="{7E22A8EC-F2E9-4148-9AB7-2BECE723ED43}" dt="2024-07-15T13:30:03.082" v="747" actId="478"/>
          <ac:picMkLst>
            <pc:docMk/>
            <pc:sldMk cId="3148535709" sldId="276"/>
            <ac:picMk id="9" creationId="{064345AA-B464-BA0C-FC19-296C8523B9B0}"/>
          </ac:picMkLst>
        </pc:picChg>
        <pc:picChg chg="add del mod">
          <ac:chgData name="Emily Huang" userId="73fde48b404129ac" providerId="LiveId" clId="{7E22A8EC-F2E9-4148-9AB7-2BECE723ED43}" dt="2024-07-16T12:42:05.656" v="1387" actId="478"/>
          <ac:picMkLst>
            <pc:docMk/>
            <pc:sldMk cId="3148535709" sldId="276"/>
            <ac:picMk id="11" creationId="{B593A98D-CE4E-95E8-4C30-3D79ED04B482}"/>
          </ac:picMkLst>
        </pc:picChg>
        <pc:picChg chg="add del mod">
          <ac:chgData name="Emily Huang" userId="73fde48b404129ac" providerId="LiveId" clId="{7E22A8EC-F2E9-4148-9AB7-2BECE723ED43}" dt="2024-07-15T13:37:12.069" v="777" actId="478"/>
          <ac:picMkLst>
            <pc:docMk/>
            <pc:sldMk cId="3148535709" sldId="276"/>
            <ac:picMk id="13" creationId="{51184494-F9FD-5830-D658-04E676FAD9E1}"/>
          </ac:picMkLst>
        </pc:picChg>
        <pc:picChg chg="add del mod">
          <ac:chgData name="Emily Huang" userId="73fde48b404129ac" providerId="LiveId" clId="{7E22A8EC-F2E9-4148-9AB7-2BECE723ED43}" dt="2024-07-16T12:42:06.077" v="1388" actId="478"/>
          <ac:picMkLst>
            <pc:docMk/>
            <pc:sldMk cId="3148535709" sldId="276"/>
            <ac:picMk id="15" creationId="{73F2D471-4A66-A5B3-31B7-5B0567DC533B}"/>
          </ac:picMkLst>
        </pc:picChg>
        <pc:picChg chg="add del mod">
          <ac:chgData name="Emily Huang" userId="73fde48b404129ac" providerId="LiveId" clId="{7E22A8EC-F2E9-4148-9AB7-2BECE723ED43}" dt="2024-07-16T12:41:33.113" v="1381" actId="478"/>
          <ac:picMkLst>
            <pc:docMk/>
            <pc:sldMk cId="3148535709" sldId="276"/>
            <ac:picMk id="17" creationId="{23D66A52-D10F-00BE-3DDE-E529C0115862}"/>
          </ac:picMkLst>
        </pc:picChg>
        <pc:picChg chg="add del mod">
          <ac:chgData name="Emily Huang" userId="73fde48b404129ac" providerId="LiveId" clId="{7E22A8EC-F2E9-4148-9AB7-2BECE723ED43}" dt="2024-07-16T13:23:29.055" v="1532" actId="21"/>
          <ac:picMkLst>
            <pc:docMk/>
            <pc:sldMk cId="3148535709" sldId="276"/>
            <ac:picMk id="19" creationId="{4707EC57-F358-731E-5C68-B6FAF6761598}"/>
          </ac:picMkLst>
        </pc:picChg>
        <pc:picChg chg="add mod">
          <ac:chgData name="Emily Huang" userId="73fde48b404129ac" providerId="LiveId" clId="{7E22A8EC-F2E9-4148-9AB7-2BECE723ED43}" dt="2024-07-16T13:37:53.569" v="1593" actId="14100"/>
          <ac:picMkLst>
            <pc:docMk/>
            <pc:sldMk cId="3148535709" sldId="276"/>
            <ac:picMk id="21" creationId="{4F344A57-BD84-EB3B-DA2F-835F2290D69B}"/>
          </ac:picMkLst>
        </pc:picChg>
      </pc:sldChg>
      <pc:sldChg chg="addSp delSp modSp add mod modNotesTx">
        <pc:chgData name="Emily Huang" userId="73fde48b404129ac" providerId="LiveId" clId="{7E22A8EC-F2E9-4148-9AB7-2BECE723ED43}" dt="2024-07-17T17:31:32.553" v="3499" actId="20577"/>
        <pc:sldMkLst>
          <pc:docMk/>
          <pc:sldMk cId="4027915059" sldId="277"/>
        </pc:sldMkLst>
        <pc:spChg chg="mod">
          <ac:chgData name="Emily Huang" userId="73fde48b404129ac" providerId="LiveId" clId="{7E22A8EC-F2E9-4148-9AB7-2BECE723ED43}" dt="2024-07-17T17:31:32.553" v="3499" actId="20577"/>
          <ac:spMkLst>
            <pc:docMk/>
            <pc:sldMk cId="4027915059" sldId="277"/>
            <ac:spMk id="4" creationId="{9DC94D0A-EF62-4C64-0EC8-564A46F8B3DE}"/>
          </ac:spMkLst>
        </pc:spChg>
        <pc:spChg chg="add mod">
          <ac:chgData name="Emily Huang" userId="73fde48b404129ac" providerId="LiveId" clId="{7E22A8EC-F2E9-4148-9AB7-2BECE723ED43}" dt="2024-07-17T15:48:08.158" v="3106" actId="6549"/>
          <ac:spMkLst>
            <pc:docMk/>
            <pc:sldMk cId="4027915059" sldId="277"/>
            <ac:spMk id="9" creationId="{D910BEAF-5550-5959-967F-01CEE3420311}"/>
          </ac:spMkLst>
        </pc:spChg>
        <pc:picChg chg="add del mod">
          <ac:chgData name="Emily Huang" userId="73fde48b404129ac" providerId="LiveId" clId="{7E22A8EC-F2E9-4148-9AB7-2BECE723ED43}" dt="2024-07-17T15:38:08.361" v="2922" actId="14100"/>
          <ac:picMkLst>
            <pc:docMk/>
            <pc:sldMk cId="4027915059" sldId="277"/>
            <ac:picMk id="5" creationId="{D7453DB0-1C23-2944-149C-FAB1826C1B63}"/>
          </ac:picMkLst>
        </pc:picChg>
        <pc:picChg chg="del">
          <ac:chgData name="Emily Huang" userId="73fde48b404129ac" providerId="LiveId" clId="{7E22A8EC-F2E9-4148-9AB7-2BECE723ED43}" dt="2024-07-15T13:46:33.482" v="791" actId="478"/>
          <ac:picMkLst>
            <pc:docMk/>
            <pc:sldMk cId="4027915059" sldId="277"/>
            <ac:picMk id="6" creationId="{69E3A4BE-9857-2CBA-44FA-E5A13C312D5B}"/>
          </ac:picMkLst>
        </pc:picChg>
        <pc:picChg chg="add del mod">
          <ac:chgData name="Emily Huang" userId="73fde48b404129ac" providerId="LiveId" clId="{7E22A8EC-F2E9-4148-9AB7-2BECE723ED43}" dt="2024-07-17T15:38:12.621" v="2923" actId="14100"/>
          <ac:picMkLst>
            <pc:docMk/>
            <pc:sldMk cId="4027915059" sldId="277"/>
            <ac:picMk id="8" creationId="{EDF750D7-FA9A-895F-93B1-056C50A74649}"/>
          </ac:picMkLst>
        </pc:picChg>
        <pc:picChg chg="del">
          <ac:chgData name="Emily Huang" userId="73fde48b404129ac" providerId="LiveId" clId="{7E22A8EC-F2E9-4148-9AB7-2BECE723ED43}" dt="2024-07-15T13:46:35.077" v="792" actId="478"/>
          <ac:picMkLst>
            <pc:docMk/>
            <pc:sldMk cId="4027915059" sldId="277"/>
            <ac:picMk id="11" creationId="{B593A98D-CE4E-95E8-4C30-3D79ED04B482}"/>
          </ac:picMkLst>
        </pc:picChg>
        <pc:picChg chg="del">
          <ac:chgData name="Emily Huang" userId="73fde48b404129ac" providerId="LiveId" clId="{7E22A8EC-F2E9-4148-9AB7-2BECE723ED43}" dt="2024-07-15T13:46:37.708" v="793" actId="478"/>
          <ac:picMkLst>
            <pc:docMk/>
            <pc:sldMk cId="4027915059" sldId="277"/>
            <ac:picMk id="15" creationId="{73F2D471-4A66-A5B3-31B7-5B0567DC533B}"/>
          </ac:picMkLst>
        </pc:picChg>
      </pc:sldChg>
      <pc:sldChg chg="addSp delSp modSp add del mod">
        <pc:chgData name="Emily Huang" userId="73fde48b404129ac" providerId="LiveId" clId="{7E22A8EC-F2E9-4148-9AB7-2BECE723ED43}" dt="2024-07-17T15:04:55.157" v="2782" actId="2696"/>
        <pc:sldMkLst>
          <pc:docMk/>
          <pc:sldMk cId="186671731" sldId="278"/>
        </pc:sldMkLst>
        <pc:picChg chg="del">
          <ac:chgData name="Emily Huang" userId="73fde48b404129ac" providerId="LiveId" clId="{7E22A8EC-F2E9-4148-9AB7-2BECE723ED43}" dt="2024-07-15T13:48:40.846" v="816" actId="478"/>
          <ac:picMkLst>
            <pc:docMk/>
            <pc:sldMk cId="186671731" sldId="278"/>
            <ac:picMk id="5" creationId="{D7453DB0-1C23-2944-149C-FAB1826C1B63}"/>
          </ac:picMkLst>
        </pc:picChg>
        <pc:picChg chg="add del mod">
          <ac:chgData name="Emily Huang" userId="73fde48b404129ac" providerId="LiveId" clId="{7E22A8EC-F2E9-4148-9AB7-2BECE723ED43}" dt="2024-07-17T15:04:46.354" v="2781" actId="21"/>
          <ac:picMkLst>
            <pc:docMk/>
            <pc:sldMk cId="186671731" sldId="278"/>
            <ac:picMk id="6" creationId="{A0395DA6-2699-61F1-7C53-E8579E6BF8EF}"/>
          </ac:picMkLst>
        </pc:picChg>
        <pc:picChg chg="del">
          <ac:chgData name="Emily Huang" userId="73fde48b404129ac" providerId="LiveId" clId="{7E22A8EC-F2E9-4148-9AB7-2BECE723ED43}" dt="2024-07-15T13:48:41.223" v="817" actId="478"/>
          <ac:picMkLst>
            <pc:docMk/>
            <pc:sldMk cId="186671731" sldId="278"/>
            <ac:picMk id="8" creationId="{EDF750D7-FA9A-895F-93B1-056C50A74649}"/>
          </ac:picMkLst>
        </pc:picChg>
        <pc:picChg chg="add del mod">
          <ac:chgData name="Emily Huang" userId="73fde48b404129ac" providerId="LiveId" clId="{7E22A8EC-F2E9-4148-9AB7-2BECE723ED43}" dt="2024-07-17T15:04:37.602" v="2780" actId="21"/>
          <ac:picMkLst>
            <pc:docMk/>
            <pc:sldMk cId="186671731" sldId="278"/>
            <ac:picMk id="9" creationId="{59E46D51-B886-9BBF-86BE-CA6377E673D9}"/>
          </ac:picMkLst>
        </pc:picChg>
      </pc:sldChg>
      <pc:sldChg chg="addSp delSp modSp add del mod">
        <pc:chgData name="Emily Huang" userId="73fde48b404129ac" providerId="LiveId" clId="{7E22A8EC-F2E9-4148-9AB7-2BECE723ED43}" dt="2024-07-17T18:20:39.579" v="3633" actId="47"/>
        <pc:sldMkLst>
          <pc:docMk/>
          <pc:sldMk cId="498638271" sldId="279"/>
        </pc:sldMkLst>
        <pc:spChg chg="add del">
          <ac:chgData name="Emily Huang" userId="73fde48b404129ac" providerId="LiveId" clId="{7E22A8EC-F2E9-4148-9AB7-2BECE723ED43}" dt="2024-07-15T13:57:02.667" v="842"/>
          <ac:spMkLst>
            <pc:docMk/>
            <pc:sldMk cId="498638271" sldId="279"/>
            <ac:spMk id="2" creationId="{66E1CBEC-B767-CCE3-572D-D4AA73EE4F8E}"/>
          </ac:spMkLst>
        </pc:spChg>
        <pc:spChg chg="mod">
          <ac:chgData name="Emily Huang" userId="73fde48b404129ac" providerId="LiveId" clId="{7E22A8EC-F2E9-4148-9AB7-2BECE723ED43}" dt="2024-07-15T13:56:31.063" v="840"/>
          <ac:spMkLst>
            <pc:docMk/>
            <pc:sldMk cId="498638271" sldId="279"/>
            <ac:spMk id="4" creationId="{9DC94D0A-EF62-4C64-0EC8-564A46F8B3DE}"/>
          </ac:spMkLst>
        </pc:spChg>
        <pc:spChg chg="add mod">
          <ac:chgData name="Emily Huang" userId="73fde48b404129ac" providerId="LiveId" clId="{7E22A8EC-F2E9-4148-9AB7-2BECE723ED43}" dt="2024-07-15T14:04:30.581" v="989" actId="20577"/>
          <ac:spMkLst>
            <pc:docMk/>
            <pc:sldMk cId="498638271" sldId="279"/>
            <ac:spMk id="5" creationId="{098A582E-780F-55C4-68A6-D2844EDF6198}"/>
          </ac:spMkLst>
        </pc:spChg>
        <pc:spChg chg="add del">
          <ac:chgData name="Emily Huang" userId="73fde48b404129ac" providerId="LiveId" clId="{7E22A8EC-F2E9-4148-9AB7-2BECE723ED43}" dt="2024-07-15T13:57:13.094" v="845"/>
          <ac:spMkLst>
            <pc:docMk/>
            <pc:sldMk cId="498638271" sldId="279"/>
            <ac:spMk id="7" creationId="{C7D29F6B-78E0-E879-346A-C63FEE3440E4}"/>
          </ac:spMkLst>
        </pc:spChg>
        <pc:picChg chg="del">
          <ac:chgData name="Emily Huang" userId="73fde48b404129ac" providerId="LiveId" clId="{7E22A8EC-F2E9-4148-9AB7-2BECE723ED43}" dt="2024-07-15T13:56:25.276" v="839" actId="478"/>
          <ac:picMkLst>
            <pc:docMk/>
            <pc:sldMk cId="498638271" sldId="279"/>
            <ac:picMk id="6" creationId="{A0395DA6-2699-61F1-7C53-E8579E6BF8EF}"/>
          </ac:picMkLst>
        </pc:picChg>
        <pc:picChg chg="del">
          <ac:chgData name="Emily Huang" userId="73fde48b404129ac" providerId="LiveId" clId="{7E22A8EC-F2E9-4148-9AB7-2BECE723ED43}" dt="2024-07-15T13:56:24.571" v="838" actId="478"/>
          <ac:picMkLst>
            <pc:docMk/>
            <pc:sldMk cId="498638271" sldId="279"/>
            <ac:picMk id="9" creationId="{59E46D51-B886-9BBF-86BE-CA6377E673D9}"/>
          </ac:picMkLst>
        </pc:picChg>
      </pc:sldChg>
      <pc:sldChg chg="addSp delSp modSp add mod">
        <pc:chgData name="Emily Huang" userId="73fde48b404129ac" providerId="LiveId" clId="{7E22A8EC-F2E9-4148-9AB7-2BECE723ED43}" dt="2024-07-25T13:50:54.592" v="4118" actId="6549"/>
        <pc:sldMkLst>
          <pc:docMk/>
          <pc:sldMk cId="598375656" sldId="280"/>
        </pc:sldMkLst>
        <pc:spChg chg="add del">
          <ac:chgData name="Emily Huang" userId="73fde48b404129ac" providerId="LiveId" clId="{7E22A8EC-F2E9-4148-9AB7-2BECE723ED43}" dt="2024-07-15T13:59:51.946" v="871"/>
          <ac:spMkLst>
            <pc:docMk/>
            <pc:sldMk cId="598375656" sldId="280"/>
            <ac:spMk id="2" creationId="{2F253DB0-DCD2-E76F-0900-637D8FA93757}"/>
          </ac:spMkLst>
        </pc:spChg>
        <pc:spChg chg="mod">
          <ac:chgData name="Emily Huang" userId="73fde48b404129ac" providerId="LiveId" clId="{7E22A8EC-F2E9-4148-9AB7-2BECE723ED43}" dt="2024-07-15T13:59:45.573" v="869" actId="20577"/>
          <ac:spMkLst>
            <pc:docMk/>
            <pc:sldMk cId="598375656" sldId="280"/>
            <ac:spMk id="4" creationId="{9DC94D0A-EF62-4C64-0EC8-564A46F8B3DE}"/>
          </ac:spMkLst>
        </pc:spChg>
        <pc:spChg chg="mod">
          <ac:chgData name="Emily Huang" userId="73fde48b404129ac" providerId="LiveId" clId="{7E22A8EC-F2E9-4148-9AB7-2BECE723ED43}" dt="2024-07-25T13:50:54.592" v="4118" actId="6549"/>
          <ac:spMkLst>
            <pc:docMk/>
            <pc:sldMk cId="598375656" sldId="280"/>
            <ac:spMk id="5" creationId="{098A582E-780F-55C4-68A6-D2844EDF6198}"/>
          </ac:spMkLst>
        </pc:spChg>
        <pc:picChg chg="add mod">
          <ac:chgData name="Emily Huang" userId="73fde48b404129ac" providerId="LiveId" clId="{7E22A8EC-F2E9-4148-9AB7-2BECE723ED43}" dt="2024-07-17T18:53:14.523" v="3984" actId="1076"/>
          <ac:picMkLst>
            <pc:docMk/>
            <pc:sldMk cId="598375656" sldId="280"/>
            <ac:picMk id="6" creationId="{7777D663-9A13-A53B-B9D8-3CF99438A157}"/>
          </ac:picMkLst>
        </pc:picChg>
      </pc:sldChg>
      <pc:sldChg chg="addSp delSp modSp add mod modNotesTx">
        <pc:chgData name="Emily Huang" userId="73fde48b404129ac" providerId="LiveId" clId="{7E22A8EC-F2E9-4148-9AB7-2BECE723ED43}" dt="2024-07-17T19:01:46.432" v="4011" actId="20577"/>
        <pc:sldMkLst>
          <pc:docMk/>
          <pc:sldMk cId="729161432" sldId="281"/>
        </pc:sldMkLst>
        <pc:spChg chg="mod">
          <ac:chgData name="Emily Huang" userId="73fde48b404129ac" providerId="LiveId" clId="{7E22A8EC-F2E9-4148-9AB7-2BECE723ED43}" dt="2024-07-17T14:40:57.281" v="2606" actId="20577"/>
          <ac:spMkLst>
            <pc:docMk/>
            <pc:sldMk cId="729161432" sldId="281"/>
            <ac:spMk id="4" creationId="{9DC94D0A-EF62-4C64-0EC8-564A46F8B3DE}"/>
          </ac:spMkLst>
        </pc:spChg>
        <pc:spChg chg="add mod">
          <ac:chgData name="Emily Huang" userId="73fde48b404129ac" providerId="LiveId" clId="{7E22A8EC-F2E9-4148-9AB7-2BECE723ED43}" dt="2024-07-17T19:01:46.432" v="4011" actId="20577"/>
          <ac:spMkLst>
            <pc:docMk/>
            <pc:sldMk cId="729161432" sldId="281"/>
            <ac:spMk id="7" creationId="{54D86ACE-87BE-A05B-0D08-465A0F7CA70D}"/>
          </ac:spMkLst>
        </pc:spChg>
        <pc:spChg chg="add del mod">
          <ac:chgData name="Emily Huang" userId="73fde48b404129ac" providerId="LiveId" clId="{7E22A8EC-F2E9-4148-9AB7-2BECE723ED43}" dt="2024-07-17T14:57:28.265" v="2743" actId="478"/>
          <ac:spMkLst>
            <pc:docMk/>
            <pc:sldMk cId="729161432" sldId="281"/>
            <ac:spMk id="12" creationId="{7594E238-00BE-BC94-F627-0912C9FA22B7}"/>
          </ac:spMkLst>
        </pc:spChg>
        <pc:picChg chg="add del mod">
          <ac:chgData name="Emily Huang" userId="73fde48b404129ac" providerId="LiveId" clId="{7E22A8EC-F2E9-4148-9AB7-2BECE723ED43}" dt="2024-07-16T13:19:55.046" v="1517" actId="478"/>
          <ac:picMkLst>
            <pc:docMk/>
            <pc:sldMk cId="729161432" sldId="281"/>
            <ac:picMk id="5" creationId="{6F7B98B4-CC9C-E4A1-A0E1-AEF9E18DCE21}"/>
          </ac:picMkLst>
        </pc:picChg>
        <pc:picChg chg="del">
          <ac:chgData name="Emily Huang" userId="73fde48b404129ac" providerId="LiveId" clId="{7E22A8EC-F2E9-4148-9AB7-2BECE723ED43}" dt="2024-07-16T05:12:59.574" v="1231" actId="478"/>
          <ac:picMkLst>
            <pc:docMk/>
            <pc:sldMk cId="729161432" sldId="281"/>
            <ac:picMk id="6" creationId="{B81A7682-4A76-5120-DF89-FED2601EDEEF}"/>
          </ac:picMkLst>
        </pc:picChg>
        <pc:picChg chg="mod">
          <ac:chgData name="Emily Huang" userId="73fde48b404129ac" providerId="LiveId" clId="{7E22A8EC-F2E9-4148-9AB7-2BECE723ED43}" dt="2024-07-17T14:28:40.496" v="2559" actId="1076"/>
          <ac:picMkLst>
            <pc:docMk/>
            <pc:sldMk cId="729161432" sldId="281"/>
            <ac:picMk id="8" creationId="{233A5801-C98A-D627-4FA0-D58E8EB2B606}"/>
          </ac:picMkLst>
        </pc:picChg>
        <pc:picChg chg="del">
          <ac:chgData name="Emily Huang" userId="73fde48b404129ac" providerId="LiveId" clId="{7E22A8EC-F2E9-4148-9AB7-2BECE723ED43}" dt="2024-07-16T05:13:01.409" v="1232" actId="478"/>
          <ac:picMkLst>
            <pc:docMk/>
            <pc:sldMk cId="729161432" sldId="281"/>
            <ac:picMk id="10" creationId="{052639C6-4B75-F224-DD0D-60F04CC5C705}"/>
          </ac:picMkLst>
        </pc:picChg>
        <pc:picChg chg="add mod">
          <ac:chgData name="Emily Huang" userId="73fde48b404129ac" providerId="LiveId" clId="{7E22A8EC-F2E9-4148-9AB7-2BECE723ED43}" dt="2024-07-17T14:28:49.876" v="2563" actId="14100"/>
          <ac:picMkLst>
            <pc:docMk/>
            <pc:sldMk cId="729161432" sldId="281"/>
            <ac:picMk id="11" creationId="{B944FE59-593C-405C-B36B-7DEDF54B2BC5}"/>
          </ac:picMkLst>
        </pc:picChg>
      </pc:sldChg>
      <pc:sldChg chg="addSp delSp modSp add del mod ord modNotesTx">
        <pc:chgData name="Emily Huang" userId="73fde48b404129ac" providerId="LiveId" clId="{7E22A8EC-F2E9-4148-9AB7-2BECE723ED43}" dt="2024-07-17T15:50:05.792" v="3115" actId="2696"/>
        <pc:sldMkLst>
          <pc:docMk/>
          <pc:sldMk cId="669069126" sldId="282"/>
        </pc:sldMkLst>
        <pc:spChg chg="add del mod">
          <ac:chgData name="Emily Huang" userId="73fde48b404129ac" providerId="LiveId" clId="{7E22A8EC-F2E9-4148-9AB7-2BECE723ED43}" dt="2024-07-17T15:50:03.596" v="3114"/>
          <ac:spMkLst>
            <pc:docMk/>
            <pc:sldMk cId="669069126" sldId="282"/>
            <ac:spMk id="10" creationId="{E7D78D24-B3AB-F19E-0239-ABC16ED0826F}"/>
          </ac:spMkLst>
        </pc:spChg>
        <pc:picChg chg="add del mod">
          <ac:chgData name="Emily Huang" userId="73fde48b404129ac" providerId="LiveId" clId="{7E22A8EC-F2E9-4148-9AB7-2BECE723ED43}" dt="2024-07-16T13:35:13.487" v="1581" actId="478"/>
          <ac:picMkLst>
            <pc:docMk/>
            <pc:sldMk cId="669069126" sldId="282"/>
            <ac:picMk id="5" creationId="{4FBE7137-57F5-73D8-D574-F013A1BEB020}"/>
          </ac:picMkLst>
        </pc:picChg>
        <pc:picChg chg="del">
          <ac:chgData name="Emily Huang" userId="73fde48b404129ac" providerId="LiveId" clId="{7E22A8EC-F2E9-4148-9AB7-2BECE723ED43}" dt="2024-07-16T08:37:04.712" v="1297" actId="478"/>
          <ac:picMkLst>
            <pc:docMk/>
            <pc:sldMk cId="669069126" sldId="282"/>
            <ac:picMk id="6" creationId="{A0395DA6-2699-61F1-7C53-E8579E6BF8EF}"/>
          </ac:picMkLst>
        </pc:picChg>
        <pc:picChg chg="add del mod">
          <ac:chgData name="Emily Huang" userId="73fde48b404129ac" providerId="LiveId" clId="{7E22A8EC-F2E9-4148-9AB7-2BECE723ED43}" dt="2024-07-17T15:49:51.227" v="3111" actId="478"/>
          <ac:picMkLst>
            <pc:docMk/>
            <pc:sldMk cId="669069126" sldId="282"/>
            <ac:picMk id="8" creationId="{447BF29D-0AF4-4A48-0369-56FF3B4968CE}"/>
          </ac:picMkLst>
        </pc:picChg>
        <pc:picChg chg="del">
          <ac:chgData name="Emily Huang" userId="73fde48b404129ac" providerId="LiveId" clId="{7E22A8EC-F2E9-4148-9AB7-2BECE723ED43}" dt="2024-07-16T08:37:03.963" v="1296" actId="478"/>
          <ac:picMkLst>
            <pc:docMk/>
            <pc:sldMk cId="669069126" sldId="282"/>
            <ac:picMk id="9" creationId="{59E46D51-B886-9BBF-86BE-CA6377E673D9}"/>
          </ac:picMkLst>
        </pc:picChg>
      </pc:sldChg>
      <pc:sldChg chg="add modNotesTx">
        <pc:chgData name="Emily Huang" userId="73fde48b404129ac" providerId="LiveId" clId="{7E22A8EC-F2E9-4148-9AB7-2BECE723ED43}" dt="2024-07-17T18:07:15.465" v="3568" actId="20577"/>
        <pc:sldMkLst>
          <pc:docMk/>
          <pc:sldMk cId="2171993177" sldId="283"/>
        </pc:sldMkLst>
      </pc:sldChg>
      <pc:sldChg chg="addSp delSp modSp add mod modNotesTx">
        <pc:chgData name="Emily Huang" userId="73fde48b404129ac" providerId="LiveId" clId="{7E22A8EC-F2E9-4148-9AB7-2BECE723ED43}" dt="2024-07-17T18:07:38.590" v="3569" actId="6549"/>
        <pc:sldMkLst>
          <pc:docMk/>
          <pc:sldMk cId="1685289247" sldId="284"/>
        </pc:sldMkLst>
        <pc:spChg chg="mod">
          <ac:chgData name="Emily Huang" userId="73fde48b404129ac" providerId="LiveId" clId="{7E22A8EC-F2E9-4148-9AB7-2BECE723ED43}" dt="2024-07-17T17:27:15.144" v="3471" actId="6549"/>
          <ac:spMkLst>
            <pc:docMk/>
            <pc:sldMk cId="1685289247" sldId="284"/>
            <ac:spMk id="5" creationId="{BAD3DD8E-0492-4A48-B06C-F87FA5CFE3C0}"/>
          </ac:spMkLst>
        </pc:spChg>
        <pc:picChg chg="add mod">
          <ac:chgData name="Emily Huang" userId="73fde48b404129ac" providerId="LiveId" clId="{7E22A8EC-F2E9-4148-9AB7-2BECE723ED43}" dt="2024-07-17T12:51:33.191" v="2309" actId="14100"/>
          <ac:picMkLst>
            <pc:docMk/>
            <pc:sldMk cId="1685289247" sldId="284"/>
            <ac:picMk id="3" creationId="{67DFA4D8-CDEA-9D83-A68F-57934382F4E0}"/>
          </ac:picMkLst>
        </pc:picChg>
        <pc:picChg chg="del">
          <ac:chgData name="Emily Huang" userId="73fde48b404129ac" providerId="LiveId" clId="{7E22A8EC-F2E9-4148-9AB7-2BECE723ED43}" dt="2024-07-16T12:25:08.016" v="1326" actId="478"/>
          <ac:picMkLst>
            <pc:docMk/>
            <pc:sldMk cId="1685289247" sldId="284"/>
            <ac:picMk id="4" creationId="{6619C1B9-BB93-51C0-4E93-E4C0B5411915}"/>
          </ac:picMkLst>
        </pc:picChg>
        <pc:picChg chg="del">
          <ac:chgData name="Emily Huang" userId="73fde48b404129ac" providerId="LiveId" clId="{7E22A8EC-F2E9-4148-9AB7-2BECE723ED43}" dt="2024-07-16T12:25:15.115" v="1327" actId="478"/>
          <ac:picMkLst>
            <pc:docMk/>
            <pc:sldMk cId="1685289247" sldId="284"/>
            <ac:picMk id="6" creationId="{5AC6FA3E-CF61-3D46-DD07-D7240896F9AB}"/>
          </ac:picMkLst>
        </pc:picChg>
        <pc:picChg chg="del">
          <ac:chgData name="Emily Huang" userId="73fde48b404129ac" providerId="LiveId" clId="{7E22A8EC-F2E9-4148-9AB7-2BECE723ED43}" dt="2024-07-16T12:25:06.291" v="1324" actId="478"/>
          <ac:picMkLst>
            <pc:docMk/>
            <pc:sldMk cId="1685289247" sldId="284"/>
            <ac:picMk id="8" creationId="{AF7597A8-3C51-9BFE-48E2-A0EEB6133872}"/>
          </ac:picMkLst>
        </pc:picChg>
        <pc:picChg chg="del">
          <ac:chgData name="Emily Huang" userId="73fde48b404129ac" providerId="LiveId" clId="{7E22A8EC-F2E9-4148-9AB7-2BECE723ED43}" dt="2024-07-16T12:25:07.155" v="1325" actId="478"/>
          <ac:picMkLst>
            <pc:docMk/>
            <pc:sldMk cId="1685289247" sldId="284"/>
            <ac:picMk id="9" creationId="{BDCB69AF-0F0E-4C00-273E-F72BFBA45BC7}"/>
          </ac:picMkLst>
        </pc:picChg>
        <pc:picChg chg="add mod">
          <ac:chgData name="Emily Huang" userId="73fde48b404129ac" providerId="LiveId" clId="{7E22A8EC-F2E9-4148-9AB7-2BECE723ED43}" dt="2024-07-17T12:51:44.454" v="2311" actId="14100"/>
          <ac:picMkLst>
            <pc:docMk/>
            <pc:sldMk cId="1685289247" sldId="284"/>
            <ac:picMk id="11" creationId="{895C2BCF-D1FD-873C-9B72-0719434A4E84}"/>
          </ac:picMkLst>
        </pc:picChg>
      </pc:sldChg>
      <pc:sldChg chg="addSp delSp modSp add mod modNotesTx">
        <pc:chgData name="Emily Huang" userId="73fde48b404129ac" providerId="LiveId" clId="{7E22A8EC-F2E9-4148-9AB7-2BECE723ED43}" dt="2024-07-17T13:54:09.915" v="2509"/>
        <pc:sldMkLst>
          <pc:docMk/>
          <pc:sldMk cId="3207717674" sldId="285"/>
        </pc:sldMkLst>
        <pc:picChg chg="add mod">
          <ac:chgData name="Emily Huang" userId="73fde48b404129ac" providerId="LiveId" clId="{7E22A8EC-F2E9-4148-9AB7-2BECE723ED43}" dt="2024-07-16T12:43:43.296" v="1413" actId="14100"/>
          <ac:picMkLst>
            <pc:docMk/>
            <pc:sldMk cId="3207717674" sldId="285"/>
            <ac:picMk id="5" creationId="{CC6713AC-73F4-C141-43DA-917B8AC79FD0}"/>
          </ac:picMkLst>
        </pc:picChg>
        <pc:picChg chg="add mod">
          <ac:chgData name="Emily Huang" userId="73fde48b404129ac" providerId="LiveId" clId="{7E22A8EC-F2E9-4148-9AB7-2BECE723ED43}" dt="2024-07-16T12:43:45.669" v="1414" actId="14100"/>
          <ac:picMkLst>
            <pc:docMk/>
            <pc:sldMk cId="3207717674" sldId="285"/>
            <ac:picMk id="7" creationId="{8CC08524-A874-2861-6CDA-BAF4A282C593}"/>
          </ac:picMkLst>
        </pc:picChg>
        <pc:picChg chg="del mod">
          <ac:chgData name="Emily Huang" userId="73fde48b404129ac" providerId="LiveId" clId="{7E22A8EC-F2E9-4148-9AB7-2BECE723ED43}" dt="2024-07-16T12:43:00.269" v="1397" actId="478"/>
          <ac:picMkLst>
            <pc:docMk/>
            <pc:sldMk cId="3207717674" sldId="285"/>
            <ac:picMk id="11" creationId="{B593A98D-CE4E-95E8-4C30-3D79ED04B482}"/>
          </ac:picMkLst>
        </pc:picChg>
        <pc:picChg chg="del mod">
          <ac:chgData name="Emily Huang" userId="73fde48b404129ac" providerId="LiveId" clId="{7E22A8EC-F2E9-4148-9AB7-2BECE723ED43}" dt="2024-07-16T12:43:06.410" v="1399" actId="478"/>
          <ac:picMkLst>
            <pc:docMk/>
            <pc:sldMk cId="3207717674" sldId="285"/>
            <ac:picMk id="15" creationId="{73F2D471-4A66-A5B3-31B7-5B0567DC533B}"/>
          </ac:picMkLst>
        </pc:picChg>
        <pc:picChg chg="del">
          <ac:chgData name="Emily Huang" userId="73fde48b404129ac" providerId="LiveId" clId="{7E22A8EC-F2E9-4148-9AB7-2BECE723ED43}" dt="2024-07-16T12:42:18.814" v="1392" actId="478"/>
          <ac:picMkLst>
            <pc:docMk/>
            <pc:sldMk cId="3207717674" sldId="285"/>
            <ac:picMk id="19" creationId="{4707EC57-F358-731E-5C68-B6FAF6761598}"/>
          </ac:picMkLst>
        </pc:picChg>
      </pc:sldChg>
      <pc:sldChg chg="addSp delSp modSp add mod modNotesTx">
        <pc:chgData name="Emily Huang" userId="73fde48b404129ac" providerId="LiveId" clId="{7E22A8EC-F2E9-4148-9AB7-2BECE723ED43}" dt="2024-07-25T13:41:22.042" v="4063" actId="1076"/>
        <pc:sldMkLst>
          <pc:docMk/>
          <pc:sldMk cId="2567956303" sldId="286"/>
        </pc:sldMkLst>
        <pc:spChg chg="add del">
          <ac:chgData name="Emily Huang" userId="73fde48b404129ac" providerId="LiveId" clId="{7E22A8EC-F2E9-4148-9AB7-2BECE723ED43}" dt="2024-07-25T13:40:48.969" v="4054"/>
          <ac:spMkLst>
            <pc:docMk/>
            <pc:sldMk cId="2567956303" sldId="286"/>
            <ac:spMk id="2" creationId="{D8C7171F-D2EB-01EF-1671-454EE1F13BA3}"/>
          </ac:spMkLst>
        </pc:spChg>
        <pc:spChg chg="add mod">
          <ac:chgData name="Emily Huang" userId="73fde48b404129ac" providerId="LiveId" clId="{7E22A8EC-F2E9-4148-9AB7-2BECE723ED43}" dt="2024-07-25T13:41:22.042" v="4063" actId="1076"/>
          <ac:spMkLst>
            <pc:docMk/>
            <pc:sldMk cId="2567956303" sldId="286"/>
            <ac:spMk id="15" creationId="{C2296D0A-1EC7-5FDB-80C1-3341E098940B}"/>
          </ac:spMkLst>
        </pc:spChg>
        <pc:picChg chg="add del mod">
          <ac:chgData name="Emily Huang" userId="73fde48b404129ac" providerId="LiveId" clId="{7E22A8EC-F2E9-4148-9AB7-2BECE723ED43}" dt="2024-07-16T12:59:44.444" v="1472" actId="21"/>
          <ac:picMkLst>
            <pc:docMk/>
            <pc:sldMk cId="2567956303" sldId="286"/>
            <ac:picMk id="5" creationId="{10DCB871-4198-45D7-856F-B02F5C65534B}"/>
          </ac:picMkLst>
        </pc:picChg>
        <pc:picChg chg="add del mod">
          <ac:chgData name="Emily Huang" userId="73fde48b404129ac" providerId="LiveId" clId="{7E22A8EC-F2E9-4148-9AB7-2BECE723ED43}" dt="2024-07-16T13:16:15.175" v="1486" actId="478"/>
          <ac:picMkLst>
            <pc:docMk/>
            <pc:sldMk cId="2567956303" sldId="286"/>
            <ac:picMk id="7" creationId="{AFA616CF-CDDC-B6A7-79FB-0CB21CDFF8EC}"/>
          </ac:picMkLst>
        </pc:picChg>
        <pc:picChg chg="add del mod">
          <ac:chgData name="Emily Huang" userId="73fde48b404129ac" providerId="LiveId" clId="{7E22A8EC-F2E9-4148-9AB7-2BECE723ED43}" dt="2024-07-16T13:17:24.428" v="1499" actId="478"/>
          <ac:picMkLst>
            <pc:docMk/>
            <pc:sldMk cId="2567956303" sldId="286"/>
            <ac:picMk id="8" creationId="{2E6F9058-91E2-7EFC-30DB-991ABCCD747E}"/>
          </ac:picMkLst>
        </pc:picChg>
        <pc:picChg chg="add mod">
          <ac:chgData name="Emily Huang" userId="73fde48b404129ac" providerId="LiveId" clId="{7E22A8EC-F2E9-4148-9AB7-2BECE723ED43}" dt="2024-07-16T13:17:54.531" v="1508" actId="1037"/>
          <ac:picMkLst>
            <pc:docMk/>
            <pc:sldMk cId="2567956303" sldId="286"/>
            <ac:picMk id="10" creationId="{2C8344BF-5FF1-3CF1-4AE5-F76E9989C6BC}"/>
          </ac:picMkLst>
        </pc:picChg>
        <pc:picChg chg="del">
          <ac:chgData name="Emily Huang" userId="73fde48b404129ac" providerId="LiveId" clId="{7E22A8EC-F2E9-4148-9AB7-2BECE723ED43}" dt="2024-07-16T12:57:01.329" v="1438" actId="478"/>
          <ac:picMkLst>
            <pc:docMk/>
            <pc:sldMk cId="2567956303" sldId="286"/>
            <ac:picMk id="12" creationId="{B689B69C-5A2A-34B4-04CA-D2980F780B8D}"/>
          </ac:picMkLst>
        </pc:picChg>
        <pc:picChg chg="add mod">
          <ac:chgData name="Emily Huang" userId="73fde48b404129ac" providerId="LiveId" clId="{7E22A8EC-F2E9-4148-9AB7-2BECE723ED43}" dt="2024-07-16T13:25:59.187" v="1543" actId="14100"/>
          <ac:picMkLst>
            <pc:docMk/>
            <pc:sldMk cId="2567956303" sldId="286"/>
            <ac:picMk id="13" creationId="{BC8EAA5C-2C02-BDE4-3AAE-8033845FE9ED}"/>
          </ac:picMkLst>
        </pc:picChg>
        <pc:picChg chg="del">
          <ac:chgData name="Emily Huang" userId="73fde48b404129ac" providerId="LiveId" clId="{7E22A8EC-F2E9-4148-9AB7-2BECE723ED43}" dt="2024-07-16T12:57:23.031" v="1442" actId="478"/>
          <ac:picMkLst>
            <pc:docMk/>
            <pc:sldMk cId="2567956303" sldId="286"/>
            <ac:picMk id="14" creationId="{307ED614-B152-0ECE-9935-1D2CCF273004}"/>
          </ac:picMkLst>
        </pc:picChg>
        <pc:picChg chg="del">
          <ac:chgData name="Emily Huang" userId="73fde48b404129ac" providerId="LiveId" clId="{7E22A8EC-F2E9-4148-9AB7-2BECE723ED43}" dt="2024-07-16T12:57:01.860" v="1439" actId="478"/>
          <ac:picMkLst>
            <pc:docMk/>
            <pc:sldMk cId="2567956303" sldId="286"/>
            <ac:picMk id="16" creationId="{0BC3CD0A-DC25-C262-2735-5C4496211CA5}"/>
          </ac:picMkLst>
        </pc:picChg>
      </pc:sldChg>
      <pc:sldChg chg="addSp delSp modSp add mod">
        <pc:chgData name="Emily Huang" userId="73fde48b404129ac" providerId="LiveId" clId="{7E22A8EC-F2E9-4148-9AB7-2BECE723ED43}" dt="2024-07-17T13:39:07.911" v="2455" actId="1076"/>
        <pc:sldMkLst>
          <pc:docMk/>
          <pc:sldMk cId="1942915436" sldId="287"/>
        </pc:sldMkLst>
        <pc:spChg chg="add mod">
          <ac:chgData name="Emily Huang" userId="73fde48b404129ac" providerId="LiveId" clId="{7E22A8EC-F2E9-4148-9AB7-2BECE723ED43}" dt="2024-07-17T13:37:24.644" v="2442" actId="113"/>
          <ac:spMkLst>
            <pc:docMk/>
            <pc:sldMk cId="1942915436" sldId="287"/>
            <ac:spMk id="18" creationId="{3A460C5B-702D-B313-104C-EEB14F6D5533}"/>
          </ac:spMkLst>
        </pc:spChg>
        <pc:spChg chg="add mod">
          <ac:chgData name="Emily Huang" userId="73fde48b404129ac" providerId="LiveId" clId="{7E22A8EC-F2E9-4148-9AB7-2BECE723ED43}" dt="2024-07-17T13:39:07.911" v="2455" actId="1076"/>
          <ac:spMkLst>
            <pc:docMk/>
            <pc:sldMk cId="1942915436" sldId="287"/>
            <ac:spMk id="19" creationId="{3EDE2DA9-7988-2FAE-87D8-46C0AC6A8396}"/>
          </ac:spMkLst>
        </pc:spChg>
        <pc:picChg chg="del mod">
          <ac:chgData name="Emily Huang" userId="73fde48b404129ac" providerId="LiveId" clId="{7E22A8EC-F2E9-4148-9AB7-2BECE723ED43}" dt="2024-07-16T13:20:08.807" v="1523" actId="478"/>
          <ac:picMkLst>
            <pc:docMk/>
            <pc:sldMk cId="1942915436" sldId="287"/>
            <ac:picMk id="5" creationId="{6F7B98B4-CC9C-E4A1-A0E1-AEF9E18DCE21}"/>
          </ac:picMkLst>
        </pc:picChg>
        <pc:picChg chg="add del mod">
          <ac:chgData name="Emily Huang" userId="73fde48b404129ac" providerId="LiveId" clId="{7E22A8EC-F2E9-4148-9AB7-2BECE723ED43}" dt="2024-07-16T13:29:53.874" v="1550" actId="478"/>
          <ac:picMkLst>
            <pc:docMk/>
            <pc:sldMk cId="1942915436" sldId="287"/>
            <ac:picMk id="6" creationId="{DA3F767B-1A59-8D86-E096-F0B724EB99B9}"/>
          </ac:picMkLst>
        </pc:picChg>
        <pc:picChg chg="del">
          <ac:chgData name="Emily Huang" userId="73fde48b404129ac" providerId="LiveId" clId="{7E22A8EC-F2E9-4148-9AB7-2BECE723ED43}" dt="2024-07-16T13:20:07.093" v="1521" actId="478"/>
          <ac:picMkLst>
            <pc:docMk/>
            <pc:sldMk cId="1942915436" sldId="287"/>
            <ac:picMk id="8" creationId="{233A5801-C98A-D627-4FA0-D58E8EB2B606}"/>
          </ac:picMkLst>
        </pc:picChg>
        <pc:picChg chg="add del mod">
          <ac:chgData name="Emily Huang" userId="73fde48b404129ac" providerId="LiveId" clId="{7E22A8EC-F2E9-4148-9AB7-2BECE723ED43}" dt="2024-07-16T13:31:27.035" v="1560" actId="478"/>
          <ac:picMkLst>
            <pc:docMk/>
            <pc:sldMk cId="1942915436" sldId="287"/>
            <ac:picMk id="9" creationId="{D295B89A-B314-28E3-90DC-7CDB63E52A10}"/>
          </ac:picMkLst>
        </pc:picChg>
        <pc:picChg chg="add del mod">
          <ac:chgData name="Emily Huang" userId="73fde48b404129ac" providerId="LiveId" clId="{7E22A8EC-F2E9-4148-9AB7-2BECE723ED43}" dt="2024-07-16T13:33:07.631" v="1571" actId="478"/>
          <ac:picMkLst>
            <pc:docMk/>
            <pc:sldMk cId="1942915436" sldId="287"/>
            <ac:picMk id="11" creationId="{4163F939-8A06-D666-8A84-A64D54E68039}"/>
          </ac:picMkLst>
        </pc:picChg>
        <pc:picChg chg="add del mod">
          <ac:chgData name="Emily Huang" userId="73fde48b404129ac" providerId="LiveId" clId="{7E22A8EC-F2E9-4148-9AB7-2BECE723ED43}" dt="2024-07-17T13:24:42.363" v="2414" actId="478"/>
          <ac:picMkLst>
            <pc:docMk/>
            <pc:sldMk cId="1942915436" sldId="287"/>
            <ac:picMk id="13" creationId="{2E2579A4-CC08-EAA4-BAC2-772B9F643F2B}"/>
          </ac:picMkLst>
        </pc:picChg>
        <pc:picChg chg="add mod">
          <ac:chgData name="Emily Huang" userId="73fde48b404129ac" providerId="LiveId" clId="{7E22A8EC-F2E9-4148-9AB7-2BECE723ED43}" dt="2024-07-17T13:25:09.370" v="2420" actId="14100"/>
          <ac:picMkLst>
            <pc:docMk/>
            <pc:sldMk cId="1942915436" sldId="287"/>
            <ac:picMk id="15" creationId="{5BEB2988-B058-E976-D41F-C9B756149B69}"/>
          </ac:picMkLst>
        </pc:picChg>
        <pc:picChg chg="add mod">
          <ac:chgData name="Emily Huang" userId="73fde48b404129ac" providerId="LiveId" clId="{7E22A8EC-F2E9-4148-9AB7-2BECE723ED43}" dt="2024-07-17T13:25:27.550" v="2425" actId="14100"/>
          <ac:picMkLst>
            <pc:docMk/>
            <pc:sldMk cId="1942915436" sldId="287"/>
            <ac:picMk id="17" creationId="{8B1DE79F-04BA-BED8-1BBE-35BEE36F66BB}"/>
          </ac:picMkLst>
        </pc:picChg>
      </pc:sldChg>
      <pc:sldChg chg="add modNotesTx">
        <pc:chgData name="Emily Huang" userId="73fde48b404129ac" providerId="LiveId" clId="{7E22A8EC-F2E9-4148-9AB7-2BECE723ED43}" dt="2024-07-17T18:06:38.906" v="3564" actId="20577"/>
        <pc:sldMkLst>
          <pc:docMk/>
          <pc:sldMk cId="3891991777" sldId="288"/>
        </pc:sldMkLst>
      </pc:sldChg>
      <pc:sldChg chg="addSp delSp modSp add mod modNotesTx">
        <pc:chgData name="Emily Huang" userId="73fde48b404129ac" providerId="LiveId" clId="{7E22A8EC-F2E9-4148-9AB7-2BECE723ED43}" dt="2024-07-18T07:13:19.083" v="4032" actId="115"/>
        <pc:sldMkLst>
          <pc:docMk/>
          <pc:sldMk cId="1431161375" sldId="289"/>
        </pc:sldMkLst>
        <pc:spChg chg="add del">
          <ac:chgData name="Emily Huang" userId="73fde48b404129ac" providerId="LiveId" clId="{7E22A8EC-F2E9-4148-9AB7-2BECE723ED43}" dt="2024-07-17T16:04:05.856" v="3138"/>
          <ac:spMkLst>
            <pc:docMk/>
            <pc:sldMk cId="1431161375" sldId="289"/>
            <ac:spMk id="2" creationId="{317D05B1-E894-217C-9F47-7D2F2BD886A2}"/>
          </ac:spMkLst>
        </pc:spChg>
        <pc:spChg chg="mod">
          <ac:chgData name="Emily Huang" userId="73fde48b404129ac" providerId="LiveId" clId="{7E22A8EC-F2E9-4148-9AB7-2BECE723ED43}" dt="2024-07-17T16:03:45.098" v="3136" actId="20577"/>
          <ac:spMkLst>
            <pc:docMk/>
            <pc:sldMk cId="1431161375" sldId="289"/>
            <ac:spMk id="5" creationId="{BAD3DD8E-0492-4A48-B06C-F87FA5CFE3C0}"/>
          </ac:spMkLst>
        </pc:spChg>
        <pc:spChg chg="mod">
          <ac:chgData name="Emily Huang" userId="73fde48b404129ac" providerId="LiveId" clId="{7E22A8EC-F2E9-4148-9AB7-2BECE723ED43}" dt="2024-07-18T07:13:19.083" v="4032" actId="115"/>
          <ac:spMkLst>
            <pc:docMk/>
            <pc:sldMk cId="1431161375" sldId="289"/>
            <ac:spMk id="67" creationId="{25AA0A2A-5137-0084-3B56-7944EF75009B}"/>
          </ac:spMkLst>
        </pc:spChg>
        <pc:picChg chg="add del mod">
          <ac:chgData name="Emily Huang" userId="73fde48b404129ac" providerId="LiveId" clId="{7E22A8EC-F2E9-4148-9AB7-2BECE723ED43}" dt="2024-07-17T16:31:31.664" v="3426" actId="478"/>
          <ac:picMkLst>
            <pc:docMk/>
            <pc:sldMk cId="1431161375" sldId="289"/>
            <ac:picMk id="4" creationId="{6D647E7B-ADE8-9F0A-7220-95F7C6BC4297}"/>
          </ac:picMkLst>
        </pc:picChg>
        <pc:picChg chg="add mod">
          <ac:chgData name="Emily Huang" userId="73fde48b404129ac" providerId="LiveId" clId="{7E22A8EC-F2E9-4148-9AB7-2BECE723ED43}" dt="2024-07-17T17:28:33.092" v="3481" actId="14100"/>
          <ac:picMkLst>
            <pc:docMk/>
            <pc:sldMk cId="1431161375" sldId="289"/>
            <ac:picMk id="7" creationId="{F19C13EF-E9B7-5AB3-FF3A-9281E618F947}"/>
          </ac:picMkLst>
        </pc:picChg>
      </pc:sldChg>
      <pc:sldChg chg="modSp add mod modNotesTx">
        <pc:chgData name="Emily Huang" userId="73fde48b404129ac" providerId="LiveId" clId="{7E22A8EC-F2E9-4148-9AB7-2BECE723ED43}" dt="2024-07-25T13:09:15.862" v="4034" actId="6549"/>
        <pc:sldMkLst>
          <pc:docMk/>
          <pc:sldMk cId="1725646118" sldId="290"/>
        </pc:sldMkLst>
        <pc:spChg chg="mod">
          <ac:chgData name="Emily Huang" userId="73fde48b404129ac" providerId="LiveId" clId="{7E22A8EC-F2E9-4148-9AB7-2BECE723ED43}" dt="2024-07-17T16:06:34.513" v="3205"/>
          <ac:spMkLst>
            <pc:docMk/>
            <pc:sldMk cId="1725646118" sldId="290"/>
            <ac:spMk id="5" creationId="{BAD3DD8E-0492-4A48-B06C-F87FA5CFE3C0}"/>
          </ac:spMkLst>
        </pc:spChg>
        <pc:spChg chg="mod">
          <ac:chgData name="Emily Huang" userId="73fde48b404129ac" providerId="LiveId" clId="{7E22A8EC-F2E9-4148-9AB7-2BECE723ED43}" dt="2024-07-17T18:04:51.776" v="3560" actId="113"/>
          <ac:spMkLst>
            <pc:docMk/>
            <pc:sldMk cId="1725646118" sldId="290"/>
            <ac:spMk id="67" creationId="{25AA0A2A-5137-0084-3B56-7944EF75009B}"/>
          </ac:spMkLst>
        </pc:spChg>
      </pc:sldChg>
      <pc:sldChg chg="addSp modSp add mod ord modNotesTx">
        <pc:chgData name="Emily Huang" userId="73fde48b404129ac" providerId="LiveId" clId="{7E22A8EC-F2E9-4148-9AB7-2BECE723ED43}" dt="2024-07-17T18:36:18.590" v="3792" actId="1076"/>
        <pc:sldMkLst>
          <pc:docMk/>
          <pc:sldMk cId="563338662" sldId="291"/>
        </pc:sldMkLst>
        <pc:spChg chg="mod">
          <ac:chgData name="Emily Huang" userId="73fde48b404129ac" providerId="LiveId" clId="{7E22A8EC-F2E9-4148-9AB7-2BECE723ED43}" dt="2024-07-17T18:14:48.005" v="3590" actId="20577"/>
          <ac:spMkLst>
            <pc:docMk/>
            <pc:sldMk cId="563338662" sldId="291"/>
            <ac:spMk id="4" creationId="{9DC94D0A-EF62-4C64-0EC8-564A46F8B3DE}"/>
          </ac:spMkLst>
        </pc:spChg>
        <pc:spChg chg="mod">
          <ac:chgData name="Emily Huang" userId="73fde48b404129ac" providerId="LiveId" clId="{7E22A8EC-F2E9-4148-9AB7-2BECE723ED43}" dt="2024-07-17T18:21:07.990" v="3637" actId="12"/>
          <ac:spMkLst>
            <pc:docMk/>
            <pc:sldMk cId="563338662" sldId="291"/>
            <ac:spMk id="5" creationId="{098A582E-780F-55C4-68A6-D2844EDF6198}"/>
          </ac:spMkLst>
        </pc:spChg>
        <pc:graphicFrameChg chg="add mod modGraphic">
          <ac:chgData name="Emily Huang" userId="73fde48b404129ac" providerId="LiveId" clId="{7E22A8EC-F2E9-4148-9AB7-2BECE723ED43}" dt="2024-07-17T18:32:21.727" v="3770" actId="2166"/>
          <ac:graphicFrameMkLst>
            <pc:docMk/>
            <pc:sldMk cId="563338662" sldId="291"/>
            <ac:graphicFrameMk id="2" creationId="{53BE0181-565B-3F09-B0D3-3CF66604EDCD}"/>
          </ac:graphicFrameMkLst>
        </pc:graphicFrameChg>
        <pc:picChg chg="add mod modCrop">
          <ac:chgData name="Emily Huang" userId="73fde48b404129ac" providerId="LiveId" clId="{7E22A8EC-F2E9-4148-9AB7-2BECE723ED43}" dt="2024-07-17T18:34:48.802" v="3784" actId="1076"/>
          <ac:picMkLst>
            <pc:docMk/>
            <pc:sldMk cId="563338662" sldId="291"/>
            <ac:picMk id="6" creationId="{CA48A7E7-9256-3D3A-8745-275909F2CD50}"/>
          </ac:picMkLst>
        </pc:picChg>
        <pc:picChg chg="add mod modCrop">
          <ac:chgData name="Emily Huang" userId="73fde48b404129ac" providerId="LiveId" clId="{7E22A8EC-F2E9-4148-9AB7-2BECE723ED43}" dt="2024-07-17T18:34:47.076" v="3783" actId="1076"/>
          <ac:picMkLst>
            <pc:docMk/>
            <pc:sldMk cId="563338662" sldId="291"/>
            <ac:picMk id="7" creationId="{B652C928-D2D0-4367-581E-AE8FE996E691}"/>
          </ac:picMkLst>
        </pc:picChg>
        <pc:picChg chg="add mod modCrop">
          <ac:chgData name="Emily Huang" userId="73fde48b404129ac" providerId="LiveId" clId="{7E22A8EC-F2E9-4148-9AB7-2BECE723ED43}" dt="2024-07-17T18:36:18.590" v="3792" actId="1076"/>
          <ac:picMkLst>
            <pc:docMk/>
            <pc:sldMk cId="563338662" sldId="291"/>
            <ac:picMk id="8" creationId="{23714949-78ED-A763-35EC-92291FA6B4A0}"/>
          </ac:picMkLst>
        </pc:picChg>
      </pc:sldChg>
      <pc:sldChg chg="addSp delSp modSp add mod modNotesTx">
        <pc:chgData name="Emily Huang" userId="73fde48b404129ac" providerId="LiveId" clId="{7E22A8EC-F2E9-4148-9AB7-2BECE723ED43}" dt="2024-07-17T18:47:42.112" v="3972" actId="1076"/>
        <pc:sldMkLst>
          <pc:docMk/>
          <pc:sldMk cId="1773626474" sldId="292"/>
        </pc:sldMkLst>
        <pc:spChg chg="mod">
          <ac:chgData name="Emily Huang" userId="73fde48b404129ac" providerId="LiveId" clId="{7E22A8EC-F2E9-4148-9AB7-2BECE723ED43}" dt="2024-07-17T18:27:07.669" v="3729" actId="1035"/>
          <ac:spMkLst>
            <pc:docMk/>
            <pc:sldMk cId="1773626474" sldId="292"/>
            <ac:spMk id="5" creationId="{098A582E-780F-55C4-68A6-D2844EDF6198}"/>
          </ac:spMkLst>
        </pc:spChg>
        <pc:graphicFrameChg chg="mod modGraphic">
          <ac:chgData name="Emily Huang" userId="73fde48b404129ac" providerId="LiveId" clId="{7E22A8EC-F2E9-4148-9AB7-2BECE723ED43}" dt="2024-07-17T18:47:42.112" v="3972" actId="1076"/>
          <ac:graphicFrameMkLst>
            <pc:docMk/>
            <pc:sldMk cId="1773626474" sldId="292"/>
            <ac:graphicFrameMk id="2" creationId="{53BE0181-565B-3F09-B0D3-3CF66604EDCD}"/>
          </ac:graphicFrameMkLst>
        </pc:graphicFrameChg>
        <pc:picChg chg="add mod ord modCrop">
          <ac:chgData name="Emily Huang" userId="73fde48b404129ac" providerId="LiveId" clId="{7E22A8EC-F2E9-4148-9AB7-2BECE723ED43}" dt="2024-07-17T18:47:30.062" v="3971" actId="1076"/>
          <ac:picMkLst>
            <pc:docMk/>
            <pc:sldMk cId="1773626474" sldId="292"/>
            <ac:picMk id="6" creationId="{893A01A1-E9F3-2E2E-4EE6-313B77B790B7}"/>
          </ac:picMkLst>
        </pc:picChg>
        <pc:picChg chg="add del mod modCrop">
          <ac:chgData name="Emily Huang" userId="73fde48b404129ac" providerId="LiveId" clId="{7E22A8EC-F2E9-4148-9AB7-2BECE723ED43}" dt="2024-07-17T18:46:46.854" v="3961" actId="478"/>
          <ac:picMkLst>
            <pc:docMk/>
            <pc:sldMk cId="1773626474" sldId="292"/>
            <ac:picMk id="7" creationId="{91AEAD7B-7EB4-40CD-ED4A-DA7F349AE1D2}"/>
          </ac:picMkLst>
        </pc:picChg>
        <pc:picChg chg="add mod modCrop">
          <ac:chgData name="Emily Huang" userId="73fde48b404129ac" providerId="LiveId" clId="{7E22A8EC-F2E9-4148-9AB7-2BECE723ED43}" dt="2024-07-17T18:44:31.673" v="3938" actId="1076"/>
          <ac:picMkLst>
            <pc:docMk/>
            <pc:sldMk cId="1773626474" sldId="292"/>
            <ac:picMk id="8" creationId="{0AC1AE85-C127-026F-5977-F5609654DB27}"/>
          </ac:picMkLst>
        </pc:picChg>
        <pc:picChg chg="add del mod">
          <ac:chgData name="Emily Huang" userId="73fde48b404129ac" providerId="LiveId" clId="{7E22A8EC-F2E9-4148-9AB7-2BECE723ED43}" dt="2024-07-17T18:46:52.798" v="3964" actId="478"/>
          <ac:picMkLst>
            <pc:docMk/>
            <pc:sldMk cId="1773626474" sldId="292"/>
            <ac:picMk id="10" creationId="{B3A488FA-726E-9E5A-A66A-50B2AF46F8E3}"/>
          </ac:picMkLst>
        </pc:picChg>
        <pc:picChg chg="add mod modCrop">
          <ac:chgData name="Emily Huang" userId="73fde48b404129ac" providerId="LiveId" clId="{7E22A8EC-F2E9-4148-9AB7-2BECE723ED43}" dt="2024-07-17T18:47:26.355" v="3970" actId="1076"/>
          <ac:picMkLst>
            <pc:docMk/>
            <pc:sldMk cId="1773626474" sldId="292"/>
            <ac:picMk id="11" creationId="{8C521286-434D-EFF9-13CF-607170F6A6D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7/26/2024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7/26/2024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 play: Emily: Data Scientist, Audience: Management team from ABC Group</a:t>
            </a:r>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Correlation measures how strongly two variables or features are related</a:t>
            </a:r>
            <a:r>
              <a:rPr lang="en-US" dirty="0"/>
              <a:t>, ranging from -1 to 1. </a:t>
            </a:r>
            <a:r>
              <a:rPr lang="en-US" b="1" dirty="0"/>
              <a:t>A positive correlation means as one variable increases, so does the attrition, while a negative correlation means they move in opposite directions</a:t>
            </a:r>
            <a:r>
              <a:rPr lang="en-US" dirty="0"/>
              <a:t>.</a:t>
            </a:r>
          </a:p>
          <a:p>
            <a:r>
              <a:rPr lang="en-US" dirty="0"/>
              <a:t>The chart reveals that distance from home and number of companies worked have the strongest positive correlations with attrition. </a:t>
            </a:r>
            <a:r>
              <a:rPr lang="en-US" b="1" dirty="0"/>
              <a:t>This means employees living farther from work or with more varied job histories are more likely to leave</a:t>
            </a:r>
            <a:r>
              <a:rPr lang="en-US" dirty="0"/>
              <a:t>. On the flip side, total working years, job level, and years in current role have the strongest negative correlations, indicating that </a:t>
            </a:r>
            <a:r>
              <a:rPr lang="en-US" b="1" dirty="0"/>
              <a:t>more experienced employees and those in higher positions tend to stay longer</a:t>
            </a:r>
            <a:r>
              <a:rPr lang="en-US" dirty="0"/>
              <a:t>.</a:t>
            </a:r>
          </a:p>
          <a:p>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337071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Further investigation with larger datasets or over time is recommended for more robust conclusions about long-term employees</a:t>
            </a:r>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623380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plots compare monthly income and theoretical monthly rate of pay for employees who left versus stayed. The boxplot for each shows the </a:t>
            </a:r>
            <a:r>
              <a:rPr lang="en-US" b="1" dirty="0">
                <a:effectLst/>
              </a:rPr>
              <a:t>spread of income data with the box representing the middle 50% of employees.</a:t>
            </a:r>
            <a:r>
              <a:rPr lang="en-US" dirty="0"/>
              <a:t> The line in the middle of the box represents the </a:t>
            </a:r>
            <a:r>
              <a:rPr lang="en-US" b="1" dirty="0">
                <a:effectLst/>
              </a:rPr>
              <a:t>median</a:t>
            </a:r>
            <a:r>
              <a:rPr lang="en-US" dirty="0"/>
              <a:t> income (the 50th percentile), and the green triangle marks the </a:t>
            </a:r>
            <a:r>
              <a:rPr lang="en-US" b="1" dirty="0">
                <a:effectLst/>
              </a:rPr>
              <a:t>mean/average</a:t>
            </a:r>
            <a:r>
              <a:rPr lang="en-US" dirty="0"/>
              <a:t> value.</a:t>
            </a:r>
          </a:p>
          <a:p>
            <a:r>
              <a:rPr lang="en-US" dirty="0"/>
              <a:t>Interestingly, while actual monthly income is lower for those who left, the theoretical monthly rates are similar or slightly higher. </a:t>
            </a:r>
          </a:p>
          <a:p>
            <a:r>
              <a:rPr lang="en-US" dirty="0"/>
              <a:t>This suggests that actual earnings (base pay plus bonus, overtime etc.), rather than pay rates, may be more influential in attrition decisions. </a:t>
            </a:r>
          </a:p>
          <a:p>
            <a:r>
              <a:rPr lang="en-US" dirty="0"/>
              <a:t>The discrepancy between rate and income also hints at potential differences in work hours or other factors affecting total compensation.</a:t>
            </a:r>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59161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Single employees have highest attrition (25%), married lower (15%), divorced lowest (10%)</a:t>
            </a:r>
          </a:p>
          <a:p>
            <a:pPr>
              <a:buFont typeface="Arial" panose="020B0604020202020204" pitchFamily="34" charset="0"/>
              <a:buChar char="•"/>
            </a:pPr>
            <a:r>
              <a:rPr lang="en-US" dirty="0"/>
              <a:t>HR field shows unexpectedly high attrition</a:t>
            </a:r>
          </a:p>
          <a:p>
            <a:pPr>
              <a:buFont typeface="Arial" panose="020B0604020202020204" pitchFamily="34" charset="0"/>
              <a:buChar char="•"/>
            </a:pPr>
            <a:r>
              <a:rPr lang="en-US" dirty="0"/>
              <a:t>Technical and Marketing degrees associated with higher attrition</a:t>
            </a:r>
          </a:p>
          <a:p>
            <a:pPr>
              <a:buFont typeface="Arial" panose="020B0604020202020204" pitchFamily="34" charset="0"/>
              <a:buChar char="•"/>
            </a:pPr>
            <a:r>
              <a:rPr lang="en-US" dirty="0"/>
              <a:t>Life Sciences and Medical fields retain employees better</a:t>
            </a:r>
          </a:p>
          <a:p>
            <a:pPr>
              <a:buFont typeface="Arial" panose="020B0604020202020204" pitchFamily="34" charset="0"/>
              <a:buChar char="•"/>
            </a:pPr>
            <a:r>
              <a:rPr lang="en-US" dirty="0"/>
              <a:t>Consider targeted retention strategies for single employees and those in high-attrition fields</a:t>
            </a:r>
          </a:p>
          <a:p>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1312333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compares two factors between employees who left and those who stayed: how far they live from work and how many companies they've worked for before.</a:t>
            </a:r>
          </a:p>
          <a:p>
            <a:r>
              <a:rPr lang="en-US" dirty="0"/>
              <a:t>For distance from home, those who left tend to live slightly farther away. The range of distances is also wider for this group. This suggests that a longer commute might play a role in people deciding to leave.</a:t>
            </a:r>
          </a:p>
          <a:p>
            <a:r>
              <a:rPr lang="en-US" dirty="0"/>
              <a:t>Looking at the number of companies worked for, employees who left have typically worked for more companies in the past. This could mean they're more likely to change jobs again. However, the difference isn't huge, so it's just one piece of the puzzle.</a:t>
            </a:r>
          </a:p>
          <a:p>
            <a:r>
              <a:rPr lang="en-US" dirty="0"/>
              <a:t>Both factors show some differences between the two groups, but there's a lot of overlap. This means these aren't the only things influencing whether someone stays or goes.</a:t>
            </a:r>
          </a:p>
          <a:p>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1288851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1.Salary increases alone might not be enough to keep people.</a:t>
            </a:r>
          </a:p>
          <a:p>
            <a:r>
              <a:rPr lang="en-US" dirty="0"/>
              <a:t>2.Half of the people who left got promoted within the past 2 years -The company might want to investigate why recently promoted employees are leaving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effectLst/>
              </a:rPr>
              <a:t>Individual factors likely play a crucial role, suggesting the need for </a:t>
            </a:r>
            <a:r>
              <a:rPr lang="en-US" sz="1200" dirty="0" err="1">
                <a:effectLst/>
              </a:rPr>
              <a:t>personalised</a:t>
            </a:r>
            <a:r>
              <a:rPr lang="en-US" sz="1200" dirty="0">
                <a:effectLst/>
              </a:rPr>
              <a:t> retention strategies</a:t>
            </a:r>
            <a:endParaRPr lang="en-NZ" sz="1200" b="1"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2b.Employees who stayed with the company tend to have gone longer without a promotion compared to those who left. This is contrary to what we might expect and suggests that the relationship between promotions and retention is more complex than initially thought.</a:t>
            </a:r>
          </a:p>
          <a:p>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414972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Recommendations:</a:t>
            </a:r>
          </a:p>
          <a:p>
            <a:pPr marL="285750" indent="-285750">
              <a:buFont typeface="Arial" panose="020B0604020202020204" pitchFamily="34" charset="0"/>
              <a:buChar char="•"/>
            </a:pPr>
            <a:r>
              <a:rPr lang="en-US" sz="1200" dirty="0"/>
              <a:t>Create targeted retention </a:t>
            </a:r>
            <a:r>
              <a:rPr lang="en-US" sz="1200" dirty="0" err="1"/>
              <a:t>programmes</a:t>
            </a:r>
            <a:r>
              <a:rPr lang="en-US" sz="1200" dirty="0"/>
              <a:t> for Sales and Laboratory Technician roles</a:t>
            </a:r>
          </a:p>
          <a:p>
            <a:pPr marL="285750" indent="-285750">
              <a:buFont typeface="Arial" panose="020B0604020202020204" pitchFamily="34" charset="0"/>
              <a:buChar char="•"/>
            </a:pPr>
            <a:r>
              <a:rPr lang="en-US" sz="1200" dirty="0"/>
              <a:t>Implement mentorship and career development initiatives specifically for young employees</a:t>
            </a:r>
          </a:p>
          <a:p>
            <a:pPr marL="285750" indent="-285750">
              <a:buFont typeface="Arial" panose="020B0604020202020204" pitchFamily="34" charset="0"/>
              <a:buChar char="•"/>
            </a:pPr>
            <a:r>
              <a:rPr lang="en-US" sz="1200" dirty="0"/>
              <a:t>Design work-life balance </a:t>
            </a:r>
            <a:r>
              <a:rPr lang="en-US" sz="1200" dirty="0" err="1"/>
              <a:t>programmes</a:t>
            </a:r>
            <a:r>
              <a:rPr lang="en-US" sz="1200" dirty="0"/>
              <a:t> that address the needs of single employees</a:t>
            </a:r>
          </a:p>
          <a:p>
            <a:pPr marL="285750" indent="-285750">
              <a:buFont typeface="Arial" panose="020B0604020202020204" pitchFamily="34" charset="0"/>
              <a:buChar char="•"/>
            </a:pPr>
            <a:r>
              <a:rPr lang="en-US" sz="1200" dirty="0"/>
              <a:t>Consider flexible work arrangements or relocation assistance for employees with long commutes</a:t>
            </a:r>
            <a:endParaRPr lang="en-NZ" sz="1200" dirty="0"/>
          </a:p>
          <a:p>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3304817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Recommendations:</a:t>
            </a:r>
          </a:p>
          <a:p>
            <a:pPr marL="285750" indent="-285750">
              <a:buFont typeface="Arial" panose="020B0604020202020204" pitchFamily="34" charset="0"/>
              <a:buChar char="•"/>
            </a:pPr>
            <a:r>
              <a:rPr lang="en-US" sz="1200" dirty="0"/>
              <a:t>Develop strategies to increase job involvement across all levels</a:t>
            </a:r>
          </a:p>
          <a:p>
            <a:pPr marL="285750" indent="-285750">
              <a:buFont typeface="Arial" panose="020B0604020202020204" pitchFamily="34" charset="0"/>
              <a:buChar char="•"/>
            </a:pPr>
            <a:r>
              <a:rPr lang="en-US" sz="1200" dirty="0"/>
              <a:t>Review and optimize overtime policies and workload distribution</a:t>
            </a:r>
          </a:p>
          <a:p>
            <a:pPr marL="285750" indent="-285750">
              <a:buFont typeface="Arial" panose="020B0604020202020204" pitchFamily="34" charset="0"/>
              <a:buChar char="•"/>
            </a:pPr>
            <a:r>
              <a:rPr lang="en-US" sz="1200" dirty="0"/>
              <a:t>Provide clear job description &amp; expectation before hiring. </a:t>
            </a:r>
          </a:p>
          <a:p>
            <a:pPr marL="285750" indent="-285750">
              <a:buFont typeface="Arial" panose="020B0604020202020204" pitchFamily="34" charset="0"/>
              <a:buChar char="•"/>
            </a:pPr>
            <a:r>
              <a:rPr lang="en-US" sz="1200" dirty="0"/>
              <a:t>Strengthen onboarding and integration </a:t>
            </a:r>
            <a:r>
              <a:rPr lang="en-US" sz="1200" dirty="0" err="1"/>
              <a:t>programmes</a:t>
            </a:r>
            <a:r>
              <a:rPr lang="en-US" sz="1200" dirty="0"/>
              <a:t> for the first 2.5 years of employment or new role transitions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Investigate factors beyond compensation that may influence retention, especially for recently promoted employees</a:t>
            </a:r>
          </a:p>
          <a:p>
            <a:endParaRPr lang="en-NZ"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4236575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22</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800" dirty="0">
                <a:effectLst/>
                <a:latin typeface="Arial" panose="020B0604020202020204" pitchFamily="34" charset="0"/>
              </a:rPr>
              <a:t>Today, I will be presenting our analysis on employee attrition, a critical issue that impacts our organisation's stability and growth. </a:t>
            </a:r>
          </a:p>
          <a:p>
            <a:r>
              <a:rPr lang="en-NZ" sz="1800" dirty="0">
                <a:effectLst/>
                <a:latin typeface="Arial" panose="020B0604020202020204" pitchFamily="34" charset="0"/>
              </a:rPr>
              <a:t>Understanding why employees leave can help us implement effective retention strategies, improve overall employee satisfaction, and ultimately drive the company’s success.</a:t>
            </a:r>
          </a:p>
          <a:p>
            <a:r>
              <a:rPr lang="en-US" sz="2800" dirty="0"/>
              <a:t>High attrition rates can lead to increased recruitment and training costs, loss of institutional knowledge, and decreased morale among remaining staff. Understanding and managing attrition is crucial for maintaining a competitive edge in today's dynamic business landscape.</a:t>
            </a:r>
            <a:endParaRPr lang="en-NZ"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401556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41035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departments, we can see that </a:t>
            </a:r>
            <a:r>
              <a:rPr lang="en-US" b="1" dirty="0"/>
              <a:t>Research &amp; Development is by far our largest</a:t>
            </a:r>
            <a:r>
              <a:rPr lang="en-US" dirty="0"/>
              <a:t>, with nearly 1000 employees. Sales is our second biggest department, while Human Resources is much smaller.</a:t>
            </a:r>
          </a:p>
          <a:p>
            <a:r>
              <a:rPr lang="en-US" dirty="0"/>
              <a:t>When we break it down by job roles, we see a </a:t>
            </a:r>
            <a:r>
              <a:rPr lang="en-US" b="1" dirty="0"/>
              <a:t>more diverse spread</a:t>
            </a:r>
            <a:r>
              <a:rPr lang="en-US" dirty="0"/>
              <a:t>. Sales Executives, Research Scientists, and Laboratory Technicians are our </a:t>
            </a:r>
            <a:r>
              <a:rPr lang="en-US" b="1" dirty="0"/>
              <a:t>top positions in terms of employee counts</a:t>
            </a:r>
            <a:r>
              <a:rPr lang="en-US" dirty="0"/>
              <a:t>. We have </a:t>
            </a:r>
            <a:r>
              <a:rPr lang="en-US" b="1" dirty="0"/>
              <a:t>fewer employees in specialized roles</a:t>
            </a:r>
            <a:r>
              <a:rPr lang="en-US" dirty="0"/>
              <a:t> like Research Director and Human Resources.</a:t>
            </a:r>
          </a:p>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278799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gives us a quick look at who makes up our workforce in terms of age and gender. On the left, we see how old our employees are. </a:t>
            </a:r>
            <a:r>
              <a:rPr lang="en-US" b="1" dirty="0">
                <a:effectLst/>
              </a:rPr>
              <a:t>Most of our team is between late 20s and 40 years old, with fewer people in their early 20s or over 50</a:t>
            </a:r>
            <a:r>
              <a:rPr lang="en-US" dirty="0"/>
              <a:t>. This tells us we have a good mix of experience levels, with a strong core of mid-career professionals. </a:t>
            </a:r>
          </a:p>
          <a:p>
            <a:r>
              <a:rPr lang="en-US" dirty="0"/>
              <a:t>The chart on the right shows us the balance between men and women in our company. We have </a:t>
            </a:r>
            <a:r>
              <a:rPr lang="en-US" b="1" dirty="0">
                <a:effectLst/>
              </a:rPr>
              <a:t>more men than women overall (looks like 6:4 in ratio), but there's still a significant presence of both genders</a:t>
            </a:r>
            <a:r>
              <a:rPr lang="en-US" dirty="0"/>
              <a:t> in our workforce. </a:t>
            </a:r>
          </a:p>
          <a:p>
            <a:r>
              <a:rPr lang="en-US" dirty="0"/>
              <a:t>These insights help us understand the </a:t>
            </a:r>
            <a:r>
              <a:rPr lang="en-US" b="1" dirty="0">
                <a:effectLst/>
              </a:rPr>
              <a:t>basic makeup of our team</a:t>
            </a:r>
            <a:r>
              <a:rPr lang="en-US" dirty="0"/>
              <a:t>, which is important as we think about our company culture, recruitment strategies, and how we can best support our employees' needs and growth.</a:t>
            </a:r>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90205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gives us a clear picture of employee attrition in our company. </a:t>
            </a:r>
          </a:p>
          <a:p>
            <a:r>
              <a:rPr lang="en-US" dirty="0"/>
              <a:t>On the left, we have a bar chart showing </a:t>
            </a:r>
            <a:r>
              <a:rPr lang="en-US" b="1" dirty="0">
                <a:effectLst/>
              </a:rPr>
              <a:t>how many employees are staying with us versus how many have left</a:t>
            </a:r>
            <a:r>
              <a:rPr lang="en-US" dirty="0"/>
              <a:t>. The taller yellow bar represents employees who are still with the company, while the shorter blue bar shows those who have left. </a:t>
            </a:r>
          </a:p>
          <a:p>
            <a:r>
              <a:rPr lang="en-US" dirty="0"/>
              <a:t>The pie chart on the right puts this into </a:t>
            </a:r>
            <a:r>
              <a:rPr lang="en-US" b="1" dirty="0">
                <a:effectLst/>
              </a:rPr>
              <a:t>percentages</a:t>
            </a:r>
            <a:r>
              <a:rPr lang="en-US" dirty="0"/>
              <a:t>. It shows that about 84% of our employees are staying with us, while around 16% have left the company. These numbers help us understand our retention rate. While most of our employees are staying, we still have a </a:t>
            </a:r>
            <a:r>
              <a:rPr lang="en-US" b="1" dirty="0">
                <a:effectLst/>
              </a:rPr>
              <a:t>noticeable portion leaving</a:t>
            </a:r>
            <a:r>
              <a:rPr lang="en-US" dirty="0"/>
              <a:t>. </a:t>
            </a:r>
          </a:p>
          <a:p>
            <a:r>
              <a:rPr lang="en-US" dirty="0"/>
              <a:t>This information is crucial for our HR strategies and can help us focus on ways to keep more of our talented team members on board.</a:t>
            </a:r>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362724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Categorical &amp; Numerical mean. </a:t>
            </a:r>
          </a:p>
          <a:p>
            <a:r>
              <a:rPr lang="en-US" dirty="0"/>
              <a:t>*</a:t>
            </a:r>
            <a:r>
              <a:rPr lang="en-US" b="1" dirty="0">
                <a:effectLst/>
              </a:rPr>
              <a:t>Sales-related roles (both department and specific job roles) seem to have the highest attrition </a:t>
            </a:r>
            <a:r>
              <a:rPr lang="en-US" dirty="0"/>
              <a:t>rates.</a:t>
            </a:r>
          </a:p>
          <a:p>
            <a:r>
              <a:rPr lang="en-US" dirty="0"/>
              <a:t>*While Sales has the highest attrition rate, Laboratory Technicians represent a </a:t>
            </a:r>
            <a:r>
              <a:rPr lang="en-US" b="1" dirty="0">
                <a:effectLst/>
              </a:rPr>
              <a:t>larger portion of the workforce. Their 20-25% attrition rate, applied to a larger employee base</a:t>
            </a:r>
            <a:r>
              <a:rPr lang="en-US" dirty="0"/>
              <a:t>, could result in a higher absolute number of departures. This creates a </a:t>
            </a:r>
            <a:r>
              <a:rPr lang="en-US" b="1" dirty="0">
                <a:effectLst/>
              </a:rPr>
              <a:t>substantial operational challenge</a:t>
            </a:r>
            <a:r>
              <a:rPr lang="en-US" dirty="0"/>
              <a:t>.</a:t>
            </a:r>
          </a:p>
          <a:p>
            <a:r>
              <a:rPr lang="en-US" dirty="0"/>
              <a:t>*</a:t>
            </a:r>
            <a:r>
              <a:rPr lang="en-US" b="1" dirty="0">
                <a:effectLst/>
              </a:rPr>
              <a:t>Leadership positions like Managers and Directors tend to have lower attrition rates</a:t>
            </a:r>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82382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Features are included in this slide – some more will be shown later.</a:t>
            </a:r>
          </a:p>
          <a:p>
            <a:r>
              <a:rPr lang="en-US" dirty="0"/>
              <a:t>two factors related to employee attrition:</a:t>
            </a:r>
          </a:p>
          <a:p>
            <a:pPr>
              <a:buFont typeface="+mj-lt"/>
              <a:buAutoNum type="arabicPeriod"/>
            </a:pPr>
            <a:r>
              <a:rPr lang="en-US" dirty="0"/>
              <a:t>Business Travel: Frequent travelers have the highest attrition rate at 25%, while non-travelers have the lowest at under 10%.</a:t>
            </a:r>
          </a:p>
          <a:p>
            <a:pPr>
              <a:buFont typeface="+mj-lt"/>
              <a:buAutoNum type="arabicPeriod"/>
            </a:pPr>
            <a:r>
              <a:rPr lang="en-US" dirty="0"/>
              <a:t>Overtime: Employees working overtime show a 30% attrition rate, double that of those who don't work extra hours.</a:t>
            </a:r>
          </a:p>
          <a:p>
            <a:r>
              <a:rPr lang="en-US" dirty="0"/>
              <a:t>These findings suggest that managing travel demands and work hours could be key to improving employee retention.</a:t>
            </a:r>
          </a:p>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332729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1279CF45-91F9-4C6A-B7E6-673F0ABE23F0}" type="datetime1">
              <a:rPr lang="en-US" smtClean="0"/>
              <a:t>7/26/2024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04F3C25A-4474-4905-9306-75CEB9C4AE8C}" type="datetime1">
              <a:rPr lang="en-US" smtClean="0"/>
              <a:t>7/26/2024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10BD4C43-2E56-4EA0-94C3-AE731173FDE7}" type="datetime1">
              <a:rPr lang="en-US" smtClean="0"/>
              <a:t>7/26/2024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BF98354E-FBEE-4FBF-98EE-EC6B08D96D67}" type="datetime1">
              <a:rPr lang="en-US" smtClean="0"/>
              <a:t>7/26/2024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D70E7CA8-E454-4B02-804D-2D25B5CC3366}" type="datetime1">
              <a:rPr lang="en-US" smtClean="0"/>
              <a:t>7/26/2024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2B35FEEB-864B-4838-8085-2768B1C43D14}" type="datetime1">
              <a:rPr lang="en-US" smtClean="0"/>
              <a:t>7/26/2024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50BDAA49-BE7B-4DFE-B973-DAF15769BADE}" type="datetime1">
              <a:rPr lang="en-US" smtClean="0"/>
              <a:t>7/26/2024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34A24144-CFC8-4180-9F0A-104CA68A2159}" type="datetime1">
              <a:rPr lang="en-US" smtClean="0"/>
              <a:t>7/26/2024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D447525-A7C6-445E-8C5E-8E0C5E0AC2AD}" type="datetime1">
              <a:rPr lang="en-US" smtClean="0"/>
              <a:t>7/26/2024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E5AC2C97-5951-4E23-B90A-2072C0BD2EF8}" type="datetime1">
              <a:rPr lang="en-US" smtClean="0"/>
              <a:t>7/26/2024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EFDD83EB-CA60-46AE-B462-895456278FBD}" type="datetime1">
              <a:rPr lang="en-US" smtClean="0"/>
              <a:t>7/26/2024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2D20D-D511-4ADC-BB90-1F3C5229F1CC}" type="datetime1">
              <a:rPr lang="en-US" smtClean="0"/>
              <a:t>7/26/2024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tmp"/></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4.tmp"/></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tmp"/></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5.tmp"/><Relationship Id="rId4" Type="http://schemas.openxmlformats.org/officeDocument/2006/relationships/image" Target="../media/image22.tm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www.indeed.com/career-advice/career-development/attrition-of-employees"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8.tmp"/><Relationship Id="rId4" Type="http://schemas.openxmlformats.org/officeDocument/2006/relationships/image" Target="../media/image28.tmp"/></Relationships>
</file>

<file path=ppt/slides/_rels/slide2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tmp"/><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713848" y="3024181"/>
            <a:ext cx="6881270" cy="1906661"/>
          </a:xfrm>
          <a:prstGeom prst="rect">
            <a:avLst/>
          </a:prstGeom>
          <a:noFill/>
        </p:spPr>
        <p:txBody>
          <a:bodyPr wrap="square" lIns="0" tIns="0" rIns="0" bIns="0" rtlCol="0">
            <a:spAutoFit/>
          </a:bodyPr>
          <a:lstStyle/>
          <a:p>
            <a:r>
              <a:rPr lang="en-US" sz="6000" b="1" dirty="0">
                <a:solidFill>
                  <a:srgbClr val="002060"/>
                </a:solidFill>
                <a:latin typeface="Segoe UI" panose="020B0502040204020203" pitchFamily="34" charset="0"/>
                <a:cs typeface="Segoe UI" panose="020B0502040204020203" pitchFamily="34" charset="0"/>
              </a:rPr>
              <a:t>Employee Attrition Analysis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6881270" cy="307777"/>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Presented by Emily Huang from Institute of Data</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6630627" y="-2416251"/>
            <a:ext cx="7599657" cy="1030994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descr="This image is an icon of three people interacting. ">
            <a:extLst>
              <a:ext uri="{FF2B5EF4-FFF2-40B4-BE49-F238E27FC236}">
                <a16:creationId xmlns:a16="http://schemas.microsoft.com/office/drawing/2014/main" id="{4CA8966B-1EF0-DEE6-B69B-DCCE109B7B26}"/>
              </a:ext>
            </a:extLst>
          </p:cNvPr>
          <p:cNvGrpSpPr/>
          <p:nvPr/>
        </p:nvGrpSpPr>
        <p:grpSpPr>
          <a:xfrm>
            <a:off x="326247" y="121790"/>
            <a:ext cx="1397000" cy="1397000"/>
            <a:chOff x="3438525" y="2143125"/>
            <a:chExt cx="1397000" cy="1397000"/>
          </a:xfrm>
        </p:grpSpPr>
        <p:sp>
          <p:nvSpPr>
            <p:cNvPr id="5" name="Freeform 25">
              <a:extLst>
                <a:ext uri="{FF2B5EF4-FFF2-40B4-BE49-F238E27FC236}">
                  <a16:creationId xmlns:a16="http://schemas.microsoft.com/office/drawing/2014/main" id="{CFFBE1FD-9DE5-D71A-7992-2E66198C7586}"/>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 name="Group 5">
              <a:extLst>
                <a:ext uri="{FF2B5EF4-FFF2-40B4-BE49-F238E27FC236}">
                  <a16:creationId xmlns:a16="http://schemas.microsoft.com/office/drawing/2014/main" id="{6A1B52AC-2D62-A25A-5526-8DC53D03F413}"/>
                </a:ext>
              </a:extLst>
            </p:cNvPr>
            <p:cNvGrpSpPr/>
            <p:nvPr/>
          </p:nvGrpSpPr>
          <p:grpSpPr>
            <a:xfrm>
              <a:off x="3810316" y="2465099"/>
              <a:ext cx="613094" cy="674403"/>
              <a:chOff x="3398838" y="2895601"/>
              <a:chExt cx="346075" cy="346075"/>
            </a:xfrm>
          </p:grpSpPr>
          <p:sp>
            <p:nvSpPr>
              <p:cNvPr id="7" name="Freeform 49">
                <a:extLst>
                  <a:ext uri="{FF2B5EF4-FFF2-40B4-BE49-F238E27FC236}">
                    <a16:creationId xmlns:a16="http://schemas.microsoft.com/office/drawing/2014/main" id="{3D4006CA-5DAF-0B0E-20B1-E49F426A54A7}"/>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50">
                <a:extLst>
                  <a:ext uri="{FF2B5EF4-FFF2-40B4-BE49-F238E27FC236}">
                    <a16:creationId xmlns:a16="http://schemas.microsoft.com/office/drawing/2014/main" id="{1122161B-8276-8B45-384A-41229B3C1306}"/>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Oval 51">
                <a:extLst>
                  <a:ext uri="{FF2B5EF4-FFF2-40B4-BE49-F238E27FC236}">
                    <a16:creationId xmlns:a16="http://schemas.microsoft.com/office/drawing/2014/main" id="{8C8155D5-2238-109F-29DA-B86023E2B399}"/>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52">
                <a:extLst>
                  <a:ext uri="{FF2B5EF4-FFF2-40B4-BE49-F238E27FC236}">
                    <a16:creationId xmlns:a16="http://schemas.microsoft.com/office/drawing/2014/main" id="{D140FF0B-478D-6D21-131B-532D3F70D7EA}"/>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53">
                <a:extLst>
                  <a:ext uri="{FF2B5EF4-FFF2-40B4-BE49-F238E27FC236}">
                    <a16:creationId xmlns:a16="http://schemas.microsoft.com/office/drawing/2014/main" id="{6107AE44-E4E8-7454-D896-F982633C599C}"/>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54">
                <a:extLst>
                  <a:ext uri="{FF2B5EF4-FFF2-40B4-BE49-F238E27FC236}">
                    <a16:creationId xmlns:a16="http://schemas.microsoft.com/office/drawing/2014/main" id="{E6C078ED-2822-BC48-83C0-B6F4DC51CB1A}"/>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55">
                <a:extLst>
                  <a:ext uri="{FF2B5EF4-FFF2-40B4-BE49-F238E27FC236}">
                    <a16:creationId xmlns:a16="http://schemas.microsoft.com/office/drawing/2014/main" id="{74E776ED-8F10-F8D9-6D4F-0C8AD463FBC2}"/>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56">
                <a:extLst>
                  <a:ext uri="{FF2B5EF4-FFF2-40B4-BE49-F238E27FC236}">
                    <a16:creationId xmlns:a16="http://schemas.microsoft.com/office/drawing/2014/main" id="{8BDC14FC-F22C-0D4B-78CB-D98951293F51}"/>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7">
                <a:extLst>
                  <a:ext uri="{FF2B5EF4-FFF2-40B4-BE49-F238E27FC236}">
                    <a16:creationId xmlns:a16="http://schemas.microsoft.com/office/drawing/2014/main" id="{FB1D49D9-7FD2-DEF7-B604-FA9D3AD3925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8">
                <a:extLst>
                  <a:ext uri="{FF2B5EF4-FFF2-40B4-BE49-F238E27FC236}">
                    <a16:creationId xmlns:a16="http://schemas.microsoft.com/office/drawing/2014/main" id="{E89B8292-C6DF-0FC1-BA19-7B21B6ED3C4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59">
                <a:extLst>
                  <a:ext uri="{FF2B5EF4-FFF2-40B4-BE49-F238E27FC236}">
                    <a16:creationId xmlns:a16="http://schemas.microsoft.com/office/drawing/2014/main" id="{7DF5FD27-F90C-186A-015E-2412A023D0BD}"/>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9A11F427-9F3F-8180-F098-B3963419754D}"/>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8C9023F2-3E4B-397C-4828-A533A7CA3B2B}"/>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D41E358-DD25-0655-080F-078D6C86BD37}"/>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0" name="Slide Number Placeholder 29">
            <a:extLst>
              <a:ext uri="{FF2B5EF4-FFF2-40B4-BE49-F238E27FC236}">
                <a16:creationId xmlns:a16="http://schemas.microsoft.com/office/drawing/2014/main" id="{EA018A82-C08A-2B83-712A-8A9E865163FA}"/>
              </a:ext>
            </a:extLst>
          </p:cNvPr>
          <p:cNvSpPr>
            <a:spLocks noGrp="1"/>
          </p:cNvSpPr>
          <p:nvPr>
            <p:ph type="sldNum" sz="quarter" idx="12"/>
          </p:nvPr>
        </p:nvSpPr>
        <p:spPr/>
        <p:txBody>
          <a:bodyPr/>
          <a:lstStyle/>
          <a:p>
            <a:fld id="{ED6580AB-5C3C-4B4F-8E2A-8B7A0A8CE695}" type="slidenum">
              <a:rPr lang="en-US" smtClean="0"/>
              <a:t>1</a:t>
            </a:fld>
            <a:endParaRPr lang="en-US" dirty="0"/>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Numerical Features</a:t>
            </a:r>
          </a:p>
        </p:txBody>
      </p:sp>
      <p:pic>
        <p:nvPicPr>
          <p:cNvPr id="5" name="Picture 4" descr="A graph of different features with text&#10;&#10;Description automatically generated">
            <a:extLst>
              <a:ext uri="{FF2B5EF4-FFF2-40B4-BE49-F238E27FC236}">
                <a16:creationId xmlns:a16="http://schemas.microsoft.com/office/drawing/2014/main" id="{4CEE124E-2E27-65B2-D6EE-4E003CD2D9BD}"/>
              </a:ext>
            </a:extLst>
          </p:cNvPr>
          <p:cNvPicPr>
            <a:picLocks noChangeAspect="1"/>
          </p:cNvPicPr>
          <p:nvPr/>
        </p:nvPicPr>
        <p:blipFill>
          <a:blip r:embed="rId3"/>
          <a:stretch>
            <a:fillRect/>
          </a:stretch>
        </p:blipFill>
        <p:spPr>
          <a:xfrm>
            <a:off x="338667" y="1297223"/>
            <a:ext cx="7529689" cy="5499944"/>
          </a:xfrm>
          <a:prstGeom prst="rect">
            <a:avLst/>
          </a:prstGeom>
        </p:spPr>
      </p:pic>
      <p:sp>
        <p:nvSpPr>
          <p:cNvPr id="6" name="TextBox 5">
            <a:extLst>
              <a:ext uri="{FF2B5EF4-FFF2-40B4-BE49-F238E27FC236}">
                <a16:creationId xmlns:a16="http://schemas.microsoft.com/office/drawing/2014/main" id="{0622B456-808D-5998-B529-0F0580C3B363}"/>
              </a:ext>
            </a:extLst>
          </p:cNvPr>
          <p:cNvSpPr txBox="1"/>
          <p:nvPr/>
        </p:nvSpPr>
        <p:spPr>
          <a:xfrm>
            <a:off x="7890934" y="1923536"/>
            <a:ext cx="4131733" cy="4247317"/>
          </a:xfrm>
          <a:prstGeom prst="rect">
            <a:avLst/>
          </a:prstGeom>
          <a:noFill/>
        </p:spPr>
        <p:txBody>
          <a:bodyPr wrap="square" rtlCol="0">
            <a:spAutoFit/>
          </a:bodyPr>
          <a:lstStyle/>
          <a:p>
            <a:r>
              <a:rPr lang="en-NZ" b="1" dirty="0">
                <a:latin typeface="Arial" panose="020B0604020202020204" pitchFamily="34" charset="0"/>
              </a:rPr>
              <a:t>*Correlation</a:t>
            </a:r>
            <a:r>
              <a:rPr lang="en-NZ" dirty="0"/>
              <a:t>: </a:t>
            </a:r>
          </a:p>
          <a:p>
            <a:pPr marL="285750" indent="-285750">
              <a:buFont typeface="Arial" panose="020B0604020202020204" pitchFamily="34" charset="0"/>
              <a:buChar char="•"/>
            </a:pPr>
            <a:r>
              <a:rPr lang="en-NZ" dirty="0">
                <a:latin typeface="Arial" panose="020B0604020202020204" pitchFamily="34" charset="0"/>
              </a:rPr>
              <a:t>S</a:t>
            </a:r>
            <a:r>
              <a:rPr lang="en-NZ" sz="1800" dirty="0">
                <a:effectLst/>
                <a:latin typeface="Arial" panose="020B0604020202020204" pitchFamily="34" charset="0"/>
              </a:rPr>
              <a:t>trength and direction of the relationship between two features</a:t>
            </a:r>
          </a:p>
          <a:p>
            <a:endParaRPr lang="en-NZ" dirty="0">
              <a:latin typeface="Arial" panose="020B0604020202020204" pitchFamily="34" charset="0"/>
            </a:endParaRPr>
          </a:p>
          <a:p>
            <a:r>
              <a:rPr lang="en-NZ" dirty="0">
                <a:latin typeface="Arial" panose="020B0604020202020204" pitchFamily="34" charset="0"/>
              </a:rPr>
              <a:t>*</a:t>
            </a:r>
            <a:r>
              <a:rPr lang="en-NZ" b="1" dirty="0">
                <a:latin typeface="Arial" panose="020B0604020202020204" pitchFamily="34" charset="0"/>
              </a:rPr>
              <a:t>Key +</a:t>
            </a:r>
            <a:r>
              <a:rPr lang="en-NZ" b="1" dirty="0" err="1">
                <a:latin typeface="Arial" panose="020B0604020202020204" pitchFamily="34" charset="0"/>
              </a:rPr>
              <a:t>ve</a:t>
            </a:r>
            <a:r>
              <a:rPr lang="en-NZ" b="1" dirty="0">
                <a:latin typeface="Arial" panose="020B0604020202020204" pitchFamily="34" charset="0"/>
              </a:rPr>
              <a:t> influencers</a:t>
            </a:r>
            <a:r>
              <a:rPr lang="en-NZ" dirty="0">
                <a:latin typeface="Arial" panose="020B0604020202020204" pitchFamily="34" charset="0"/>
              </a:rPr>
              <a:t> of attrition:</a:t>
            </a:r>
          </a:p>
          <a:p>
            <a:pPr marL="285750" indent="-285750">
              <a:buFont typeface="Arial" panose="020B0604020202020204" pitchFamily="34" charset="0"/>
              <a:buChar char="•"/>
            </a:pPr>
            <a:r>
              <a:rPr lang="en-NZ" dirty="0">
                <a:latin typeface="Arial" panose="020B0604020202020204" pitchFamily="34" charset="0"/>
              </a:rPr>
              <a:t>Distance From Home</a:t>
            </a:r>
          </a:p>
          <a:p>
            <a:pPr marL="285750" indent="-285750">
              <a:buFont typeface="Arial" panose="020B0604020202020204" pitchFamily="34" charset="0"/>
              <a:buChar char="•"/>
            </a:pPr>
            <a:r>
              <a:rPr lang="en-NZ" dirty="0">
                <a:latin typeface="Arial" panose="020B0604020202020204" pitchFamily="34" charset="0"/>
              </a:rPr>
              <a:t>Num of Companies Worked Before</a:t>
            </a:r>
          </a:p>
          <a:p>
            <a:endParaRPr lang="en-NZ" dirty="0">
              <a:latin typeface="Arial" panose="020B0604020202020204" pitchFamily="34" charset="0"/>
            </a:endParaRPr>
          </a:p>
          <a:p>
            <a:r>
              <a:rPr lang="en-NZ" dirty="0">
                <a:latin typeface="Arial" panose="020B0604020202020204" pitchFamily="34" charset="0"/>
              </a:rPr>
              <a:t>*</a:t>
            </a:r>
            <a:r>
              <a:rPr lang="en-NZ" b="1" dirty="0">
                <a:latin typeface="Arial" panose="020B0604020202020204" pitchFamily="34" charset="0"/>
              </a:rPr>
              <a:t>Key –</a:t>
            </a:r>
            <a:r>
              <a:rPr lang="en-NZ" b="1" dirty="0" err="1">
                <a:latin typeface="Arial" panose="020B0604020202020204" pitchFamily="34" charset="0"/>
              </a:rPr>
              <a:t>ve</a:t>
            </a:r>
            <a:r>
              <a:rPr lang="en-NZ" b="1" dirty="0">
                <a:latin typeface="Arial" panose="020B0604020202020204" pitchFamily="34" charset="0"/>
              </a:rPr>
              <a:t> influencers </a:t>
            </a:r>
            <a:r>
              <a:rPr lang="en-NZ" dirty="0">
                <a:latin typeface="Arial" panose="020B0604020202020204" pitchFamily="34" charset="0"/>
              </a:rPr>
              <a:t>of attrition:</a:t>
            </a:r>
          </a:p>
          <a:p>
            <a:pPr marL="285750" indent="-285750">
              <a:buFont typeface="Arial" panose="020B0604020202020204" pitchFamily="34" charset="0"/>
              <a:buChar char="•"/>
            </a:pPr>
            <a:r>
              <a:rPr lang="en-NZ" sz="1800" dirty="0">
                <a:effectLst/>
                <a:latin typeface="Arial" panose="020B0604020202020204" pitchFamily="34" charset="0"/>
              </a:rPr>
              <a:t>Total working years, and tenure-related metrics</a:t>
            </a:r>
          </a:p>
          <a:p>
            <a:pPr marL="285750" indent="-285750">
              <a:buFont typeface="Arial" panose="020B0604020202020204" pitchFamily="34" charset="0"/>
              <a:buChar char="•"/>
            </a:pPr>
            <a:r>
              <a:rPr lang="en-NZ" dirty="0">
                <a:latin typeface="Arial" panose="020B0604020202020204" pitchFamily="34" charset="0"/>
              </a:rPr>
              <a:t>Income &amp; Job-related: Monthly income</a:t>
            </a:r>
            <a:r>
              <a:rPr lang="en-NZ" sz="1800" dirty="0">
                <a:effectLst/>
                <a:latin typeface="Arial" panose="020B0604020202020204" pitchFamily="34" charset="0"/>
              </a:rPr>
              <a:t> and job level</a:t>
            </a:r>
            <a:endParaRPr lang="en-NZ" dirty="0">
              <a:latin typeface="Arial" panose="020B0604020202020204" pitchFamily="34" charset="0"/>
            </a:endParaRPr>
          </a:p>
          <a:p>
            <a:endParaRPr lang="en-NZ" dirty="0">
              <a:latin typeface="Arial" panose="020B0604020202020204" pitchFamily="34" charset="0"/>
            </a:endParaRPr>
          </a:p>
          <a:p>
            <a:endParaRPr lang="en-NZ" dirty="0"/>
          </a:p>
        </p:txBody>
      </p:sp>
      <p:sp>
        <p:nvSpPr>
          <p:cNvPr id="7" name="Slide Number Placeholder 6">
            <a:extLst>
              <a:ext uri="{FF2B5EF4-FFF2-40B4-BE49-F238E27FC236}">
                <a16:creationId xmlns:a16="http://schemas.microsoft.com/office/drawing/2014/main" id="{00453E84-F74F-4C4E-BAC4-507D6F46F632}"/>
              </a:ext>
            </a:extLst>
          </p:cNvPr>
          <p:cNvSpPr>
            <a:spLocks noGrp="1"/>
          </p:cNvSpPr>
          <p:nvPr>
            <p:ph type="sldNum" sz="quarter" idx="12"/>
          </p:nvPr>
        </p:nvSpPr>
        <p:spPr/>
        <p:txBody>
          <a:bodyPr/>
          <a:lstStyle/>
          <a:p>
            <a:fld id="{ED6580AB-5C3C-4B4F-8E2A-8B7A0A8CE695}" type="slidenum">
              <a:rPr lang="en-US" smtClean="0"/>
              <a:t>10</a:t>
            </a:fld>
            <a:endParaRPr lang="en-US" dirty="0"/>
          </a:p>
        </p:txBody>
      </p:sp>
    </p:spTree>
    <p:extLst>
      <p:ext uri="{BB962C8B-B14F-4D97-AF65-F5344CB8AC3E}">
        <p14:creationId xmlns:p14="http://schemas.microsoft.com/office/powerpoint/2010/main" val="320276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Years of Service Insights</a:t>
            </a:r>
          </a:p>
        </p:txBody>
      </p:sp>
      <p:pic>
        <p:nvPicPr>
          <p:cNvPr id="24" name="Picture 23" descr="A graph of a number of years&#10;&#10;Description automatically generated">
            <a:extLst>
              <a:ext uri="{FF2B5EF4-FFF2-40B4-BE49-F238E27FC236}">
                <a16:creationId xmlns:a16="http://schemas.microsoft.com/office/drawing/2014/main" id="{2FCA57A3-C759-CC9D-8439-EBFDB660237F}"/>
              </a:ext>
            </a:extLst>
          </p:cNvPr>
          <p:cNvPicPr>
            <a:picLocks noChangeAspect="1"/>
          </p:cNvPicPr>
          <p:nvPr/>
        </p:nvPicPr>
        <p:blipFill>
          <a:blip r:embed="rId2"/>
          <a:stretch>
            <a:fillRect/>
          </a:stretch>
        </p:blipFill>
        <p:spPr>
          <a:xfrm>
            <a:off x="6082081" y="1229488"/>
            <a:ext cx="6001984" cy="3669888"/>
          </a:xfrm>
          <a:prstGeom prst="rect">
            <a:avLst/>
          </a:prstGeom>
        </p:spPr>
      </p:pic>
      <p:pic>
        <p:nvPicPr>
          <p:cNvPr id="26" name="Picture 25" descr="A graph of a number of people&#10;&#10;Description automatically generated with medium confidence">
            <a:extLst>
              <a:ext uri="{FF2B5EF4-FFF2-40B4-BE49-F238E27FC236}">
                <a16:creationId xmlns:a16="http://schemas.microsoft.com/office/drawing/2014/main" id="{D3E343EB-43F6-5E37-7111-2B24919F93A7}"/>
              </a:ext>
            </a:extLst>
          </p:cNvPr>
          <p:cNvPicPr>
            <a:picLocks noChangeAspect="1"/>
          </p:cNvPicPr>
          <p:nvPr/>
        </p:nvPicPr>
        <p:blipFill>
          <a:blip r:embed="rId3"/>
          <a:stretch>
            <a:fillRect/>
          </a:stretch>
        </p:blipFill>
        <p:spPr>
          <a:xfrm>
            <a:off x="107935" y="1263354"/>
            <a:ext cx="5887788" cy="3636022"/>
          </a:xfrm>
          <a:prstGeom prst="rect">
            <a:avLst/>
          </a:prstGeom>
        </p:spPr>
      </p:pic>
      <p:sp>
        <p:nvSpPr>
          <p:cNvPr id="27" name="TextBox 26">
            <a:extLst>
              <a:ext uri="{FF2B5EF4-FFF2-40B4-BE49-F238E27FC236}">
                <a16:creationId xmlns:a16="http://schemas.microsoft.com/office/drawing/2014/main" id="{12A63F20-7D04-E911-B8F6-808ADF6254E9}"/>
              </a:ext>
            </a:extLst>
          </p:cNvPr>
          <p:cNvSpPr txBox="1"/>
          <p:nvPr/>
        </p:nvSpPr>
        <p:spPr>
          <a:xfrm>
            <a:off x="6449939" y="5231395"/>
            <a:ext cx="5266267" cy="1200329"/>
          </a:xfrm>
          <a:prstGeom prst="rect">
            <a:avLst/>
          </a:prstGeom>
          <a:noFill/>
        </p:spPr>
        <p:txBody>
          <a:bodyPr wrap="square" rtlCol="0">
            <a:spAutoFit/>
          </a:bodyPr>
          <a:lstStyle/>
          <a:p>
            <a:r>
              <a:rPr lang="en-US" sz="2400" dirty="0">
                <a:effectLst/>
              </a:rPr>
              <a:t>Attrition tends to </a:t>
            </a:r>
            <a:r>
              <a:rPr lang="en-US" sz="2400" b="1" dirty="0">
                <a:effectLst/>
              </a:rPr>
              <a:t>decrease with longer company service</a:t>
            </a:r>
            <a:r>
              <a:rPr lang="en-US" sz="2400" dirty="0">
                <a:effectLst/>
              </a:rPr>
              <a:t>, though there are some spikes later on</a:t>
            </a:r>
            <a:endParaRPr lang="en-NZ" sz="2400" dirty="0"/>
          </a:p>
        </p:txBody>
      </p:sp>
      <p:sp>
        <p:nvSpPr>
          <p:cNvPr id="29" name="TextBox 28">
            <a:extLst>
              <a:ext uri="{FF2B5EF4-FFF2-40B4-BE49-F238E27FC236}">
                <a16:creationId xmlns:a16="http://schemas.microsoft.com/office/drawing/2014/main" id="{FECB39D7-1BC7-AE72-08D9-8D8CB6E9BE2C}"/>
              </a:ext>
            </a:extLst>
          </p:cNvPr>
          <p:cNvSpPr txBox="1"/>
          <p:nvPr/>
        </p:nvSpPr>
        <p:spPr>
          <a:xfrm>
            <a:off x="571095" y="5231396"/>
            <a:ext cx="5266267" cy="1200329"/>
          </a:xfrm>
          <a:prstGeom prst="rect">
            <a:avLst/>
          </a:prstGeom>
          <a:noFill/>
        </p:spPr>
        <p:txBody>
          <a:bodyPr wrap="square" rtlCol="0">
            <a:spAutoFit/>
          </a:bodyPr>
          <a:lstStyle/>
          <a:p>
            <a:r>
              <a:rPr lang="en-US" sz="2400" dirty="0">
                <a:effectLst/>
              </a:rPr>
              <a:t>Attrition generally </a:t>
            </a:r>
            <a:r>
              <a:rPr lang="en-US" sz="2400" b="1" dirty="0">
                <a:effectLst/>
              </a:rPr>
              <a:t>decreases as total experience increases</a:t>
            </a:r>
            <a:r>
              <a:rPr lang="en-US" sz="2400" dirty="0">
                <a:effectLst/>
              </a:rPr>
              <a:t>, with some fluctuations</a:t>
            </a:r>
            <a:endParaRPr lang="en-NZ" sz="2400" dirty="0"/>
          </a:p>
        </p:txBody>
      </p:sp>
      <p:sp>
        <p:nvSpPr>
          <p:cNvPr id="30" name="Slide Number Placeholder 29">
            <a:extLst>
              <a:ext uri="{FF2B5EF4-FFF2-40B4-BE49-F238E27FC236}">
                <a16:creationId xmlns:a16="http://schemas.microsoft.com/office/drawing/2014/main" id="{3043833C-7AD1-C943-34BB-4F1EE7E0D2E6}"/>
              </a:ext>
            </a:extLst>
          </p:cNvPr>
          <p:cNvSpPr>
            <a:spLocks noGrp="1"/>
          </p:cNvSpPr>
          <p:nvPr>
            <p:ph type="sldNum" sz="quarter" idx="12"/>
          </p:nvPr>
        </p:nvSpPr>
        <p:spPr/>
        <p:txBody>
          <a:bodyPr/>
          <a:lstStyle/>
          <a:p>
            <a:fld id="{ED6580AB-5C3C-4B4F-8E2A-8B7A0A8CE695}" type="slidenum">
              <a:rPr lang="en-US" smtClean="0"/>
              <a:t>11</a:t>
            </a:fld>
            <a:endParaRPr lang="en-US" dirty="0"/>
          </a:p>
        </p:txBody>
      </p:sp>
    </p:spTree>
    <p:extLst>
      <p:ext uri="{BB962C8B-B14F-4D97-AF65-F5344CB8AC3E}">
        <p14:creationId xmlns:p14="http://schemas.microsoft.com/office/powerpoint/2010/main" val="12963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Years of Service Insights</a:t>
            </a:r>
          </a:p>
        </p:txBody>
      </p:sp>
      <p:pic>
        <p:nvPicPr>
          <p:cNvPr id="10" name="Picture 9" descr="A graph of a number of years with blue and green bars&#10;&#10;Description automatically generated">
            <a:extLst>
              <a:ext uri="{FF2B5EF4-FFF2-40B4-BE49-F238E27FC236}">
                <a16:creationId xmlns:a16="http://schemas.microsoft.com/office/drawing/2014/main" id="{2C8344BF-5FF1-3CF1-4AE5-F76E9989C6BC}"/>
              </a:ext>
            </a:extLst>
          </p:cNvPr>
          <p:cNvPicPr>
            <a:picLocks noChangeAspect="1"/>
          </p:cNvPicPr>
          <p:nvPr/>
        </p:nvPicPr>
        <p:blipFill>
          <a:blip r:embed="rId3"/>
          <a:stretch>
            <a:fillRect/>
          </a:stretch>
        </p:blipFill>
        <p:spPr>
          <a:xfrm>
            <a:off x="217724" y="1297223"/>
            <a:ext cx="5773568" cy="3516332"/>
          </a:xfrm>
          <a:prstGeom prst="rect">
            <a:avLst/>
          </a:prstGeom>
        </p:spPr>
      </p:pic>
      <p:pic>
        <p:nvPicPr>
          <p:cNvPr id="13" name="Picture 12" descr="A graph of a number of years&#10;&#10;Description automatically generated with medium confidence">
            <a:extLst>
              <a:ext uri="{FF2B5EF4-FFF2-40B4-BE49-F238E27FC236}">
                <a16:creationId xmlns:a16="http://schemas.microsoft.com/office/drawing/2014/main" id="{BC8EAA5C-2C02-BDE4-3AAE-8033845FE9ED}"/>
              </a:ext>
            </a:extLst>
          </p:cNvPr>
          <p:cNvPicPr>
            <a:picLocks noChangeAspect="1"/>
          </p:cNvPicPr>
          <p:nvPr/>
        </p:nvPicPr>
        <p:blipFill>
          <a:blip r:embed="rId4"/>
          <a:stretch>
            <a:fillRect/>
          </a:stretch>
        </p:blipFill>
        <p:spPr>
          <a:xfrm>
            <a:off x="6310489" y="1290423"/>
            <a:ext cx="5520268" cy="3516332"/>
          </a:xfrm>
          <a:prstGeom prst="rect">
            <a:avLst/>
          </a:prstGeom>
        </p:spPr>
      </p:pic>
      <p:sp>
        <p:nvSpPr>
          <p:cNvPr id="15" name="TextBox 14">
            <a:extLst>
              <a:ext uri="{FF2B5EF4-FFF2-40B4-BE49-F238E27FC236}">
                <a16:creationId xmlns:a16="http://schemas.microsoft.com/office/drawing/2014/main" id="{C2296D0A-1EC7-5FDB-80C1-3341E098940B}"/>
              </a:ext>
            </a:extLst>
          </p:cNvPr>
          <p:cNvSpPr txBox="1"/>
          <p:nvPr/>
        </p:nvSpPr>
        <p:spPr>
          <a:xfrm>
            <a:off x="1677312" y="5119803"/>
            <a:ext cx="8837375" cy="1569660"/>
          </a:xfrm>
          <a:prstGeom prst="rect">
            <a:avLst/>
          </a:prstGeom>
          <a:noFill/>
        </p:spPr>
        <p:txBody>
          <a:bodyPr wrap="square" rtlCol="0">
            <a:spAutoFit/>
          </a:bodyPr>
          <a:lstStyle/>
          <a:p>
            <a:r>
              <a:rPr lang="en-US" sz="2400" dirty="0"/>
              <a:t>*A</a:t>
            </a:r>
            <a:r>
              <a:rPr lang="en-US" sz="2400" dirty="0">
                <a:effectLst/>
              </a:rPr>
              <a:t>ttrition risk is </a:t>
            </a:r>
            <a:r>
              <a:rPr lang="en-US" sz="2400" b="1" dirty="0">
                <a:effectLst/>
              </a:rPr>
              <a:t>highest in the first 2.5 years</a:t>
            </a:r>
            <a:r>
              <a:rPr lang="en-US" sz="2400" dirty="0">
                <a:effectLst/>
              </a:rPr>
              <a:t>, whether with a new manager or in a new role</a:t>
            </a:r>
          </a:p>
          <a:p>
            <a:r>
              <a:rPr lang="en-US" sz="2400" dirty="0"/>
              <a:t>*Sample sizes for longer tenure groups are small, limiting the reliability of these trends</a:t>
            </a:r>
            <a:endParaRPr lang="en-NZ" sz="2400" dirty="0"/>
          </a:p>
        </p:txBody>
      </p:sp>
      <p:sp>
        <p:nvSpPr>
          <p:cNvPr id="17" name="Slide Number Placeholder 16">
            <a:extLst>
              <a:ext uri="{FF2B5EF4-FFF2-40B4-BE49-F238E27FC236}">
                <a16:creationId xmlns:a16="http://schemas.microsoft.com/office/drawing/2014/main" id="{FBCF81B3-B953-DEFD-56C3-B5C6749CAC4E}"/>
              </a:ext>
            </a:extLst>
          </p:cNvPr>
          <p:cNvSpPr>
            <a:spLocks noGrp="1"/>
          </p:cNvSpPr>
          <p:nvPr>
            <p:ph type="sldNum" sz="quarter" idx="12"/>
          </p:nvPr>
        </p:nvSpPr>
        <p:spPr/>
        <p:txBody>
          <a:bodyPr/>
          <a:lstStyle/>
          <a:p>
            <a:fld id="{ED6580AB-5C3C-4B4F-8E2A-8B7A0A8CE695}" type="slidenum">
              <a:rPr lang="en-US" smtClean="0"/>
              <a:t>12</a:t>
            </a:fld>
            <a:endParaRPr lang="en-US" dirty="0"/>
          </a:p>
        </p:txBody>
      </p:sp>
    </p:spTree>
    <p:extLst>
      <p:ext uri="{BB962C8B-B14F-4D97-AF65-F5344CB8AC3E}">
        <p14:creationId xmlns:p14="http://schemas.microsoft.com/office/powerpoint/2010/main" val="256795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Income-Related Insights</a:t>
            </a:r>
          </a:p>
        </p:txBody>
      </p:sp>
      <p:pic>
        <p:nvPicPr>
          <p:cNvPr id="8" name="Picture 7" descr="A diagram of a distribution of income&#10;&#10;Description automatically generated">
            <a:extLst>
              <a:ext uri="{FF2B5EF4-FFF2-40B4-BE49-F238E27FC236}">
                <a16:creationId xmlns:a16="http://schemas.microsoft.com/office/drawing/2014/main" id="{233A5801-C98A-D627-4FA0-D58E8EB2B606}"/>
              </a:ext>
            </a:extLst>
          </p:cNvPr>
          <p:cNvPicPr>
            <a:picLocks noChangeAspect="1"/>
          </p:cNvPicPr>
          <p:nvPr/>
        </p:nvPicPr>
        <p:blipFill>
          <a:blip r:embed="rId3"/>
          <a:stretch>
            <a:fillRect/>
          </a:stretch>
        </p:blipFill>
        <p:spPr>
          <a:xfrm>
            <a:off x="425692" y="1389725"/>
            <a:ext cx="5318091" cy="3887125"/>
          </a:xfrm>
          <a:prstGeom prst="rect">
            <a:avLst/>
          </a:prstGeom>
        </p:spPr>
      </p:pic>
      <p:sp>
        <p:nvSpPr>
          <p:cNvPr id="7" name="TextBox 6">
            <a:extLst>
              <a:ext uri="{FF2B5EF4-FFF2-40B4-BE49-F238E27FC236}">
                <a16:creationId xmlns:a16="http://schemas.microsoft.com/office/drawing/2014/main" id="{54D86ACE-87BE-A05B-0D08-465A0F7CA70D}"/>
              </a:ext>
            </a:extLst>
          </p:cNvPr>
          <p:cNvSpPr txBox="1"/>
          <p:nvPr/>
        </p:nvSpPr>
        <p:spPr>
          <a:xfrm>
            <a:off x="819149" y="5458882"/>
            <a:ext cx="9344025"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rPr>
              <a:t>Lower </a:t>
            </a:r>
            <a:r>
              <a:rPr lang="en-US" sz="2400" b="1" dirty="0"/>
              <a:t>M</a:t>
            </a:r>
            <a:r>
              <a:rPr lang="en-US" sz="2400" b="1" dirty="0">
                <a:effectLst/>
              </a:rPr>
              <a:t>onthly </a:t>
            </a:r>
            <a:r>
              <a:rPr lang="en-US" sz="2400" b="1" dirty="0"/>
              <a:t>I</a:t>
            </a:r>
            <a:r>
              <a:rPr lang="en-US" sz="2400" b="1" dirty="0">
                <a:effectLst/>
              </a:rPr>
              <a:t>ncome (actual) correlates</a:t>
            </a:r>
            <a:r>
              <a:rPr lang="en-US" sz="2400" dirty="0">
                <a:effectLst/>
              </a:rPr>
              <a:t> with higher attrition</a:t>
            </a:r>
          </a:p>
          <a:p>
            <a:pPr marL="342900" indent="-342900">
              <a:buFont typeface="Arial" panose="020B0604020202020204" pitchFamily="34" charset="0"/>
              <a:buChar char="•"/>
            </a:pPr>
            <a:r>
              <a:rPr lang="en-US" sz="2400" dirty="0"/>
              <a:t>M</a:t>
            </a:r>
            <a:r>
              <a:rPr lang="en-US" sz="2400" dirty="0">
                <a:effectLst/>
              </a:rPr>
              <a:t>onthly </a:t>
            </a:r>
            <a:r>
              <a:rPr lang="en-US" sz="2400" dirty="0"/>
              <a:t>R</a:t>
            </a:r>
            <a:r>
              <a:rPr lang="en-US" sz="2400" dirty="0">
                <a:effectLst/>
              </a:rPr>
              <a:t>ates of pay (theoretical) are </a:t>
            </a:r>
            <a:r>
              <a:rPr lang="en-US" sz="2400" b="1" i="1" dirty="0">
                <a:effectLst/>
              </a:rPr>
              <a:t>similar</a:t>
            </a:r>
            <a:r>
              <a:rPr lang="en-US" sz="2400" dirty="0">
                <a:effectLst/>
              </a:rPr>
              <a:t> between groups</a:t>
            </a:r>
            <a:endParaRPr lang="en-NZ" sz="2400" dirty="0"/>
          </a:p>
          <a:p>
            <a:pPr marL="342900" indent="-342900">
              <a:buFont typeface="Arial" panose="020B0604020202020204" pitchFamily="34" charset="0"/>
              <a:buChar char="•"/>
            </a:pPr>
            <a:r>
              <a:rPr lang="en-US" sz="2400" dirty="0"/>
              <a:t>Actual earnings rather than pay rates may be a stronger influencer</a:t>
            </a:r>
            <a:endParaRPr lang="en-NZ" sz="2400" dirty="0"/>
          </a:p>
        </p:txBody>
      </p:sp>
      <p:pic>
        <p:nvPicPr>
          <p:cNvPr id="11" name="Picture 10" descr="A chart of a distribution of monthly rate by attrition&#10;&#10;Description automatically generated">
            <a:extLst>
              <a:ext uri="{FF2B5EF4-FFF2-40B4-BE49-F238E27FC236}">
                <a16:creationId xmlns:a16="http://schemas.microsoft.com/office/drawing/2014/main" id="{B944FE59-593C-405C-B36B-7DEDF54B2BC5}"/>
              </a:ext>
            </a:extLst>
          </p:cNvPr>
          <p:cNvPicPr>
            <a:picLocks noChangeAspect="1"/>
          </p:cNvPicPr>
          <p:nvPr/>
        </p:nvPicPr>
        <p:blipFill>
          <a:blip r:embed="rId4"/>
          <a:stretch>
            <a:fillRect/>
          </a:stretch>
        </p:blipFill>
        <p:spPr>
          <a:xfrm>
            <a:off x="6096000" y="1389725"/>
            <a:ext cx="5572125" cy="3887125"/>
          </a:xfrm>
          <a:prstGeom prst="rect">
            <a:avLst/>
          </a:prstGeom>
        </p:spPr>
      </p:pic>
      <p:sp>
        <p:nvSpPr>
          <p:cNvPr id="13" name="Slide Number Placeholder 12">
            <a:extLst>
              <a:ext uri="{FF2B5EF4-FFF2-40B4-BE49-F238E27FC236}">
                <a16:creationId xmlns:a16="http://schemas.microsoft.com/office/drawing/2014/main" id="{FC586EC8-389A-8FA0-4B48-081EB579F9F7}"/>
              </a:ext>
            </a:extLst>
          </p:cNvPr>
          <p:cNvSpPr>
            <a:spLocks noGrp="1"/>
          </p:cNvSpPr>
          <p:nvPr>
            <p:ph type="sldNum" sz="quarter" idx="12"/>
          </p:nvPr>
        </p:nvSpPr>
        <p:spPr/>
        <p:txBody>
          <a:bodyPr/>
          <a:lstStyle/>
          <a:p>
            <a:fld id="{ED6580AB-5C3C-4B4F-8E2A-8B7A0A8CE695}" type="slidenum">
              <a:rPr lang="en-US" smtClean="0"/>
              <a:t>13</a:t>
            </a:fld>
            <a:endParaRPr lang="en-US" dirty="0"/>
          </a:p>
        </p:txBody>
      </p:sp>
    </p:spTree>
    <p:extLst>
      <p:ext uri="{BB962C8B-B14F-4D97-AF65-F5344CB8AC3E}">
        <p14:creationId xmlns:p14="http://schemas.microsoft.com/office/powerpoint/2010/main" val="72916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Job-Related Insights</a:t>
            </a:r>
          </a:p>
        </p:txBody>
      </p:sp>
      <p:pic>
        <p:nvPicPr>
          <p:cNvPr id="15" name="Picture 14" descr="A graph of a job level distribution&#10;&#10;Description automatically generated">
            <a:extLst>
              <a:ext uri="{FF2B5EF4-FFF2-40B4-BE49-F238E27FC236}">
                <a16:creationId xmlns:a16="http://schemas.microsoft.com/office/drawing/2014/main" id="{5BEB2988-B058-E976-D41F-C9B756149B69}"/>
              </a:ext>
            </a:extLst>
          </p:cNvPr>
          <p:cNvPicPr>
            <a:picLocks noChangeAspect="1"/>
          </p:cNvPicPr>
          <p:nvPr/>
        </p:nvPicPr>
        <p:blipFill>
          <a:blip r:embed="rId2"/>
          <a:stretch>
            <a:fillRect/>
          </a:stretch>
        </p:blipFill>
        <p:spPr>
          <a:xfrm>
            <a:off x="101026" y="1297223"/>
            <a:ext cx="6021567" cy="3884377"/>
          </a:xfrm>
          <a:prstGeom prst="rect">
            <a:avLst/>
          </a:prstGeom>
        </p:spPr>
      </p:pic>
      <p:pic>
        <p:nvPicPr>
          <p:cNvPr id="17" name="Picture 16" descr="A graph of a bar graph&#10;&#10;Description automatically generated with medium confidence">
            <a:extLst>
              <a:ext uri="{FF2B5EF4-FFF2-40B4-BE49-F238E27FC236}">
                <a16:creationId xmlns:a16="http://schemas.microsoft.com/office/drawing/2014/main" id="{8B1DE79F-04BA-BED8-1BBE-35BEE36F66BB}"/>
              </a:ext>
            </a:extLst>
          </p:cNvPr>
          <p:cNvPicPr>
            <a:picLocks noChangeAspect="1"/>
          </p:cNvPicPr>
          <p:nvPr/>
        </p:nvPicPr>
        <p:blipFill>
          <a:blip r:embed="rId3"/>
          <a:stretch>
            <a:fillRect/>
          </a:stretch>
        </p:blipFill>
        <p:spPr>
          <a:xfrm>
            <a:off x="6215448" y="1297223"/>
            <a:ext cx="5767296" cy="3884377"/>
          </a:xfrm>
          <a:prstGeom prst="rect">
            <a:avLst/>
          </a:prstGeom>
        </p:spPr>
      </p:pic>
      <p:sp>
        <p:nvSpPr>
          <p:cNvPr id="18" name="TextBox 17">
            <a:extLst>
              <a:ext uri="{FF2B5EF4-FFF2-40B4-BE49-F238E27FC236}">
                <a16:creationId xmlns:a16="http://schemas.microsoft.com/office/drawing/2014/main" id="{3A460C5B-702D-B313-104C-EEB14F6D5533}"/>
              </a:ext>
            </a:extLst>
          </p:cNvPr>
          <p:cNvSpPr txBox="1"/>
          <p:nvPr/>
        </p:nvSpPr>
        <p:spPr>
          <a:xfrm>
            <a:off x="280256" y="5327355"/>
            <a:ext cx="5520469"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t>Entry-level positions (Job Level 1) have the highest attrition risk (27%)</a:t>
            </a:r>
          </a:p>
          <a:p>
            <a:pPr marL="342900" indent="-342900">
              <a:buFont typeface="Arial" panose="020B0604020202020204" pitchFamily="34" charset="0"/>
              <a:buChar char="•"/>
            </a:pPr>
            <a:r>
              <a:rPr lang="en-US" sz="2200" dirty="0"/>
              <a:t>Attrition </a:t>
            </a:r>
            <a:r>
              <a:rPr lang="en-US" sz="2200" b="1" dirty="0"/>
              <a:t>generally decreases as job level increases</a:t>
            </a:r>
            <a:r>
              <a:rPr lang="en-US" sz="2200" dirty="0"/>
              <a:t>, with an exception at Level 3</a:t>
            </a:r>
            <a:endParaRPr lang="en-NZ" sz="2200" dirty="0"/>
          </a:p>
        </p:txBody>
      </p:sp>
      <p:sp>
        <p:nvSpPr>
          <p:cNvPr id="19" name="TextBox 18">
            <a:extLst>
              <a:ext uri="{FF2B5EF4-FFF2-40B4-BE49-F238E27FC236}">
                <a16:creationId xmlns:a16="http://schemas.microsoft.com/office/drawing/2014/main" id="{3EDE2DA9-7988-2FAE-87D8-46C0AC6A8396}"/>
              </a:ext>
            </a:extLst>
          </p:cNvPr>
          <p:cNvSpPr txBox="1"/>
          <p:nvPr/>
        </p:nvSpPr>
        <p:spPr>
          <a:xfrm>
            <a:off x="6586564" y="5554132"/>
            <a:ext cx="5325180"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t>Clear </a:t>
            </a:r>
            <a:r>
              <a:rPr lang="en-US" sz="2200" b="1" dirty="0"/>
              <a:t>inverse relationship </a:t>
            </a:r>
            <a:r>
              <a:rPr lang="en-US" sz="2200" dirty="0"/>
              <a:t>between job involvement and attrition</a:t>
            </a:r>
            <a:endParaRPr lang="en-NZ" sz="2200" dirty="0"/>
          </a:p>
        </p:txBody>
      </p:sp>
      <p:sp>
        <p:nvSpPr>
          <p:cNvPr id="20" name="Slide Number Placeholder 19">
            <a:extLst>
              <a:ext uri="{FF2B5EF4-FFF2-40B4-BE49-F238E27FC236}">
                <a16:creationId xmlns:a16="http://schemas.microsoft.com/office/drawing/2014/main" id="{C6634512-F0A5-9047-1B0D-D17DD31EE4EB}"/>
              </a:ext>
            </a:extLst>
          </p:cNvPr>
          <p:cNvSpPr>
            <a:spLocks noGrp="1"/>
          </p:cNvSpPr>
          <p:nvPr>
            <p:ph type="sldNum" sz="quarter" idx="12"/>
          </p:nvPr>
        </p:nvSpPr>
        <p:spPr/>
        <p:txBody>
          <a:bodyPr/>
          <a:lstStyle/>
          <a:p>
            <a:fld id="{ED6580AB-5C3C-4B4F-8E2A-8B7A0A8CE695}" type="slidenum">
              <a:rPr lang="en-US" smtClean="0"/>
              <a:t>14</a:t>
            </a:fld>
            <a:endParaRPr lang="en-US" dirty="0"/>
          </a:p>
        </p:txBody>
      </p:sp>
    </p:spTree>
    <p:extLst>
      <p:ext uri="{BB962C8B-B14F-4D97-AF65-F5344CB8AC3E}">
        <p14:creationId xmlns:p14="http://schemas.microsoft.com/office/powerpoint/2010/main" val="194291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Employee Insights</a:t>
            </a:r>
          </a:p>
        </p:txBody>
      </p:sp>
      <p:pic>
        <p:nvPicPr>
          <p:cNvPr id="21" name="Picture 20" descr="A graph of age distribution&#10;&#10;Description automatically generated">
            <a:extLst>
              <a:ext uri="{FF2B5EF4-FFF2-40B4-BE49-F238E27FC236}">
                <a16:creationId xmlns:a16="http://schemas.microsoft.com/office/drawing/2014/main" id="{4F344A57-BD84-EB3B-DA2F-835F2290D69B}"/>
              </a:ext>
            </a:extLst>
          </p:cNvPr>
          <p:cNvPicPr>
            <a:picLocks noChangeAspect="1"/>
          </p:cNvPicPr>
          <p:nvPr/>
        </p:nvPicPr>
        <p:blipFill>
          <a:blip r:embed="rId2"/>
          <a:stretch>
            <a:fillRect/>
          </a:stretch>
        </p:blipFill>
        <p:spPr>
          <a:xfrm>
            <a:off x="499803" y="1672553"/>
            <a:ext cx="7029885" cy="4615358"/>
          </a:xfrm>
          <a:prstGeom prst="rect">
            <a:avLst/>
          </a:prstGeom>
        </p:spPr>
      </p:pic>
      <p:sp>
        <p:nvSpPr>
          <p:cNvPr id="22" name="TextBox 21">
            <a:extLst>
              <a:ext uri="{FF2B5EF4-FFF2-40B4-BE49-F238E27FC236}">
                <a16:creationId xmlns:a16="http://schemas.microsoft.com/office/drawing/2014/main" id="{1589AEF2-6401-FB6D-1070-1810DE9C19FD}"/>
              </a:ext>
            </a:extLst>
          </p:cNvPr>
          <p:cNvSpPr txBox="1"/>
          <p:nvPr/>
        </p:nvSpPr>
        <p:spPr>
          <a:xfrm>
            <a:off x="7945688" y="1672553"/>
            <a:ext cx="355098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rPr>
              <a:t>Highest attrition among </a:t>
            </a:r>
            <a:r>
              <a:rPr lang="en-US" sz="2400" b="1" i="1" dirty="0">
                <a:effectLst/>
              </a:rPr>
              <a:t>youngest</a:t>
            </a:r>
            <a:r>
              <a:rPr lang="en-US" sz="2400" dirty="0">
                <a:effectLst/>
              </a:rPr>
              <a:t> employees</a:t>
            </a:r>
          </a:p>
          <a:p>
            <a:pPr marL="342900" indent="-342900">
              <a:buFont typeface="Arial" panose="020B0604020202020204" pitchFamily="34" charset="0"/>
              <a:buChar char="•"/>
            </a:pPr>
            <a:r>
              <a:rPr lang="en-US" sz="2400" dirty="0">
                <a:effectLst/>
              </a:rPr>
              <a:t>General trend of </a:t>
            </a:r>
            <a:r>
              <a:rPr lang="en-US" sz="2400" b="1" dirty="0">
                <a:effectLst/>
              </a:rPr>
              <a:t>decreasing</a:t>
            </a:r>
            <a:r>
              <a:rPr lang="en-US" sz="2400" dirty="0">
                <a:effectLst/>
              </a:rPr>
              <a:t> attrition with age</a:t>
            </a:r>
          </a:p>
          <a:p>
            <a:pPr marL="342900" indent="-342900">
              <a:buFont typeface="Arial" panose="020B0604020202020204" pitchFamily="34" charset="0"/>
              <a:buChar char="•"/>
            </a:pPr>
            <a:r>
              <a:rPr lang="en-US" sz="2400" dirty="0">
                <a:effectLst/>
              </a:rPr>
              <a:t>Lowest attrition rates for employees in 30s and 40s</a:t>
            </a:r>
          </a:p>
          <a:p>
            <a:pPr marL="342900" indent="-342900">
              <a:buFont typeface="Arial" panose="020B0604020202020204" pitchFamily="34" charset="0"/>
              <a:buChar char="•"/>
            </a:pPr>
            <a:r>
              <a:rPr lang="en-US" sz="2400" dirty="0">
                <a:effectLst/>
              </a:rPr>
              <a:t>Slight increase in attrition for employees in late 50s</a:t>
            </a:r>
            <a:endParaRPr lang="en-NZ" sz="2400" dirty="0"/>
          </a:p>
        </p:txBody>
      </p:sp>
      <p:sp>
        <p:nvSpPr>
          <p:cNvPr id="23" name="Slide Number Placeholder 22">
            <a:extLst>
              <a:ext uri="{FF2B5EF4-FFF2-40B4-BE49-F238E27FC236}">
                <a16:creationId xmlns:a16="http://schemas.microsoft.com/office/drawing/2014/main" id="{EFE6EB60-5F12-46F9-53AD-DEEFD0A11A48}"/>
              </a:ext>
            </a:extLst>
          </p:cNvPr>
          <p:cNvSpPr>
            <a:spLocks noGrp="1"/>
          </p:cNvSpPr>
          <p:nvPr>
            <p:ph type="sldNum" sz="quarter" idx="12"/>
          </p:nvPr>
        </p:nvSpPr>
        <p:spPr/>
        <p:txBody>
          <a:bodyPr/>
          <a:lstStyle/>
          <a:p>
            <a:fld id="{ED6580AB-5C3C-4B4F-8E2A-8B7A0A8CE695}" type="slidenum">
              <a:rPr lang="en-US" smtClean="0"/>
              <a:t>15</a:t>
            </a:fld>
            <a:endParaRPr lang="en-US" dirty="0"/>
          </a:p>
        </p:txBody>
      </p:sp>
    </p:spTree>
    <p:extLst>
      <p:ext uri="{BB962C8B-B14F-4D97-AF65-F5344CB8AC3E}">
        <p14:creationId xmlns:p14="http://schemas.microsoft.com/office/powerpoint/2010/main" val="314853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Employee Insights</a:t>
            </a:r>
          </a:p>
        </p:txBody>
      </p:sp>
      <p:pic>
        <p:nvPicPr>
          <p:cNvPr id="5" name="Picture 4" descr="A graph with blue rectangles&#10;&#10;Description automatically generated">
            <a:extLst>
              <a:ext uri="{FF2B5EF4-FFF2-40B4-BE49-F238E27FC236}">
                <a16:creationId xmlns:a16="http://schemas.microsoft.com/office/drawing/2014/main" id="{CC6713AC-73F4-C141-43DA-917B8AC79FD0}"/>
              </a:ext>
            </a:extLst>
          </p:cNvPr>
          <p:cNvPicPr>
            <a:picLocks noChangeAspect="1"/>
          </p:cNvPicPr>
          <p:nvPr/>
        </p:nvPicPr>
        <p:blipFill>
          <a:blip r:embed="rId3"/>
          <a:stretch>
            <a:fillRect/>
          </a:stretch>
        </p:blipFill>
        <p:spPr>
          <a:xfrm>
            <a:off x="485240" y="1664817"/>
            <a:ext cx="4831827" cy="4686591"/>
          </a:xfrm>
          <a:prstGeom prst="rect">
            <a:avLst/>
          </a:prstGeom>
        </p:spPr>
      </p:pic>
      <p:pic>
        <p:nvPicPr>
          <p:cNvPr id="7" name="Picture 6" descr="A bar graph with text&#10;&#10;Description automatically generated">
            <a:extLst>
              <a:ext uri="{FF2B5EF4-FFF2-40B4-BE49-F238E27FC236}">
                <a16:creationId xmlns:a16="http://schemas.microsoft.com/office/drawing/2014/main" id="{8CC08524-A874-2861-6CDA-BAF4A282C593}"/>
              </a:ext>
            </a:extLst>
          </p:cNvPr>
          <p:cNvPicPr>
            <a:picLocks noChangeAspect="1"/>
          </p:cNvPicPr>
          <p:nvPr/>
        </p:nvPicPr>
        <p:blipFill>
          <a:blip r:embed="rId4"/>
          <a:stretch>
            <a:fillRect/>
          </a:stretch>
        </p:blipFill>
        <p:spPr>
          <a:xfrm>
            <a:off x="5621867" y="1664817"/>
            <a:ext cx="6084893" cy="4686590"/>
          </a:xfrm>
          <a:prstGeom prst="rect">
            <a:avLst/>
          </a:prstGeom>
        </p:spPr>
      </p:pic>
      <p:sp>
        <p:nvSpPr>
          <p:cNvPr id="8" name="Slide Number Placeholder 7">
            <a:extLst>
              <a:ext uri="{FF2B5EF4-FFF2-40B4-BE49-F238E27FC236}">
                <a16:creationId xmlns:a16="http://schemas.microsoft.com/office/drawing/2014/main" id="{110D063F-9DF1-C90A-6AF0-92842B810774}"/>
              </a:ext>
            </a:extLst>
          </p:cNvPr>
          <p:cNvSpPr>
            <a:spLocks noGrp="1"/>
          </p:cNvSpPr>
          <p:nvPr>
            <p:ph type="sldNum" sz="quarter" idx="12"/>
          </p:nvPr>
        </p:nvSpPr>
        <p:spPr/>
        <p:txBody>
          <a:bodyPr/>
          <a:lstStyle/>
          <a:p>
            <a:fld id="{ED6580AB-5C3C-4B4F-8E2A-8B7A0A8CE695}" type="slidenum">
              <a:rPr lang="en-US" smtClean="0"/>
              <a:t>16</a:t>
            </a:fld>
            <a:endParaRPr lang="en-US" dirty="0"/>
          </a:p>
        </p:txBody>
      </p:sp>
    </p:spTree>
    <p:extLst>
      <p:ext uri="{BB962C8B-B14F-4D97-AF65-F5344CB8AC3E}">
        <p14:creationId xmlns:p14="http://schemas.microsoft.com/office/powerpoint/2010/main" val="320771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Employee Insights</a:t>
            </a:r>
          </a:p>
        </p:txBody>
      </p:sp>
      <p:pic>
        <p:nvPicPr>
          <p:cNvPr id="5" name="Picture 4" descr="A diagram of a distribution of distance from home&#10;&#10;Description automatically generated">
            <a:extLst>
              <a:ext uri="{FF2B5EF4-FFF2-40B4-BE49-F238E27FC236}">
                <a16:creationId xmlns:a16="http://schemas.microsoft.com/office/drawing/2014/main" id="{E997CF49-5B88-B72C-8EA4-09A682F4682F}"/>
              </a:ext>
            </a:extLst>
          </p:cNvPr>
          <p:cNvPicPr>
            <a:picLocks noChangeAspect="1"/>
          </p:cNvPicPr>
          <p:nvPr/>
        </p:nvPicPr>
        <p:blipFill>
          <a:blip r:embed="rId3"/>
          <a:stretch>
            <a:fillRect/>
          </a:stretch>
        </p:blipFill>
        <p:spPr>
          <a:xfrm>
            <a:off x="534216" y="1533303"/>
            <a:ext cx="5166681" cy="3778926"/>
          </a:xfrm>
          <a:prstGeom prst="rect">
            <a:avLst/>
          </a:prstGeom>
        </p:spPr>
      </p:pic>
      <p:pic>
        <p:nvPicPr>
          <p:cNvPr id="9" name="Picture 8" descr="A diagram of a number of companies&#10;&#10;Description automatically generated">
            <a:extLst>
              <a:ext uri="{FF2B5EF4-FFF2-40B4-BE49-F238E27FC236}">
                <a16:creationId xmlns:a16="http://schemas.microsoft.com/office/drawing/2014/main" id="{064345AA-B464-BA0C-FC19-296C8523B9B0}"/>
              </a:ext>
            </a:extLst>
          </p:cNvPr>
          <p:cNvPicPr>
            <a:picLocks noChangeAspect="1"/>
          </p:cNvPicPr>
          <p:nvPr/>
        </p:nvPicPr>
        <p:blipFill>
          <a:blip r:embed="rId4"/>
          <a:stretch>
            <a:fillRect/>
          </a:stretch>
        </p:blipFill>
        <p:spPr>
          <a:xfrm>
            <a:off x="6491104" y="1533303"/>
            <a:ext cx="5283207" cy="3778926"/>
          </a:xfrm>
          <a:prstGeom prst="rect">
            <a:avLst/>
          </a:prstGeom>
        </p:spPr>
      </p:pic>
      <p:sp>
        <p:nvSpPr>
          <p:cNvPr id="11" name="TextBox 10">
            <a:extLst>
              <a:ext uri="{FF2B5EF4-FFF2-40B4-BE49-F238E27FC236}">
                <a16:creationId xmlns:a16="http://schemas.microsoft.com/office/drawing/2014/main" id="{C9D1CBAE-6802-2F3B-AECC-54EF282EEB73}"/>
              </a:ext>
            </a:extLst>
          </p:cNvPr>
          <p:cNvSpPr txBox="1"/>
          <p:nvPr/>
        </p:nvSpPr>
        <p:spPr>
          <a:xfrm>
            <a:off x="819149" y="5458882"/>
            <a:ext cx="1064350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rPr>
              <a:t>Employees who left tend to live a bit </a:t>
            </a:r>
            <a:r>
              <a:rPr lang="en-US" sz="2400" b="1" i="1" dirty="0">
                <a:effectLst/>
              </a:rPr>
              <a:t>farther from work</a:t>
            </a:r>
          </a:p>
          <a:p>
            <a:pPr marL="342900" indent="-342900">
              <a:buFont typeface="Arial" panose="020B0604020202020204" pitchFamily="34" charset="0"/>
              <a:buChar char="•"/>
            </a:pPr>
            <a:r>
              <a:rPr lang="en-US" sz="2400" dirty="0">
                <a:effectLst/>
              </a:rPr>
              <a:t>People who changed jobs before are somewhat </a:t>
            </a:r>
            <a:r>
              <a:rPr lang="en-US" sz="2400" b="1" i="1" dirty="0">
                <a:effectLst/>
              </a:rPr>
              <a:t>more likely </a:t>
            </a:r>
            <a:r>
              <a:rPr lang="en-US" sz="2400" dirty="0">
                <a:effectLst/>
              </a:rPr>
              <a:t>to do so again</a:t>
            </a:r>
          </a:p>
          <a:p>
            <a:pPr marL="342900" indent="-342900">
              <a:buFont typeface="Arial" panose="020B0604020202020204" pitchFamily="34" charset="0"/>
              <a:buChar char="•"/>
            </a:pPr>
            <a:r>
              <a:rPr lang="en-US" sz="2400" dirty="0"/>
              <a:t>Both factors show some differences between the 2 groups, as well as big </a:t>
            </a:r>
            <a:r>
              <a:rPr lang="en-US" sz="2400" b="1" i="1" dirty="0"/>
              <a:t>overlap</a:t>
            </a:r>
            <a:endParaRPr lang="en-NZ" sz="2400" b="1" i="1" dirty="0"/>
          </a:p>
        </p:txBody>
      </p:sp>
      <p:sp>
        <p:nvSpPr>
          <p:cNvPr id="12" name="Slide Number Placeholder 11">
            <a:extLst>
              <a:ext uri="{FF2B5EF4-FFF2-40B4-BE49-F238E27FC236}">
                <a16:creationId xmlns:a16="http://schemas.microsoft.com/office/drawing/2014/main" id="{6F72B658-486E-19A0-696A-7C1E6B254839}"/>
              </a:ext>
            </a:extLst>
          </p:cNvPr>
          <p:cNvSpPr>
            <a:spLocks noGrp="1"/>
          </p:cNvSpPr>
          <p:nvPr>
            <p:ph type="sldNum" sz="quarter" idx="12"/>
          </p:nvPr>
        </p:nvSpPr>
        <p:spPr/>
        <p:txBody>
          <a:bodyPr/>
          <a:lstStyle/>
          <a:p>
            <a:fld id="{ED6580AB-5C3C-4B4F-8E2A-8B7A0A8CE695}" type="slidenum">
              <a:rPr lang="en-US" smtClean="0"/>
              <a:t>17</a:t>
            </a:fld>
            <a:endParaRPr lang="en-US" dirty="0"/>
          </a:p>
        </p:txBody>
      </p:sp>
    </p:spTree>
    <p:extLst>
      <p:ext uri="{BB962C8B-B14F-4D97-AF65-F5344CB8AC3E}">
        <p14:creationId xmlns:p14="http://schemas.microsoft.com/office/powerpoint/2010/main" val="232919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677108"/>
          </a:xfrm>
          <a:prstGeom prst="rect">
            <a:avLst/>
          </a:prstGeom>
          <a:noFill/>
        </p:spPr>
        <p:txBody>
          <a:bodyPr wrap="square" lIns="0" tIns="0" rIns="0" bIns="0" rtlCol="0">
            <a:spAutoFit/>
          </a:bodyPr>
          <a:lstStyle/>
          <a:p>
            <a:pPr algn="ctr"/>
            <a:r>
              <a:rPr lang="en-US" sz="44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Strategies for Staff Retention?</a:t>
            </a:r>
          </a:p>
        </p:txBody>
      </p:sp>
      <p:pic>
        <p:nvPicPr>
          <p:cNvPr id="5" name="Picture 4" descr="A graph of a distribution of salary hike by attrition&#10;&#10;Description automatically generated">
            <a:extLst>
              <a:ext uri="{FF2B5EF4-FFF2-40B4-BE49-F238E27FC236}">
                <a16:creationId xmlns:a16="http://schemas.microsoft.com/office/drawing/2014/main" id="{D7453DB0-1C23-2944-149C-FAB1826C1B63}"/>
              </a:ext>
            </a:extLst>
          </p:cNvPr>
          <p:cNvPicPr>
            <a:picLocks noChangeAspect="1"/>
          </p:cNvPicPr>
          <p:nvPr/>
        </p:nvPicPr>
        <p:blipFill>
          <a:blip r:embed="rId3"/>
          <a:stretch>
            <a:fillRect/>
          </a:stretch>
        </p:blipFill>
        <p:spPr>
          <a:xfrm>
            <a:off x="316088" y="1257108"/>
            <a:ext cx="5507461" cy="3895951"/>
          </a:xfrm>
          <a:prstGeom prst="rect">
            <a:avLst/>
          </a:prstGeom>
        </p:spPr>
      </p:pic>
      <p:pic>
        <p:nvPicPr>
          <p:cNvPr id="8" name="Picture 7" descr="A diagram of a distribution of a product&#10;&#10;Description automatically generated">
            <a:extLst>
              <a:ext uri="{FF2B5EF4-FFF2-40B4-BE49-F238E27FC236}">
                <a16:creationId xmlns:a16="http://schemas.microsoft.com/office/drawing/2014/main" id="{EDF750D7-FA9A-895F-93B1-056C50A74649}"/>
              </a:ext>
            </a:extLst>
          </p:cNvPr>
          <p:cNvPicPr>
            <a:picLocks noChangeAspect="1"/>
          </p:cNvPicPr>
          <p:nvPr/>
        </p:nvPicPr>
        <p:blipFill>
          <a:blip r:embed="rId4"/>
          <a:stretch>
            <a:fillRect/>
          </a:stretch>
        </p:blipFill>
        <p:spPr>
          <a:xfrm>
            <a:off x="6291943" y="1302388"/>
            <a:ext cx="5583969" cy="3850672"/>
          </a:xfrm>
          <a:prstGeom prst="rect">
            <a:avLst/>
          </a:prstGeom>
        </p:spPr>
      </p:pic>
      <p:sp>
        <p:nvSpPr>
          <p:cNvPr id="9" name="TextBox 8">
            <a:extLst>
              <a:ext uri="{FF2B5EF4-FFF2-40B4-BE49-F238E27FC236}">
                <a16:creationId xmlns:a16="http://schemas.microsoft.com/office/drawing/2014/main" id="{D910BEAF-5550-5959-967F-01CEE3420311}"/>
              </a:ext>
            </a:extLst>
          </p:cNvPr>
          <p:cNvSpPr txBox="1"/>
          <p:nvPr/>
        </p:nvSpPr>
        <p:spPr>
          <a:xfrm>
            <a:off x="729344" y="5273820"/>
            <a:ext cx="1114656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rPr>
              <a:t>Salary hikes alone do </a:t>
            </a:r>
            <a:r>
              <a:rPr lang="en-US" sz="2400" b="1" i="1" dirty="0">
                <a:effectLst/>
              </a:rPr>
              <a:t>not</a:t>
            </a:r>
            <a:r>
              <a:rPr lang="en-US" sz="2400" dirty="0">
                <a:effectLst/>
              </a:rPr>
              <a:t> seem to significantly impact retention</a:t>
            </a:r>
          </a:p>
          <a:p>
            <a:pPr marL="342900" indent="-342900">
              <a:buFont typeface="Arial" panose="020B0604020202020204" pitchFamily="34" charset="0"/>
              <a:buChar char="•"/>
            </a:pPr>
            <a:r>
              <a:rPr lang="en-US" sz="2400" dirty="0"/>
              <a:t>Recent promotions do </a:t>
            </a:r>
            <a:r>
              <a:rPr lang="en-US" sz="2400" b="1" i="1" dirty="0"/>
              <a:t>not</a:t>
            </a:r>
            <a:r>
              <a:rPr lang="en-US" sz="2400" dirty="0"/>
              <a:t> ensure retention</a:t>
            </a:r>
          </a:p>
          <a:p>
            <a:pPr marL="342900" indent="-342900">
              <a:buFont typeface="Arial" panose="020B0604020202020204" pitchFamily="34" charset="0"/>
              <a:buChar char="•"/>
            </a:pPr>
            <a:r>
              <a:rPr lang="en-US" sz="2400" dirty="0"/>
              <a:t>These may work for some groups but not others -&gt; may need more </a:t>
            </a:r>
            <a:r>
              <a:rPr lang="en-US" sz="2400" b="1" dirty="0" err="1"/>
              <a:t>personalised</a:t>
            </a:r>
            <a:r>
              <a:rPr lang="en-US" sz="2400" dirty="0"/>
              <a:t> retention strategies</a:t>
            </a:r>
          </a:p>
        </p:txBody>
      </p:sp>
      <p:sp>
        <p:nvSpPr>
          <p:cNvPr id="10" name="Slide Number Placeholder 9">
            <a:extLst>
              <a:ext uri="{FF2B5EF4-FFF2-40B4-BE49-F238E27FC236}">
                <a16:creationId xmlns:a16="http://schemas.microsoft.com/office/drawing/2014/main" id="{1AEFB2BC-7936-0EB5-BB4E-5801B736810C}"/>
              </a:ext>
            </a:extLst>
          </p:cNvPr>
          <p:cNvSpPr>
            <a:spLocks noGrp="1"/>
          </p:cNvSpPr>
          <p:nvPr>
            <p:ph type="sldNum" sz="quarter" idx="12"/>
          </p:nvPr>
        </p:nvSpPr>
        <p:spPr/>
        <p:txBody>
          <a:bodyPr/>
          <a:lstStyle/>
          <a:p>
            <a:fld id="{ED6580AB-5C3C-4B4F-8E2A-8B7A0A8CE695}" type="slidenum">
              <a:rPr lang="en-US" smtClean="0"/>
              <a:t>18</a:t>
            </a:fld>
            <a:endParaRPr lang="en-US" dirty="0"/>
          </a:p>
        </p:txBody>
      </p:sp>
    </p:spTree>
    <p:extLst>
      <p:ext uri="{BB962C8B-B14F-4D97-AF65-F5344CB8AC3E}">
        <p14:creationId xmlns:p14="http://schemas.microsoft.com/office/powerpoint/2010/main" val="402791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677108"/>
          </a:xfrm>
          <a:prstGeom prst="rect">
            <a:avLst/>
          </a:prstGeom>
          <a:noFill/>
        </p:spPr>
        <p:txBody>
          <a:bodyPr wrap="square" lIns="0" tIns="0" rIns="0" bIns="0" rtlCol="0">
            <a:spAutoFit/>
          </a:bodyPr>
          <a:lstStyle/>
          <a:p>
            <a:pPr algn="ctr"/>
            <a:r>
              <a:rPr lang="en-US" sz="44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Summary and Recommendations</a:t>
            </a:r>
          </a:p>
        </p:txBody>
      </p:sp>
      <p:sp>
        <p:nvSpPr>
          <p:cNvPr id="5" name="TextBox 4">
            <a:extLst>
              <a:ext uri="{FF2B5EF4-FFF2-40B4-BE49-F238E27FC236}">
                <a16:creationId xmlns:a16="http://schemas.microsoft.com/office/drawing/2014/main" id="{098A582E-780F-55C4-68A6-D2844EDF6198}"/>
              </a:ext>
            </a:extLst>
          </p:cNvPr>
          <p:cNvSpPr txBox="1"/>
          <p:nvPr/>
        </p:nvSpPr>
        <p:spPr>
          <a:xfrm>
            <a:off x="552751" y="1297223"/>
            <a:ext cx="10498667" cy="1569660"/>
          </a:xfrm>
          <a:prstGeom prst="rect">
            <a:avLst/>
          </a:prstGeom>
          <a:noFill/>
        </p:spPr>
        <p:txBody>
          <a:bodyPr wrap="square" rtlCol="0">
            <a:spAutoFit/>
          </a:bodyPr>
          <a:lstStyle/>
          <a:p>
            <a:pPr marL="514350" indent="-514350">
              <a:buFont typeface="+mj-lt"/>
              <a:buAutoNum type="arabicPeriod"/>
            </a:pPr>
            <a:r>
              <a:rPr lang="en-US" sz="3200" dirty="0"/>
              <a:t>Which employee segments show higher attrition rates, and what characteristics are associated with these segments?</a:t>
            </a:r>
          </a:p>
          <a:p>
            <a:endParaRPr lang="en-US" sz="3200" dirty="0"/>
          </a:p>
        </p:txBody>
      </p:sp>
      <p:graphicFrame>
        <p:nvGraphicFramePr>
          <p:cNvPr id="2" name="Table 1">
            <a:extLst>
              <a:ext uri="{FF2B5EF4-FFF2-40B4-BE49-F238E27FC236}">
                <a16:creationId xmlns:a16="http://schemas.microsoft.com/office/drawing/2014/main" id="{53BE0181-565B-3F09-B0D3-3CF66604EDCD}"/>
              </a:ext>
            </a:extLst>
          </p:cNvPr>
          <p:cNvGraphicFramePr>
            <a:graphicFrameLocks noGrp="1"/>
          </p:cNvGraphicFramePr>
          <p:nvPr>
            <p:extLst>
              <p:ext uri="{D42A27DB-BD31-4B8C-83A1-F6EECF244321}">
                <p14:modId xmlns:p14="http://schemas.microsoft.com/office/powerpoint/2010/main" val="1466758544"/>
              </p:ext>
            </p:extLst>
          </p:nvPr>
        </p:nvGraphicFramePr>
        <p:xfrm>
          <a:off x="552750" y="2438730"/>
          <a:ext cx="5662993" cy="4114800"/>
        </p:xfrm>
        <a:graphic>
          <a:graphicData uri="http://schemas.openxmlformats.org/drawingml/2006/table">
            <a:tbl>
              <a:tblPr firstRow="1" bandRow="1">
                <a:tableStyleId>{5C22544A-7EE6-4342-B048-85BDC9FD1C3A}</a:tableStyleId>
              </a:tblPr>
              <a:tblGrid>
                <a:gridCol w="5662993">
                  <a:extLst>
                    <a:ext uri="{9D8B030D-6E8A-4147-A177-3AD203B41FA5}">
                      <a16:colId xmlns:a16="http://schemas.microsoft.com/office/drawing/2014/main" val="1390065022"/>
                    </a:ext>
                  </a:extLst>
                </a:gridCol>
              </a:tblGrid>
              <a:tr h="3722584">
                <a:tc>
                  <a:txBody>
                    <a:bodyPr/>
                    <a:lstStyle/>
                    <a:p>
                      <a:r>
                        <a:rPr lang="en-US" sz="2400" dirty="0"/>
                        <a:t>Key findings:</a:t>
                      </a:r>
                    </a:p>
                    <a:p>
                      <a:pPr marL="285750" indent="-285750">
                        <a:buFont typeface="Arial" panose="020B0604020202020204" pitchFamily="34" charset="0"/>
                        <a:buChar char="•"/>
                      </a:pPr>
                      <a:r>
                        <a:rPr lang="en-US" sz="2400" dirty="0"/>
                        <a:t>Sales representatives and Laboratory Technicians </a:t>
                      </a:r>
                    </a:p>
                    <a:p>
                      <a:pPr marL="285750" indent="-285750">
                        <a:buFont typeface="Arial" panose="020B0604020202020204" pitchFamily="34" charset="0"/>
                        <a:buChar char="•"/>
                      </a:pPr>
                      <a:r>
                        <a:rPr lang="en-US" sz="2400" dirty="0"/>
                        <a:t>Young employees in their early 20s</a:t>
                      </a:r>
                    </a:p>
                    <a:p>
                      <a:pPr marL="285750" indent="-285750">
                        <a:buFont typeface="Arial" panose="020B0604020202020204" pitchFamily="34" charset="0"/>
                        <a:buChar char="•"/>
                      </a:pPr>
                      <a:r>
                        <a:rPr lang="en-US" sz="2400" dirty="0"/>
                        <a:t>Single employees</a:t>
                      </a:r>
                    </a:p>
                    <a:p>
                      <a:pPr marL="285750" indent="-285750">
                        <a:buFont typeface="Arial" panose="020B0604020202020204" pitchFamily="34" charset="0"/>
                        <a:buChar char="•"/>
                      </a:pPr>
                      <a:r>
                        <a:rPr lang="en-US" sz="2400" dirty="0"/>
                        <a:t>Employees with longer commutes or more varied job histories</a:t>
                      </a:r>
                    </a:p>
                    <a:p>
                      <a:endParaRPr lang="en-US" sz="2400" dirty="0"/>
                    </a:p>
                    <a:p>
                      <a:r>
                        <a:rPr lang="en-US" sz="2400" dirty="0"/>
                        <a:t>Recommendations:</a:t>
                      </a:r>
                    </a:p>
                    <a:p>
                      <a:pPr marL="285750" indent="-285750">
                        <a:buFont typeface="Arial" panose="020B0604020202020204" pitchFamily="34" charset="0"/>
                        <a:buChar char="•"/>
                      </a:pPr>
                      <a:r>
                        <a:rPr lang="en-US" sz="2400" dirty="0"/>
                        <a:t>Targeted retention </a:t>
                      </a:r>
                      <a:r>
                        <a:rPr lang="en-US" sz="2400" dirty="0" err="1"/>
                        <a:t>programmes</a:t>
                      </a:r>
                      <a:r>
                        <a:rPr lang="en-US" sz="2400" dirty="0"/>
                        <a:t> for high-risk groups</a:t>
                      </a:r>
                      <a:endParaRPr lang="en-NZ" sz="2400" dirty="0"/>
                    </a:p>
                  </a:txBody>
                  <a:tcPr/>
                </a:tc>
                <a:extLst>
                  <a:ext uri="{0D108BD9-81ED-4DB2-BD59-A6C34878D82A}">
                    <a16:rowId xmlns:a16="http://schemas.microsoft.com/office/drawing/2014/main" val="833385757"/>
                  </a:ext>
                </a:extLst>
              </a:tr>
            </a:tbl>
          </a:graphicData>
        </a:graphic>
      </p:graphicFrame>
      <p:pic>
        <p:nvPicPr>
          <p:cNvPr id="6" name="Picture 5" descr="A graph of a graph with blue and white text&#10;&#10;Description automatically generated with medium confidence">
            <a:extLst>
              <a:ext uri="{FF2B5EF4-FFF2-40B4-BE49-F238E27FC236}">
                <a16:creationId xmlns:a16="http://schemas.microsoft.com/office/drawing/2014/main" id="{CA48A7E7-9256-3D3A-8745-275909F2CD50}"/>
              </a:ext>
            </a:extLst>
          </p:cNvPr>
          <p:cNvPicPr>
            <a:picLocks noChangeAspect="1"/>
          </p:cNvPicPr>
          <p:nvPr/>
        </p:nvPicPr>
        <p:blipFill rotWithShape="1">
          <a:blip r:embed="rId3"/>
          <a:srcRect l="3724" b="64137"/>
          <a:stretch/>
        </p:blipFill>
        <p:spPr>
          <a:xfrm>
            <a:off x="6490306" y="2401074"/>
            <a:ext cx="4855029" cy="15696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graph of age distribution&#10;&#10;Description automatically generated">
            <a:extLst>
              <a:ext uri="{FF2B5EF4-FFF2-40B4-BE49-F238E27FC236}">
                <a16:creationId xmlns:a16="http://schemas.microsoft.com/office/drawing/2014/main" id="{B652C928-D2D0-4367-581E-AE8FE996E691}"/>
              </a:ext>
            </a:extLst>
          </p:cNvPr>
          <p:cNvPicPr>
            <a:picLocks noChangeAspect="1"/>
          </p:cNvPicPr>
          <p:nvPr/>
        </p:nvPicPr>
        <p:blipFill rotWithShape="1">
          <a:blip r:embed="rId4"/>
          <a:srcRect r="63752" b="1563"/>
          <a:stretch/>
        </p:blipFill>
        <p:spPr>
          <a:xfrm>
            <a:off x="10073441" y="3206287"/>
            <a:ext cx="1955953" cy="34872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descr="A diagram of a distribution of distance from home&#10;&#10;Description automatically generated">
            <a:extLst>
              <a:ext uri="{FF2B5EF4-FFF2-40B4-BE49-F238E27FC236}">
                <a16:creationId xmlns:a16="http://schemas.microsoft.com/office/drawing/2014/main" id="{23714949-78ED-A763-35EC-92291FA6B4A0}"/>
              </a:ext>
            </a:extLst>
          </p:cNvPr>
          <p:cNvPicPr>
            <a:picLocks noChangeAspect="1"/>
          </p:cNvPicPr>
          <p:nvPr/>
        </p:nvPicPr>
        <p:blipFill rotWithShape="1">
          <a:blip r:embed="rId5"/>
          <a:srcRect r="29224" b="1153"/>
          <a:stretch/>
        </p:blipFill>
        <p:spPr>
          <a:xfrm>
            <a:off x="6910095" y="4029522"/>
            <a:ext cx="2468993" cy="26086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Slide Number Placeholder 8">
            <a:extLst>
              <a:ext uri="{FF2B5EF4-FFF2-40B4-BE49-F238E27FC236}">
                <a16:creationId xmlns:a16="http://schemas.microsoft.com/office/drawing/2014/main" id="{3D173B41-B28D-DD57-BC49-FC85A404FA4F}"/>
              </a:ext>
            </a:extLst>
          </p:cNvPr>
          <p:cNvSpPr>
            <a:spLocks noGrp="1"/>
          </p:cNvSpPr>
          <p:nvPr>
            <p:ph type="sldNum" sz="quarter" idx="12"/>
          </p:nvPr>
        </p:nvSpPr>
        <p:spPr/>
        <p:txBody>
          <a:bodyPr/>
          <a:lstStyle/>
          <a:p>
            <a:fld id="{ED6580AB-5C3C-4B4F-8E2A-8B7A0A8CE695}" type="slidenum">
              <a:rPr lang="en-US" smtClean="0"/>
              <a:t>19</a:t>
            </a:fld>
            <a:endParaRPr lang="en-US" dirty="0"/>
          </a:p>
        </p:txBody>
      </p:sp>
    </p:spTree>
    <p:extLst>
      <p:ext uri="{BB962C8B-B14F-4D97-AF65-F5344CB8AC3E}">
        <p14:creationId xmlns:p14="http://schemas.microsoft.com/office/powerpoint/2010/main" val="56333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5250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1" dirty="0">
              <a:solidFill>
                <a:srgbClr val="002060"/>
              </a:solidFill>
              <a:latin typeface="Segoe UI" panose="020B0502040204020203" pitchFamily="34" charset="0"/>
              <a:cs typeface="Segoe UI" panose="020B0502040204020203" pitchFamily="34" charset="0"/>
            </a:endParaRPr>
          </a:p>
        </p:txBody>
      </p:sp>
      <p:sp>
        <p:nvSpPr>
          <p:cNvPr id="126" name="Rectangle 125" descr="This is an image of a desk with laptop computers and people working.">
            <a:extLst>
              <a:ext uri="{FF2B5EF4-FFF2-40B4-BE49-F238E27FC236}">
                <a16:creationId xmlns:a16="http://schemas.microsoft.com/office/drawing/2014/main" id="{8C9B9B15-2662-91EB-CA74-6EA365BD906F}"/>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7" name="TextBox 66">
            <a:extLst>
              <a:ext uri="{FF2B5EF4-FFF2-40B4-BE49-F238E27FC236}">
                <a16:creationId xmlns:a16="http://schemas.microsoft.com/office/drawing/2014/main" id="{25AA0A2A-5137-0084-3B56-7944EF75009B}"/>
              </a:ext>
            </a:extLst>
          </p:cNvPr>
          <p:cNvSpPr txBox="1"/>
          <p:nvPr/>
        </p:nvSpPr>
        <p:spPr>
          <a:xfrm>
            <a:off x="503149" y="1620207"/>
            <a:ext cx="10404337" cy="4801314"/>
          </a:xfrm>
          <a:prstGeom prst="rect">
            <a:avLst/>
          </a:prstGeom>
          <a:noFill/>
        </p:spPr>
        <p:txBody>
          <a:bodyPr wrap="square" lIns="0" tIns="0" rIns="0" bIns="0" rtlCol="0">
            <a:spAutoFit/>
          </a:bodyPr>
          <a:lstStyle/>
          <a:p>
            <a:pPr marL="342900" indent="-342900">
              <a:buFont typeface="Wingdings" panose="05000000000000000000" pitchFamily="2" charset="2"/>
              <a:buChar char="v"/>
            </a:pPr>
            <a:r>
              <a:rPr lang="en-US" sz="2400" b="1" dirty="0">
                <a:solidFill>
                  <a:srgbClr val="002060"/>
                </a:solidFill>
                <a:latin typeface="Segoe UI" panose="020B0502040204020203" pitchFamily="34" charset="0"/>
                <a:cs typeface="Segoe UI" panose="020B0502040204020203" pitchFamily="34" charset="0"/>
              </a:rPr>
              <a:t>Definition: </a:t>
            </a:r>
          </a:p>
          <a:p>
            <a:r>
              <a:rPr lang="en-US" sz="2400" b="1" dirty="0">
                <a:solidFill>
                  <a:srgbClr val="002060"/>
                </a:solidFill>
                <a:latin typeface="Arial" panose="020B0604020202020204" pitchFamily="34" charset="0"/>
                <a:cs typeface="Arial" panose="020B0604020202020204" pitchFamily="34" charset="0"/>
              </a:rPr>
              <a:t>The loss of employees in a company due to certain factors such as retirement, resignation, or termination of employment. </a:t>
            </a:r>
          </a:p>
          <a:p>
            <a:endParaRPr lang="en-US" sz="2400" b="1" dirty="0">
              <a:solidFill>
                <a:srgbClr val="002060"/>
              </a:solidFill>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400" b="1" dirty="0">
                <a:solidFill>
                  <a:srgbClr val="002060"/>
                </a:solidFill>
                <a:latin typeface="Segoe UI" panose="020B0502040204020203" pitchFamily="34" charset="0"/>
                <a:cs typeface="Segoe UI" panose="020B0502040204020203" pitchFamily="34" charset="0"/>
              </a:rPr>
              <a:t>Importance: </a:t>
            </a:r>
          </a:p>
          <a:p>
            <a:pPr marL="342900" indent="-342900">
              <a:buFont typeface="Arial" panose="020B0604020202020204" pitchFamily="34" charset="0"/>
              <a:buChar char="•"/>
            </a:pPr>
            <a:r>
              <a:rPr lang="en-US" sz="2400" b="1" dirty="0">
                <a:solidFill>
                  <a:srgbClr val="002060"/>
                </a:solidFill>
                <a:latin typeface="Arial" panose="020B0604020202020204" pitchFamily="34" charset="0"/>
                <a:cs typeface="Arial" panose="020B0604020202020204" pitchFamily="34" charset="0"/>
              </a:rPr>
              <a:t>Impacts costs (recruitment, training)</a:t>
            </a:r>
          </a:p>
          <a:p>
            <a:pPr marL="342900" indent="-342900">
              <a:buFont typeface="Arial" panose="020B0604020202020204" pitchFamily="34" charset="0"/>
              <a:buChar char="•"/>
            </a:pPr>
            <a:r>
              <a:rPr lang="en-US" sz="2400" b="1" dirty="0">
                <a:solidFill>
                  <a:srgbClr val="002060"/>
                </a:solidFill>
                <a:latin typeface="Arial" panose="020B0604020202020204" pitchFamily="34" charset="0"/>
                <a:cs typeface="Arial" panose="020B0604020202020204" pitchFamily="34" charset="0"/>
              </a:rPr>
              <a:t>Affects productivity and morale</a:t>
            </a:r>
          </a:p>
          <a:p>
            <a:pPr marL="342900" indent="-342900">
              <a:buFont typeface="Arial" panose="020B0604020202020204" pitchFamily="34" charset="0"/>
              <a:buChar char="•"/>
            </a:pPr>
            <a:r>
              <a:rPr lang="en-US" sz="2400" b="1" dirty="0">
                <a:solidFill>
                  <a:srgbClr val="002060"/>
                </a:solidFill>
                <a:latin typeface="Arial" panose="020B0604020202020204" pitchFamily="34" charset="0"/>
                <a:cs typeface="Arial" panose="020B0604020202020204" pitchFamily="34" charset="0"/>
              </a:rPr>
              <a:t>Influences </a:t>
            </a:r>
            <a:r>
              <a:rPr lang="en-US" sz="2400" b="1" dirty="0" err="1">
                <a:solidFill>
                  <a:srgbClr val="002060"/>
                </a:solidFill>
                <a:latin typeface="Arial" panose="020B0604020202020204" pitchFamily="34" charset="0"/>
                <a:cs typeface="Arial" panose="020B0604020202020204" pitchFamily="34" charset="0"/>
              </a:rPr>
              <a:t>organisational</a:t>
            </a:r>
            <a:r>
              <a:rPr lang="en-US" sz="2400" b="1" dirty="0">
                <a:solidFill>
                  <a:srgbClr val="002060"/>
                </a:solidFill>
                <a:latin typeface="Arial" panose="020B0604020202020204" pitchFamily="34" charset="0"/>
                <a:cs typeface="Arial" panose="020B0604020202020204" pitchFamily="34" charset="0"/>
              </a:rPr>
              <a:t> stability</a:t>
            </a:r>
          </a:p>
          <a:p>
            <a:endParaRPr lang="en-US" sz="2000" b="1" dirty="0">
              <a:solidFill>
                <a:srgbClr val="002060"/>
              </a:solidFill>
              <a:latin typeface="Segoe UI" panose="020B0502040204020203" pitchFamily="34" charset="0"/>
              <a:cs typeface="Segoe UI" panose="020B0502040204020203" pitchFamily="34" charset="0"/>
            </a:endParaRPr>
          </a:p>
          <a:p>
            <a:endParaRPr lang="en-US" sz="2000" b="1" dirty="0">
              <a:solidFill>
                <a:srgbClr val="002060"/>
              </a:solidFill>
              <a:latin typeface="Segoe UI" panose="020B0502040204020203" pitchFamily="34" charset="0"/>
              <a:cs typeface="Segoe UI" panose="020B0502040204020203" pitchFamily="34" charset="0"/>
            </a:endParaRPr>
          </a:p>
          <a:p>
            <a:endParaRPr lang="en-US" sz="2000" b="1" dirty="0">
              <a:solidFill>
                <a:srgbClr val="002060"/>
              </a:solidFill>
              <a:latin typeface="Segoe UI" panose="020B0502040204020203" pitchFamily="34" charset="0"/>
              <a:cs typeface="Segoe UI" panose="020B0502040204020203" pitchFamily="34" charset="0"/>
            </a:endParaRPr>
          </a:p>
          <a:p>
            <a:r>
              <a:rPr lang="en-US" sz="2000" b="1" dirty="0">
                <a:solidFill>
                  <a:srgbClr val="002060"/>
                </a:solidFill>
                <a:latin typeface="Segoe UI" panose="020B0502040204020203" pitchFamily="34" charset="0"/>
                <a:cs typeface="Segoe UI" panose="020B0502040204020203" pitchFamily="34" charset="0"/>
              </a:rPr>
              <a:t>Reference:</a:t>
            </a:r>
          </a:p>
          <a:p>
            <a:r>
              <a:rPr lang="en-US" sz="2000" dirty="0"/>
              <a:t>Canada Indeed. "What Is Employee Attrition?" </a:t>
            </a:r>
            <a:r>
              <a:rPr lang="en-US" sz="2000" dirty="0">
                <a:hlinkClick r:id="rId5"/>
              </a:rPr>
              <a:t>https://www.indeed.com/career-advice/career-development/attrition-of-employees</a:t>
            </a:r>
            <a:r>
              <a:rPr lang="en-US" sz="2000" dirty="0"/>
              <a:t> Accessed [July 2024].</a:t>
            </a:r>
            <a:endParaRPr lang="en-US" sz="2000" b="1" dirty="0">
              <a:solidFill>
                <a:srgbClr val="00206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AD3DD8E-0492-4A48-B06C-F87FA5CFE3C0}"/>
              </a:ext>
            </a:extLst>
          </p:cNvPr>
          <p:cNvSpPr txBox="1"/>
          <p:nvPr/>
        </p:nvSpPr>
        <p:spPr>
          <a:xfrm>
            <a:off x="0" y="102828"/>
            <a:ext cx="12191999" cy="923330"/>
          </a:xfrm>
          <a:prstGeom prst="rect">
            <a:avLst/>
          </a:prstGeom>
          <a:noFill/>
        </p:spPr>
        <p:txBody>
          <a:bodyPr wrap="square" lIns="0" tIns="0" rIns="0" bIns="0" rtlCol="0">
            <a:spAutoFit/>
          </a:bodyPr>
          <a:lstStyle/>
          <a:p>
            <a:pPr algn="ctr"/>
            <a:r>
              <a:rPr lang="en-US" sz="6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Employee Attrition</a:t>
            </a:r>
          </a:p>
        </p:txBody>
      </p:sp>
      <p:sp>
        <p:nvSpPr>
          <p:cNvPr id="127" name="Slide Number Placeholder 126">
            <a:extLst>
              <a:ext uri="{FF2B5EF4-FFF2-40B4-BE49-F238E27FC236}">
                <a16:creationId xmlns:a16="http://schemas.microsoft.com/office/drawing/2014/main" id="{F6C2C6AE-2AC1-B2FA-68C4-BB7F27DC4DA3}"/>
              </a:ext>
            </a:extLst>
          </p:cNvPr>
          <p:cNvSpPr>
            <a:spLocks noGrp="1"/>
          </p:cNvSpPr>
          <p:nvPr>
            <p:ph type="sldNum" sz="quarter" idx="12"/>
          </p:nvPr>
        </p:nvSpPr>
        <p:spPr/>
        <p:txBody>
          <a:bodyPr/>
          <a:lstStyle/>
          <a:p>
            <a:fld id="{ED6580AB-5C3C-4B4F-8E2A-8B7A0A8CE695}" type="slidenum">
              <a:rPr lang="en-US" smtClean="0"/>
              <a:t>2</a:t>
            </a:fld>
            <a:endParaRPr lang="en-US" dirty="0"/>
          </a:p>
        </p:txBody>
      </p:sp>
    </p:spTree>
    <p:extLst>
      <p:ext uri="{BB962C8B-B14F-4D97-AF65-F5344CB8AC3E}">
        <p14:creationId xmlns:p14="http://schemas.microsoft.com/office/powerpoint/2010/main" val="1860944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677108"/>
          </a:xfrm>
          <a:prstGeom prst="rect">
            <a:avLst/>
          </a:prstGeom>
          <a:noFill/>
        </p:spPr>
        <p:txBody>
          <a:bodyPr wrap="square" lIns="0" tIns="0" rIns="0" bIns="0" rtlCol="0">
            <a:spAutoFit/>
          </a:bodyPr>
          <a:lstStyle/>
          <a:p>
            <a:pPr algn="ctr"/>
            <a:r>
              <a:rPr lang="en-US" sz="44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Summary and Recommendations</a:t>
            </a:r>
          </a:p>
        </p:txBody>
      </p:sp>
      <p:sp>
        <p:nvSpPr>
          <p:cNvPr id="5" name="TextBox 4">
            <a:extLst>
              <a:ext uri="{FF2B5EF4-FFF2-40B4-BE49-F238E27FC236}">
                <a16:creationId xmlns:a16="http://schemas.microsoft.com/office/drawing/2014/main" id="{098A582E-780F-55C4-68A6-D2844EDF6198}"/>
              </a:ext>
            </a:extLst>
          </p:cNvPr>
          <p:cNvSpPr txBox="1"/>
          <p:nvPr/>
        </p:nvSpPr>
        <p:spPr>
          <a:xfrm>
            <a:off x="552751" y="1231907"/>
            <a:ext cx="10498667" cy="1077218"/>
          </a:xfrm>
          <a:prstGeom prst="rect">
            <a:avLst/>
          </a:prstGeom>
          <a:noFill/>
        </p:spPr>
        <p:txBody>
          <a:bodyPr wrap="square" rtlCol="0">
            <a:spAutoFit/>
          </a:bodyPr>
          <a:lstStyle/>
          <a:p>
            <a:pPr marL="514350" indent="-514350">
              <a:buFont typeface="+mj-lt"/>
              <a:buAutoNum type="arabicPeriod" startAt="2"/>
            </a:pPr>
            <a:r>
              <a:rPr lang="en-US" sz="3200" dirty="0"/>
              <a:t>What job-related factors are correlated with employee attrition and retention patterns?</a:t>
            </a:r>
          </a:p>
        </p:txBody>
      </p:sp>
      <p:graphicFrame>
        <p:nvGraphicFramePr>
          <p:cNvPr id="2" name="Table 1">
            <a:extLst>
              <a:ext uri="{FF2B5EF4-FFF2-40B4-BE49-F238E27FC236}">
                <a16:creationId xmlns:a16="http://schemas.microsoft.com/office/drawing/2014/main" id="{53BE0181-565B-3F09-B0D3-3CF66604EDCD}"/>
              </a:ext>
            </a:extLst>
          </p:cNvPr>
          <p:cNvGraphicFramePr>
            <a:graphicFrameLocks noGrp="1"/>
          </p:cNvGraphicFramePr>
          <p:nvPr>
            <p:extLst>
              <p:ext uri="{D42A27DB-BD31-4B8C-83A1-F6EECF244321}">
                <p14:modId xmlns:p14="http://schemas.microsoft.com/office/powerpoint/2010/main" val="2539308842"/>
              </p:ext>
            </p:extLst>
          </p:nvPr>
        </p:nvGraphicFramePr>
        <p:xfrm>
          <a:off x="389321" y="2309125"/>
          <a:ext cx="5114271" cy="4430943"/>
        </p:xfrm>
        <a:graphic>
          <a:graphicData uri="http://schemas.openxmlformats.org/drawingml/2006/table">
            <a:tbl>
              <a:tblPr firstRow="1" bandRow="1">
                <a:tableStyleId>{5C22544A-7EE6-4342-B048-85BDC9FD1C3A}</a:tableStyleId>
              </a:tblPr>
              <a:tblGrid>
                <a:gridCol w="5114271">
                  <a:extLst>
                    <a:ext uri="{9D8B030D-6E8A-4147-A177-3AD203B41FA5}">
                      <a16:colId xmlns:a16="http://schemas.microsoft.com/office/drawing/2014/main" val="1390065022"/>
                    </a:ext>
                  </a:extLst>
                </a:gridCol>
              </a:tblGrid>
              <a:tr h="4430943">
                <a:tc>
                  <a:txBody>
                    <a:bodyPr/>
                    <a:lstStyle/>
                    <a:p>
                      <a:r>
                        <a:rPr lang="en-US" sz="2000" dirty="0"/>
                        <a:t>Key findings:</a:t>
                      </a:r>
                    </a:p>
                    <a:p>
                      <a:pPr marL="342900" indent="-342900">
                        <a:buFont typeface="Arial" panose="020B0604020202020204" pitchFamily="34" charset="0"/>
                        <a:buChar char="•"/>
                      </a:pPr>
                      <a:r>
                        <a:rPr lang="en-US" sz="2000" dirty="0"/>
                        <a:t>Lower job levels, job involvement &amp; monthly income</a:t>
                      </a:r>
                    </a:p>
                    <a:p>
                      <a:pPr marL="342900" indent="-342900">
                        <a:buFont typeface="Arial" panose="020B0604020202020204" pitchFamily="34" charset="0"/>
                        <a:buChar char="•"/>
                      </a:pPr>
                      <a:r>
                        <a:rPr lang="en-US" sz="2000" dirty="0"/>
                        <a:t>Overtime work </a:t>
                      </a:r>
                    </a:p>
                    <a:p>
                      <a:pPr marL="342900" indent="-342900">
                        <a:buFont typeface="Arial" panose="020B0604020202020204" pitchFamily="34" charset="0"/>
                        <a:buChar char="•"/>
                      </a:pPr>
                      <a:r>
                        <a:rPr lang="en-US" sz="2000" dirty="0"/>
                        <a:t>Critical period in the first 2.5 years</a:t>
                      </a:r>
                    </a:p>
                    <a:p>
                      <a:pPr marL="342900" indent="-342900">
                        <a:buFont typeface="Arial" panose="020B0604020202020204" pitchFamily="34" charset="0"/>
                        <a:buChar char="•"/>
                      </a:pPr>
                      <a:r>
                        <a:rPr lang="en-US" sz="2000" dirty="0"/>
                        <a:t>Salary increases alone don't show strong correlation with improved retention</a:t>
                      </a:r>
                    </a:p>
                    <a:p>
                      <a:pPr marL="342900" indent="-342900">
                        <a:buFont typeface="Arial" panose="020B0604020202020204" pitchFamily="34" charset="0"/>
                        <a:buChar char="•"/>
                      </a:pPr>
                      <a:r>
                        <a:rPr lang="en-US" sz="2000" dirty="0"/>
                        <a:t>50% of employees who left were promoted within the past 2 years</a:t>
                      </a:r>
                    </a:p>
                    <a:p>
                      <a:pPr marL="0" indent="0">
                        <a:buFont typeface="Arial" panose="020B0604020202020204" pitchFamily="34" charset="0"/>
                        <a:buNone/>
                      </a:pPr>
                      <a:endParaRPr lang="en-NZ" sz="20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Recommendations:</a:t>
                      </a:r>
                    </a:p>
                    <a:p>
                      <a:pPr marL="342900" indent="-342900">
                        <a:buFont typeface="Arial" panose="020B0604020202020204" pitchFamily="34" charset="0"/>
                        <a:buChar char="•"/>
                      </a:pPr>
                      <a:r>
                        <a:rPr lang="en-US" sz="2000" dirty="0"/>
                        <a:t>Strengthen onboarding and integration </a:t>
                      </a:r>
                      <a:r>
                        <a:rPr lang="en-US" sz="2000" dirty="0" err="1"/>
                        <a:t>programmes</a:t>
                      </a:r>
                      <a:r>
                        <a:rPr lang="en-US" sz="2000" dirty="0"/>
                        <a:t> </a:t>
                      </a:r>
                    </a:p>
                    <a:p>
                      <a:pPr marL="342900" indent="-342900">
                        <a:buFont typeface="Arial" panose="020B0604020202020204" pitchFamily="34" charset="0"/>
                        <a:buChar char="•"/>
                      </a:pPr>
                      <a:r>
                        <a:rPr lang="en-US" sz="2000" dirty="0"/>
                        <a:t>Investigate factors beyond compensation </a:t>
                      </a:r>
                      <a:endParaRPr lang="en-NZ" sz="2000" dirty="0"/>
                    </a:p>
                  </a:txBody>
                  <a:tcPr/>
                </a:tc>
                <a:extLst>
                  <a:ext uri="{0D108BD9-81ED-4DB2-BD59-A6C34878D82A}">
                    <a16:rowId xmlns:a16="http://schemas.microsoft.com/office/drawing/2014/main" val="833385757"/>
                  </a:ext>
                </a:extLst>
              </a:tr>
            </a:tbl>
          </a:graphicData>
        </a:graphic>
      </p:graphicFrame>
      <p:pic>
        <p:nvPicPr>
          <p:cNvPr id="6" name="Picture 5" descr="A graph of a number of years&#10;&#10;Description automatically generated with medium confidence">
            <a:extLst>
              <a:ext uri="{FF2B5EF4-FFF2-40B4-BE49-F238E27FC236}">
                <a16:creationId xmlns:a16="http://schemas.microsoft.com/office/drawing/2014/main" id="{893A01A1-E9F3-2E2E-4EE6-313B77B790B7}"/>
              </a:ext>
            </a:extLst>
          </p:cNvPr>
          <p:cNvPicPr>
            <a:picLocks noChangeAspect="1"/>
          </p:cNvPicPr>
          <p:nvPr/>
        </p:nvPicPr>
        <p:blipFill rotWithShape="1">
          <a:blip r:embed="rId3"/>
          <a:srcRect r="61094"/>
          <a:stretch/>
        </p:blipFill>
        <p:spPr>
          <a:xfrm>
            <a:off x="7849253" y="2517334"/>
            <a:ext cx="2147711" cy="31414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descr="A diagram of a distribution of a product&#10;&#10;Description automatically generated">
            <a:extLst>
              <a:ext uri="{FF2B5EF4-FFF2-40B4-BE49-F238E27FC236}">
                <a16:creationId xmlns:a16="http://schemas.microsoft.com/office/drawing/2014/main" id="{0AC1AE85-C127-026F-5977-F5609654DB27}"/>
              </a:ext>
            </a:extLst>
          </p:cNvPr>
          <p:cNvPicPr>
            <a:picLocks noChangeAspect="1"/>
          </p:cNvPicPr>
          <p:nvPr/>
        </p:nvPicPr>
        <p:blipFill rotWithShape="1">
          <a:blip r:embed="rId4"/>
          <a:srcRect r="66664"/>
          <a:stretch/>
        </p:blipFill>
        <p:spPr>
          <a:xfrm>
            <a:off x="10151525" y="1808078"/>
            <a:ext cx="1861457" cy="38506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A diagram of a distribution of income&#10;&#10;Description automatically generated">
            <a:extLst>
              <a:ext uri="{FF2B5EF4-FFF2-40B4-BE49-F238E27FC236}">
                <a16:creationId xmlns:a16="http://schemas.microsoft.com/office/drawing/2014/main" id="{8C521286-434D-EFF9-13CF-607170F6A6DA}"/>
              </a:ext>
            </a:extLst>
          </p:cNvPr>
          <p:cNvPicPr>
            <a:picLocks noChangeAspect="1"/>
          </p:cNvPicPr>
          <p:nvPr/>
        </p:nvPicPr>
        <p:blipFill rotWithShape="1">
          <a:blip r:embed="rId5"/>
          <a:srcRect r="56627"/>
          <a:stretch/>
        </p:blipFill>
        <p:spPr>
          <a:xfrm>
            <a:off x="5671459" y="3279905"/>
            <a:ext cx="2023233" cy="34095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Slide Number Placeholder 11">
            <a:extLst>
              <a:ext uri="{FF2B5EF4-FFF2-40B4-BE49-F238E27FC236}">
                <a16:creationId xmlns:a16="http://schemas.microsoft.com/office/drawing/2014/main" id="{5D32CD4D-081D-DEA8-F832-545C4BC931B8}"/>
              </a:ext>
            </a:extLst>
          </p:cNvPr>
          <p:cNvSpPr>
            <a:spLocks noGrp="1"/>
          </p:cNvSpPr>
          <p:nvPr>
            <p:ph type="sldNum" sz="quarter" idx="12"/>
          </p:nvPr>
        </p:nvSpPr>
        <p:spPr/>
        <p:txBody>
          <a:bodyPr/>
          <a:lstStyle/>
          <a:p>
            <a:fld id="{ED6580AB-5C3C-4B4F-8E2A-8B7A0A8CE695}" type="slidenum">
              <a:rPr lang="en-US" smtClean="0"/>
              <a:t>20</a:t>
            </a:fld>
            <a:endParaRPr lang="en-US" dirty="0"/>
          </a:p>
        </p:txBody>
      </p:sp>
    </p:spTree>
    <p:extLst>
      <p:ext uri="{BB962C8B-B14F-4D97-AF65-F5344CB8AC3E}">
        <p14:creationId xmlns:p14="http://schemas.microsoft.com/office/powerpoint/2010/main" val="177362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descr="This is an image of a desk with laptop computers and people working.">
            <a:extLst>
              <a:ext uri="{FF2B5EF4-FFF2-40B4-BE49-F238E27FC236}">
                <a16:creationId xmlns:a16="http://schemas.microsoft.com/office/drawing/2014/main" id="{662E0898-A0B4-331F-5EC7-C25E648D1B1C}"/>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4" name="TextBox 3">
            <a:extLst>
              <a:ext uri="{FF2B5EF4-FFF2-40B4-BE49-F238E27FC236}">
                <a16:creationId xmlns:a16="http://schemas.microsoft.com/office/drawing/2014/main" id="{9DC94D0A-EF62-4C64-0EC8-564A46F8B3DE}"/>
              </a:ext>
            </a:extLst>
          </p:cNvPr>
          <p:cNvSpPr txBox="1"/>
          <p:nvPr/>
        </p:nvSpPr>
        <p:spPr>
          <a:xfrm>
            <a:off x="1" y="168537"/>
            <a:ext cx="12191999" cy="677108"/>
          </a:xfrm>
          <a:prstGeom prst="rect">
            <a:avLst/>
          </a:prstGeom>
          <a:noFill/>
        </p:spPr>
        <p:txBody>
          <a:bodyPr wrap="square" lIns="0" tIns="0" rIns="0" bIns="0" rtlCol="0">
            <a:spAutoFit/>
          </a:bodyPr>
          <a:lstStyle/>
          <a:p>
            <a:pPr algn="ctr"/>
            <a:r>
              <a:rPr lang="en-US" sz="44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Next Steps</a:t>
            </a:r>
          </a:p>
        </p:txBody>
      </p:sp>
      <p:sp>
        <p:nvSpPr>
          <p:cNvPr id="5" name="TextBox 4">
            <a:extLst>
              <a:ext uri="{FF2B5EF4-FFF2-40B4-BE49-F238E27FC236}">
                <a16:creationId xmlns:a16="http://schemas.microsoft.com/office/drawing/2014/main" id="{098A582E-780F-55C4-68A6-D2844EDF6198}"/>
              </a:ext>
            </a:extLst>
          </p:cNvPr>
          <p:cNvSpPr txBox="1"/>
          <p:nvPr/>
        </p:nvSpPr>
        <p:spPr>
          <a:xfrm>
            <a:off x="6457246" y="1580252"/>
            <a:ext cx="4933648" cy="5016758"/>
          </a:xfrm>
          <a:prstGeom prst="rect">
            <a:avLst/>
          </a:prstGeom>
          <a:noFill/>
        </p:spPr>
        <p:txBody>
          <a:bodyPr wrap="square" rtlCol="0">
            <a:spAutoFit/>
          </a:bodyPr>
          <a:lstStyle/>
          <a:p>
            <a:pPr marL="742950" lvl="1" indent="-285750">
              <a:buFont typeface="Arial" panose="020B0604020202020204" pitchFamily="34" charset="0"/>
              <a:buChar char="•"/>
            </a:pPr>
            <a:r>
              <a:rPr lang="en-US" sz="3200" dirty="0">
                <a:effectLst>
                  <a:outerShdw blurRad="38100" dist="38100" dir="2700000" algn="tl">
                    <a:srgbClr val="000000">
                      <a:alpha val="43137"/>
                    </a:srgbClr>
                  </a:outerShdw>
                </a:effectLst>
              </a:rPr>
              <a:t>Predictive modeling to forecast attrition.</a:t>
            </a:r>
          </a:p>
          <a:p>
            <a:pPr marL="742950" lvl="1" indent="-285750">
              <a:buFont typeface="Arial" panose="020B0604020202020204" pitchFamily="34" charset="0"/>
              <a:buChar char="•"/>
            </a:pPr>
            <a:r>
              <a:rPr lang="en-US" sz="3200" dirty="0">
                <a:effectLst>
                  <a:outerShdw blurRad="38100" dist="38100" dir="2700000" algn="tl">
                    <a:srgbClr val="000000">
                      <a:alpha val="43137"/>
                    </a:srgbClr>
                  </a:outerShdw>
                </a:effectLst>
              </a:rPr>
              <a:t>Further analysis of other (or combination of) factors that may correlate with attrition, e.g. Job Satisfaction.</a:t>
            </a:r>
          </a:p>
          <a:p>
            <a:pPr marL="742950" lvl="1" indent="-285750">
              <a:buFont typeface="Arial" panose="020B0604020202020204" pitchFamily="34" charset="0"/>
              <a:buChar char="•"/>
            </a:pPr>
            <a:r>
              <a:rPr lang="en-US" sz="3200" dirty="0">
                <a:effectLst>
                  <a:outerShdw blurRad="38100" dist="38100" dir="2700000" algn="tl">
                    <a:srgbClr val="000000">
                      <a:alpha val="43137"/>
                    </a:srgbClr>
                  </a:outerShdw>
                </a:effectLst>
              </a:rPr>
              <a:t>Data update: e.g. Reason for leaving, or increasing sample size</a:t>
            </a:r>
            <a:endParaRPr lang="en-NZ" sz="3200" dirty="0">
              <a:effectLst>
                <a:outerShdw blurRad="38100" dist="38100" dir="2700000" algn="tl">
                  <a:srgbClr val="000000">
                    <a:alpha val="43137"/>
                  </a:srgbClr>
                </a:outerShdw>
              </a:effectLst>
            </a:endParaRPr>
          </a:p>
        </p:txBody>
      </p:sp>
      <p:pic>
        <p:nvPicPr>
          <p:cNvPr id="6" name="Picture 5" descr="A graph of different features with text&#10;&#10;Description automatically generated">
            <a:extLst>
              <a:ext uri="{FF2B5EF4-FFF2-40B4-BE49-F238E27FC236}">
                <a16:creationId xmlns:a16="http://schemas.microsoft.com/office/drawing/2014/main" id="{7777D663-9A13-A53B-B9D8-3CF99438A157}"/>
              </a:ext>
            </a:extLst>
          </p:cNvPr>
          <p:cNvPicPr>
            <a:picLocks noChangeAspect="1"/>
          </p:cNvPicPr>
          <p:nvPr/>
        </p:nvPicPr>
        <p:blipFill>
          <a:blip r:embed="rId2"/>
          <a:stretch>
            <a:fillRect/>
          </a:stretch>
        </p:blipFill>
        <p:spPr>
          <a:xfrm>
            <a:off x="185057" y="1189519"/>
            <a:ext cx="5549699" cy="5499944"/>
          </a:xfrm>
          <a:prstGeom prst="rect">
            <a:avLst/>
          </a:prstGeom>
        </p:spPr>
      </p:pic>
      <p:sp>
        <p:nvSpPr>
          <p:cNvPr id="7" name="Slide Number Placeholder 6">
            <a:extLst>
              <a:ext uri="{FF2B5EF4-FFF2-40B4-BE49-F238E27FC236}">
                <a16:creationId xmlns:a16="http://schemas.microsoft.com/office/drawing/2014/main" id="{D4EC474F-C349-3BE1-CB34-594432519C4B}"/>
              </a:ext>
            </a:extLst>
          </p:cNvPr>
          <p:cNvSpPr>
            <a:spLocks noGrp="1"/>
          </p:cNvSpPr>
          <p:nvPr>
            <p:ph type="sldNum" sz="quarter" idx="12"/>
          </p:nvPr>
        </p:nvSpPr>
        <p:spPr/>
        <p:txBody>
          <a:bodyPr/>
          <a:lstStyle/>
          <a:p>
            <a:fld id="{ED6580AB-5C3C-4B4F-8E2A-8B7A0A8CE695}" type="slidenum">
              <a:rPr lang="en-US" smtClean="0"/>
              <a:t>21</a:t>
            </a:fld>
            <a:endParaRPr lang="en-US" dirty="0"/>
          </a:p>
        </p:txBody>
      </p:sp>
    </p:spTree>
    <p:extLst>
      <p:ext uri="{BB962C8B-B14F-4D97-AF65-F5344CB8AC3E}">
        <p14:creationId xmlns:p14="http://schemas.microsoft.com/office/powerpoint/2010/main" val="59837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1097918" y="1245823"/>
            <a:ext cx="5836981" cy="86662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algn="ctr"/>
            <a:r>
              <a:rPr lang="en-US" sz="4400" i="1" dirty="0"/>
              <a:t>Questions Welcome</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4" name="TextBox 53">
            <a:extLst>
              <a:ext uri="{FF2B5EF4-FFF2-40B4-BE49-F238E27FC236}">
                <a16:creationId xmlns:a16="http://schemas.microsoft.com/office/drawing/2014/main" id="{32D2B04E-B0D9-764C-2A1F-7346A5832CBA}"/>
              </a:ext>
            </a:extLst>
          </p:cNvPr>
          <p:cNvSpPr txBox="1"/>
          <p:nvPr/>
        </p:nvSpPr>
        <p:spPr>
          <a:xfrm>
            <a:off x="1097918" y="4890884"/>
            <a:ext cx="5223860"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algn="ctr"/>
            <a:r>
              <a:rPr lang="en-US" sz="3200" dirty="0"/>
              <a:t>Thank you</a:t>
            </a:r>
          </a:p>
        </p:txBody>
      </p:sp>
      <p:sp>
        <p:nvSpPr>
          <p:cNvPr id="55" name="Slide Number Placeholder 54">
            <a:extLst>
              <a:ext uri="{FF2B5EF4-FFF2-40B4-BE49-F238E27FC236}">
                <a16:creationId xmlns:a16="http://schemas.microsoft.com/office/drawing/2014/main" id="{9A126C9C-1045-5106-6742-821DD4C3E440}"/>
              </a:ext>
            </a:extLst>
          </p:cNvPr>
          <p:cNvSpPr>
            <a:spLocks noGrp="1"/>
          </p:cNvSpPr>
          <p:nvPr>
            <p:ph type="sldNum" sz="quarter" idx="12"/>
          </p:nvPr>
        </p:nvSpPr>
        <p:spPr/>
        <p:txBody>
          <a:bodyPr/>
          <a:lstStyle/>
          <a:p>
            <a:fld id="{ED6580AB-5C3C-4B4F-8E2A-8B7A0A8CE695}" type="slidenum">
              <a:rPr lang="en-US" smtClean="0"/>
              <a:t>22</a:t>
            </a:fld>
            <a:endParaRPr lang="en-US" dirty="0"/>
          </a:p>
        </p:txBody>
      </p:sp>
    </p:spTree>
    <p:extLst>
      <p:ext uri="{BB962C8B-B14F-4D97-AF65-F5344CB8AC3E}">
        <p14:creationId xmlns:p14="http://schemas.microsoft.com/office/powerpoint/2010/main" val="222538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1" dirty="0">
              <a:solidFill>
                <a:srgbClr val="002060"/>
              </a:solidFill>
              <a:latin typeface="Segoe UI" panose="020B0502040204020203" pitchFamily="34" charset="0"/>
              <a:cs typeface="Segoe UI" panose="020B0502040204020203" pitchFamily="34" charset="0"/>
            </a:endParaRPr>
          </a:p>
        </p:txBody>
      </p:sp>
      <p:sp>
        <p:nvSpPr>
          <p:cNvPr id="126" name="Rectangle 125" descr="This is an image of a desk with laptop computers and people working.">
            <a:extLst>
              <a:ext uri="{FF2B5EF4-FFF2-40B4-BE49-F238E27FC236}">
                <a16:creationId xmlns:a16="http://schemas.microsoft.com/office/drawing/2014/main" id="{8C9B9B15-2662-91EB-CA74-6EA365BD906F}"/>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7" name="TextBox 66">
            <a:extLst>
              <a:ext uri="{FF2B5EF4-FFF2-40B4-BE49-F238E27FC236}">
                <a16:creationId xmlns:a16="http://schemas.microsoft.com/office/drawing/2014/main" id="{25AA0A2A-5137-0084-3B56-7944EF75009B}"/>
              </a:ext>
            </a:extLst>
          </p:cNvPr>
          <p:cNvSpPr txBox="1"/>
          <p:nvPr/>
        </p:nvSpPr>
        <p:spPr>
          <a:xfrm>
            <a:off x="503149" y="1696409"/>
            <a:ext cx="10360793" cy="3939540"/>
          </a:xfrm>
          <a:prstGeom prst="rect">
            <a:avLst/>
          </a:prstGeom>
          <a:noFill/>
        </p:spPr>
        <p:txBody>
          <a:bodyPr wrap="square" lIns="0" tIns="0" rIns="0" bIns="0" rtlCol="0">
            <a:spAutoFit/>
          </a:bodyPr>
          <a:lstStyle/>
          <a:p>
            <a:pPr marL="342900" indent="-342900">
              <a:buFont typeface="Wingdings" panose="05000000000000000000" pitchFamily="2" charset="2"/>
              <a:buChar char="v"/>
            </a:pPr>
            <a:r>
              <a:rPr lang="en-US" sz="3200"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factors are associated with employee attrition, and how are they related to turnover patterns in our workforce?</a:t>
            </a:r>
          </a:p>
          <a:p>
            <a:endParaRPr lang="en-US" sz="2000" b="1" dirty="0">
              <a:solidFill>
                <a:srgbClr val="002060"/>
              </a:solidFill>
              <a:latin typeface="Segoe UI" panose="020B0502040204020203" pitchFamily="34" charset="0"/>
              <a:cs typeface="Segoe UI" panose="020B0502040204020203" pitchFamily="34" charset="0"/>
            </a:endParaRPr>
          </a:p>
          <a:p>
            <a:pPr marL="914400" lvl="1" indent="-457200">
              <a:buFont typeface="+mj-lt"/>
              <a:buAutoNum type="arabicPeriod"/>
            </a:pPr>
            <a:r>
              <a:rPr lang="en-US" sz="3000" dirty="0"/>
              <a:t>Which </a:t>
            </a:r>
            <a:r>
              <a:rPr lang="en-US" sz="3000" b="1" dirty="0"/>
              <a:t>employee</a:t>
            </a:r>
            <a:r>
              <a:rPr lang="en-US" sz="3000" dirty="0"/>
              <a:t> segments show higher attrition rates, and what characteristics are associated with these segments?</a:t>
            </a:r>
          </a:p>
          <a:p>
            <a:pPr marL="914400" lvl="1" indent="-457200">
              <a:buFont typeface="+mj-lt"/>
              <a:buAutoNum type="arabicPeriod"/>
            </a:pPr>
            <a:r>
              <a:rPr lang="en-US" sz="3000" dirty="0"/>
              <a:t>What </a:t>
            </a:r>
            <a:r>
              <a:rPr lang="en-US" sz="3000" b="1" dirty="0"/>
              <a:t>job-related</a:t>
            </a:r>
            <a:r>
              <a:rPr lang="en-US" sz="3000" dirty="0"/>
              <a:t> factors are correlated with employee attrition and retention patterns?</a:t>
            </a:r>
            <a:endParaRPr lang="en-US" sz="3000" b="1" dirty="0">
              <a:solidFill>
                <a:srgbClr val="002060"/>
              </a:solidFill>
              <a:latin typeface="Segoe UI" panose="020B0502040204020203" pitchFamily="34" charset="0"/>
              <a:cs typeface="Segoe UI" panose="020B0502040204020203" pitchFamily="34" charset="0"/>
            </a:endParaRPr>
          </a:p>
          <a:p>
            <a:endParaRPr lang="en-US" sz="2000" b="1" dirty="0">
              <a:solidFill>
                <a:srgbClr val="00206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AD3DD8E-0492-4A48-B06C-F87FA5CFE3C0}"/>
              </a:ext>
            </a:extLst>
          </p:cNvPr>
          <p:cNvSpPr txBox="1"/>
          <p:nvPr/>
        </p:nvSpPr>
        <p:spPr>
          <a:xfrm>
            <a:off x="0" y="102828"/>
            <a:ext cx="12191999" cy="923330"/>
          </a:xfrm>
          <a:prstGeom prst="rect">
            <a:avLst/>
          </a:prstGeom>
          <a:noFill/>
        </p:spPr>
        <p:txBody>
          <a:bodyPr wrap="square" lIns="0" tIns="0" rIns="0" bIns="0" rtlCol="0">
            <a:spAutoFit/>
          </a:bodyPr>
          <a:lstStyle/>
          <a:p>
            <a:pPr algn="ctr"/>
            <a:r>
              <a:rPr lang="en-US" sz="6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Questions to Explore</a:t>
            </a:r>
          </a:p>
        </p:txBody>
      </p:sp>
      <p:sp>
        <p:nvSpPr>
          <p:cNvPr id="2" name="Slide Number Placeholder 1">
            <a:extLst>
              <a:ext uri="{FF2B5EF4-FFF2-40B4-BE49-F238E27FC236}">
                <a16:creationId xmlns:a16="http://schemas.microsoft.com/office/drawing/2014/main" id="{C2E72455-14F6-4CBA-6947-FFF1C285E85F}"/>
              </a:ext>
            </a:extLst>
          </p:cNvPr>
          <p:cNvSpPr>
            <a:spLocks noGrp="1"/>
          </p:cNvSpPr>
          <p:nvPr>
            <p:ph type="sldNum" sz="quarter" idx="12"/>
          </p:nvPr>
        </p:nvSpPr>
        <p:spPr/>
        <p:txBody>
          <a:bodyPr/>
          <a:lstStyle/>
          <a:p>
            <a:fld id="{ED6580AB-5C3C-4B4F-8E2A-8B7A0A8CE695}" type="slidenum">
              <a:rPr lang="en-US" smtClean="0"/>
              <a:t>3</a:t>
            </a:fld>
            <a:endParaRPr lang="en-US" dirty="0"/>
          </a:p>
        </p:txBody>
      </p:sp>
    </p:spTree>
    <p:extLst>
      <p:ext uri="{BB962C8B-B14F-4D97-AF65-F5344CB8AC3E}">
        <p14:creationId xmlns:p14="http://schemas.microsoft.com/office/powerpoint/2010/main" val="172564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1" dirty="0">
              <a:solidFill>
                <a:srgbClr val="002060"/>
              </a:solidFill>
              <a:latin typeface="Segoe UI" panose="020B0502040204020203" pitchFamily="34" charset="0"/>
              <a:cs typeface="Segoe UI" panose="020B0502040204020203" pitchFamily="34" charset="0"/>
            </a:endParaRPr>
          </a:p>
        </p:txBody>
      </p:sp>
      <p:sp>
        <p:nvSpPr>
          <p:cNvPr id="126" name="Rectangle 125" descr="This is an image of a desk with laptop computers and people working.">
            <a:extLst>
              <a:ext uri="{FF2B5EF4-FFF2-40B4-BE49-F238E27FC236}">
                <a16:creationId xmlns:a16="http://schemas.microsoft.com/office/drawing/2014/main" id="{8C9B9B15-2662-91EB-CA74-6EA365BD906F}"/>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7" name="TextBox 66">
            <a:extLst>
              <a:ext uri="{FF2B5EF4-FFF2-40B4-BE49-F238E27FC236}">
                <a16:creationId xmlns:a16="http://schemas.microsoft.com/office/drawing/2014/main" id="{25AA0A2A-5137-0084-3B56-7944EF75009B}"/>
              </a:ext>
            </a:extLst>
          </p:cNvPr>
          <p:cNvSpPr txBox="1"/>
          <p:nvPr/>
        </p:nvSpPr>
        <p:spPr>
          <a:xfrm>
            <a:off x="544715" y="1456998"/>
            <a:ext cx="7020856" cy="4616648"/>
          </a:xfrm>
          <a:prstGeom prst="rect">
            <a:avLst/>
          </a:prstGeom>
          <a:noFill/>
        </p:spPr>
        <p:txBody>
          <a:bodyPr wrap="square" lIns="0" tIns="0" rIns="0" bIns="0" rtlCol="0">
            <a:spAutoFit/>
          </a:bodyPr>
          <a:lstStyle/>
          <a:p>
            <a:pPr marL="342900" indent="-342900">
              <a:buFont typeface="Wingdings" panose="05000000000000000000" pitchFamily="2" charset="2"/>
              <a:buChar char="v"/>
            </a:pPr>
            <a:r>
              <a:rPr lang="en-US" sz="2000" b="1" dirty="0">
                <a:solidFill>
                  <a:srgbClr val="002060"/>
                </a:solidFill>
                <a:latin typeface="Segoe UI" panose="020B0502040204020203" pitchFamily="34" charset="0"/>
                <a:cs typeface="Segoe UI" panose="020B0502040204020203" pitchFamily="34" charset="0"/>
              </a:rPr>
              <a:t>Dataset: </a:t>
            </a:r>
          </a:p>
          <a:p>
            <a:pPr marL="800100" lvl="1" indent="-342900">
              <a:buFont typeface="Wingdings" panose="05000000000000000000" pitchFamily="2" charset="2"/>
              <a:buChar char="Ø"/>
            </a:pPr>
            <a:r>
              <a:rPr lang="en-US" sz="2000" b="1" dirty="0">
                <a:solidFill>
                  <a:srgbClr val="002060"/>
                </a:solidFill>
                <a:latin typeface="Segoe UI" panose="020B0502040204020203" pitchFamily="34" charset="0"/>
                <a:cs typeface="Segoe UI" panose="020B0502040204020203" pitchFamily="34" charset="0"/>
              </a:rPr>
              <a:t>IBM Data Science team (downloaded from Kaggle)</a:t>
            </a:r>
          </a:p>
          <a:p>
            <a:pPr marL="800100" lvl="1" indent="-342900">
              <a:buFont typeface="Wingdings" panose="05000000000000000000" pitchFamily="2" charset="2"/>
              <a:buChar char="Ø"/>
            </a:pPr>
            <a:r>
              <a:rPr lang="en-US" sz="2000" b="1" dirty="0">
                <a:solidFill>
                  <a:srgbClr val="002060"/>
                </a:solidFill>
                <a:latin typeface="Segoe UI" panose="020B0502040204020203" pitchFamily="34" charset="0"/>
                <a:cs typeface="Segoe UI" panose="020B0502040204020203" pitchFamily="34" charset="0"/>
              </a:rPr>
              <a:t>1,470 employees (rows)</a:t>
            </a:r>
          </a:p>
          <a:p>
            <a:pPr marL="800100" lvl="1" indent="-342900">
              <a:buFont typeface="Wingdings" panose="05000000000000000000" pitchFamily="2" charset="2"/>
              <a:buChar char="Ø"/>
            </a:pPr>
            <a:r>
              <a:rPr lang="en-US" sz="2000" b="1" dirty="0">
                <a:solidFill>
                  <a:srgbClr val="002060"/>
                </a:solidFill>
                <a:latin typeface="Segoe UI" panose="020B0502040204020203" pitchFamily="34" charset="0"/>
                <a:cs typeface="Segoe UI" panose="020B0502040204020203" pitchFamily="34" charset="0"/>
              </a:rPr>
              <a:t>35 features per employee (columns)</a:t>
            </a:r>
          </a:p>
          <a:p>
            <a:pPr lvl="1"/>
            <a:endParaRPr lang="en-US" sz="2000" b="1" dirty="0">
              <a:solidFill>
                <a:srgbClr val="002060"/>
              </a:solidFill>
              <a:latin typeface="Segoe UI" panose="020B0502040204020203" pitchFamily="34" charset="0"/>
              <a:cs typeface="Segoe UI" panose="020B0502040204020203" pitchFamily="34" charset="0"/>
            </a:endParaRPr>
          </a:p>
          <a:p>
            <a:endParaRPr lang="en-US" sz="2000" b="1" dirty="0">
              <a:solidFill>
                <a:srgbClr val="002060"/>
              </a:solidFill>
              <a:latin typeface="Segoe UI" panose="020B0502040204020203" pitchFamily="34" charset="0"/>
              <a:cs typeface="Segoe UI" panose="020B0502040204020203" pitchFamily="34" charset="0"/>
            </a:endParaRPr>
          </a:p>
          <a:p>
            <a:r>
              <a:rPr lang="en-US" sz="2000" b="1" dirty="0">
                <a:solidFill>
                  <a:srgbClr val="002060"/>
                </a:solidFill>
                <a:latin typeface="Segoe UI" panose="020B0502040204020203" pitchFamily="34" charset="0"/>
                <a:cs typeface="Segoe UI" panose="020B0502040204020203" pitchFamily="34" charset="0"/>
              </a:rPr>
              <a:t>Features include:</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Demographics (</a:t>
            </a:r>
            <a:r>
              <a:rPr lang="en-US" sz="2000" dirty="0">
                <a:solidFill>
                  <a:srgbClr val="002060"/>
                </a:solidFill>
                <a:latin typeface="Segoe UI" panose="020B0502040204020203" pitchFamily="34" charset="0"/>
                <a:cs typeface="Segoe UI" panose="020B0502040204020203" pitchFamily="34" charset="0"/>
              </a:rPr>
              <a:t>age, gender, marital status</a:t>
            </a:r>
            <a:r>
              <a:rPr lang="en-US" sz="2000" b="1" dirty="0">
                <a:solidFill>
                  <a:srgbClr val="002060"/>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Professional background (</a:t>
            </a:r>
            <a:r>
              <a:rPr lang="en-US" sz="2000" dirty="0">
                <a:solidFill>
                  <a:srgbClr val="002060"/>
                </a:solidFill>
                <a:latin typeface="Segoe UI" panose="020B0502040204020203" pitchFamily="34" charset="0"/>
                <a:cs typeface="Segoe UI" panose="020B0502040204020203" pitchFamily="34" charset="0"/>
              </a:rPr>
              <a:t>education, experience</a:t>
            </a:r>
            <a:r>
              <a:rPr lang="en-US" sz="2000" b="1" dirty="0">
                <a:solidFill>
                  <a:srgbClr val="002060"/>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Job details (</a:t>
            </a:r>
            <a:r>
              <a:rPr lang="en-US" sz="2000" dirty="0">
                <a:solidFill>
                  <a:srgbClr val="002060"/>
                </a:solidFill>
                <a:latin typeface="Segoe UI" panose="020B0502040204020203" pitchFamily="34" charset="0"/>
                <a:cs typeface="Segoe UI" panose="020B0502040204020203" pitchFamily="34" charset="0"/>
              </a:rPr>
              <a:t>role, level, tenure</a:t>
            </a:r>
            <a:r>
              <a:rPr lang="en-US" sz="2000" b="1" dirty="0">
                <a:solidFill>
                  <a:srgbClr val="002060"/>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Compensation (</a:t>
            </a:r>
            <a:r>
              <a:rPr lang="en-US" sz="2000" dirty="0">
                <a:solidFill>
                  <a:srgbClr val="002060"/>
                </a:solidFill>
                <a:latin typeface="Segoe UI" panose="020B0502040204020203" pitchFamily="34" charset="0"/>
                <a:cs typeface="Segoe UI" panose="020B0502040204020203" pitchFamily="34" charset="0"/>
              </a:rPr>
              <a:t>salary, stock options</a:t>
            </a:r>
            <a:r>
              <a:rPr lang="en-US" sz="2000" b="1" dirty="0">
                <a:solidFill>
                  <a:srgbClr val="002060"/>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Satisfaction metrics (</a:t>
            </a:r>
            <a:r>
              <a:rPr lang="en-US" sz="2000" dirty="0">
                <a:solidFill>
                  <a:srgbClr val="002060"/>
                </a:solidFill>
                <a:latin typeface="Segoe UI" panose="020B0502040204020203" pitchFamily="34" charset="0"/>
                <a:cs typeface="Segoe UI" panose="020B0502040204020203" pitchFamily="34" charset="0"/>
              </a:rPr>
              <a:t>job involvement, work-life balance</a:t>
            </a:r>
            <a:r>
              <a:rPr lang="en-US" sz="2000" b="1" dirty="0">
                <a:solidFill>
                  <a:srgbClr val="002060"/>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Career progression (</a:t>
            </a:r>
            <a:r>
              <a:rPr lang="en-US" sz="2000" dirty="0">
                <a:solidFill>
                  <a:srgbClr val="002060"/>
                </a:solidFill>
                <a:latin typeface="Segoe UI" panose="020B0502040204020203" pitchFamily="34" charset="0"/>
                <a:cs typeface="Segoe UI" panose="020B0502040204020203" pitchFamily="34" charset="0"/>
              </a:rPr>
              <a:t>promotions, training</a:t>
            </a:r>
            <a:r>
              <a:rPr lang="en-US" sz="2000" b="1" dirty="0">
                <a:solidFill>
                  <a:srgbClr val="002060"/>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rgbClr val="002060"/>
                </a:solidFill>
                <a:latin typeface="Segoe UI" panose="020B0502040204020203" pitchFamily="34" charset="0"/>
                <a:cs typeface="Segoe UI" panose="020B0502040204020203" pitchFamily="34" charset="0"/>
              </a:rPr>
              <a:t>Target: </a:t>
            </a:r>
            <a:r>
              <a:rPr lang="en-US" sz="2000" b="1" u="sng" dirty="0">
                <a:solidFill>
                  <a:srgbClr val="002060"/>
                </a:solidFill>
                <a:latin typeface="Segoe UI" panose="020B0502040204020203" pitchFamily="34" charset="0"/>
                <a:cs typeface="Segoe UI" panose="020B0502040204020203" pitchFamily="34" charset="0"/>
              </a:rPr>
              <a:t>Attrition</a:t>
            </a:r>
          </a:p>
          <a:p>
            <a:endParaRPr lang="en-US" sz="2000" b="1" dirty="0">
              <a:solidFill>
                <a:srgbClr val="00206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AD3DD8E-0492-4A48-B06C-F87FA5CFE3C0}"/>
              </a:ext>
            </a:extLst>
          </p:cNvPr>
          <p:cNvSpPr txBox="1"/>
          <p:nvPr/>
        </p:nvSpPr>
        <p:spPr>
          <a:xfrm>
            <a:off x="0" y="102828"/>
            <a:ext cx="12191999" cy="923330"/>
          </a:xfrm>
          <a:prstGeom prst="rect">
            <a:avLst/>
          </a:prstGeom>
          <a:noFill/>
        </p:spPr>
        <p:txBody>
          <a:bodyPr wrap="square" lIns="0" tIns="0" rIns="0" bIns="0" rtlCol="0">
            <a:spAutoFit/>
          </a:bodyPr>
          <a:lstStyle/>
          <a:p>
            <a:pPr algn="ctr"/>
            <a:r>
              <a:rPr lang="en-US" sz="6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Dataset Overview</a:t>
            </a:r>
          </a:p>
        </p:txBody>
      </p:sp>
      <p:pic>
        <p:nvPicPr>
          <p:cNvPr id="7" name="Picture 6" descr="A screenshot of a computer&#10;&#10;Description automatically generated">
            <a:extLst>
              <a:ext uri="{FF2B5EF4-FFF2-40B4-BE49-F238E27FC236}">
                <a16:creationId xmlns:a16="http://schemas.microsoft.com/office/drawing/2014/main" id="{F19C13EF-E9B7-5AB3-FF3A-9281E618F947}"/>
              </a:ext>
            </a:extLst>
          </p:cNvPr>
          <p:cNvPicPr>
            <a:picLocks noChangeAspect="1"/>
          </p:cNvPicPr>
          <p:nvPr/>
        </p:nvPicPr>
        <p:blipFill>
          <a:blip r:embed="rId5"/>
          <a:stretch>
            <a:fillRect/>
          </a:stretch>
        </p:blipFill>
        <p:spPr>
          <a:xfrm>
            <a:off x="8110287" y="1231514"/>
            <a:ext cx="3733372" cy="5434385"/>
          </a:xfrm>
          <a:prstGeom prst="rect">
            <a:avLst/>
          </a:prstGeom>
        </p:spPr>
      </p:pic>
      <p:sp>
        <p:nvSpPr>
          <p:cNvPr id="8" name="Slide Number Placeholder 7">
            <a:extLst>
              <a:ext uri="{FF2B5EF4-FFF2-40B4-BE49-F238E27FC236}">
                <a16:creationId xmlns:a16="http://schemas.microsoft.com/office/drawing/2014/main" id="{00AD6F1F-56C8-23F0-BDF6-EE91B2930C26}"/>
              </a:ext>
            </a:extLst>
          </p:cNvPr>
          <p:cNvSpPr>
            <a:spLocks noGrp="1"/>
          </p:cNvSpPr>
          <p:nvPr>
            <p:ph type="sldNum" sz="quarter" idx="12"/>
          </p:nvPr>
        </p:nvSpPr>
        <p:spPr/>
        <p:txBody>
          <a:bodyPr/>
          <a:lstStyle/>
          <a:p>
            <a:fld id="{ED6580AB-5C3C-4B4F-8E2A-8B7A0A8CE695}" type="slidenum">
              <a:rPr lang="en-US" smtClean="0"/>
              <a:t>4</a:t>
            </a:fld>
            <a:endParaRPr lang="en-US" dirty="0"/>
          </a:p>
        </p:txBody>
      </p:sp>
    </p:spTree>
    <p:extLst>
      <p:ext uri="{BB962C8B-B14F-4D97-AF65-F5344CB8AC3E}">
        <p14:creationId xmlns:p14="http://schemas.microsoft.com/office/powerpoint/2010/main" val="143116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126" name="Rectangle 125" descr="This is an image of a desk with laptop computers and people working.">
            <a:extLst>
              <a:ext uri="{FF2B5EF4-FFF2-40B4-BE49-F238E27FC236}">
                <a16:creationId xmlns:a16="http://schemas.microsoft.com/office/drawing/2014/main" id="{8C9B9B15-2662-91EB-CA74-6EA365BD906F}"/>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5" name="TextBox 4">
            <a:extLst>
              <a:ext uri="{FF2B5EF4-FFF2-40B4-BE49-F238E27FC236}">
                <a16:creationId xmlns:a16="http://schemas.microsoft.com/office/drawing/2014/main" id="{BAD3DD8E-0492-4A48-B06C-F87FA5CFE3C0}"/>
              </a:ext>
            </a:extLst>
          </p:cNvPr>
          <p:cNvSpPr txBox="1"/>
          <p:nvPr/>
        </p:nvSpPr>
        <p:spPr>
          <a:xfrm>
            <a:off x="0" y="147984"/>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Overview of Company Data</a:t>
            </a:r>
          </a:p>
        </p:txBody>
      </p:sp>
      <p:pic>
        <p:nvPicPr>
          <p:cNvPr id="10" name="Picture 9" descr="A graph of a company distribution&#10;&#10;Description automatically generated with medium confidence">
            <a:extLst>
              <a:ext uri="{FF2B5EF4-FFF2-40B4-BE49-F238E27FC236}">
                <a16:creationId xmlns:a16="http://schemas.microsoft.com/office/drawing/2014/main" id="{D121CC15-E82F-5A1D-29FB-DDE91E216D2F}"/>
              </a:ext>
            </a:extLst>
          </p:cNvPr>
          <p:cNvPicPr>
            <a:picLocks noChangeAspect="1"/>
          </p:cNvPicPr>
          <p:nvPr/>
        </p:nvPicPr>
        <p:blipFill>
          <a:blip r:embed="rId3"/>
          <a:stretch>
            <a:fillRect/>
          </a:stretch>
        </p:blipFill>
        <p:spPr>
          <a:xfrm>
            <a:off x="773232" y="1276670"/>
            <a:ext cx="5083741" cy="5237019"/>
          </a:xfrm>
          <a:prstGeom prst="rect">
            <a:avLst/>
          </a:prstGeom>
        </p:spPr>
      </p:pic>
      <p:pic>
        <p:nvPicPr>
          <p:cNvPr id="12" name="Picture 11" descr="A graph of a number of employees&#10;&#10;Description automatically generated">
            <a:extLst>
              <a:ext uri="{FF2B5EF4-FFF2-40B4-BE49-F238E27FC236}">
                <a16:creationId xmlns:a16="http://schemas.microsoft.com/office/drawing/2014/main" id="{ACC55926-2BFC-7417-0C21-F3A344C0824D}"/>
              </a:ext>
            </a:extLst>
          </p:cNvPr>
          <p:cNvPicPr>
            <a:picLocks noChangeAspect="1"/>
          </p:cNvPicPr>
          <p:nvPr/>
        </p:nvPicPr>
        <p:blipFill>
          <a:blip r:embed="rId4"/>
          <a:stretch>
            <a:fillRect/>
          </a:stretch>
        </p:blipFill>
        <p:spPr>
          <a:xfrm>
            <a:off x="6372377" y="1276671"/>
            <a:ext cx="5278701" cy="5237018"/>
          </a:xfrm>
          <a:prstGeom prst="rect">
            <a:avLst/>
          </a:prstGeom>
        </p:spPr>
      </p:pic>
      <p:sp>
        <p:nvSpPr>
          <p:cNvPr id="13" name="Slide Number Placeholder 12">
            <a:extLst>
              <a:ext uri="{FF2B5EF4-FFF2-40B4-BE49-F238E27FC236}">
                <a16:creationId xmlns:a16="http://schemas.microsoft.com/office/drawing/2014/main" id="{31DE46FE-A601-7485-F945-E30722183331}"/>
              </a:ext>
            </a:extLst>
          </p:cNvPr>
          <p:cNvSpPr>
            <a:spLocks noGrp="1"/>
          </p:cNvSpPr>
          <p:nvPr>
            <p:ph type="sldNum" sz="quarter" idx="12"/>
          </p:nvPr>
        </p:nvSpPr>
        <p:spPr/>
        <p:txBody>
          <a:bodyPr/>
          <a:lstStyle/>
          <a:p>
            <a:fld id="{ED6580AB-5C3C-4B4F-8E2A-8B7A0A8CE695}" type="slidenum">
              <a:rPr lang="en-US" smtClean="0"/>
              <a:t>5</a:t>
            </a:fld>
            <a:endParaRPr lang="en-US" dirty="0"/>
          </a:p>
        </p:txBody>
      </p:sp>
    </p:spTree>
    <p:extLst>
      <p:ext uri="{BB962C8B-B14F-4D97-AF65-F5344CB8AC3E}">
        <p14:creationId xmlns:p14="http://schemas.microsoft.com/office/powerpoint/2010/main" val="79372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126" name="Rectangle 125" descr="This is an image of a desk with laptop computers and people working.">
            <a:extLst>
              <a:ext uri="{FF2B5EF4-FFF2-40B4-BE49-F238E27FC236}">
                <a16:creationId xmlns:a16="http://schemas.microsoft.com/office/drawing/2014/main" id="{8C9B9B15-2662-91EB-CA74-6EA365BD906F}"/>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5" name="TextBox 4">
            <a:extLst>
              <a:ext uri="{FF2B5EF4-FFF2-40B4-BE49-F238E27FC236}">
                <a16:creationId xmlns:a16="http://schemas.microsoft.com/office/drawing/2014/main" id="{BAD3DD8E-0492-4A48-B06C-F87FA5CFE3C0}"/>
              </a:ext>
            </a:extLst>
          </p:cNvPr>
          <p:cNvSpPr txBox="1"/>
          <p:nvPr/>
        </p:nvSpPr>
        <p:spPr>
          <a:xfrm>
            <a:off x="0" y="147984"/>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Overview of Employee Data</a:t>
            </a:r>
          </a:p>
        </p:txBody>
      </p:sp>
      <p:pic>
        <p:nvPicPr>
          <p:cNvPr id="6" name="Picture 5" descr="A graph of a number of age distribution&#10;&#10;Description automatically generated">
            <a:extLst>
              <a:ext uri="{FF2B5EF4-FFF2-40B4-BE49-F238E27FC236}">
                <a16:creationId xmlns:a16="http://schemas.microsoft.com/office/drawing/2014/main" id="{D53824FA-52FC-EDC7-4956-C123CCD45F0A}"/>
              </a:ext>
            </a:extLst>
          </p:cNvPr>
          <p:cNvPicPr>
            <a:picLocks noChangeAspect="1"/>
          </p:cNvPicPr>
          <p:nvPr/>
        </p:nvPicPr>
        <p:blipFill>
          <a:blip r:embed="rId3"/>
          <a:stretch>
            <a:fillRect/>
          </a:stretch>
        </p:blipFill>
        <p:spPr>
          <a:xfrm>
            <a:off x="358422" y="1598709"/>
            <a:ext cx="7035799" cy="4632758"/>
          </a:xfrm>
          <a:prstGeom prst="rect">
            <a:avLst/>
          </a:prstGeom>
        </p:spPr>
      </p:pic>
      <p:pic>
        <p:nvPicPr>
          <p:cNvPr id="8" name="Picture 7" descr="A graph of a number of people&#10;&#10;Description automatically generated with medium confidence">
            <a:extLst>
              <a:ext uri="{FF2B5EF4-FFF2-40B4-BE49-F238E27FC236}">
                <a16:creationId xmlns:a16="http://schemas.microsoft.com/office/drawing/2014/main" id="{ABA5E05C-1DB0-CB05-D376-462EB2592D18}"/>
              </a:ext>
            </a:extLst>
          </p:cNvPr>
          <p:cNvPicPr>
            <a:picLocks noChangeAspect="1"/>
          </p:cNvPicPr>
          <p:nvPr/>
        </p:nvPicPr>
        <p:blipFill>
          <a:blip r:embed="rId4"/>
          <a:stretch>
            <a:fillRect/>
          </a:stretch>
        </p:blipFill>
        <p:spPr>
          <a:xfrm>
            <a:off x="7647081" y="1779126"/>
            <a:ext cx="4070785" cy="4215274"/>
          </a:xfrm>
          <a:prstGeom prst="rect">
            <a:avLst/>
          </a:prstGeom>
        </p:spPr>
      </p:pic>
      <p:sp>
        <p:nvSpPr>
          <p:cNvPr id="2" name="Slide Number Placeholder 1">
            <a:extLst>
              <a:ext uri="{FF2B5EF4-FFF2-40B4-BE49-F238E27FC236}">
                <a16:creationId xmlns:a16="http://schemas.microsoft.com/office/drawing/2014/main" id="{C10D98F3-BECD-AA6B-8139-7502ABC9BF8F}"/>
              </a:ext>
            </a:extLst>
          </p:cNvPr>
          <p:cNvSpPr>
            <a:spLocks noGrp="1"/>
          </p:cNvSpPr>
          <p:nvPr>
            <p:ph type="sldNum" sz="quarter" idx="12"/>
          </p:nvPr>
        </p:nvSpPr>
        <p:spPr/>
        <p:txBody>
          <a:bodyPr/>
          <a:lstStyle/>
          <a:p>
            <a:fld id="{ED6580AB-5C3C-4B4F-8E2A-8B7A0A8CE695}" type="slidenum">
              <a:rPr lang="en-US" smtClean="0"/>
              <a:t>6</a:t>
            </a:fld>
            <a:endParaRPr lang="en-US" dirty="0"/>
          </a:p>
        </p:txBody>
      </p:sp>
    </p:spTree>
    <p:extLst>
      <p:ext uri="{BB962C8B-B14F-4D97-AF65-F5344CB8AC3E}">
        <p14:creationId xmlns:p14="http://schemas.microsoft.com/office/powerpoint/2010/main" val="389199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126" name="Rectangle 125" descr="This is an image of a desk with laptop computers and people working.">
            <a:extLst>
              <a:ext uri="{FF2B5EF4-FFF2-40B4-BE49-F238E27FC236}">
                <a16:creationId xmlns:a16="http://schemas.microsoft.com/office/drawing/2014/main" id="{8C9B9B15-2662-91EB-CA74-6EA365BD906F}"/>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5" name="TextBox 4">
            <a:extLst>
              <a:ext uri="{FF2B5EF4-FFF2-40B4-BE49-F238E27FC236}">
                <a16:creationId xmlns:a16="http://schemas.microsoft.com/office/drawing/2014/main" id="{BAD3DD8E-0492-4A48-B06C-F87FA5CFE3C0}"/>
              </a:ext>
            </a:extLst>
          </p:cNvPr>
          <p:cNvSpPr txBox="1"/>
          <p:nvPr/>
        </p:nvSpPr>
        <p:spPr>
          <a:xfrm>
            <a:off x="0" y="147984"/>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Overview of Employee Attrition</a:t>
            </a:r>
          </a:p>
        </p:txBody>
      </p:sp>
      <p:pic>
        <p:nvPicPr>
          <p:cNvPr id="2" name="Picture 1" descr="A graph with a bar and a number&#10;&#10;Description automatically generated with medium confidence">
            <a:extLst>
              <a:ext uri="{FF2B5EF4-FFF2-40B4-BE49-F238E27FC236}">
                <a16:creationId xmlns:a16="http://schemas.microsoft.com/office/drawing/2014/main" id="{B3B91F2B-B06F-0067-8CE7-7658CE076DA9}"/>
              </a:ext>
            </a:extLst>
          </p:cNvPr>
          <p:cNvPicPr>
            <a:picLocks noChangeAspect="1"/>
          </p:cNvPicPr>
          <p:nvPr/>
        </p:nvPicPr>
        <p:blipFill>
          <a:blip r:embed="rId3"/>
          <a:stretch>
            <a:fillRect/>
          </a:stretch>
        </p:blipFill>
        <p:spPr>
          <a:xfrm>
            <a:off x="1144049" y="1864896"/>
            <a:ext cx="4702787" cy="4639944"/>
          </a:xfrm>
          <a:prstGeom prst="rect">
            <a:avLst/>
          </a:prstGeom>
        </p:spPr>
      </p:pic>
      <p:pic>
        <p:nvPicPr>
          <p:cNvPr id="3" name="Picture 2" descr="A pie chart with text on it&#10;&#10;Description automatically generated">
            <a:extLst>
              <a:ext uri="{FF2B5EF4-FFF2-40B4-BE49-F238E27FC236}">
                <a16:creationId xmlns:a16="http://schemas.microsoft.com/office/drawing/2014/main" id="{4F54289A-4052-3EC4-2ACE-0FEF5105AE75}"/>
              </a:ext>
            </a:extLst>
          </p:cNvPr>
          <p:cNvPicPr>
            <a:picLocks noChangeAspect="1"/>
          </p:cNvPicPr>
          <p:nvPr/>
        </p:nvPicPr>
        <p:blipFill>
          <a:blip r:embed="rId4"/>
          <a:stretch>
            <a:fillRect/>
          </a:stretch>
        </p:blipFill>
        <p:spPr>
          <a:xfrm>
            <a:off x="7012995" y="2218308"/>
            <a:ext cx="3452671" cy="3997831"/>
          </a:xfrm>
          <a:prstGeom prst="rect">
            <a:avLst/>
          </a:prstGeom>
        </p:spPr>
      </p:pic>
      <p:sp>
        <p:nvSpPr>
          <p:cNvPr id="4" name="Slide Number Placeholder 3">
            <a:extLst>
              <a:ext uri="{FF2B5EF4-FFF2-40B4-BE49-F238E27FC236}">
                <a16:creationId xmlns:a16="http://schemas.microsoft.com/office/drawing/2014/main" id="{44B408B9-77CC-3611-DAB0-BB5FD7A33657}"/>
              </a:ext>
            </a:extLst>
          </p:cNvPr>
          <p:cNvSpPr>
            <a:spLocks noGrp="1"/>
          </p:cNvSpPr>
          <p:nvPr>
            <p:ph type="sldNum" sz="quarter" idx="12"/>
          </p:nvPr>
        </p:nvSpPr>
        <p:spPr/>
        <p:txBody>
          <a:bodyPr/>
          <a:lstStyle/>
          <a:p>
            <a:fld id="{ED6580AB-5C3C-4B4F-8E2A-8B7A0A8CE695}" type="slidenum">
              <a:rPr lang="en-US" smtClean="0"/>
              <a:t>7</a:t>
            </a:fld>
            <a:endParaRPr lang="en-US" dirty="0"/>
          </a:p>
        </p:txBody>
      </p:sp>
    </p:spTree>
    <p:extLst>
      <p:ext uri="{BB962C8B-B14F-4D97-AF65-F5344CB8AC3E}">
        <p14:creationId xmlns:p14="http://schemas.microsoft.com/office/powerpoint/2010/main" val="217199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descr="This is an image of a desk with laptop computers and people working.">
            <a:extLst>
              <a:ext uri="{FF2B5EF4-FFF2-40B4-BE49-F238E27FC236}">
                <a16:creationId xmlns:a16="http://schemas.microsoft.com/office/drawing/2014/main" id="{02204715-35A1-3358-FE2A-A9C8AF9845DE}"/>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5" name="TextBox 4">
            <a:extLst>
              <a:ext uri="{FF2B5EF4-FFF2-40B4-BE49-F238E27FC236}">
                <a16:creationId xmlns:a16="http://schemas.microsoft.com/office/drawing/2014/main" id="{BAD3DD8E-0492-4A48-B06C-F87FA5CFE3C0}"/>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Categorical Features</a:t>
            </a:r>
          </a:p>
        </p:txBody>
      </p:sp>
      <p:pic>
        <p:nvPicPr>
          <p:cNvPr id="3" name="Picture 2" descr="A graph with blue bars&#10;&#10;Description automatically generated with medium confidence">
            <a:extLst>
              <a:ext uri="{FF2B5EF4-FFF2-40B4-BE49-F238E27FC236}">
                <a16:creationId xmlns:a16="http://schemas.microsoft.com/office/drawing/2014/main" id="{67DFA4D8-CDEA-9D83-A68F-57934382F4E0}"/>
              </a:ext>
            </a:extLst>
          </p:cNvPr>
          <p:cNvPicPr>
            <a:picLocks noChangeAspect="1"/>
          </p:cNvPicPr>
          <p:nvPr/>
        </p:nvPicPr>
        <p:blipFill>
          <a:blip r:embed="rId3"/>
          <a:stretch>
            <a:fillRect/>
          </a:stretch>
        </p:blipFill>
        <p:spPr>
          <a:xfrm>
            <a:off x="457546" y="1297223"/>
            <a:ext cx="4994987" cy="4895250"/>
          </a:xfrm>
          <a:prstGeom prst="rect">
            <a:avLst/>
          </a:prstGeom>
        </p:spPr>
      </p:pic>
      <p:pic>
        <p:nvPicPr>
          <p:cNvPr id="11" name="Picture 10" descr="A graph of a graph with blue and white text&#10;&#10;Description automatically generated with medium confidence">
            <a:extLst>
              <a:ext uri="{FF2B5EF4-FFF2-40B4-BE49-F238E27FC236}">
                <a16:creationId xmlns:a16="http://schemas.microsoft.com/office/drawing/2014/main" id="{895C2BCF-D1FD-873C-9B72-0719434A4E84}"/>
              </a:ext>
            </a:extLst>
          </p:cNvPr>
          <p:cNvPicPr>
            <a:picLocks noChangeAspect="1"/>
          </p:cNvPicPr>
          <p:nvPr/>
        </p:nvPicPr>
        <p:blipFill>
          <a:blip r:embed="rId4"/>
          <a:stretch>
            <a:fillRect/>
          </a:stretch>
        </p:blipFill>
        <p:spPr>
          <a:xfrm>
            <a:off x="6005690" y="1297223"/>
            <a:ext cx="5640111" cy="4895250"/>
          </a:xfrm>
          <a:prstGeom prst="rect">
            <a:avLst/>
          </a:prstGeom>
        </p:spPr>
      </p:pic>
      <p:sp>
        <p:nvSpPr>
          <p:cNvPr id="12" name="Slide Number Placeholder 11">
            <a:extLst>
              <a:ext uri="{FF2B5EF4-FFF2-40B4-BE49-F238E27FC236}">
                <a16:creationId xmlns:a16="http://schemas.microsoft.com/office/drawing/2014/main" id="{81923A35-83B2-2485-27E5-B3469223970C}"/>
              </a:ext>
            </a:extLst>
          </p:cNvPr>
          <p:cNvSpPr>
            <a:spLocks noGrp="1"/>
          </p:cNvSpPr>
          <p:nvPr>
            <p:ph type="sldNum" sz="quarter" idx="12"/>
          </p:nvPr>
        </p:nvSpPr>
        <p:spPr/>
        <p:txBody>
          <a:bodyPr/>
          <a:lstStyle/>
          <a:p>
            <a:fld id="{ED6580AB-5C3C-4B4F-8E2A-8B7A0A8CE695}" type="slidenum">
              <a:rPr lang="en-US" smtClean="0"/>
              <a:t>8</a:t>
            </a:fld>
            <a:endParaRPr lang="en-US" dirty="0"/>
          </a:p>
        </p:txBody>
      </p:sp>
    </p:spTree>
    <p:extLst>
      <p:ext uri="{BB962C8B-B14F-4D97-AF65-F5344CB8AC3E}">
        <p14:creationId xmlns:p14="http://schemas.microsoft.com/office/powerpoint/2010/main" val="168528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descr="This is an image of a desk with laptop computers and people working.">
            <a:extLst>
              <a:ext uri="{FF2B5EF4-FFF2-40B4-BE49-F238E27FC236}">
                <a16:creationId xmlns:a16="http://schemas.microsoft.com/office/drawing/2014/main" id="{02204715-35A1-3358-FE2A-A9C8AF9845DE}"/>
              </a:ext>
            </a:extLst>
          </p:cNvPr>
          <p:cNvSpPr/>
          <p:nvPr/>
        </p:nvSpPr>
        <p:spPr>
          <a:xfrm>
            <a:off x="0" y="22782"/>
            <a:ext cx="12192000" cy="1128686"/>
          </a:xfrm>
          <a:prstGeom prst="rect">
            <a:avLst/>
          </a:prstGeom>
          <a:gradFill flip="none" rotWithShape="1">
            <a:gsLst>
              <a:gs pos="0">
                <a:srgbClr val="16286E">
                  <a:shade val="30000"/>
                  <a:satMod val="115000"/>
                </a:srgbClr>
              </a:gs>
              <a:gs pos="50000">
                <a:srgbClr val="16286E">
                  <a:shade val="67500"/>
                  <a:satMod val="115000"/>
                </a:srgbClr>
              </a:gs>
              <a:gs pos="100000">
                <a:srgbClr val="16286E">
                  <a:shade val="100000"/>
                  <a:satMod val="115000"/>
                </a:srgbClr>
              </a:gs>
            </a:gsLst>
            <a:lin ang="5400000" scaled="1"/>
            <a:tileRect/>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5" name="TextBox 4">
            <a:extLst>
              <a:ext uri="{FF2B5EF4-FFF2-40B4-BE49-F238E27FC236}">
                <a16:creationId xmlns:a16="http://schemas.microsoft.com/office/drawing/2014/main" id="{BAD3DD8E-0492-4A48-B06C-F87FA5CFE3C0}"/>
              </a:ext>
            </a:extLst>
          </p:cNvPr>
          <p:cNvSpPr txBox="1"/>
          <p:nvPr/>
        </p:nvSpPr>
        <p:spPr>
          <a:xfrm>
            <a:off x="1" y="168537"/>
            <a:ext cx="12191999" cy="769441"/>
          </a:xfrm>
          <a:prstGeom prst="rect">
            <a:avLst/>
          </a:prstGeom>
          <a:noFill/>
        </p:spPr>
        <p:txBody>
          <a:bodyPr wrap="square" lIns="0" tIns="0" rIns="0" bIns="0" rtlCol="0">
            <a:spAutoFit/>
          </a:bodyPr>
          <a:lstStyle/>
          <a:p>
            <a:pPr algn="ctr"/>
            <a:r>
              <a:rPr lang="en-US" sz="50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Categorical Features</a:t>
            </a:r>
          </a:p>
        </p:txBody>
      </p:sp>
      <p:pic>
        <p:nvPicPr>
          <p:cNvPr id="12" name="Picture 11" descr="A graph with blue rectangles&#10;&#10;Description automatically generated">
            <a:extLst>
              <a:ext uri="{FF2B5EF4-FFF2-40B4-BE49-F238E27FC236}">
                <a16:creationId xmlns:a16="http://schemas.microsoft.com/office/drawing/2014/main" id="{9A6E5CE5-8362-64ED-C612-EAACD1A445FA}"/>
              </a:ext>
            </a:extLst>
          </p:cNvPr>
          <p:cNvPicPr>
            <a:picLocks noChangeAspect="1"/>
          </p:cNvPicPr>
          <p:nvPr/>
        </p:nvPicPr>
        <p:blipFill>
          <a:blip r:embed="rId3"/>
          <a:stretch>
            <a:fillRect/>
          </a:stretch>
        </p:blipFill>
        <p:spPr>
          <a:xfrm>
            <a:off x="535029" y="1521728"/>
            <a:ext cx="5387266" cy="4348493"/>
          </a:xfrm>
          <a:prstGeom prst="rect">
            <a:avLst/>
          </a:prstGeom>
        </p:spPr>
      </p:pic>
      <p:pic>
        <p:nvPicPr>
          <p:cNvPr id="14" name="Picture 13" descr="A graph with blue squares&#10;&#10;Description automatically generated">
            <a:extLst>
              <a:ext uri="{FF2B5EF4-FFF2-40B4-BE49-F238E27FC236}">
                <a16:creationId xmlns:a16="http://schemas.microsoft.com/office/drawing/2014/main" id="{684590CC-1225-A6C0-70D5-811A05119457}"/>
              </a:ext>
            </a:extLst>
          </p:cNvPr>
          <p:cNvPicPr>
            <a:picLocks noChangeAspect="1"/>
          </p:cNvPicPr>
          <p:nvPr/>
        </p:nvPicPr>
        <p:blipFill>
          <a:blip r:embed="rId4"/>
          <a:stretch>
            <a:fillRect/>
          </a:stretch>
        </p:blipFill>
        <p:spPr>
          <a:xfrm>
            <a:off x="6023896" y="1521727"/>
            <a:ext cx="5832426" cy="4348492"/>
          </a:xfrm>
          <a:prstGeom prst="rect">
            <a:avLst/>
          </a:prstGeom>
        </p:spPr>
      </p:pic>
      <p:sp>
        <p:nvSpPr>
          <p:cNvPr id="15" name="Slide Number Placeholder 14">
            <a:extLst>
              <a:ext uri="{FF2B5EF4-FFF2-40B4-BE49-F238E27FC236}">
                <a16:creationId xmlns:a16="http://schemas.microsoft.com/office/drawing/2014/main" id="{AC0787FF-E28E-F1D7-A5A9-7266E666E4CF}"/>
              </a:ext>
            </a:extLst>
          </p:cNvPr>
          <p:cNvSpPr>
            <a:spLocks noGrp="1"/>
          </p:cNvSpPr>
          <p:nvPr>
            <p:ph type="sldNum" sz="quarter" idx="12"/>
          </p:nvPr>
        </p:nvSpPr>
        <p:spPr/>
        <p:txBody>
          <a:bodyPr/>
          <a:lstStyle/>
          <a:p>
            <a:fld id="{ED6580AB-5C3C-4B4F-8E2A-8B7A0A8CE695}" type="slidenum">
              <a:rPr lang="en-US" smtClean="0"/>
              <a:t>9</a:t>
            </a:fld>
            <a:endParaRPr lang="en-US" dirty="0"/>
          </a:p>
        </p:txBody>
      </p:sp>
    </p:spTree>
    <p:extLst>
      <p:ext uri="{BB962C8B-B14F-4D97-AF65-F5344CB8AC3E}">
        <p14:creationId xmlns:p14="http://schemas.microsoft.com/office/powerpoint/2010/main" val="401260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4096</TotalTime>
  <Words>2143</Words>
  <Application>Microsoft Office PowerPoint</Application>
  <PresentationFormat>Widescreen</PresentationFormat>
  <Paragraphs>210</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Wingdings</vt:lpstr>
      <vt:lpstr>Office Theme</vt:lpstr>
      <vt:lpstr>Human resources slide 1</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Emily Huang</dc:creator>
  <cp:lastModifiedBy>Emily Huang</cp:lastModifiedBy>
  <cp:revision>1</cp:revision>
  <dcterms:created xsi:type="dcterms:W3CDTF">2024-07-15T11:39:06Z</dcterms:created>
  <dcterms:modified xsi:type="dcterms:W3CDTF">2024-07-25T13:51:01Z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