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4" r:id="rId3"/>
    <p:sldId id="2561" r:id="rId4"/>
    <p:sldId id="2581" r:id="rId5"/>
    <p:sldId id="2598" r:id="rId6"/>
    <p:sldId id="2599" r:id="rId7"/>
    <p:sldId id="2582" r:id="rId8"/>
    <p:sldId id="2585" r:id="rId9"/>
    <p:sldId id="2586" r:id="rId10"/>
    <p:sldId id="2587" r:id="rId11"/>
    <p:sldId id="2588" r:id="rId12"/>
    <p:sldId id="2589" r:id="rId13"/>
    <p:sldId id="2591" r:id="rId14"/>
    <p:sldId id="2590" r:id="rId15"/>
    <p:sldId id="2569" r:id="rId16"/>
    <p:sldId id="2597" r:id="rId17"/>
    <p:sldId id="2592" r:id="rId18"/>
    <p:sldId id="2593" r:id="rId19"/>
    <p:sldId id="2594" r:id="rId20"/>
    <p:sldId id="2595" r:id="rId21"/>
    <p:sldId id="2596" r:id="rId22"/>
    <p:sldId id="25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6F2CA1-2196-4B18-8557-10D44E9734AC}">
          <p14:sldIdLst>
            <p14:sldId id="2564"/>
          </p14:sldIdLst>
        </p14:section>
        <p14:section name="Business Problem" id="{03863B7E-FA72-49E4-929B-E78285041832}">
          <p14:sldIdLst>
            <p14:sldId id="2561"/>
            <p14:sldId id="2581"/>
          </p14:sldIdLst>
        </p14:section>
        <p14:section name="Data Science Problem" id="{979C4EB2-3AE3-418F-947C-3BB710881E56}">
          <p14:sldIdLst>
            <p14:sldId id="2598"/>
          </p14:sldIdLst>
        </p14:section>
        <p14:section name="Stakeholders" id="{BF473D8F-DD39-4615-92AE-1F1459D8504E}">
          <p14:sldIdLst>
            <p14:sldId id="2599"/>
          </p14:sldIdLst>
        </p14:section>
        <p14:section name="Dataset" id="{4B1E5640-6FCC-4D78-9620-2401F621AA32}">
          <p14:sldIdLst>
            <p14:sldId id="2582"/>
          </p14:sldIdLst>
        </p14:section>
        <p14:section name="Exploratory Data Analysis (EDA)" id="{63F76EDD-B9BB-4ABE-90BF-52625F2C4EDF}">
          <p14:sldIdLst>
            <p14:sldId id="2585"/>
            <p14:sldId id="2586"/>
            <p14:sldId id="2587"/>
          </p14:sldIdLst>
        </p14:section>
        <p14:section name="Feature Engineering" id="{BE775D23-FC8E-4478-98CE-AEF94933D3BD}">
          <p14:sldIdLst>
            <p14:sldId id="2588"/>
            <p14:sldId id="2589"/>
            <p14:sldId id="2591"/>
          </p14:sldIdLst>
        </p14:section>
        <p14:section name="Models" id="{B4E4A0C5-2C4C-4562-886C-36ADE6B3C50B}">
          <p14:sldIdLst>
            <p14:sldId id="2590"/>
            <p14:sldId id="2569"/>
            <p14:sldId id="2597"/>
          </p14:sldIdLst>
        </p14:section>
        <p14:section name="Model Evaluation and Comparison" id="{5D41A063-6BAA-4529-9AD4-DBFC673BBDF5}">
          <p14:sldIdLst>
            <p14:sldId id="2592"/>
            <p14:sldId id="2593"/>
          </p14:sldIdLst>
        </p14:section>
        <p14:section name="Results" id="{E83E5029-AE88-4F2F-8B8F-1F31A33F5A76}">
          <p14:sldIdLst>
            <p14:sldId id="2594"/>
          </p14:sldIdLst>
        </p14:section>
        <p14:section name="Conclusion" id="{442130A3-1187-409C-AC6D-44D62AC5056D}">
          <p14:sldIdLst>
            <p14:sldId id="2595"/>
          </p14:sldIdLst>
        </p14:section>
        <p14:section name="Future Work" id="{51700371-2BD8-40D4-BED0-2374A98EE5BD}">
          <p14:sldIdLst>
            <p14:sldId id="2596"/>
            <p14:sldId id="25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4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787DC5-3FC0-4242-81F3-EF62267F64DB}" v="774" dt="2024-11-03T10:33:31.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8727" autoAdjust="0"/>
  </p:normalViewPr>
  <p:slideViewPr>
    <p:cSldViewPr snapToGrid="0">
      <p:cViewPr>
        <p:scale>
          <a:sx n="90" d="100"/>
          <a:sy n="90" d="100"/>
        </p:scale>
        <p:origin x="12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Huang" userId="73fde48b404129ac" providerId="LiveId" clId="{6F787DC5-3FC0-4242-81F3-EF62267F64DB}"/>
    <pc:docChg chg="undo custSel addSld delSld modSld sldOrd addSection modSection">
      <pc:chgData name="Emily Huang" userId="73fde48b404129ac" providerId="LiveId" clId="{6F787DC5-3FC0-4242-81F3-EF62267F64DB}" dt="2024-11-03T10:33:31.676" v="5837"/>
      <pc:docMkLst>
        <pc:docMk/>
      </pc:docMkLst>
      <pc:sldChg chg="del ord modNotesTx">
        <pc:chgData name="Emily Huang" userId="73fde48b404129ac" providerId="LiveId" clId="{6F787DC5-3FC0-4242-81F3-EF62267F64DB}" dt="2024-11-01T19:13:26.695" v="5521" actId="47"/>
        <pc:sldMkLst>
          <pc:docMk/>
          <pc:sldMk cId="3543369383" sldId="256"/>
        </pc:sldMkLst>
      </pc:sldChg>
      <pc:sldChg chg="addSp delSp modSp add mod ord delAnim modAnim modNotesTx">
        <pc:chgData name="Emily Huang" userId="73fde48b404129ac" providerId="LiveId" clId="{6F787DC5-3FC0-4242-81F3-EF62267F64DB}" dt="2024-11-01T20:45:23.541" v="5787" actId="20577"/>
        <pc:sldMkLst>
          <pc:docMk/>
          <pc:sldMk cId="429512245" sldId="2561"/>
        </pc:sldMkLst>
        <pc:spChg chg="mod">
          <ac:chgData name="Emily Huang" userId="73fde48b404129ac" providerId="LiveId" clId="{6F787DC5-3FC0-4242-81F3-EF62267F64DB}" dt="2024-11-01T18:52:19.955" v="5428" actId="1076"/>
          <ac:spMkLst>
            <pc:docMk/>
            <pc:sldMk cId="429512245" sldId="2561"/>
            <ac:spMk id="2" creationId="{46ACC24D-8403-D1C3-BCC6-96A2CBB0DFD0}"/>
          </ac:spMkLst>
        </pc:spChg>
        <pc:spChg chg="del mod">
          <ac:chgData name="Emily Huang" userId="73fde48b404129ac" providerId="LiveId" clId="{6F787DC5-3FC0-4242-81F3-EF62267F64DB}" dt="2024-11-01T18:32:38.908" v="5222" actId="478"/>
          <ac:spMkLst>
            <pc:docMk/>
            <pc:sldMk cId="429512245" sldId="2561"/>
            <ac:spMk id="3" creationId="{9543797B-7F53-17B8-58C1-75838F6A7609}"/>
          </ac:spMkLst>
        </pc:spChg>
        <pc:spChg chg="add del mod">
          <ac:chgData name="Emily Huang" userId="73fde48b404129ac" providerId="LiveId" clId="{6F787DC5-3FC0-4242-81F3-EF62267F64DB}" dt="2024-11-01T18:32:41.734" v="5223" actId="478"/>
          <ac:spMkLst>
            <pc:docMk/>
            <pc:sldMk cId="429512245" sldId="2561"/>
            <ac:spMk id="7" creationId="{46F9BFCA-4F0A-6DC1-1311-C7115C4C87C0}"/>
          </ac:spMkLst>
        </pc:spChg>
        <pc:spChg chg="add mod">
          <ac:chgData name="Emily Huang" userId="73fde48b404129ac" providerId="LiveId" clId="{6F787DC5-3FC0-4242-81F3-EF62267F64DB}" dt="2024-11-01T18:52:59.605" v="5452" actId="1076"/>
          <ac:spMkLst>
            <pc:docMk/>
            <pc:sldMk cId="429512245" sldId="2561"/>
            <ac:spMk id="8" creationId="{85C72CF6-8B9E-5A5A-6487-459BB5C12B3F}"/>
          </ac:spMkLst>
        </pc:spChg>
        <pc:spChg chg="add">
          <ac:chgData name="Emily Huang" userId="73fde48b404129ac" providerId="LiveId" clId="{6F787DC5-3FC0-4242-81F3-EF62267F64DB}" dt="2024-11-01T18:48:42.215" v="5348"/>
          <ac:spMkLst>
            <pc:docMk/>
            <pc:sldMk cId="429512245" sldId="2561"/>
            <ac:spMk id="10" creationId="{3427DEB5-7EFC-028C-5D74-166EC72B3969}"/>
          </ac:spMkLst>
        </pc:spChg>
        <pc:spChg chg="add">
          <ac:chgData name="Emily Huang" userId="73fde48b404129ac" providerId="LiveId" clId="{6F787DC5-3FC0-4242-81F3-EF62267F64DB}" dt="2024-11-01T18:50:43.106" v="5398"/>
          <ac:spMkLst>
            <pc:docMk/>
            <pc:sldMk cId="429512245" sldId="2561"/>
            <ac:spMk id="12" creationId="{B7F2098B-C363-DA38-647A-34B9704CCB04}"/>
          </ac:spMkLst>
        </pc:spChg>
        <pc:picChg chg="del mod">
          <ac:chgData name="Emily Huang" userId="73fde48b404129ac" providerId="LiveId" clId="{6F787DC5-3FC0-4242-81F3-EF62267F64DB}" dt="2024-11-01T18:31:17.522" v="5170" actId="478"/>
          <ac:picMkLst>
            <pc:docMk/>
            <pc:sldMk cId="429512245" sldId="2561"/>
            <ac:picMk id="4" creationId="{EF79444B-0F00-472F-891B-70D201FDE978}"/>
          </ac:picMkLst>
        </pc:picChg>
        <pc:picChg chg="add mod modCrop">
          <ac:chgData name="Emily Huang" userId="73fde48b404129ac" providerId="LiveId" clId="{6F787DC5-3FC0-4242-81F3-EF62267F64DB}" dt="2024-11-01T18:52:54.671" v="5451" actId="1076"/>
          <ac:picMkLst>
            <pc:docMk/>
            <pc:sldMk cId="429512245" sldId="2561"/>
            <ac:picMk id="5" creationId="{A333D8AD-FD4C-4AB6-7045-4E0722596140}"/>
          </ac:picMkLst>
        </pc:picChg>
      </pc:sldChg>
      <pc:sldChg chg="modSp del ord modNotesTx">
        <pc:chgData name="Emily Huang" userId="73fde48b404129ac" providerId="LiveId" clId="{6F787DC5-3FC0-4242-81F3-EF62267F64DB}" dt="2024-11-01T19:04:43.580" v="5516" actId="47"/>
        <pc:sldMkLst>
          <pc:docMk/>
          <pc:sldMk cId="2648294344" sldId="2563"/>
        </pc:sldMkLst>
        <pc:spChg chg="mod">
          <ac:chgData name="Emily Huang" userId="73fde48b404129ac" providerId="LiveId" clId="{6F787DC5-3FC0-4242-81F3-EF62267F64DB}" dt="2024-11-01T13:40:57.945" v="1632" actId="20577"/>
          <ac:spMkLst>
            <pc:docMk/>
            <pc:sldMk cId="2648294344" sldId="2563"/>
            <ac:spMk id="2" creationId="{9E15E9EF-7E7B-5421-0703-9C96CB2C6C1B}"/>
          </ac:spMkLst>
        </pc:spChg>
      </pc:sldChg>
      <pc:sldChg chg="addSp delSp modSp mod ord modAnim modNotesTx">
        <pc:chgData name="Emily Huang" userId="73fde48b404129ac" providerId="LiveId" clId="{6F787DC5-3FC0-4242-81F3-EF62267F64DB}" dt="2024-11-01T18:56:09.659" v="5468"/>
        <pc:sldMkLst>
          <pc:docMk/>
          <pc:sldMk cId="2376246772" sldId="2564"/>
        </pc:sldMkLst>
        <pc:spChg chg="mod">
          <ac:chgData name="Emily Huang" userId="73fde48b404129ac" providerId="LiveId" clId="{6F787DC5-3FC0-4242-81F3-EF62267F64DB}" dt="2024-11-01T10:40:34.366" v="379" actId="1076"/>
          <ac:spMkLst>
            <pc:docMk/>
            <pc:sldMk cId="2376246772" sldId="2564"/>
            <ac:spMk id="2" creationId="{9E15E9EF-7E7B-5421-0703-9C96CB2C6C1B}"/>
          </ac:spMkLst>
        </pc:spChg>
        <pc:spChg chg="add mod">
          <ac:chgData name="Emily Huang" userId="73fde48b404129ac" providerId="LiveId" clId="{6F787DC5-3FC0-4242-81F3-EF62267F64DB}" dt="2024-11-01T10:41:00.193" v="385" actId="20577"/>
          <ac:spMkLst>
            <pc:docMk/>
            <pc:sldMk cId="2376246772" sldId="2564"/>
            <ac:spMk id="4" creationId="{ADA9F950-1697-1AAD-639A-1D5121BBD413}"/>
          </ac:spMkLst>
        </pc:spChg>
        <pc:picChg chg="add del mod modCrop">
          <ac:chgData name="Emily Huang" userId="73fde48b404129ac" providerId="LiveId" clId="{6F787DC5-3FC0-4242-81F3-EF62267F64DB}" dt="2024-11-01T12:43:50.279" v="1473" actId="478"/>
          <ac:picMkLst>
            <pc:docMk/>
            <pc:sldMk cId="2376246772" sldId="2564"/>
            <ac:picMk id="3" creationId="{93630754-9653-4590-BF72-3A7CE1E8F1F1}"/>
          </ac:picMkLst>
        </pc:picChg>
        <pc:picChg chg="add mod modCrop">
          <ac:chgData name="Emily Huang" userId="73fde48b404129ac" providerId="LiveId" clId="{6F787DC5-3FC0-4242-81F3-EF62267F64DB}" dt="2024-11-01T12:45:39.717" v="1482" actId="1440"/>
          <ac:picMkLst>
            <pc:docMk/>
            <pc:sldMk cId="2376246772" sldId="2564"/>
            <ac:picMk id="5" creationId="{655CC42E-6740-8272-28BF-6F1E7E83B477}"/>
          </ac:picMkLst>
        </pc:picChg>
      </pc:sldChg>
      <pc:sldChg chg="modSp new del mod modNotesTx">
        <pc:chgData name="Emily Huang" userId="73fde48b404129ac" providerId="LiveId" clId="{6F787DC5-3FC0-4242-81F3-EF62267F64DB}" dt="2024-11-01T10:43:19.125" v="486" actId="47"/>
        <pc:sldMkLst>
          <pc:docMk/>
          <pc:sldMk cId="3109548391" sldId="2565"/>
        </pc:sldMkLst>
        <pc:spChg chg="mod">
          <ac:chgData name="Emily Huang" userId="73fde48b404129ac" providerId="LiveId" clId="{6F787DC5-3FC0-4242-81F3-EF62267F64DB}" dt="2024-11-01T09:32:34.580" v="83" actId="20577"/>
          <ac:spMkLst>
            <pc:docMk/>
            <pc:sldMk cId="3109548391" sldId="2565"/>
            <ac:spMk id="2" creationId="{67EF1B19-2149-7769-B955-F97206C4B33A}"/>
          </ac:spMkLst>
        </pc:spChg>
      </pc:sldChg>
      <pc:sldChg chg="modSp new del mod modNotesTx">
        <pc:chgData name="Emily Huang" userId="73fde48b404129ac" providerId="LiveId" clId="{6F787DC5-3FC0-4242-81F3-EF62267F64DB}" dt="2024-11-01T10:43:27.390" v="487" actId="47"/>
        <pc:sldMkLst>
          <pc:docMk/>
          <pc:sldMk cId="3981683164" sldId="2566"/>
        </pc:sldMkLst>
        <pc:spChg chg="mod">
          <ac:chgData name="Emily Huang" userId="73fde48b404129ac" providerId="LiveId" clId="{6F787DC5-3FC0-4242-81F3-EF62267F64DB}" dt="2024-11-01T09:39:31.260" v="149"/>
          <ac:spMkLst>
            <pc:docMk/>
            <pc:sldMk cId="3981683164" sldId="2566"/>
            <ac:spMk id="2" creationId="{06C9E52E-E323-4595-B051-9BE146906DE5}"/>
          </ac:spMkLst>
        </pc:spChg>
      </pc:sldChg>
      <pc:sldChg chg="addSp modSp add mod modNotesTx">
        <pc:chgData name="Emily Huang" userId="73fde48b404129ac" providerId="LiveId" clId="{6F787DC5-3FC0-4242-81F3-EF62267F64DB}" dt="2024-11-01T17:34:28.252" v="4156" actId="1076"/>
        <pc:sldMkLst>
          <pc:docMk/>
          <pc:sldMk cId="3135414066" sldId="2567"/>
        </pc:sldMkLst>
        <pc:spChg chg="mod">
          <ac:chgData name="Emily Huang" userId="73fde48b404129ac" providerId="LiveId" clId="{6F787DC5-3FC0-4242-81F3-EF62267F64DB}" dt="2024-11-01T13:04:07.836" v="1622" actId="20577"/>
          <ac:spMkLst>
            <pc:docMk/>
            <pc:sldMk cId="3135414066" sldId="2567"/>
            <ac:spMk id="2" creationId="{B82A7F92-9416-2A8C-73E4-532D395E4FD1}"/>
          </ac:spMkLst>
        </pc:spChg>
        <pc:picChg chg="add mod">
          <ac:chgData name="Emily Huang" userId="73fde48b404129ac" providerId="LiveId" clId="{6F787DC5-3FC0-4242-81F3-EF62267F64DB}" dt="2024-11-01T17:34:28.252" v="4156" actId="1076"/>
          <ac:picMkLst>
            <pc:docMk/>
            <pc:sldMk cId="3135414066" sldId="2567"/>
            <ac:picMk id="3" creationId="{712AA4EB-AACD-3203-D11A-24C4096B9573}"/>
          </ac:picMkLst>
        </pc:picChg>
      </pc:sldChg>
      <pc:sldChg chg="addSp delSp modSp new add del mod ord modNotesTx">
        <pc:chgData name="Emily Huang" userId="73fde48b404129ac" providerId="LiveId" clId="{6F787DC5-3FC0-4242-81F3-EF62267F64DB}" dt="2024-11-01T11:45:24.229" v="878" actId="47"/>
        <pc:sldMkLst>
          <pc:docMk/>
          <pc:sldMk cId="3235983297" sldId="2567"/>
        </pc:sldMkLst>
        <pc:spChg chg="del">
          <ac:chgData name="Emily Huang" userId="73fde48b404129ac" providerId="LiveId" clId="{6F787DC5-3FC0-4242-81F3-EF62267F64DB}" dt="2024-11-01T10:34:20.036" v="336"/>
          <ac:spMkLst>
            <pc:docMk/>
            <pc:sldMk cId="3235983297" sldId="2567"/>
            <ac:spMk id="3" creationId="{F4BACC3D-6643-BB49-9A5A-4BC1DE0F055D}"/>
          </ac:spMkLst>
        </pc:spChg>
        <pc:spChg chg="add mod">
          <ac:chgData name="Emily Huang" userId="73fde48b404129ac" providerId="LiveId" clId="{6F787DC5-3FC0-4242-81F3-EF62267F64DB}" dt="2024-11-01T10:35:24.648" v="343" actId="21"/>
          <ac:spMkLst>
            <pc:docMk/>
            <pc:sldMk cId="3235983297" sldId="2567"/>
            <ac:spMk id="6" creationId="{20D8A6E8-DB69-AAC4-E08A-73F189941C29}"/>
          </ac:spMkLst>
        </pc:spChg>
        <pc:picChg chg="add del mod">
          <ac:chgData name="Emily Huang" userId="73fde48b404129ac" providerId="LiveId" clId="{6F787DC5-3FC0-4242-81F3-EF62267F64DB}" dt="2024-11-01T10:35:24.648" v="343" actId="21"/>
          <ac:picMkLst>
            <pc:docMk/>
            <pc:sldMk cId="3235983297" sldId="2567"/>
            <ac:picMk id="4" creationId="{63A0BE67-0D08-2F5D-8092-B8B68060276D}"/>
          </ac:picMkLst>
        </pc:picChg>
      </pc:sldChg>
      <pc:sldChg chg="new del modNotesTx">
        <pc:chgData name="Emily Huang" userId="73fde48b404129ac" providerId="LiveId" clId="{6F787DC5-3FC0-4242-81F3-EF62267F64DB}" dt="2024-11-01T11:44:59.061" v="876" actId="47"/>
        <pc:sldMkLst>
          <pc:docMk/>
          <pc:sldMk cId="2442634542" sldId="2568"/>
        </pc:sldMkLst>
      </pc:sldChg>
      <pc:sldChg chg="addSp delSp modSp new mod setBg modAnim modNotesTx">
        <pc:chgData name="Emily Huang" userId="73fde48b404129ac" providerId="LiveId" clId="{6F787DC5-3FC0-4242-81F3-EF62267F64DB}" dt="2024-11-01T16:04:55.659" v="3557" actId="20577"/>
        <pc:sldMkLst>
          <pc:docMk/>
          <pc:sldMk cId="3562963785" sldId="2569"/>
        </pc:sldMkLst>
        <pc:spChg chg="mod">
          <ac:chgData name="Emily Huang" userId="73fde48b404129ac" providerId="LiveId" clId="{6F787DC5-3FC0-4242-81F3-EF62267F64DB}" dt="2024-11-01T12:05:59.101" v="1023" actId="1076"/>
          <ac:spMkLst>
            <pc:docMk/>
            <pc:sldMk cId="3562963785" sldId="2569"/>
            <ac:spMk id="2" creationId="{08DB4891-76FB-35C5-6E4C-E79789D116FA}"/>
          </ac:spMkLst>
        </pc:spChg>
        <pc:spChg chg="del">
          <ac:chgData name="Emily Huang" userId="73fde48b404129ac" providerId="LiveId" clId="{6F787DC5-3FC0-4242-81F3-EF62267F64DB}" dt="2024-11-01T09:19:16.549" v="69"/>
          <ac:spMkLst>
            <pc:docMk/>
            <pc:sldMk cId="3562963785" sldId="2569"/>
            <ac:spMk id="3" creationId="{B2FCCB21-85B7-89A5-93BC-C7BBDE9E133B}"/>
          </ac:spMkLst>
        </pc:spChg>
        <pc:spChg chg="add mod ord">
          <ac:chgData name="Emily Huang" userId="73fde48b404129ac" providerId="LiveId" clId="{6F787DC5-3FC0-4242-81F3-EF62267F64DB}" dt="2024-11-01T12:07:18.588" v="1057" actId="6549"/>
          <ac:spMkLst>
            <pc:docMk/>
            <pc:sldMk cId="3562963785" sldId="2569"/>
            <ac:spMk id="4" creationId="{4DF6DACA-6032-EBCA-EBD4-A47BB31A3BF7}"/>
          </ac:spMkLst>
        </pc:spChg>
        <pc:spChg chg="add">
          <ac:chgData name="Emily Huang" userId="73fde48b404129ac" providerId="LiveId" clId="{6F787DC5-3FC0-4242-81F3-EF62267F64DB}" dt="2024-11-01T12:03:53.815" v="996" actId="26606"/>
          <ac:spMkLst>
            <pc:docMk/>
            <pc:sldMk cId="3562963785" sldId="2569"/>
            <ac:spMk id="1034" creationId="{269A50E4-B5CC-4FCE-8725-E40B4E14FDDB}"/>
          </ac:spMkLst>
        </pc:spChg>
        <pc:spChg chg="add">
          <ac:chgData name="Emily Huang" userId="73fde48b404129ac" providerId="LiveId" clId="{6F787DC5-3FC0-4242-81F3-EF62267F64DB}" dt="2024-11-01T12:03:53.815" v="996" actId="26606"/>
          <ac:spMkLst>
            <pc:docMk/>
            <pc:sldMk cId="3562963785" sldId="2569"/>
            <ac:spMk id="1036" creationId="{42AE8636-A04B-4C96-AA50-C956D51C034E}"/>
          </ac:spMkLst>
        </pc:spChg>
        <pc:spChg chg="add">
          <ac:chgData name="Emily Huang" userId="73fde48b404129ac" providerId="LiveId" clId="{6F787DC5-3FC0-4242-81F3-EF62267F64DB}" dt="2024-11-01T12:03:53.815" v="996" actId="26606"/>
          <ac:spMkLst>
            <pc:docMk/>
            <pc:sldMk cId="3562963785" sldId="2569"/>
            <ac:spMk id="1038" creationId="{A408E1F6-B9B6-4459-AFC2-F77F3EA6094D}"/>
          </ac:spMkLst>
        </pc:spChg>
        <pc:spChg chg="add">
          <ac:chgData name="Emily Huang" userId="73fde48b404129ac" providerId="LiveId" clId="{6F787DC5-3FC0-4242-81F3-EF62267F64DB}" dt="2024-11-01T12:03:53.815" v="996" actId="26606"/>
          <ac:spMkLst>
            <pc:docMk/>
            <pc:sldMk cId="3562963785" sldId="2569"/>
            <ac:spMk id="1040" creationId="{588AB9E2-7D37-4889-BA65-F40073B8B80D}"/>
          </ac:spMkLst>
        </pc:spChg>
        <pc:spChg chg="add">
          <ac:chgData name="Emily Huang" userId="73fde48b404129ac" providerId="LiveId" clId="{6F787DC5-3FC0-4242-81F3-EF62267F64DB}" dt="2024-11-01T12:03:53.815" v="996" actId="26606"/>
          <ac:spMkLst>
            <pc:docMk/>
            <pc:sldMk cId="3562963785" sldId="2569"/>
            <ac:spMk id="1042" creationId="{0F47C222-B2CD-48DF-921A-F1E49A7C8AF7}"/>
          </ac:spMkLst>
        </pc:spChg>
        <pc:spChg chg="add">
          <ac:chgData name="Emily Huang" userId="73fde48b404129ac" providerId="LiveId" clId="{6F787DC5-3FC0-4242-81F3-EF62267F64DB}" dt="2024-11-01T12:03:53.815" v="996" actId="26606"/>
          <ac:spMkLst>
            <pc:docMk/>
            <pc:sldMk cId="3562963785" sldId="2569"/>
            <ac:spMk id="1044" creationId="{0F17DC65-D057-4CEA-8B52-BF72D5D90AEB}"/>
          </ac:spMkLst>
        </pc:spChg>
        <pc:spChg chg="add">
          <ac:chgData name="Emily Huang" userId="73fde48b404129ac" providerId="LiveId" clId="{6F787DC5-3FC0-4242-81F3-EF62267F64DB}" dt="2024-11-01T12:03:53.815" v="996" actId="26606"/>
          <ac:spMkLst>
            <pc:docMk/>
            <pc:sldMk cId="3562963785" sldId="2569"/>
            <ac:spMk id="1046" creationId="{35249834-544E-477E-84FD-888B8DB74B87}"/>
          </ac:spMkLst>
        </pc:spChg>
        <pc:picChg chg="add mod ord">
          <ac:chgData name="Emily Huang" userId="73fde48b404129ac" providerId="LiveId" clId="{6F787DC5-3FC0-4242-81F3-EF62267F64DB}" dt="2024-11-01T12:18:12.352" v="1211" actId="1035"/>
          <ac:picMkLst>
            <pc:docMk/>
            <pc:sldMk cId="3562963785" sldId="2569"/>
            <ac:picMk id="6" creationId="{C84075BF-5D83-2488-4FF1-ED25519FBF49}"/>
          </ac:picMkLst>
        </pc:picChg>
        <pc:picChg chg="add mod">
          <ac:chgData name="Emily Huang" userId="73fde48b404129ac" providerId="LiveId" clId="{6F787DC5-3FC0-4242-81F3-EF62267F64DB}" dt="2024-11-01T12:18:36.837" v="1239" actId="1038"/>
          <ac:picMkLst>
            <pc:docMk/>
            <pc:sldMk cId="3562963785" sldId="2569"/>
            <ac:picMk id="8" creationId="{1B468267-1D3A-269A-8BC2-8F1BB22E7471}"/>
          </ac:picMkLst>
        </pc:picChg>
        <pc:picChg chg="add mod ord">
          <ac:chgData name="Emily Huang" userId="73fde48b404129ac" providerId="LiveId" clId="{6F787DC5-3FC0-4242-81F3-EF62267F64DB}" dt="2024-11-01T12:18:18.749" v="1213" actId="1076"/>
          <ac:picMkLst>
            <pc:docMk/>
            <pc:sldMk cId="3562963785" sldId="2569"/>
            <ac:picMk id="1027" creationId="{2C1DEC7E-8F7E-EF61-5089-BA11C1D868FB}"/>
          </ac:picMkLst>
        </pc:picChg>
        <pc:picChg chg="add mod ord">
          <ac:chgData name="Emily Huang" userId="73fde48b404129ac" providerId="LiveId" clId="{6F787DC5-3FC0-4242-81F3-EF62267F64DB}" dt="2024-11-01T12:19:39.448" v="1259" actId="14100"/>
          <ac:picMkLst>
            <pc:docMk/>
            <pc:sldMk cId="3562963785" sldId="2569"/>
            <ac:picMk id="1029" creationId="{EE4FD48D-BEB4-20D9-3E34-10C14F504150}"/>
          </ac:picMkLst>
        </pc:picChg>
      </pc:sldChg>
      <pc:sldChg chg="modSp new del mod modNotesTx">
        <pc:chgData name="Emily Huang" userId="73fde48b404129ac" providerId="LiveId" clId="{6F787DC5-3FC0-4242-81F3-EF62267F64DB}" dt="2024-11-01T12:41:05.161" v="1451" actId="47"/>
        <pc:sldMkLst>
          <pc:docMk/>
          <pc:sldMk cId="3638016583" sldId="2570"/>
        </pc:sldMkLst>
        <pc:spChg chg="mod">
          <ac:chgData name="Emily Huang" userId="73fde48b404129ac" providerId="LiveId" clId="{6F787DC5-3FC0-4242-81F3-EF62267F64DB}" dt="2024-11-01T12:28:51.131" v="1357" actId="14100"/>
          <ac:spMkLst>
            <pc:docMk/>
            <pc:sldMk cId="3638016583" sldId="2570"/>
            <ac:spMk id="3" creationId="{4AA16F22-DA45-E92F-ABB2-57ED02528F5F}"/>
          </ac:spMkLst>
        </pc:spChg>
      </pc:sldChg>
      <pc:sldChg chg="new del modNotesTx">
        <pc:chgData name="Emily Huang" userId="73fde48b404129ac" providerId="LiveId" clId="{6F787DC5-3FC0-4242-81F3-EF62267F64DB}" dt="2024-11-01T12:54:23.444" v="1516" actId="47"/>
        <pc:sldMkLst>
          <pc:docMk/>
          <pc:sldMk cId="3128697290" sldId="2571"/>
        </pc:sldMkLst>
      </pc:sldChg>
      <pc:sldChg chg="new del modNotesTx">
        <pc:chgData name="Emily Huang" userId="73fde48b404129ac" providerId="LiveId" clId="{6F787DC5-3FC0-4242-81F3-EF62267F64DB}" dt="2024-11-01T12:57:02.290" v="1540" actId="47"/>
        <pc:sldMkLst>
          <pc:docMk/>
          <pc:sldMk cId="3667436629" sldId="2572"/>
        </pc:sldMkLst>
      </pc:sldChg>
      <pc:sldChg chg="modSp new del mod modNotesTx">
        <pc:chgData name="Emily Huang" userId="73fde48b404129ac" providerId="LiveId" clId="{6F787DC5-3FC0-4242-81F3-EF62267F64DB}" dt="2024-11-01T13:01:51.792" v="1579" actId="47"/>
        <pc:sldMkLst>
          <pc:docMk/>
          <pc:sldMk cId="25564541" sldId="2573"/>
        </pc:sldMkLst>
        <pc:spChg chg="mod">
          <ac:chgData name="Emily Huang" userId="73fde48b404129ac" providerId="LiveId" clId="{6F787DC5-3FC0-4242-81F3-EF62267F64DB}" dt="2024-11-01T13:01:13.428" v="1577" actId="20577"/>
          <ac:spMkLst>
            <pc:docMk/>
            <pc:sldMk cId="25564541" sldId="2573"/>
            <ac:spMk id="2" creationId="{30F4EEA7-79E8-9884-014C-4C215B299EC7}"/>
          </ac:spMkLst>
        </pc:spChg>
      </pc:sldChg>
      <pc:sldChg chg="new del">
        <pc:chgData name="Emily Huang" userId="73fde48b404129ac" providerId="LiveId" clId="{6F787DC5-3FC0-4242-81F3-EF62267F64DB}" dt="2024-11-01T09:33:40.799" v="86" actId="47"/>
        <pc:sldMkLst>
          <pc:docMk/>
          <pc:sldMk cId="7415182" sldId="2574"/>
        </pc:sldMkLst>
      </pc:sldChg>
      <pc:sldChg chg="addSp delSp modSp add mod ord modAnim modNotesTx">
        <pc:chgData name="Emily Huang" userId="73fde48b404129ac" providerId="LiveId" clId="{6F787DC5-3FC0-4242-81F3-EF62267F64DB}" dt="2024-11-01T19:05:41.845" v="5517" actId="6549"/>
        <pc:sldMkLst>
          <pc:docMk/>
          <pc:sldMk cId="455727226" sldId="2581"/>
        </pc:sldMkLst>
        <pc:spChg chg="mod">
          <ac:chgData name="Emily Huang" userId="73fde48b404129ac" providerId="LiveId" clId="{6F787DC5-3FC0-4242-81F3-EF62267F64DB}" dt="2024-11-01T19:00:35.480" v="5495" actId="1076"/>
          <ac:spMkLst>
            <pc:docMk/>
            <pc:sldMk cId="455727226" sldId="2581"/>
            <ac:spMk id="2" creationId="{A65F9713-2C24-92C1-172F-D332417CDC00}"/>
          </ac:spMkLst>
        </pc:spChg>
        <pc:spChg chg="mod">
          <ac:chgData name="Emily Huang" userId="73fde48b404129ac" providerId="LiveId" clId="{6F787DC5-3FC0-4242-81F3-EF62267F64DB}" dt="2024-11-01T19:03:49.832" v="5510" actId="14100"/>
          <ac:spMkLst>
            <pc:docMk/>
            <pc:sldMk cId="455727226" sldId="2581"/>
            <ac:spMk id="4" creationId="{25652A64-89AA-256F-89A4-358B356B9EF7}"/>
          </ac:spMkLst>
        </pc:spChg>
        <pc:spChg chg="add del mod">
          <ac:chgData name="Emily Huang" userId="73fde48b404129ac" providerId="LiveId" clId="{6F787DC5-3FC0-4242-81F3-EF62267F64DB}" dt="2024-11-01T18:58:27.075" v="5477" actId="478"/>
          <ac:spMkLst>
            <pc:docMk/>
            <pc:sldMk cId="455727226" sldId="2581"/>
            <ac:spMk id="6" creationId="{166C04D6-39A9-7E8C-0F32-BDB72313257F}"/>
          </ac:spMkLst>
        </pc:spChg>
        <pc:spChg chg="add mod">
          <ac:chgData name="Emily Huang" userId="73fde48b404129ac" providerId="LiveId" clId="{6F787DC5-3FC0-4242-81F3-EF62267F64DB}" dt="2024-11-01T19:00:57.109" v="5502" actId="20577"/>
          <ac:spMkLst>
            <pc:docMk/>
            <pc:sldMk cId="455727226" sldId="2581"/>
            <ac:spMk id="7" creationId="{ECC607EA-7321-B52E-F059-3DD5BA3C54DB}"/>
          </ac:spMkLst>
        </pc:spChg>
        <pc:spChg chg="add mod">
          <ac:chgData name="Emily Huang" userId="73fde48b404129ac" providerId="LiveId" clId="{6F787DC5-3FC0-4242-81F3-EF62267F64DB}" dt="2024-11-01T19:01:28.428" v="5505" actId="20577"/>
          <ac:spMkLst>
            <pc:docMk/>
            <pc:sldMk cId="455727226" sldId="2581"/>
            <ac:spMk id="8" creationId="{0609D340-741F-2997-BB41-D59E0B964C17}"/>
          </ac:spMkLst>
        </pc:spChg>
        <pc:picChg chg="del mod modCrop">
          <ac:chgData name="Emily Huang" userId="73fde48b404129ac" providerId="LiveId" clId="{6F787DC5-3FC0-4242-81F3-EF62267F64DB}" dt="2024-11-01T18:58:24.180" v="5476" actId="478"/>
          <ac:picMkLst>
            <pc:docMk/>
            <pc:sldMk cId="455727226" sldId="2581"/>
            <ac:picMk id="5" creationId="{A390CD94-0301-4C19-A9AB-33860CBBF2A6}"/>
          </ac:picMkLst>
        </pc:picChg>
        <pc:picChg chg="add mod modCrop">
          <ac:chgData name="Emily Huang" userId="73fde48b404129ac" providerId="LiveId" clId="{6F787DC5-3FC0-4242-81F3-EF62267F64DB}" dt="2024-11-01T19:03:53.693" v="5511" actId="1076"/>
          <ac:picMkLst>
            <pc:docMk/>
            <pc:sldMk cId="455727226" sldId="2581"/>
            <ac:picMk id="9" creationId="{709EA73A-4615-5D5A-6633-B5261C30EA01}"/>
          </ac:picMkLst>
        </pc:picChg>
      </pc:sldChg>
      <pc:sldChg chg="addSp delSp modSp add mod modAnim modNotesTx">
        <pc:chgData name="Emily Huang" userId="73fde48b404129ac" providerId="LiveId" clId="{6F787DC5-3FC0-4242-81F3-EF62267F64DB}" dt="2024-11-01T20:27:31.086" v="5775" actId="20577"/>
        <pc:sldMkLst>
          <pc:docMk/>
          <pc:sldMk cId="1257636809" sldId="2582"/>
        </pc:sldMkLst>
        <pc:spChg chg="mod">
          <ac:chgData name="Emily Huang" userId="73fde48b404129ac" providerId="LiveId" clId="{6F787DC5-3FC0-4242-81F3-EF62267F64DB}" dt="2024-11-01T09:44:17.427" v="174" actId="20577"/>
          <ac:spMkLst>
            <pc:docMk/>
            <pc:sldMk cId="1257636809" sldId="2582"/>
            <ac:spMk id="2" creationId="{51F4A273-9135-2653-745E-6AAEC1C3275F}"/>
          </ac:spMkLst>
        </pc:spChg>
        <pc:spChg chg="mod">
          <ac:chgData name="Emily Huang" userId="73fde48b404129ac" providerId="LiveId" clId="{6F787DC5-3FC0-4242-81F3-EF62267F64DB}" dt="2024-11-01T13:55:15.607" v="1683" actId="27636"/>
          <ac:spMkLst>
            <pc:docMk/>
            <pc:sldMk cId="1257636809" sldId="2582"/>
            <ac:spMk id="4" creationId="{B633BC8B-9A5B-E183-260F-CB3F8A8E01A3}"/>
          </ac:spMkLst>
        </pc:spChg>
        <pc:spChg chg="add del mod">
          <ac:chgData name="Emily Huang" userId="73fde48b404129ac" providerId="LiveId" clId="{6F787DC5-3FC0-4242-81F3-EF62267F64DB}" dt="2024-11-01T09:41:20.006" v="161" actId="478"/>
          <ac:spMkLst>
            <pc:docMk/>
            <pc:sldMk cId="1257636809" sldId="2582"/>
            <ac:spMk id="6" creationId="{3263E119-C3DD-31F3-2A7F-D1EF69960E87}"/>
          </ac:spMkLst>
        </pc:spChg>
        <pc:spChg chg="add del">
          <ac:chgData name="Emily Huang" userId="73fde48b404129ac" providerId="LiveId" clId="{6F787DC5-3FC0-4242-81F3-EF62267F64DB}" dt="2024-11-01T09:41:05.911" v="158" actId="478"/>
          <ac:spMkLst>
            <pc:docMk/>
            <pc:sldMk cId="1257636809" sldId="2582"/>
            <ac:spMk id="8" creationId="{DB9F41AB-DE21-030C-7F1E-81D70C15E802}"/>
          </ac:spMkLst>
        </pc:spChg>
        <pc:spChg chg="add mod">
          <ac:chgData name="Emily Huang" userId="73fde48b404129ac" providerId="LiveId" clId="{6F787DC5-3FC0-4242-81F3-EF62267F64DB}" dt="2024-11-01T09:46:01.645" v="190" actId="114"/>
          <ac:spMkLst>
            <pc:docMk/>
            <pc:sldMk cId="1257636809" sldId="2582"/>
            <ac:spMk id="13" creationId="{4D8D6320-BAC8-DC1F-36D7-44D218AA0703}"/>
          </ac:spMkLst>
        </pc:spChg>
        <pc:picChg chg="del mod">
          <ac:chgData name="Emily Huang" userId="73fde48b404129ac" providerId="LiveId" clId="{6F787DC5-3FC0-4242-81F3-EF62267F64DB}" dt="2024-11-01T09:40:30.704" v="155" actId="478"/>
          <ac:picMkLst>
            <pc:docMk/>
            <pc:sldMk cId="1257636809" sldId="2582"/>
            <ac:picMk id="5" creationId="{B31448CB-F9DE-4D18-A9B4-ACECE2B9E591}"/>
          </ac:picMkLst>
        </pc:picChg>
        <pc:picChg chg="add mod">
          <ac:chgData name="Emily Huang" userId="73fde48b404129ac" providerId="LiveId" clId="{6F787DC5-3FC0-4242-81F3-EF62267F64DB}" dt="2024-11-01T09:41:17.525" v="160" actId="1076"/>
          <ac:picMkLst>
            <pc:docMk/>
            <pc:sldMk cId="1257636809" sldId="2582"/>
            <ac:picMk id="9" creationId="{8EE27DA7-8F89-A821-CA57-25BE0918348B}"/>
          </ac:picMkLst>
        </pc:picChg>
      </pc:sldChg>
      <pc:sldChg chg="addSp delSp modSp new del mod">
        <pc:chgData name="Emily Huang" userId="73fde48b404129ac" providerId="LiveId" clId="{6F787DC5-3FC0-4242-81F3-EF62267F64DB}" dt="2024-11-01T12:20:01.767" v="1260" actId="47"/>
        <pc:sldMkLst>
          <pc:docMk/>
          <pc:sldMk cId="1155775369" sldId="2583"/>
        </pc:sldMkLst>
        <pc:spChg chg="mod">
          <ac:chgData name="Emily Huang" userId="73fde48b404129ac" providerId="LiveId" clId="{6F787DC5-3FC0-4242-81F3-EF62267F64DB}" dt="2024-11-01T12:15:57.039" v="1159" actId="21"/>
          <ac:spMkLst>
            <pc:docMk/>
            <pc:sldMk cId="1155775369" sldId="2583"/>
            <ac:spMk id="2" creationId="{2C2403EC-2B3C-788F-D917-A6DCF8726D40}"/>
          </ac:spMkLst>
        </pc:spChg>
        <pc:spChg chg="del">
          <ac:chgData name="Emily Huang" userId="73fde48b404129ac" providerId="LiveId" clId="{6F787DC5-3FC0-4242-81F3-EF62267F64DB}" dt="2024-11-01T10:18:52.680" v="329" actId="22"/>
          <ac:spMkLst>
            <pc:docMk/>
            <pc:sldMk cId="1155775369" sldId="2583"/>
            <ac:spMk id="3" creationId="{54FA1397-093D-BE57-8136-A2AF61DD2B43}"/>
          </ac:spMkLst>
        </pc:spChg>
        <pc:spChg chg="add mod">
          <ac:chgData name="Emily Huang" userId="73fde48b404129ac" providerId="LiveId" clId="{6F787DC5-3FC0-4242-81F3-EF62267F64DB}" dt="2024-11-01T12:16:05.451" v="1161" actId="21"/>
          <ac:spMkLst>
            <pc:docMk/>
            <pc:sldMk cId="1155775369" sldId="2583"/>
            <ac:spMk id="9" creationId="{073F2425-2637-0859-2A7E-7B8B10AB1FAB}"/>
          </ac:spMkLst>
        </pc:spChg>
        <pc:picChg chg="add del mod ord">
          <ac:chgData name="Emily Huang" userId="73fde48b404129ac" providerId="LiveId" clId="{6F787DC5-3FC0-4242-81F3-EF62267F64DB}" dt="2024-11-01T12:16:05.451" v="1161" actId="21"/>
          <ac:picMkLst>
            <pc:docMk/>
            <pc:sldMk cId="1155775369" sldId="2583"/>
            <ac:picMk id="5" creationId="{FDE8D6D3-1704-701F-E008-BB682BB1F149}"/>
          </ac:picMkLst>
        </pc:picChg>
        <pc:picChg chg="add del mod">
          <ac:chgData name="Emily Huang" userId="73fde48b404129ac" providerId="LiveId" clId="{6F787DC5-3FC0-4242-81F3-EF62267F64DB}" dt="2024-11-01T12:16:05.451" v="1161" actId="21"/>
          <ac:picMkLst>
            <pc:docMk/>
            <pc:sldMk cId="1155775369" sldId="2583"/>
            <ac:picMk id="7" creationId="{5FC24809-0C62-187E-A5A3-FE1BE6678FA2}"/>
          </ac:picMkLst>
        </pc:picChg>
      </pc:sldChg>
      <pc:sldChg chg="addSp delSp modSp add del mod ord">
        <pc:chgData name="Emily Huang" userId="73fde48b404129ac" providerId="LiveId" clId="{6F787DC5-3FC0-4242-81F3-EF62267F64DB}" dt="2024-11-01T11:11:37.237" v="687" actId="47"/>
        <pc:sldMkLst>
          <pc:docMk/>
          <pc:sldMk cId="1786109090" sldId="2584"/>
        </pc:sldMkLst>
        <pc:spChg chg="add mod">
          <ac:chgData name="Emily Huang" userId="73fde48b404129ac" providerId="LiveId" clId="{6F787DC5-3FC0-4242-81F3-EF62267F64DB}" dt="2024-11-01T10:37:45.855" v="350" actId="21"/>
          <ac:spMkLst>
            <pc:docMk/>
            <pc:sldMk cId="1786109090" sldId="2584"/>
            <ac:spMk id="6" creationId="{38478008-B9B8-B3F1-E3AF-3F9500058749}"/>
          </ac:spMkLst>
        </pc:spChg>
        <pc:picChg chg="add del mod">
          <ac:chgData name="Emily Huang" userId="73fde48b404129ac" providerId="LiveId" clId="{6F787DC5-3FC0-4242-81F3-EF62267F64DB}" dt="2024-11-01T10:37:45.855" v="350" actId="21"/>
          <ac:picMkLst>
            <pc:docMk/>
            <pc:sldMk cId="1786109090" sldId="2584"/>
            <ac:picMk id="3" creationId="{63A0BE67-0D08-2F5D-8092-B8B68060276D}"/>
          </ac:picMkLst>
        </pc:picChg>
        <pc:picChg chg="del">
          <ac:chgData name="Emily Huang" userId="73fde48b404129ac" providerId="LiveId" clId="{6F787DC5-3FC0-4242-81F3-EF62267F64DB}" dt="2024-11-01T10:35:11.056" v="340" actId="478"/>
          <ac:picMkLst>
            <pc:docMk/>
            <pc:sldMk cId="1786109090" sldId="2584"/>
            <ac:picMk id="9" creationId="{2140B8C6-42CD-5F1B-8D00-547E3A085D9F}"/>
          </ac:picMkLst>
        </pc:picChg>
      </pc:sldChg>
      <pc:sldChg chg="addSp delSp modSp add mod ord modAnim modNotesTx">
        <pc:chgData name="Emily Huang" userId="73fde48b404129ac" providerId="LiveId" clId="{6F787DC5-3FC0-4242-81F3-EF62267F64DB}" dt="2024-11-01T19:51:26.386" v="5756" actId="6549"/>
        <pc:sldMkLst>
          <pc:docMk/>
          <pc:sldMk cId="2721177559" sldId="2585"/>
        </pc:sldMkLst>
        <pc:spChg chg="mod">
          <ac:chgData name="Emily Huang" userId="73fde48b404129ac" providerId="LiveId" clId="{6F787DC5-3FC0-4242-81F3-EF62267F64DB}" dt="2024-11-01T10:38:30.427" v="359" actId="1076"/>
          <ac:spMkLst>
            <pc:docMk/>
            <pc:sldMk cId="2721177559" sldId="2585"/>
            <ac:spMk id="2" creationId="{92F1B1BD-F093-0E65-4092-3ED94443261A}"/>
          </ac:spMkLst>
        </pc:spChg>
        <pc:spChg chg="del">
          <ac:chgData name="Emily Huang" userId="73fde48b404129ac" providerId="LiveId" clId="{6F787DC5-3FC0-4242-81F3-EF62267F64DB}" dt="2024-11-01T10:37:51.349" v="351" actId="478"/>
          <ac:spMkLst>
            <pc:docMk/>
            <pc:sldMk cId="2721177559" sldId="2585"/>
            <ac:spMk id="4" creationId="{D607A1E6-CAAE-6198-4DD7-62393679D2D0}"/>
          </ac:spMkLst>
        </pc:spChg>
        <pc:spChg chg="add del mod">
          <ac:chgData name="Emily Huang" userId="73fde48b404129ac" providerId="LiveId" clId="{6F787DC5-3FC0-4242-81F3-EF62267F64DB}" dt="2024-11-01T10:45:22.029" v="501" actId="478"/>
          <ac:spMkLst>
            <pc:docMk/>
            <pc:sldMk cId="2721177559" sldId="2585"/>
            <ac:spMk id="6" creationId="{93A875BE-EF14-ADF3-855F-81808644AAA9}"/>
          </ac:spMkLst>
        </pc:spChg>
        <pc:spChg chg="add del mod">
          <ac:chgData name="Emily Huang" userId="73fde48b404129ac" providerId="LiveId" clId="{6F787DC5-3FC0-4242-81F3-EF62267F64DB}" dt="2024-11-01T10:44:11.982" v="492" actId="478"/>
          <ac:spMkLst>
            <pc:docMk/>
            <pc:sldMk cId="2721177559" sldId="2585"/>
            <ac:spMk id="9" creationId="{C3A627AB-A4B1-E404-EE9F-63714E2C2DA9}"/>
          </ac:spMkLst>
        </pc:spChg>
        <pc:spChg chg="add mod">
          <ac:chgData name="Emily Huang" userId="73fde48b404129ac" providerId="LiveId" clId="{6F787DC5-3FC0-4242-81F3-EF62267F64DB}" dt="2024-11-01T10:49:43.318" v="573" actId="1076"/>
          <ac:spMkLst>
            <pc:docMk/>
            <pc:sldMk cId="2721177559" sldId="2585"/>
            <ac:spMk id="15" creationId="{2F116717-233C-915D-7885-AA1CFDF11D4F}"/>
          </ac:spMkLst>
        </pc:spChg>
        <pc:spChg chg="add mod ord">
          <ac:chgData name="Emily Huang" userId="73fde48b404129ac" providerId="LiveId" clId="{6F787DC5-3FC0-4242-81F3-EF62267F64DB}" dt="2024-11-01T14:04:37.231" v="1779" actId="166"/>
          <ac:spMkLst>
            <pc:docMk/>
            <pc:sldMk cId="2721177559" sldId="2585"/>
            <ac:spMk id="17" creationId="{462ACBAC-8D50-2444-A269-980B5DD58B55}"/>
          </ac:spMkLst>
        </pc:spChg>
        <pc:spChg chg="add mod topLvl">
          <ac:chgData name="Emily Huang" userId="73fde48b404129ac" providerId="LiveId" clId="{6F787DC5-3FC0-4242-81F3-EF62267F64DB}" dt="2024-11-01T14:16:09.253" v="1870" actId="165"/>
          <ac:spMkLst>
            <pc:docMk/>
            <pc:sldMk cId="2721177559" sldId="2585"/>
            <ac:spMk id="19" creationId="{4A673866-A9F8-F375-92F4-68332DFB68F1}"/>
          </ac:spMkLst>
        </pc:spChg>
        <pc:spChg chg="add mod topLvl">
          <ac:chgData name="Emily Huang" userId="73fde48b404129ac" providerId="LiveId" clId="{6F787DC5-3FC0-4242-81F3-EF62267F64DB}" dt="2024-11-01T14:16:12.512" v="1871" actId="165"/>
          <ac:spMkLst>
            <pc:docMk/>
            <pc:sldMk cId="2721177559" sldId="2585"/>
            <ac:spMk id="21" creationId="{4BB57C33-68FA-F044-1D35-CB62F06DC570}"/>
          </ac:spMkLst>
        </pc:spChg>
        <pc:grpChg chg="add del mod">
          <ac:chgData name="Emily Huang" userId="73fde48b404129ac" providerId="LiveId" clId="{6F787DC5-3FC0-4242-81F3-EF62267F64DB}" dt="2024-11-01T14:16:09.253" v="1870" actId="165"/>
          <ac:grpSpMkLst>
            <pc:docMk/>
            <pc:sldMk cId="2721177559" sldId="2585"/>
            <ac:grpSpMk id="22" creationId="{E9D682BE-56D9-CCF1-0D61-4155E861377B}"/>
          </ac:grpSpMkLst>
        </pc:grpChg>
        <pc:grpChg chg="add del mod">
          <ac:chgData name="Emily Huang" userId="73fde48b404129ac" providerId="LiveId" clId="{6F787DC5-3FC0-4242-81F3-EF62267F64DB}" dt="2024-11-01T14:16:12.512" v="1871" actId="165"/>
          <ac:grpSpMkLst>
            <pc:docMk/>
            <pc:sldMk cId="2721177559" sldId="2585"/>
            <ac:grpSpMk id="23" creationId="{9B127E69-9169-9856-7F75-277BAA4252C5}"/>
          </ac:grpSpMkLst>
        </pc:grpChg>
        <pc:picChg chg="del">
          <ac:chgData name="Emily Huang" userId="73fde48b404129ac" providerId="LiveId" clId="{6F787DC5-3FC0-4242-81F3-EF62267F64DB}" dt="2024-11-01T10:38:10.653" v="355" actId="478"/>
          <ac:picMkLst>
            <pc:docMk/>
            <pc:sldMk cId="2721177559" sldId="2585"/>
            <ac:picMk id="5" creationId="{5374D2D4-AD6E-F658-4B04-2D947A2BD3F0}"/>
          </ac:picMkLst>
        </pc:picChg>
        <pc:picChg chg="add mod topLvl">
          <ac:chgData name="Emily Huang" userId="73fde48b404129ac" providerId="LiveId" clId="{6F787DC5-3FC0-4242-81F3-EF62267F64DB}" dt="2024-11-01T14:16:09.253" v="1870" actId="165"/>
          <ac:picMkLst>
            <pc:docMk/>
            <pc:sldMk cId="2721177559" sldId="2585"/>
            <ac:picMk id="7" creationId="{63A0BE67-0D08-2F5D-8092-B8B68060276D}"/>
          </ac:picMkLst>
        </pc:picChg>
        <pc:picChg chg="add mod topLvl">
          <ac:chgData name="Emily Huang" userId="73fde48b404129ac" providerId="LiveId" clId="{6F787DC5-3FC0-4242-81F3-EF62267F64DB}" dt="2024-11-01T14:16:12.512" v="1871" actId="165"/>
          <ac:picMkLst>
            <pc:docMk/>
            <pc:sldMk cId="2721177559" sldId="2585"/>
            <ac:picMk id="11" creationId="{ED03534D-2521-CE47-3126-7B9872829CF5}"/>
          </ac:picMkLst>
        </pc:picChg>
      </pc:sldChg>
      <pc:sldChg chg="addSp delSp modSp add mod modAnim modNotesTx">
        <pc:chgData name="Emily Huang" userId="73fde48b404129ac" providerId="LiveId" clId="{6F787DC5-3FC0-4242-81F3-EF62267F64DB}" dt="2024-11-01T20:03:59.214" v="5764" actId="20577"/>
        <pc:sldMkLst>
          <pc:docMk/>
          <pc:sldMk cId="1329089921" sldId="2586"/>
        </pc:sldMkLst>
        <pc:spChg chg="mod">
          <ac:chgData name="Emily Huang" userId="73fde48b404129ac" providerId="LiveId" clId="{6F787DC5-3FC0-4242-81F3-EF62267F64DB}" dt="2024-11-01T11:07:08.004" v="625" actId="14100"/>
          <ac:spMkLst>
            <pc:docMk/>
            <pc:sldMk cId="1329089921" sldId="2586"/>
            <ac:spMk id="2" creationId="{A3E7D633-2732-C961-C072-E10047E15631}"/>
          </ac:spMkLst>
        </pc:spChg>
        <pc:spChg chg="add mod">
          <ac:chgData name="Emily Huang" userId="73fde48b404129ac" providerId="LiveId" clId="{6F787DC5-3FC0-4242-81F3-EF62267F64DB}" dt="2024-11-01T14:33:22.708" v="2075" actId="1038"/>
          <ac:spMkLst>
            <pc:docMk/>
            <pc:sldMk cId="1329089921" sldId="2586"/>
            <ac:spMk id="8" creationId="{E71FAE97-BA4E-83FF-239A-DE06B15C62E3}"/>
          </ac:spMkLst>
        </pc:spChg>
        <pc:spChg chg="add mod">
          <ac:chgData name="Emily Huang" userId="73fde48b404129ac" providerId="LiveId" clId="{6F787DC5-3FC0-4242-81F3-EF62267F64DB}" dt="2024-11-01T14:33:33.322" v="2106" actId="1037"/>
          <ac:spMkLst>
            <pc:docMk/>
            <pc:sldMk cId="1329089921" sldId="2586"/>
            <ac:spMk id="9" creationId="{EB2AB673-3DAA-B66D-F41E-E2718C38DCBD}"/>
          </ac:spMkLst>
        </pc:spChg>
        <pc:picChg chg="add del mod">
          <ac:chgData name="Emily Huang" userId="73fde48b404129ac" providerId="LiveId" clId="{6F787DC5-3FC0-4242-81F3-EF62267F64DB}" dt="2024-11-01T11:35:38.538" v="777" actId="478"/>
          <ac:picMkLst>
            <pc:docMk/>
            <pc:sldMk cId="1329089921" sldId="2586"/>
            <ac:picMk id="3" creationId="{3C2FCD0D-DD21-A05B-81BD-37D6AECEFC38}"/>
          </ac:picMkLst>
        </pc:picChg>
        <pc:picChg chg="add mod">
          <ac:chgData name="Emily Huang" userId="73fde48b404129ac" providerId="LiveId" clId="{6F787DC5-3FC0-4242-81F3-EF62267F64DB}" dt="2024-11-01T11:35:49.268" v="783" actId="1076"/>
          <ac:picMkLst>
            <pc:docMk/>
            <pc:sldMk cId="1329089921" sldId="2586"/>
            <ac:picMk id="4" creationId="{C0CAF79F-56CD-A524-59C4-09CD7C1FCCDC}"/>
          </ac:picMkLst>
        </pc:picChg>
        <pc:picChg chg="add mod">
          <ac:chgData name="Emily Huang" userId="73fde48b404129ac" providerId="LiveId" clId="{6F787DC5-3FC0-4242-81F3-EF62267F64DB}" dt="2024-11-01T11:35:48.048" v="782" actId="1076"/>
          <ac:picMkLst>
            <pc:docMk/>
            <pc:sldMk cId="1329089921" sldId="2586"/>
            <ac:picMk id="6" creationId="{2FD364F0-2056-E590-3F46-73E6715562BF}"/>
          </ac:picMkLst>
        </pc:picChg>
        <pc:picChg chg="del">
          <ac:chgData name="Emily Huang" userId="73fde48b404129ac" providerId="LiveId" clId="{6F787DC5-3FC0-4242-81F3-EF62267F64DB}" dt="2024-11-01T11:04:41.985" v="590" actId="478"/>
          <ac:picMkLst>
            <pc:docMk/>
            <pc:sldMk cId="1329089921" sldId="2586"/>
            <ac:picMk id="7" creationId="{42FA84D4-3C8E-34ED-F3E7-107B2E010C65}"/>
          </ac:picMkLst>
        </pc:picChg>
        <pc:picChg chg="del">
          <ac:chgData name="Emily Huang" userId="73fde48b404129ac" providerId="LiveId" clId="{6F787DC5-3FC0-4242-81F3-EF62267F64DB}" dt="2024-11-01T11:04:46.798" v="593" actId="478"/>
          <ac:picMkLst>
            <pc:docMk/>
            <pc:sldMk cId="1329089921" sldId="2586"/>
            <ac:picMk id="11" creationId="{5AB77C6D-7E81-2EB9-0248-EE370D9A48E3}"/>
          </ac:picMkLst>
        </pc:picChg>
      </pc:sldChg>
      <pc:sldChg chg="addSp delSp modSp add mod modAnim modNotesTx">
        <pc:chgData name="Emily Huang" userId="73fde48b404129ac" providerId="LiveId" clId="{6F787DC5-3FC0-4242-81F3-EF62267F64DB}" dt="2024-11-01T14:36:07.190" v="2221"/>
        <pc:sldMkLst>
          <pc:docMk/>
          <pc:sldMk cId="1264658374" sldId="2587"/>
        </pc:sldMkLst>
        <pc:spChg chg="mod">
          <ac:chgData name="Emily Huang" userId="73fde48b404129ac" providerId="LiveId" clId="{6F787DC5-3FC0-4242-81F3-EF62267F64DB}" dt="2024-11-01T11:07:21.016" v="636" actId="20577"/>
          <ac:spMkLst>
            <pc:docMk/>
            <pc:sldMk cId="1264658374" sldId="2587"/>
            <ac:spMk id="2" creationId="{DCC6C4B4-E6FB-463B-DBF1-19D959F571D2}"/>
          </ac:spMkLst>
        </pc:spChg>
        <pc:spChg chg="add mod">
          <ac:chgData name="Emily Huang" userId="73fde48b404129ac" providerId="LiveId" clId="{6F787DC5-3FC0-4242-81F3-EF62267F64DB}" dt="2024-11-01T14:34:14.227" v="2142" actId="14100"/>
          <ac:spMkLst>
            <pc:docMk/>
            <pc:sldMk cId="1264658374" sldId="2587"/>
            <ac:spMk id="17" creationId="{FF3C32A7-1229-C6AC-F2ED-CCB976CA7CC3}"/>
          </ac:spMkLst>
        </pc:spChg>
        <pc:spChg chg="add mod">
          <ac:chgData name="Emily Huang" userId="73fde48b404129ac" providerId="LiveId" clId="{6F787DC5-3FC0-4242-81F3-EF62267F64DB}" dt="2024-11-01T14:35:11.557" v="2182" actId="1076"/>
          <ac:spMkLst>
            <pc:docMk/>
            <pc:sldMk cId="1264658374" sldId="2587"/>
            <ac:spMk id="19" creationId="{FCF4B28B-58E9-3A9A-6A76-FF83351B5344}"/>
          </ac:spMkLst>
        </pc:spChg>
        <pc:spChg chg="add mod">
          <ac:chgData name="Emily Huang" userId="73fde48b404129ac" providerId="LiveId" clId="{6F787DC5-3FC0-4242-81F3-EF62267F64DB}" dt="2024-11-01T14:35:47.784" v="2219" actId="1076"/>
          <ac:spMkLst>
            <pc:docMk/>
            <pc:sldMk cId="1264658374" sldId="2587"/>
            <ac:spMk id="21" creationId="{47416862-649D-DD6F-A3F1-7420B0859C41}"/>
          </ac:spMkLst>
        </pc:spChg>
        <pc:picChg chg="del">
          <ac:chgData name="Emily Huang" userId="73fde48b404129ac" providerId="LiveId" clId="{6F787DC5-3FC0-4242-81F3-EF62267F64DB}" dt="2024-11-01T11:07:36.075" v="637" actId="478"/>
          <ac:picMkLst>
            <pc:docMk/>
            <pc:sldMk cId="1264658374" sldId="2587"/>
            <ac:picMk id="3" creationId="{C9E7B809-66F9-F389-BFAF-A361AEAB3E70}"/>
          </ac:picMkLst>
        </pc:picChg>
        <pc:picChg chg="del">
          <ac:chgData name="Emily Huang" userId="73fde48b404129ac" providerId="LiveId" clId="{6F787DC5-3FC0-4242-81F3-EF62267F64DB}" dt="2024-11-01T11:07:47.241" v="640" actId="478"/>
          <ac:picMkLst>
            <pc:docMk/>
            <pc:sldMk cId="1264658374" sldId="2587"/>
            <ac:picMk id="4" creationId="{D1B4ACD0-B967-78DC-3525-53188F26FB46}"/>
          </ac:picMkLst>
        </pc:picChg>
        <pc:picChg chg="add del mod">
          <ac:chgData name="Emily Huang" userId="73fde48b404129ac" providerId="LiveId" clId="{6F787DC5-3FC0-4242-81F3-EF62267F64DB}" dt="2024-11-01T11:16:42.740" v="693" actId="478"/>
          <ac:picMkLst>
            <pc:docMk/>
            <pc:sldMk cId="1264658374" sldId="2587"/>
            <ac:picMk id="5" creationId="{9943E1F9-1F94-9768-3D1F-2C78471ECF54}"/>
          </ac:picMkLst>
        </pc:picChg>
        <pc:picChg chg="add del mod">
          <ac:chgData name="Emily Huang" userId="73fde48b404129ac" providerId="LiveId" clId="{6F787DC5-3FC0-4242-81F3-EF62267F64DB}" dt="2024-11-01T11:16:40.559" v="692" actId="478"/>
          <ac:picMkLst>
            <pc:docMk/>
            <pc:sldMk cId="1264658374" sldId="2587"/>
            <ac:picMk id="6" creationId="{54B1BF13-2699-349E-68CE-C8CF78E8DB66}"/>
          </ac:picMkLst>
        </pc:picChg>
        <pc:picChg chg="add mod">
          <ac:chgData name="Emily Huang" userId="73fde48b404129ac" providerId="LiveId" clId="{6F787DC5-3FC0-4242-81F3-EF62267F64DB}" dt="2024-11-01T13:43:29.087" v="1633" actId="14100"/>
          <ac:picMkLst>
            <pc:docMk/>
            <pc:sldMk cId="1264658374" sldId="2587"/>
            <ac:picMk id="7" creationId="{8DE9AA96-ABE0-65D5-FDC7-46FEEC7C0F2C}"/>
          </ac:picMkLst>
        </pc:picChg>
        <pc:picChg chg="add del mod modCrop">
          <ac:chgData name="Emily Huang" userId="73fde48b404129ac" providerId="LiveId" clId="{6F787DC5-3FC0-4242-81F3-EF62267F64DB}" dt="2024-11-01T11:21:14.688" v="697" actId="478"/>
          <ac:picMkLst>
            <pc:docMk/>
            <pc:sldMk cId="1264658374" sldId="2587"/>
            <ac:picMk id="8" creationId="{F3C3EFDE-BB53-A4E9-8099-F7E13E9936BC}"/>
          </ac:picMkLst>
        </pc:picChg>
        <pc:picChg chg="add mod">
          <ac:chgData name="Emily Huang" userId="73fde48b404129ac" providerId="LiveId" clId="{6F787DC5-3FC0-4242-81F3-EF62267F64DB}" dt="2024-11-01T11:35:58.495" v="784" actId="1076"/>
          <ac:picMkLst>
            <pc:docMk/>
            <pc:sldMk cId="1264658374" sldId="2587"/>
            <ac:picMk id="11" creationId="{19EFBBBA-9E95-A65A-301D-9337DF9831A8}"/>
          </ac:picMkLst>
        </pc:picChg>
        <pc:picChg chg="add mod">
          <ac:chgData name="Emily Huang" userId="73fde48b404129ac" providerId="LiveId" clId="{6F787DC5-3FC0-4242-81F3-EF62267F64DB}" dt="2024-11-01T13:43:32.297" v="1634" actId="14100"/>
          <ac:picMkLst>
            <pc:docMk/>
            <pc:sldMk cId="1264658374" sldId="2587"/>
            <ac:picMk id="15" creationId="{13651FED-B4BD-D36B-B3EA-5166E7A9D265}"/>
          </ac:picMkLst>
        </pc:picChg>
      </pc:sldChg>
      <pc:sldChg chg="addSp delSp modSp add mod ord modAnim modNotesTx">
        <pc:chgData name="Emily Huang" userId="73fde48b404129ac" providerId="LiveId" clId="{6F787DC5-3FC0-4242-81F3-EF62267F64DB}" dt="2024-11-01T21:35:39.482" v="5794" actId="20577"/>
        <pc:sldMkLst>
          <pc:docMk/>
          <pc:sldMk cId="3781753979" sldId="2588"/>
        </pc:sldMkLst>
        <pc:spChg chg="mod">
          <ac:chgData name="Emily Huang" userId="73fde48b404129ac" providerId="LiveId" clId="{6F787DC5-3FC0-4242-81F3-EF62267F64DB}" dt="2024-11-01T11:22:41.436" v="732" actId="20577"/>
          <ac:spMkLst>
            <pc:docMk/>
            <pc:sldMk cId="3781753979" sldId="2588"/>
            <ac:spMk id="2" creationId="{95643F54-7B9A-D583-7BB0-C2D04CC0DA64}"/>
          </ac:spMkLst>
        </pc:spChg>
        <pc:spChg chg="add mod">
          <ac:chgData name="Emily Huang" userId="73fde48b404129ac" providerId="LiveId" clId="{6F787DC5-3FC0-4242-81F3-EF62267F64DB}" dt="2024-11-01T14:40:46.874" v="2241" actId="14100"/>
          <ac:spMkLst>
            <pc:docMk/>
            <pc:sldMk cId="3781753979" sldId="2588"/>
            <ac:spMk id="17" creationId="{1D23E325-2D60-DB48-1615-5D30BC95C415}"/>
          </ac:spMkLst>
        </pc:spChg>
        <pc:spChg chg="add mod">
          <ac:chgData name="Emily Huang" userId="73fde48b404129ac" providerId="LiveId" clId="{6F787DC5-3FC0-4242-81F3-EF62267F64DB}" dt="2024-11-01T14:41:04.660" v="2245" actId="14100"/>
          <ac:spMkLst>
            <pc:docMk/>
            <pc:sldMk cId="3781753979" sldId="2588"/>
            <ac:spMk id="19" creationId="{F72E0BCD-8C58-BDA2-AD77-4F312A74BAC5}"/>
          </ac:spMkLst>
        </pc:spChg>
        <pc:spChg chg="add mod">
          <ac:chgData name="Emily Huang" userId="73fde48b404129ac" providerId="LiveId" clId="{6F787DC5-3FC0-4242-81F3-EF62267F64DB}" dt="2024-11-01T15:05:27.862" v="2452" actId="1582"/>
          <ac:spMkLst>
            <pc:docMk/>
            <pc:sldMk cId="3781753979" sldId="2588"/>
            <ac:spMk id="21" creationId="{FE5DE075-6ED2-DC8F-DD19-AF911ECEEA7C}"/>
          </ac:spMkLst>
        </pc:spChg>
        <pc:picChg chg="add mod modCrop">
          <ac:chgData name="Emily Huang" userId="73fde48b404129ac" providerId="LiveId" clId="{6F787DC5-3FC0-4242-81F3-EF62267F64DB}" dt="2024-11-01T14:39:53.657" v="2231" actId="1076"/>
          <ac:picMkLst>
            <pc:docMk/>
            <pc:sldMk cId="3781753979" sldId="2588"/>
            <ac:picMk id="4" creationId="{E3533F20-6465-AE88-0FAA-3FB87BC9A205}"/>
          </ac:picMkLst>
        </pc:picChg>
        <pc:picChg chg="mod ord modCrop">
          <ac:chgData name="Emily Huang" userId="73fde48b404129ac" providerId="LiveId" clId="{6F787DC5-3FC0-4242-81F3-EF62267F64DB}" dt="2024-11-01T15:04:14.364" v="2448" actId="1036"/>
          <ac:picMkLst>
            <pc:docMk/>
            <pc:sldMk cId="3781753979" sldId="2588"/>
            <ac:picMk id="5" creationId="{A316B13C-7449-7BD3-304A-5EE9A7678E23}"/>
          </ac:picMkLst>
        </pc:picChg>
        <pc:picChg chg="mod">
          <ac:chgData name="Emily Huang" userId="73fde48b404129ac" providerId="LiveId" clId="{6F787DC5-3FC0-4242-81F3-EF62267F64DB}" dt="2024-11-01T14:57:27.954" v="2383" actId="1076"/>
          <ac:picMkLst>
            <pc:docMk/>
            <pc:sldMk cId="3781753979" sldId="2588"/>
            <ac:picMk id="6" creationId="{7A0F7813-82DC-9F6D-3312-B0D481F58AD8}"/>
          </ac:picMkLst>
        </pc:picChg>
        <pc:picChg chg="del">
          <ac:chgData name="Emily Huang" userId="73fde48b404129ac" providerId="LiveId" clId="{6F787DC5-3FC0-4242-81F3-EF62267F64DB}" dt="2024-11-01T11:22:48.509" v="733" actId="478"/>
          <ac:picMkLst>
            <pc:docMk/>
            <pc:sldMk cId="3781753979" sldId="2588"/>
            <ac:picMk id="7" creationId="{2CA93211-BC32-E4F2-C114-02CA69D88079}"/>
          </ac:picMkLst>
        </pc:picChg>
        <pc:picChg chg="mod modCrop">
          <ac:chgData name="Emily Huang" userId="73fde48b404129ac" providerId="LiveId" clId="{6F787DC5-3FC0-4242-81F3-EF62267F64DB}" dt="2024-11-01T15:04:06.417" v="2445" actId="1076"/>
          <ac:picMkLst>
            <pc:docMk/>
            <pc:sldMk cId="3781753979" sldId="2588"/>
            <ac:picMk id="8" creationId="{D5347338-5D5B-0158-9098-EAC8A149A605}"/>
          </ac:picMkLst>
        </pc:picChg>
        <pc:picChg chg="add mod modCrop">
          <ac:chgData name="Emily Huang" userId="73fde48b404129ac" providerId="LiveId" clId="{6F787DC5-3FC0-4242-81F3-EF62267F64DB}" dt="2024-11-01T14:57:23.487" v="2381" actId="732"/>
          <ac:picMkLst>
            <pc:docMk/>
            <pc:sldMk cId="3781753979" sldId="2588"/>
            <ac:picMk id="11" creationId="{11B6E32F-B2F7-8C17-FE84-C1FA34472399}"/>
          </ac:picMkLst>
        </pc:picChg>
        <pc:picChg chg="add mod">
          <ac:chgData name="Emily Huang" userId="73fde48b404129ac" providerId="LiveId" clId="{6F787DC5-3FC0-4242-81F3-EF62267F64DB}" dt="2024-11-01T14:40:53.270" v="2243" actId="1076"/>
          <ac:picMkLst>
            <pc:docMk/>
            <pc:sldMk cId="3781753979" sldId="2588"/>
            <ac:picMk id="15" creationId="{2EFEF769-5D48-172C-805F-9BF727035D0B}"/>
          </ac:picMkLst>
        </pc:picChg>
      </pc:sldChg>
      <pc:sldChg chg="addSp delSp modSp add mod modAnim modNotesTx">
        <pc:chgData name="Emily Huang" userId="73fde48b404129ac" providerId="LiveId" clId="{6F787DC5-3FC0-4242-81F3-EF62267F64DB}" dt="2024-11-01T20:31:38.914" v="5776" actId="6549"/>
        <pc:sldMkLst>
          <pc:docMk/>
          <pc:sldMk cId="1980684386" sldId="2589"/>
        </pc:sldMkLst>
        <pc:spChg chg="mod">
          <ac:chgData name="Emily Huang" userId="73fde48b404129ac" providerId="LiveId" clId="{6F787DC5-3FC0-4242-81F3-EF62267F64DB}" dt="2024-11-01T11:37:55.466" v="813" actId="20577"/>
          <ac:spMkLst>
            <pc:docMk/>
            <pc:sldMk cId="1980684386" sldId="2589"/>
            <ac:spMk id="2" creationId="{1789E02F-EF8F-EDBE-28E5-21571DD0FA9C}"/>
          </ac:spMkLst>
        </pc:spChg>
        <pc:spChg chg="add mod">
          <ac:chgData name="Emily Huang" userId="73fde48b404129ac" providerId="LiveId" clId="{6F787DC5-3FC0-4242-81F3-EF62267F64DB}" dt="2024-11-01T15:28:22.582" v="2719" actId="1582"/>
          <ac:spMkLst>
            <pc:docMk/>
            <pc:sldMk cId="1980684386" sldId="2589"/>
            <ac:spMk id="22" creationId="{8D2F07CC-C198-E453-92A4-ECCF9AF75C73}"/>
          </ac:spMkLst>
        </pc:spChg>
        <pc:picChg chg="del">
          <ac:chgData name="Emily Huang" userId="73fde48b404129ac" providerId="LiveId" clId="{6F787DC5-3FC0-4242-81F3-EF62267F64DB}" dt="2024-11-01T11:36:42.233" v="789" actId="478"/>
          <ac:picMkLst>
            <pc:docMk/>
            <pc:sldMk cId="1980684386" sldId="2589"/>
            <ac:picMk id="4" creationId="{328BC4D8-6DD5-ED1E-A7D8-8ABD7C7A5CEC}"/>
          </ac:picMkLst>
        </pc:picChg>
        <pc:picChg chg="del">
          <ac:chgData name="Emily Huang" userId="73fde48b404129ac" providerId="LiveId" clId="{6F787DC5-3FC0-4242-81F3-EF62267F64DB}" dt="2024-11-01T11:36:44.999" v="793" actId="478"/>
          <ac:picMkLst>
            <pc:docMk/>
            <pc:sldMk cId="1980684386" sldId="2589"/>
            <ac:picMk id="5" creationId="{24A8AFD9-1A74-CFCD-3ABC-0020AA00EA48}"/>
          </ac:picMkLst>
        </pc:picChg>
        <pc:picChg chg="del">
          <ac:chgData name="Emily Huang" userId="73fde48b404129ac" providerId="LiveId" clId="{6F787DC5-3FC0-4242-81F3-EF62267F64DB}" dt="2024-11-01T11:36:43.581" v="791" actId="478"/>
          <ac:picMkLst>
            <pc:docMk/>
            <pc:sldMk cId="1980684386" sldId="2589"/>
            <ac:picMk id="6" creationId="{0A71D15F-29BF-97A6-DC4B-2B2CA14E478F}"/>
          </ac:picMkLst>
        </pc:picChg>
        <pc:picChg chg="add mod">
          <ac:chgData name="Emily Huang" userId="73fde48b404129ac" providerId="LiveId" clId="{6F787DC5-3FC0-4242-81F3-EF62267F64DB}" dt="2024-11-01T11:42:37.274" v="845" actId="1076"/>
          <ac:picMkLst>
            <pc:docMk/>
            <pc:sldMk cId="1980684386" sldId="2589"/>
            <ac:picMk id="7" creationId="{DA5671F6-909C-6C8C-C90B-6DC20FA5B5B1}"/>
          </ac:picMkLst>
        </pc:picChg>
        <pc:picChg chg="del">
          <ac:chgData name="Emily Huang" userId="73fde48b404129ac" providerId="LiveId" clId="{6F787DC5-3FC0-4242-81F3-EF62267F64DB}" dt="2024-11-01T11:36:44.196" v="792" actId="478"/>
          <ac:picMkLst>
            <pc:docMk/>
            <pc:sldMk cId="1980684386" sldId="2589"/>
            <ac:picMk id="8" creationId="{1EB36977-F8AA-3944-05AA-2AD571F003E6}"/>
          </ac:picMkLst>
        </pc:picChg>
        <pc:picChg chg="del">
          <ac:chgData name="Emily Huang" userId="73fde48b404129ac" providerId="LiveId" clId="{6F787DC5-3FC0-4242-81F3-EF62267F64DB}" dt="2024-11-01T11:36:42.831" v="790" actId="478"/>
          <ac:picMkLst>
            <pc:docMk/>
            <pc:sldMk cId="1980684386" sldId="2589"/>
            <ac:picMk id="11" creationId="{34A30C00-A059-E9C3-1E61-EB5E7625DC09}"/>
          </ac:picMkLst>
        </pc:picChg>
        <pc:picChg chg="add mod">
          <ac:chgData name="Emily Huang" userId="73fde48b404129ac" providerId="LiveId" clId="{6F787DC5-3FC0-4242-81F3-EF62267F64DB}" dt="2024-11-01T11:44:16.206" v="874" actId="1076"/>
          <ac:picMkLst>
            <pc:docMk/>
            <pc:sldMk cId="1980684386" sldId="2589"/>
            <ac:picMk id="13" creationId="{8A96F3DB-0A9D-231C-DEFB-910EB1208A9E}"/>
          </ac:picMkLst>
        </pc:picChg>
        <pc:picChg chg="add mod">
          <ac:chgData name="Emily Huang" userId="73fde48b404129ac" providerId="LiveId" clId="{6F787DC5-3FC0-4242-81F3-EF62267F64DB}" dt="2024-11-01T11:44:07.499" v="866" actId="14100"/>
          <ac:picMkLst>
            <pc:docMk/>
            <pc:sldMk cId="1980684386" sldId="2589"/>
            <ac:picMk id="17" creationId="{9EB2BD19-616E-8A79-F281-819F896B7D20}"/>
          </ac:picMkLst>
        </pc:picChg>
        <pc:picChg chg="add mod">
          <ac:chgData name="Emily Huang" userId="73fde48b404129ac" providerId="LiveId" clId="{6F787DC5-3FC0-4242-81F3-EF62267F64DB}" dt="2024-11-01T11:44:14.026" v="873" actId="1036"/>
          <ac:picMkLst>
            <pc:docMk/>
            <pc:sldMk cId="1980684386" sldId="2589"/>
            <ac:picMk id="21" creationId="{D67A2E61-E1F3-6FC2-6581-A05C55565011}"/>
          </ac:picMkLst>
        </pc:picChg>
        <pc:picChg chg="add mod">
          <ac:chgData name="Emily Huang" userId="73fde48b404129ac" providerId="LiveId" clId="{6F787DC5-3FC0-4242-81F3-EF62267F64DB}" dt="2024-11-01T11:42:25.894" v="839" actId="1076"/>
          <ac:picMkLst>
            <pc:docMk/>
            <pc:sldMk cId="1980684386" sldId="2589"/>
            <ac:picMk id="2050" creationId="{C2D5EFC1-5699-D6AD-3C41-0DC9B9049C2E}"/>
          </ac:picMkLst>
        </pc:picChg>
      </pc:sldChg>
      <pc:sldChg chg="addSp delSp modSp add mod ord modAnim modNotesTx">
        <pc:chgData name="Emily Huang" userId="73fde48b404129ac" providerId="LiveId" clId="{6F787DC5-3FC0-4242-81F3-EF62267F64DB}" dt="2024-11-01T16:12:55.555" v="3620" actId="1038"/>
        <pc:sldMkLst>
          <pc:docMk/>
          <pc:sldMk cId="1134390634" sldId="2590"/>
        </pc:sldMkLst>
        <pc:spChg chg="add del mod">
          <ac:chgData name="Emily Huang" userId="73fde48b404129ac" providerId="LiveId" clId="{6F787DC5-3FC0-4242-81F3-EF62267F64DB}" dt="2024-11-01T15:48:19.446" v="3228" actId="20577"/>
          <ac:spMkLst>
            <pc:docMk/>
            <pc:sldMk cId="1134390634" sldId="2590"/>
            <ac:spMk id="2" creationId="{232D50C4-BB41-C762-E447-680E64A9D5DB}"/>
          </ac:spMkLst>
        </pc:spChg>
        <pc:spChg chg="add del mod">
          <ac:chgData name="Emily Huang" userId="73fde48b404129ac" providerId="LiveId" clId="{6F787DC5-3FC0-4242-81F3-EF62267F64DB}" dt="2024-11-01T15:47:20.655" v="3208" actId="478"/>
          <ac:spMkLst>
            <pc:docMk/>
            <pc:sldMk cId="1134390634" sldId="2590"/>
            <ac:spMk id="6" creationId="{6FABC1E7-8C05-0AF9-ECFC-A52715EA3995}"/>
          </ac:spMkLst>
        </pc:spChg>
        <pc:spChg chg="add del mod">
          <ac:chgData name="Emily Huang" userId="73fde48b404129ac" providerId="LiveId" clId="{6F787DC5-3FC0-4242-81F3-EF62267F64DB}" dt="2024-11-01T16:12:21.539" v="3582" actId="1038"/>
          <ac:spMkLst>
            <pc:docMk/>
            <pc:sldMk cId="1134390634" sldId="2590"/>
            <ac:spMk id="8" creationId="{60EDD56D-A962-0D80-B69D-97DF10752266}"/>
          </ac:spMkLst>
        </pc:spChg>
        <pc:spChg chg="add mod">
          <ac:chgData name="Emily Huang" userId="73fde48b404129ac" providerId="LiveId" clId="{6F787DC5-3FC0-4242-81F3-EF62267F64DB}" dt="2024-11-01T16:12:24.639" v="3585" actId="1038"/>
          <ac:spMkLst>
            <pc:docMk/>
            <pc:sldMk cId="1134390634" sldId="2590"/>
            <ac:spMk id="9" creationId="{1A53925B-D7EF-D826-B28F-6549BBEF262F}"/>
          </ac:spMkLst>
        </pc:spChg>
        <pc:spChg chg="add mod">
          <ac:chgData name="Emily Huang" userId="73fde48b404129ac" providerId="LiveId" clId="{6F787DC5-3FC0-4242-81F3-EF62267F64DB}" dt="2024-11-01T16:12:28.197" v="3589" actId="1037"/>
          <ac:spMkLst>
            <pc:docMk/>
            <pc:sldMk cId="1134390634" sldId="2590"/>
            <ac:spMk id="11" creationId="{5F31C9AA-4B01-8D21-432F-5E13DC85F115}"/>
          </ac:spMkLst>
        </pc:spChg>
        <pc:spChg chg="add mod">
          <ac:chgData name="Emily Huang" userId="73fde48b404129ac" providerId="LiveId" clId="{6F787DC5-3FC0-4242-81F3-EF62267F64DB}" dt="2024-11-01T16:12:39.937" v="3600" actId="1038"/>
          <ac:spMkLst>
            <pc:docMk/>
            <pc:sldMk cId="1134390634" sldId="2590"/>
            <ac:spMk id="15" creationId="{78236A38-DDFF-4EF9-CB50-397F2CAE09CA}"/>
          </ac:spMkLst>
        </pc:spChg>
        <pc:spChg chg="add mod">
          <ac:chgData name="Emily Huang" userId="73fde48b404129ac" providerId="LiveId" clId="{6F787DC5-3FC0-4242-81F3-EF62267F64DB}" dt="2024-11-01T16:12:55.555" v="3620" actId="1038"/>
          <ac:spMkLst>
            <pc:docMk/>
            <pc:sldMk cId="1134390634" sldId="2590"/>
            <ac:spMk id="19" creationId="{B9415BAA-43BB-0F3F-1930-3A5CAB4DE711}"/>
          </ac:spMkLst>
        </pc:spChg>
        <pc:picChg chg="add del mod">
          <ac:chgData name="Emily Huang" userId="73fde48b404129ac" providerId="LiveId" clId="{6F787DC5-3FC0-4242-81F3-EF62267F64DB}" dt="2024-11-01T15:47:23.144" v="3209" actId="478"/>
          <ac:picMkLst>
            <pc:docMk/>
            <pc:sldMk cId="1134390634" sldId="2590"/>
            <ac:picMk id="3" creationId="{5FC24809-0C62-187E-A5A3-FE1BE6678FA2}"/>
          </ac:picMkLst>
        </pc:picChg>
        <pc:picChg chg="add mod">
          <ac:chgData name="Emily Huang" userId="73fde48b404129ac" providerId="LiveId" clId="{6F787DC5-3FC0-4242-81F3-EF62267F64DB}" dt="2024-11-01T16:12:17.470" v="3577" actId="14100"/>
          <ac:picMkLst>
            <pc:docMk/>
            <pc:sldMk cId="1134390634" sldId="2590"/>
            <ac:picMk id="5" creationId="{FDE8D6D3-1704-701F-E008-BB682BB1F149}"/>
          </ac:picMkLst>
        </pc:picChg>
        <pc:picChg chg="del">
          <ac:chgData name="Emily Huang" userId="73fde48b404129ac" providerId="LiveId" clId="{6F787DC5-3FC0-4242-81F3-EF62267F64DB}" dt="2024-11-01T12:15:51.616" v="1155" actId="478"/>
          <ac:picMkLst>
            <pc:docMk/>
            <pc:sldMk cId="1134390634" sldId="2590"/>
            <ac:picMk id="7" creationId="{7F4AB0BC-0E7E-AC73-7B13-302CA16AFC7C}"/>
          </ac:picMkLst>
        </pc:picChg>
        <pc:picChg chg="del">
          <ac:chgData name="Emily Huang" userId="73fde48b404129ac" providerId="LiveId" clId="{6F787DC5-3FC0-4242-81F3-EF62267F64DB}" dt="2024-11-01T12:15:52.022" v="1156" actId="478"/>
          <ac:picMkLst>
            <pc:docMk/>
            <pc:sldMk cId="1134390634" sldId="2590"/>
            <ac:picMk id="13" creationId="{CF262DA6-8853-F4B0-BCED-493A521E06E0}"/>
          </ac:picMkLst>
        </pc:picChg>
        <pc:picChg chg="del">
          <ac:chgData name="Emily Huang" userId="73fde48b404129ac" providerId="LiveId" clId="{6F787DC5-3FC0-4242-81F3-EF62267F64DB}" dt="2024-11-01T12:15:52.642" v="1157" actId="478"/>
          <ac:picMkLst>
            <pc:docMk/>
            <pc:sldMk cId="1134390634" sldId="2590"/>
            <ac:picMk id="17" creationId="{1E797E88-C624-6487-1345-356E3D0483A5}"/>
          </ac:picMkLst>
        </pc:picChg>
        <pc:picChg chg="del">
          <ac:chgData name="Emily Huang" userId="73fde48b404129ac" providerId="LiveId" clId="{6F787DC5-3FC0-4242-81F3-EF62267F64DB}" dt="2024-11-01T12:15:52.975" v="1158" actId="478"/>
          <ac:picMkLst>
            <pc:docMk/>
            <pc:sldMk cId="1134390634" sldId="2590"/>
            <ac:picMk id="21" creationId="{EF20CEE0-C4CC-D737-AED2-D91FC52DC886}"/>
          </ac:picMkLst>
        </pc:picChg>
        <pc:picChg chg="del">
          <ac:chgData name="Emily Huang" userId="73fde48b404129ac" providerId="LiveId" clId="{6F787DC5-3FC0-4242-81F3-EF62267F64DB}" dt="2024-11-01T12:15:50.811" v="1154" actId="478"/>
          <ac:picMkLst>
            <pc:docMk/>
            <pc:sldMk cId="1134390634" sldId="2590"/>
            <ac:picMk id="2050" creationId="{A4AC2381-2F1C-0309-FA0D-9290CD86329F}"/>
          </ac:picMkLst>
        </pc:picChg>
      </pc:sldChg>
      <pc:sldChg chg="addSp delSp add del setBg delDesignElem">
        <pc:chgData name="Emily Huang" userId="73fde48b404129ac" providerId="LiveId" clId="{6F787DC5-3FC0-4242-81F3-EF62267F64DB}" dt="2024-11-01T12:15:42.094" v="1150"/>
        <pc:sldMkLst>
          <pc:docMk/>
          <pc:sldMk cId="3775638871" sldId="2590"/>
        </pc:sldMkLst>
        <pc:spChg chg="add del">
          <ac:chgData name="Emily Huang" userId="73fde48b404129ac" providerId="LiveId" clId="{6F787DC5-3FC0-4242-81F3-EF62267F64DB}" dt="2024-11-01T12:15:42.094" v="1150"/>
          <ac:spMkLst>
            <pc:docMk/>
            <pc:sldMk cId="3775638871" sldId="2590"/>
            <ac:spMk id="10" creationId="{78358EC5-705E-E1F9-FF4E-C9018C65E03A}"/>
          </ac:spMkLst>
        </pc:spChg>
        <pc:spChg chg="add del">
          <ac:chgData name="Emily Huang" userId="73fde48b404129ac" providerId="LiveId" clId="{6F787DC5-3FC0-4242-81F3-EF62267F64DB}" dt="2024-11-01T12:15:42.094" v="1150"/>
          <ac:spMkLst>
            <pc:docMk/>
            <pc:sldMk cId="3775638871" sldId="2590"/>
            <ac:spMk id="12" creationId="{0FEB3DFF-C81F-9CF0-67F0-FC113E3C0239}"/>
          </ac:spMkLst>
        </pc:spChg>
        <pc:spChg chg="add del">
          <ac:chgData name="Emily Huang" userId="73fde48b404129ac" providerId="LiveId" clId="{6F787DC5-3FC0-4242-81F3-EF62267F64DB}" dt="2024-11-01T12:15:42.094" v="1150"/>
          <ac:spMkLst>
            <pc:docMk/>
            <pc:sldMk cId="3775638871" sldId="2590"/>
            <ac:spMk id="14" creationId="{B08BA354-D2F1-0E67-9776-C9A5AAB8D5CB}"/>
          </ac:spMkLst>
        </pc:spChg>
        <pc:spChg chg="add del">
          <ac:chgData name="Emily Huang" userId="73fde48b404129ac" providerId="LiveId" clId="{6F787DC5-3FC0-4242-81F3-EF62267F64DB}" dt="2024-11-01T12:15:42.094" v="1150"/>
          <ac:spMkLst>
            <pc:docMk/>
            <pc:sldMk cId="3775638871" sldId="2590"/>
            <ac:spMk id="16" creationId="{58674C5A-A0C0-A3D1-75AF-E503763C0165}"/>
          </ac:spMkLst>
        </pc:spChg>
        <pc:spChg chg="add del">
          <ac:chgData name="Emily Huang" userId="73fde48b404129ac" providerId="LiveId" clId="{6F787DC5-3FC0-4242-81F3-EF62267F64DB}" dt="2024-11-01T12:15:42.094" v="1150"/>
          <ac:spMkLst>
            <pc:docMk/>
            <pc:sldMk cId="3775638871" sldId="2590"/>
            <ac:spMk id="18" creationId="{09D94625-0D04-67CB-8DD4-C8347E7DEE6E}"/>
          </ac:spMkLst>
        </pc:spChg>
        <pc:spChg chg="add del">
          <ac:chgData name="Emily Huang" userId="73fde48b404129ac" providerId="LiveId" clId="{6F787DC5-3FC0-4242-81F3-EF62267F64DB}" dt="2024-11-01T12:15:42.094" v="1150"/>
          <ac:spMkLst>
            <pc:docMk/>
            <pc:sldMk cId="3775638871" sldId="2590"/>
            <ac:spMk id="20" creationId="{53E7F5F0-D3E1-C79B-AEA7-30C799240BF5}"/>
          </ac:spMkLst>
        </pc:spChg>
      </pc:sldChg>
      <pc:sldChg chg="addSp delSp modSp add mod modAnim modNotesTx">
        <pc:chgData name="Emily Huang" userId="73fde48b404129ac" providerId="LiveId" clId="{6F787DC5-3FC0-4242-81F3-EF62267F64DB}" dt="2024-11-01T15:41:45.760" v="2987"/>
        <pc:sldMkLst>
          <pc:docMk/>
          <pc:sldMk cId="721128970" sldId="2591"/>
        </pc:sldMkLst>
        <pc:spChg chg="mod">
          <ac:chgData name="Emily Huang" userId="73fde48b404129ac" providerId="LiveId" clId="{6F787DC5-3FC0-4242-81F3-EF62267F64DB}" dt="2024-11-01T15:39:55.780" v="2973" actId="1035"/>
          <ac:spMkLst>
            <pc:docMk/>
            <pc:sldMk cId="721128970" sldId="2591"/>
            <ac:spMk id="2" creationId="{89CA5911-2685-AE36-1619-76D9C3AECFE5}"/>
          </ac:spMkLst>
        </pc:spChg>
        <pc:spChg chg="add mod">
          <ac:chgData name="Emily Huang" userId="73fde48b404129ac" providerId="LiveId" clId="{6F787DC5-3FC0-4242-81F3-EF62267F64DB}" dt="2024-11-01T15:40:08.354" v="2984" actId="1035"/>
          <ac:spMkLst>
            <pc:docMk/>
            <pc:sldMk cId="721128970" sldId="2591"/>
            <ac:spMk id="4" creationId="{6EE8DA27-7D7A-8007-215B-C09CB45D3EA7}"/>
          </ac:spMkLst>
        </pc:spChg>
        <pc:spChg chg="add mod">
          <ac:chgData name="Emily Huang" userId="73fde48b404129ac" providerId="LiveId" clId="{6F787DC5-3FC0-4242-81F3-EF62267F64DB}" dt="2024-11-01T15:40:05.290" v="2979" actId="1076"/>
          <ac:spMkLst>
            <pc:docMk/>
            <pc:sldMk cId="721128970" sldId="2591"/>
            <ac:spMk id="6" creationId="{83547766-0F17-9EE9-3248-6774456DD745}"/>
          </ac:spMkLst>
        </pc:spChg>
        <pc:spChg chg="add mod">
          <ac:chgData name="Emily Huang" userId="73fde48b404129ac" providerId="LiveId" clId="{6F787DC5-3FC0-4242-81F3-EF62267F64DB}" dt="2024-11-01T15:39:59.708" v="2978" actId="1035"/>
          <ac:spMkLst>
            <pc:docMk/>
            <pc:sldMk cId="721128970" sldId="2591"/>
            <ac:spMk id="8" creationId="{896372DB-C3DA-AE8A-CAD3-A9545DF8F01A}"/>
          </ac:spMkLst>
        </pc:spChg>
        <pc:picChg chg="add mod modCrop">
          <ac:chgData name="Emily Huang" userId="73fde48b404129ac" providerId="LiveId" clId="{6F787DC5-3FC0-4242-81F3-EF62267F64DB}" dt="2024-11-01T15:40:12.641" v="2985" actId="1076"/>
          <ac:picMkLst>
            <pc:docMk/>
            <pc:sldMk cId="721128970" sldId="2591"/>
            <ac:picMk id="5" creationId="{4EADD06C-D544-6251-5FB2-C48DEA198273}"/>
          </ac:picMkLst>
        </pc:picChg>
        <pc:picChg chg="del">
          <ac:chgData name="Emily Huang" userId="73fde48b404129ac" providerId="LiveId" clId="{6F787DC5-3FC0-4242-81F3-EF62267F64DB}" dt="2024-11-01T12:23:35.148" v="1295" actId="478"/>
          <ac:picMkLst>
            <pc:docMk/>
            <pc:sldMk cId="721128970" sldId="2591"/>
            <ac:picMk id="7" creationId="{4DA1FC9F-0629-10D8-DDFC-BFC655D538AC}"/>
          </ac:picMkLst>
        </pc:picChg>
        <pc:picChg chg="del">
          <ac:chgData name="Emily Huang" userId="73fde48b404129ac" providerId="LiveId" clId="{6F787DC5-3FC0-4242-81F3-EF62267F64DB}" dt="2024-11-01T12:23:34.481" v="1294" actId="478"/>
          <ac:picMkLst>
            <pc:docMk/>
            <pc:sldMk cId="721128970" sldId="2591"/>
            <ac:picMk id="13" creationId="{282C895E-7D09-C623-7CF9-507F3C510907}"/>
          </ac:picMkLst>
        </pc:picChg>
        <pc:picChg chg="del">
          <ac:chgData name="Emily Huang" userId="73fde48b404129ac" providerId="LiveId" clId="{6F787DC5-3FC0-4242-81F3-EF62267F64DB}" dt="2024-11-01T12:23:35.791" v="1296" actId="478"/>
          <ac:picMkLst>
            <pc:docMk/>
            <pc:sldMk cId="721128970" sldId="2591"/>
            <ac:picMk id="17" creationId="{97F0766C-7A0F-0289-5C59-B1D63F716048}"/>
          </ac:picMkLst>
        </pc:picChg>
        <pc:picChg chg="del">
          <ac:chgData name="Emily Huang" userId="73fde48b404129ac" providerId="LiveId" clId="{6F787DC5-3FC0-4242-81F3-EF62267F64DB}" dt="2024-11-01T12:23:36.126" v="1297" actId="478"/>
          <ac:picMkLst>
            <pc:docMk/>
            <pc:sldMk cId="721128970" sldId="2591"/>
            <ac:picMk id="21" creationId="{ADA98850-79F8-4899-9E9B-77D2C2837759}"/>
          </ac:picMkLst>
        </pc:picChg>
        <pc:picChg chg="del">
          <ac:chgData name="Emily Huang" userId="73fde48b404129ac" providerId="LiveId" clId="{6F787DC5-3FC0-4242-81F3-EF62267F64DB}" dt="2024-11-01T12:23:33.777" v="1293" actId="478"/>
          <ac:picMkLst>
            <pc:docMk/>
            <pc:sldMk cId="721128970" sldId="2591"/>
            <ac:picMk id="2050" creationId="{9726CC04-40E0-3D36-1D65-437649EAC372}"/>
          </ac:picMkLst>
        </pc:picChg>
      </pc:sldChg>
      <pc:sldChg chg="addSp delSp modSp add mod ord delAnim modAnim modNotesTx">
        <pc:chgData name="Emily Huang" userId="73fde48b404129ac" providerId="LiveId" clId="{6F787DC5-3FC0-4242-81F3-EF62267F64DB}" dt="2024-11-03T10:33:31.676" v="5837"/>
        <pc:sldMkLst>
          <pc:docMk/>
          <pc:sldMk cId="1463105883" sldId="2592"/>
        </pc:sldMkLst>
        <pc:spChg chg="mod">
          <ac:chgData name="Emily Huang" userId="73fde48b404129ac" providerId="LiveId" clId="{6F787DC5-3FC0-4242-81F3-EF62267F64DB}" dt="2024-11-01T12:28:18.113" v="1327"/>
          <ac:spMkLst>
            <pc:docMk/>
            <pc:sldMk cId="1463105883" sldId="2592"/>
            <ac:spMk id="2" creationId="{7FAE7BFA-60A9-C68C-20B8-56A7EC2FB99C}"/>
          </ac:spMkLst>
        </pc:spChg>
        <pc:spChg chg="add del mod">
          <ac:chgData name="Emily Huang" userId="73fde48b404129ac" providerId="LiveId" clId="{6F787DC5-3FC0-4242-81F3-EF62267F64DB}" dt="2024-11-01T12:27:40.079" v="1323" actId="478"/>
          <ac:spMkLst>
            <pc:docMk/>
            <pc:sldMk cId="1463105883" sldId="2592"/>
            <ac:spMk id="6" creationId="{34BD128F-BC1B-0F12-9307-201498EBD01D}"/>
          </ac:spMkLst>
        </pc:spChg>
        <pc:spChg chg="add mod">
          <ac:chgData name="Emily Huang" userId="73fde48b404129ac" providerId="LiveId" clId="{6F787DC5-3FC0-4242-81F3-EF62267F64DB}" dt="2024-11-01T12:32:03.688" v="1391" actId="1076"/>
          <ac:spMkLst>
            <pc:docMk/>
            <pc:sldMk cId="1463105883" sldId="2592"/>
            <ac:spMk id="9" creationId="{E79078B3-0A6C-0048-A6EE-DC7208678060}"/>
          </ac:spMkLst>
        </pc:spChg>
        <pc:spChg chg="add mod">
          <ac:chgData name="Emily Huang" userId="73fde48b404129ac" providerId="LiveId" clId="{6F787DC5-3FC0-4242-81F3-EF62267F64DB}" dt="2024-11-01T12:32:36.351" v="1397" actId="1076"/>
          <ac:spMkLst>
            <pc:docMk/>
            <pc:sldMk cId="1463105883" sldId="2592"/>
            <ac:spMk id="22" creationId="{39127CCF-01CF-77A1-2A55-E0091C8BEE53}"/>
          </ac:spMkLst>
        </pc:spChg>
        <pc:spChg chg="add mod ord">
          <ac:chgData name="Emily Huang" userId="73fde48b404129ac" providerId="LiveId" clId="{6F787DC5-3FC0-4242-81F3-EF62267F64DB}" dt="2024-11-03T10:33:00.360" v="5833" actId="1035"/>
          <ac:spMkLst>
            <pc:docMk/>
            <pc:sldMk cId="1463105883" sldId="2592"/>
            <ac:spMk id="31" creationId="{DA560590-5427-493D-4385-C2E9DE1CF756}"/>
          </ac:spMkLst>
        </pc:spChg>
        <pc:picChg chg="del">
          <ac:chgData name="Emily Huang" userId="73fde48b404129ac" providerId="LiveId" clId="{6F787DC5-3FC0-4242-81F3-EF62267F64DB}" dt="2024-11-01T12:27:36.327" v="1321" actId="478"/>
          <ac:picMkLst>
            <pc:docMk/>
            <pc:sldMk cId="1463105883" sldId="2592"/>
            <ac:picMk id="3" creationId="{44F2976F-B37E-D479-0083-FFCE6448377B}"/>
          </ac:picMkLst>
        </pc:picChg>
        <pc:picChg chg="del">
          <ac:chgData name="Emily Huang" userId="73fde48b404129ac" providerId="LiveId" clId="{6F787DC5-3FC0-4242-81F3-EF62267F64DB}" dt="2024-11-01T12:27:35.964" v="1320" actId="478"/>
          <ac:picMkLst>
            <pc:docMk/>
            <pc:sldMk cId="1463105883" sldId="2592"/>
            <ac:picMk id="5" creationId="{907B8BE8-337C-A183-EE6E-468A1E239685}"/>
          </ac:picMkLst>
        </pc:picChg>
        <pc:picChg chg="add mod">
          <ac:chgData name="Emily Huang" userId="73fde48b404129ac" providerId="LiveId" clId="{6F787DC5-3FC0-4242-81F3-EF62267F64DB}" dt="2024-11-01T12:31:55.528" v="1390" actId="1076"/>
          <ac:picMkLst>
            <pc:docMk/>
            <pc:sldMk cId="1463105883" sldId="2592"/>
            <ac:picMk id="8" creationId="{A3D5AF26-3FEB-3DDF-975F-127F4A16401E}"/>
          </ac:picMkLst>
        </pc:picChg>
        <pc:picChg chg="add del mod">
          <ac:chgData name="Emily Huang" userId="73fde48b404129ac" providerId="LiveId" clId="{6F787DC5-3FC0-4242-81F3-EF62267F64DB}" dt="2024-11-01T12:34:50.224" v="1405" actId="478"/>
          <ac:picMkLst>
            <pc:docMk/>
            <pc:sldMk cId="1463105883" sldId="2592"/>
            <ac:picMk id="11" creationId="{F4AFD8D5-D021-D4AA-6EA4-A2D8B5C89113}"/>
          </ac:picMkLst>
        </pc:picChg>
        <pc:picChg chg="add del mod">
          <ac:chgData name="Emily Huang" userId="73fde48b404129ac" providerId="LiveId" clId="{6F787DC5-3FC0-4242-81F3-EF62267F64DB}" dt="2024-11-01T12:38:13.573" v="1438" actId="478"/>
          <ac:picMkLst>
            <pc:docMk/>
            <pc:sldMk cId="1463105883" sldId="2592"/>
            <ac:picMk id="13" creationId="{304E92C8-77DE-0F84-6C62-E043BD3CAC89}"/>
          </ac:picMkLst>
        </pc:picChg>
        <pc:picChg chg="add del mod">
          <ac:chgData name="Emily Huang" userId="73fde48b404129ac" providerId="LiveId" clId="{6F787DC5-3FC0-4242-81F3-EF62267F64DB}" dt="2024-11-01T12:31:49.596" v="1387" actId="478"/>
          <ac:picMkLst>
            <pc:docMk/>
            <pc:sldMk cId="1463105883" sldId="2592"/>
            <ac:picMk id="17" creationId="{0830DFF2-B736-9878-CFC0-5483C0B008F6}"/>
          </ac:picMkLst>
        </pc:picChg>
        <pc:picChg chg="add del mod modCrop">
          <ac:chgData name="Emily Huang" userId="73fde48b404129ac" providerId="LiveId" clId="{6F787DC5-3FC0-4242-81F3-EF62267F64DB}" dt="2024-11-01T17:00:36.423" v="3815" actId="478"/>
          <ac:picMkLst>
            <pc:docMk/>
            <pc:sldMk cId="1463105883" sldId="2592"/>
            <ac:picMk id="21" creationId="{5485E3AE-F4C1-554E-5CFE-25A94A51E533}"/>
          </ac:picMkLst>
        </pc:picChg>
        <pc:picChg chg="add del mod">
          <ac:chgData name="Emily Huang" userId="73fde48b404129ac" providerId="LiveId" clId="{6F787DC5-3FC0-4242-81F3-EF62267F64DB}" dt="2024-11-01T17:05:26.249" v="3849" actId="478"/>
          <ac:picMkLst>
            <pc:docMk/>
            <pc:sldMk cId="1463105883" sldId="2592"/>
            <ac:picMk id="24" creationId="{43106675-8DA3-B5AD-C2F5-4093E986D330}"/>
          </ac:picMkLst>
        </pc:picChg>
        <pc:picChg chg="add del mod">
          <ac:chgData name="Emily Huang" userId="73fde48b404129ac" providerId="LiveId" clId="{6F787DC5-3FC0-4242-81F3-EF62267F64DB}" dt="2024-11-01T12:38:22.128" v="1442" actId="478"/>
          <ac:picMkLst>
            <pc:docMk/>
            <pc:sldMk cId="1463105883" sldId="2592"/>
            <ac:picMk id="25" creationId="{DC93F525-3628-27B3-ECDB-FD0A7EF64AC3}"/>
          </ac:picMkLst>
        </pc:picChg>
        <pc:picChg chg="add del mod">
          <ac:chgData name="Emily Huang" userId="73fde48b404129ac" providerId="LiveId" clId="{6F787DC5-3FC0-4242-81F3-EF62267F64DB}" dt="2024-11-01T20:35:52.220" v="5778" actId="478"/>
          <ac:picMkLst>
            <pc:docMk/>
            <pc:sldMk cId="1463105883" sldId="2592"/>
            <ac:picMk id="27" creationId="{1995F862-472D-9E65-6186-0AF0957C4E72}"/>
          </ac:picMkLst>
        </pc:picChg>
        <pc:picChg chg="add del mod">
          <ac:chgData name="Emily Huang" userId="73fde48b404129ac" providerId="LiveId" clId="{6F787DC5-3FC0-4242-81F3-EF62267F64DB}" dt="2024-11-01T16:24:47.221" v="3626" actId="478"/>
          <ac:picMkLst>
            <pc:docMk/>
            <pc:sldMk cId="1463105883" sldId="2592"/>
            <ac:picMk id="28" creationId="{727C32D0-9293-C28C-0CD5-B78BF541212B}"/>
          </ac:picMkLst>
        </pc:picChg>
        <pc:picChg chg="add mod">
          <ac:chgData name="Emily Huang" userId="73fde48b404129ac" providerId="LiveId" clId="{6F787DC5-3FC0-4242-81F3-EF62267F64DB}" dt="2024-11-03T10:30:53.470" v="5796" actId="1076"/>
          <ac:picMkLst>
            <pc:docMk/>
            <pc:sldMk cId="1463105883" sldId="2592"/>
            <ac:picMk id="30" creationId="{3435720A-524C-F21C-1D4C-969ECF7F4120}"/>
          </ac:picMkLst>
        </pc:picChg>
        <pc:picChg chg="add del mod">
          <ac:chgData name="Emily Huang" userId="73fde48b404129ac" providerId="LiveId" clId="{6F787DC5-3FC0-4242-81F3-EF62267F64DB}" dt="2024-11-01T17:03:59.558" v="3820" actId="478"/>
          <ac:picMkLst>
            <pc:docMk/>
            <pc:sldMk cId="1463105883" sldId="2592"/>
            <ac:picMk id="33" creationId="{58154298-CCD2-0A94-04FD-D44A5460F41F}"/>
          </ac:picMkLst>
        </pc:picChg>
        <pc:picChg chg="add del mod">
          <ac:chgData name="Emily Huang" userId="73fde48b404129ac" providerId="LiveId" clId="{6F787DC5-3FC0-4242-81F3-EF62267F64DB}" dt="2024-11-01T20:11:46.949" v="5773" actId="478"/>
          <ac:picMkLst>
            <pc:docMk/>
            <pc:sldMk cId="1463105883" sldId="2592"/>
            <ac:picMk id="35" creationId="{FD27A6A3-A6C9-79D2-FDAE-A97E61B2B79A}"/>
          </ac:picMkLst>
        </pc:picChg>
        <pc:picChg chg="add del mod ord">
          <ac:chgData name="Emily Huang" userId="73fde48b404129ac" providerId="LiveId" clId="{6F787DC5-3FC0-4242-81F3-EF62267F64DB}" dt="2024-11-03T10:32:33.281" v="5821" actId="478"/>
          <ac:picMkLst>
            <pc:docMk/>
            <pc:sldMk cId="1463105883" sldId="2592"/>
            <ac:picMk id="37" creationId="{E4AC4210-BE42-701F-05DB-CF0A492E48AA}"/>
          </ac:picMkLst>
        </pc:picChg>
        <pc:picChg chg="add mod">
          <ac:chgData name="Emily Huang" userId="73fde48b404129ac" providerId="LiveId" clId="{6F787DC5-3FC0-4242-81F3-EF62267F64DB}" dt="2024-11-03T10:31:10.748" v="5801" actId="1076"/>
          <ac:picMkLst>
            <pc:docMk/>
            <pc:sldMk cId="1463105883" sldId="2592"/>
            <ac:picMk id="38" creationId="{7F342173-1605-7324-919F-7217BAC8950F}"/>
          </ac:picMkLst>
        </pc:picChg>
        <pc:picChg chg="add mod ord">
          <ac:chgData name="Emily Huang" userId="73fde48b404129ac" providerId="LiveId" clId="{6F787DC5-3FC0-4242-81F3-EF62267F64DB}" dt="2024-11-03T10:32:49.737" v="5827" actId="1076"/>
          <ac:picMkLst>
            <pc:docMk/>
            <pc:sldMk cId="1463105883" sldId="2592"/>
            <ac:picMk id="39" creationId="{C10EB3E4-73A5-5CBB-BE22-ECA37F10AD0F}"/>
          </ac:picMkLst>
        </pc:picChg>
      </pc:sldChg>
      <pc:sldChg chg="addSp delSp modSp add mod ord modAnim modNotesTx">
        <pc:chgData name="Emily Huang" userId="73fde48b404129ac" providerId="LiveId" clId="{6F787DC5-3FC0-4242-81F3-EF62267F64DB}" dt="2024-11-03T10:32:11.405" v="5820" actId="1038"/>
        <pc:sldMkLst>
          <pc:docMk/>
          <pc:sldMk cId="3930927427" sldId="2593"/>
        </pc:sldMkLst>
        <pc:spChg chg="mod">
          <ac:chgData name="Emily Huang" userId="73fde48b404129ac" providerId="LiveId" clId="{6F787DC5-3FC0-4242-81F3-EF62267F64DB}" dt="2024-11-01T17:09:58.583" v="3891" actId="20577"/>
          <ac:spMkLst>
            <pc:docMk/>
            <pc:sldMk cId="3930927427" sldId="2593"/>
            <ac:spMk id="2" creationId="{B61617F3-373E-A8BE-BCB1-BFD227787334}"/>
          </ac:spMkLst>
        </pc:spChg>
        <pc:spChg chg="add del mod">
          <ac:chgData name="Emily Huang" userId="73fde48b404129ac" providerId="LiveId" clId="{6F787DC5-3FC0-4242-81F3-EF62267F64DB}" dt="2024-11-01T12:36:39.255" v="1422" actId="478"/>
          <ac:spMkLst>
            <pc:docMk/>
            <pc:sldMk cId="3930927427" sldId="2593"/>
            <ac:spMk id="5" creationId="{D2FC5877-0206-6810-2475-47A3FF84B7E4}"/>
          </ac:spMkLst>
        </pc:spChg>
        <pc:spChg chg="del mod">
          <ac:chgData name="Emily Huang" userId="73fde48b404129ac" providerId="LiveId" clId="{6F787DC5-3FC0-4242-81F3-EF62267F64DB}" dt="2024-11-01T12:36:36.859" v="1421" actId="478"/>
          <ac:spMkLst>
            <pc:docMk/>
            <pc:sldMk cId="3930927427" sldId="2593"/>
            <ac:spMk id="9" creationId="{D0238016-5C4D-DA05-543E-145663021233}"/>
          </ac:spMkLst>
        </pc:spChg>
        <pc:spChg chg="add mod">
          <ac:chgData name="Emily Huang" userId="73fde48b404129ac" providerId="LiveId" clId="{6F787DC5-3FC0-4242-81F3-EF62267F64DB}" dt="2024-11-03T10:32:11.405" v="5820" actId="1038"/>
          <ac:spMkLst>
            <pc:docMk/>
            <pc:sldMk cId="3930927427" sldId="2593"/>
            <ac:spMk id="17" creationId="{61E4D17F-8978-E9DC-6FEC-1B5C3FB7DC23}"/>
          </ac:spMkLst>
        </pc:spChg>
        <pc:spChg chg="add mod">
          <ac:chgData name="Emily Huang" userId="73fde48b404129ac" providerId="LiveId" clId="{6F787DC5-3FC0-4242-81F3-EF62267F64DB}" dt="2024-11-01T17:19:13.382" v="3903" actId="208"/>
          <ac:spMkLst>
            <pc:docMk/>
            <pc:sldMk cId="3930927427" sldId="2593"/>
            <ac:spMk id="19" creationId="{2DBB8D49-0FD3-2EC3-CBC9-9A2CCF3BCBEF}"/>
          </ac:spMkLst>
        </pc:spChg>
        <pc:spChg chg="del">
          <ac:chgData name="Emily Huang" userId="73fde48b404129ac" providerId="LiveId" clId="{6F787DC5-3FC0-4242-81F3-EF62267F64DB}" dt="2024-11-01T12:36:34.617" v="1419" actId="478"/>
          <ac:spMkLst>
            <pc:docMk/>
            <pc:sldMk cId="3930927427" sldId="2593"/>
            <ac:spMk id="22" creationId="{9A4A775E-D681-1D09-AFEE-1DFD1E0CDE41}"/>
          </ac:spMkLst>
        </pc:spChg>
        <pc:picChg chg="add del mod">
          <ac:chgData name="Emily Huang" userId="73fde48b404129ac" providerId="LiveId" clId="{6F787DC5-3FC0-4242-81F3-EF62267F64DB}" dt="2024-11-01T13:49:40.354" v="1641" actId="21"/>
          <ac:picMkLst>
            <pc:docMk/>
            <pc:sldMk cId="3930927427" sldId="2593"/>
            <ac:picMk id="3" creationId="{727C32D0-9293-C28C-0CD5-B78BF541212B}"/>
          </ac:picMkLst>
        </pc:picChg>
        <pc:picChg chg="add del mod">
          <ac:chgData name="Emily Huang" userId="73fde48b404129ac" providerId="LiveId" clId="{6F787DC5-3FC0-4242-81F3-EF62267F64DB}" dt="2024-11-01T15:25:56.504" v="2712" actId="478"/>
          <ac:picMkLst>
            <pc:docMk/>
            <pc:sldMk cId="3930927427" sldId="2593"/>
            <ac:picMk id="7" creationId="{9876E3AD-99A2-294F-DCF8-775756C291FA}"/>
          </ac:picMkLst>
        </pc:picChg>
        <pc:picChg chg="del">
          <ac:chgData name="Emily Huang" userId="73fde48b404129ac" providerId="LiveId" clId="{6F787DC5-3FC0-4242-81F3-EF62267F64DB}" dt="2024-11-01T12:36:33.388" v="1418" actId="478"/>
          <ac:picMkLst>
            <pc:docMk/>
            <pc:sldMk cId="3930927427" sldId="2593"/>
            <ac:picMk id="8" creationId="{0069727B-4C50-100C-8B23-7607A7A33E65}"/>
          </ac:picMkLst>
        </pc:picChg>
        <pc:picChg chg="del">
          <ac:chgData name="Emily Huang" userId="73fde48b404129ac" providerId="LiveId" clId="{6F787DC5-3FC0-4242-81F3-EF62267F64DB}" dt="2024-11-01T12:36:25.092" v="1416" actId="478"/>
          <ac:picMkLst>
            <pc:docMk/>
            <pc:sldMk cId="3930927427" sldId="2593"/>
            <ac:picMk id="13" creationId="{5A805FB9-9DAB-1B77-A4DC-E0B9AC9ED0CE}"/>
          </ac:picMkLst>
        </pc:picChg>
        <pc:picChg chg="add del mod">
          <ac:chgData name="Emily Huang" userId="73fde48b404129ac" providerId="LiveId" clId="{6F787DC5-3FC0-4242-81F3-EF62267F64DB}" dt="2024-11-03T10:31:15.793" v="5802" actId="478"/>
          <ac:picMkLst>
            <pc:docMk/>
            <pc:sldMk cId="3930927427" sldId="2593"/>
            <ac:picMk id="15" creationId="{40D76D8B-CC3A-F724-469B-557D847ED866}"/>
          </ac:picMkLst>
        </pc:picChg>
        <pc:picChg chg="del">
          <ac:chgData name="Emily Huang" userId="73fde48b404129ac" providerId="LiveId" clId="{6F787DC5-3FC0-4242-81F3-EF62267F64DB}" dt="2024-11-01T12:36:24.455" v="1415" actId="478"/>
          <ac:picMkLst>
            <pc:docMk/>
            <pc:sldMk cId="3930927427" sldId="2593"/>
            <ac:picMk id="21" creationId="{A15B45CA-1C07-25FE-E04B-51DB8828FE20}"/>
          </ac:picMkLst>
        </pc:picChg>
        <pc:picChg chg="add del mod ord modCrop">
          <ac:chgData name="Emily Huang" userId="73fde48b404129ac" providerId="LiveId" clId="{6F787DC5-3FC0-4242-81F3-EF62267F64DB}" dt="2024-11-03T10:32:06.569" v="5814" actId="171"/>
          <ac:picMkLst>
            <pc:docMk/>
            <pc:sldMk cId="3930927427" sldId="2593"/>
            <ac:picMk id="23" creationId="{6E3CF5E4-AF6E-3E54-BBD8-0A2F53047C0F}"/>
          </ac:picMkLst>
        </pc:picChg>
        <pc:picChg chg="del">
          <ac:chgData name="Emily Huang" userId="73fde48b404129ac" providerId="LiveId" clId="{6F787DC5-3FC0-4242-81F3-EF62267F64DB}" dt="2024-11-01T12:36:23.807" v="1414" actId="478"/>
          <ac:picMkLst>
            <pc:docMk/>
            <pc:sldMk cId="3930927427" sldId="2593"/>
            <ac:picMk id="24" creationId="{B8DE22F3-5BF7-3B61-71EF-DD30F080EEE4}"/>
          </ac:picMkLst>
        </pc:picChg>
      </pc:sldChg>
      <pc:sldChg chg="addSp delSp modSp add mod ord modNotesTx">
        <pc:chgData name="Emily Huang" userId="73fde48b404129ac" providerId="LiveId" clId="{6F787DC5-3FC0-4242-81F3-EF62267F64DB}" dt="2024-11-01T17:27:15.178" v="4149" actId="6549"/>
        <pc:sldMkLst>
          <pc:docMk/>
          <pc:sldMk cId="1255218356" sldId="2594"/>
        </pc:sldMkLst>
        <pc:spChg chg="mod">
          <ac:chgData name="Emily Huang" userId="73fde48b404129ac" providerId="LiveId" clId="{6F787DC5-3FC0-4242-81F3-EF62267F64DB}" dt="2024-11-01T12:41:14.093" v="1471" actId="20577"/>
          <ac:spMkLst>
            <pc:docMk/>
            <pc:sldMk cId="1255218356" sldId="2594"/>
            <ac:spMk id="2" creationId="{9FF49519-41A0-8946-3279-5B58B28DED9D}"/>
          </ac:spMkLst>
        </pc:spChg>
        <pc:spChg chg="add del mod">
          <ac:chgData name="Emily Huang" userId="73fde48b404129ac" providerId="LiveId" clId="{6F787DC5-3FC0-4242-81F3-EF62267F64DB}" dt="2024-11-01T12:55:59.690" v="1531" actId="21"/>
          <ac:spMkLst>
            <pc:docMk/>
            <pc:sldMk cId="1255218356" sldId="2594"/>
            <ac:spMk id="5" creationId="{722DD590-C9FE-F19B-A97F-76B9332933AC}"/>
          </ac:spMkLst>
        </pc:spChg>
        <pc:picChg chg="del">
          <ac:chgData name="Emily Huang" userId="73fde48b404129ac" providerId="LiveId" clId="{6F787DC5-3FC0-4242-81F3-EF62267F64DB}" dt="2024-11-01T12:41:16.725" v="1472" actId="478"/>
          <ac:picMkLst>
            <pc:docMk/>
            <pc:sldMk cId="1255218356" sldId="2594"/>
            <ac:picMk id="3" creationId="{75352010-23BE-343A-A1E8-C87731EC9C84}"/>
          </ac:picMkLst>
        </pc:picChg>
        <pc:picChg chg="add mod">
          <ac:chgData name="Emily Huang" userId="73fde48b404129ac" providerId="LiveId" clId="{6F787DC5-3FC0-4242-81F3-EF62267F64DB}" dt="2024-11-01T12:48:51.602" v="1494" actId="14100"/>
          <ac:picMkLst>
            <pc:docMk/>
            <pc:sldMk cId="1255218356" sldId="2594"/>
            <ac:picMk id="4" creationId="{4D02851E-4E1B-1576-9240-806D96AAD9D1}"/>
          </ac:picMkLst>
        </pc:picChg>
      </pc:sldChg>
      <pc:sldChg chg="addSp delSp modSp add mod ord modNotesTx">
        <pc:chgData name="Emily Huang" userId="73fde48b404129ac" providerId="LiveId" clId="{6F787DC5-3FC0-4242-81F3-EF62267F64DB}" dt="2024-11-01T17:41:35.501" v="4198" actId="14100"/>
        <pc:sldMkLst>
          <pc:docMk/>
          <pc:sldMk cId="1528315887" sldId="2595"/>
        </pc:sldMkLst>
        <pc:spChg chg="mod">
          <ac:chgData name="Emily Huang" userId="73fde48b404129ac" providerId="LiveId" clId="{6F787DC5-3FC0-4242-81F3-EF62267F64DB}" dt="2024-11-01T12:54:49.039" v="1529" actId="20577"/>
          <ac:spMkLst>
            <pc:docMk/>
            <pc:sldMk cId="1528315887" sldId="2595"/>
            <ac:spMk id="2" creationId="{44342CC8-A5D7-EF60-E9A5-C579E2885A45}"/>
          </ac:spMkLst>
        </pc:spChg>
        <pc:spChg chg="add del mod">
          <ac:chgData name="Emily Huang" userId="73fde48b404129ac" providerId="LiveId" clId="{6F787DC5-3FC0-4242-81F3-EF62267F64DB}" dt="2024-11-01T12:59:17.022" v="1562" actId="478"/>
          <ac:spMkLst>
            <pc:docMk/>
            <pc:sldMk cId="1528315887" sldId="2595"/>
            <ac:spMk id="5" creationId="{722DD590-C9FE-F19B-A97F-76B9332933AC}"/>
          </ac:spMkLst>
        </pc:spChg>
        <pc:spChg chg="add del mod">
          <ac:chgData name="Emily Huang" userId="73fde48b404129ac" providerId="LiveId" clId="{6F787DC5-3FC0-4242-81F3-EF62267F64DB}" dt="2024-11-01T17:34:44.860" v="4157" actId="478"/>
          <ac:spMkLst>
            <pc:docMk/>
            <pc:sldMk cId="1528315887" sldId="2595"/>
            <ac:spMk id="8" creationId="{13B793E5-01E3-10B5-5326-726ABA8CD839}"/>
          </ac:spMkLst>
        </pc:spChg>
        <pc:picChg chg="add del mod">
          <ac:chgData name="Emily Huang" userId="73fde48b404129ac" providerId="LiveId" clId="{6F787DC5-3FC0-4242-81F3-EF62267F64DB}" dt="2024-11-01T17:34:18.665" v="4154" actId="21"/>
          <ac:picMkLst>
            <pc:docMk/>
            <pc:sldMk cId="1528315887" sldId="2595"/>
            <ac:picMk id="3" creationId="{712AA4EB-AACD-3203-D11A-24C4096B9573}"/>
          </ac:picMkLst>
        </pc:picChg>
        <pc:picChg chg="del">
          <ac:chgData name="Emily Huang" userId="73fde48b404129ac" providerId="LiveId" clId="{6F787DC5-3FC0-4242-81F3-EF62267F64DB}" dt="2024-11-01T12:54:41.438" v="1519" actId="478"/>
          <ac:picMkLst>
            <pc:docMk/>
            <pc:sldMk cId="1528315887" sldId="2595"/>
            <ac:picMk id="4" creationId="{A8F7B7A5-3D64-F8DA-0D60-C07B3BED6B70}"/>
          </ac:picMkLst>
        </pc:picChg>
        <pc:picChg chg="add mod">
          <ac:chgData name="Emily Huang" userId="73fde48b404129ac" providerId="LiveId" clId="{6F787DC5-3FC0-4242-81F3-EF62267F64DB}" dt="2024-11-01T17:41:35.501" v="4198" actId="14100"/>
          <ac:picMkLst>
            <pc:docMk/>
            <pc:sldMk cId="1528315887" sldId="2595"/>
            <ac:picMk id="6" creationId="{D64AB719-4789-34BA-DFF6-E0F9A181A88A}"/>
          </ac:picMkLst>
        </pc:picChg>
        <pc:picChg chg="add mod">
          <ac:chgData name="Emily Huang" userId="73fde48b404129ac" providerId="LiveId" clId="{6F787DC5-3FC0-4242-81F3-EF62267F64DB}" dt="2024-11-01T17:41:32.737" v="4197" actId="14100"/>
          <ac:picMkLst>
            <pc:docMk/>
            <pc:sldMk cId="1528315887" sldId="2595"/>
            <ac:picMk id="9" creationId="{7F9D51D2-7F11-8FB7-43A0-52D17FDE4AF6}"/>
          </ac:picMkLst>
        </pc:picChg>
      </pc:sldChg>
      <pc:sldChg chg="addSp delSp modSp add mod ord modAnim modNotesTx">
        <pc:chgData name="Emily Huang" userId="73fde48b404129ac" providerId="LiveId" clId="{6F787DC5-3FC0-4242-81F3-EF62267F64DB}" dt="2024-11-01T20:20:10.432" v="5774"/>
        <pc:sldMkLst>
          <pc:docMk/>
          <pc:sldMk cId="1904047692" sldId="2596"/>
        </pc:sldMkLst>
        <pc:spChg chg="mod">
          <ac:chgData name="Emily Huang" userId="73fde48b404129ac" providerId="LiveId" clId="{6F787DC5-3FC0-4242-81F3-EF62267F64DB}" dt="2024-11-01T12:57:30.056" v="1553" actId="20577"/>
          <ac:spMkLst>
            <pc:docMk/>
            <pc:sldMk cId="1904047692" sldId="2596"/>
            <ac:spMk id="2" creationId="{04AD2E57-4D7A-1D8A-296F-FA97E1593ABE}"/>
          </ac:spMkLst>
        </pc:spChg>
        <pc:spChg chg="add mod">
          <ac:chgData name="Emily Huang" userId="73fde48b404129ac" providerId="LiveId" clId="{6F787DC5-3FC0-4242-81F3-EF62267F64DB}" dt="2024-11-01T19:43:18.208" v="5729" actId="1076"/>
          <ac:spMkLst>
            <pc:docMk/>
            <pc:sldMk cId="1904047692" sldId="2596"/>
            <ac:spMk id="4" creationId="{82B13FE8-324D-F3EC-3326-22EE66C6FB4C}"/>
          </ac:spMkLst>
        </pc:spChg>
        <pc:spChg chg="del">
          <ac:chgData name="Emily Huang" userId="73fde48b404129ac" providerId="LiveId" clId="{6F787DC5-3FC0-4242-81F3-EF62267F64DB}" dt="2024-11-01T12:58:31.551" v="1556" actId="478"/>
          <ac:spMkLst>
            <pc:docMk/>
            <pc:sldMk cId="1904047692" sldId="2596"/>
            <ac:spMk id="5" creationId="{CC73F5B3-8F48-259D-4DF6-E0AC87CFA46A}"/>
          </ac:spMkLst>
        </pc:spChg>
        <pc:spChg chg="add del mod">
          <ac:chgData name="Emily Huang" userId="73fde48b404129ac" providerId="LiveId" clId="{6F787DC5-3FC0-4242-81F3-EF62267F64DB}" dt="2024-11-01T19:42:51.196" v="5721"/>
          <ac:spMkLst>
            <pc:docMk/>
            <pc:sldMk cId="1904047692" sldId="2596"/>
            <ac:spMk id="7" creationId="{8F571040-B43D-79C5-A96F-EE3B64B93F75}"/>
          </ac:spMkLst>
        </pc:spChg>
        <pc:spChg chg="add mod">
          <ac:chgData name="Emily Huang" userId="73fde48b404129ac" providerId="LiveId" clId="{6F787DC5-3FC0-4242-81F3-EF62267F64DB}" dt="2024-11-01T19:43:56.590" v="5734" actId="1076"/>
          <ac:spMkLst>
            <pc:docMk/>
            <pc:sldMk cId="1904047692" sldId="2596"/>
            <ac:spMk id="8" creationId="{1C6070F6-FBCA-853B-DE26-0C326D361CC8}"/>
          </ac:spMkLst>
        </pc:spChg>
        <pc:picChg chg="add del mod">
          <ac:chgData name="Emily Huang" userId="73fde48b404129ac" providerId="LiveId" clId="{6F787DC5-3FC0-4242-81F3-EF62267F64DB}" dt="2024-11-01T12:59:12.898" v="1561" actId="21"/>
          <ac:picMkLst>
            <pc:docMk/>
            <pc:sldMk cId="1904047692" sldId="2596"/>
            <ac:picMk id="3" creationId="{712AA4EB-AACD-3203-D11A-24C4096B9573}"/>
          </ac:picMkLst>
        </pc:picChg>
      </pc:sldChg>
      <pc:sldChg chg="addSp delSp modSp add mod modAnim modNotesTx">
        <pc:chgData name="Emily Huang" userId="73fde48b404129ac" providerId="LiveId" clId="{6F787DC5-3FC0-4242-81F3-EF62267F64DB}" dt="2024-11-01T20:09:45.121" v="5771" actId="20577"/>
        <pc:sldMkLst>
          <pc:docMk/>
          <pc:sldMk cId="3031450303" sldId="2597"/>
        </pc:sldMkLst>
        <pc:spChg chg="add del mod">
          <ac:chgData name="Emily Huang" userId="73fde48b404129ac" providerId="LiveId" clId="{6F787DC5-3FC0-4242-81F3-EF62267F64DB}" dt="2024-11-01T15:49:38.779" v="3233" actId="478"/>
          <ac:spMkLst>
            <pc:docMk/>
            <pc:sldMk cId="3031450303" sldId="2597"/>
            <ac:spMk id="6" creationId="{41D61163-7B0F-11C9-6A9B-2487C4E453CA}"/>
          </ac:spMkLst>
        </pc:spChg>
        <pc:spChg chg="add mod">
          <ac:chgData name="Emily Huang" userId="73fde48b404129ac" providerId="LiveId" clId="{6F787DC5-3FC0-4242-81F3-EF62267F64DB}" dt="2024-11-01T16:27:57.341" v="3635" actId="2085"/>
          <ac:spMkLst>
            <pc:docMk/>
            <pc:sldMk cId="3031450303" sldId="2597"/>
            <ac:spMk id="7" creationId="{9A9AA1E5-DF3A-C7FE-8B11-C4536887B554}"/>
          </ac:spMkLst>
        </pc:spChg>
        <pc:spChg chg="add mod">
          <ac:chgData name="Emily Huang" userId="73fde48b404129ac" providerId="LiveId" clId="{6F787DC5-3FC0-4242-81F3-EF62267F64DB}" dt="2024-11-01T16:29:07.610" v="3643" actId="14100"/>
          <ac:spMkLst>
            <pc:docMk/>
            <pc:sldMk cId="3031450303" sldId="2597"/>
            <ac:spMk id="8" creationId="{CAEEE97B-07B9-413E-E39C-B77D14D9171D}"/>
          </ac:spMkLst>
        </pc:spChg>
        <pc:spChg chg="add mod">
          <ac:chgData name="Emily Huang" userId="73fde48b404129ac" providerId="LiveId" clId="{6F787DC5-3FC0-4242-81F3-EF62267F64DB}" dt="2024-11-01T16:29:26.191" v="3645" actId="1076"/>
          <ac:spMkLst>
            <pc:docMk/>
            <pc:sldMk cId="3031450303" sldId="2597"/>
            <ac:spMk id="9" creationId="{02407317-FABF-EB02-935F-5F2473294B0F}"/>
          </ac:spMkLst>
        </pc:spChg>
        <pc:spChg chg="add mod">
          <ac:chgData name="Emily Huang" userId="73fde48b404129ac" providerId="LiveId" clId="{6F787DC5-3FC0-4242-81F3-EF62267F64DB}" dt="2024-11-01T16:40:14.279" v="3760" actId="1076"/>
          <ac:spMkLst>
            <pc:docMk/>
            <pc:sldMk cId="3031450303" sldId="2597"/>
            <ac:spMk id="11" creationId="{BE3618DE-84CF-9B8A-3EF8-26F69576CB96}"/>
          </ac:spMkLst>
        </pc:spChg>
        <pc:picChg chg="mod">
          <ac:chgData name="Emily Huang" userId="73fde48b404129ac" providerId="LiveId" clId="{6F787DC5-3FC0-4242-81F3-EF62267F64DB}" dt="2024-11-01T15:49:50.446" v="3238" actId="1076"/>
          <ac:picMkLst>
            <pc:docMk/>
            <pc:sldMk cId="3031450303" sldId="2597"/>
            <ac:picMk id="3" creationId="{8E9C9615-9407-665E-A0C3-0CE7A4DFEACE}"/>
          </ac:picMkLst>
        </pc:picChg>
        <pc:picChg chg="del">
          <ac:chgData name="Emily Huang" userId="73fde48b404129ac" providerId="LiveId" clId="{6F787DC5-3FC0-4242-81F3-EF62267F64DB}" dt="2024-11-01T15:49:33.797" v="3232" actId="478"/>
          <ac:picMkLst>
            <pc:docMk/>
            <pc:sldMk cId="3031450303" sldId="2597"/>
            <ac:picMk id="5" creationId="{356DB6E5-C2EA-397A-A770-E494BC231A98}"/>
          </ac:picMkLst>
        </pc:picChg>
      </pc:sldChg>
      <pc:sldChg chg="addSp delSp modSp add mod ord modAnim modNotesTx">
        <pc:chgData name="Emily Huang" userId="73fde48b404129ac" providerId="LiveId" clId="{6F787DC5-3FC0-4242-81F3-EF62267F64DB}" dt="2024-11-01T19:31:34.557" v="5708" actId="20577"/>
        <pc:sldMkLst>
          <pc:docMk/>
          <pc:sldMk cId="3924034113" sldId="2598"/>
        </pc:sldMkLst>
        <pc:spChg chg="mod">
          <ac:chgData name="Emily Huang" userId="73fde48b404129ac" providerId="LiveId" clId="{6F787DC5-3FC0-4242-81F3-EF62267F64DB}" dt="2024-11-01T19:30:32.567" v="5697" actId="1076"/>
          <ac:spMkLst>
            <pc:docMk/>
            <pc:sldMk cId="3924034113" sldId="2598"/>
            <ac:spMk id="2" creationId="{86B1D2A5-2B6E-C3FB-2CF9-BC6F6FD48064}"/>
          </ac:spMkLst>
        </pc:spChg>
        <pc:spChg chg="add del mod">
          <ac:chgData name="Emily Huang" userId="73fde48b404129ac" providerId="LiveId" clId="{6F787DC5-3FC0-4242-81F3-EF62267F64DB}" dt="2024-11-01T19:22:53.116" v="5643" actId="12084"/>
          <ac:spMkLst>
            <pc:docMk/>
            <pc:sldMk cId="3924034113" sldId="2598"/>
            <ac:spMk id="4" creationId="{8639BCB3-68B8-9137-6D04-9ADC99A8B936}"/>
          </ac:spMkLst>
        </pc:spChg>
        <pc:spChg chg="add del mod">
          <ac:chgData name="Emily Huang" userId="73fde48b404129ac" providerId="LiveId" clId="{6F787DC5-3FC0-4242-81F3-EF62267F64DB}" dt="2024-11-01T19:13:51.855" v="5552" actId="478"/>
          <ac:spMkLst>
            <pc:docMk/>
            <pc:sldMk cId="3924034113" sldId="2598"/>
            <ac:spMk id="6" creationId="{75BA143E-2DF2-45DE-4AD1-44DB32915057}"/>
          </ac:spMkLst>
        </pc:spChg>
        <pc:graphicFrameChg chg="add del modGraphic">
          <ac:chgData name="Emily Huang" userId="73fde48b404129ac" providerId="LiveId" clId="{6F787DC5-3FC0-4242-81F3-EF62267F64DB}" dt="2024-11-01T19:18:24.163" v="5629" actId="478"/>
          <ac:graphicFrameMkLst>
            <pc:docMk/>
            <pc:sldMk cId="3924034113" sldId="2598"/>
            <ac:graphicFrameMk id="7" creationId="{F920A54F-89E0-3E50-F58F-D62EF2D6CBAA}"/>
          </ac:graphicFrameMkLst>
        </pc:graphicFrameChg>
        <pc:graphicFrameChg chg="add mod">
          <ac:chgData name="Emily Huang" userId="73fde48b404129ac" providerId="LiveId" clId="{6F787DC5-3FC0-4242-81F3-EF62267F64DB}" dt="2024-11-01T19:20:21.559" v="5633" actId="12084"/>
          <ac:graphicFrameMkLst>
            <pc:docMk/>
            <pc:sldMk cId="3924034113" sldId="2598"/>
            <ac:graphicFrameMk id="8" creationId="{B5D46374-0FCF-7D64-B37B-BA195509EC38}"/>
          </ac:graphicFrameMkLst>
        </pc:graphicFrameChg>
        <pc:graphicFrameChg chg="add mod">
          <ac:chgData name="Emily Huang" userId="73fde48b404129ac" providerId="LiveId" clId="{6F787DC5-3FC0-4242-81F3-EF62267F64DB}" dt="2024-11-01T19:21:48.247" v="5642" actId="12084"/>
          <ac:graphicFrameMkLst>
            <pc:docMk/>
            <pc:sldMk cId="3924034113" sldId="2598"/>
            <ac:graphicFrameMk id="9" creationId="{29397A51-77A7-C9D7-8624-94CAE46DE1AB}"/>
          </ac:graphicFrameMkLst>
        </pc:graphicFrameChg>
        <pc:graphicFrameChg chg="add mod">
          <ac:chgData name="Emily Huang" userId="73fde48b404129ac" providerId="LiveId" clId="{6F787DC5-3FC0-4242-81F3-EF62267F64DB}" dt="2024-11-01T19:31:16.192" v="5703" actId="1035"/>
          <ac:graphicFrameMkLst>
            <pc:docMk/>
            <pc:sldMk cId="3924034113" sldId="2598"/>
            <ac:graphicFrameMk id="11" creationId="{CDC20F4A-05ED-6BF5-E9D3-C371C13FBF4E}"/>
          </ac:graphicFrameMkLst>
        </pc:graphicFrameChg>
        <pc:picChg chg="del">
          <ac:chgData name="Emily Huang" userId="73fde48b404129ac" providerId="LiveId" clId="{6F787DC5-3FC0-4242-81F3-EF62267F64DB}" dt="2024-11-01T19:13:46.941" v="5551" actId="478"/>
          <ac:picMkLst>
            <pc:docMk/>
            <pc:sldMk cId="3924034113" sldId="2598"/>
            <ac:picMk id="5" creationId="{2D9AAEF2-81A4-BAA2-2944-788BE0EF693F}"/>
          </ac:picMkLst>
        </pc:picChg>
      </pc:sldChg>
      <pc:sldChg chg="add">
        <pc:chgData name="Emily Huang" userId="73fde48b404129ac" providerId="LiveId" clId="{6F787DC5-3FC0-4242-81F3-EF62267F64DB}" dt="2024-11-01T19:13:23.279" v="5518" actId="2890"/>
        <pc:sldMkLst>
          <pc:docMk/>
          <pc:sldMk cId="2153151785" sldId="259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7B9C6-B861-4C8D-BD88-A1A0345A8286}" type="doc">
      <dgm:prSet loTypeId="urn:microsoft.com/office/officeart/2005/8/layout/process5" loCatId="process" qsTypeId="urn:microsoft.com/office/officeart/2005/8/quickstyle/simple5" qsCatId="simple" csTypeId="urn:microsoft.com/office/officeart/2005/8/colors/accent0_3" csCatId="mainScheme" phldr="1"/>
      <dgm:spPr/>
      <dgm:t>
        <a:bodyPr/>
        <a:lstStyle/>
        <a:p>
          <a:endParaRPr lang="en-NZ"/>
        </a:p>
      </dgm:t>
    </dgm:pt>
    <dgm:pt modelId="{80C411AD-5321-4109-AE2C-FC0A488C3BAB}">
      <dgm:prSet/>
      <dgm:spPr/>
      <dgm:t>
        <a:bodyPr/>
        <a:lstStyle/>
        <a:p>
          <a:r>
            <a:rPr lang="en-US" dirty="0"/>
            <a:t>Data Extraction</a:t>
          </a:r>
          <a:endParaRPr lang="en-NZ" dirty="0"/>
        </a:p>
      </dgm:t>
    </dgm:pt>
    <dgm:pt modelId="{478A0609-A34E-41F3-A921-5D64FEE3308F}" type="parTrans" cxnId="{C3B1C73A-BDE7-43C2-BEA9-F51BBBBAAA83}">
      <dgm:prSet/>
      <dgm:spPr/>
      <dgm:t>
        <a:bodyPr/>
        <a:lstStyle/>
        <a:p>
          <a:endParaRPr lang="en-NZ"/>
        </a:p>
      </dgm:t>
    </dgm:pt>
    <dgm:pt modelId="{01231B10-36B1-43D0-BB64-ACB2C522042A}" type="sibTrans" cxnId="{C3B1C73A-BDE7-43C2-BEA9-F51BBBBAAA83}">
      <dgm:prSet/>
      <dgm:spPr/>
      <dgm:t>
        <a:bodyPr/>
        <a:lstStyle/>
        <a:p>
          <a:endParaRPr lang="en-NZ"/>
        </a:p>
      </dgm:t>
    </dgm:pt>
    <dgm:pt modelId="{3F0E34A9-FF38-4F9E-9364-CCB1C0A47DC8}">
      <dgm:prSet/>
      <dgm:spPr/>
      <dgm:t>
        <a:bodyPr/>
        <a:lstStyle/>
        <a:p>
          <a:r>
            <a:rPr lang="en-NZ" dirty="0"/>
            <a:t>Data Preprocessing</a:t>
          </a:r>
        </a:p>
      </dgm:t>
    </dgm:pt>
    <dgm:pt modelId="{9B67330D-DC4A-45C9-AB4D-72C8C1CB99BD}" type="parTrans" cxnId="{B95F139C-2473-4A4A-A135-20F0FEEEB117}">
      <dgm:prSet/>
      <dgm:spPr/>
      <dgm:t>
        <a:bodyPr/>
        <a:lstStyle/>
        <a:p>
          <a:endParaRPr lang="en-NZ"/>
        </a:p>
      </dgm:t>
    </dgm:pt>
    <dgm:pt modelId="{AE9979AC-9517-4CE3-B746-E0564A613558}" type="sibTrans" cxnId="{B95F139C-2473-4A4A-A135-20F0FEEEB117}">
      <dgm:prSet/>
      <dgm:spPr/>
      <dgm:t>
        <a:bodyPr/>
        <a:lstStyle/>
        <a:p>
          <a:endParaRPr lang="en-NZ"/>
        </a:p>
      </dgm:t>
    </dgm:pt>
    <dgm:pt modelId="{4BFE5180-7B15-407F-9C40-EECCE69AA0AB}">
      <dgm:prSet/>
      <dgm:spPr/>
      <dgm:t>
        <a:bodyPr/>
        <a:lstStyle/>
        <a:p>
          <a:r>
            <a:rPr lang="en-US" dirty="0"/>
            <a:t>Model Training</a:t>
          </a:r>
          <a:endParaRPr lang="en-NZ" dirty="0"/>
        </a:p>
      </dgm:t>
    </dgm:pt>
    <dgm:pt modelId="{41C1FA8D-843A-4991-8C23-2758B14017C8}" type="parTrans" cxnId="{CB177A0F-7C21-47FC-8B3D-2C5DD21AC489}">
      <dgm:prSet/>
      <dgm:spPr/>
      <dgm:t>
        <a:bodyPr/>
        <a:lstStyle/>
        <a:p>
          <a:endParaRPr lang="en-NZ"/>
        </a:p>
      </dgm:t>
    </dgm:pt>
    <dgm:pt modelId="{DF2A2E8B-A62A-4DA9-8211-88AEE063F045}" type="sibTrans" cxnId="{CB177A0F-7C21-47FC-8B3D-2C5DD21AC489}">
      <dgm:prSet/>
      <dgm:spPr/>
      <dgm:t>
        <a:bodyPr/>
        <a:lstStyle/>
        <a:p>
          <a:endParaRPr lang="en-NZ"/>
        </a:p>
      </dgm:t>
    </dgm:pt>
    <dgm:pt modelId="{33FE60B1-62AC-4516-9471-1AA16C5AD82B}">
      <dgm:prSet/>
      <dgm:spPr/>
      <dgm:t>
        <a:bodyPr/>
        <a:lstStyle/>
        <a:p>
          <a:r>
            <a:rPr lang="en-US" dirty="0"/>
            <a:t>Deployment &amp; Monitoring</a:t>
          </a:r>
          <a:endParaRPr lang="en-NZ" dirty="0"/>
        </a:p>
      </dgm:t>
    </dgm:pt>
    <dgm:pt modelId="{4B6A7404-C36A-42F9-BE05-0BC8595220A1}" type="parTrans" cxnId="{04C0B384-9D04-47C7-82D6-E6816556F19E}">
      <dgm:prSet/>
      <dgm:spPr/>
      <dgm:t>
        <a:bodyPr/>
        <a:lstStyle/>
        <a:p>
          <a:endParaRPr lang="en-NZ"/>
        </a:p>
      </dgm:t>
    </dgm:pt>
    <dgm:pt modelId="{60AB6BE1-E353-493C-A262-D64B0221FB78}" type="sibTrans" cxnId="{04C0B384-9D04-47C7-82D6-E6816556F19E}">
      <dgm:prSet/>
      <dgm:spPr/>
      <dgm:t>
        <a:bodyPr/>
        <a:lstStyle/>
        <a:p>
          <a:endParaRPr lang="en-NZ"/>
        </a:p>
      </dgm:t>
    </dgm:pt>
    <dgm:pt modelId="{EC08D56E-2DE2-4B75-ACC6-917CD3CA692D}">
      <dgm:prSet/>
      <dgm:spPr/>
      <dgm:t>
        <a:bodyPr/>
        <a:lstStyle/>
        <a:p>
          <a:r>
            <a:rPr lang="en-US" dirty="0"/>
            <a:t>Model Evaluation</a:t>
          </a:r>
          <a:endParaRPr lang="en-NZ" dirty="0"/>
        </a:p>
      </dgm:t>
    </dgm:pt>
    <dgm:pt modelId="{811A75A5-DA38-4B40-8A58-D6A5AEAC7AB6}" type="parTrans" cxnId="{91D27E45-89A8-4D9C-AEEE-5137A4289BFB}">
      <dgm:prSet/>
      <dgm:spPr/>
      <dgm:t>
        <a:bodyPr/>
        <a:lstStyle/>
        <a:p>
          <a:endParaRPr lang="en-NZ"/>
        </a:p>
      </dgm:t>
    </dgm:pt>
    <dgm:pt modelId="{64751FB5-FE55-4F54-BCE2-D2B9D5EBCB3D}" type="sibTrans" cxnId="{91D27E45-89A8-4D9C-AEEE-5137A4289BFB}">
      <dgm:prSet/>
      <dgm:spPr/>
      <dgm:t>
        <a:bodyPr/>
        <a:lstStyle/>
        <a:p>
          <a:endParaRPr lang="en-NZ"/>
        </a:p>
      </dgm:t>
    </dgm:pt>
    <dgm:pt modelId="{5357DE55-A66A-440C-A9FC-E6FDBA0FDC1B}">
      <dgm:prSet/>
      <dgm:spPr/>
      <dgm:t>
        <a:bodyPr/>
        <a:lstStyle/>
        <a:p>
          <a:r>
            <a:rPr lang="en-US" dirty="0"/>
            <a:t>Clustering</a:t>
          </a:r>
          <a:endParaRPr lang="en-NZ" dirty="0"/>
        </a:p>
      </dgm:t>
    </dgm:pt>
    <dgm:pt modelId="{0E853E9E-B701-4B3F-9128-F78EF4A55F91}" type="parTrans" cxnId="{9DA2C592-83EC-4163-83B3-3AB644A93B9F}">
      <dgm:prSet/>
      <dgm:spPr/>
      <dgm:t>
        <a:bodyPr/>
        <a:lstStyle/>
        <a:p>
          <a:endParaRPr lang="en-NZ"/>
        </a:p>
      </dgm:t>
    </dgm:pt>
    <dgm:pt modelId="{1A03932B-5406-46DF-9B4C-683195D3923C}" type="sibTrans" cxnId="{9DA2C592-83EC-4163-83B3-3AB644A93B9F}">
      <dgm:prSet/>
      <dgm:spPr/>
      <dgm:t>
        <a:bodyPr/>
        <a:lstStyle/>
        <a:p>
          <a:endParaRPr lang="en-NZ"/>
        </a:p>
      </dgm:t>
    </dgm:pt>
    <dgm:pt modelId="{31347D26-692B-4B3C-AB13-1F7CDE5D5CDD}">
      <dgm:prSet/>
      <dgm:spPr/>
      <dgm:t>
        <a:bodyPr/>
        <a:lstStyle/>
        <a:p>
          <a:r>
            <a:rPr lang="en-NZ" dirty="0"/>
            <a:t>Feature Selection</a:t>
          </a:r>
        </a:p>
      </dgm:t>
    </dgm:pt>
    <dgm:pt modelId="{18FBAD57-E7D6-4444-9304-F984AF2F0084}" type="parTrans" cxnId="{0B1C9DA2-6595-4207-97D1-C512821CCD46}">
      <dgm:prSet/>
      <dgm:spPr/>
      <dgm:t>
        <a:bodyPr/>
        <a:lstStyle/>
        <a:p>
          <a:endParaRPr lang="en-NZ"/>
        </a:p>
      </dgm:t>
    </dgm:pt>
    <dgm:pt modelId="{9A0DC1B8-547F-496D-BACF-51056B75AC2D}" type="sibTrans" cxnId="{0B1C9DA2-6595-4207-97D1-C512821CCD46}">
      <dgm:prSet/>
      <dgm:spPr/>
      <dgm:t>
        <a:bodyPr/>
        <a:lstStyle/>
        <a:p>
          <a:endParaRPr lang="en-NZ"/>
        </a:p>
      </dgm:t>
    </dgm:pt>
    <dgm:pt modelId="{759C4635-52F0-42A0-A441-A853794595EB}" type="pres">
      <dgm:prSet presAssocID="{82D7B9C6-B861-4C8D-BD88-A1A0345A8286}" presName="diagram" presStyleCnt="0">
        <dgm:presLayoutVars>
          <dgm:dir/>
          <dgm:resizeHandles val="exact"/>
        </dgm:presLayoutVars>
      </dgm:prSet>
      <dgm:spPr/>
    </dgm:pt>
    <dgm:pt modelId="{02984390-F975-475E-9422-2859E83D1EB5}" type="pres">
      <dgm:prSet presAssocID="{80C411AD-5321-4109-AE2C-FC0A488C3BAB}" presName="node" presStyleLbl="node1" presStyleIdx="0" presStyleCnt="7">
        <dgm:presLayoutVars>
          <dgm:bulletEnabled val="1"/>
        </dgm:presLayoutVars>
      </dgm:prSet>
      <dgm:spPr/>
    </dgm:pt>
    <dgm:pt modelId="{6980788A-EDEC-431E-83B2-1BA69FCCCB5B}" type="pres">
      <dgm:prSet presAssocID="{01231B10-36B1-43D0-BB64-ACB2C522042A}" presName="sibTrans" presStyleLbl="sibTrans2D1" presStyleIdx="0" presStyleCnt="6"/>
      <dgm:spPr/>
    </dgm:pt>
    <dgm:pt modelId="{4ACF4CB6-633F-4A2E-BC7E-4AC6419E6F4B}" type="pres">
      <dgm:prSet presAssocID="{01231B10-36B1-43D0-BB64-ACB2C522042A}" presName="connectorText" presStyleLbl="sibTrans2D1" presStyleIdx="0" presStyleCnt="6"/>
      <dgm:spPr/>
    </dgm:pt>
    <dgm:pt modelId="{29FEDD4C-A1D4-498D-88F1-AFF7EA826B66}" type="pres">
      <dgm:prSet presAssocID="{3F0E34A9-FF38-4F9E-9364-CCB1C0A47DC8}" presName="node" presStyleLbl="node1" presStyleIdx="1" presStyleCnt="7">
        <dgm:presLayoutVars>
          <dgm:bulletEnabled val="1"/>
        </dgm:presLayoutVars>
      </dgm:prSet>
      <dgm:spPr/>
    </dgm:pt>
    <dgm:pt modelId="{80176AF4-3C20-408C-9C38-480DA2C6D319}" type="pres">
      <dgm:prSet presAssocID="{AE9979AC-9517-4CE3-B746-E0564A613558}" presName="sibTrans" presStyleLbl="sibTrans2D1" presStyleIdx="1" presStyleCnt="6"/>
      <dgm:spPr/>
    </dgm:pt>
    <dgm:pt modelId="{EDD05C50-1EAD-436F-BB88-EE04C63EBD91}" type="pres">
      <dgm:prSet presAssocID="{AE9979AC-9517-4CE3-B746-E0564A613558}" presName="connectorText" presStyleLbl="sibTrans2D1" presStyleIdx="1" presStyleCnt="6"/>
      <dgm:spPr/>
    </dgm:pt>
    <dgm:pt modelId="{3CB2A002-3106-42F2-8703-E2F69D21D10F}" type="pres">
      <dgm:prSet presAssocID="{5357DE55-A66A-440C-A9FC-E6FDBA0FDC1B}" presName="node" presStyleLbl="node1" presStyleIdx="2" presStyleCnt="7" custLinFactNeighborX="2213" custLinFactNeighborY="-96">
        <dgm:presLayoutVars>
          <dgm:bulletEnabled val="1"/>
        </dgm:presLayoutVars>
      </dgm:prSet>
      <dgm:spPr/>
    </dgm:pt>
    <dgm:pt modelId="{1D4C7428-6B52-4B87-874C-C9481BB5270F}" type="pres">
      <dgm:prSet presAssocID="{1A03932B-5406-46DF-9B4C-683195D3923C}" presName="sibTrans" presStyleLbl="sibTrans2D1" presStyleIdx="2" presStyleCnt="6"/>
      <dgm:spPr/>
    </dgm:pt>
    <dgm:pt modelId="{8607EC3E-6321-4ED9-BB12-B0041D8BB52A}" type="pres">
      <dgm:prSet presAssocID="{1A03932B-5406-46DF-9B4C-683195D3923C}" presName="connectorText" presStyleLbl="sibTrans2D1" presStyleIdx="2" presStyleCnt="6"/>
      <dgm:spPr/>
    </dgm:pt>
    <dgm:pt modelId="{8112A877-38F9-4C7A-9F5B-5CD5AB4F6237}" type="pres">
      <dgm:prSet presAssocID="{31347D26-692B-4B3C-AB13-1F7CDE5D5CDD}" presName="node" presStyleLbl="node1" presStyleIdx="3" presStyleCnt="7">
        <dgm:presLayoutVars>
          <dgm:bulletEnabled val="1"/>
        </dgm:presLayoutVars>
      </dgm:prSet>
      <dgm:spPr/>
    </dgm:pt>
    <dgm:pt modelId="{6B259C83-2F1E-439F-AC47-A99864D25D07}" type="pres">
      <dgm:prSet presAssocID="{9A0DC1B8-547F-496D-BACF-51056B75AC2D}" presName="sibTrans" presStyleLbl="sibTrans2D1" presStyleIdx="3" presStyleCnt="6"/>
      <dgm:spPr/>
    </dgm:pt>
    <dgm:pt modelId="{2FB60A86-05A3-4EB3-AF8C-8FBDEBBE97E3}" type="pres">
      <dgm:prSet presAssocID="{9A0DC1B8-547F-496D-BACF-51056B75AC2D}" presName="connectorText" presStyleLbl="sibTrans2D1" presStyleIdx="3" presStyleCnt="6"/>
      <dgm:spPr/>
    </dgm:pt>
    <dgm:pt modelId="{A1CE9B87-2108-40F9-98D9-49EAC02700FB}" type="pres">
      <dgm:prSet presAssocID="{4BFE5180-7B15-407F-9C40-EECCE69AA0AB}" presName="node" presStyleLbl="node1" presStyleIdx="4" presStyleCnt="7">
        <dgm:presLayoutVars>
          <dgm:bulletEnabled val="1"/>
        </dgm:presLayoutVars>
      </dgm:prSet>
      <dgm:spPr/>
    </dgm:pt>
    <dgm:pt modelId="{335595F4-F0FD-4BEF-86FD-BF31DD857072}" type="pres">
      <dgm:prSet presAssocID="{DF2A2E8B-A62A-4DA9-8211-88AEE063F045}" presName="sibTrans" presStyleLbl="sibTrans2D1" presStyleIdx="4" presStyleCnt="6"/>
      <dgm:spPr/>
    </dgm:pt>
    <dgm:pt modelId="{8EEDDFF8-DF03-4CC7-BD39-714B5F8EDBB2}" type="pres">
      <dgm:prSet presAssocID="{DF2A2E8B-A62A-4DA9-8211-88AEE063F045}" presName="connectorText" presStyleLbl="sibTrans2D1" presStyleIdx="4" presStyleCnt="6"/>
      <dgm:spPr/>
    </dgm:pt>
    <dgm:pt modelId="{46EC61ED-4CBF-445A-852B-6E0D2A55D907}" type="pres">
      <dgm:prSet presAssocID="{EC08D56E-2DE2-4B75-ACC6-917CD3CA692D}" presName="node" presStyleLbl="node1" presStyleIdx="5" presStyleCnt="7">
        <dgm:presLayoutVars>
          <dgm:bulletEnabled val="1"/>
        </dgm:presLayoutVars>
      </dgm:prSet>
      <dgm:spPr/>
    </dgm:pt>
    <dgm:pt modelId="{5CA572AB-B75A-409B-8C6A-AD6C1C19D359}" type="pres">
      <dgm:prSet presAssocID="{64751FB5-FE55-4F54-BCE2-D2B9D5EBCB3D}" presName="sibTrans" presStyleLbl="sibTrans2D1" presStyleIdx="5" presStyleCnt="6"/>
      <dgm:spPr/>
    </dgm:pt>
    <dgm:pt modelId="{3EC0CE43-9E14-4D5F-A4E7-7039DFABA043}" type="pres">
      <dgm:prSet presAssocID="{64751FB5-FE55-4F54-BCE2-D2B9D5EBCB3D}" presName="connectorText" presStyleLbl="sibTrans2D1" presStyleIdx="5" presStyleCnt="6"/>
      <dgm:spPr/>
    </dgm:pt>
    <dgm:pt modelId="{1CE32CC2-FE41-478A-9ABB-5C944B153AD7}" type="pres">
      <dgm:prSet presAssocID="{33FE60B1-62AC-4516-9471-1AA16C5AD82B}" presName="node" presStyleLbl="node1" presStyleIdx="6" presStyleCnt="7">
        <dgm:presLayoutVars>
          <dgm:bulletEnabled val="1"/>
        </dgm:presLayoutVars>
      </dgm:prSet>
      <dgm:spPr/>
    </dgm:pt>
  </dgm:ptLst>
  <dgm:cxnLst>
    <dgm:cxn modelId="{CB177A0F-7C21-47FC-8B3D-2C5DD21AC489}" srcId="{82D7B9C6-B861-4C8D-BD88-A1A0345A8286}" destId="{4BFE5180-7B15-407F-9C40-EECCE69AA0AB}" srcOrd="4" destOrd="0" parTransId="{41C1FA8D-843A-4991-8C23-2758B14017C8}" sibTransId="{DF2A2E8B-A62A-4DA9-8211-88AEE063F045}"/>
    <dgm:cxn modelId="{C26EA42F-A526-4B72-B0E9-52A7D04A258A}" type="presOf" srcId="{4BFE5180-7B15-407F-9C40-EECCE69AA0AB}" destId="{A1CE9B87-2108-40F9-98D9-49EAC02700FB}" srcOrd="0" destOrd="0" presId="urn:microsoft.com/office/officeart/2005/8/layout/process5"/>
    <dgm:cxn modelId="{C3B1C73A-BDE7-43C2-BEA9-F51BBBBAAA83}" srcId="{82D7B9C6-B861-4C8D-BD88-A1A0345A8286}" destId="{80C411AD-5321-4109-AE2C-FC0A488C3BAB}" srcOrd="0" destOrd="0" parTransId="{478A0609-A34E-41F3-A921-5D64FEE3308F}" sibTransId="{01231B10-36B1-43D0-BB64-ACB2C522042A}"/>
    <dgm:cxn modelId="{70D9C164-E56C-4546-8DC5-AFA51B9A4413}" type="presOf" srcId="{5357DE55-A66A-440C-A9FC-E6FDBA0FDC1B}" destId="{3CB2A002-3106-42F2-8703-E2F69D21D10F}" srcOrd="0" destOrd="0" presId="urn:microsoft.com/office/officeart/2005/8/layout/process5"/>
    <dgm:cxn modelId="{05BCED44-EFE6-4054-9693-E63A54845909}" type="presOf" srcId="{01231B10-36B1-43D0-BB64-ACB2C522042A}" destId="{6980788A-EDEC-431E-83B2-1BA69FCCCB5B}" srcOrd="0" destOrd="0" presId="urn:microsoft.com/office/officeart/2005/8/layout/process5"/>
    <dgm:cxn modelId="{91D27E45-89A8-4D9C-AEEE-5137A4289BFB}" srcId="{82D7B9C6-B861-4C8D-BD88-A1A0345A8286}" destId="{EC08D56E-2DE2-4B75-ACC6-917CD3CA692D}" srcOrd="5" destOrd="0" parTransId="{811A75A5-DA38-4B40-8A58-D6A5AEAC7AB6}" sibTransId="{64751FB5-FE55-4F54-BCE2-D2B9D5EBCB3D}"/>
    <dgm:cxn modelId="{C8352967-0172-4202-9BC2-52FDF332E532}" type="presOf" srcId="{DF2A2E8B-A62A-4DA9-8211-88AEE063F045}" destId="{8EEDDFF8-DF03-4CC7-BD39-714B5F8EDBB2}" srcOrd="1" destOrd="0" presId="urn:microsoft.com/office/officeart/2005/8/layout/process5"/>
    <dgm:cxn modelId="{ADCDC46C-8606-4D9F-BA8E-CBEA50C38034}" type="presOf" srcId="{64751FB5-FE55-4F54-BCE2-D2B9D5EBCB3D}" destId="{5CA572AB-B75A-409B-8C6A-AD6C1C19D359}" srcOrd="0" destOrd="0" presId="urn:microsoft.com/office/officeart/2005/8/layout/process5"/>
    <dgm:cxn modelId="{0E2F946D-FC4B-4305-9F00-3701B575605A}" type="presOf" srcId="{9A0DC1B8-547F-496D-BACF-51056B75AC2D}" destId="{2FB60A86-05A3-4EB3-AF8C-8FBDEBBE97E3}" srcOrd="1" destOrd="0" presId="urn:microsoft.com/office/officeart/2005/8/layout/process5"/>
    <dgm:cxn modelId="{A446C04D-50DC-414E-B8AD-BC52E2A284BA}" type="presOf" srcId="{33FE60B1-62AC-4516-9471-1AA16C5AD82B}" destId="{1CE32CC2-FE41-478A-9ABB-5C944B153AD7}" srcOrd="0" destOrd="0" presId="urn:microsoft.com/office/officeart/2005/8/layout/process5"/>
    <dgm:cxn modelId="{2F10CA75-769F-4676-B170-77DD3D94B24B}" type="presOf" srcId="{31347D26-692B-4B3C-AB13-1F7CDE5D5CDD}" destId="{8112A877-38F9-4C7A-9F5B-5CD5AB4F6237}" srcOrd="0" destOrd="0" presId="urn:microsoft.com/office/officeart/2005/8/layout/process5"/>
    <dgm:cxn modelId="{04C0B384-9D04-47C7-82D6-E6816556F19E}" srcId="{82D7B9C6-B861-4C8D-BD88-A1A0345A8286}" destId="{33FE60B1-62AC-4516-9471-1AA16C5AD82B}" srcOrd="6" destOrd="0" parTransId="{4B6A7404-C36A-42F9-BE05-0BC8595220A1}" sibTransId="{60AB6BE1-E353-493C-A262-D64B0221FB78}"/>
    <dgm:cxn modelId="{9DA2C592-83EC-4163-83B3-3AB644A93B9F}" srcId="{82D7B9C6-B861-4C8D-BD88-A1A0345A8286}" destId="{5357DE55-A66A-440C-A9FC-E6FDBA0FDC1B}" srcOrd="2" destOrd="0" parTransId="{0E853E9E-B701-4B3F-9128-F78EF4A55F91}" sibTransId="{1A03932B-5406-46DF-9B4C-683195D3923C}"/>
    <dgm:cxn modelId="{B95F139C-2473-4A4A-A135-20F0FEEEB117}" srcId="{82D7B9C6-B861-4C8D-BD88-A1A0345A8286}" destId="{3F0E34A9-FF38-4F9E-9364-CCB1C0A47DC8}" srcOrd="1" destOrd="0" parTransId="{9B67330D-DC4A-45C9-AB4D-72C8C1CB99BD}" sibTransId="{AE9979AC-9517-4CE3-B746-E0564A613558}"/>
    <dgm:cxn modelId="{0B1C9DA2-6595-4207-97D1-C512821CCD46}" srcId="{82D7B9C6-B861-4C8D-BD88-A1A0345A8286}" destId="{31347D26-692B-4B3C-AB13-1F7CDE5D5CDD}" srcOrd="3" destOrd="0" parTransId="{18FBAD57-E7D6-4444-9304-F984AF2F0084}" sibTransId="{9A0DC1B8-547F-496D-BACF-51056B75AC2D}"/>
    <dgm:cxn modelId="{B5873FA3-D80C-4587-B374-27BBBD2754DD}" type="presOf" srcId="{80C411AD-5321-4109-AE2C-FC0A488C3BAB}" destId="{02984390-F975-475E-9422-2859E83D1EB5}" srcOrd="0" destOrd="0" presId="urn:microsoft.com/office/officeart/2005/8/layout/process5"/>
    <dgm:cxn modelId="{904C07A7-AB97-42A1-A866-B28EE6E19385}" type="presOf" srcId="{01231B10-36B1-43D0-BB64-ACB2C522042A}" destId="{4ACF4CB6-633F-4A2E-BC7E-4AC6419E6F4B}" srcOrd="1" destOrd="0" presId="urn:microsoft.com/office/officeart/2005/8/layout/process5"/>
    <dgm:cxn modelId="{350B35AA-2C32-4D8C-A1E2-742FEA23D1C3}" type="presOf" srcId="{1A03932B-5406-46DF-9B4C-683195D3923C}" destId="{8607EC3E-6321-4ED9-BB12-B0041D8BB52A}" srcOrd="1" destOrd="0" presId="urn:microsoft.com/office/officeart/2005/8/layout/process5"/>
    <dgm:cxn modelId="{EF6E66AC-89DE-4595-B5D4-9C8621E66834}" type="presOf" srcId="{9A0DC1B8-547F-496D-BACF-51056B75AC2D}" destId="{6B259C83-2F1E-439F-AC47-A99864D25D07}" srcOrd="0" destOrd="0" presId="urn:microsoft.com/office/officeart/2005/8/layout/process5"/>
    <dgm:cxn modelId="{A5A6B3B2-99EB-4680-9A8F-EC8D6355DC33}" type="presOf" srcId="{1A03932B-5406-46DF-9B4C-683195D3923C}" destId="{1D4C7428-6B52-4B87-874C-C9481BB5270F}" srcOrd="0" destOrd="0" presId="urn:microsoft.com/office/officeart/2005/8/layout/process5"/>
    <dgm:cxn modelId="{5FEC2ECB-FA46-4899-A7EC-25BD0769F054}" type="presOf" srcId="{AE9979AC-9517-4CE3-B746-E0564A613558}" destId="{80176AF4-3C20-408C-9C38-480DA2C6D319}" srcOrd="0" destOrd="0" presId="urn:microsoft.com/office/officeart/2005/8/layout/process5"/>
    <dgm:cxn modelId="{74E5CED0-7605-42B8-8B76-E476F256355B}" type="presOf" srcId="{DF2A2E8B-A62A-4DA9-8211-88AEE063F045}" destId="{335595F4-F0FD-4BEF-86FD-BF31DD857072}" srcOrd="0" destOrd="0" presId="urn:microsoft.com/office/officeart/2005/8/layout/process5"/>
    <dgm:cxn modelId="{DC5F54DC-6E33-4424-A227-3F2CDF345AD0}" type="presOf" srcId="{82D7B9C6-B861-4C8D-BD88-A1A0345A8286}" destId="{759C4635-52F0-42A0-A441-A853794595EB}" srcOrd="0" destOrd="0" presId="urn:microsoft.com/office/officeart/2005/8/layout/process5"/>
    <dgm:cxn modelId="{966064DE-347A-4279-9F94-38CF89707FB4}" type="presOf" srcId="{EC08D56E-2DE2-4B75-ACC6-917CD3CA692D}" destId="{46EC61ED-4CBF-445A-852B-6E0D2A55D907}" srcOrd="0" destOrd="0" presId="urn:microsoft.com/office/officeart/2005/8/layout/process5"/>
    <dgm:cxn modelId="{C621BFE3-9F79-4797-AD27-3BE932E31B5E}" type="presOf" srcId="{64751FB5-FE55-4F54-BCE2-D2B9D5EBCB3D}" destId="{3EC0CE43-9E14-4D5F-A4E7-7039DFABA043}" srcOrd="1" destOrd="0" presId="urn:microsoft.com/office/officeart/2005/8/layout/process5"/>
    <dgm:cxn modelId="{87D3C0E6-1314-45FA-AAC1-3BAF33AB7E38}" type="presOf" srcId="{3F0E34A9-FF38-4F9E-9364-CCB1C0A47DC8}" destId="{29FEDD4C-A1D4-498D-88F1-AFF7EA826B66}" srcOrd="0" destOrd="0" presId="urn:microsoft.com/office/officeart/2005/8/layout/process5"/>
    <dgm:cxn modelId="{81364BEB-A459-49EE-83BE-FF845B54AF4B}" type="presOf" srcId="{AE9979AC-9517-4CE3-B746-E0564A613558}" destId="{EDD05C50-1EAD-436F-BB88-EE04C63EBD91}" srcOrd="1" destOrd="0" presId="urn:microsoft.com/office/officeart/2005/8/layout/process5"/>
    <dgm:cxn modelId="{9065E26A-205C-44C5-BB91-1267740A9251}" type="presParOf" srcId="{759C4635-52F0-42A0-A441-A853794595EB}" destId="{02984390-F975-475E-9422-2859E83D1EB5}" srcOrd="0" destOrd="0" presId="urn:microsoft.com/office/officeart/2005/8/layout/process5"/>
    <dgm:cxn modelId="{2EA9D8EA-60EC-4E19-8584-E84A815EB4C9}" type="presParOf" srcId="{759C4635-52F0-42A0-A441-A853794595EB}" destId="{6980788A-EDEC-431E-83B2-1BA69FCCCB5B}" srcOrd="1" destOrd="0" presId="urn:microsoft.com/office/officeart/2005/8/layout/process5"/>
    <dgm:cxn modelId="{890165A5-5D8F-4E2D-8C82-AFB838529402}" type="presParOf" srcId="{6980788A-EDEC-431E-83B2-1BA69FCCCB5B}" destId="{4ACF4CB6-633F-4A2E-BC7E-4AC6419E6F4B}" srcOrd="0" destOrd="0" presId="urn:microsoft.com/office/officeart/2005/8/layout/process5"/>
    <dgm:cxn modelId="{0D808EBE-61D5-4441-ADAB-167844B2F72A}" type="presParOf" srcId="{759C4635-52F0-42A0-A441-A853794595EB}" destId="{29FEDD4C-A1D4-498D-88F1-AFF7EA826B66}" srcOrd="2" destOrd="0" presId="urn:microsoft.com/office/officeart/2005/8/layout/process5"/>
    <dgm:cxn modelId="{ED685B76-520B-490C-ACF6-15890C3D276E}" type="presParOf" srcId="{759C4635-52F0-42A0-A441-A853794595EB}" destId="{80176AF4-3C20-408C-9C38-480DA2C6D319}" srcOrd="3" destOrd="0" presId="urn:microsoft.com/office/officeart/2005/8/layout/process5"/>
    <dgm:cxn modelId="{2260F8D4-3F87-4891-A9D3-D4AB0D6DF4AA}" type="presParOf" srcId="{80176AF4-3C20-408C-9C38-480DA2C6D319}" destId="{EDD05C50-1EAD-436F-BB88-EE04C63EBD91}" srcOrd="0" destOrd="0" presId="urn:microsoft.com/office/officeart/2005/8/layout/process5"/>
    <dgm:cxn modelId="{0D66EADA-13FB-4788-BC43-624CD9734E05}" type="presParOf" srcId="{759C4635-52F0-42A0-A441-A853794595EB}" destId="{3CB2A002-3106-42F2-8703-E2F69D21D10F}" srcOrd="4" destOrd="0" presId="urn:microsoft.com/office/officeart/2005/8/layout/process5"/>
    <dgm:cxn modelId="{E100FEAE-DD08-4F71-AE9E-076E2989FA20}" type="presParOf" srcId="{759C4635-52F0-42A0-A441-A853794595EB}" destId="{1D4C7428-6B52-4B87-874C-C9481BB5270F}" srcOrd="5" destOrd="0" presId="urn:microsoft.com/office/officeart/2005/8/layout/process5"/>
    <dgm:cxn modelId="{FD8C36F0-F4FB-4AD9-8F58-3691E2971B80}" type="presParOf" srcId="{1D4C7428-6B52-4B87-874C-C9481BB5270F}" destId="{8607EC3E-6321-4ED9-BB12-B0041D8BB52A}" srcOrd="0" destOrd="0" presId="urn:microsoft.com/office/officeart/2005/8/layout/process5"/>
    <dgm:cxn modelId="{334859BB-975C-4097-A726-1A5AD8AAA2F3}" type="presParOf" srcId="{759C4635-52F0-42A0-A441-A853794595EB}" destId="{8112A877-38F9-4C7A-9F5B-5CD5AB4F6237}" srcOrd="6" destOrd="0" presId="urn:microsoft.com/office/officeart/2005/8/layout/process5"/>
    <dgm:cxn modelId="{B13DABD3-CC21-4FCA-A56B-AAA70AF7566F}" type="presParOf" srcId="{759C4635-52F0-42A0-A441-A853794595EB}" destId="{6B259C83-2F1E-439F-AC47-A99864D25D07}" srcOrd="7" destOrd="0" presId="urn:microsoft.com/office/officeart/2005/8/layout/process5"/>
    <dgm:cxn modelId="{991CD418-ABD2-4A82-BFEE-8D99251D8852}" type="presParOf" srcId="{6B259C83-2F1E-439F-AC47-A99864D25D07}" destId="{2FB60A86-05A3-4EB3-AF8C-8FBDEBBE97E3}" srcOrd="0" destOrd="0" presId="urn:microsoft.com/office/officeart/2005/8/layout/process5"/>
    <dgm:cxn modelId="{72529A9C-705A-43C6-AAA3-F1D9A522BD1C}" type="presParOf" srcId="{759C4635-52F0-42A0-A441-A853794595EB}" destId="{A1CE9B87-2108-40F9-98D9-49EAC02700FB}" srcOrd="8" destOrd="0" presId="urn:microsoft.com/office/officeart/2005/8/layout/process5"/>
    <dgm:cxn modelId="{1F1FD496-EFD8-4CAB-83F8-F7D3A3D84517}" type="presParOf" srcId="{759C4635-52F0-42A0-A441-A853794595EB}" destId="{335595F4-F0FD-4BEF-86FD-BF31DD857072}" srcOrd="9" destOrd="0" presId="urn:microsoft.com/office/officeart/2005/8/layout/process5"/>
    <dgm:cxn modelId="{9D63457F-D621-41C7-AD52-243BB8976E92}" type="presParOf" srcId="{335595F4-F0FD-4BEF-86FD-BF31DD857072}" destId="{8EEDDFF8-DF03-4CC7-BD39-714B5F8EDBB2}" srcOrd="0" destOrd="0" presId="urn:microsoft.com/office/officeart/2005/8/layout/process5"/>
    <dgm:cxn modelId="{CF7DA272-834C-4A89-B570-95B283A533C0}" type="presParOf" srcId="{759C4635-52F0-42A0-A441-A853794595EB}" destId="{46EC61ED-4CBF-445A-852B-6E0D2A55D907}" srcOrd="10" destOrd="0" presId="urn:microsoft.com/office/officeart/2005/8/layout/process5"/>
    <dgm:cxn modelId="{0D3D986D-7EB9-457F-AC0B-D4CF4C6BEB90}" type="presParOf" srcId="{759C4635-52F0-42A0-A441-A853794595EB}" destId="{5CA572AB-B75A-409B-8C6A-AD6C1C19D359}" srcOrd="11" destOrd="0" presId="urn:microsoft.com/office/officeart/2005/8/layout/process5"/>
    <dgm:cxn modelId="{65C0EFB5-6D6D-4A21-A6A0-785BC672C192}" type="presParOf" srcId="{5CA572AB-B75A-409B-8C6A-AD6C1C19D359}" destId="{3EC0CE43-9E14-4D5F-A4E7-7039DFABA043}" srcOrd="0" destOrd="0" presId="urn:microsoft.com/office/officeart/2005/8/layout/process5"/>
    <dgm:cxn modelId="{E5B34EB9-0702-4B40-AABD-5E8F227EEDF7}" type="presParOf" srcId="{759C4635-52F0-42A0-A441-A853794595EB}" destId="{1CE32CC2-FE41-478A-9ABB-5C944B153AD7}"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84390-F975-475E-9422-2859E83D1EB5}">
      <dsp:nvSpPr>
        <dsp:cNvPr id="0" name=""/>
        <dsp:cNvSpPr/>
      </dsp:nvSpPr>
      <dsp:spPr>
        <a:xfrm>
          <a:off x="806047" y="1106"/>
          <a:ext cx="1922062" cy="115323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Extraction</a:t>
          </a:r>
          <a:endParaRPr lang="en-NZ" sz="2100" kern="1200" dirty="0"/>
        </a:p>
      </dsp:txBody>
      <dsp:txXfrm>
        <a:off x="839824" y="34883"/>
        <a:ext cx="1854508" cy="1085683"/>
      </dsp:txXfrm>
    </dsp:sp>
    <dsp:sp modelId="{6980788A-EDEC-431E-83B2-1BA69FCCCB5B}">
      <dsp:nvSpPr>
        <dsp:cNvPr id="0" name=""/>
        <dsp:cNvSpPr/>
      </dsp:nvSpPr>
      <dsp:spPr>
        <a:xfrm>
          <a:off x="2897250" y="339389"/>
          <a:ext cx="407477" cy="4766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NZ" sz="1700" kern="1200"/>
        </a:p>
      </dsp:txBody>
      <dsp:txXfrm>
        <a:off x="2897250" y="434723"/>
        <a:ext cx="285234" cy="286003"/>
      </dsp:txXfrm>
    </dsp:sp>
    <dsp:sp modelId="{29FEDD4C-A1D4-498D-88F1-AFF7EA826B66}">
      <dsp:nvSpPr>
        <dsp:cNvPr id="0" name=""/>
        <dsp:cNvSpPr/>
      </dsp:nvSpPr>
      <dsp:spPr>
        <a:xfrm>
          <a:off x="3496933" y="1106"/>
          <a:ext cx="1922062" cy="115323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Z" sz="2100" kern="1200" dirty="0"/>
            <a:t>Data Preprocessing</a:t>
          </a:r>
        </a:p>
      </dsp:txBody>
      <dsp:txXfrm>
        <a:off x="3530710" y="34883"/>
        <a:ext cx="1854508" cy="1085683"/>
      </dsp:txXfrm>
    </dsp:sp>
    <dsp:sp modelId="{80176AF4-3C20-408C-9C38-480DA2C6D319}">
      <dsp:nvSpPr>
        <dsp:cNvPr id="0" name=""/>
        <dsp:cNvSpPr/>
      </dsp:nvSpPr>
      <dsp:spPr>
        <a:xfrm rot="21598608">
          <a:off x="5597495" y="338841"/>
          <a:ext cx="430020" cy="4766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NZ" sz="1700" kern="1200"/>
        </a:p>
      </dsp:txBody>
      <dsp:txXfrm>
        <a:off x="5597495" y="434201"/>
        <a:ext cx="301014" cy="286003"/>
      </dsp:txXfrm>
    </dsp:sp>
    <dsp:sp modelId="{3CB2A002-3106-42F2-8703-E2F69D21D10F}">
      <dsp:nvSpPr>
        <dsp:cNvPr id="0" name=""/>
        <dsp:cNvSpPr/>
      </dsp:nvSpPr>
      <dsp:spPr>
        <a:xfrm>
          <a:off x="6230356" y="0"/>
          <a:ext cx="1922062" cy="115323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Clustering</a:t>
          </a:r>
          <a:endParaRPr lang="en-NZ" sz="2100" kern="1200" dirty="0"/>
        </a:p>
      </dsp:txBody>
      <dsp:txXfrm>
        <a:off x="6264133" y="33777"/>
        <a:ext cx="1854508" cy="1085683"/>
      </dsp:txXfrm>
    </dsp:sp>
    <dsp:sp modelId="{1D4C7428-6B52-4B87-874C-C9481BB5270F}">
      <dsp:nvSpPr>
        <dsp:cNvPr id="0" name=""/>
        <dsp:cNvSpPr/>
      </dsp:nvSpPr>
      <dsp:spPr>
        <a:xfrm rot="5476021">
          <a:off x="6966293" y="1288318"/>
          <a:ext cx="408163" cy="4766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NZ" sz="1700" kern="1200"/>
        </a:p>
      </dsp:txBody>
      <dsp:txXfrm rot="-5400000">
        <a:off x="7028727" y="1322586"/>
        <a:ext cx="286003" cy="285714"/>
      </dsp:txXfrm>
    </dsp:sp>
    <dsp:sp modelId="{8112A877-38F9-4C7A-9F5B-5CD5AB4F6237}">
      <dsp:nvSpPr>
        <dsp:cNvPr id="0" name=""/>
        <dsp:cNvSpPr/>
      </dsp:nvSpPr>
      <dsp:spPr>
        <a:xfrm>
          <a:off x="6187820" y="1923168"/>
          <a:ext cx="1922062" cy="115323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Z" sz="2100" kern="1200" dirty="0"/>
            <a:t>Feature Selection</a:t>
          </a:r>
        </a:p>
      </dsp:txBody>
      <dsp:txXfrm>
        <a:off x="6221597" y="1956945"/>
        <a:ext cx="1854508" cy="1085683"/>
      </dsp:txXfrm>
    </dsp:sp>
    <dsp:sp modelId="{6B259C83-2F1E-439F-AC47-A99864D25D07}">
      <dsp:nvSpPr>
        <dsp:cNvPr id="0" name=""/>
        <dsp:cNvSpPr/>
      </dsp:nvSpPr>
      <dsp:spPr>
        <a:xfrm rot="10800000">
          <a:off x="5611202" y="2261451"/>
          <a:ext cx="407477" cy="4766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NZ" sz="1700" kern="1200"/>
        </a:p>
      </dsp:txBody>
      <dsp:txXfrm rot="10800000">
        <a:off x="5733445" y="2356785"/>
        <a:ext cx="285234" cy="286003"/>
      </dsp:txXfrm>
    </dsp:sp>
    <dsp:sp modelId="{A1CE9B87-2108-40F9-98D9-49EAC02700FB}">
      <dsp:nvSpPr>
        <dsp:cNvPr id="0" name=""/>
        <dsp:cNvSpPr/>
      </dsp:nvSpPr>
      <dsp:spPr>
        <a:xfrm>
          <a:off x="3496933" y="1923168"/>
          <a:ext cx="1922062" cy="115323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Model Training</a:t>
          </a:r>
          <a:endParaRPr lang="en-NZ" sz="2100" kern="1200" dirty="0"/>
        </a:p>
      </dsp:txBody>
      <dsp:txXfrm>
        <a:off x="3530710" y="1956945"/>
        <a:ext cx="1854508" cy="1085683"/>
      </dsp:txXfrm>
    </dsp:sp>
    <dsp:sp modelId="{335595F4-F0FD-4BEF-86FD-BF31DD857072}">
      <dsp:nvSpPr>
        <dsp:cNvPr id="0" name=""/>
        <dsp:cNvSpPr/>
      </dsp:nvSpPr>
      <dsp:spPr>
        <a:xfrm rot="10800000">
          <a:off x="2920315" y="2261451"/>
          <a:ext cx="407477" cy="4766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NZ" sz="1700" kern="1200"/>
        </a:p>
      </dsp:txBody>
      <dsp:txXfrm rot="10800000">
        <a:off x="3042558" y="2356785"/>
        <a:ext cx="285234" cy="286003"/>
      </dsp:txXfrm>
    </dsp:sp>
    <dsp:sp modelId="{46EC61ED-4CBF-445A-852B-6E0D2A55D907}">
      <dsp:nvSpPr>
        <dsp:cNvPr id="0" name=""/>
        <dsp:cNvSpPr/>
      </dsp:nvSpPr>
      <dsp:spPr>
        <a:xfrm>
          <a:off x="806047" y="1923168"/>
          <a:ext cx="1922062" cy="115323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Model Evaluation</a:t>
          </a:r>
          <a:endParaRPr lang="en-NZ" sz="2100" kern="1200" dirty="0"/>
        </a:p>
      </dsp:txBody>
      <dsp:txXfrm>
        <a:off x="839824" y="1956945"/>
        <a:ext cx="1854508" cy="1085683"/>
      </dsp:txXfrm>
    </dsp:sp>
    <dsp:sp modelId="{5CA572AB-B75A-409B-8C6A-AD6C1C19D359}">
      <dsp:nvSpPr>
        <dsp:cNvPr id="0" name=""/>
        <dsp:cNvSpPr/>
      </dsp:nvSpPr>
      <dsp:spPr>
        <a:xfrm rot="5400000">
          <a:off x="1563339" y="3210950"/>
          <a:ext cx="407477" cy="4766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NZ" sz="1700" kern="1200"/>
        </a:p>
      </dsp:txBody>
      <dsp:txXfrm rot="-5400000">
        <a:off x="1624077" y="3245547"/>
        <a:ext cx="286003" cy="285234"/>
      </dsp:txXfrm>
    </dsp:sp>
    <dsp:sp modelId="{1CE32CC2-FE41-478A-9ABB-5C944B153AD7}">
      <dsp:nvSpPr>
        <dsp:cNvPr id="0" name=""/>
        <dsp:cNvSpPr/>
      </dsp:nvSpPr>
      <dsp:spPr>
        <a:xfrm>
          <a:off x="806047" y="3845230"/>
          <a:ext cx="1922062" cy="115323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Deployment &amp; Monitoring</a:t>
          </a:r>
          <a:endParaRPr lang="en-NZ" sz="2100" kern="1200" dirty="0"/>
        </a:p>
      </dsp:txBody>
      <dsp:txXfrm>
        <a:off x="839824" y="3879007"/>
        <a:ext cx="1854508" cy="10856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CD856-AE3F-4594-ADEA-7320D13284FF}" type="datetimeFigureOut">
              <a:rPr lang="en-NZ" smtClean="0"/>
              <a:t>1/11/2024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6E1D0-2FA0-491D-8100-1E10DFA7720A}" type="slidenum">
              <a:rPr lang="en-NZ" smtClean="0"/>
              <a:t>‹#›</a:t>
            </a:fld>
            <a:endParaRPr lang="en-NZ"/>
          </a:p>
        </p:txBody>
      </p:sp>
    </p:spTree>
    <p:extLst>
      <p:ext uri="{BB962C8B-B14F-4D97-AF65-F5344CB8AC3E}">
        <p14:creationId xmlns:p14="http://schemas.microsoft.com/office/powerpoint/2010/main" val="34090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nalyse.kmi.open.ac.uk/open_dataset#descrip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37801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FA4DF-E6D6-CCB3-9743-3FA9C704A1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CE48FD-E427-5149-0514-323A4258C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29129-1D93-9EB7-6B02-0127C70A5AC6}"/>
              </a:ext>
            </a:extLst>
          </p:cNvPr>
          <p:cNvSpPr>
            <a:spLocks noGrp="1"/>
          </p:cNvSpPr>
          <p:nvPr>
            <p:ph type="body" idx="1"/>
          </p:nvPr>
        </p:nvSpPr>
        <p:spPr/>
        <p:txBody>
          <a:bodyPr/>
          <a:lstStyle/>
          <a:p>
            <a:r>
              <a:rPr lang="en-US" sz="2800" dirty="0"/>
              <a:t>The original data is scattered in 7 files at different granularity, so I aggregated the rows and joined the tables, &gt;ensuring they all align at the module-presentation-student level. several features are engineered to capture meaningful engagement patterns, such as calculating various VLE metrics over the first four weeks and the proportion of total clicks by activity type.     &gt;For example, </a:t>
            </a:r>
            <a:r>
              <a:rPr lang="en-US" sz="2800" b="1" dirty="0"/>
              <a:t>assessment1_weighted_score</a:t>
            </a:r>
            <a:r>
              <a:rPr lang="en-US" sz="2800" dirty="0"/>
              <a:t> standardizes the first assessment performance, while &gt; </a:t>
            </a:r>
            <a:r>
              <a:rPr lang="en-US" sz="2800" b="1" dirty="0"/>
              <a:t>vle_avg_engagement_f4w</a:t>
            </a:r>
            <a:r>
              <a:rPr lang="en-US" sz="2800" dirty="0"/>
              <a:t> </a:t>
            </a:r>
            <a:r>
              <a:rPr lang="en-US" sz="2800" dirty="0" err="1"/>
              <a:t>normalises</a:t>
            </a:r>
            <a:r>
              <a:rPr lang="en-US" sz="2800" dirty="0"/>
              <a:t> engagement over course length . &gt;</a:t>
            </a:r>
            <a:r>
              <a:rPr lang="en-NZ" sz="4000" dirty="0"/>
              <a:t>I also computed features such as </a:t>
            </a:r>
            <a:r>
              <a:rPr lang="en-US" sz="5400" b="1" dirty="0" err="1"/>
              <a:t>oucontent_prop</a:t>
            </a:r>
            <a:r>
              <a:rPr lang="en-US" sz="5400" dirty="0"/>
              <a:t> capturing student preferences for content types. </a:t>
            </a:r>
            <a:endParaRPr lang="en-NZ" sz="4000" dirty="0"/>
          </a:p>
          <a:p>
            <a:r>
              <a:rPr lang="en-US" sz="2800" dirty="0"/>
              <a:t>One-hot encoding is applied for categorical data, creating a fully numeric dataset for model training.   These engineered features provide valuable insights into early student </a:t>
            </a:r>
            <a:r>
              <a:rPr lang="en-US" sz="2800" dirty="0" err="1"/>
              <a:t>behaviours</a:t>
            </a:r>
            <a:r>
              <a:rPr lang="en-US" sz="2800" dirty="0"/>
              <a:t> and performance.</a:t>
            </a:r>
            <a:endParaRPr lang="en-NZ" sz="1800" dirty="0"/>
          </a:p>
          <a:p>
            <a:pPr marL="342900" lvl="0" indent="-342900">
              <a:lnSpc>
                <a:spcPct val="115000"/>
              </a:lnSpc>
              <a:spcBef>
                <a:spcPts val="600"/>
              </a:spcBef>
              <a:spcAft>
                <a:spcPts val="600"/>
              </a:spcAft>
              <a:buFont typeface="Arial" panose="020B0604020202020204" pitchFamily="34" charset="0"/>
              <a:buChar char="●"/>
            </a:pP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53BDC79-8B0A-25EB-80BA-CA6A2648E6C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5168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7325-DA9D-DC9E-E3C2-83C0742BB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05AFE1-EDFC-9B1A-55BA-47CDE9B455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555F93-4A37-4907-6599-F73D92FDB22D}"/>
              </a:ext>
            </a:extLst>
          </p:cNvPr>
          <p:cNvSpPr>
            <a:spLocks noGrp="1"/>
          </p:cNvSpPr>
          <p:nvPr>
            <p:ph type="body" idx="1"/>
          </p:nvPr>
        </p:nvSpPr>
        <p:spPr/>
        <p:txBody>
          <a:bodyPr/>
          <a:lstStyle/>
          <a:p>
            <a:r>
              <a:rPr lang="en-US" sz="2800" dirty="0"/>
              <a:t>K-means clustering was used in this project. The purpose of clustering is to segment students based on shared characteristics, such as demographics, engagement, and performance. This segmentation helps identify groups with similar risk profiles, allowing support teams to provide more targeted interventions.</a:t>
            </a:r>
          </a:p>
          <a:p>
            <a:r>
              <a:rPr lang="en-US" sz="2800" dirty="0"/>
              <a:t>&gt;To determine the optimal number of clusters, I used the elbow method, which led to choosing 3 clusters. Data used include only the static demographic and the </a:t>
            </a:r>
            <a:r>
              <a:rPr lang="en-US" sz="2800" dirty="0" err="1"/>
              <a:t>fst</a:t>
            </a:r>
            <a:r>
              <a:rPr lang="en-US" sz="2800" dirty="0"/>
              <a:t> 4 </a:t>
            </a:r>
            <a:r>
              <a:rPr lang="en-US" sz="2800" dirty="0" err="1"/>
              <a:t>wks’s</a:t>
            </a:r>
            <a:r>
              <a:rPr lang="en-US" sz="2800" dirty="0"/>
              <a:t> students data, and the target is not used during the clustering process to prevent data leakage.  &gt;As you can see from the distribution of risk status across clusters, certain groups like cluster 2 show a higher proportion of at-risk students. &gt;The box plot of "vle_active_days_f4w" versus clusters and the &gt; count plot of "</a:t>
            </a:r>
            <a:r>
              <a:rPr lang="en-US" sz="2800" dirty="0" err="1"/>
              <a:t>imd_band_group_up</a:t>
            </a:r>
            <a:r>
              <a:rPr lang="en-US" sz="2800" dirty="0"/>
              <a:t> to 50%" also illustrate distinct engagement and demographic patterns within each cluster. This clustering approach helps more </a:t>
            </a:r>
            <a:r>
              <a:rPr lang="en-US" sz="2800" dirty="0" err="1"/>
              <a:t>personalised</a:t>
            </a:r>
            <a:r>
              <a:rPr lang="en-US" sz="2800" dirty="0"/>
              <a:t> student support strategies.</a:t>
            </a:r>
          </a:p>
          <a:p>
            <a:pPr marL="0" lvl="0" indent="0">
              <a:lnSpc>
                <a:spcPct val="115000"/>
              </a:lnSpc>
              <a:spcBef>
                <a:spcPts val="600"/>
              </a:spcBef>
              <a:spcAft>
                <a:spcPts val="600"/>
              </a:spcAft>
              <a:buFont typeface="Arial" panose="020B0604020202020204" pitchFamily="34" charset="0"/>
              <a:buNone/>
            </a:pPr>
            <a:endParaRPr lang="en-NZ" sz="1800" u="none" strike="noStrike" dirty="0">
              <a:effectLst/>
              <a:latin typeface="Times New Roman" panose="02020603050405020304" pitchFamily="18" charset="0"/>
              <a:ea typeface="Times New Roman" panose="02020603050405020304" pitchFamily="18" charset="0"/>
            </a:endParaRPr>
          </a:p>
          <a:p>
            <a:pPr marL="0" lvl="0" indent="0">
              <a:lnSpc>
                <a:spcPct val="115000"/>
              </a:lnSpc>
              <a:spcBef>
                <a:spcPts val="600"/>
              </a:spcBef>
              <a:spcAft>
                <a:spcPts val="600"/>
              </a:spcAft>
              <a:buFont typeface="Arial" panose="020B0604020202020204" pitchFamily="34" charset="0"/>
              <a:buNone/>
            </a:pPr>
            <a:r>
              <a:rPr lang="en-NZ" sz="1800" u="none" strike="noStrike" dirty="0">
                <a:effectLst/>
                <a:latin typeface="Times New Roman" panose="02020603050405020304" pitchFamily="18" charset="0"/>
                <a:ea typeface="Times New Roman" panose="02020603050405020304" pitchFamily="18" charset="0"/>
              </a:rPr>
              <a:t>*</a:t>
            </a:r>
            <a:r>
              <a:rPr lang="en-NZ" sz="1800" u="none" strike="noStrike" dirty="0" err="1">
                <a:effectLst/>
                <a:latin typeface="Times New Roman" panose="02020603050405020304" pitchFamily="18" charset="0"/>
                <a:ea typeface="Times New Roman" panose="02020603050405020304" pitchFamily="18" charset="0"/>
              </a:rPr>
              <a:t>Kmeans</a:t>
            </a:r>
            <a:r>
              <a:rPr lang="en-NZ" sz="1800" u="none" strike="noStrike" dirty="0">
                <a:effectLst/>
                <a:latin typeface="Times New Roman" panose="02020603050405020304" pitchFamily="18" charset="0"/>
                <a:ea typeface="Times New Roman" panose="02020603050405020304" pitchFamily="18" charset="0"/>
              </a:rPr>
              <a:t> top diagram source: https://www.kaggle.com/code/heeraldedhia/kmeans-clustering-for-customer-data</a:t>
            </a:r>
          </a:p>
        </p:txBody>
      </p:sp>
      <p:sp>
        <p:nvSpPr>
          <p:cNvPr id="4" name="Slide Number Placeholder 3">
            <a:extLst>
              <a:ext uri="{FF2B5EF4-FFF2-40B4-BE49-F238E27FC236}">
                <a16:creationId xmlns:a16="http://schemas.microsoft.com/office/drawing/2014/main" id="{F5C03D69-FF29-03EB-9B07-23D9D1E2131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7609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EF20F-8D1C-E189-0011-1F4F67FBC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DCAEB8-C0C8-42EA-0D7C-1DD80BF9A5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9FB3B-C943-AB21-F083-78736195CB3D}"/>
              </a:ext>
            </a:extLst>
          </p:cNvPr>
          <p:cNvSpPr>
            <a:spLocks noGrp="1"/>
          </p:cNvSpPr>
          <p:nvPr>
            <p:ph type="body" idx="1"/>
          </p:nvPr>
        </p:nvSpPr>
        <p:spPr/>
        <p:txBody>
          <a:bodyPr/>
          <a:lstStyle/>
          <a:p>
            <a:pPr marL="0" marR="0" lvl="0" indent="0" algn="l" defTabSz="914400" rtl="0" eaLnBrk="1" fontAlgn="auto" latinLnBrk="0" hangingPunct="1">
              <a:lnSpc>
                <a:spcPct val="115000"/>
              </a:lnSpc>
              <a:spcBef>
                <a:spcPts val="600"/>
              </a:spcBef>
              <a:spcAft>
                <a:spcPts val="600"/>
              </a:spcAft>
              <a:buClrTx/>
              <a:buSzTx/>
              <a:buFont typeface="Arial" panose="020B0604020202020204" pitchFamily="34" charset="0"/>
              <a:buNone/>
              <a:tabLst/>
              <a:defRPr/>
            </a:pPr>
            <a:r>
              <a:rPr lang="en-GB" sz="1800" u="none" strike="noStrike" dirty="0">
                <a:effectLst/>
                <a:latin typeface="Arial" panose="020B0604020202020204" pitchFamily="34" charset="0"/>
                <a:ea typeface="Arial" panose="020B0604020202020204" pitchFamily="34" charset="0"/>
              </a:rPr>
              <a:t>Features were selected initially based on business relevance and validated through trial-and-error to assess impact on model performance.</a:t>
            </a:r>
          </a:p>
          <a:p>
            <a:pPr marL="0" marR="0" lvl="0" indent="0" algn="l" defTabSz="914400" rtl="0" eaLnBrk="1" fontAlgn="auto" latinLnBrk="0" hangingPunct="1">
              <a:lnSpc>
                <a:spcPct val="115000"/>
              </a:lnSpc>
              <a:spcBef>
                <a:spcPts val="600"/>
              </a:spcBef>
              <a:spcAft>
                <a:spcPts val="600"/>
              </a:spcAft>
              <a:buClrTx/>
              <a:buSzTx/>
              <a:buFont typeface="Arial" panose="020B0604020202020204" pitchFamily="34" charset="0"/>
              <a:buNone/>
              <a:tabLst/>
              <a:defRPr/>
            </a:pPr>
            <a:r>
              <a:rPr lang="en-GB" sz="1800" u="none" strike="noStrike" dirty="0">
                <a:effectLst/>
                <a:latin typeface="Arial" panose="020B0604020202020204" pitchFamily="34" charset="0"/>
                <a:ea typeface="Arial" panose="020B0604020202020204" pitchFamily="34" charset="0"/>
              </a:rPr>
              <a:t>Lasso regression was then applied to identify the top 25 predictive features.</a:t>
            </a:r>
            <a:endParaRPr lang="en-NZ" sz="1800" u="none" strike="noStrike" dirty="0">
              <a:effectLst/>
              <a:latin typeface="Arial" panose="020B0604020202020204" pitchFamily="34" charset="0"/>
              <a:ea typeface="Arial" panose="020B0604020202020204" pitchFamily="34" charset="0"/>
            </a:endParaRPr>
          </a:p>
          <a:p>
            <a:pPr marL="0" lvl="0" indent="0">
              <a:lnSpc>
                <a:spcPct val="115000"/>
              </a:lnSpc>
              <a:spcBef>
                <a:spcPts val="600"/>
              </a:spcBef>
              <a:spcAft>
                <a:spcPts val="600"/>
              </a:spcAft>
              <a:buFont typeface="Arial" panose="020B0604020202020204" pitchFamily="34" charset="0"/>
              <a:buNone/>
            </a:pP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58FDDC6-385C-0010-486C-57471374A9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20616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DE4D-E838-1DB9-E785-A31D920B87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72F3B7-BDFD-EE49-46C1-D80F407EE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17220-C0D5-D7A1-72BF-A083A7731FA7}"/>
              </a:ext>
            </a:extLst>
          </p:cNvPr>
          <p:cNvSpPr>
            <a:spLocks noGrp="1"/>
          </p:cNvSpPr>
          <p:nvPr>
            <p:ph type="body" idx="1"/>
          </p:nvPr>
        </p:nvSpPr>
        <p:spPr/>
        <p:txBody>
          <a:bodyPr/>
          <a:lstStyle/>
          <a:p>
            <a:pPr marL="0" lvl="0" indent="0">
              <a:lnSpc>
                <a:spcPct val="115000"/>
              </a:lnSpc>
              <a:spcBef>
                <a:spcPts val="600"/>
              </a:spcBef>
              <a:spcAft>
                <a:spcPts val="600"/>
              </a:spcAft>
              <a:buFont typeface="Arial" panose="020B0604020202020204" pitchFamily="34" charset="0"/>
              <a:buNone/>
            </a:pPr>
            <a:r>
              <a:rPr lang="en-US" sz="2800" dirty="0"/>
              <a:t>Before we dive into the exciting prediction part, let’s have a quick overview of the machine learning workflow  - &gt;it begins with the selected features as the dataset, &gt;which is split into training and test sets using an 80/20 stratified split to maintain the class balance. &gt;The training data then goes through a 5-fold cross-validation process for hyperparameter tuning, helping us find the best configuration for each model. &gt;After identifying the optimal parameters, we retrain the model on the full training set. Finally, &gt;the retrained model is evaluated on the test set to assess its performance. This approach ensures that our models are well-tuned and </a:t>
            </a:r>
            <a:r>
              <a:rPr lang="en-US" sz="2800" dirty="0" err="1"/>
              <a:t>generalise</a:t>
            </a:r>
            <a:r>
              <a:rPr lang="en-US" sz="2800" dirty="0"/>
              <a:t> effectively to unseen data, particularly for early risk prediction.</a:t>
            </a:r>
          </a:p>
          <a:p>
            <a:pPr marL="0" lvl="0" indent="0">
              <a:lnSpc>
                <a:spcPct val="115000"/>
              </a:lnSpc>
              <a:spcBef>
                <a:spcPts val="600"/>
              </a:spcBef>
              <a:spcAft>
                <a:spcPts val="600"/>
              </a:spcAft>
              <a:buFont typeface="Arial" panose="020B0604020202020204" pitchFamily="34" charset="0"/>
              <a:buNone/>
            </a:pPr>
            <a:endParaRPr lang="en-NZ" sz="1800" u="none" strike="noStrike" dirty="0">
              <a:effectLst/>
              <a:latin typeface="Times New Roman" panose="02020603050405020304" pitchFamily="18" charset="0"/>
              <a:ea typeface="Times New Roman" panose="02020603050405020304" pitchFamily="18" charset="0"/>
            </a:endParaRPr>
          </a:p>
          <a:p>
            <a:pPr marL="0" lvl="0" indent="0">
              <a:lnSpc>
                <a:spcPct val="115000"/>
              </a:lnSpc>
              <a:spcBef>
                <a:spcPts val="600"/>
              </a:spcBef>
              <a:spcAft>
                <a:spcPts val="600"/>
              </a:spcAft>
              <a:buFont typeface="Arial" panose="020B0604020202020204" pitchFamily="34" charset="0"/>
              <a:buNone/>
            </a:pPr>
            <a:r>
              <a:rPr lang="en-NZ" sz="1800" u="none" strike="noStrike" dirty="0">
                <a:effectLst/>
                <a:latin typeface="Times New Roman" panose="02020603050405020304" pitchFamily="18" charset="0"/>
                <a:ea typeface="Times New Roman" panose="02020603050405020304" pitchFamily="18" charset="0"/>
              </a:rPr>
              <a:t>*Diagrams source: https://scikit-learn.org/stable/modules/cross_validation.html#cross-validation-iterators</a:t>
            </a:r>
          </a:p>
        </p:txBody>
      </p:sp>
      <p:sp>
        <p:nvSpPr>
          <p:cNvPr id="4" name="Slide Number Placeholder 3">
            <a:extLst>
              <a:ext uri="{FF2B5EF4-FFF2-40B4-BE49-F238E27FC236}">
                <a16:creationId xmlns:a16="http://schemas.microsoft.com/office/drawing/2014/main" id="{86974F9D-7FE2-0EF3-6253-1BFD14535D7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3653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15000"/>
              </a:lnSpc>
              <a:buFont typeface="Arial" panose="020B0604020202020204" pitchFamily="34" charset="0"/>
              <a:buChar char="○"/>
            </a:pPr>
            <a:r>
              <a:rPr lang="en-NZ" sz="1100" b="1" u="none" strike="noStrike" dirty="0">
                <a:effectLst/>
                <a:latin typeface="Arial" panose="020B0604020202020204" pitchFamily="34" charset="0"/>
                <a:ea typeface="Arial" panose="020B0604020202020204" pitchFamily="34" charset="0"/>
              </a:rPr>
              <a:t>Logistic Regression</a:t>
            </a:r>
            <a:r>
              <a:rPr lang="en-NZ" sz="1100" u="none" strike="noStrike" dirty="0">
                <a:effectLst/>
                <a:latin typeface="Arial" panose="020B0604020202020204" pitchFamily="34" charset="0"/>
                <a:ea typeface="Arial" panose="020B0604020202020204" pitchFamily="34" charset="0"/>
              </a:rPr>
              <a:t>: Baseline interpretable model, providing a straightforward benchmark for predictive accuracy.</a:t>
            </a:r>
          </a:p>
          <a:p>
            <a:pPr marL="285750" lvl="0" indent="-285750">
              <a:lnSpc>
                <a:spcPct val="115000"/>
              </a:lnSpc>
              <a:buFont typeface="Arial" panose="020B0604020202020204" pitchFamily="34" charset="0"/>
              <a:buChar char="○"/>
            </a:pPr>
            <a:r>
              <a:rPr lang="en-NZ" sz="1100" b="1" u="none" strike="noStrike" dirty="0">
                <a:effectLst/>
                <a:latin typeface="Arial" panose="020B0604020202020204" pitchFamily="34" charset="0"/>
                <a:ea typeface="Arial" panose="020B0604020202020204" pitchFamily="34" charset="0"/>
              </a:rPr>
              <a:t>Decision Tree</a:t>
            </a:r>
            <a:r>
              <a:rPr lang="en-NZ" sz="1100" u="none" strike="noStrike" dirty="0">
                <a:effectLst/>
                <a:latin typeface="Arial" panose="020B0604020202020204" pitchFamily="34" charset="0"/>
                <a:ea typeface="Arial" panose="020B0604020202020204" pitchFamily="34" charset="0"/>
              </a:rPr>
              <a:t>: Allows for intuitive interpretation of decision paths, with fast training and reasonable performance.</a:t>
            </a:r>
          </a:p>
          <a:p>
            <a:pPr marL="285750" lvl="0" indent="-285750">
              <a:lnSpc>
                <a:spcPct val="115000"/>
              </a:lnSpc>
              <a:buFont typeface="Arial" panose="020B0604020202020204" pitchFamily="34" charset="0"/>
              <a:buChar char="○"/>
            </a:pPr>
            <a:r>
              <a:rPr lang="en-NZ" sz="1100" b="1" u="none" strike="noStrike" dirty="0" err="1">
                <a:effectLst/>
                <a:latin typeface="Arial" panose="020B0604020202020204" pitchFamily="34" charset="0"/>
                <a:ea typeface="Arial" panose="020B0604020202020204" pitchFamily="34" charset="0"/>
              </a:rPr>
              <a:t>LightGBM</a:t>
            </a:r>
            <a:r>
              <a:rPr lang="en-NZ" sz="1100" u="none" strike="noStrike" dirty="0">
                <a:effectLst/>
                <a:latin typeface="Arial" panose="020B0604020202020204" pitchFamily="34" charset="0"/>
                <a:ea typeface="Arial" panose="020B0604020202020204" pitchFamily="34" charset="0"/>
              </a:rPr>
              <a:t>: Ensemble / Boosting method that processes multiple trees sequentially to obtain high accuracy and handles imbalanced datasets well.</a:t>
            </a:r>
          </a:p>
          <a:p>
            <a:pPr marL="285750" lvl="0" indent="-285750">
              <a:lnSpc>
                <a:spcPct val="115000"/>
              </a:lnSpc>
              <a:buFont typeface="Arial" panose="020B0604020202020204" pitchFamily="34" charset="0"/>
              <a:buChar char="○"/>
            </a:pPr>
            <a:r>
              <a:rPr lang="en-NZ" sz="1100" b="1" u="none" strike="noStrike" dirty="0">
                <a:effectLst/>
                <a:latin typeface="Arial" panose="020B0604020202020204" pitchFamily="34" charset="0"/>
                <a:ea typeface="Arial" panose="020B0604020202020204" pitchFamily="34" charset="0"/>
              </a:rPr>
              <a:t>Neural Network </a:t>
            </a:r>
            <a:r>
              <a:rPr lang="en-NZ" sz="1100" u="none" strike="noStrike" dirty="0">
                <a:effectLst/>
                <a:latin typeface="Arial" panose="020B0604020202020204" pitchFamily="34" charset="0"/>
                <a:ea typeface="Arial" panose="020B0604020202020204" pitchFamily="34" charset="0"/>
              </a:rPr>
              <a:t>(with 2 hidden layers): Capable of capturing complex patterns within data, with added flexibility in model architecture and tuning.</a:t>
            </a:r>
          </a:p>
          <a:p>
            <a:r>
              <a:rPr lang="en-NZ" sz="1100" b="1" dirty="0">
                <a:effectLst/>
                <a:latin typeface="Arial" panose="020B0604020202020204" pitchFamily="34" charset="0"/>
                <a:ea typeface="Arial" panose="020B0604020202020204" pitchFamily="34" charset="0"/>
              </a:rPr>
              <a:t>Note: </a:t>
            </a:r>
            <a:r>
              <a:rPr lang="en-GB" sz="1100" dirty="0">
                <a:effectLst/>
                <a:latin typeface="Arial" panose="020B0604020202020204" pitchFamily="34" charset="0"/>
                <a:ea typeface="Arial" panose="020B0604020202020204" pitchFamily="34" charset="0"/>
              </a:rPr>
              <a:t>Given the slight imbalance in the target classes, the "</a:t>
            </a:r>
            <a:r>
              <a:rPr lang="en-GB" sz="1100" dirty="0" err="1">
                <a:effectLst/>
                <a:latin typeface="Arial" panose="020B0604020202020204" pitchFamily="34" charset="0"/>
                <a:ea typeface="Arial" panose="020B0604020202020204" pitchFamily="34" charset="0"/>
              </a:rPr>
              <a:t>class_weight</a:t>
            </a:r>
            <a:r>
              <a:rPr lang="en-GB" sz="1100" dirty="0">
                <a:effectLst/>
                <a:latin typeface="Arial" panose="020B0604020202020204" pitchFamily="34" charset="0"/>
                <a:ea typeface="Arial" panose="020B0604020202020204" pitchFamily="34" charset="0"/>
              </a:rPr>
              <a:t>" parameter is applied in all models to ensure that both classes are represented fairly in training, improving the model’s sensitivity to the minority (at-risk) class.</a:t>
            </a:r>
            <a:endParaRPr lang="en-NZ" dirty="0"/>
          </a:p>
          <a:p>
            <a:r>
              <a:rPr lang="en-NZ" dirty="0"/>
              <a:t>+++</a:t>
            </a:r>
          </a:p>
          <a:p>
            <a:r>
              <a:rPr lang="en-NZ" dirty="0"/>
              <a:t>LR: https://medium.com/analytics-vidhya/understanding-logistic-regression-b3c672deac04</a:t>
            </a:r>
          </a:p>
          <a:p>
            <a:r>
              <a:rPr lang="en-NZ" dirty="0"/>
              <a:t>DT: IOD module slide</a:t>
            </a:r>
          </a:p>
          <a:p>
            <a:r>
              <a:rPr lang="en-NZ" dirty="0" err="1"/>
              <a:t>LightGBM</a:t>
            </a:r>
            <a:r>
              <a:rPr lang="en-NZ" dirty="0"/>
              <a:t>: https://medium.com/@ilyurek/light-gbm-a-powerful-gradient-boosting-algorithm-fe145a1cd8a6</a:t>
            </a:r>
          </a:p>
          <a:p>
            <a:endParaRPr lang="en-NZ" dirty="0"/>
          </a:p>
        </p:txBody>
      </p:sp>
      <p:sp>
        <p:nvSpPr>
          <p:cNvPr id="4" name="Slide Number Placeholder 3"/>
          <p:cNvSpPr>
            <a:spLocks noGrp="1"/>
          </p:cNvSpPr>
          <p:nvPr>
            <p:ph type="sldNum" sz="quarter" idx="5"/>
          </p:nvPr>
        </p:nvSpPr>
        <p:spPr/>
        <p:txBody>
          <a:bodyPr/>
          <a:lstStyle/>
          <a:p>
            <a:fld id="{2196E1D0-2FA0-491D-8100-1E10DFA7720A}" type="slidenum">
              <a:rPr lang="en-NZ" smtClean="0"/>
              <a:t>14</a:t>
            </a:fld>
            <a:endParaRPr lang="en-NZ"/>
          </a:p>
        </p:txBody>
      </p:sp>
    </p:spTree>
    <p:extLst>
      <p:ext uri="{BB962C8B-B14F-4D97-AF65-F5344CB8AC3E}">
        <p14:creationId xmlns:p14="http://schemas.microsoft.com/office/powerpoint/2010/main" val="88559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EFB32-5401-65C9-0EB8-F73F2B393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5FBE90-9505-B7B2-5BC0-17227256DB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9EA7C-196B-7135-F783-8E857228A7A2}"/>
              </a:ext>
            </a:extLst>
          </p:cNvPr>
          <p:cNvSpPr>
            <a:spLocks noGrp="1"/>
          </p:cNvSpPr>
          <p:nvPr>
            <p:ph type="body" idx="1"/>
          </p:nvPr>
        </p:nvSpPr>
        <p:spPr/>
        <p:txBody>
          <a:bodyPr/>
          <a:lstStyle/>
          <a:p>
            <a:pPr marL="0" lvl="0" indent="0">
              <a:lnSpc>
                <a:spcPct val="115000"/>
              </a:lnSpc>
              <a:spcBef>
                <a:spcPts val="600"/>
              </a:spcBef>
              <a:spcAft>
                <a:spcPts val="600"/>
              </a:spcAft>
              <a:buFont typeface="Arial" panose="020B0604020202020204" pitchFamily="34" charset="0"/>
              <a:buNone/>
            </a:pPr>
            <a:r>
              <a:rPr lang="en-US" sz="2800" dirty="0"/>
              <a:t>Here’s recap about the process for hyperparameter tuning. After the data is split into training and test sets, &gt; within the training set, 5 different folds are created. Each fold serves as a validation set while the remaining four are used for training. This rotation across all folds ensures the model's parameters are </a:t>
            </a:r>
            <a:r>
              <a:rPr lang="en-US" sz="2800" dirty="0" err="1"/>
              <a:t>optimised</a:t>
            </a:r>
            <a:r>
              <a:rPr lang="en-US" sz="2800" dirty="0"/>
              <a:t> effectively, reducing overfitting and improving </a:t>
            </a:r>
            <a:r>
              <a:rPr lang="en-US" sz="2800" dirty="0" err="1"/>
              <a:t>generalisation</a:t>
            </a:r>
            <a:r>
              <a:rPr lang="en-US" sz="2800" dirty="0"/>
              <a:t>. &gt;</a:t>
            </a:r>
            <a:r>
              <a:rPr lang="en-US" sz="4000" dirty="0"/>
              <a:t>We used the F1 score for class 1 (at-risk students) as the scoring metric</a:t>
            </a:r>
            <a:r>
              <a:rPr lang="en-US" sz="5400" dirty="0"/>
              <a:t>, as it </a:t>
            </a:r>
            <a:r>
              <a:rPr lang="en-US" sz="5400" dirty="0" err="1"/>
              <a:t>prioritises</a:t>
            </a:r>
            <a:r>
              <a:rPr lang="en-US" sz="5400" dirty="0"/>
              <a:t> accurately identifying students who need intervention</a:t>
            </a:r>
            <a:r>
              <a:rPr lang="en-US" sz="4000" dirty="0"/>
              <a:t>. &gt;</a:t>
            </a:r>
            <a:r>
              <a:rPr lang="en-US" sz="2800" dirty="0"/>
              <a:t>After finding the best parameters, we retrain on the full training set and then perform a final evaluation on the test data to check overall performance.</a:t>
            </a:r>
          </a:p>
          <a:p>
            <a:pPr marL="0" lvl="0" indent="0">
              <a:lnSpc>
                <a:spcPct val="115000"/>
              </a:lnSpc>
              <a:spcBef>
                <a:spcPts val="600"/>
              </a:spcBef>
              <a:spcAft>
                <a:spcPts val="600"/>
              </a:spcAft>
              <a:buFont typeface="Arial" panose="020B0604020202020204" pitchFamily="34" charset="0"/>
              <a:buNone/>
            </a:pPr>
            <a:endParaRPr lang="en-NZ" sz="1800" u="none" strike="noStrike" dirty="0">
              <a:effectLst/>
              <a:latin typeface="Times New Roman" panose="02020603050405020304" pitchFamily="18" charset="0"/>
              <a:ea typeface="Times New Roman" panose="02020603050405020304" pitchFamily="18" charset="0"/>
            </a:endParaRPr>
          </a:p>
          <a:p>
            <a:pPr marL="0" lvl="0" indent="0">
              <a:lnSpc>
                <a:spcPct val="115000"/>
              </a:lnSpc>
              <a:spcBef>
                <a:spcPts val="600"/>
              </a:spcBef>
              <a:spcAft>
                <a:spcPts val="600"/>
              </a:spcAft>
              <a:buFont typeface="Arial" panose="020B0604020202020204" pitchFamily="34" charset="0"/>
              <a:buNone/>
            </a:pPr>
            <a:r>
              <a:rPr lang="en-NZ" sz="1800" u="none" strike="noStrike" dirty="0">
                <a:effectLst/>
                <a:latin typeface="Times New Roman" panose="02020603050405020304" pitchFamily="18" charset="0"/>
                <a:ea typeface="Times New Roman" panose="02020603050405020304" pitchFamily="18" charset="0"/>
              </a:rPr>
              <a:t>*Diagrams source: https://scikit-learn.org/stable/modules/cross_validation.html#cross-validation-iterators</a:t>
            </a:r>
          </a:p>
        </p:txBody>
      </p:sp>
      <p:sp>
        <p:nvSpPr>
          <p:cNvPr id="4" name="Slide Number Placeholder 3">
            <a:extLst>
              <a:ext uri="{FF2B5EF4-FFF2-40B4-BE49-F238E27FC236}">
                <a16:creationId xmlns:a16="http://schemas.microsoft.com/office/drawing/2014/main" id="{B64C59EA-6DFA-26B5-1C6C-E39FA4BE8E7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10374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B2A5-1D51-44D8-478E-137BCE1EEE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A4D76A-7E9E-043D-034D-7EEAEC58C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FC8357-A6B3-AA75-540B-8104DF55C929}"/>
              </a:ext>
            </a:extLst>
          </p:cNvPr>
          <p:cNvSpPr>
            <a:spLocks noGrp="1"/>
          </p:cNvSpPr>
          <p:nvPr>
            <p:ph type="body" idx="1"/>
          </p:nvPr>
        </p:nvSpPr>
        <p:spPr/>
        <p:txBody>
          <a:bodyPr/>
          <a:lstStyle/>
          <a:p>
            <a:pPr marL="0" lvl="0" indent="0">
              <a:lnSpc>
                <a:spcPct val="115000"/>
              </a:lnSpc>
              <a:spcBef>
                <a:spcPts val="600"/>
              </a:spcBef>
              <a:spcAft>
                <a:spcPts val="600"/>
              </a:spcAft>
              <a:buFont typeface="Arial" panose="020B0604020202020204" pitchFamily="34" charset="0"/>
              <a:buNone/>
            </a:pPr>
            <a:r>
              <a:rPr lang="en-US" sz="2800" dirty="0"/>
              <a:t>For this model evaluation, we started with a benchmark from Open University’s model, which had a F1 score of 50.1%. &gt;As seen in our results, all four models surpassed this benchmark, &gt;&gt;starting from the top: the Neural Network achieved the highest recall at 72.1% and an F1 score of 68.5%. </a:t>
            </a:r>
            <a:r>
              <a:rPr lang="en-US" sz="2800" dirty="0" err="1"/>
              <a:t>LightGBM</a:t>
            </a:r>
            <a:r>
              <a:rPr lang="en-US" sz="2800" dirty="0"/>
              <a:t> also performed well, balancing accuracy and speed, while Logistic Regression offered high interpretability with decent performance. &gt;The bar charts show that the Neural Network took the longest to train, while Logistic Regression was the fastest. </a:t>
            </a: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86FC9AB6-B3F9-2DD5-8886-3F646E91DDB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69350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1592A-B1F7-6F4C-1938-3C2894BF83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7DE18C-2153-9F74-ACA2-53861F970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5A580-7E3C-94AB-56FD-FAB0191DE6CA}"/>
              </a:ext>
            </a:extLst>
          </p:cNvPr>
          <p:cNvSpPr>
            <a:spLocks noGrp="1"/>
          </p:cNvSpPr>
          <p:nvPr>
            <p:ph type="body" idx="1"/>
          </p:nvPr>
        </p:nvSpPr>
        <p:spPr/>
        <p:txBody>
          <a:bodyPr/>
          <a:lstStyle/>
          <a:p>
            <a:pPr>
              <a:buFont typeface="Arial" panose="020B0604020202020204" pitchFamily="34" charset="0"/>
              <a:buNone/>
            </a:pPr>
            <a:r>
              <a:rPr lang="en-US" sz="2800" dirty="0"/>
              <a:t>These learning curves show model performance as training size increases. </a:t>
            </a:r>
            <a:r>
              <a:rPr lang="en-US" sz="2800" b="1" dirty="0"/>
              <a:t>Logistic Regression (LR)</a:t>
            </a:r>
            <a:r>
              <a:rPr lang="en-US" sz="2800" dirty="0"/>
              <a:t> and </a:t>
            </a:r>
            <a:r>
              <a:rPr lang="en-US" sz="2800" b="1" dirty="0"/>
              <a:t>Decision Tree (DT)</a:t>
            </a:r>
            <a:r>
              <a:rPr lang="en-US" sz="2800" dirty="0"/>
              <a:t> show stable </a:t>
            </a:r>
            <a:r>
              <a:rPr lang="en-US" sz="2800" dirty="0" err="1"/>
              <a:t>generalisation</a:t>
            </a:r>
            <a:r>
              <a:rPr lang="en-US" sz="2800" dirty="0"/>
              <a:t>, but DT’s higher training score hints at overfitting. </a:t>
            </a:r>
            <a:r>
              <a:rPr lang="en-US" sz="2800" b="1" dirty="0" err="1"/>
              <a:t>LightGBM</a:t>
            </a:r>
            <a:r>
              <a:rPr lang="en-US" sz="2800" b="1" dirty="0"/>
              <a:t> (LGBM)</a:t>
            </a:r>
            <a:r>
              <a:rPr lang="en-US" sz="2800" dirty="0"/>
              <a:t> starts with overfitting, but improves with more data. </a:t>
            </a:r>
            <a:r>
              <a:rPr lang="en-US" sz="2800" b="1" dirty="0"/>
              <a:t>Neural Network (NN)</a:t>
            </a:r>
            <a:r>
              <a:rPr lang="en-US" sz="2800" dirty="0"/>
              <a:t> gradually converges, balancing training and validation scores well. In terms of scalability, LR and DT are the fastest, followed by LGBM, while NN requires significantly more time as data grows. This analysis helps us understand model performance trends and computational demands for practical deployment.</a:t>
            </a:r>
          </a:p>
          <a:p>
            <a:pPr>
              <a:buFont typeface="Arial" panose="020B0604020202020204" pitchFamily="34" charset="0"/>
              <a:buNone/>
            </a:pPr>
            <a:r>
              <a:rPr lang="en-US" sz="2800" dirty="0"/>
              <a:t>&gt;Our top recommendations are </a:t>
            </a:r>
            <a:r>
              <a:rPr lang="en-US" sz="2800" b="1" dirty="0" err="1"/>
              <a:t>LightGBM</a:t>
            </a:r>
            <a:r>
              <a:rPr lang="en-US" sz="2800" dirty="0"/>
              <a:t> and </a:t>
            </a:r>
            <a:r>
              <a:rPr lang="en-US" sz="2800" b="1" dirty="0"/>
              <a:t>Logistic Regression</a:t>
            </a:r>
            <a:r>
              <a:rPr lang="en-US" sz="2800" dirty="0"/>
              <a:t>. </a:t>
            </a:r>
            <a:r>
              <a:rPr lang="en-US" sz="2800" dirty="0" err="1"/>
              <a:t>LightGBM</a:t>
            </a:r>
            <a:r>
              <a:rPr lang="en-US" sz="2800" dirty="0"/>
              <a:t> is the best choice for performance, while Logistic Regression offers a simpler, highly interpretable backup. Both models balance well across our key criteria: F1 score, training time, interpretability, and scalability.</a:t>
            </a:r>
            <a:endParaRPr lang="en-US" sz="1800" dirty="0"/>
          </a:p>
        </p:txBody>
      </p:sp>
      <p:sp>
        <p:nvSpPr>
          <p:cNvPr id="4" name="Slide Number Placeholder 3">
            <a:extLst>
              <a:ext uri="{FF2B5EF4-FFF2-40B4-BE49-F238E27FC236}">
                <a16:creationId xmlns:a16="http://schemas.microsoft.com/office/drawing/2014/main" id="{D7B42847-A5AC-81E2-D0A3-B268AE7B24F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3089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30487-E9D8-0AC8-9FF5-158211C9E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F08377-FCA4-F636-A05D-74FEE8620C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2A77CB-825E-24BB-E448-A2EB49AEE4F3}"/>
              </a:ext>
            </a:extLst>
          </p:cNvPr>
          <p:cNvSpPr>
            <a:spLocks noGrp="1"/>
          </p:cNvSpPr>
          <p:nvPr>
            <p:ph type="body" idx="1"/>
          </p:nvPr>
        </p:nvSpPr>
        <p:spPr/>
        <p:txBody>
          <a:bodyPr/>
          <a:lstStyle/>
          <a:p>
            <a:pPr>
              <a:buFont typeface="Arial" panose="020B0604020202020204" pitchFamily="34" charset="0"/>
              <a:buNone/>
            </a:pPr>
            <a:r>
              <a:rPr lang="en-US" sz="4000" dirty="0"/>
              <a:t>This chart shows the top features from our </a:t>
            </a:r>
            <a:r>
              <a:rPr lang="en-US" sz="4000" dirty="0" err="1"/>
              <a:t>LightGBM</a:t>
            </a:r>
            <a:r>
              <a:rPr lang="en-US" sz="4000" dirty="0"/>
              <a:t> model. </a:t>
            </a:r>
            <a:r>
              <a:rPr lang="en-US" sz="4000" b="1" dirty="0"/>
              <a:t>Course-related features</a:t>
            </a:r>
            <a:r>
              <a:rPr lang="en-US" sz="4000" dirty="0"/>
              <a:t> like assessment1_weighted_score are key, indicating that early assessment performance is a strong predictor of student outcomes. </a:t>
            </a:r>
            <a:r>
              <a:rPr lang="en-US" sz="4000" b="1" dirty="0"/>
              <a:t>VLE engagement features</a:t>
            </a:r>
            <a:r>
              <a:rPr lang="en-US" sz="4000" dirty="0"/>
              <a:t>—such as vle_avg_engagement_f4w and </a:t>
            </a:r>
            <a:r>
              <a:rPr lang="en-US" sz="4000" dirty="0" err="1"/>
              <a:t>oucontent_prop</a:t>
            </a:r>
            <a:r>
              <a:rPr lang="en-US" sz="4000" dirty="0"/>
              <a:t>—highlight the importance of active participation in online learning activities. Lastly, </a:t>
            </a:r>
            <a:r>
              <a:rPr lang="en-US" sz="4000" b="1" dirty="0"/>
              <a:t>demographic features</a:t>
            </a:r>
            <a:r>
              <a:rPr lang="en-US" sz="4000" dirty="0"/>
              <a:t> like </a:t>
            </a:r>
            <a:r>
              <a:rPr lang="en-US" sz="4000" dirty="0" err="1"/>
              <a:t>studied_credits</a:t>
            </a:r>
            <a:r>
              <a:rPr lang="en-US" sz="4000" dirty="0"/>
              <a:t> reveal that course load also is associated with success. </a:t>
            </a:r>
            <a:r>
              <a:rPr lang="en-US" sz="5400" dirty="0"/>
              <a:t>Note that while these features are considered important for prediction by the model, they are not necessarily the cause of a student's success or failure. Nevertheless, these insights can help us identify students who may benefit from extra support early on.</a:t>
            </a:r>
            <a:endParaRPr lang="en-US" sz="2800" b="0" dirty="0">
              <a:solidFill>
                <a:srgbClr val="000000"/>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2393B0D1-0721-687E-8293-39460024EB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8096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414FB-FCB8-427B-651D-C8DC6E0EF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676B5-A699-1422-2F67-25BC57E685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F206C7-A707-DB69-A0BA-235BDBAE2420}"/>
              </a:ext>
            </a:extLst>
          </p:cNvPr>
          <p:cNvSpPr>
            <a:spLocks noGrp="1"/>
          </p:cNvSpPr>
          <p:nvPr>
            <p:ph type="body" idx="1"/>
          </p:nvPr>
        </p:nvSpPr>
        <p:spPr/>
        <p:txBody>
          <a:bodyPr/>
          <a:lstStyle/>
          <a:p>
            <a:pPr>
              <a:buFont typeface="Arial" panose="020B0604020202020204" pitchFamily="34" charset="0"/>
              <a:buNone/>
            </a:pPr>
            <a:r>
              <a:rPr lang="en-US" sz="4000" dirty="0"/>
              <a:t>In conclusion, this project has successfully developed a model to predict at-risk students early, leveraging a combination of demographic, assessment, and engagement data. With </a:t>
            </a:r>
            <a:r>
              <a:rPr lang="en-US" sz="4000" dirty="0" err="1"/>
              <a:t>LightGBM</a:t>
            </a:r>
            <a:r>
              <a:rPr lang="en-US" sz="4000" dirty="0"/>
              <a:t> as our best-performing model, we demonstrated that early predictions can enable timely, targeted interventions, which in turn can enhance student retention and success.</a:t>
            </a:r>
            <a:endParaRPr lang="en-US" sz="2800" b="0" dirty="0">
              <a:solidFill>
                <a:srgbClr val="000000"/>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D07BF595-6554-E68E-BC45-F1D5C30E23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1719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me start with my own personal experience.</a:t>
            </a:r>
          </a:p>
          <a:p>
            <a:r>
              <a:rPr lang="en-US" dirty="0"/>
              <a:t>Back in 2010, I attended NZ Tertiary College to study early childhood education, and their course was online, which allowed me to download almost all my learning resources from the internet. At that time, I was really amazed by this type of delivery. Fast forward to today, online learning has become even more common as technology rapidly advances. &gt;</a:t>
            </a:r>
            <a:r>
              <a:rPr lang="en-GB" sz="1800" dirty="0">
                <a:effectLst/>
                <a:latin typeface="Arial" panose="020B0604020202020204" pitchFamily="34" charset="0"/>
                <a:ea typeface="Arial" panose="020B0604020202020204" pitchFamily="34" charset="0"/>
              </a:rPr>
              <a:t>the global online education market is projected to generate around $185.2 billion USD, with expected growth at an 8.56% annual rate through 2029. This trend is largely driven by an increased demand for flexible learning solutions that allow individuals to upskill or reskill, which is crucial in today’s evolving job market. </a:t>
            </a:r>
            <a:endParaRPr lang="en-US" dirty="0"/>
          </a:p>
          <a:p>
            <a:r>
              <a:rPr lang="en-US" dirty="0"/>
              <a:t>For example, I’m currently studying data science and AI at the Institute of Data and taking an advanced statistics course at the University of Auckland, both online, which gives me the flexibility I really value.</a:t>
            </a:r>
          </a:p>
          <a:p>
            <a:r>
              <a:rPr lang="en-US" dirty="0"/>
              <a:t>&gt;But with this growth in online education, Many institutions are facing new challenges, especially around keeping students engaged and helping them succeed. Financial pressures, especially after COVID, mean that retaining students is critical,. This project is about exploring ways to identify students who might need extra support early in their courses. By using predictive analytics, we aim to help institutions provide timely and targeted interventions, improving both student outcomes and overall retention.</a:t>
            </a:r>
          </a:p>
          <a:p>
            <a:r>
              <a:rPr lang="en-US" dirty="0"/>
              <a:t>, &gt;this boosts tuition revenue and reduces recruitment costs. &gt;It also enhances the institution's reputation, attracting more students and funding. &gt;Ultimately, it creates a more supportive environment that benefits both students and the institution's long-term success.</a:t>
            </a:r>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51661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1BCD8-2DE2-1454-F9E9-56E9C1D586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9442C-9577-4DAB-254C-9573C8E137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644D5-895D-6737-05CC-21F394476E27}"/>
              </a:ext>
            </a:extLst>
          </p:cNvPr>
          <p:cNvSpPr>
            <a:spLocks noGrp="1"/>
          </p:cNvSpPr>
          <p:nvPr>
            <p:ph type="body" idx="1"/>
          </p:nvPr>
        </p:nvSpPr>
        <p:spPr/>
        <p:txBody>
          <a:bodyPr/>
          <a:lstStyle/>
          <a:p>
            <a:pPr>
              <a:buFont typeface="Arial" panose="020B0604020202020204" pitchFamily="34" charset="0"/>
              <a:buNone/>
            </a:pPr>
            <a:r>
              <a:rPr lang="en-US" sz="4000" dirty="0"/>
              <a:t>For future work, we aim to focus on deployment and monitoring to ensure the model remains effective over time. We'll automate a data pipeline to refresh weekly updates, keeping predictions up-to-date. The plan also includes integrating the model into a dashboard to </a:t>
            </a:r>
            <a:r>
              <a:rPr lang="en-US" sz="4000" dirty="0" err="1"/>
              <a:t>visualise</a:t>
            </a:r>
            <a:r>
              <a:rPr lang="en-US" sz="4000" dirty="0"/>
              <a:t> at-risk predictions and highlight important features. Clustering insights will be added, allowing advisors to access student profiles and patterns easily, making </a:t>
            </a:r>
            <a:r>
              <a:rPr lang="en-US" sz="4000" dirty="0" err="1"/>
              <a:t>personalised</a:t>
            </a:r>
            <a:r>
              <a:rPr lang="en-US" sz="4000" dirty="0"/>
              <a:t> support strategies more achievable. Ongoing model monitoring will be crucial to track performance and retrain as needed. Beyond tertiary education, this model could potentially be adapted for use in primary and secondary schools, and even in early childhood settings. As an ECE teacher myself, where </a:t>
            </a:r>
            <a:r>
              <a:rPr lang="en-US" sz="4000" dirty="0" err="1"/>
              <a:t>individualised</a:t>
            </a:r>
            <a:r>
              <a:rPr lang="en-US" sz="4000" dirty="0"/>
              <a:t> planning is key, this kind of tool could one day support group-level insights and proactive interventions for younger learners.</a:t>
            </a:r>
            <a:endParaRPr lang="en-US" sz="2800" b="0" dirty="0">
              <a:solidFill>
                <a:srgbClr val="000000"/>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9F9FF98-BCDB-9DE4-C320-62CB625C25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05504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0798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15000"/>
              </a:lnSpc>
              <a:spcBef>
                <a:spcPts val="600"/>
              </a:spcBef>
              <a:spcAft>
                <a:spcPts val="600"/>
              </a:spcAft>
              <a:buFont typeface="Arial" panose="020B0604020202020204" pitchFamily="34" charset="0"/>
              <a:buChar char="●"/>
            </a:pP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3472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0E303-F8B1-1F29-364F-9532C38E3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AFAFD3-2121-D2BC-6277-FA041FB55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8C3DD9-F86D-E8F6-5228-3D2D16CE2D6F}"/>
              </a:ext>
            </a:extLst>
          </p:cNvPr>
          <p:cNvSpPr>
            <a:spLocks noGrp="1"/>
          </p:cNvSpPr>
          <p:nvPr>
            <p:ph type="body" idx="1"/>
          </p:nvPr>
        </p:nvSpPr>
        <p:spPr/>
        <p:txBody>
          <a:bodyPr/>
          <a:lstStyle/>
          <a:p>
            <a:r>
              <a:rPr lang="en-US" sz="2800" dirty="0"/>
              <a:t>simplified data science workflow for solving the business and data questions:</a:t>
            </a:r>
          </a:p>
          <a:p>
            <a:pPr>
              <a:buFont typeface="+mj-lt"/>
              <a:buAutoNum type="arabicPeriod"/>
            </a:pPr>
            <a:r>
              <a:rPr lang="en-US" sz="2800" b="1" dirty="0"/>
              <a:t>Data Extraction</a:t>
            </a:r>
            <a:r>
              <a:rPr lang="en-US" sz="2800" dirty="0"/>
              <a:t>: Collect raw data from various sources, including student demographics, VLE interaction logs, and early assessment scores.</a:t>
            </a:r>
          </a:p>
          <a:p>
            <a:pPr>
              <a:buFont typeface="+mj-lt"/>
              <a:buAutoNum type="arabicPeriod"/>
            </a:pPr>
            <a:r>
              <a:rPr lang="en-US" sz="2800" b="1" dirty="0"/>
              <a:t>Data Preprocessing /EDA</a:t>
            </a:r>
            <a:r>
              <a:rPr lang="en-US" sz="2800" dirty="0"/>
              <a:t>: Clean and prepare the data by handling missing values, </a:t>
            </a:r>
            <a:r>
              <a:rPr lang="en-US" sz="2800" dirty="0" err="1"/>
              <a:t>normalising</a:t>
            </a:r>
            <a:r>
              <a:rPr lang="en-US" sz="2800" dirty="0"/>
              <a:t> numerical attributes, and encoding categorical features.</a:t>
            </a:r>
          </a:p>
          <a:p>
            <a:pPr>
              <a:buFont typeface="+mj-lt"/>
              <a:buAutoNum type="arabicPeriod"/>
            </a:pPr>
            <a:r>
              <a:rPr lang="en-US" sz="2800" b="1" dirty="0"/>
              <a:t>Feature Engineering</a:t>
            </a:r>
            <a:r>
              <a:rPr lang="en-US" sz="2800" dirty="0"/>
              <a:t>: Create new features, such as weighted assessment scores, average engagement metrics, and proportions of VLE activity types, to capture deeper insights.</a:t>
            </a:r>
          </a:p>
          <a:p>
            <a:pPr>
              <a:buFont typeface="+mj-lt"/>
              <a:buAutoNum type="arabicPeriod"/>
            </a:pPr>
            <a:r>
              <a:rPr lang="en-US" sz="2800" b="1" dirty="0"/>
              <a:t>Clustering</a:t>
            </a:r>
            <a:r>
              <a:rPr lang="en-US" sz="2800" dirty="0"/>
              <a:t>: Apply clustering algorithms (e.g., K-Means) to segment students into groups based on engagement and performance patterns for targeted analysis.</a:t>
            </a:r>
          </a:p>
          <a:p>
            <a:pPr>
              <a:buFont typeface="+mj-lt"/>
              <a:buAutoNum type="arabicPeriod"/>
            </a:pPr>
            <a:r>
              <a:rPr lang="en-US" sz="2800" b="1" dirty="0"/>
              <a:t>Feature Selection</a:t>
            </a:r>
            <a:r>
              <a:rPr lang="en-US" sz="2800" dirty="0"/>
              <a:t>: Use methods like Lasso regression to select the most impactful features that contribute to predicting student outcomes.</a:t>
            </a:r>
          </a:p>
          <a:p>
            <a:pPr>
              <a:buFont typeface="+mj-lt"/>
              <a:buAutoNum type="arabicPeriod"/>
            </a:pPr>
            <a:r>
              <a:rPr lang="en-US" sz="2800" b="1" dirty="0"/>
              <a:t>Model Training</a:t>
            </a:r>
            <a:r>
              <a:rPr lang="en-US" sz="2800" dirty="0"/>
              <a:t>: Train various machine learning models (e.g., Logistic Regression, </a:t>
            </a:r>
            <a:r>
              <a:rPr lang="en-US" sz="2800" dirty="0" err="1"/>
              <a:t>LightGBM</a:t>
            </a:r>
            <a:r>
              <a:rPr lang="en-US" sz="2800" dirty="0"/>
              <a:t>, Neural Networks) using a stratified split and cross-validation to </a:t>
            </a:r>
            <a:r>
              <a:rPr lang="en-US" sz="2800" dirty="0" err="1"/>
              <a:t>optimise</a:t>
            </a:r>
            <a:r>
              <a:rPr lang="en-US" sz="2800" dirty="0"/>
              <a:t> performance.</a:t>
            </a:r>
          </a:p>
          <a:p>
            <a:pPr>
              <a:buFont typeface="+mj-lt"/>
              <a:buAutoNum type="arabicPeriod"/>
            </a:pPr>
            <a:r>
              <a:rPr lang="en-US" sz="2800" b="1" dirty="0"/>
              <a:t>Hyperparameter Tuning</a:t>
            </a:r>
            <a:r>
              <a:rPr lang="en-US" sz="2800" dirty="0"/>
              <a:t>: Fine-tune model parameters through grid search or other </a:t>
            </a:r>
            <a:r>
              <a:rPr lang="en-US" sz="2800" dirty="0" err="1"/>
              <a:t>optimisation</a:t>
            </a:r>
            <a:r>
              <a:rPr lang="en-US" sz="2800" dirty="0"/>
              <a:t> techniques to improve predictive accuracy and recall.</a:t>
            </a:r>
          </a:p>
          <a:p>
            <a:pPr>
              <a:buFont typeface="+mj-lt"/>
              <a:buAutoNum type="arabicPeriod"/>
            </a:pPr>
            <a:r>
              <a:rPr lang="en-US" sz="2800" b="1" dirty="0"/>
              <a:t>Model Evaluation</a:t>
            </a:r>
            <a:r>
              <a:rPr lang="en-US" sz="2800" dirty="0"/>
              <a:t>: Assess model performance using metrics such as F1 Score, Recall, and ROC AUC to ensure reliability and effectiveness.</a:t>
            </a:r>
          </a:p>
          <a:p>
            <a:pPr>
              <a:buFont typeface="+mj-lt"/>
              <a:buAutoNum type="arabicPeriod"/>
            </a:pPr>
            <a:r>
              <a:rPr lang="en-US" sz="2800" b="1" dirty="0"/>
              <a:t>Deployment &amp; Monitoring</a:t>
            </a:r>
            <a:r>
              <a:rPr lang="en-US" sz="2800" dirty="0"/>
              <a:t>: Implement the model into a dashboard for weekly updates and tracking, enabling timely interventions and ongoing model monitoring for maintenance and retraining as needed.</a:t>
            </a:r>
          </a:p>
          <a:p>
            <a:r>
              <a:rPr lang="en-US" sz="2800" dirty="0"/>
              <a:t>This workflow outlines the comprehensive steps to answer the business and data questions using a data science approach.</a:t>
            </a:r>
          </a:p>
          <a:p>
            <a:pPr marL="0" lvl="0" indent="0">
              <a:lnSpc>
                <a:spcPct val="115000"/>
              </a:lnSpc>
              <a:spcBef>
                <a:spcPts val="600"/>
              </a:spcBef>
              <a:spcAft>
                <a:spcPts val="600"/>
              </a:spcAft>
              <a:buFont typeface="Arial" panose="020B0604020202020204" pitchFamily="34" charset="0"/>
              <a:buNone/>
            </a:pP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F331A43-3EAB-B34E-D5DF-22671BB76E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6942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05F3F-82E0-AE56-5949-BE620F8350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031D2C-43D8-6B5A-7F77-1058102F89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6097E-E22D-48CD-19A5-07AACE040CA9}"/>
              </a:ext>
            </a:extLst>
          </p:cNvPr>
          <p:cNvSpPr>
            <a:spLocks noGrp="1"/>
          </p:cNvSpPr>
          <p:nvPr>
            <p:ph type="body" idx="1"/>
          </p:nvPr>
        </p:nvSpPr>
        <p:spPr/>
        <p:txBody>
          <a:bodyPr/>
          <a:lstStyle/>
          <a:p>
            <a:pPr marL="342900" lvl="0" indent="-342900">
              <a:lnSpc>
                <a:spcPct val="115000"/>
              </a:lnSpc>
              <a:spcBef>
                <a:spcPts val="600"/>
              </a:spcBef>
              <a:spcAft>
                <a:spcPts val="600"/>
              </a:spcAft>
              <a:buFont typeface="Arial" panose="020B0604020202020204" pitchFamily="34" charset="0"/>
              <a:buChar char="●"/>
            </a:pPr>
            <a:r>
              <a:rPr lang="en-GB" sz="1800" b="1" u="none" strike="noStrike" dirty="0">
                <a:effectLst/>
                <a:latin typeface="Arial" panose="020B0604020202020204" pitchFamily="34" charset="0"/>
                <a:ea typeface="Arial" panose="020B0604020202020204" pitchFamily="34" charset="0"/>
              </a:rPr>
              <a:t>People who can benefit from this project</a:t>
            </a:r>
          </a:p>
          <a:p>
            <a:pPr marL="342900" lvl="0" indent="-342900">
              <a:lnSpc>
                <a:spcPct val="115000"/>
              </a:lnSpc>
              <a:spcBef>
                <a:spcPts val="600"/>
              </a:spcBef>
              <a:spcAft>
                <a:spcPts val="600"/>
              </a:spcAft>
              <a:buFont typeface="Arial" panose="020B0604020202020204" pitchFamily="34" charset="0"/>
              <a:buChar char="●"/>
            </a:pPr>
            <a:r>
              <a:rPr lang="en-GB" sz="1800" b="1" u="none" strike="noStrike" dirty="0">
                <a:effectLst/>
                <a:latin typeface="Arial" panose="020B0604020202020204" pitchFamily="34" charset="0"/>
                <a:ea typeface="Arial" panose="020B0604020202020204" pitchFamily="34" charset="0"/>
              </a:rPr>
              <a:t>Course Tutors and Academic Advisors</a:t>
            </a:r>
            <a:br>
              <a:rPr lang="en-NZ" sz="1800" u="none" strike="noStrike" dirty="0">
                <a:effectLst/>
                <a:latin typeface="Times New Roman" panose="02020603050405020304" pitchFamily="18" charset="0"/>
                <a:ea typeface="Times New Roman" panose="02020603050405020304" pitchFamily="18" charset="0"/>
              </a:rPr>
            </a:br>
            <a:r>
              <a:rPr lang="en-NZ" sz="1800" i="1" u="none" strike="noStrike" dirty="0">
                <a:effectLst/>
                <a:latin typeface="Times New Roman" panose="02020603050405020304" pitchFamily="18" charset="0"/>
                <a:ea typeface="Times New Roman" panose="02020603050405020304" pitchFamily="18" charset="0"/>
              </a:rPr>
              <a:t>Why they care</a:t>
            </a:r>
            <a:r>
              <a:rPr lang="en-NZ" sz="1800" u="none" strike="noStrike" dirty="0">
                <a:effectLst/>
                <a:latin typeface="Times New Roman" panose="02020603050405020304" pitchFamily="18" charset="0"/>
                <a:ea typeface="Times New Roman" panose="02020603050405020304" pitchFamily="18" charset="0"/>
              </a:rPr>
              <a:t>: </a:t>
            </a:r>
            <a:r>
              <a:rPr lang="en-GB" sz="1800" u="none" strike="noStrike" dirty="0">
                <a:effectLst/>
                <a:latin typeface="Arial" panose="020B0604020202020204" pitchFamily="34" charset="0"/>
                <a:ea typeface="Arial" panose="020B0604020202020204" pitchFamily="34" charset="0"/>
              </a:rPr>
              <a:t>Tutors and advisors directly support students’ academic success, and effective, data-driven identification of at-risk students enables earlier interventions.</a:t>
            </a:r>
            <a:br>
              <a:rPr lang="en-GB" sz="1800" u="none" strike="noStrike" dirty="0">
                <a:effectLst/>
                <a:latin typeface="Arial" panose="020B0604020202020204" pitchFamily="34" charset="0"/>
                <a:ea typeface="Arial" panose="020B0604020202020204" pitchFamily="34" charset="0"/>
              </a:rPr>
            </a:br>
            <a:r>
              <a:rPr lang="en-GB" sz="1800" i="1" u="none" strike="noStrike" dirty="0">
                <a:effectLst/>
                <a:latin typeface="Arial" panose="020B0604020202020204" pitchFamily="34" charset="0"/>
                <a:ea typeface="Arial" panose="020B0604020202020204" pitchFamily="34" charset="0"/>
              </a:rPr>
              <a:t>Expectations</a:t>
            </a:r>
            <a:r>
              <a:rPr lang="en-GB" sz="1800" u="none" strike="noStrike" dirty="0">
                <a:effectLst/>
                <a:latin typeface="Arial" panose="020B0604020202020204" pitchFamily="34" charset="0"/>
                <a:ea typeface="Arial" panose="020B0604020202020204" pitchFamily="34" charset="0"/>
              </a:rPr>
              <a:t>: Accurate, actionable predictions on at-risk students and an accessible dashboard that supports proactive student engagement.</a:t>
            </a:r>
            <a:endParaRPr lang="en-NZ" sz="1800" u="none" strike="noStrike" dirty="0">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GB" sz="1800" b="1" u="none" strike="noStrike" dirty="0">
                <a:effectLst/>
                <a:latin typeface="Arial" panose="020B0604020202020204" pitchFamily="34" charset="0"/>
                <a:ea typeface="Arial" panose="020B0604020202020204" pitchFamily="34" charset="0"/>
              </a:rPr>
              <a:t>University / Online Training Administration</a:t>
            </a:r>
            <a:br>
              <a:rPr lang="en-NZ" sz="1800" u="none" strike="noStrike" dirty="0">
                <a:effectLst/>
                <a:latin typeface="Times New Roman" panose="02020603050405020304" pitchFamily="18" charset="0"/>
                <a:ea typeface="Times New Roman" panose="02020603050405020304" pitchFamily="18" charset="0"/>
              </a:rPr>
            </a:br>
            <a:r>
              <a:rPr lang="en-NZ" sz="1800" i="1" u="none" strike="noStrike" dirty="0">
                <a:effectLst/>
                <a:latin typeface="Times New Roman" panose="02020603050405020304" pitchFamily="18" charset="0"/>
                <a:ea typeface="Times New Roman" panose="02020603050405020304" pitchFamily="18" charset="0"/>
              </a:rPr>
              <a:t>Why they care</a:t>
            </a:r>
            <a:r>
              <a:rPr lang="en-NZ" sz="1800" u="none" strike="noStrike" dirty="0">
                <a:effectLst/>
                <a:latin typeface="Times New Roman" panose="02020603050405020304" pitchFamily="18" charset="0"/>
                <a:ea typeface="Times New Roman" panose="02020603050405020304" pitchFamily="18" charset="0"/>
              </a:rPr>
              <a:t>: </a:t>
            </a:r>
            <a:r>
              <a:rPr lang="en-GB" sz="1800" u="none" strike="noStrike" dirty="0">
                <a:effectLst/>
                <a:latin typeface="Arial" panose="020B0604020202020204" pitchFamily="34" charset="0"/>
                <a:ea typeface="Arial" panose="020B0604020202020204" pitchFamily="34" charset="0"/>
              </a:rPr>
              <a:t>Administrators focus on improving retention rates and student satisfaction, which impact university funding and reputation.</a:t>
            </a:r>
            <a:br>
              <a:rPr lang="en-NZ" sz="1800" u="none" strike="noStrike" dirty="0">
                <a:effectLst/>
                <a:latin typeface="Times New Roman" panose="02020603050405020304" pitchFamily="18" charset="0"/>
                <a:ea typeface="Times New Roman" panose="02020603050405020304" pitchFamily="18" charset="0"/>
              </a:rPr>
            </a:br>
            <a:r>
              <a:rPr lang="en-NZ" sz="1800" i="1" u="none" strike="noStrike" dirty="0">
                <a:effectLst/>
                <a:latin typeface="Times New Roman" panose="02020603050405020304" pitchFamily="18" charset="0"/>
                <a:ea typeface="Times New Roman" panose="02020603050405020304" pitchFamily="18" charset="0"/>
              </a:rPr>
              <a:t>Expectations</a:t>
            </a:r>
            <a:r>
              <a:rPr lang="en-NZ" sz="1800" u="none" strike="noStrike" dirty="0">
                <a:effectLst/>
                <a:latin typeface="Times New Roman" panose="02020603050405020304" pitchFamily="18" charset="0"/>
                <a:ea typeface="Times New Roman" panose="02020603050405020304" pitchFamily="18" charset="0"/>
              </a:rPr>
              <a:t>: </a:t>
            </a:r>
            <a:r>
              <a:rPr lang="en-GB" sz="1800" u="none" strike="noStrike" dirty="0">
                <a:effectLst/>
                <a:latin typeface="Arial" panose="020B0604020202020204" pitchFamily="34" charset="0"/>
                <a:ea typeface="Arial" panose="020B0604020202020204" pitchFamily="34" charset="0"/>
              </a:rPr>
              <a:t>A scalable tool that integrates with existing systems, offers data-driven insights, and supports institutional goals around retention and student success.</a:t>
            </a:r>
            <a:endParaRPr lang="en-NZ" sz="1800" u="none" strike="noStrike" dirty="0">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GB" sz="1800" b="1" u="none" strike="noStrike" dirty="0">
                <a:effectLst/>
                <a:latin typeface="Arial" panose="020B0604020202020204" pitchFamily="34" charset="0"/>
                <a:ea typeface="Arial" panose="020B0604020202020204" pitchFamily="34" charset="0"/>
              </a:rPr>
              <a:t>Students</a:t>
            </a:r>
            <a:br>
              <a:rPr lang="en-NZ" sz="1800" u="none" strike="noStrike" dirty="0">
                <a:effectLst/>
                <a:latin typeface="Times New Roman" panose="02020603050405020304" pitchFamily="18" charset="0"/>
                <a:ea typeface="Times New Roman" panose="02020603050405020304" pitchFamily="18" charset="0"/>
              </a:rPr>
            </a:br>
            <a:r>
              <a:rPr lang="en-NZ" sz="1800" i="1" u="none" strike="noStrike" dirty="0">
                <a:effectLst/>
                <a:latin typeface="Times New Roman" panose="02020603050405020304" pitchFamily="18" charset="0"/>
                <a:ea typeface="Times New Roman" panose="02020603050405020304" pitchFamily="18" charset="0"/>
              </a:rPr>
              <a:t>Why they care</a:t>
            </a:r>
            <a:r>
              <a:rPr lang="en-NZ" sz="1800" u="none" strike="noStrike" dirty="0">
                <a:effectLst/>
                <a:latin typeface="Times New Roman" panose="02020603050405020304" pitchFamily="18" charset="0"/>
                <a:ea typeface="Times New Roman" panose="02020603050405020304" pitchFamily="18" charset="0"/>
              </a:rPr>
              <a:t>: </a:t>
            </a:r>
            <a:r>
              <a:rPr lang="en-GB" sz="1800" u="none" strike="noStrike" dirty="0">
                <a:effectLst/>
                <a:latin typeface="Arial" panose="020B0604020202020204" pitchFamily="34" charset="0"/>
                <a:ea typeface="Arial" panose="020B0604020202020204" pitchFamily="34" charset="0"/>
              </a:rPr>
              <a:t>Students benefit from personalised support to improve academic outcomes and avoid failure.</a:t>
            </a:r>
            <a:br>
              <a:rPr lang="en-NZ" sz="1800" u="none" strike="noStrike" dirty="0">
                <a:effectLst/>
                <a:latin typeface="Times New Roman" panose="02020603050405020304" pitchFamily="18" charset="0"/>
                <a:ea typeface="Times New Roman" panose="02020603050405020304" pitchFamily="18" charset="0"/>
              </a:rPr>
            </a:br>
            <a:r>
              <a:rPr lang="en-NZ" sz="1800" i="1" u="none" strike="noStrike" dirty="0">
                <a:effectLst/>
                <a:latin typeface="Times New Roman" panose="02020603050405020304" pitchFamily="18" charset="0"/>
                <a:ea typeface="Times New Roman" panose="02020603050405020304" pitchFamily="18" charset="0"/>
              </a:rPr>
              <a:t>Expectations</a:t>
            </a:r>
            <a:r>
              <a:rPr lang="en-NZ" sz="1800" u="none" strike="noStrike" dirty="0">
                <a:effectLst/>
                <a:latin typeface="Times New Roman" panose="02020603050405020304" pitchFamily="18" charset="0"/>
                <a:ea typeface="Times New Roman" panose="02020603050405020304" pitchFamily="18" charset="0"/>
              </a:rPr>
              <a:t>: </a:t>
            </a:r>
            <a:r>
              <a:rPr lang="en-GB" sz="1800" u="none" strike="noStrike" dirty="0">
                <a:effectLst/>
                <a:latin typeface="Arial" panose="020B0604020202020204" pitchFamily="34" charset="0"/>
                <a:ea typeface="Arial" panose="020B0604020202020204" pitchFamily="34" charset="0"/>
              </a:rPr>
              <a:t>Meaningful feedback, early alerts for struggling students, and guidance on academic improvement strategies</a:t>
            </a:r>
            <a:r>
              <a:rPr lang="en-NZ" sz="1800" u="none" strike="noStrike" dirty="0">
                <a:effectLst/>
                <a:latin typeface="Times New Roman" panose="02020603050405020304" pitchFamily="18" charset="0"/>
                <a:ea typeface="Times New Roman" panose="02020603050405020304" pitchFamily="18" charset="0"/>
              </a:rPr>
              <a:t>.</a:t>
            </a:r>
          </a:p>
        </p:txBody>
      </p:sp>
      <p:sp>
        <p:nvSpPr>
          <p:cNvPr id="4" name="Slide Number Placeholder 3">
            <a:extLst>
              <a:ext uri="{FF2B5EF4-FFF2-40B4-BE49-F238E27FC236}">
                <a16:creationId xmlns:a16="http://schemas.microsoft.com/office/drawing/2014/main" id="{50180242-4D2A-5B2E-4E36-9A7C9CE07F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3814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 panose="020B0604020202020204" pitchFamily="34" charset="0"/>
                <a:ea typeface="Arial" panose="020B0604020202020204" pitchFamily="34" charset="0"/>
              </a:rPr>
              <a:t>(Source: </a:t>
            </a:r>
            <a:r>
              <a:rPr lang="en-NZ" sz="1800" u="sng" dirty="0">
                <a:solidFill>
                  <a:srgbClr val="0000FF"/>
                </a:solidFill>
                <a:effectLst/>
                <a:latin typeface="Arial" panose="020B0604020202020204" pitchFamily="34" charset="0"/>
                <a:ea typeface="Arial" panose="020B0604020202020204" pitchFamily="34" charset="0"/>
                <a:hlinkClick r:id="rId3"/>
              </a:rPr>
              <a:t>https://analyse.kmi.open.ac.uk/open_dataset#description</a:t>
            </a:r>
            <a:r>
              <a:rPr lang="en-GB" sz="1800" dirty="0">
                <a:effectLst/>
                <a:latin typeface="Arial" panose="020B0604020202020204" pitchFamily="34" charset="0"/>
                <a:ea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This dataset comes from the Open University in the UK, which provides large-scale distance learning. Students access course materials and submit assignments via a Virtual Learning Environment, or VLE. The university uses various interventions to support at-risk students, like phone calls from support teams. The goal of the OU </a:t>
            </a:r>
            <a:r>
              <a:rPr lang="en-US" sz="4000" dirty="0" err="1"/>
              <a:t>Analyse</a:t>
            </a:r>
            <a:r>
              <a:rPr lang="en-US" sz="4000" dirty="0"/>
              <a:t> project is to predict students at risk of failing early on to enable meaningful and cost-effective interventions.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&gt;As you can see from the </a:t>
            </a:r>
            <a:r>
              <a:rPr lang="en-US" sz="4000" dirty="0" err="1"/>
              <a:t>db</a:t>
            </a:r>
            <a:r>
              <a:rPr lang="en-US" sz="4000" dirty="0"/>
              <a:t> schema diagram, it has 7 csv files, including about 32,000 student records, covering demographics, assessments, VLE activity, and other attributes. Our binary target is the “at-risk” status, derived from final course results.</a:t>
            </a:r>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997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41ECB-01AE-19E3-F24B-23069F3B52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826A5-0CE6-5B27-194F-656FC3501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9202EC-FA62-9546-0021-AF355E3BDA4C}"/>
              </a:ext>
            </a:extLst>
          </p:cNvPr>
          <p:cNvSpPr>
            <a:spLocks noGrp="1"/>
          </p:cNvSpPr>
          <p:nvPr>
            <p:ph type="body" idx="1"/>
          </p:nvPr>
        </p:nvSpPr>
        <p:spPr/>
        <p:txBody>
          <a:bodyPr/>
          <a:lstStyle/>
          <a:p>
            <a:pPr marL="0" lvl="0" indent="0">
              <a:lnSpc>
                <a:spcPct val="115000"/>
              </a:lnSpc>
              <a:spcBef>
                <a:spcPts val="600"/>
              </a:spcBef>
              <a:spcAft>
                <a:spcPts val="600"/>
              </a:spcAft>
              <a:buFont typeface="Arial" panose="020B0604020202020204" pitchFamily="34" charset="0"/>
              <a:buNone/>
            </a:pPr>
            <a:r>
              <a:rPr lang="en-US" sz="2800" dirty="0"/>
              <a:t>The original target has 4 different classes. For this project, we created a binary target called "at-risk." &gt;because simplifying to a binary target helps make predictions more focused and aligns with the goal of identifying students who need early support.</a:t>
            </a:r>
          </a:p>
          <a:p>
            <a:pPr marL="0" lvl="0" indent="0">
              <a:lnSpc>
                <a:spcPct val="115000"/>
              </a:lnSpc>
              <a:spcBef>
                <a:spcPts val="600"/>
              </a:spcBef>
              <a:spcAft>
                <a:spcPts val="600"/>
              </a:spcAft>
              <a:buFont typeface="Arial" panose="020B0604020202020204" pitchFamily="34" charset="0"/>
              <a:buNone/>
            </a:pPr>
            <a:r>
              <a:rPr lang="en-US" sz="2800" dirty="0"/>
              <a:t>&gt;Students who failed or withdrew were marked as 1, meaning "at-risk,"</a:t>
            </a:r>
          </a:p>
          <a:p>
            <a:pPr marL="0" lvl="0" indent="0">
              <a:lnSpc>
                <a:spcPct val="115000"/>
              </a:lnSpc>
              <a:spcBef>
                <a:spcPts val="600"/>
              </a:spcBef>
              <a:spcAft>
                <a:spcPts val="600"/>
              </a:spcAft>
              <a:buFont typeface="Arial" panose="020B0604020202020204" pitchFamily="34" charset="0"/>
              <a:buNone/>
            </a:pPr>
            <a:r>
              <a:rPr lang="en-US" sz="2800" dirty="0"/>
              <a:t>We also excluded students who unregistered within the first 4 weeks to have meaningful prediction. This gives us about 12,000 at-risk students and 15,000 not at-risk students. </a:t>
            </a: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AE0EE5F8-B919-481B-1B72-029337E26C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12118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95A13-9EDB-C3AD-AD92-C8F1CAAEF1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0114D4-3EC8-8776-830F-FE23154AFE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356606-16C4-A17E-0942-97A3CD07D582}"/>
              </a:ext>
            </a:extLst>
          </p:cNvPr>
          <p:cNvSpPr>
            <a:spLocks noGrp="1"/>
          </p:cNvSpPr>
          <p:nvPr>
            <p:ph type="body" idx="1"/>
          </p:nvPr>
        </p:nvSpPr>
        <p:spPr/>
        <p:txBody>
          <a:bodyPr/>
          <a:lstStyle/>
          <a:p>
            <a:r>
              <a:rPr lang="en-US" sz="2800" dirty="0"/>
              <a:t>There are many features in the dataset, but here we’re focusing on some key features. Let’s start with the categorical ones. </a:t>
            </a:r>
          </a:p>
          <a:p>
            <a:r>
              <a:rPr lang="en-US" sz="2800" dirty="0"/>
              <a:t>&gt;In the first graph, we see that students with lower education levels have a higher proportion of at-risk status, especially those with qualifications lower than A-Level. </a:t>
            </a:r>
          </a:p>
          <a:p>
            <a:r>
              <a:rPr lang="en-US" sz="2800" dirty="0"/>
              <a:t>&gt;The second graph shows gender distribution, where both males and females have similar proportions, but males slightly have more at-risk students. </a:t>
            </a:r>
          </a:p>
          <a:p>
            <a:r>
              <a:rPr lang="en-US" sz="2800" dirty="0"/>
              <a:t>This kind of insight helps us understand where additional support might be needed based on demographics.</a:t>
            </a: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20A8B4BC-00B0-1639-8326-73F17CA6B5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62325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63993-BA62-4781-8488-DFBED695AC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F6BB27-64EF-E4AA-38BC-12A3303E4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8981BF-DAEF-2401-513E-A9BB13931477}"/>
              </a:ext>
            </a:extLst>
          </p:cNvPr>
          <p:cNvSpPr>
            <a:spLocks noGrp="1"/>
          </p:cNvSpPr>
          <p:nvPr>
            <p:ph type="body" idx="1"/>
          </p:nvPr>
        </p:nvSpPr>
        <p:spPr/>
        <p:txBody>
          <a:bodyPr/>
          <a:lstStyle/>
          <a:p>
            <a:pPr marL="0" lvl="0" indent="0">
              <a:lnSpc>
                <a:spcPct val="115000"/>
              </a:lnSpc>
              <a:spcBef>
                <a:spcPts val="600"/>
              </a:spcBef>
              <a:spcAft>
                <a:spcPts val="600"/>
              </a:spcAft>
              <a:buFont typeface="Arial" panose="020B0604020202020204" pitchFamily="34" charset="0"/>
              <a:buNone/>
            </a:pPr>
            <a:r>
              <a:rPr lang="en-US" sz="2800" dirty="0"/>
              <a:t>Here we see three key numeric features related to student risk. </a:t>
            </a:r>
          </a:p>
          <a:p>
            <a:pPr marL="0" lvl="0" indent="0">
              <a:lnSpc>
                <a:spcPct val="115000"/>
              </a:lnSpc>
              <a:spcBef>
                <a:spcPts val="600"/>
              </a:spcBef>
              <a:spcAft>
                <a:spcPts val="600"/>
              </a:spcAft>
              <a:buFont typeface="Arial" panose="020B0604020202020204" pitchFamily="34" charset="0"/>
              <a:buNone/>
            </a:pPr>
            <a:r>
              <a:rPr lang="en-US" sz="2800" dirty="0"/>
              <a:t>First, </a:t>
            </a:r>
            <a:r>
              <a:rPr lang="en-US" sz="2800" b="1" dirty="0"/>
              <a:t>vle_active_days_f4w</a:t>
            </a:r>
            <a:r>
              <a:rPr lang="en-US" sz="2800" dirty="0"/>
              <a:t> shows that at-risk students (the orange one) tend to have fewer active days in the VLE, highlighting low engagement early on. </a:t>
            </a:r>
          </a:p>
          <a:p>
            <a:pPr marL="0" lvl="0" indent="0">
              <a:lnSpc>
                <a:spcPct val="115000"/>
              </a:lnSpc>
              <a:spcBef>
                <a:spcPts val="600"/>
              </a:spcBef>
              <a:spcAft>
                <a:spcPts val="600"/>
              </a:spcAft>
              <a:buFont typeface="Arial" panose="020B0604020202020204" pitchFamily="34" charset="0"/>
              <a:buNone/>
            </a:pPr>
            <a:r>
              <a:rPr lang="en-US" sz="2800" dirty="0"/>
              <a:t>Next, the </a:t>
            </a:r>
            <a:r>
              <a:rPr lang="en-US" sz="2800" b="1" dirty="0" err="1"/>
              <a:t>oucontent</a:t>
            </a:r>
            <a:r>
              <a:rPr lang="en-US" sz="2800" dirty="0"/>
              <a:t> feature, which tracks clicks on course content, shows that not-at-risk students (the blue one on top) generally have more content interactions. </a:t>
            </a:r>
          </a:p>
          <a:p>
            <a:pPr marL="0" lvl="0" indent="0">
              <a:lnSpc>
                <a:spcPct val="115000"/>
              </a:lnSpc>
              <a:spcBef>
                <a:spcPts val="600"/>
              </a:spcBef>
              <a:spcAft>
                <a:spcPts val="600"/>
              </a:spcAft>
              <a:buFont typeface="Arial" panose="020B0604020202020204" pitchFamily="34" charset="0"/>
              <a:buNone/>
            </a:pPr>
            <a:r>
              <a:rPr lang="en-US" sz="2800" dirty="0"/>
              <a:t>Finally, </a:t>
            </a:r>
            <a:r>
              <a:rPr lang="en-US" sz="2800" b="1" dirty="0" err="1"/>
              <a:t>studied_credits</a:t>
            </a:r>
            <a:r>
              <a:rPr lang="en-US" sz="2800" dirty="0"/>
              <a:t> reveals a trend where at-risk students (the yellow on the right) typically take for slightly more credits, potentially indicating higher course workloads. </a:t>
            </a:r>
          </a:p>
          <a:p>
            <a:pPr marL="0" lvl="0" indent="0">
              <a:lnSpc>
                <a:spcPct val="115000"/>
              </a:lnSpc>
              <a:spcBef>
                <a:spcPts val="600"/>
              </a:spcBef>
              <a:spcAft>
                <a:spcPts val="600"/>
              </a:spcAft>
              <a:buFont typeface="Arial" panose="020B0604020202020204" pitchFamily="34" charset="0"/>
              <a:buNone/>
            </a:pPr>
            <a:r>
              <a:rPr lang="en-US" sz="2800" dirty="0"/>
              <a:t>These insights can help us identify students who may benefit from early interventions.</a:t>
            </a:r>
            <a:endParaRPr lang="en-NZ" sz="1800" u="none" strike="noStrike"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4DC7AA2-1007-36BC-4400-63CED94F877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6F0FF4-BFB0-4A0D-A8DC-1A09F4D8EE18}" type="slidenum">
              <a:rPr kumimoji="0" lang="en-NZ"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NZ"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96566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3345-7304-ECA2-3CA7-AB12CAAD9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3F501DE-24EA-AABC-99D2-67C859B1F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14F825E2-5695-2AD8-7FF0-2BCB4431C7DC}"/>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5" name="Footer Placeholder 4">
            <a:extLst>
              <a:ext uri="{FF2B5EF4-FFF2-40B4-BE49-F238E27FC236}">
                <a16:creationId xmlns:a16="http://schemas.microsoft.com/office/drawing/2014/main" id="{B78C8B92-3EE8-28E3-15D0-51CEB5E2D83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2C85567-1631-275B-8AAB-A9D8C60BF1E0}"/>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85835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1665-48F9-BF0F-7C42-40E6595DEDD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3BF503F-22F0-EC18-C948-2034481FF2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A9E88FF-B56B-274D-E2A5-7453AD0D35DA}"/>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5" name="Footer Placeholder 4">
            <a:extLst>
              <a:ext uri="{FF2B5EF4-FFF2-40B4-BE49-F238E27FC236}">
                <a16:creationId xmlns:a16="http://schemas.microsoft.com/office/drawing/2014/main" id="{0F3AE032-8614-7D89-365B-F05AE6FB064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080CFAF-C6F1-B416-4205-72DEF413D4D6}"/>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119814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1328A-BD9A-20C5-7D07-F321C0A9A3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794F50C-7E21-4281-8A6F-2A01D8151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0F20838-7720-E0E0-7C50-A07DAC861B5F}"/>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5" name="Footer Placeholder 4">
            <a:extLst>
              <a:ext uri="{FF2B5EF4-FFF2-40B4-BE49-F238E27FC236}">
                <a16:creationId xmlns:a16="http://schemas.microsoft.com/office/drawing/2014/main" id="{2A24CC26-6A41-66A5-ECC2-E77E67BC16B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5BF124-DD43-B61F-A800-93593C626CCF}"/>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2464832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11/1/2024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02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11/1/2024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27637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11/1/2024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91972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11/1/2024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7222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11/1/2024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21292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11/1/2024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0547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11/1/2024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64410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11/1/2024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5689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B4C7-B849-9684-516C-C35FCE2963A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E681A1B-CDDB-508B-13B9-0FB82607B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1815F49-ED5E-225F-8D37-70116051626B}"/>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5" name="Footer Placeholder 4">
            <a:extLst>
              <a:ext uri="{FF2B5EF4-FFF2-40B4-BE49-F238E27FC236}">
                <a16:creationId xmlns:a16="http://schemas.microsoft.com/office/drawing/2014/main" id="{948920CC-84BC-2F0C-EA63-61202268535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E79FEC1-6A9A-411D-DE63-F8FCD8133AE8}"/>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3693859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11/1/2024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78478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11/1/2024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43773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11/1/2024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49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74DD-99FB-5201-3134-4A31B5A48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236573F-7AFB-DA7E-BC80-0D40B04D41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E700E1-6028-D743-CC01-520EC49E532E}"/>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5" name="Footer Placeholder 4">
            <a:extLst>
              <a:ext uri="{FF2B5EF4-FFF2-40B4-BE49-F238E27FC236}">
                <a16:creationId xmlns:a16="http://schemas.microsoft.com/office/drawing/2014/main" id="{3751D520-6EE5-6ED7-384A-25221342F7B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160DBA7-2236-6AEA-7107-CBFBC41BE17A}"/>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419172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6F6E-1DAE-6C5F-9969-EE97F045AE1E}"/>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2A175C9-4BE9-71B8-6165-6839C049B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30522FB-E662-3114-4941-354B84BA0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DA491DCB-1AE8-4011-DE60-45E4E091C0FD}"/>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6" name="Footer Placeholder 5">
            <a:extLst>
              <a:ext uri="{FF2B5EF4-FFF2-40B4-BE49-F238E27FC236}">
                <a16:creationId xmlns:a16="http://schemas.microsoft.com/office/drawing/2014/main" id="{632337B6-B3E0-74CC-8741-BAA965E589E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04F4B3A-165C-89E2-149E-21680816FE1B}"/>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150825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6365-5235-7136-2D93-91C570A2248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BEE6B43-3786-C87F-F681-8D0554A12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988C6-E1BC-9D6D-9A29-D7251510D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724CF17F-8DB9-733B-E577-5EC32AAA2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4040CC-8A60-3789-8CA1-6863E0132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69A6DEA-7FA7-80F8-4468-430B9C0A1D2A}"/>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8" name="Footer Placeholder 7">
            <a:extLst>
              <a:ext uri="{FF2B5EF4-FFF2-40B4-BE49-F238E27FC236}">
                <a16:creationId xmlns:a16="http://schemas.microsoft.com/office/drawing/2014/main" id="{DC87D3CA-CC73-8470-93AB-689A4B51779C}"/>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3649CF62-4BAE-4EEB-94F6-F03EC35DCF3E}"/>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265364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10B7-ECBC-DF08-D1C4-60EEF9230192}"/>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7FAC6C43-AD1A-A266-0D6A-E92BDD1E53DA}"/>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4" name="Footer Placeholder 3">
            <a:extLst>
              <a:ext uri="{FF2B5EF4-FFF2-40B4-BE49-F238E27FC236}">
                <a16:creationId xmlns:a16="http://schemas.microsoft.com/office/drawing/2014/main" id="{7BDB3840-F8C1-9A3B-1B0B-FA725E03B80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2E874BE-3573-47C9-A000-9164B37D38F6}"/>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351291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12DFC-4A98-A8D6-741F-351F1B0DD357}"/>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3" name="Footer Placeholder 2">
            <a:extLst>
              <a:ext uri="{FF2B5EF4-FFF2-40B4-BE49-F238E27FC236}">
                <a16:creationId xmlns:a16="http://schemas.microsoft.com/office/drawing/2014/main" id="{B9F5096B-CEB0-0ED5-62D5-5CD5220D1B2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7EB0F58F-ED5C-9842-BE58-5183CF186179}"/>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383365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77E5-6B93-10DD-A7B2-55050FCB5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057A069-DDFF-8190-2F3E-F7B09FD7A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1ABB3D5-3A86-32B7-DEA1-BA5F9889A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22A0F-D9AE-134F-90C3-A38212C9D97D}"/>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6" name="Footer Placeholder 5">
            <a:extLst>
              <a:ext uri="{FF2B5EF4-FFF2-40B4-BE49-F238E27FC236}">
                <a16:creationId xmlns:a16="http://schemas.microsoft.com/office/drawing/2014/main" id="{C776D7AA-7221-0BEB-6DF6-D03BC08673A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5405068-2616-8CAF-CADF-5549045B570C}"/>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311698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6106-3E3C-C65A-E180-20B472A31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52E8236-56ED-4D17-FE67-D10A70DEA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961DDDDA-CEAB-A1CB-CB7B-6C59D49A3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D8B83-8CCA-261D-82CB-2405AA15F3B1}"/>
              </a:ext>
            </a:extLst>
          </p:cNvPr>
          <p:cNvSpPr>
            <a:spLocks noGrp="1"/>
          </p:cNvSpPr>
          <p:nvPr>
            <p:ph type="dt" sz="half" idx="10"/>
          </p:nvPr>
        </p:nvSpPr>
        <p:spPr/>
        <p:txBody>
          <a:bodyPr/>
          <a:lstStyle/>
          <a:p>
            <a:fld id="{55F77057-9D69-4539-AB6E-C3CA2E546833}" type="datetimeFigureOut">
              <a:rPr lang="en-NZ" smtClean="0"/>
              <a:t>1/11/2024</a:t>
            </a:fld>
            <a:endParaRPr lang="en-NZ"/>
          </a:p>
        </p:txBody>
      </p:sp>
      <p:sp>
        <p:nvSpPr>
          <p:cNvPr id="6" name="Footer Placeholder 5">
            <a:extLst>
              <a:ext uri="{FF2B5EF4-FFF2-40B4-BE49-F238E27FC236}">
                <a16:creationId xmlns:a16="http://schemas.microsoft.com/office/drawing/2014/main" id="{4925180E-31CC-2F61-53C6-BEF7656A920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D0D7E05-3176-51C0-620C-73CEFAA69452}"/>
              </a:ext>
            </a:extLst>
          </p:cNvPr>
          <p:cNvSpPr>
            <a:spLocks noGrp="1"/>
          </p:cNvSpPr>
          <p:nvPr>
            <p:ph type="sldNum" sz="quarter" idx="12"/>
          </p:nvPr>
        </p:nvSpPr>
        <p:spPr/>
        <p:txBody>
          <a:bodyPr/>
          <a:lstStyle/>
          <a:p>
            <a:fld id="{479D0CA7-8E81-4C00-81C9-6EA1657A69AE}" type="slidenum">
              <a:rPr lang="en-NZ" smtClean="0"/>
              <a:t>‹#›</a:t>
            </a:fld>
            <a:endParaRPr lang="en-NZ"/>
          </a:p>
        </p:txBody>
      </p:sp>
    </p:spTree>
    <p:extLst>
      <p:ext uri="{BB962C8B-B14F-4D97-AF65-F5344CB8AC3E}">
        <p14:creationId xmlns:p14="http://schemas.microsoft.com/office/powerpoint/2010/main" val="70514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E1F30-4CFE-E35F-9E1D-1F602FCBF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B7ADB7A-23F0-DB4B-06EA-0BDECE702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F59773B-36CA-EFDE-3B16-79C58B997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F77057-9D69-4539-AB6E-C3CA2E546833}" type="datetimeFigureOut">
              <a:rPr lang="en-NZ" smtClean="0"/>
              <a:t>1/11/2024</a:t>
            </a:fld>
            <a:endParaRPr lang="en-NZ"/>
          </a:p>
        </p:txBody>
      </p:sp>
      <p:sp>
        <p:nvSpPr>
          <p:cNvPr id="5" name="Footer Placeholder 4">
            <a:extLst>
              <a:ext uri="{FF2B5EF4-FFF2-40B4-BE49-F238E27FC236}">
                <a16:creationId xmlns:a16="http://schemas.microsoft.com/office/drawing/2014/main" id="{76911EF9-391C-15AD-4CCF-7142B908C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7629AEC4-EA6C-863C-5E6F-CB98F9335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9D0CA7-8E81-4C00-81C9-6EA1657A69AE}" type="slidenum">
              <a:rPr lang="en-NZ" smtClean="0"/>
              <a:t>‹#›</a:t>
            </a:fld>
            <a:endParaRPr lang="en-NZ"/>
          </a:p>
        </p:txBody>
      </p:sp>
    </p:spTree>
    <p:extLst>
      <p:ext uri="{BB962C8B-B14F-4D97-AF65-F5344CB8AC3E}">
        <p14:creationId xmlns:p14="http://schemas.microsoft.com/office/powerpoint/2010/main" val="3227787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11/1/2024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624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E48"/>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E15E9EF-7E7B-5421-0703-9C96CB2C6C1B}"/>
              </a:ext>
            </a:extLst>
          </p:cNvPr>
          <p:cNvSpPr>
            <a:spLocks noGrp="1"/>
          </p:cNvSpPr>
          <p:nvPr>
            <p:ph type="ctrTitle"/>
          </p:nvPr>
        </p:nvSpPr>
        <p:spPr>
          <a:xfrm>
            <a:off x="836299" y="499945"/>
            <a:ext cx="6632620" cy="5439809"/>
          </a:xfrm>
        </p:spPr>
        <p:txBody>
          <a:bodyPr anchor="t">
            <a:normAutofit/>
          </a:bodyPr>
          <a:lstStyle/>
          <a:p>
            <a:pPr algn="ctr"/>
            <a:r>
              <a:rPr lang="en-US" sz="4000" dirty="0" err="1"/>
              <a:t>Optimising</a:t>
            </a:r>
            <a:r>
              <a:rPr lang="en-US" sz="4000" dirty="0"/>
              <a:t> Student Retention and Educational Outcomes:</a:t>
            </a:r>
            <a:br>
              <a:rPr lang="en-US" sz="4000" dirty="0"/>
            </a:br>
            <a:br>
              <a:rPr lang="en-US" sz="4000" dirty="0"/>
            </a:br>
            <a:r>
              <a:rPr lang="en-US" sz="4000" dirty="0"/>
              <a:t>Early Identification and Tailored Support in Virtual Learning Using Data Science</a:t>
            </a:r>
            <a:endParaRPr lang="en-NZ" sz="4000" dirty="0"/>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Subtitle 2">
            <a:extLst>
              <a:ext uri="{FF2B5EF4-FFF2-40B4-BE49-F238E27FC236}">
                <a16:creationId xmlns:a16="http://schemas.microsoft.com/office/drawing/2014/main" id="{ADA9F950-1697-1AAD-639A-1D5121BBD413}"/>
              </a:ext>
            </a:extLst>
          </p:cNvPr>
          <p:cNvSpPr>
            <a:spLocks noGrp="1"/>
          </p:cNvSpPr>
          <p:nvPr>
            <p:ph type="subTitle" idx="1"/>
          </p:nvPr>
        </p:nvSpPr>
        <p:spPr>
          <a:xfrm>
            <a:off x="8305218" y="5769029"/>
            <a:ext cx="3572043" cy="819083"/>
          </a:xfrm>
        </p:spPr>
        <p:txBody>
          <a:bodyPr anchor="t">
            <a:normAutofit lnSpcReduction="10000"/>
          </a:bodyPr>
          <a:lstStyle/>
          <a:p>
            <a:pPr algn="r"/>
            <a:r>
              <a:rPr lang="en-NZ" sz="2400" dirty="0"/>
              <a:t>Prepared by Emily Huang Nov. 2024</a:t>
            </a:r>
          </a:p>
        </p:txBody>
      </p:sp>
      <p:pic>
        <p:nvPicPr>
          <p:cNvPr id="5" name="Content Placeholder 4" descr="Graduation cap with diploma on white background">
            <a:extLst>
              <a:ext uri="{FF2B5EF4-FFF2-40B4-BE49-F238E27FC236}">
                <a16:creationId xmlns:a16="http://schemas.microsoft.com/office/drawing/2014/main" id="{655CC42E-6740-8272-28BF-6F1E7E83B477}"/>
              </a:ext>
            </a:extLst>
          </p:cNvPr>
          <p:cNvPicPr>
            <a:picLocks noChangeAspect="1"/>
          </p:cNvPicPr>
          <p:nvPr/>
        </p:nvPicPr>
        <p:blipFill>
          <a:blip r:embed="rId3"/>
          <a:srcRect l="1" t="3123" r="1" b="8138"/>
          <a:stretch/>
        </p:blipFill>
        <p:spPr>
          <a:xfrm>
            <a:off x="7468919" y="1077820"/>
            <a:ext cx="4348187" cy="317364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762467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2F534B-3656-5304-CDEA-6058969F8F2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E0888F-06D4-94A0-3B98-F97855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22907E00-5369-DAC2-5200-78FC6574C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860A7F08-51AD-EE68-E5DE-AE2DC8D58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50CB6CF6-36B7-8E8C-4725-02E7B426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5643F54-7B9A-D583-7BB0-C2D04CC0DA64}"/>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Feature Engineering</a:t>
            </a:r>
          </a:p>
        </p:txBody>
      </p:sp>
      <p:sp>
        <p:nvSpPr>
          <p:cNvPr id="18" name="Rectangle 17">
            <a:extLst>
              <a:ext uri="{FF2B5EF4-FFF2-40B4-BE49-F238E27FC236}">
                <a16:creationId xmlns:a16="http://schemas.microsoft.com/office/drawing/2014/main" id="{D5E8CFCC-B557-1013-E1A1-B0BA27AE1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599B4BE-DD08-7641-17B5-B952BEF51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Picture 5" descr="A graph of a graph&#10;&#10;Description automatically generated">
            <a:extLst>
              <a:ext uri="{FF2B5EF4-FFF2-40B4-BE49-F238E27FC236}">
                <a16:creationId xmlns:a16="http://schemas.microsoft.com/office/drawing/2014/main" id="{7A0F7813-82DC-9F6D-3312-B0D481F58AD8}"/>
              </a:ext>
            </a:extLst>
          </p:cNvPr>
          <p:cNvPicPr>
            <a:picLocks noChangeAspect="1"/>
          </p:cNvPicPr>
          <p:nvPr/>
        </p:nvPicPr>
        <p:blipFill>
          <a:blip r:embed="rId3"/>
          <a:stretch>
            <a:fillRect/>
          </a:stretch>
        </p:blipFill>
        <p:spPr>
          <a:xfrm>
            <a:off x="4230323" y="1666164"/>
            <a:ext cx="3917428" cy="3012731"/>
          </a:xfrm>
          <a:prstGeom prst="rect">
            <a:avLst/>
          </a:prstGeom>
        </p:spPr>
      </p:pic>
      <p:pic>
        <p:nvPicPr>
          <p:cNvPr id="8" name="Picture 7" descr="A comparison of a graph&#10;&#10;Description automatically generated with medium confidence">
            <a:extLst>
              <a:ext uri="{FF2B5EF4-FFF2-40B4-BE49-F238E27FC236}">
                <a16:creationId xmlns:a16="http://schemas.microsoft.com/office/drawing/2014/main" id="{D5347338-5D5B-0158-9098-EAC8A149A605}"/>
              </a:ext>
            </a:extLst>
          </p:cNvPr>
          <p:cNvPicPr>
            <a:picLocks noChangeAspect="1"/>
          </p:cNvPicPr>
          <p:nvPr/>
        </p:nvPicPr>
        <p:blipFill>
          <a:blip r:embed="rId4"/>
          <a:srcRect l="409" r="50298"/>
          <a:stretch/>
        </p:blipFill>
        <p:spPr>
          <a:xfrm>
            <a:off x="8300364" y="3919386"/>
            <a:ext cx="3400660" cy="2749709"/>
          </a:xfrm>
          <a:prstGeom prst="rect">
            <a:avLst/>
          </a:prstGeom>
        </p:spPr>
      </p:pic>
      <p:pic>
        <p:nvPicPr>
          <p:cNvPr id="4" name="Picture 3">
            <a:extLst>
              <a:ext uri="{FF2B5EF4-FFF2-40B4-BE49-F238E27FC236}">
                <a16:creationId xmlns:a16="http://schemas.microsoft.com/office/drawing/2014/main" id="{E3533F20-6465-AE88-0FAA-3FB87BC9A205}"/>
              </a:ext>
            </a:extLst>
          </p:cNvPr>
          <p:cNvPicPr>
            <a:picLocks noChangeAspect="1"/>
          </p:cNvPicPr>
          <p:nvPr/>
        </p:nvPicPr>
        <p:blipFill>
          <a:blip r:embed="rId5"/>
          <a:srcRect b="34354"/>
          <a:stretch/>
        </p:blipFill>
        <p:spPr>
          <a:xfrm>
            <a:off x="403181" y="3472204"/>
            <a:ext cx="3776614" cy="1437350"/>
          </a:xfrm>
          <a:prstGeom prst="rect">
            <a:avLst/>
          </a:prstGeom>
        </p:spPr>
      </p:pic>
      <p:pic>
        <p:nvPicPr>
          <p:cNvPr id="11" name="Picture 10">
            <a:extLst>
              <a:ext uri="{FF2B5EF4-FFF2-40B4-BE49-F238E27FC236}">
                <a16:creationId xmlns:a16="http://schemas.microsoft.com/office/drawing/2014/main" id="{11B6E32F-B2F7-8C17-FE84-C1FA34472399}"/>
              </a:ext>
            </a:extLst>
          </p:cNvPr>
          <p:cNvPicPr>
            <a:picLocks noChangeAspect="1"/>
          </p:cNvPicPr>
          <p:nvPr/>
        </p:nvPicPr>
        <p:blipFill>
          <a:blip r:embed="rId6"/>
          <a:srcRect l="1" r="20637"/>
          <a:stretch/>
        </p:blipFill>
        <p:spPr>
          <a:xfrm>
            <a:off x="356245" y="5368687"/>
            <a:ext cx="7487593" cy="1228629"/>
          </a:xfrm>
          <a:prstGeom prst="rect">
            <a:avLst/>
          </a:prstGeom>
        </p:spPr>
      </p:pic>
      <p:pic>
        <p:nvPicPr>
          <p:cNvPr id="15" name="Picture 14">
            <a:extLst>
              <a:ext uri="{FF2B5EF4-FFF2-40B4-BE49-F238E27FC236}">
                <a16:creationId xmlns:a16="http://schemas.microsoft.com/office/drawing/2014/main" id="{2EFEF769-5D48-172C-805F-9BF727035D0B}"/>
              </a:ext>
            </a:extLst>
          </p:cNvPr>
          <p:cNvPicPr>
            <a:picLocks noChangeAspect="1"/>
          </p:cNvPicPr>
          <p:nvPr/>
        </p:nvPicPr>
        <p:blipFill>
          <a:blip r:embed="rId7"/>
          <a:stretch>
            <a:fillRect/>
          </a:stretch>
        </p:blipFill>
        <p:spPr>
          <a:xfrm>
            <a:off x="356245" y="1666164"/>
            <a:ext cx="3703581" cy="1365800"/>
          </a:xfrm>
          <a:prstGeom prst="rect">
            <a:avLst/>
          </a:prstGeom>
        </p:spPr>
      </p:pic>
      <p:sp>
        <p:nvSpPr>
          <p:cNvPr id="17" name="Rectangle: Rounded Corners 16">
            <a:extLst>
              <a:ext uri="{FF2B5EF4-FFF2-40B4-BE49-F238E27FC236}">
                <a16:creationId xmlns:a16="http://schemas.microsoft.com/office/drawing/2014/main" id="{1D23E325-2D60-DB48-1615-5D30BC95C415}"/>
              </a:ext>
            </a:extLst>
          </p:cNvPr>
          <p:cNvSpPr/>
          <p:nvPr/>
        </p:nvSpPr>
        <p:spPr>
          <a:xfrm>
            <a:off x="356245" y="1571252"/>
            <a:ext cx="1615430" cy="1683138"/>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F72E0BCD-8C58-BDA2-AD77-4F312A74BAC5}"/>
              </a:ext>
            </a:extLst>
          </p:cNvPr>
          <p:cNvSpPr/>
          <p:nvPr/>
        </p:nvSpPr>
        <p:spPr>
          <a:xfrm>
            <a:off x="300444" y="3349302"/>
            <a:ext cx="2971394" cy="1683138"/>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NZ"/>
          </a:p>
        </p:txBody>
      </p:sp>
      <p:sp>
        <p:nvSpPr>
          <p:cNvPr id="21" name="Rectangle: Rounded Corners 20">
            <a:extLst>
              <a:ext uri="{FF2B5EF4-FFF2-40B4-BE49-F238E27FC236}">
                <a16:creationId xmlns:a16="http://schemas.microsoft.com/office/drawing/2014/main" id="{FE5DE075-6ED2-DC8F-DD19-AF911ECEEA7C}"/>
              </a:ext>
            </a:extLst>
          </p:cNvPr>
          <p:cNvSpPr/>
          <p:nvPr/>
        </p:nvSpPr>
        <p:spPr>
          <a:xfrm>
            <a:off x="300443" y="5224548"/>
            <a:ext cx="2399895" cy="1543094"/>
          </a:xfrm>
          <a:prstGeom prst="roundRect">
            <a:avLst/>
          </a:prstGeom>
          <a:noFill/>
          <a:ln w="571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NZ"/>
          </a:p>
        </p:txBody>
      </p:sp>
      <p:pic>
        <p:nvPicPr>
          <p:cNvPr id="5" name="Picture 4" descr="A graph of a graph&#10;&#10;Description automatically generated">
            <a:extLst>
              <a:ext uri="{FF2B5EF4-FFF2-40B4-BE49-F238E27FC236}">
                <a16:creationId xmlns:a16="http://schemas.microsoft.com/office/drawing/2014/main" id="{A316B13C-7449-7BD3-304A-5EE9A7678E23}"/>
              </a:ext>
            </a:extLst>
          </p:cNvPr>
          <p:cNvPicPr>
            <a:picLocks noChangeAspect="1"/>
          </p:cNvPicPr>
          <p:nvPr/>
        </p:nvPicPr>
        <p:blipFill>
          <a:blip r:embed="rId8"/>
          <a:srcRect r="3027"/>
          <a:stretch/>
        </p:blipFill>
        <p:spPr>
          <a:xfrm>
            <a:off x="8340380" y="786765"/>
            <a:ext cx="3309203" cy="2762845"/>
          </a:xfrm>
          <a:prstGeom prst="rect">
            <a:avLst/>
          </a:prstGeom>
        </p:spPr>
      </p:pic>
    </p:spTree>
    <p:extLst>
      <p:ext uri="{BB962C8B-B14F-4D97-AF65-F5344CB8AC3E}">
        <p14:creationId xmlns:p14="http://schemas.microsoft.com/office/powerpoint/2010/main" val="3781753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DE75C1-3803-CF7B-6B7D-6833F15DFE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501FB20-4649-4F04-B700-3999E1E57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3E1AC7C1-AB36-719E-CCA9-C991D12D9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75E08434-C182-61E4-6946-E3D3258A3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28402643-6A39-C104-C2D7-F85657553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789E02F-EF8F-EDBE-28E5-21571DD0FA9C}"/>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K-Means Clustering</a:t>
            </a:r>
          </a:p>
        </p:txBody>
      </p:sp>
      <p:sp>
        <p:nvSpPr>
          <p:cNvPr id="18" name="Rectangle 17">
            <a:extLst>
              <a:ext uri="{FF2B5EF4-FFF2-40B4-BE49-F238E27FC236}">
                <a16:creationId xmlns:a16="http://schemas.microsoft.com/office/drawing/2014/main" id="{DBEA2E33-2832-6D41-C5EB-798F915CD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50143E86-3B9A-6B64-DC41-63DABC7F4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2050" name="Picture 2" descr="clustering image">
            <a:extLst>
              <a:ext uri="{FF2B5EF4-FFF2-40B4-BE49-F238E27FC236}">
                <a16:creationId xmlns:a16="http://schemas.microsoft.com/office/drawing/2014/main" id="{C2D5EFC1-5699-D6AD-3C41-0DC9B9049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1" y="1512808"/>
            <a:ext cx="3380225" cy="17051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A5671F6-909C-6C8C-C90B-6DC20FA5B5B1}"/>
              </a:ext>
            </a:extLst>
          </p:cNvPr>
          <p:cNvPicPr>
            <a:picLocks noChangeAspect="1"/>
          </p:cNvPicPr>
          <p:nvPr/>
        </p:nvPicPr>
        <p:blipFill>
          <a:blip r:embed="rId4"/>
          <a:stretch>
            <a:fillRect/>
          </a:stretch>
        </p:blipFill>
        <p:spPr>
          <a:xfrm>
            <a:off x="325618" y="3629953"/>
            <a:ext cx="3458487" cy="2719957"/>
          </a:xfrm>
          <a:prstGeom prst="rect">
            <a:avLst/>
          </a:prstGeom>
        </p:spPr>
      </p:pic>
      <p:pic>
        <p:nvPicPr>
          <p:cNvPr id="13" name="Picture 12">
            <a:extLst>
              <a:ext uri="{FF2B5EF4-FFF2-40B4-BE49-F238E27FC236}">
                <a16:creationId xmlns:a16="http://schemas.microsoft.com/office/drawing/2014/main" id="{8A96F3DB-0A9D-231C-DEFB-910EB1208A9E}"/>
              </a:ext>
            </a:extLst>
          </p:cNvPr>
          <p:cNvPicPr>
            <a:picLocks noChangeAspect="1"/>
          </p:cNvPicPr>
          <p:nvPr/>
        </p:nvPicPr>
        <p:blipFill>
          <a:blip r:embed="rId5"/>
          <a:stretch>
            <a:fillRect/>
          </a:stretch>
        </p:blipFill>
        <p:spPr>
          <a:xfrm>
            <a:off x="4071750" y="2454937"/>
            <a:ext cx="3780480" cy="2889708"/>
          </a:xfrm>
          <a:prstGeom prst="rect">
            <a:avLst/>
          </a:prstGeom>
        </p:spPr>
      </p:pic>
      <p:pic>
        <p:nvPicPr>
          <p:cNvPr id="17" name="Picture 16">
            <a:extLst>
              <a:ext uri="{FF2B5EF4-FFF2-40B4-BE49-F238E27FC236}">
                <a16:creationId xmlns:a16="http://schemas.microsoft.com/office/drawing/2014/main" id="{9EB2BD19-616E-8A79-F281-819F896B7D20}"/>
              </a:ext>
            </a:extLst>
          </p:cNvPr>
          <p:cNvPicPr>
            <a:picLocks noChangeAspect="1"/>
          </p:cNvPicPr>
          <p:nvPr/>
        </p:nvPicPr>
        <p:blipFill>
          <a:blip r:embed="rId6"/>
          <a:stretch>
            <a:fillRect/>
          </a:stretch>
        </p:blipFill>
        <p:spPr>
          <a:xfrm>
            <a:off x="8213619" y="1012642"/>
            <a:ext cx="3683216" cy="2527394"/>
          </a:xfrm>
          <a:prstGeom prst="rect">
            <a:avLst/>
          </a:prstGeom>
        </p:spPr>
      </p:pic>
      <p:pic>
        <p:nvPicPr>
          <p:cNvPr id="21" name="Picture 20">
            <a:extLst>
              <a:ext uri="{FF2B5EF4-FFF2-40B4-BE49-F238E27FC236}">
                <a16:creationId xmlns:a16="http://schemas.microsoft.com/office/drawing/2014/main" id="{D67A2E61-E1F3-6FC2-6581-A05C55565011}"/>
              </a:ext>
            </a:extLst>
          </p:cNvPr>
          <p:cNvPicPr>
            <a:picLocks noChangeAspect="1"/>
          </p:cNvPicPr>
          <p:nvPr/>
        </p:nvPicPr>
        <p:blipFill>
          <a:blip r:embed="rId7"/>
          <a:stretch>
            <a:fillRect/>
          </a:stretch>
        </p:blipFill>
        <p:spPr>
          <a:xfrm>
            <a:off x="8144347" y="3899791"/>
            <a:ext cx="3688628" cy="2527393"/>
          </a:xfrm>
          <a:prstGeom prst="rect">
            <a:avLst/>
          </a:prstGeom>
        </p:spPr>
      </p:pic>
      <p:sp>
        <p:nvSpPr>
          <p:cNvPr id="22" name="Oval 21">
            <a:extLst>
              <a:ext uri="{FF2B5EF4-FFF2-40B4-BE49-F238E27FC236}">
                <a16:creationId xmlns:a16="http://schemas.microsoft.com/office/drawing/2014/main" id="{8D2F07CC-C198-E453-92A4-ECCF9AF75C73}"/>
              </a:ext>
            </a:extLst>
          </p:cNvPr>
          <p:cNvSpPr/>
          <p:nvPr/>
        </p:nvSpPr>
        <p:spPr>
          <a:xfrm>
            <a:off x="1314450" y="4543425"/>
            <a:ext cx="400050" cy="471488"/>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9806843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F35845-2D57-DE59-B7AE-F544540FFF6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DA00F20-B76B-52D6-2662-82DDB226B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0EB7CC32-2A1A-E1F4-D017-CCDF23832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89F49990-B326-C0DF-9E75-C82EC5CC5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8BED3FC9-4DA7-5E02-BDF0-74B673372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9CA5911-2685-AE36-1619-76D9C3AECFE5}"/>
              </a:ext>
            </a:extLst>
          </p:cNvPr>
          <p:cNvSpPr>
            <a:spLocks noGrp="1"/>
          </p:cNvSpPr>
          <p:nvPr>
            <p:ph type="title"/>
          </p:nvPr>
        </p:nvSpPr>
        <p:spPr>
          <a:xfrm>
            <a:off x="517869" y="686749"/>
            <a:ext cx="11378966" cy="813063"/>
          </a:xfrm>
        </p:spPr>
        <p:txBody>
          <a:bodyPr vert="horz" lIns="91440" tIns="45720" rIns="91440" bIns="45720" rtlCol="0" anchor="t">
            <a:normAutofit/>
          </a:bodyPr>
          <a:lstStyle/>
          <a:p>
            <a:r>
              <a:rPr lang="en-US" sz="4400" dirty="0"/>
              <a:t>Feature Selection</a:t>
            </a:r>
          </a:p>
        </p:txBody>
      </p:sp>
      <p:sp>
        <p:nvSpPr>
          <p:cNvPr id="18" name="Rectangle 17">
            <a:extLst>
              <a:ext uri="{FF2B5EF4-FFF2-40B4-BE49-F238E27FC236}">
                <a16:creationId xmlns:a16="http://schemas.microsoft.com/office/drawing/2014/main" id="{E30A6C79-637C-ED17-3560-56A6380FBB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CBDD11D2-1A88-B555-12F9-3BCEA077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TextBox 3">
            <a:extLst>
              <a:ext uri="{FF2B5EF4-FFF2-40B4-BE49-F238E27FC236}">
                <a16:creationId xmlns:a16="http://schemas.microsoft.com/office/drawing/2014/main" id="{6EE8DA27-7D7A-8007-215B-C09CB45D3EA7}"/>
              </a:ext>
            </a:extLst>
          </p:cNvPr>
          <p:cNvSpPr txBox="1"/>
          <p:nvPr/>
        </p:nvSpPr>
        <p:spPr>
          <a:xfrm>
            <a:off x="128247" y="2047711"/>
            <a:ext cx="6870185" cy="5048690"/>
          </a:xfrm>
          <a:prstGeom prst="rect">
            <a:avLst/>
          </a:prstGeom>
          <a:noFill/>
        </p:spPr>
        <p:txBody>
          <a:bodyPr wrap="square">
            <a:spAutoFit/>
          </a:bodyPr>
          <a:lstStyle/>
          <a:p>
            <a:pPr marL="685800" lvl="1" indent="-228600">
              <a:lnSpc>
                <a:spcPct val="115000"/>
              </a:lnSpc>
              <a:buFont typeface="Arial" panose="020B0604020202020204" pitchFamily="34" charset="0"/>
              <a:buChar char="■"/>
            </a:pPr>
            <a:r>
              <a:rPr lang="en-NZ" b="1" u="none" strike="noStrike" dirty="0">
                <a:effectLst/>
                <a:latin typeface="Arial" panose="020B0604020202020204" pitchFamily="34" charset="0"/>
                <a:ea typeface="Arial" panose="020B0604020202020204" pitchFamily="34" charset="0"/>
              </a:rPr>
              <a:t>Course/Assessment Related Features</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assessment1_weight</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assessment1_weighted_score</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cma_tma_weight_ratio</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b="1" u="none" strike="noStrike" dirty="0">
                <a:effectLst/>
                <a:latin typeface="Arial" panose="020B0604020202020204" pitchFamily="34" charset="0"/>
                <a:ea typeface="Arial" panose="020B0604020202020204" pitchFamily="34" charset="0"/>
              </a:rPr>
              <a:t>Student Demographic Information</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cluster_1</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cluster_2</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disability</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gender</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highest_education_grouped_HE</a:t>
            </a:r>
            <a:r>
              <a:rPr lang="en-NZ" i="1" u="none" strike="noStrike" dirty="0">
                <a:effectLst/>
                <a:latin typeface="Arial" panose="020B0604020202020204" pitchFamily="34" charset="0"/>
                <a:ea typeface="Arial" panose="020B0604020202020204" pitchFamily="34" charset="0"/>
              </a:rPr>
              <a:t> Qualification</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highest_education_grouped_Lower</a:t>
            </a:r>
            <a:r>
              <a:rPr lang="en-NZ" i="1" u="none" strike="noStrike" dirty="0">
                <a:effectLst/>
                <a:latin typeface="Arial" panose="020B0604020202020204" pitchFamily="34" charset="0"/>
                <a:ea typeface="Arial" panose="020B0604020202020204" pitchFamily="34" charset="0"/>
              </a:rPr>
              <a:t> Than A Level</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imd_band_group_over</a:t>
            </a:r>
            <a:r>
              <a:rPr lang="en-NZ" i="1" u="none" strike="noStrike" dirty="0">
                <a:effectLst/>
                <a:latin typeface="Arial" panose="020B0604020202020204" pitchFamily="34" charset="0"/>
                <a:ea typeface="Arial" panose="020B0604020202020204" pitchFamily="34" charset="0"/>
              </a:rPr>
              <a:t> 50%</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imd_band_group_up</a:t>
            </a:r>
            <a:r>
              <a:rPr lang="en-NZ" i="1" u="none" strike="noStrike" dirty="0">
                <a:effectLst/>
                <a:latin typeface="Arial" panose="020B0604020202020204" pitchFamily="34" charset="0"/>
                <a:ea typeface="Arial" panose="020B0604020202020204" pitchFamily="34" charset="0"/>
              </a:rPr>
              <a:t> to 50%</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num_of_prev_attempts_capped</a:t>
            </a:r>
            <a:endParaRPr lang="en-NZ" u="none" strike="noStrike" dirty="0">
              <a:effectLst/>
              <a:latin typeface="Arial" panose="020B0604020202020204" pitchFamily="34" charset="0"/>
              <a:ea typeface="Arial" panose="020B0604020202020204" pitchFamily="34" charset="0"/>
            </a:endParaRPr>
          </a:p>
          <a:p>
            <a:pPr marL="1143000" lvl="2"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studied_credits</a:t>
            </a:r>
            <a:endParaRPr lang="en-NZ" i="1" u="none" strike="noStrike" dirty="0">
              <a:effectLst/>
              <a:latin typeface="Arial" panose="020B0604020202020204" pitchFamily="34" charset="0"/>
              <a:ea typeface="Arial" panose="020B0604020202020204" pitchFamily="34" charset="0"/>
            </a:endParaRPr>
          </a:p>
          <a:p>
            <a:pPr lvl="3">
              <a:lnSpc>
                <a:spcPct val="115000"/>
              </a:lnSpc>
            </a:pPr>
            <a:endParaRPr lang="en-NZ" sz="1100" u="none" strike="noStrike" dirty="0">
              <a:effectLst/>
              <a:latin typeface="Arial" panose="020B0604020202020204" pitchFamily="34" charset="0"/>
              <a:ea typeface="Arial" panose="020B0604020202020204" pitchFamily="34" charset="0"/>
            </a:endParaRPr>
          </a:p>
        </p:txBody>
      </p:sp>
      <p:pic>
        <p:nvPicPr>
          <p:cNvPr id="5" name="Picture 4" descr="Person wearing mixed reality smartglasses touching transparent screen">
            <a:extLst>
              <a:ext uri="{FF2B5EF4-FFF2-40B4-BE49-F238E27FC236}">
                <a16:creationId xmlns:a16="http://schemas.microsoft.com/office/drawing/2014/main" id="{4EADD06C-D544-6251-5FB2-C48DEA198273}"/>
              </a:ext>
            </a:extLst>
          </p:cNvPr>
          <p:cNvPicPr>
            <a:picLocks noChangeAspect="1"/>
          </p:cNvPicPr>
          <p:nvPr/>
        </p:nvPicPr>
        <p:blipFill>
          <a:blip r:embed="rId3"/>
          <a:srcRect l="-429" r="59972" b="44906"/>
          <a:stretch/>
        </p:blipFill>
        <p:spPr>
          <a:xfrm>
            <a:off x="9651323" y="325842"/>
            <a:ext cx="2090974" cy="190070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3547766-0F17-9EE9-3248-6774456DD745}"/>
              </a:ext>
            </a:extLst>
          </p:cNvPr>
          <p:cNvSpPr txBox="1"/>
          <p:nvPr/>
        </p:nvSpPr>
        <p:spPr>
          <a:xfrm>
            <a:off x="6763090" y="2552386"/>
            <a:ext cx="5300663" cy="4411592"/>
          </a:xfrm>
          <a:prstGeom prst="rect">
            <a:avLst/>
          </a:prstGeom>
          <a:noFill/>
        </p:spPr>
        <p:txBody>
          <a:bodyPr wrap="square">
            <a:spAutoFit/>
          </a:bodyPr>
          <a:lstStyle/>
          <a:p>
            <a:pPr marL="228600" indent="-228600">
              <a:lnSpc>
                <a:spcPct val="115000"/>
              </a:lnSpc>
              <a:buFont typeface="Arial" panose="020B0604020202020204" pitchFamily="34" charset="0"/>
              <a:buChar char="■"/>
            </a:pPr>
            <a:r>
              <a:rPr lang="en-NZ" b="1" u="none" strike="noStrike" dirty="0">
                <a:effectLst/>
                <a:latin typeface="Arial" panose="020B0604020202020204" pitchFamily="34" charset="0"/>
                <a:ea typeface="Arial" panose="020B0604020202020204" pitchFamily="34" charset="0"/>
              </a:rPr>
              <a:t>VLE Engagement Metrics (Online Activities)</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forumng_prop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frequent_activity_variety_f4w</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homepage_prop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oucollaborate_prop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oucontent_prop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ouwiki_prop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quiz_prop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resource_prop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subpage_prop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err="1">
                <a:effectLst/>
                <a:latin typeface="Arial" panose="020B0604020202020204" pitchFamily="34" charset="0"/>
                <a:ea typeface="Arial" panose="020B0604020202020204" pitchFamily="34" charset="0"/>
              </a:rPr>
              <a:t>url_prop</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vle_avg_engagement_f4w</a:t>
            </a:r>
            <a:endParaRPr lang="en-NZ" u="none" strike="noStrike" dirty="0">
              <a:effectLst/>
              <a:latin typeface="Arial" panose="020B0604020202020204" pitchFamily="34" charset="0"/>
              <a:ea typeface="Arial" panose="020B0604020202020204" pitchFamily="34" charset="0"/>
            </a:endParaRPr>
          </a:p>
          <a:p>
            <a:pPr marL="685800" lvl="1" indent="-228600">
              <a:lnSpc>
                <a:spcPct val="115000"/>
              </a:lnSpc>
              <a:buFont typeface="Arial" panose="020B0604020202020204" pitchFamily="34" charset="0"/>
              <a:buChar char="●"/>
            </a:pPr>
            <a:r>
              <a:rPr lang="en-NZ" i="1" u="none" strike="noStrike" dirty="0">
                <a:effectLst/>
                <a:latin typeface="Arial" panose="020B0604020202020204" pitchFamily="34" charset="0"/>
                <a:ea typeface="Arial" panose="020B0604020202020204" pitchFamily="34" charset="0"/>
              </a:rPr>
              <a:t>weekly_avg_click_f4w</a:t>
            </a:r>
            <a:endParaRPr lang="en-NZ" u="none" strike="noStrike" dirty="0">
              <a:effectLst/>
              <a:latin typeface="Arial" panose="020B0604020202020204" pitchFamily="34" charset="0"/>
              <a:ea typeface="Arial" panose="020B0604020202020204" pitchFamily="34" charset="0"/>
            </a:endParaRPr>
          </a:p>
          <a:p>
            <a:pPr lvl="3">
              <a:lnSpc>
                <a:spcPct val="115000"/>
              </a:lnSpc>
            </a:pPr>
            <a:endParaRPr lang="en-NZ" sz="1100" u="none" strike="noStrike"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96372DB-C3DA-AE8A-CAD3-A9545DF8F01A}"/>
              </a:ext>
            </a:extLst>
          </p:cNvPr>
          <p:cNvSpPr txBox="1"/>
          <p:nvPr/>
        </p:nvSpPr>
        <p:spPr>
          <a:xfrm>
            <a:off x="54891" y="1419425"/>
            <a:ext cx="8574204" cy="634533"/>
          </a:xfrm>
          <a:prstGeom prst="rect">
            <a:avLst/>
          </a:prstGeom>
          <a:noFill/>
        </p:spPr>
        <p:txBody>
          <a:bodyPr wrap="square">
            <a:spAutoFit/>
          </a:bodyPr>
          <a:lstStyle/>
          <a:p>
            <a:pPr marL="742950" lvl="1" indent="-285750">
              <a:lnSpc>
                <a:spcPct val="115000"/>
              </a:lnSpc>
              <a:buFont typeface="Arial" panose="020B0604020202020204" pitchFamily="34" charset="0"/>
              <a:buChar char="○"/>
            </a:pPr>
            <a:r>
              <a:rPr lang="en-NZ" sz="1600" dirty="0">
                <a:latin typeface="Arial" panose="020B0604020202020204" pitchFamily="34" charset="0"/>
                <a:ea typeface="Arial" panose="020B0604020202020204" pitchFamily="34" charset="0"/>
              </a:rPr>
              <a:t>Based on business understanding, trial-and-error, then LASSO regression to identify the top 25 features for modelling:</a:t>
            </a:r>
          </a:p>
        </p:txBody>
      </p:sp>
    </p:spTree>
    <p:extLst>
      <p:ext uri="{BB962C8B-B14F-4D97-AF65-F5344CB8AC3E}">
        <p14:creationId xmlns:p14="http://schemas.microsoft.com/office/powerpoint/2010/main" val="721128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04BF11-F30E-5C5B-C1E0-58E92BE335B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0270103-5C24-A320-6980-422D51859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B39B1365-3D41-9F87-D1F6-D9D12C708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001485E7-9778-6B5D-C18D-3003673BE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A43B8BFC-CE4A-29A4-7094-271267185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32D50C4-BB41-C762-E447-680E64A9D5DB}"/>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Machine Learning Workflow Overview</a:t>
            </a:r>
          </a:p>
        </p:txBody>
      </p:sp>
      <p:sp>
        <p:nvSpPr>
          <p:cNvPr id="18" name="Rectangle 17">
            <a:extLst>
              <a:ext uri="{FF2B5EF4-FFF2-40B4-BE49-F238E27FC236}">
                <a16:creationId xmlns:a16="http://schemas.microsoft.com/office/drawing/2014/main" id="{258B6C6C-DE72-0F8B-2DEB-F25960EAE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6B579C6A-DFD3-482B-5634-01775DEC7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a:extLst>
              <a:ext uri="{FF2B5EF4-FFF2-40B4-BE49-F238E27FC236}">
                <a16:creationId xmlns:a16="http://schemas.microsoft.com/office/drawing/2014/main" id="{FDE8D6D3-1704-701F-E008-BB682BB1F149}"/>
              </a:ext>
            </a:extLst>
          </p:cNvPr>
          <p:cNvPicPr>
            <a:picLocks noGrp="1" noChangeAspect="1"/>
          </p:cNvPicPr>
          <p:nvPr>
            <p:ph idx="1"/>
          </p:nvPr>
        </p:nvPicPr>
        <p:blipFill>
          <a:blip r:embed="rId3"/>
          <a:stretch>
            <a:fillRect/>
          </a:stretch>
        </p:blipFill>
        <p:spPr>
          <a:xfrm>
            <a:off x="2445304" y="1672072"/>
            <a:ext cx="7055884" cy="4883045"/>
          </a:xfrm>
        </p:spPr>
      </p:pic>
      <p:sp>
        <p:nvSpPr>
          <p:cNvPr id="8" name="Oval 7">
            <a:extLst>
              <a:ext uri="{FF2B5EF4-FFF2-40B4-BE49-F238E27FC236}">
                <a16:creationId xmlns:a16="http://schemas.microsoft.com/office/drawing/2014/main" id="{60EDD56D-A962-0D80-B69D-97DF10752266}"/>
              </a:ext>
            </a:extLst>
          </p:cNvPr>
          <p:cNvSpPr/>
          <p:nvPr/>
        </p:nvSpPr>
        <p:spPr>
          <a:xfrm>
            <a:off x="6899812" y="1571252"/>
            <a:ext cx="678379" cy="54396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NZ" sz="2000" b="1" dirty="0">
                <a:effectLst>
                  <a:outerShdw blurRad="38100" dist="38100" dir="2700000" algn="tl">
                    <a:srgbClr val="000000">
                      <a:alpha val="43137"/>
                    </a:srgbClr>
                  </a:outerShdw>
                </a:effectLst>
              </a:rPr>
              <a:t>1</a:t>
            </a:r>
          </a:p>
        </p:txBody>
      </p:sp>
      <p:sp>
        <p:nvSpPr>
          <p:cNvPr id="9" name="Rectangle: Rounded Corners 8">
            <a:extLst>
              <a:ext uri="{FF2B5EF4-FFF2-40B4-BE49-F238E27FC236}">
                <a16:creationId xmlns:a16="http://schemas.microsoft.com/office/drawing/2014/main" id="{1A53925B-D7EF-D826-B28F-6549BBEF262F}"/>
              </a:ext>
            </a:extLst>
          </p:cNvPr>
          <p:cNvSpPr/>
          <p:nvPr/>
        </p:nvSpPr>
        <p:spPr>
          <a:xfrm>
            <a:off x="5717328" y="2509993"/>
            <a:ext cx="2917418" cy="42862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NZ" sz="2000" b="1" dirty="0">
                <a:effectLst>
                  <a:outerShdw blurRad="38100" dist="38100" dir="2700000" algn="tl">
                    <a:srgbClr val="000000">
                      <a:alpha val="43137"/>
                    </a:srgbClr>
                  </a:outerShdw>
                </a:effectLst>
              </a:rPr>
              <a:t>80 / 20 stratified split</a:t>
            </a:r>
          </a:p>
        </p:txBody>
      </p:sp>
      <p:sp>
        <p:nvSpPr>
          <p:cNvPr id="11" name="Oval 10">
            <a:extLst>
              <a:ext uri="{FF2B5EF4-FFF2-40B4-BE49-F238E27FC236}">
                <a16:creationId xmlns:a16="http://schemas.microsoft.com/office/drawing/2014/main" id="{5F31C9AA-4B01-8D21-432F-5E13DC85F115}"/>
              </a:ext>
            </a:extLst>
          </p:cNvPr>
          <p:cNvSpPr/>
          <p:nvPr/>
        </p:nvSpPr>
        <p:spPr>
          <a:xfrm>
            <a:off x="2071685" y="3242294"/>
            <a:ext cx="581025" cy="54396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NZ" sz="2000" b="1" dirty="0">
                <a:effectLst>
                  <a:outerShdw blurRad="38100" dist="38100" dir="2700000" algn="tl">
                    <a:srgbClr val="000000">
                      <a:alpha val="43137"/>
                    </a:srgbClr>
                  </a:outerShdw>
                </a:effectLst>
              </a:rPr>
              <a:t>2</a:t>
            </a:r>
          </a:p>
        </p:txBody>
      </p:sp>
      <p:sp>
        <p:nvSpPr>
          <p:cNvPr id="15" name="Oval 14">
            <a:extLst>
              <a:ext uri="{FF2B5EF4-FFF2-40B4-BE49-F238E27FC236}">
                <a16:creationId xmlns:a16="http://schemas.microsoft.com/office/drawing/2014/main" id="{78236A38-DDFF-4EF9-CB50-397F2CAE09CA}"/>
              </a:ext>
            </a:extLst>
          </p:cNvPr>
          <p:cNvSpPr/>
          <p:nvPr/>
        </p:nvSpPr>
        <p:spPr>
          <a:xfrm>
            <a:off x="4530616" y="4153421"/>
            <a:ext cx="581025" cy="54396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NZ" sz="2000" b="1" dirty="0">
                <a:effectLst>
                  <a:outerShdw blurRad="38100" dist="38100" dir="2700000" algn="tl">
                    <a:srgbClr val="000000">
                      <a:alpha val="43137"/>
                    </a:srgbClr>
                  </a:outerShdw>
                </a:effectLst>
              </a:rPr>
              <a:t>3</a:t>
            </a:r>
          </a:p>
        </p:txBody>
      </p:sp>
      <p:sp>
        <p:nvSpPr>
          <p:cNvPr id="19" name="Oval 18">
            <a:extLst>
              <a:ext uri="{FF2B5EF4-FFF2-40B4-BE49-F238E27FC236}">
                <a16:creationId xmlns:a16="http://schemas.microsoft.com/office/drawing/2014/main" id="{B9415BAA-43BB-0F3F-1930-3A5CAB4DE711}"/>
              </a:ext>
            </a:extLst>
          </p:cNvPr>
          <p:cNvSpPr/>
          <p:nvPr/>
        </p:nvSpPr>
        <p:spPr>
          <a:xfrm>
            <a:off x="6971252" y="5343096"/>
            <a:ext cx="581025" cy="54396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NZ" sz="2000" b="1" dirty="0">
                <a:effectLst>
                  <a:outerShdw blurRad="38100" dist="38100" dir="2700000" algn="tl">
                    <a:srgbClr val="000000">
                      <a:alpha val="43137"/>
                    </a:srgbClr>
                  </a:outerShdw>
                </a:effectLst>
              </a:rPr>
              <a:t>4</a:t>
            </a:r>
          </a:p>
        </p:txBody>
      </p:sp>
    </p:spTree>
    <p:extLst>
      <p:ext uri="{BB962C8B-B14F-4D97-AF65-F5344CB8AC3E}">
        <p14:creationId xmlns:p14="http://schemas.microsoft.com/office/powerpoint/2010/main" val="1134390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69A50E4-B5CC-4FCE-8725-E40B4E14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B4891-76FB-35C5-6E4C-E79789D116FA}"/>
              </a:ext>
            </a:extLst>
          </p:cNvPr>
          <p:cNvSpPr>
            <a:spLocks noGrp="1"/>
          </p:cNvSpPr>
          <p:nvPr>
            <p:ph type="title"/>
          </p:nvPr>
        </p:nvSpPr>
        <p:spPr>
          <a:xfrm>
            <a:off x="7337239" y="218941"/>
            <a:ext cx="4114800" cy="777595"/>
          </a:xfrm>
        </p:spPr>
        <p:txBody>
          <a:bodyPr anchor="b">
            <a:normAutofit/>
          </a:bodyPr>
          <a:lstStyle/>
          <a:p>
            <a:r>
              <a:rPr kumimoji="0" lang="en-US" altLang="en-US" sz="3600" b="1" i="0" u="none" strike="noStrike" cap="none" normalizeH="0" baseline="0" dirty="0">
                <a:ln>
                  <a:noFill/>
                </a:ln>
                <a:solidFill>
                  <a:schemeClr val="bg1"/>
                </a:solidFill>
                <a:effectLst/>
                <a:latin typeface="Arial" panose="020B0604020202020204" pitchFamily="34" charset="0"/>
              </a:rPr>
              <a:t>Models Used</a:t>
            </a:r>
            <a:endParaRPr lang="en-NZ" sz="3600" dirty="0">
              <a:solidFill>
                <a:schemeClr val="bg1"/>
              </a:solidFill>
            </a:endParaRPr>
          </a:p>
        </p:txBody>
      </p:sp>
      <p:pic>
        <p:nvPicPr>
          <p:cNvPr id="8" name="Picture 7">
            <a:extLst>
              <a:ext uri="{FF2B5EF4-FFF2-40B4-BE49-F238E27FC236}">
                <a16:creationId xmlns:a16="http://schemas.microsoft.com/office/drawing/2014/main" id="{1B468267-1D3A-269A-8BC2-8F1BB22E7471}"/>
              </a:ext>
            </a:extLst>
          </p:cNvPr>
          <p:cNvPicPr>
            <a:picLocks noChangeAspect="1"/>
          </p:cNvPicPr>
          <p:nvPr/>
        </p:nvPicPr>
        <p:blipFill>
          <a:blip r:embed="rId3"/>
          <a:stretch>
            <a:fillRect/>
          </a:stretch>
        </p:blipFill>
        <p:spPr>
          <a:xfrm>
            <a:off x="3553449" y="3502095"/>
            <a:ext cx="3373808" cy="2277319"/>
          </a:xfrm>
          <a:prstGeom prst="rect">
            <a:avLst/>
          </a:prstGeom>
        </p:spPr>
      </p:pic>
      <p:sp>
        <p:nvSpPr>
          <p:cNvPr id="1036" name="Freeform: Shape 1035">
            <a:extLst>
              <a:ext uri="{FF2B5EF4-FFF2-40B4-BE49-F238E27FC236}">
                <a16:creationId xmlns:a16="http://schemas.microsoft.com/office/drawing/2014/main" id="{42AE8636-A04B-4C96-AA50-C956D51C0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807" y="-19877"/>
            <a:ext cx="3483100" cy="2909287"/>
          </a:xfrm>
          <a:custGeom>
            <a:avLst/>
            <a:gdLst>
              <a:gd name="connsiteX0" fmla="*/ 452171 w 3483100"/>
              <a:gd name="connsiteY0" fmla="*/ 0 h 2909287"/>
              <a:gd name="connsiteX1" fmla="*/ 3030929 w 3483100"/>
              <a:gd name="connsiteY1" fmla="*/ 0 h 2909287"/>
              <a:gd name="connsiteX2" fmla="*/ 3085415 w 3483100"/>
              <a:gd name="connsiteY2" fmla="*/ 59949 h 2909287"/>
              <a:gd name="connsiteX3" fmla="*/ 3483100 w 3483100"/>
              <a:gd name="connsiteY3" fmla="*/ 1167737 h 2909287"/>
              <a:gd name="connsiteX4" fmla="*/ 1741550 w 3483100"/>
              <a:gd name="connsiteY4" fmla="*/ 2909287 h 2909287"/>
              <a:gd name="connsiteX5" fmla="*/ 0 w 3483100"/>
              <a:gd name="connsiteY5" fmla="*/ 1167737 h 2909287"/>
              <a:gd name="connsiteX6" fmla="*/ 397685 w 3483100"/>
              <a:gd name="connsiteY6" fmla="*/ 59949 h 290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3100" h="2909287">
                <a:moveTo>
                  <a:pt x="452171" y="0"/>
                </a:moveTo>
                <a:lnTo>
                  <a:pt x="3030929" y="0"/>
                </a:lnTo>
                <a:lnTo>
                  <a:pt x="3085415" y="59949"/>
                </a:lnTo>
                <a:cubicBezTo>
                  <a:pt x="3333857" y="360992"/>
                  <a:pt x="3483100" y="746936"/>
                  <a:pt x="3483100" y="1167737"/>
                </a:cubicBezTo>
                <a:cubicBezTo>
                  <a:pt x="3483100" y="2129569"/>
                  <a:pt x="2703382" y="2909287"/>
                  <a:pt x="1741550" y="2909287"/>
                </a:cubicBezTo>
                <a:cubicBezTo>
                  <a:pt x="779718" y="2909287"/>
                  <a:pt x="0" y="2129569"/>
                  <a:pt x="0" y="1167737"/>
                </a:cubicBezTo>
                <a:cubicBezTo>
                  <a:pt x="0" y="746936"/>
                  <a:pt x="149243" y="360992"/>
                  <a:pt x="397685" y="59949"/>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9" name="Picture 5">
            <a:extLst>
              <a:ext uri="{FF2B5EF4-FFF2-40B4-BE49-F238E27FC236}">
                <a16:creationId xmlns:a16="http://schemas.microsoft.com/office/drawing/2014/main" id="{EE4FD48D-BEB4-20D9-3E34-10C14F5041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30" r="3783"/>
          <a:stretch/>
        </p:blipFill>
        <p:spPr bwMode="auto">
          <a:xfrm>
            <a:off x="-1560" y="3759388"/>
            <a:ext cx="3334477" cy="2277319"/>
          </a:xfrm>
          <a:prstGeom prst="rect">
            <a:avLst/>
          </a:prstGeom>
          <a:noFill/>
          <a:extLst>
            <a:ext uri="{909E8E84-426E-40DD-AFC4-6F175D3DCCD1}">
              <a14:hiddenFill xmlns:a14="http://schemas.microsoft.com/office/drawing/2010/main">
                <a:solidFill>
                  <a:srgbClr val="FFFFFF"/>
                </a:solidFill>
              </a14:hiddenFill>
            </a:ext>
          </a:extLst>
        </p:spPr>
      </p:pic>
      <p:sp>
        <p:nvSpPr>
          <p:cNvPr id="1038" name="Oval 1037">
            <a:extLst>
              <a:ext uri="{FF2B5EF4-FFF2-40B4-BE49-F238E27FC236}">
                <a16:creationId xmlns:a16="http://schemas.microsoft.com/office/drawing/2014/main" id="{A408E1F6-B9B6-4459-AFC2-F77F3EA60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4603" y="72657"/>
            <a:ext cx="2523489" cy="25234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588AB9E2-7D37-4889-BA65-F40073B8B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5778" y="235607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2" name="Oval 1041">
            <a:extLst>
              <a:ext uri="{FF2B5EF4-FFF2-40B4-BE49-F238E27FC236}">
                <a16:creationId xmlns:a16="http://schemas.microsoft.com/office/drawing/2014/main" id="{0F47C222-B2CD-48DF-921A-F1E49A7C8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5778" y="235607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extLst>
              <a:ext uri="{FF2B5EF4-FFF2-40B4-BE49-F238E27FC236}">
                <a16:creationId xmlns:a16="http://schemas.microsoft.com/office/drawing/2014/main" id="{C84075BF-5D83-2488-4FF1-ED25519FBF49}"/>
              </a:ext>
            </a:extLst>
          </p:cNvPr>
          <p:cNvPicPr>
            <a:picLocks noChangeAspect="1"/>
          </p:cNvPicPr>
          <p:nvPr/>
        </p:nvPicPr>
        <p:blipFill>
          <a:blip r:embed="rId5"/>
          <a:stretch>
            <a:fillRect/>
          </a:stretch>
        </p:blipFill>
        <p:spPr>
          <a:xfrm>
            <a:off x="4285495" y="371587"/>
            <a:ext cx="2304865" cy="1918611"/>
          </a:xfrm>
          <a:prstGeom prst="rect">
            <a:avLst/>
          </a:prstGeom>
        </p:spPr>
      </p:pic>
      <p:pic>
        <p:nvPicPr>
          <p:cNvPr id="1027" name="Picture 3">
            <a:extLst>
              <a:ext uri="{FF2B5EF4-FFF2-40B4-BE49-F238E27FC236}">
                <a16:creationId xmlns:a16="http://schemas.microsoft.com/office/drawing/2014/main" id="{2C1DEC7E-8F7E-EF61-5089-BA11C1D868F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14819" y="319140"/>
            <a:ext cx="3677408" cy="20225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4DF6DACA-6032-EBCA-EBD4-A47BB31A3BF7}"/>
              </a:ext>
            </a:extLst>
          </p:cNvPr>
          <p:cNvSpPr>
            <a:spLocks noGrp="1" noChangeArrowheads="1"/>
          </p:cNvSpPr>
          <p:nvPr>
            <p:ph idx="1"/>
          </p:nvPr>
        </p:nvSpPr>
        <p:spPr bwMode="auto">
          <a:xfrm>
            <a:off x="7265065" y="1107583"/>
            <a:ext cx="4405331" cy="53817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R="0" lvl="0" defTabSz="914400" rtl="0" eaLnBrk="0" fontAlgn="base" latinLnBrk="0" hangingPunct="0">
              <a:lnSpc>
                <a:spcPct val="150000"/>
              </a:lnSpc>
              <a:spcBef>
                <a:spcPct val="0"/>
              </a:spcBef>
              <a:spcAft>
                <a:spcPts val="60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Logistic Regression</a:t>
            </a:r>
            <a:r>
              <a:rPr kumimoji="0" lang="en-US" altLang="en-US" sz="1800" b="0" i="0" u="none" strike="noStrike" cap="none" normalizeH="0" baseline="0" dirty="0">
                <a:ln>
                  <a:noFill/>
                </a:ln>
                <a:solidFill>
                  <a:schemeClr val="bg1"/>
                </a:solidFill>
                <a:effectLst/>
                <a:latin typeface="Arial" panose="020B0604020202020204" pitchFamily="34" charset="0"/>
              </a:rPr>
              <a:t>: Baseline model for interpretability.</a:t>
            </a:r>
          </a:p>
          <a:p>
            <a:pPr marR="0" lvl="0" defTabSz="914400" rtl="0" eaLnBrk="0" fontAlgn="base" latinLnBrk="0" hangingPunct="0">
              <a:lnSpc>
                <a:spcPct val="150000"/>
              </a:lnSpc>
              <a:spcBef>
                <a:spcPct val="0"/>
              </a:spcBef>
              <a:spcAft>
                <a:spcPts val="60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Decision Tree</a:t>
            </a:r>
            <a:r>
              <a:rPr kumimoji="0" lang="en-US" altLang="en-US" sz="1800" b="0" i="0" u="none" strike="noStrike" cap="none" normalizeH="0" baseline="0" dirty="0">
                <a:ln>
                  <a:noFill/>
                </a:ln>
                <a:solidFill>
                  <a:schemeClr val="bg1"/>
                </a:solidFill>
                <a:effectLst/>
                <a:latin typeface="Arial" panose="020B0604020202020204" pitchFamily="34" charset="0"/>
              </a:rPr>
              <a:t>: Simple yet interpretable model.</a:t>
            </a:r>
          </a:p>
          <a:p>
            <a:pPr marR="0" lvl="0" defTabSz="914400" rtl="0" eaLnBrk="0" fontAlgn="base" latinLnBrk="0" hangingPunct="0">
              <a:lnSpc>
                <a:spcPct val="150000"/>
              </a:lnSpc>
              <a:spcBef>
                <a:spcPct val="0"/>
              </a:spcBef>
              <a:spcAft>
                <a:spcPts val="600"/>
              </a:spcAft>
              <a:buClrTx/>
              <a:buSzTx/>
              <a:tabLst/>
            </a:pPr>
            <a:r>
              <a:rPr kumimoji="0" lang="en-US" altLang="en-US" sz="1800" b="1" i="0" u="none" strike="noStrike" cap="none" normalizeH="0" baseline="0" dirty="0" err="1">
                <a:ln>
                  <a:noFill/>
                </a:ln>
                <a:solidFill>
                  <a:schemeClr val="bg1"/>
                </a:solidFill>
                <a:effectLst/>
                <a:latin typeface="Arial" panose="020B0604020202020204" pitchFamily="34" charset="0"/>
              </a:rPr>
              <a:t>LightGBM</a:t>
            </a:r>
            <a:r>
              <a:rPr kumimoji="0" lang="en-US" altLang="en-US" sz="1800" b="0" i="0" u="none" strike="noStrike" cap="none" normalizeH="0" baseline="0" dirty="0">
                <a:ln>
                  <a:noFill/>
                </a:ln>
                <a:solidFill>
                  <a:schemeClr val="bg1"/>
                </a:solidFill>
                <a:effectLst/>
                <a:latin typeface="Arial" panose="020B0604020202020204" pitchFamily="34" charset="0"/>
              </a:rPr>
              <a:t>: Chosen for its accuracy and handling of imbalanced data.</a:t>
            </a:r>
          </a:p>
          <a:p>
            <a:pPr marR="0" lvl="0" defTabSz="914400" rtl="0" eaLnBrk="0" fontAlgn="base" latinLnBrk="0" hangingPunct="0">
              <a:lnSpc>
                <a:spcPct val="150000"/>
              </a:lnSpc>
              <a:spcBef>
                <a:spcPct val="0"/>
              </a:spcBef>
              <a:spcAft>
                <a:spcPts val="60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Neural Network</a:t>
            </a:r>
            <a:r>
              <a:rPr kumimoji="0" lang="en-US" altLang="en-US" sz="1800" b="0" i="0" u="none" strike="noStrike" cap="none" normalizeH="0" baseline="0" dirty="0">
                <a:ln>
                  <a:noFill/>
                </a:ln>
                <a:solidFill>
                  <a:schemeClr val="bg1"/>
                </a:solidFill>
                <a:effectLst/>
                <a:latin typeface="Arial" panose="020B0604020202020204" pitchFamily="34" charset="0"/>
              </a:rPr>
              <a:t>: (2 hidden layers) Captures complex patterns in data.</a:t>
            </a:r>
          </a:p>
          <a:p>
            <a:pPr marR="0" lvl="0" defTabSz="914400" rtl="0" eaLnBrk="0" fontAlgn="base" latinLnBrk="0" hangingPunct="0">
              <a:lnSpc>
                <a:spcPct val="150000"/>
              </a:lnSpc>
              <a:spcBef>
                <a:spcPct val="0"/>
              </a:spcBef>
              <a:spcAft>
                <a:spcPts val="60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defTabSz="914400" rtl="0" eaLnBrk="0" fontAlgn="base" latinLnBrk="0" hangingPunct="0">
              <a:lnSpc>
                <a:spcPct val="150000"/>
              </a:lnSpc>
              <a:spcBef>
                <a:spcPct val="0"/>
              </a:spcBef>
              <a:spcAft>
                <a:spcPts val="600"/>
              </a:spcAft>
              <a:buClrTx/>
              <a:buSzTx/>
              <a:buFont typeface="Wingdings" panose="05000000000000000000" pitchFamily="2" charset="2"/>
              <a:buChar char="Ø"/>
              <a:tabLst/>
            </a:pPr>
            <a:r>
              <a:rPr lang="en-US" altLang="en-US" sz="1800" b="1" dirty="0" err="1">
                <a:solidFill>
                  <a:schemeClr val="bg1"/>
                </a:solidFill>
                <a:latin typeface="Arial" panose="020B0604020202020204" pitchFamily="34" charset="0"/>
              </a:rPr>
              <a:t>c</a:t>
            </a:r>
            <a:r>
              <a:rPr kumimoji="0" lang="en-US" altLang="en-US" sz="1800" b="1" i="0" u="none" strike="noStrike" cap="none" normalizeH="0" baseline="0" dirty="0" err="1">
                <a:ln>
                  <a:noFill/>
                </a:ln>
                <a:solidFill>
                  <a:schemeClr val="bg1"/>
                </a:solidFill>
                <a:effectLst/>
                <a:latin typeface="Arial" panose="020B0604020202020204" pitchFamily="34" charset="0"/>
              </a:rPr>
              <a:t>lass_</a:t>
            </a:r>
            <a:r>
              <a:rPr lang="en-US" altLang="en-US" sz="1800" b="1" dirty="0" err="1">
                <a:solidFill>
                  <a:schemeClr val="bg1"/>
                </a:solidFill>
                <a:latin typeface="Arial" panose="020B0604020202020204" pitchFamily="34" charset="0"/>
              </a:rPr>
              <a:t>w</a:t>
            </a:r>
            <a:r>
              <a:rPr kumimoji="0" lang="en-US" altLang="en-US" sz="1800" b="1" i="0" u="none" strike="noStrike" cap="none" normalizeH="0" baseline="0" dirty="0" err="1">
                <a:ln>
                  <a:noFill/>
                </a:ln>
                <a:solidFill>
                  <a:schemeClr val="bg1"/>
                </a:solidFill>
                <a:effectLst/>
                <a:latin typeface="Arial" panose="020B0604020202020204" pitchFamily="34" charset="0"/>
              </a:rPr>
              <a:t>eight</a:t>
            </a:r>
            <a:r>
              <a:rPr kumimoji="0" lang="en-US" altLang="en-US" sz="1800" b="0" i="0" u="none" strike="noStrike" cap="none" normalizeH="0" baseline="0" dirty="0">
                <a:ln>
                  <a:noFill/>
                </a:ln>
                <a:solidFill>
                  <a:schemeClr val="bg1"/>
                </a:solidFill>
                <a:effectLst/>
                <a:latin typeface="Arial" panose="020B0604020202020204" pitchFamily="34" charset="0"/>
              </a:rPr>
              <a:t>: Used in each model to account for the slight imbalance in the target. </a:t>
            </a:r>
          </a:p>
        </p:txBody>
      </p:sp>
      <p:sp>
        <p:nvSpPr>
          <p:cNvPr id="1044" name="Freeform: Shape 1043">
            <a:extLst>
              <a:ext uri="{FF2B5EF4-FFF2-40B4-BE49-F238E27FC236}">
                <a16:creationId xmlns:a16="http://schemas.microsoft.com/office/drawing/2014/main" id="{0F17DC65-D057-4CEA-8B52-BF72D5D90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3147297"/>
            <a:ext cx="3212182" cy="3665314"/>
          </a:xfrm>
          <a:custGeom>
            <a:avLst/>
            <a:gdLst>
              <a:gd name="connsiteX0" fmla="*/ 1379525 w 3212182"/>
              <a:gd name="connsiteY0" fmla="*/ 0 h 3665314"/>
              <a:gd name="connsiteX1" fmla="*/ 3212182 w 3212182"/>
              <a:gd name="connsiteY1" fmla="*/ 1832657 h 3665314"/>
              <a:gd name="connsiteX2" fmla="*/ 1379525 w 3212182"/>
              <a:gd name="connsiteY2" fmla="*/ 3665314 h 3665314"/>
              <a:gd name="connsiteX3" fmla="*/ 83641 w 3212182"/>
              <a:gd name="connsiteY3" fmla="*/ 3128542 h 3665314"/>
              <a:gd name="connsiteX4" fmla="*/ 0 w 3212182"/>
              <a:gd name="connsiteY4" fmla="*/ 3036514 h 3665314"/>
              <a:gd name="connsiteX5" fmla="*/ 0 w 3212182"/>
              <a:gd name="connsiteY5" fmla="*/ 628801 h 3665314"/>
              <a:gd name="connsiteX6" fmla="*/ 83641 w 3212182"/>
              <a:gd name="connsiteY6" fmla="*/ 536773 h 3665314"/>
              <a:gd name="connsiteX7" fmla="*/ 1379525 w 3212182"/>
              <a:gd name="connsiteY7" fmla="*/ 0 h 366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182" h="3665314">
                <a:moveTo>
                  <a:pt x="1379525" y="0"/>
                </a:moveTo>
                <a:cubicBezTo>
                  <a:pt x="2391674" y="0"/>
                  <a:pt x="3212182" y="820508"/>
                  <a:pt x="3212182" y="1832657"/>
                </a:cubicBezTo>
                <a:cubicBezTo>
                  <a:pt x="3212182" y="2844806"/>
                  <a:pt x="2391674" y="3665314"/>
                  <a:pt x="1379525" y="3665314"/>
                </a:cubicBezTo>
                <a:cubicBezTo>
                  <a:pt x="873451" y="3665314"/>
                  <a:pt x="415286" y="3460187"/>
                  <a:pt x="83641" y="3128542"/>
                </a:cubicBezTo>
                <a:lnTo>
                  <a:pt x="0" y="3036514"/>
                </a:lnTo>
                <a:lnTo>
                  <a:pt x="0" y="628801"/>
                </a:lnTo>
                <a:lnTo>
                  <a:pt x="83641" y="536773"/>
                </a:lnTo>
                <a:cubicBezTo>
                  <a:pt x="415286" y="205127"/>
                  <a:pt x="873451" y="0"/>
                  <a:pt x="1379525"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6" name="Oval 1045">
            <a:extLst>
              <a:ext uri="{FF2B5EF4-FFF2-40B4-BE49-F238E27FC236}">
                <a16:creationId xmlns:a16="http://schemas.microsoft.com/office/drawing/2014/main" id="{35249834-544E-477E-84FD-888B8DB7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4563" y="3004216"/>
            <a:ext cx="3281677" cy="32816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9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0911A6-BABF-749C-73FB-2FBC8986CA3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5DA6724-6191-5FC8-93DD-9770185B3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5643032A-A16F-366E-7B06-5AA0C97C6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D868639E-0D4B-85DC-AF7F-804FA0616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A7C92158-01EF-E1FD-D248-C4C3BE18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9836C0C-21B6-21F1-AC91-95B5E735D873}"/>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Hyperparameter Tuning</a:t>
            </a:r>
          </a:p>
        </p:txBody>
      </p:sp>
      <p:sp>
        <p:nvSpPr>
          <p:cNvPr id="18" name="Rectangle 17">
            <a:extLst>
              <a:ext uri="{FF2B5EF4-FFF2-40B4-BE49-F238E27FC236}">
                <a16:creationId xmlns:a16="http://schemas.microsoft.com/office/drawing/2014/main" id="{24E814F5-6012-7B46-ED16-94255EC0E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489C9346-C359-B70D-1043-4D81C4006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3" name="Picture 2">
            <a:extLst>
              <a:ext uri="{FF2B5EF4-FFF2-40B4-BE49-F238E27FC236}">
                <a16:creationId xmlns:a16="http://schemas.microsoft.com/office/drawing/2014/main" id="{8E9C9615-9407-665E-A0C3-0CE7A4DFEACE}"/>
              </a:ext>
            </a:extLst>
          </p:cNvPr>
          <p:cNvPicPr>
            <a:picLocks noChangeAspect="1"/>
          </p:cNvPicPr>
          <p:nvPr/>
        </p:nvPicPr>
        <p:blipFill>
          <a:blip r:embed="rId3"/>
          <a:stretch>
            <a:fillRect/>
          </a:stretch>
        </p:blipFill>
        <p:spPr>
          <a:xfrm>
            <a:off x="2454562" y="1739466"/>
            <a:ext cx="7003763" cy="4360345"/>
          </a:xfrm>
          <a:prstGeom prst="rect">
            <a:avLst/>
          </a:prstGeom>
        </p:spPr>
      </p:pic>
      <p:sp>
        <p:nvSpPr>
          <p:cNvPr id="7" name="Arrow: Down 6">
            <a:extLst>
              <a:ext uri="{FF2B5EF4-FFF2-40B4-BE49-F238E27FC236}">
                <a16:creationId xmlns:a16="http://schemas.microsoft.com/office/drawing/2014/main" id="{9A9AA1E5-DF3A-C7FE-8B11-C4536887B554}"/>
              </a:ext>
            </a:extLst>
          </p:cNvPr>
          <p:cNvSpPr/>
          <p:nvPr/>
        </p:nvSpPr>
        <p:spPr>
          <a:xfrm>
            <a:off x="5214938" y="2643188"/>
            <a:ext cx="324115" cy="514350"/>
          </a:xfrm>
          <a:prstGeom prst="downArrow">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a:extLst>
              <a:ext uri="{FF2B5EF4-FFF2-40B4-BE49-F238E27FC236}">
                <a16:creationId xmlns:a16="http://schemas.microsoft.com/office/drawing/2014/main" id="{CAEEE97B-07B9-413E-E39C-B77D14D9171D}"/>
              </a:ext>
            </a:extLst>
          </p:cNvPr>
          <p:cNvSpPr/>
          <p:nvPr/>
        </p:nvSpPr>
        <p:spPr>
          <a:xfrm>
            <a:off x="7715250" y="3919638"/>
            <a:ext cx="1743075" cy="966687"/>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Arrow: Down 8">
            <a:extLst>
              <a:ext uri="{FF2B5EF4-FFF2-40B4-BE49-F238E27FC236}">
                <a16:creationId xmlns:a16="http://schemas.microsoft.com/office/drawing/2014/main" id="{02407317-FABF-EB02-935F-5F2473294B0F}"/>
              </a:ext>
            </a:extLst>
          </p:cNvPr>
          <p:cNvSpPr/>
          <p:nvPr/>
        </p:nvSpPr>
        <p:spPr>
          <a:xfrm>
            <a:off x="8424729" y="4978718"/>
            <a:ext cx="324115" cy="514350"/>
          </a:xfrm>
          <a:prstGeom prst="downArrow">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TextBox 10">
            <a:extLst>
              <a:ext uri="{FF2B5EF4-FFF2-40B4-BE49-F238E27FC236}">
                <a16:creationId xmlns:a16="http://schemas.microsoft.com/office/drawing/2014/main" id="{BE3618DE-84CF-9B8A-3EF8-26F69576CB96}"/>
              </a:ext>
            </a:extLst>
          </p:cNvPr>
          <p:cNvSpPr txBox="1"/>
          <p:nvPr/>
        </p:nvSpPr>
        <p:spPr>
          <a:xfrm>
            <a:off x="7629525" y="2900363"/>
            <a:ext cx="2815905" cy="905633"/>
          </a:xfrm>
          <a:prstGeom prst="rect">
            <a:avLst/>
          </a:prstGeom>
          <a:noFill/>
        </p:spPr>
        <p:txBody>
          <a:bodyPr wrap="square">
            <a:spAutoFit/>
          </a:bodyPr>
          <a:lstStyle/>
          <a:p>
            <a:pPr marL="285750" lvl="0" indent="-285750">
              <a:lnSpc>
                <a:spcPct val="115000"/>
              </a:lnSpc>
              <a:buFont typeface="Wingdings" panose="05000000000000000000" pitchFamily="2" charset="2"/>
              <a:buChar char="v"/>
            </a:pPr>
            <a:r>
              <a:rPr lang="en-NZ" sz="2400" u="none" strike="noStrike" dirty="0">
                <a:effectLst/>
                <a:latin typeface="Arial" panose="020B0604020202020204" pitchFamily="34" charset="0"/>
                <a:ea typeface="Arial" panose="020B0604020202020204" pitchFamily="34" charset="0"/>
              </a:rPr>
              <a:t> scoring = f1_score_class1</a:t>
            </a:r>
          </a:p>
        </p:txBody>
      </p:sp>
    </p:spTree>
    <p:extLst>
      <p:ext uri="{BB962C8B-B14F-4D97-AF65-F5344CB8AC3E}">
        <p14:creationId xmlns:p14="http://schemas.microsoft.com/office/powerpoint/2010/main" val="3031450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C640F3-51C3-AA48-29E6-70DA8EF4B89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8AC5850-0A04-E765-A53F-8F1CA83A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3F9705DE-24CC-D754-5A45-B8BBB3E17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97C71CBB-C37E-F345-11A3-29F2EA44A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BBEF8D63-A541-55BA-7EAA-BE08888A2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FAE7BFA-60A9-C68C-20B8-56A7EC2FB99C}"/>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Model Evaluation and Comparison</a:t>
            </a:r>
          </a:p>
        </p:txBody>
      </p:sp>
      <p:sp>
        <p:nvSpPr>
          <p:cNvPr id="18" name="Rectangle 17">
            <a:extLst>
              <a:ext uri="{FF2B5EF4-FFF2-40B4-BE49-F238E27FC236}">
                <a16:creationId xmlns:a16="http://schemas.microsoft.com/office/drawing/2014/main" id="{428D73B9-6694-17EA-BA4D-8DA6A72D0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89A1E62-0DEF-57CA-13E8-1468B34F5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8" name="Picture 7">
            <a:extLst>
              <a:ext uri="{FF2B5EF4-FFF2-40B4-BE49-F238E27FC236}">
                <a16:creationId xmlns:a16="http://schemas.microsoft.com/office/drawing/2014/main" id="{A3D5AF26-3FEB-3DDF-975F-127F4A16401E}"/>
              </a:ext>
            </a:extLst>
          </p:cNvPr>
          <p:cNvPicPr>
            <a:picLocks noChangeAspect="1"/>
          </p:cNvPicPr>
          <p:nvPr/>
        </p:nvPicPr>
        <p:blipFill>
          <a:blip r:embed="rId3"/>
          <a:stretch>
            <a:fillRect/>
          </a:stretch>
        </p:blipFill>
        <p:spPr>
          <a:xfrm>
            <a:off x="517010" y="1592069"/>
            <a:ext cx="9475779" cy="614060"/>
          </a:xfrm>
          <a:prstGeom prst="rect">
            <a:avLst/>
          </a:prstGeom>
        </p:spPr>
      </p:pic>
      <p:sp>
        <p:nvSpPr>
          <p:cNvPr id="9" name="Content Placeholder 2">
            <a:extLst>
              <a:ext uri="{FF2B5EF4-FFF2-40B4-BE49-F238E27FC236}">
                <a16:creationId xmlns:a16="http://schemas.microsoft.com/office/drawing/2014/main" id="{E79078B3-0A6C-0048-A6EE-DC7208678060}"/>
              </a:ext>
            </a:extLst>
          </p:cNvPr>
          <p:cNvSpPr>
            <a:spLocks noGrp="1"/>
          </p:cNvSpPr>
          <p:nvPr>
            <p:ph idx="1"/>
          </p:nvPr>
        </p:nvSpPr>
        <p:spPr>
          <a:xfrm>
            <a:off x="10403090" y="1262046"/>
            <a:ext cx="1493745" cy="1033639"/>
          </a:xfrm>
        </p:spPr>
        <p:txBody>
          <a:bodyPr>
            <a:normAutofit/>
          </a:bodyPr>
          <a:lstStyle/>
          <a:p>
            <a:r>
              <a:rPr lang="en-NZ" sz="1800" b="1" dirty="0">
                <a:effectLst>
                  <a:outerShdw blurRad="38100" dist="38100" dir="2700000" algn="tl">
                    <a:srgbClr val="000000">
                      <a:alpha val="43137"/>
                    </a:srgbClr>
                  </a:outerShdw>
                </a:effectLst>
              </a:rPr>
              <a:t>Benchmark (from OU’s model)</a:t>
            </a:r>
          </a:p>
        </p:txBody>
      </p:sp>
      <p:sp>
        <p:nvSpPr>
          <p:cNvPr id="22" name="Arrow: Right 21">
            <a:extLst>
              <a:ext uri="{FF2B5EF4-FFF2-40B4-BE49-F238E27FC236}">
                <a16:creationId xmlns:a16="http://schemas.microsoft.com/office/drawing/2014/main" id="{39127CCF-01CF-77A1-2A55-E0091C8BEE53}"/>
              </a:ext>
            </a:extLst>
          </p:cNvPr>
          <p:cNvSpPr/>
          <p:nvPr/>
        </p:nvSpPr>
        <p:spPr>
          <a:xfrm rot="10800000">
            <a:off x="9978088" y="1672072"/>
            <a:ext cx="425002" cy="25037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NZ"/>
          </a:p>
        </p:txBody>
      </p:sp>
      <p:pic>
        <p:nvPicPr>
          <p:cNvPr id="30" name="Picture 29">
            <a:extLst>
              <a:ext uri="{FF2B5EF4-FFF2-40B4-BE49-F238E27FC236}">
                <a16:creationId xmlns:a16="http://schemas.microsoft.com/office/drawing/2014/main" id="{3435720A-524C-F21C-1D4C-969ECF7F4120}"/>
              </a:ext>
            </a:extLst>
          </p:cNvPr>
          <p:cNvPicPr>
            <a:picLocks noChangeAspect="1"/>
          </p:cNvPicPr>
          <p:nvPr/>
        </p:nvPicPr>
        <p:blipFill>
          <a:blip r:embed="rId4"/>
          <a:stretch>
            <a:fillRect/>
          </a:stretch>
        </p:blipFill>
        <p:spPr>
          <a:xfrm>
            <a:off x="5958981" y="4660094"/>
            <a:ext cx="2780312" cy="2116681"/>
          </a:xfrm>
          <a:prstGeom prst="rect">
            <a:avLst/>
          </a:prstGeom>
        </p:spPr>
      </p:pic>
      <p:pic>
        <p:nvPicPr>
          <p:cNvPr id="39" name="Picture 38" descr="A screenshot of a graph&#10;&#10;Description automatically generated">
            <a:extLst>
              <a:ext uri="{FF2B5EF4-FFF2-40B4-BE49-F238E27FC236}">
                <a16:creationId xmlns:a16="http://schemas.microsoft.com/office/drawing/2014/main" id="{C10EB3E4-73A5-5CBB-BE22-ECA37F10AD0F}"/>
              </a:ext>
            </a:extLst>
          </p:cNvPr>
          <p:cNvPicPr>
            <a:picLocks noChangeAspect="1"/>
          </p:cNvPicPr>
          <p:nvPr/>
        </p:nvPicPr>
        <p:blipFill>
          <a:blip r:embed="rId5"/>
          <a:stretch>
            <a:fillRect/>
          </a:stretch>
        </p:blipFill>
        <p:spPr>
          <a:xfrm>
            <a:off x="596902" y="2443301"/>
            <a:ext cx="9110624" cy="2073847"/>
          </a:xfrm>
          <a:prstGeom prst="rect">
            <a:avLst/>
          </a:prstGeom>
        </p:spPr>
      </p:pic>
      <p:sp>
        <p:nvSpPr>
          <p:cNvPr id="31" name="Rectangle: Rounded Corners 30">
            <a:extLst>
              <a:ext uri="{FF2B5EF4-FFF2-40B4-BE49-F238E27FC236}">
                <a16:creationId xmlns:a16="http://schemas.microsoft.com/office/drawing/2014/main" id="{DA560590-5427-493D-4385-C2E9DE1CF756}"/>
              </a:ext>
            </a:extLst>
          </p:cNvPr>
          <p:cNvSpPr/>
          <p:nvPr/>
        </p:nvSpPr>
        <p:spPr>
          <a:xfrm>
            <a:off x="3965429" y="2484686"/>
            <a:ext cx="2871305" cy="2011196"/>
          </a:xfrm>
          <a:prstGeom prst="roundRect">
            <a:avLst/>
          </a:prstGeom>
          <a:noFill/>
          <a:ln w="38100">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NZ"/>
          </a:p>
        </p:txBody>
      </p:sp>
      <p:pic>
        <p:nvPicPr>
          <p:cNvPr id="38" name="Picture 37" descr="A graph of different colored bars&#10;&#10;Description automatically generated">
            <a:extLst>
              <a:ext uri="{FF2B5EF4-FFF2-40B4-BE49-F238E27FC236}">
                <a16:creationId xmlns:a16="http://schemas.microsoft.com/office/drawing/2014/main" id="{7F342173-1605-7324-919F-7217BAC8950F}"/>
              </a:ext>
            </a:extLst>
          </p:cNvPr>
          <p:cNvPicPr>
            <a:picLocks noChangeAspect="1"/>
          </p:cNvPicPr>
          <p:nvPr/>
        </p:nvPicPr>
        <p:blipFill>
          <a:blip r:embed="rId6"/>
          <a:stretch>
            <a:fillRect/>
          </a:stretch>
        </p:blipFill>
        <p:spPr>
          <a:xfrm>
            <a:off x="9192217" y="4458669"/>
            <a:ext cx="2543810" cy="2274570"/>
          </a:xfrm>
          <a:prstGeom prst="rect">
            <a:avLst/>
          </a:prstGeom>
        </p:spPr>
      </p:pic>
    </p:spTree>
    <p:extLst>
      <p:ext uri="{BB962C8B-B14F-4D97-AF65-F5344CB8AC3E}">
        <p14:creationId xmlns:p14="http://schemas.microsoft.com/office/powerpoint/2010/main" val="146310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0E3C4A-FD45-BE1C-6C2E-E582F1C35BE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9919192-7071-ABDF-BDEC-5905F0C8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6AFE7440-9A7B-4E25-85BB-255188C51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B4E512A8-771D-EA51-5706-DD8C96D1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88BD097E-7F92-3B63-9AEE-CEF93A3F9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B61617F3-373E-A8BE-BCB1-BFD227787334}"/>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Learning Curves and Scalability</a:t>
            </a:r>
          </a:p>
        </p:txBody>
      </p:sp>
      <p:sp>
        <p:nvSpPr>
          <p:cNvPr id="18" name="Rectangle 17">
            <a:extLst>
              <a:ext uri="{FF2B5EF4-FFF2-40B4-BE49-F238E27FC236}">
                <a16:creationId xmlns:a16="http://schemas.microsoft.com/office/drawing/2014/main" id="{160BCDAF-FF86-47DF-895E-BDBB3BF4A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9CBB72E8-E3F2-92C7-0A85-5055B5096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23" name="Picture 22" descr="A group of graphs showing different types of curves&#10;&#10;Description automatically generated with medium confidence">
            <a:extLst>
              <a:ext uri="{FF2B5EF4-FFF2-40B4-BE49-F238E27FC236}">
                <a16:creationId xmlns:a16="http://schemas.microsoft.com/office/drawing/2014/main" id="{6E3CF5E4-AF6E-3E54-BBD8-0A2F53047C0F}"/>
              </a:ext>
            </a:extLst>
          </p:cNvPr>
          <p:cNvPicPr>
            <a:picLocks noChangeAspect="1"/>
          </p:cNvPicPr>
          <p:nvPr/>
        </p:nvPicPr>
        <p:blipFill>
          <a:blip r:embed="rId3"/>
          <a:srcRect b="33094"/>
          <a:stretch/>
        </p:blipFill>
        <p:spPr>
          <a:xfrm>
            <a:off x="524236" y="1571252"/>
            <a:ext cx="10233793" cy="5053738"/>
          </a:xfrm>
          <a:prstGeom prst="rect">
            <a:avLst/>
          </a:prstGeom>
        </p:spPr>
      </p:pic>
      <p:sp>
        <p:nvSpPr>
          <p:cNvPr id="17" name="Rectangle: Rounded Corners 16">
            <a:extLst>
              <a:ext uri="{FF2B5EF4-FFF2-40B4-BE49-F238E27FC236}">
                <a16:creationId xmlns:a16="http://schemas.microsoft.com/office/drawing/2014/main" id="{61E4D17F-8978-E9DC-6FEC-1B5C3FB7DC23}"/>
              </a:ext>
            </a:extLst>
          </p:cNvPr>
          <p:cNvSpPr/>
          <p:nvPr/>
        </p:nvSpPr>
        <p:spPr>
          <a:xfrm>
            <a:off x="5730951" y="1467293"/>
            <a:ext cx="2488019" cy="5231219"/>
          </a:xfrm>
          <a:prstGeom prst="roundRect">
            <a:avLst/>
          </a:prstGeom>
          <a:noFill/>
          <a:ln w="38100">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2DBB8D49-0FD3-2EC3-CBC9-9A2CCF3BCBEF}"/>
              </a:ext>
            </a:extLst>
          </p:cNvPr>
          <p:cNvSpPr/>
          <p:nvPr/>
        </p:nvSpPr>
        <p:spPr>
          <a:xfrm>
            <a:off x="517865" y="1467293"/>
            <a:ext cx="2488019" cy="5231219"/>
          </a:xfrm>
          <a:prstGeom prst="roundRect">
            <a:avLst/>
          </a:prstGeom>
          <a:noFill/>
          <a:ln w="38100">
            <a:solidFill>
              <a:srgbClr val="00B0F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930927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6F2921-48B5-CD2D-A413-2064C83EA46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C674D4-F7B3-77CE-3670-0D3213BF5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4C6FC9BE-135C-EBBA-73DE-6299964BD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B0E26C34-91BE-D1B0-0925-97859C1FC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847D7797-2DAD-2CA6-A4B2-CF095A1DA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FF49519-41A0-8946-3279-5B58B28DED9D}"/>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Feature Importance</a:t>
            </a:r>
          </a:p>
        </p:txBody>
      </p:sp>
      <p:sp>
        <p:nvSpPr>
          <p:cNvPr id="18" name="Rectangle 17">
            <a:extLst>
              <a:ext uri="{FF2B5EF4-FFF2-40B4-BE49-F238E27FC236}">
                <a16:creationId xmlns:a16="http://schemas.microsoft.com/office/drawing/2014/main" id="{9998AF64-0E89-4911-DDF7-480945C4B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8890D5A3-4156-ECB1-ABDF-5DB5B4DE8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A bar graph with text&#10;&#10;Description automatically generated">
            <a:extLst>
              <a:ext uri="{FF2B5EF4-FFF2-40B4-BE49-F238E27FC236}">
                <a16:creationId xmlns:a16="http://schemas.microsoft.com/office/drawing/2014/main" id="{4D02851E-4E1B-1576-9240-806D96AAD9D1}"/>
              </a:ext>
            </a:extLst>
          </p:cNvPr>
          <p:cNvPicPr>
            <a:picLocks noChangeAspect="1"/>
          </p:cNvPicPr>
          <p:nvPr/>
        </p:nvPicPr>
        <p:blipFill>
          <a:blip r:embed="rId3"/>
          <a:stretch>
            <a:fillRect/>
          </a:stretch>
        </p:blipFill>
        <p:spPr>
          <a:xfrm>
            <a:off x="663269" y="1764406"/>
            <a:ext cx="8353997" cy="4958365"/>
          </a:xfrm>
          <a:prstGeom prst="rect">
            <a:avLst/>
          </a:prstGeom>
        </p:spPr>
      </p:pic>
    </p:spTree>
    <p:extLst>
      <p:ext uri="{BB962C8B-B14F-4D97-AF65-F5344CB8AC3E}">
        <p14:creationId xmlns:p14="http://schemas.microsoft.com/office/powerpoint/2010/main" val="12552183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21886-017A-D273-9945-40535FF3ED4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E23E5B1-DF98-210E-9746-209157F07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E05BD6FC-D08D-7ABF-D49B-F9B8F8C15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72863987-5A2F-97FE-81B6-B9AF888AF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228A3166-CA20-EBE6-BA2F-210755378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4342CC8-A5D7-EF60-E9A5-C579E2885A45}"/>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Conclusion</a:t>
            </a:r>
          </a:p>
        </p:txBody>
      </p:sp>
      <p:sp>
        <p:nvSpPr>
          <p:cNvPr id="18" name="Rectangle 17">
            <a:extLst>
              <a:ext uri="{FF2B5EF4-FFF2-40B4-BE49-F238E27FC236}">
                <a16:creationId xmlns:a16="http://schemas.microsoft.com/office/drawing/2014/main" id="{EC308259-C22D-A990-383F-86625C287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AF342A55-ACEA-364F-DCA4-E858F960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Picture 5" descr="A graph with a purple line&#10;&#10;Description automatically generated with medium confidence">
            <a:extLst>
              <a:ext uri="{FF2B5EF4-FFF2-40B4-BE49-F238E27FC236}">
                <a16:creationId xmlns:a16="http://schemas.microsoft.com/office/drawing/2014/main" id="{D64AB719-4789-34BA-DFF6-E0F9A181A88A}"/>
              </a:ext>
            </a:extLst>
          </p:cNvPr>
          <p:cNvPicPr>
            <a:picLocks noChangeAspect="1"/>
          </p:cNvPicPr>
          <p:nvPr/>
        </p:nvPicPr>
        <p:blipFill>
          <a:blip r:embed="rId3"/>
          <a:stretch>
            <a:fillRect/>
          </a:stretch>
        </p:blipFill>
        <p:spPr>
          <a:xfrm>
            <a:off x="1109416" y="3915651"/>
            <a:ext cx="8465515" cy="2600880"/>
          </a:xfrm>
          <a:prstGeom prst="rect">
            <a:avLst/>
          </a:prstGeom>
        </p:spPr>
      </p:pic>
      <p:pic>
        <p:nvPicPr>
          <p:cNvPr id="9" name="Picture 8" descr="A close-up of a test&#10;&#10;Description automatically generated">
            <a:extLst>
              <a:ext uri="{FF2B5EF4-FFF2-40B4-BE49-F238E27FC236}">
                <a16:creationId xmlns:a16="http://schemas.microsoft.com/office/drawing/2014/main" id="{7F9D51D2-7F11-8FB7-43A0-52D17FDE4AF6}"/>
              </a:ext>
            </a:extLst>
          </p:cNvPr>
          <p:cNvPicPr>
            <a:picLocks noChangeAspect="1"/>
          </p:cNvPicPr>
          <p:nvPr/>
        </p:nvPicPr>
        <p:blipFill>
          <a:blip r:embed="rId4"/>
          <a:stretch>
            <a:fillRect/>
          </a:stretch>
        </p:blipFill>
        <p:spPr>
          <a:xfrm>
            <a:off x="1239588" y="1672072"/>
            <a:ext cx="8465515" cy="1991040"/>
          </a:xfrm>
          <a:prstGeom prst="rect">
            <a:avLst/>
          </a:prstGeom>
        </p:spPr>
      </p:pic>
    </p:spTree>
    <p:extLst>
      <p:ext uri="{BB962C8B-B14F-4D97-AF65-F5344CB8AC3E}">
        <p14:creationId xmlns:p14="http://schemas.microsoft.com/office/powerpoint/2010/main" val="15283158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6ACC24D-8403-D1C3-BCC6-96A2CBB0DFD0}"/>
              </a:ext>
            </a:extLst>
          </p:cNvPr>
          <p:cNvSpPr>
            <a:spLocks noGrp="1"/>
          </p:cNvSpPr>
          <p:nvPr>
            <p:ph type="ctrTitle"/>
          </p:nvPr>
        </p:nvSpPr>
        <p:spPr>
          <a:xfrm>
            <a:off x="7066832" y="884109"/>
            <a:ext cx="4640141" cy="924821"/>
          </a:xfrm>
        </p:spPr>
        <p:txBody>
          <a:bodyPr anchor="t">
            <a:normAutofit fontScale="90000"/>
          </a:bodyPr>
          <a:lstStyle/>
          <a:p>
            <a:pPr algn="r">
              <a:lnSpc>
                <a:spcPct val="90000"/>
              </a:lnSpc>
            </a:pPr>
            <a:r>
              <a:rPr lang="en-NZ" sz="4400" dirty="0">
                <a:effectLst>
                  <a:outerShdw blurRad="38100" dist="38100" dir="2700000" algn="tl">
                    <a:srgbClr val="000000">
                      <a:alpha val="43137"/>
                    </a:srgbClr>
                  </a:outerShdw>
                </a:effectLst>
              </a:rPr>
              <a:t>Business Background</a:t>
            </a:r>
            <a:br>
              <a:rPr lang="en-NZ" sz="3300" dirty="0"/>
            </a:br>
            <a:endParaRPr lang="en-NZ" sz="3300" dirty="0"/>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Factory Automation">
            <a:extLst>
              <a:ext uri="{FF2B5EF4-FFF2-40B4-BE49-F238E27FC236}">
                <a16:creationId xmlns:a16="http://schemas.microsoft.com/office/drawing/2014/main" id="{A333D8AD-FD4C-4AB6-7045-4E0722596140}"/>
              </a:ext>
            </a:extLst>
          </p:cNvPr>
          <p:cNvPicPr>
            <a:picLocks noChangeAspect="1"/>
          </p:cNvPicPr>
          <p:nvPr/>
        </p:nvPicPr>
        <p:blipFill>
          <a:blip r:embed="rId3"/>
          <a:srcRect l="17196" t="3101" r="25963" b="-3103"/>
          <a:stretch/>
        </p:blipFill>
        <p:spPr>
          <a:xfrm>
            <a:off x="8655058" y="3416048"/>
            <a:ext cx="3300283" cy="3266045"/>
          </a:xfrm>
          <a:prstGeom prst="ellipse">
            <a:avLst/>
          </a:prstGeom>
          <a:ln>
            <a:noFill/>
          </a:ln>
          <a:effectLst>
            <a:softEdge rad="112500"/>
          </a:effectLst>
        </p:spPr>
      </p:pic>
      <p:sp>
        <p:nvSpPr>
          <p:cNvPr id="8" name="Title 1">
            <a:extLst>
              <a:ext uri="{FF2B5EF4-FFF2-40B4-BE49-F238E27FC236}">
                <a16:creationId xmlns:a16="http://schemas.microsoft.com/office/drawing/2014/main" id="{85C72CF6-8B9E-5A5A-6487-459BB5C12B3F}"/>
              </a:ext>
            </a:extLst>
          </p:cNvPr>
          <p:cNvSpPr txBox="1">
            <a:spLocks/>
          </p:cNvSpPr>
          <p:nvPr/>
        </p:nvSpPr>
        <p:spPr>
          <a:xfrm>
            <a:off x="329609" y="657369"/>
            <a:ext cx="7251405" cy="578411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marL="457200" indent="-457200">
              <a:lnSpc>
                <a:spcPct val="150000"/>
              </a:lnSpc>
              <a:buFont typeface="Wingdings" panose="05000000000000000000" pitchFamily="2" charset="2"/>
              <a:buChar char="§"/>
            </a:pPr>
            <a:r>
              <a:rPr lang="en-NZ" sz="2000" b="0" dirty="0">
                <a:latin typeface="Arial" panose="020B0604020202020204" pitchFamily="34" charset="0"/>
                <a:cs typeface="Arial" panose="020B0604020202020204" pitchFamily="34" charset="0"/>
              </a:rPr>
              <a:t>My personal experience</a:t>
            </a:r>
          </a:p>
          <a:p>
            <a:pPr marL="457200" indent="-457200">
              <a:lnSpc>
                <a:spcPct val="150000"/>
              </a:lnSpc>
              <a:buFont typeface="Wingdings" panose="05000000000000000000" pitchFamily="2" charset="2"/>
              <a:buChar char="§"/>
            </a:pPr>
            <a:r>
              <a:rPr lang="en-NZ" sz="2000" b="0" dirty="0">
                <a:latin typeface="Arial" panose="020B0604020202020204" pitchFamily="34" charset="0"/>
                <a:cs typeface="Arial" panose="020B0604020202020204" pitchFamily="34" charset="0"/>
              </a:rPr>
              <a:t>Opportunities &amp; challenges</a:t>
            </a:r>
          </a:p>
          <a:p>
            <a:pPr marL="914400" lvl="1" indent="-457200">
              <a:lnSpc>
                <a:spcPct val="150000"/>
              </a:lnSpc>
              <a:buFont typeface="Wingdings" panose="05000000000000000000" pitchFamily="2" charset="2"/>
              <a:buChar char="§"/>
            </a:pPr>
            <a:r>
              <a:rPr lang="en-US" sz="2000" b="0" dirty="0">
                <a:latin typeface="Arial" panose="020B0604020202020204" pitchFamily="34" charset="0"/>
                <a:cs typeface="Arial" panose="020B0604020202020204" pitchFamily="34" charset="0"/>
              </a:rPr>
              <a:t>Global market projected to reach USD $185.2 billion by 2029, driven by demand for flexible learning.</a:t>
            </a:r>
          </a:p>
          <a:p>
            <a:pPr marL="914400" lvl="1" indent="-457200">
              <a:lnSpc>
                <a:spcPct val="150000"/>
              </a:lnSpc>
              <a:buFont typeface="Wingdings" panose="05000000000000000000" pitchFamily="2" charset="2"/>
              <a:buChar char="§"/>
            </a:pPr>
            <a:r>
              <a:rPr lang="en-US" sz="2000" b="0" dirty="0">
                <a:latin typeface="Arial" panose="020B0604020202020204" pitchFamily="34" charset="0"/>
                <a:cs typeface="Arial" panose="020B0604020202020204" pitchFamily="34" charset="0"/>
              </a:rPr>
              <a:t>Challenges include engaging students and ensuring success, with financial pressures making retention critical post-COVID.</a:t>
            </a:r>
            <a:endParaRPr lang="en-NZ" sz="2000" b="0" dirty="0">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
            </a:pPr>
            <a:r>
              <a:rPr lang="en-NZ" sz="2000" b="0" dirty="0">
                <a:latin typeface="Arial" panose="020B0604020202020204" pitchFamily="34" charset="0"/>
                <a:cs typeface="Arial" panose="020B0604020202020204" pitchFamily="34" charset="0"/>
              </a:rPr>
              <a:t>Business value</a:t>
            </a:r>
          </a:p>
          <a:p>
            <a:pPr marL="914400" lvl="1" indent="-457200">
              <a:lnSpc>
                <a:spcPct val="150000"/>
              </a:lnSpc>
              <a:buFont typeface="Wingdings" panose="05000000000000000000" pitchFamily="2" charset="2"/>
              <a:buChar char="§"/>
            </a:pPr>
            <a:r>
              <a:rPr lang="en-US" sz="2000" b="0" dirty="0">
                <a:latin typeface="Arial" panose="020B0604020202020204" pitchFamily="34" charset="0"/>
                <a:cs typeface="Arial" panose="020B0604020202020204" pitchFamily="34" charset="0"/>
              </a:rPr>
              <a:t>Boosts tuition revenue and reduces recruitment costs.</a:t>
            </a:r>
          </a:p>
          <a:p>
            <a:pPr marL="914400" lvl="1" indent="-457200">
              <a:lnSpc>
                <a:spcPct val="150000"/>
              </a:lnSpc>
              <a:buFont typeface="Wingdings" panose="05000000000000000000" pitchFamily="2" charset="2"/>
              <a:buChar char="§"/>
            </a:pPr>
            <a:r>
              <a:rPr lang="en-US" sz="2000" b="0" dirty="0">
                <a:latin typeface="Arial" panose="020B0604020202020204" pitchFamily="34" charset="0"/>
                <a:cs typeface="Arial" panose="020B0604020202020204" pitchFamily="34" charset="0"/>
              </a:rPr>
              <a:t>Enhances reputation, attracting more students and funding.</a:t>
            </a:r>
          </a:p>
          <a:p>
            <a:pPr marL="914400" lvl="1" indent="-457200">
              <a:lnSpc>
                <a:spcPct val="150000"/>
              </a:lnSpc>
              <a:buFont typeface="Wingdings" panose="05000000000000000000" pitchFamily="2" charset="2"/>
              <a:buChar char="§"/>
            </a:pPr>
            <a:r>
              <a:rPr lang="en-US" sz="2000" b="0" dirty="0">
                <a:latin typeface="Arial" panose="020B0604020202020204" pitchFamily="34" charset="0"/>
                <a:cs typeface="Arial" panose="020B0604020202020204" pitchFamily="34" charset="0"/>
              </a:rPr>
              <a:t>Supports a positive learning environment long-term</a:t>
            </a:r>
            <a:r>
              <a:rPr lang="en-US" sz="100" b="0" dirty="0">
                <a:latin typeface="Arial" panose="020B0604020202020204" pitchFamily="34" charset="0"/>
                <a:cs typeface="Arial" panose="020B0604020202020204" pitchFamily="34" charset="0"/>
              </a:rPr>
              <a:t>.</a:t>
            </a:r>
            <a:endParaRPr lang="en-NZ" sz="1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51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7ED745-EE77-A902-1F8C-623715C73EE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5F2A491-0F7C-7F3D-224E-43DD0DE01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D9EA9B74-D6B9-973F-098A-9B662D69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F1413F88-B1BD-F85E-A906-0EDE1ABC4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20F9533B-0785-B6BB-269E-753C2E278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4AD2E57-4D7A-1D8A-296F-FA97E1593ABE}"/>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Future Work</a:t>
            </a:r>
          </a:p>
        </p:txBody>
      </p:sp>
      <p:sp>
        <p:nvSpPr>
          <p:cNvPr id="18" name="Rectangle 17">
            <a:extLst>
              <a:ext uri="{FF2B5EF4-FFF2-40B4-BE49-F238E27FC236}">
                <a16:creationId xmlns:a16="http://schemas.microsoft.com/office/drawing/2014/main" id="{BF62B3D8-1EF7-8C47-71BB-D48ABF0E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637F80E8-BB41-FD65-2FB7-5C4D89FDC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descr="E-learning education concept">
            <a:extLst>
              <a:ext uri="{FF2B5EF4-FFF2-40B4-BE49-F238E27FC236}">
                <a16:creationId xmlns:a16="http://schemas.microsoft.com/office/drawing/2014/main" id="{82B13FE8-324D-F3EC-3326-22EE66C6FB4C}"/>
              </a:ext>
            </a:extLst>
          </p:cNvPr>
          <p:cNvSpPr/>
          <p:nvPr/>
        </p:nvSpPr>
        <p:spPr>
          <a:xfrm>
            <a:off x="8186459" y="897376"/>
            <a:ext cx="3710376" cy="3830442"/>
          </a:xfrm>
          <a:prstGeom prst="rect">
            <a:avLst/>
          </a:prstGeom>
          <a:blipFill>
            <a:blip r:embed="rId3">
              <a:extLst>
                <a:ext uri="{28A0092B-C50C-407E-A947-70E740481C1C}">
                  <a14:useLocalDpi xmlns:a14="http://schemas.microsoft.com/office/drawing/2010/main" val="0"/>
                </a:ext>
              </a:extLst>
            </a:blip>
            <a:stretch>
              <a:fillRect l="-25000" r="-25000"/>
            </a:stretch>
          </a:blipFill>
        </p:spPr>
        <p:style>
          <a:lnRef idx="0">
            <a:schemeClr val="dk2">
              <a:shade val="80000"/>
              <a:hueOff val="0"/>
              <a:satOff val="0"/>
              <a:lumOff val="0"/>
              <a:alphaOff val="0"/>
            </a:schemeClr>
          </a:lnRef>
          <a:fillRef idx="3">
            <a:scrgbClr r="0" g="0" b="0"/>
          </a:fillRef>
          <a:effectRef idx="2">
            <a:schemeClr val="lt1">
              <a:hueOff val="0"/>
              <a:satOff val="0"/>
              <a:lumOff val="0"/>
              <a:alphaOff val="0"/>
            </a:schemeClr>
          </a:effectRef>
          <a:fontRef idx="minor">
            <a:schemeClr val="dk2">
              <a:hueOff val="0"/>
              <a:satOff val="0"/>
              <a:lumOff val="0"/>
              <a:alphaOff val="0"/>
            </a:schemeClr>
          </a:fontRef>
        </p:style>
        <p:txBody>
          <a:bodyPr/>
          <a:lstStyle/>
          <a:p>
            <a:endParaRPr lang="en-NZ"/>
          </a:p>
        </p:txBody>
      </p:sp>
      <p:sp>
        <p:nvSpPr>
          <p:cNvPr id="8" name="Rectangle 1">
            <a:extLst>
              <a:ext uri="{FF2B5EF4-FFF2-40B4-BE49-F238E27FC236}">
                <a16:creationId xmlns:a16="http://schemas.microsoft.com/office/drawing/2014/main" id="{1C6070F6-FBCA-853B-DE26-0C326D361CC8}"/>
              </a:ext>
            </a:extLst>
          </p:cNvPr>
          <p:cNvSpPr>
            <a:spLocks noGrp="1" noChangeArrowheads="1"/>
          </p:cNvSpPr>
          <p:nvPr>
            <p:ph sz="half" idx="1"/>
          </p:nvPr>
        </p:nvSpPr>
        <p:spPr bwMode="auto">
          <a:xfrm>
            <a:off x="517865" y="1414348"/>
            <a:ext cx="7668594" cy="4686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Automate weekly data updates for timely predictions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Dashboard with at-risk visualisation and clustering insights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Continuous model monitoring and retraining</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Potential adaptation for younger groups (primary, secondary, ECE) </a:t>
            </a:r>
          </a:p>
        </p:txBody>
      </p:sp>
    </p:spTree>
    <p:extLst>
      <p:ext uri="{BB962C8B-B14F-4D97-AF65-F5344CB8AC3E}">
        <p14:creationId xmlns:p14="http://schemas.microsoft.com/office/powerpoint/2010/main" val="1904047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43E48"/>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B82A7F92-9416-2A8C-73E4-532D395E4FD1}"/>
              </a:ext>
            </a:extLst>
          </p:cNvPr>
          <p:cNvSpPr>
            <a:spLocks noGrp="1"/>
          </p:cNvSpPr>
          <p:nvPr>
            <p:ph type="ctrTitle"/>
          </p:nvPr>
        </p:nvSpPr>
        <p:spPr>
          <a:xfrm>
            <a:off x="521208" y="1211766"/>
            <a:ext cx="7237052" cy="4727988"/>
          </a:xfrm>
        </p:spPr>
        <p:txBody>
          <a:bodyPr anchor="b">
            <a:normAutofit/>
          </a:bodyPr>
          <a:lstStyle/>
          <a:p>
            <a:r>
              <a:rPr lang="en-NZ" sz="7400" dirty="0">
                <a:latin typeface="Comic Sans MS" panose="030F0702030302020204" pitchFamily="66" charset="0"/>
              </a:rPr>
              <a:t>Your feedback is appreciated.</a:t>
            </a:r>
            <a:br>
              <a:rPr lang="en-NZ" sz="7400" dirty="0">
                <a:latin typeface="Comic Sans MS" panose="030F0702030302020204" pitchFamily="66" charset="0"/>
              </a:rPr>
            </a:br>
            <a:br>
              <a:rPr lang="en-NZ" sz="7400" dirty="0">
                <a:latin typeface="Comic Sans MS" panose="030F0702030302020204" pitchFamily="66" charset="0"/>
              </a:rPr>
            </a:br>
            <a:r>
              <a:rPr lang="en-NZ" sz="7400" dirty="0">
                <a:latin typeface="Comic Sans MS" panose="030F0702030302020204" pitchFamily="66" charset="0"/>
              </a:rPr>
              <a:t>Thank you!</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3" name="Content Placeholder 4" descr="Social media network internet search">
            <a:extLst>
              <a:ext uri="{FF2B5EF4-FFF2-40B4-BE49-F238E27FC236}">
                <a16:creationId xmlns:a16="http://schemas.microsoft.com/office/drawing/2014/main" id="{712AA4EB-AACD-3203-D11A-24C4096B9573}"/>
              </a:ext>
            </a:extLst>
          </p:cNvPr>
          <p:cNvPicPr>
            <a:picLocks noChangeAspect="1"/>
          </p:cNvPicPr>
          <p:nvPr/>
        </p:nvPicPr>
        <p:blipFill>
          <a:blip r:embed="rId3"/>
          <a:srcRect l="34817" r="1" b="1"/>
          <a:stretch/>
        </p:blipFill>
        <p:spPr>
          <a:xfrm>
            <a:off x="8000501" y="330061"/>
            <a:ext cx="3949258" cy="40441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354140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65F9713-2C24-92C1-172F-D332417CDC00}"/>
              </a:ext>
            </a:extLst>
          </p:cNvPr>
          <p:cNvSpPr>
            <a:spLocks noGrp="1"/>
          </p:cNvSpPr>
          <p:nvPr>
            <p:ph type="title"/>
          </p:nvPr>
        </p:nvSpPr>
        <p:spPr>
          <a:xfrm>
            <a:off x="517865" y="904685"/>
            <a:ext cx="8686800" cy="813063"/>
          </a:xfrm>
        </p:spPr>
        <p:txBody>
          <a:bodyPr vert="horz" lIns="91440" tIns="45720" rIns="91440" bIns="45720" rtlCol="0" anchor="t">
            <a:normAutofit/>
          </a:bodyPr>
          <a:lstStyle/>
          <a:p>
            <a:r>
              <a:rPr lang="en-US" sz="4400" dirty="0"/>
              <a:t>Business Question</a:t>
            </a:r>
          </a:p>
        </p:txBody>
      </p:sp>
      <p:sp>
        <p:nvSpPr>
          <p:cNvPr id="4" name="Content Placeholder 3">
            <a:extLst>
              <a:ext uri="{FF2B5EF4-FFF2-40B4-BE49-F238E27FC236}">
                <a16:creationId xmlns:a16="http://schemas.microsoft.com/office/drawing/2014/main" id="{25652A64-89AA-256F-89A4-358B356B9EF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6" y="1717748"/>
            <a:ext cx="8111229" cy="1682694"/>
          </a:xfrm>
        </p:spPr>
        <p:txBody>
          <a:bodyPr>
            <a:normAutofit fontScale="92500" lnSpcReduction="20000"/>
          </a:bodyPr>
          <a:lstStyle/>
          <a:p>
            <a:pPr marL="0" indent="0">
              <a:spcBef>
                <a:spcPts val="2500"/>
              </a:spcBef>
              <a:buNone/>
            </a:pPr>
            <a:endParaRPr lang="en-US" sz="1400" b="1" dirty="0"/>
          </a:p>
          <a:p>
            <a:pPr marL="285750" indent="-285750">
              <a:lnSpc>
                <a:spcPct val="115000"/>
              </a:lnSpc>
              <a:spcBef>
                <a:spcPts val="600"/>
              </a:spcBef>
              <a:spcAft>
                <a:spcPts val="600"/>
              </a:spcAft>
              <a:buFont typeface="Wingdings" panose="05000000000000000000" pitchFamily="2" charset="2"/>
              <a:buChar char="Ø"/>
            </a:pPr>
            <a:r>
              <a:rPr lang="en-GB" sz="2600" u="none" strike="noStrike" dirty="0">
                <a:effectLst/>
                <a:latin typeface="Arial" panose="020B0604020202020204" pitchFamily="34" charset="0"/>
                <a:ea typeface="Arial" panose="020B0604020202020204" pitchFamily="34" charset="0"/>
              </a:rPr>
              <a:t>How can we identify students at risk of failing or dropping out early in the term, in order to provide timely and tailored support?</a:t>
            </a:r>
            <a:br>
              <a:rPr lang="en-NZ" sz="1800" u="none" strike="noStrike" dirty="0">
                <a:effectLst/>
                <a:latin typeface="Times New Roman" panose="02020603050405020304" pitchFamily="18" charset="0"/>
                <a:ea typeface="Times New Roman" panose="02020603050405020304" pitchFamily="18" charset="0"/>
              </a:rPr>
            </a:br>
            <a:endParaRPr lang="en-NZ" sz="1400" dirty="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7" name="Title 1">
            <a:extLst>
              <a:ext uri="{FF2B5EF4-FFF2-40B4-BE49-F238E27FC236}">
                <a16:creationId xmlns:a16="http://schemas.microsoft.com/office/drawing/2014/main" id="{ECC607EA-7321-B52E-F059-3DD5BA3C54DB}"/>
              </a:ext>
            </a:extLst>
          </p:cNvPr>
          <p:cNvSpPr txBox="1">
            <a:spLocks/>
          </p:cNvSpPr>
          <p:nvPr/>
        </p:nvSpPr>
        <p:spPr>
          <a:xfrm>
            <a:off x="574696" y="3440003"/>
            <a:ext cx="8686800" cy="81306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4400" dirty="0"/>
              <a:t>Data Question</a:t>
            </a:r>
          </a:p>
        </p:txBody>
      </p:sp>
      <p:sp>
        <p:nvSpPr>
          <p:cNvPr id="8" name="Content Placeholder 3">
            <a:extLst>
              <a:ext uri="{FF2B5EF4-FFF2-40B4-BE49-F238E27FC236}">
                <a16:creationId xmlns:a16="http://schemas.microsoft.com/office/drawing/2014/main" id="{0609D340-741F-2997-BB41-D59E0B964C17}"/>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74697" y="4292627"/>
            <a:ext cx="8686799" cy="168269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endParaRPr lang="en-US" sz="1400" b="1" dirty="0"/>
          </a:p>
          <a:p>
            <a:pPr marL="285750" indent="-285750">
              <a:lnSpc>
                <a:spcPct val="115000"/>
              </a:lnSpc>
              <a:spcBef>
                <a:spcPts val="600"/>
              </a:spcBef>
              <a:spcAft>
                <a:spcPts val="600"/>
              </a:spcAft>
              <a:buFont typeface="Wingdings" panose="05000000000000000000" pitchFamily="2" charset="2"/>
              <a:buChar char="Ø"/>
            </a:pPr>
            <a:r>
              <a:rPr lang="en-US" sz="2600" dirty="0">
                <a:latin typeface="Arial" panose="020B0604020202020204" pitchFamily="34" charset="0"/>
                <a:ea typeface="Arial" panose="020B0604020202020204" pitchFamily="34" charset="0"/>
              </a:rPr>
              <a:t>What data is needed to predict which students are at risk of failing or dropping out early in the term, and how can this data be used to improve their learning outcomes?</a:t>
            </a:r>
            <a:br>
              <a:rPr lang="en-NZ" sz="1800" dirty="0">
                <a:latin typeface="Times New Roman" panose="02020603050405020304" pitchFamily="18" charset="0"/>
                <a:ea typeface="Times New Roman" panose="02020603050405020304" pitchFamily="18" charset="0"/>
              </a:rPr>
            </a:br>
            <a:endParaRPr lang="en-NZ" sz="1400" dirty="0"/>
          </a:p>
        </p:txBody>
      </p:sp>
      <p:pic>
        <p:nvPicPr>
          <p:cNvPr id="9" name="Content Placeholder 4" descr="Medicine Education, Concept">
            <a:extLst>
              <a:ext uri="{FF2B5EF4-FFF2-40B4-BE49-F238E27FC236}">
                <a16:creationId xmlns:a16="http://schemas.microsoft.com/office/drawing/2014/main" id="{709EA73A-4615-5D5A-6633-B5261C30EA01}"/>
              </a:ext>
            </a:extLst>
          </p:cNvPr>
          <p:cNvPicPr>
            <a:picLocks noGrp="1" noChangeAspect="1"/>
          </p:cNvPicPr>
          <p:nvPr>
            <p:ph sz="half" idx="1"/>
          </p:nvPr>
        </p:nvPicPr>
        <p:blipFill>
          <a:blip r:embed="rId3"/>
          <a:srcRect l="44154" r="10769"/>
          <a:stretch/>
        </p:blipFill>
        <p:spPr>
          <a:xfrm>
            <a:off x="8914768" y="1014784"/>
            <a:ext cx="2988511" cy="4425417"/>
          </a:xfrm>
          <a:prstGeom prst="ellipse">
            <a:avLst/>
          </a:prstGeom>
          <a:ln>
            <a:noFill/>
          </a:ln>
          <a:effectLst>
            <a:softEdge rad="112500"/>
          </a:effectLst>
        </p:spPr>
      </p:pic>
    </p:spTree>
    <p:extLst>
      <p:ext uri="{BB962C8B-B14F-4D97-AF65-F5344CB8AC3E}">
        <p14:creationId xmlns:p14="http://schemas.microsoft.com/office/powerpoint/2010/main" val="455727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42F3AE-E7EE-2521-CB7E-F3E4C00CB8E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A29AB6E-5BC5-E6DA-A833-40F51EF7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9121E2E1-8049-BBBC-C735-BCA3917A0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6038F096-D59B-6D28-404C-5BB8081BC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5F15EFB0-D881-7B45-6277-498262BAF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6B1D2A5-2B6E-C3FB-2CF9-BC6F6FD48064}"/>
              </a:ext>
            </a:extLst>
          </p:cNvPr>
          <p:cNvSpPr>
            <a:spLocks noGrp="1"/>
          </p:cNvSpPr>
          <p:nvPr>
            <p:ph type="title"/>
          </p:nvPr>
        </p:nvSpPr>
        <p:spPr>
          <a:xfrm>
            <a:off x="517865" y="762125"/>
            <a:ext cx="8686800" cy="813063"/>
          </a:xfrm>
        </p:spPr>
        <p:txBody>
          <a:bodyPr vert="horz" lIns="91440" tIns="45720" rIns="91440" bIns="45720" rtlCol="0" anchor="t">
            <a:normAutofit/>
          </a:bodyPr>
          <a:lstStyle/>
          <a:p>
            <a:r>
              <a:rPr lang="en-US" sz="4400" dirty="0"/>
              <a:t>A Data Science Approach</a:t>
            </a:r>
          </a:p>
        </p:txBody>
      </p:sp>
      <p:graphicFrame>
        <p:nvGraphicFramePr>
          <p:cNvPr id="11" name="Content Placeholder 10">
            <a:extLst>
              <a:ext uri="{FF2B5EF4-FFF2-40B4-BE49-F238E27FC236}">
                <a16:creationId xmlns:a16="http://schemas.microsoft.com/office/drawing/2014/main" id="{CDC20F4A-05ED-6BF5-E9D3-C371C13FBF4E}"/>
              </a:ext>
            </a:extLst>
          </p:cNvPr>
          <p:cNvGraphicFramePr>
            <a:graphicFrameLocks noGrp="1"/>
          </p:cNvGraphicFramePr>
          <p:nvPr>
            <p:ph sz="half" idx="2"/>
            <p:extLst>
              <p:ext uri="{D42A27DB-BD31-4B8C-83A1-F6EECF244321}">
                <p14:modId xmlns:p14="http://schemas.microsoft.com/office/powerpoint/2010/main" val="4025129002"/>
              </p:ext>
            </p:extLst>
          </p:nvPr>
        </p:nvGraphicFramePr>
        <p:xfrm>
          <a:off x="1546507" y="1552355"/>
          <a:ext cx="8915930" cy="4999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8DDF2B28-A018-9A66-A828-ECED2B3D5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C0C5457B-D7B7-9FAF-B09C-CC880D967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4034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02984390-F975-475E-9422-2859E83D1EB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dgm id="{6980788A-EDEC-431E-83B2-1BA69FCCCB5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graphicEl>
                                              <a:dgm id="{29FEDD4C-A1D4-498D-88F1-AFF7EA826B6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graphicEl>
                                              <a:dgm id="{80176AF4-3C20-408C-9C38-480DA2C6D31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graphicEl>
                                              <a:dgm id="{3CB2A002-3106-42F2-8703-E2F69D21D10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graphicEl>
                                              <a:dgm id="{1D4C7428-6B52-4B87-874C-C9481BB5270F}"/>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graphicEl>
                                              <a:dgm id="{8112A877-38F9-4C7A-9F5B-5CD5AB4F623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graphicEl>
                                              <a:dgm id="{6B259C83-2F1E-439F-AC47-A99864D25D0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graphicEl>
                                              <a:dgm id="{A1CE9B87-2108-40F9-98D9-49EAC02700F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graphicEl>
                                              <a:dgm id="{335595F4-F0FD-4BEF-86FD-BF31DD857072}"/>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graphicEl>
                                              <a:dgm id="{46EC61ED-4CBF-445A-852B-6E0D2A55D907}"/>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graphicEl>
                                              <a:dgm id="{5CA572AB-B75A-409B-8C6A-AD6C1C19D359}"/>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graphicEl>
                                              <a:dgm id="{1CE32CC2-FE41-478A-9ABB-5C944B153AD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B05FA1-49E8-4CED-59CD-FE8C769E310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990481F-C452-DFE1-6537-48314AB6B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53DB7ED9-BC61-90C8-0521-5742A9C57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0712C262-8B4E-F398-548B-1C45866A0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49872578-C671-24F2-AB25-683AD111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Group of students working in library">
            <a:extLst>
              <a:ext uri="{FF2B5EF4-FFF2-40B4-BE49-F238E27FC236}">
                <a16:creationId xmlns:a16="http://schemas.microsoft.com/office/drawing/2014/main" id="{A30B3436-B818-7C73-B04F-944454A4C58D}"/>
              </a:ext>
            </a:extLst>
          </p:cNvPr>
          <p:cNvPicPr>
            <a:picLocks noGrp="1" noChangeAspect="1"/>
          </p:cNvPicPr>
          <p:nvPr>
            <p:ph sz="half" idx="1"/>
          </p:nvPr>
        </p:nvPicPr>
        <p:blipFill>
          <a:blip r:embed="rId3"/>
          <a:srcRect l="1" t="677" r="1" b="1384"/>
          <a:stretch/>
        </p:blipFill>
        <p:spPr>
          <a:xfrm>
            <a:off x="7250818" y="657369"/>
            <a:ext cx="4483269" cy="2930918"/>
          </a:xfrm>
          <a:prstGeom prst="ellipse">
            <a:avLst/>
          </a:prstGeom>
          <a:ln>
            <a:noFill/>
          </a:ln>
          <a:effectLst>
            <a:softEdge rad="112500"/>
          </a:effectLst>
        </p:spPr>
      </p:pic>
      <p:sp>
        <p:nvSpPr>
          <p:cNvPr id="2" name="Title 1">
            <a:extLst>
              <a:ext uri="{FF2B5EF4-FFF2-40B4-BE49-F238E27FC236}">
                <a16:creationId xmlns:a16="http://schemas.microsoft.com/office/drawing/2014/main" id="{C026F6D3-36CF-E151-805A-DD5C5AE71549}"/>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dirty="0"/>
              <a:t>Stakeholders</a:t>
            </a:r>
          </a:p>
        </p:txBody>
      </p:sp>
      <p:sp>
        <p:nvSpPr>
          <p:cNvPr id="4" name="Content Placeholder 3">
            <a:extLst>
              <a:ext uri="{FF2B5EF4-FFF2-40B4-BE49-F238E27FC236}">
                <a16:creationId xmlns:a16="http://schemas.microsoft.com/office/drawing/2014/main" id="{FE616642-174B-3A17-8DDA-94DBF08A1CB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9" y="2038701"/>
            <a:ext cx="7339591" cy="4819294"/>
          </a:xfrm>
        </p:spPr>
        <p:txBody>
          <a:bodyPr>
            <a:normAutofit fontScale="92500" lnSpcReduction="10000"/>
          </a:bodyPr>
          <a:lstStyle/>
          <a:p>
            <a:pPr marL="0" indent="0">
              <a:spcBef>
                <a:spcPts val="2500"/>
              </a:spcBef>
              <a:buNone/>
            </a:pPr>
            <a:endParaRPr lang="en-US" sz="1400" b="1" dirty="0"/>
          </a:p>
          <a:p>
            <a:pPr marL="342900" lvl="0" indent="-342900">
              <a:lnSpc>
                <a:spcPct val="115000"/>
              </a:lnSpc>
              <a:spcBef>
                <a:spcPts val="600"/>
              </a:spcBef>
              <a:spcAft>
                <a:spcPts val="600"/>
              </a:spcAft>
              <a:buFont typeface="Arial" panose="020B0604020202020204" pitchFamily="34" charset="0"/>
              <a:buChar char="●"/>
            </a:pPr>
            <a:r>
              <a:rPr lang="en-GB" sz="2400" b="1" u="none" strike="noStrike" dirty="0">
                <a:effectLst/>
                <a:latin typeface="Arial" panose="020B0604020202020204" pitchFamily="34" charset="0"/>
                <a:ea typeface="Arial" panose="020B0604020202020204" pitchFamily="34" charset="0"/>
              </a:rPr>
              <a:t>Course Tutors and Academic Advisors</a:t>
            </a:r>
          </a:p>
          <a:p>
            <a:pPr marL="342900" lvl="0" indent="-342900">
              <a:lnSpc>
                <a:spcPct val="115000"/>
              </a:lnSpc>
              <a:spcBef>
                <a:spcPts val="600"/>
              </a:spcBef>
              <a:spcAft>
                <a:spcPts val="600"/>
              </a:spcAft>
              <a:buFont typeface="Arial" panose="020B0604020202020204" pitchFamily="34" charset="0"/>
              <a:buChar char="●"/>
            </a:pPr>
            <a:r>
              <a:rPr lang="en-GB" sz="2400" b="1" u="none" strike="noStrike" dirty="0">
                <a:effectLst/>
                <a:latin typeface="Arial" panose="020B0604020202020204" pitchFamily="34" charset="0"/>
                <a:ea typeface="Arial" panose="020B0604020202020204" pitchFamily="34" charset="0"/>
              </a:rPr>
              <a:t>University / Online Training Administration</a:t>
            </a:r>
          </a:p>
          <a:p>
            <a:pPr marL="342900" lvl="0" indent="-342900">
              <a:lnSpc>
                <a:spcPct val="115000"/>
              </a:lnSpc>
              <a:spcBef>
                <a:spcPts val="600"/>
              </a:spcBef>
              <a:spcAft>
                <a:spcPts val="600"/>
              </a:spcAft>
              <a:buFont typeface="Arial" panose="020B0604020202020204" pitchFamily="34" charset="0"/>
              <a:buChar char="●"/>
            </a:pPr>
            <a:r>
              <a:rPr lang="en-GB" sz="2400" b="1" u="none" strike="noStrike" dirty="0">
                <a:effectLst/>
                <a:latin typeface="Arial" panose="020B0604020202020204" pitchFamily="34" charset="0"/>
                <a:ea typeface="Arial" panose="020B0604020202020204" pitchFamily="34" charset="0"/>
              </a:rPr>
              <a:t>Students</a:t>
            </a:r>
          </a:p>
          <a:p>
            <a:pPr marL="342900" lvl="0" indent="-342900">
              <a:lnSpc>
                <a:spcPct val="115000"/>
              </a:lnSpc>
              <a:spcBef>
                <a:spcPts val="600"/>
              </a:spcBef>
              <a:spcAft>
                <a:spcPts val="600"/>
              </a:spcAft>
              <a:buFont typeface="Arial" panose="020B0604020202020204" pitchFamily="34" charset="0"/>
              <a:buChar char="●"/>
            </a:pPr>
            <a:endParaRPr lang="en-GB" sz="1800" b="1" dirty="0">
              <a:latin typeface="Arial" panose="020B0604020202020204" pitchFamily="34" charset="0"/>
              <a:ea typeface="Times New Roman" panose="02020603050405020304" pitchFamily="18" charset="0"/>
            </a:endParaRPr>
          </a:p>
          <a:p>
            <a:pPr>
              <a:lnSpc>
                <a:spcPct val="115000"/>
              </a:lnSpc>
              <a:spcBef>
                <a:spcPts val="600"/>
              </a:spcBef>
              <a:spcAft>
                <a:spcPts val="600"/>
              </a:spcAft>
            </a:pPr>
            <a:r>
              <a:rPr lang="en-US" sz="2600" b="1" dirty="0">
                <a:effectLst>
                  <a:outerShdw blurRad="38100" dist="38100" dir="2700000" algn="tl">
                    <a:srgbClr val="000000">
                      <a:alpha val="43137"/>
                    </a:srgbClr>
                  </a:outerShdw>
                </a:effectLst>
              </a:rPr>
              <a:t>Expectations</a:t>
            </a:r>
            <a:r>
              <a:rPr lang="en-US" sz="2600" dirty="0">
                <a:effectLst>
                  <a:outerShdw blurRad="38100" dist="38100" dir="2700000" algn="tl">
                    <a:srgbClr val="000000">
                      <a:alpha val="43137"/>
                    </a:srgbClr>
                  </a:outerShdw>
                </a:effectLst>
              </a:rPr>
              <a:t>: </a:t>
            </a:r>
          </a:p>
          <a:p>
            <a:pPr>
              <a:lnSpc>
                <a:spcPct val="115000"/>
              </a:lnSpc>
              <a:spcBef>
                <a:spcPts val="600"/>
              </a:spcBef>
              <a:spcAft>
                <a:spcPts val="600"/>
              </a:spcAft>
            </a:pPr>
            <a:r>
              <a:rPr lang="en-US" sz="2600" dirty="0">
                <a:effectLst>
                  <a:outerShdw blurRad="38100" dist="38100" dir="2700000" algn="tl">
                    <a:srgbClr val="000000">
                      <a:alpha val="43137"/>
                    </a:srgbClr>
                  </a:outerShdw>
                </a:effectLst>
              </a:rPr>
              <a:t>Actionable insights for early interventions, user-friendly dashboards with visual updates, </a:t>
            </a:r>
            <a:r>
              <a:rPr lang="en-US" sz="2600" dirty="0" err="1">
                <a:effectLst>
                  <a:outerShdw blurRad="38100" dist="38100" dir="2700000" algn="tl">
                    <a:srgbClr val="000000">
                      <a:alpha val="43137"/>
                    </a:srgbClr>
                  </a:outerShdw>
                </a:effectLst>
              </a:rPr>
              <a:t>personalised</a:t>
            </a:r>
            <a:r>
              <a:rPr lang="en-US" sz="2600" dirty="0">
                <a:effectLst>
                  <a:outerShdw blurRad="38100" dist="38100" dir="2700000" algn="tl">
                    <a:srgbClr val="000000">
                      <a:alpha val="43137"/>
                    </a:srgbClr>
                  </a:outerShdw>
                </a:effectLst>
              </a:rPr>
              <a:t> student support.</a:t>
            </a:r>
            <a:endParaRPr lang="en-NZ" sz="2600" dirty="0">
              <a:effectLst>
                <a:outerShdw blurRad="38100" dist="38100" dir="2700000" algn="tl">
                  <a:srgbClr val="000000">
                    <a:alpha val="43137"/>
                  </a:srgbClr>
                </a:outerShdw>
              </a:effectLst>
            </a:endParaRPr>
          </a:p>
          <a:p>
            <a:pPr lvl="0">
              <a:lnSpc>
                <a:spcPct val="115000"/>
              </a:lnSpc>
              <a:spcBef>
                <a:spcPts val="600"/>
              </a:spcBef>
              <a:spcAft>
                <a:spcPts val="600"/>
              </a:spcAft>
            </a:pPr>
            <a:br>
              <a:rPr lang="en-NZ" sz="1800" u="none" strike="noStrike" dirty="0">
                <a:effectLst/>
                <a:latin typeface="Times New Roman" panose="02020603050405020304" pitchFamily="18" charset="0"/>
                <a:ea typeface="Times New Roman" panose="02020603050405020304" pitchFamily="18" charset="0"/>
              </a:rPr>
            </a:br>
            <a:endParaRPr lang="en-NZ" sz="1400" dirty="0"/>
          </a:p>
        </p:txBody>
      </p:sp>
      <p:sp>
        <p:nvSpPr>
          <p:cNvPr id="18" name="Rectangle 17">
            <a:extLst>
              <a:ext uri="{FF2B5EF4-FFF2-40B4-BE49-F238E27FC236}">
                <a16:creationId xmlns:a16="http://schemas.microsoft.com/office/drawing/2014/main" id="{281D4365-9EA1-6CAC-9185-FF257A27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9B6D133A-185A-DA03-6EC4-F703E72B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1531517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1F4A273-9135-2653-745E-6AAEC1C3275F}"/>
              </a:ext>
            </a:extLst>
          </p:cNvPr>
          <p:cNvSpPr>
            <a:spLocks noGrp="1"/>
          </p:cNvSpPr>
          <p:nvPr>
            <p:ph type="title"/>
          </p:nvPr>
        </p:nvSpPr>
        <p:spPr>
          <a:xfrm>
            <a:off x="5822112" y="814916"/>
            <a:ext cx="5848973" cy="698094"/>
          </a:xfrm>
        </p:spPr>
        <p:txBody>
          <a:bodyPr vert="horz" lIns="91440" tIns="45720" rIns="91440" bIns="45720" rtlCol="0" anchor="t">
            <a:normAutofit/>
          </a:bodyPr>
          <a:lstStyle/>
          <a:p>
            <a:r>
              <a:rPr lang="en-NZ" sz="3600" b="1" dirty="0">
                <a:effectLst>
                  <a:outerShdw blurRad="38100" dist="38100" dir="2700000" algn="tl">
                    <a:srgbClr val="000000">
                      <a:alpha val="43137"/>
                    </a:srgbClr>
                  </a:outerShdw>
                </a:effectLst>
              </a:rPr>
              <a:t>Dataset (OULAD)</a:t>
            </a:r>
            <a:endParaRPr lang="en-US" sz="4400" dirty="0"/>
          </a:p>
        </p:txBody>
      </p:sp>
      <p:sp>
        <p:nvSpPr>
          <p:cNvPr id="4" name="Content Placeholder 3">
            <a:extLst>
              <a:ext uri="{FF2B5EF4-FFF2-40B4-BE49-F238E27FC236}">
                <a16:creationId xmlns:a16="http://schemas.microsoft.com/office/drawing/2014/main" id="{B633BC8B-9A5B-E183-260F-CB3F8A8E01A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10783" y="1670557"/>
            <a:ext cx="5950659" cy="4882987"/>
          </a:xfrm>
        </p:spPr>
        <p:txBody>
          <a:bodyPr>
            <a:normAutofit/>
          </a:bodyPr>
          <a:lstStyle/>
          <a:p>
            <a:r>
              <a:rPr lang="en-NZ" sz="2400" b="1" dirty="0"/>
              <a:t>Source</a:t>
            </a:r>
            <a:r>
              <a:rPr lang="en-NZ" sz="2400" dirty="0"/>
              <a:t>: Open University (UK)’s website</a:t>
            </a:r>
          </a:p>
          <a:p>
            <a:r>
              <a:rPr lang="en-NZ" sz="2400" b="1" dirty="0"/>
              <a:t>Volume</a:t>
            </a:r>
            <a:r>
              <a:rPr lang="en-NZ" sz="2400" dirty="0"/>
              <a:t>: Around 32,000 student records across various features.</a:t>
            </a:r>
          </a:p>
          <a:p>
            <a:r>
              <a:rPr lang="en-NZ" sz="2400" b="1" dirty="0"/>
              <a:t>Attributes</a:t>
            </a:r>
            <a:r>
              <a:rPr lang="en-NZ" sz="2400" dirty="0"/>
              <a:t>: </a:t>
            </a:r>
            <a:r>
              <a:rPr lang="en-US" sz="2400" dirty="0"/>
              <a:t> </a:t>
            </a:r>
          </a:p>
          <a:p>
            <a:pPr marL="342900" indent="-342900">
              <a:buFont typeface="Arial" panose="020B0604020202020204" pitchFamily="34" charset="0"/>
              <a:buChar char="•"/>
            </a:pPr>
            <a:r>
              <a:rPr lang="en-US" sz="2400" dirty="0"/>
              <a:t>Courses (called modules) / Assessments</a:t>
            </a:r>
          </a:p>
          <a:p>
            <a:pPr marL="342900" indent="-342900">
              <a:buFont typeface="Arial" panose="020B0604020202020204" pitchFamily="34" charset="0"/>
              <a:buChar char="•"/>
            </a:pPr>
            <a:r>
              <a:rPr lang="en-US" sz="2400" dirty="0"/>
              <a:t>Student </a:t>
            </a:r>
            <a:r>
              <a:rPr lang="en-NZ" sz="2400" dirty="0"/>
              <a:t>demographic</a:t>
            </a:r>
          </a:p>
          <a:p>
            <a:pPr marL="342900" indent="-342900">
              <a:buFont typeface="Arial" panose="020B0604020202020204" pitchFamily="34" charset="0"/>
              <a:buChar char="•"/>
            </a:pPr>
            <a:r>
              <a:rPr lang="en-US" sz="2400" dirty="0"/>
              <a:t>Interactions with Virtual Learning Environment (VLE) </a:t>
            </a:r>
          </a:p>
          <a:p>
            <a:r>
              <a:rPr lang="en-NZ" sz="2400" b="1" dirty="0"/>
              <a:t>Binary Target</a:t>
            </a:r>
            <a:r>
              <a:rPr lang="en-NZ" sz="2400" dirty="0"/>
              <a:t>: ‘</a:t>
            </a:r>
            <a:r>
              <a:rPr lang="en-NZ" sz="2400" dirty="0" err="1"/>
              <a:t>at_risk</a:t>
            </a:r>
            <a:r>
              <a:rPr lang="en-NZ" sz="2400" dirty="0"/>
              <a:t>' status derived from </a:t>
            </a:r>
            <a:r>
              <a:rPr lang="en-NZ" sz="2400" i="1" dirty="0" err="1"/>
              <a:t>final_results</a:t>
            </a:r>
            <a:r>
              <a:rPr lang="en-NZ" sz="2400" i="1" dirty="0"/>
              <a:t> (the “</a:t>
            </a:r>
            <a:r>
              <a:rPr lang="en-NZ" sz="2400" i="1" dirty="0" err="1"/>
              <a:t>studentInfo</a:t>
            </a:r>
            <a:r>
              <a:rPr lang="en-NZ" sz="2400" i="1" dirty="0"/>
              <a:t>” table)</a:t>
            </a:r>
            <a:r>
              <a:rPr lang="en-NZ" sz="2400" dirty="0"/>
              <a:t>.</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9" name="Picture 8" descr="Database schema">
            <a:extLst>
              <a:ext uri="{FF2B5EF4-FFF2-40B4-BE49-F238E27FC236}">
                <a16:creationId xmlns:a16="http://schemas.microsoft.com/office/drawing/2014/main" id="{8EE27DA7-8F89-A821-CA57-25BE09183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684" y="157547"/>
            <a:ext cx="5733415" cy="5409565"/>
          </a:xfrm>
          <a:prstGeom prst="rect">
            <a:avLst/>
          </a:prstGeom>
          <a:noFill/>
          <a:ln>
            <a:noFill/>
          </a:ln>
        </p:spPr>
      </p:pic>
      <p:sp>
        <p:nvSpPr>
          <p:cNvPr id="13" name="TextBox 12">
            <a:extLst>
              <a:ext uri="{FF2B5EF4-FFF2-40B4-BE49-F238E27FC236}">
                <a16:creationId xmlns:a16="http://schemas.microsoft.com/office/drawing/2014/main" id="{4D8D6320-BAC8-DC1F-36D7-44D218AA0703}"/>
              </a:ext>
            </a:extLst>
          </p:cNvPr>
          <p:cNvSpPr txBox="1"/>
          <p:nvPr/>
        </p:nvSpPr>
        <p:spPr>
          <a:xfrm>
            <a:off x="177369" y="5532623"/>
            <a:ext cx="5644730" cy="1020921"/>
          </a:xfrm>
          <a:prstGeom prst="rect">
            <a:avLst/>
          </a:prstGeom>
          <a:noFill/>
        </p:spPr>
        <p:txBody>
          <a:bodyPr wrap="square">
            <a:spAutoFit/>
          </a:bodyPr>
          <a:lstStyle/>
          <a:p>
            <a:pPr lvl="0">
              <a:lnSpc>
                <a:spcPct val="115000"/>
              </a:lnSpc>
            </a:pPr>
            <a:r>
              <a:rPr lang="en-GB" sz="1800" i="1" u="none" strike="noStrike" dirty="0">
                <a:effectLst/>
                <a:latin typeface="Arial" panose="020B0604020202020204" pitchFamily="34" charset="0"/>
                <a:ea typeface="Arial" panose="020B0604020202020204" pitchFamily="34" charset="0"/>
              </a:rPr>
              <a:t>Database Schema showing the structure and relationship between the seven tables from the Open University Learning Analytics dataset (OULAD)</a:t>
            </a:r>
            <a:endParaRPr lang="en-NZ" sz="1800" i="1"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57636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283C0F-9E8B-5E13-2329-11E408728C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173D1CF-983A-4119-3F1C-EEA85281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9BC7C53E-CE95-7239-6327-8A3056DC2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A8802CF4-B113-52D2-CCE6-A572A7CA0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30A8943D-794E-D325-997C-D26A20333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2F1B1BD-F093-0E65-4092-3ED94443261A}"/>
              </a:ext>
            </a:extLst>
          </p:cNvPr>
          <p:cNvSpPr>
            <a:spLocks noGrp="1"/>
          </p:cNvSpPr>
          <p:nvPr>
            <p:ph type="title"/>
          </p:nvPr>
        </p:nvSpPr>
        <p:spPr>
          <a:xfrm>
            <a:off x="517869" y="758189"/>
            <a:ext cx="8686800" cy="813063"/>
          </a:xfrm>
        </p:spPr>
        <p:txBody>
          <a:bodyPr vert="horz" lIns="91440" tIns="45720" rIns="91440" bIns="45720" rtlCol="0" anchor="t">
            <a:normAutofit/>
          </a:bodyPr>
          <a:lstStyle/>
          <a:p>
            <a:r>
              <a:rPr lang="en-US" sz="4400" dirty="0"/>
              <a:t>Exploratory Data Analysis (EDA)</a:t>
            </a:r>
          </a:p>
        </p:txBody>
      </p:sp>
      <p:sp>
        <p:nvSpPr>
          <p:cNvPr id="18" name="Rectangle 17">
            <a:extLst>
              <a:ext uri="{FF2B5EF4-FFF2-40B4-BE49-F238E27FC236}">
                <a16:creationId xmlns:a16="http://schemas.microsoft.com/office/drawing/2014/main" id="{B51AD2C9-3057-9602-378E-F69B2878C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4D468666-752F-04EC-F57D-037DE4399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5" name="TextBox 14">
            <a:extLst>
              <a:ext uri="{FF2B5EF4-FFF2-40B4-BE49-F238E27FC236}">
                <a16:creationId xmlns:a16="http://schemas.microsoft.com/office/drawing/2014/main" id="{2F116717-233C-915D-7885-AA1CFDF11D4F}"/>
              </a:ext>
            </a:extLst>
          </p:cNvPr>
          <p:cNvSpPr txBox="1"/>
          <p:nvPr/>
        </p:nvSpPr>
        <p:spPr>
          <a:xfrm>
            <a:off x="6894739" y="5720081"/>
            <a:ext cx="4619860" cy="905633"/>
          </a:xfrm>
          <a:prstGeom prst="rect">
            <a:avLst/>
          </a:prstGeom>
          <a:noFill/>
        </p:spPr>
        <p:txBody>
          <a:bodyPr wrap="square">
            <a:spAutoFit/>
          </a:bodyPr>
          <a:lstStyle/>
          <a:p>
            <a:pPr marL="285750" lvl="0" indent="-285750">
              <a:lnSpc>
                <a:spcPct val="115000"/>
              </a:lnSpc>
              <a:buFont typeface="Wingdings" panose="05000000000000000000" pitchFamily="2" charset="2"/>
              <a:buChar char="v"/>
            </a:pPr>
            <a:r>
              <a:rPr lang="en-GB" sz="2400" u="none" strike="noStrike" dirty="0">
                <a:effectLst/>
                <a:latin typeface="Arial" panose="020B0604020202020204" pitchFamily="34" charset="0"/>
                <a:ea typeface="Arial" panose="020B0604020202020204" pitchFamily="34" charset="0"/>
              </a:rPr>
              <a:t>At-risk (1): 12,168</a:t>
            </a:r>
            <a:endParaRPr lang="en-NZ" sz="2400" u="none" strike="noStrike" dirty="0">
              <a:effectLst/>
              <a:latin typeface="Arial" panose="020B0604020202020204" pitchFamily="34" charset="0"/>
              <a:ea typeface="Arial" panose="020B0604020202020204" pitchFamily="34" charset="0"/>
            </a:endParaRPr>
          </a:p>
          <a:p>
            <a:pPr marL="285750" lvl="0" indent="-285750">
              <a:lnSpc>
                <a:spcPct val="115000"/>
              </a:lnSpc>
              <a:buFont typeface="Wingdings" panose="05000000000000000000" pitchFamily="2" charset="2"/>
              <a:buChar char="v"/>
            </a:pPr>
            <a:r>
              <a:rPr lang="en-GB" sz="2400" u="none" strike="noStrike" dirty="0">
                <a:effectLst/>
                <a:latin typeface="Arial" panose="020B0604020202020204" pitchFamily="34" charset="0"/>
                <a:ea typeface="Arial" panose="020B0604020202020204" pitchFamily="34" charset="0"/>
              </a:rPr>
              <a:t>Not at-risk (0): 15,385</a:t>
            </a:r>
            <a:endParaRPr lang="en-NZ" sz="2400" u="none" strike="noStrike" dirty="0">
              <a:effectLst/>
              <a:latin typeface="Arial" panose="020B0604020202020204" pitchFamily="34" charset="0"/>
              <a:ea typeface="Arial" panose="020B0604020202020204" pitchFamily="34" charset="0"/>
            </a:endParaRPr>
          </a:p>
        </p:txBody>
      </p:sp>
      <p:pic>
        <p:nvPicPr>
          <p:cNvPr id="7" name="Content Placeholder 3" descr="A graph of a distribution of results&#10;&#10;Description automatically generated">
            <a:extLst>
              <a:ext uri="{FF2B5EF4-FFF2-40B4-BE49-F238E27FC236}">
                <a16:creationId xmlns:a16="http://schemas.microsoft.com/office/drawing/2014/main" id="{63A0BE67-0D08-2F5D-8092-B8B68060276D}"/>
              </a:ext>
            </a:extLst>
          </p:cNvPr>
          <p:cNvPicPr>
            <a:picLocks noChangeAspect="1"/>
          </p:cNvPicPr>
          <p:nvPr/>
        </p:nvPicPr>
        <p:blipFill>
          <a:blip r:embed="rId3"/>
          <a:stretch>
            <a:fillRect/>
          </a:stretch>
        </p:blipFill>
        <p:spPr>
          <a:xfrm>
            <a:off x="498200" y="2177604"/>
            <a:ext cx="4962363" cy="3772435"/>
          </a:xfrm>
          <a:prstGeom prst="rect">
            <a:avLst/>
          </a:prstGeom>
        </p:spPr>
      </p:pic>
      <p:sp>
        <p:nvSpPr>
          <p:cNvPr id="19" name="Rectangle: Rounded Corners 18">
            <a:extLst>
              <a:ext uri="{FF2B5EF4-FFF2-40B4-BE49-F238E27FC236}">
                <a16:creationId xmlns:a16="http://schemas.microsoft.com/office/drawing/2014/main" id="{4A673866-A9F8-F375-92F4-68332DFB68F1}"/>
              </a:ext>
            </a:extLst>
          </p:cNvPr>
          <p:cNvSpPr/>
          <p:nvPr/>
        </p:nvSpPr>
        <p:spPr>
          <a:xfrm>
            <a:off x="2194560" y="2923504"/>
            <a:ext cx="2110154" cy="302653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1" name="Picture 10" descr="A graph of distribution of status&#10;&#10;Description automatically generated">
            <a:extLst>
              <a:ext uri="{FF2B5EF4-FFF2-40B4-BE49-F238E27FC236}">
                <a16:creationId xmlns:a16="http://schemas.microsoft.com/office/drawing/2014/main" id="{ED03534D-2521-CE47-3126-7B9872829CF5}"/>
              </a:ext>
            </a:extLst>
          </p:cNvPr>
          <p:cNvPicPr>
            <a:picLocks noChangeAspect="1"/>
          </p:cNvPicPr>
          <p:nvPr/>
        </p:nvPicPr>
        <p:blipFill>
          <a:blip r:embed="rId4"/>
          <a:stretch>
            <a:fillRect/>
          </a:stretch>
        </p:blipFill>
        <p:spPr>
          <a:xfrm>
            <a:off x="6222213" y="1571252"/>
            <a:ext cx="5451918" cy="4032217"/>
          </a:xfrm>
          <a:prstGeom prst="rect">
            <a:avLst/>
          </a:prstGeom>
        </p:spPr>
      </p:pic>
      <p:sp>
        <p:nvSpPr>
          <p:cNvPr id="21" name="Rectangle: Rounded Corners 20">
            <a:extLst>
              <a:ext uri="{FF2B5EF4-FFF2-40B4-BE49-F238E27FC236}">
                <a16:creationId xmlns:a16="http://schemas.microsoft.com/office/drawing/2014/main" id="{4BB57C33-68FA-F044-1D35-CB62F06DC570}"/>
              </a:ext>
            </a:extLst>
          </p:cNvPr>
          <p:cNvSpPr/>
          <p:nvPr/>
        </p:nvSpPr>
        <p:spPr>
          <a:xfrm>
            <a:off x="9537895" y="2460907"/>
            <a:ext cx="1786597" cy="291024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Arrow: Right 16">
            <a:extLst>
              <a:ext uri="{FF2B5EF4-FFF2-40B4-BE49-F238E27FC236}">
                <a16:creationId xmlns:a16="http://schemas.microsoft.com/office/drawing/2014/main" id="{462ACBAC-8D50-2444-A269-980B5DD58B55}"/>
              </a:ext>
            </a:extLst>
          </p:cNvPr>
          <p:cNvSpPr/>
          <p:nvPr/>
        </p:nvSpPr>
        <p:spPr>
          <a:xfrm>
            <a:off x="4713667" y="2233414"/>
            <a:ext cx="1573219" cy="690090"/>
          </a:xfrm>
          <a:prstGeom prst="rightArrow">
            <a:avLst/>
          </a:prstGeom>
          <a:solidFill>
            <a:schemeClr val="bg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21177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8037DE-CFBD-DD1F-6AFF-2EC5FF954CF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4BEA5D-1978-0E64-CE9F-2C235112D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4E18FC34-0730-C74C-CA4C-A0EAEF2B5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0DF2E116-80BA-007F-FA79-AFB71E1A9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B6281B94-95B8-C6FA-197C-6DB014D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3E7D633-2732-C961-C072-E10047E15631}"/>
              </a:ext>
            </a:extLst>
          </p:cNvPr>
          <p:cNvSpPr>
            <a:spLocks noGrp="1"/>
          </p:cNvSpPr>
          <p:nvPr>
            <p:ph type="title"/>
          </p:nvPr>
        </p:nvSpPr>
        <p:spPr>
          <a:xfrm>
            <a:off x="517869" y="758189"/>
            <a:ext cx="11378966" cy="813063"/>
          </a:xfrm>
        </p:spPr>
        <p:txBody>
          <a:bodyPr vert="horz" lIns="91440" tIns="45720" rIns="91440" bIns="45720" rtlCol="0" anchor="t">
            <a:normAutofit fontScale="90000"/>
          </a:bodyPr>
          <a:lstStyle/>
          <a:p>
            <a:r>
              <a:rPr lang="en-US" sz="4400" dirty="0"/>
              <a:t>EDA - Distribution of key categorical features</a:t>
            </a:r>
          </a:p>
        </p:txBody>
      </p:sp>
      <p:sp>
        <p:nvSpPr>
          <p:cNvPr id="18" name="Rectangle 17">
            <a:extLst>
              <a:ext uri="{FF2B5EF4-FFF2-40B4-BE49-F238E27FC236}">
                <a16:creationId xmlns:a16="http://schemas.microsoft.com/office/drawing/2014/main" id="{4EC0F762-05A1-BF2F-0A69-6FB5C53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57FDC9CA-7814-12F7-CD9E-8FFE217E8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A chart with different colored bars&#10;&#10;Description automatically generated with medium confidence">
            <a:extLst>
              <a:ext uri="{FF2B5EF4-FFF2-40B4-BE49-F238E27FC236}">
                <a16:creationId xmlns:a16="http://schemas.microsoft.com/office/drawing/2014/main" id="{C0CAF79F-56CD-A524-59C4-09CD7C1FCCDC}"/>
              </a:ext>
            </a:extLst>
          </p:cNvPr>
          <p:cNvPicPr>
            <a:picLocks noChangeAspect="1"/>
          </p:cNvPicPr>
          <p:nvPr/>
        </p:nvPicPr>
        <p:blipFill>
          <a:blip r:embed="rId3"/>
          <a:stretch>
            <a:fillRect/>
          </a:stretch>
        </p:blipFill>
        <p:spPr>
          <a:xfrm>
            <a:off x="6094476" y="1770690"/>
            <a:ext cx="5678948" cy="3760602"/>
          </a:xfrm>
          <a:prstGeom prst="rect">
            <a:avLst/>
          </a:prstGeom>
        </p:spPr>
      </p:pic>
      <p:pic>
        <p:nvPicPr>
          <p:cNvPr id="6" name="Picture 5">
            <a:extLst>
              <a:ext uri="{FF2B5EF4-FFF2-40B4-BE49-F238E27FC236}">
                <a16:creationId xmlns:a16="http://schemas.microsoft.com/office/drawing/2014/main" id="{2FD364F0-2056-E590-3F46-73E6715562BF}"/>
              </a:ext>
            </a:extLst>
          </p:cNvPr>
          <p:cNvPicPr>
            <a:picLocks noChangeAspect="1"/>
          </p:cNvPicPr>
          <p:nvPr/>
        </p:nvPicPr>
        <p:blipFill>
          <a:blip r:embed="rId4"/>
          <a:stretch>
            <a:fillRect/>
          </a:stretch>
        </p:blipFill>
        <p:spPr>
          <a:xfrm>
            <a:off x="639127" y="1755064"/>
            <a:ext cx="5209370" cy="3791854"/>
          </a:xfrm>
          <a:prstGeom prst="rect">
            <a:avLst/>
          </a:prstGeom>
        </p:spPr>
      </p:pic>
      <p:sp>
        <p:nvSpPr>
          <p:cNvPr id="8" name="TextBox 7">
            <a:extLst>
              <a:ext uri="{FF2B5EF4-FFF2-40B4-BE49-F238E27FC236}">
                <a16:creationId xmlns:a16="http://schemas.microsoft.com/office/drawing/2014/main" id="{E71FAE97-BA4E-83FF-239A-DE06B15C62E3}"/>
              </a:ext>
            </a:extLst>
          </p:cNvPr>
          <p:cNvSpPr txBox="1"/>
          <p:nvPr/>
        </p:nvSpPr>
        <p:spPr>
          <a:xfrm>
            <a:off x="1844072" y="5684225"/>
            <a:ext cx="3759894" cy="480901"/>
          </a:xfrm>
          <a:prstGeom prst="rect">
            <a:avLst/>
          </a:prstGeom>
          <a:noFill/>
        </p:spPr>
        <p:txBody>
          <a:bodyPr wrap="square">
            <a:spAutoFit/>
          </a:bodyPr>
          <a:lstStyle/>
          <a:p>
            <a:pPr marL="285750" lvl="0" indent="-285750">
              <a:lnSpc>
                <a:spcPct val="115000"/>
              </a:lnSpc>
              <a:buFont typeface="Wingdings" panose="05000000000000000000" pitchFamily="2" charset="2"/>
              <a:buChar char="v"/>
            </a:pPr>
            <a:r>
              <a:rPr lang="en-NZ" sz="2400" u="none" strike="noStrike" dirty="0">
                <a:effectLst/>
                <a:latin typeface="Arial" panose="020B0604020202020204" pitchFamily="34" charset="0"/>
                <a:ea typeface="Arial" panose="020B0604020202020204" pitchFamily="34" charset="0"/>
              </a:rPr>
              <a:t> Education Background</a:t>
            </a:r>
          </a:p>
        </p:txBody>
      </p:sp>
      <p:sp>
        <p:nvSpPr>
          <p:cNvPr id="9" name="TextBox 8">
            <a:extLst>
              <a:ext uri="{FF2B5EF4-FFF2-40B4-BE49-F238E27FC236}">
                <a16:creationId xmlns:a16="http://schemas.microsoft.com/office/drawing/2014/main" id="{EB2AB673-3DAA-B66D-F41E-E2718C38DCBD}"/>
              </a:ext>
            </a:extLst>
          </p:cNvPr>
          <p:cNvSpPr txBox="1"/>
          <p:nvPr/>
        </p:nvSpPr>
        <p:spPr>
          <a:xfrm>
            <a:off x="8360253" y="5693424"/>
            <a:ext cx="1881027" cy="480901"/>
          </a:xfrm>
          <a:prstGeom prst="rect">
            <a:avLst/>
          </a:prstGeom>
          <a:noFill/>
        </p:spPr>
        <p:txBody>
          <a:bodyPr wrap="square">
            <a:spAutoFit/>
          </a:bodyPr>
          <a:lstStyle/>
          <a:p>
            <a:pPr marL="285750" lvl="0" indent="-285750">
              <a:lnSpc>
                <a:spcPct val="115000"/>
              </a:lnSpc>
              <a:buFont typeface="Wingdings" panose="05000000000000000000" pitchFamily="2" charset="2"/>
              <a:buChar char="v"/>
            </a:pPr>
            <a:r>
              <a:rPr lang="en-NZ" sz="2400" u="none" strike="noStrike" dirty="0">
                <a:effectLst/>
                <a:latin typeface="Arial" panose="020B0604020202020204" pitchFamily="34" charset="0"/>
                <a:ea typeface="Arial" panose="020B0604020202020204" pitchFamily="34" charset="0"/>
              </a:rPr>
              <a:t> Gender</a:t>
            </a:r>
          </a:p>
        </p:txBody>
      </p:sp>
    </p:spTree>
    <p:extLst>
      <p:ext uri="{BB962C8B-B14F-4D97-AF65-F5344CB8AC3E}">
        <p14:creationId xmlns:p14="http://schemas.microsoft.com/office/powerpoint/2010/main" val="1329089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294DB4-39CF-24EB-FB96-D0BA49C67CE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237F697-75C7-5A3C-9ADB-A4854C072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A70DEAC8-89BD-9542-34F7-69A77C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id="{7354943A-044A-2D48-C431-7B7B4846B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useBgFill="1">
        <p:nvSpPr>
          <p:cNvPr id="16" name="Rectangle 15">
            <a:extLst>
              <a:ext uri="{FF2B5EF4-FFF2-40B4-BE49-F238E27FC236}">
                <a16:creationId xmlns:a16="http://schemas.microsoft.com/office/drawing/2014/main" id="{2245CAF3-33AE-CB52-CB87-978C844E3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CC6C4B4-E6FB-463B-DBF1-19D959F571D2}"/>
              </a:ext>
            </a:extLst>
          </p:cNvPr>
          <p:cNvSpPr>
            <a:spLocks noGrp="1"/>
          </p:cNvSpPr>
          <p:nvPr>
            <p:ph type="title"/>
          </p:nvPr>
        </p:nvSpPr>
        <p:spPr>
          <a:xfrm>
            <a:off x="517869" y="758189"/>
            <a:ext cx="11378966" cy="813063"/>
          </a:xfrm>
        </p:spPr>
        <p:txBody>
          <a:bodyPr vert="horz" lIns="91440" tIns="45720" rIns="91440" bIns="45720" rtlCol="0" anchor="t">
            <a:normAutofit/>
          </a:bodyPr>
          <a:lstStyle/>
          <a:p>
            <a:r>
              <a:rPr lang="en-US" sz="4400" dirty="0"/>
              <a:t>EDA - Distribution of key numeric features</a:t>
            </a:r>
          </a:p>
        </p:txBody>
      </p:sp>
      <p:sp>
        <p:nvSpPr>
          <p:cNvPr id="18" name="Rectangle 17">
            <a:extLst>
              <a:ext uri="{FF2B5EF4-FFF2-40B4-BE49-F238E27FC236}">
                <a16:creationId xmlns:a16="http://schemas.microsoft.com/office/drawing/2014/main" id="{10346443-EC3D-715B-68C3-EBDBBEFF1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8805A8D5-3423-E55A-AA8E-46CDFBC45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7" name="Picture 6" descr="A graph of a box plot&#10;&#10;Description automatically generated">
            <a:extLst>
              <a:ext uri="{FF2B5EF4-FFF2-40B4-BE49-F238E27FC236}">
                <a16:creationId xmlns:a16="http://schemas.microsoft.com/office/drawing/2014/main" id="{8DE9AA96-ABE0-65D5-FDC7-46FEEC7C0F2C}"/>
              </a:ext>
            </a:extLst>
          </p:cNvPr>
          <p:cNvPicPr>
            <a:picLocks noChangeAspect="1"/>
          </p:cNvPicPr>
          <p:nvPr/>
        </p:nvPicPr>
        <p:blipFill>
          <a:blip r:embed="rId3"/>
          <a:stretch>
            <a:fillRect/>
          </a:stretch>
        </p:blipFill>
        <p:spPr>
          <a:xfrm>
            <a:off x="8068266" y="1815293"/>
            <a:ext cx="3885673" cy="2984124"/>
          </a:xfrm>
          <a:prstGeom prst="rect">
            <a:avLst/>
          </a:prstGeom>
        </p:spPr>
      </p:pic>
      <p:pic>
        <p:nvPicPr>
          <p:cNvPr id="11" name="Picture 10">
            <a:extLst>
              <a:ext uri="{FF2B5EF4-FFF2-40B4-BE49-F238E27FC236}">
                <a16:creationId xmlns:a16="http://schemas.microsoft.com/office/drawing/2014/main" id="{19EFBBBA-9E95-A65A-301D-9337DF9831A8}"/>
              </a:ext>
            </a:extLst>
          </p:cNvPr>
          <p:cNvPicPr>
            <a:picLocks noChangeAspect="1"/>
          </p:cNvPicPr>
          <p:nvPr/>
        </p:nvPicPr>
        <p:blipFill>
          <a:blip r:embed="rId4"/>
          <a:stretch>
            <a:fillRect/>
          </a:stretch>
        </p:blipFill>
        <p:spPr>
          <a:xfrm>
            <a:off x="517865" y="1815293"/>
            <a:ext cx="3902912" cy="3227407"/>
          </a:xfrm>
          <a:prstGeom prst="rect">
            <a:avLst/>
          </a:prstGeom>
        </p:spPr>
      </p:pic>
      <p:pic>
        <p:nvPicPr>
          <p:cNvPr id="15" name="Picture 14">
            <a:extLst>
              <a:ext uri="{FF2B5EF4-FFF2-40B4-BE49-F238E27FC236}">
                <a16:creationId xmlns:a16="http://schemas.microsoft.com/office/drawing/2014/main" id="{13651FED-B4BD-D36B-B3EA-5166E7A9D265}"/>
              </a:ext>
            </a:extLst>
          </p:cNvPr>
          <p:cNvPicPr>
            <a:picLocks noChangeAspect="1"/>
          </p:cNvPicPr>
          <p:nvPr/>
        </p:nvPicPr>
        <p:blipFill>
          <a:blip r:embed="rId5"/>
          <a:stretch>
            <a:fillRect/>
          </a:stretch>
        </p:blipFill>
        <p:spPr>
          <a:xfrm>
            <a:off x="4546243" y="1802062"/>
            <a:ext cx="3293142" cy="3079273"/>
          </a:xfrm>
          <a:prstGeom prst="rect">
            <a:avLst/>
          </a:prstGeom>
        </p:spPr>
      </p:pic>
      <p:sp>
        <p:nvSpPr>
          <p:cNvPr id="17" name="TextBox 16">
            <a:extLst>
              <a:ext uri="{FF2B5EF4-FFF2-40B4-BE49-F238E27FC236}">
                <a16:creationId xmlns:a16="http://schemas.microsoft.com/office/drawing/2014/main" id="{FF3C32A7-1229-C6AC-F2ED-CCB976CA7CC3}"/>
              </a:ext>
            </a:extLst>
          </p:cNvPr>
          <p:cNvSpPr txBox="1"/>
          <p:nvPr/>
        </p:nvSpPr>
        <p:spPr>
          <a:xfrm>
            <a:off x="660883" y="5228996"/>
            <a:ext cx="2970591" cy="905633"/>
          </a:xfrm>
          <a:prstGeom prst="rect">
            <a:avLst/>
          </a:prstGeom>
          <a:noFill/>
        </p:spPr>
        <p:txBody>
          <a:bodyPr wrap="square">
            <a:spAutoFit/>
          </a:bodyPr>
          <a:lstStyle/>
          <a:p>
            <a:pPr marL="285750" lvl="0" indent="-285750">
              <a:lnSpc>
                <a:spcPct val="115000"/>
              </a:lnSpc>
              <a:buFont typeface="Wingdings" panose="05000000000000000000" pitchFamily="2" charset="2"/>
              <a:buChar char="v"/>
            </a:pPr>
            <a:r>
              <a:rPr lang="en-NZ" sz="2400" u="none" strike="noStrike" dirty="0">
                <a:effectLst/>
                <a:latin typeface="Arial" panose="020B0604020202020204" pitchFamily="34" charset="0"/>
                <a:ea typeface="Arial" panose="020B0604020202020204" pitchFamily="34" charset="0"/>
              </a:rPr>
              <a:t> VLE Active Days</a:t>
            </a:r>
          </a:p>
          <a:p>
            <a:pPr lvl="0" algn="ctr">
              <a:lnSpc>
                <a:spcPct val="115000"/>
              </a:lnSpc>
            </a:pPr>
            <a:r>
              <a:rPr lang="en-NZ" sz="2400" dirty="0">
                <a:latin typeface="Arial" panose="020B0604020202020204" pitchFamily="34" charset="0"/>
                <a:ea typeface="Arial" panose="020B0604020202020204" pitchFamily="34" charset="0"/>
              </a:rPr>
              <a:t>- First 4 weeks</a:t>
            </a:r>
            <a:endParaRPr lang="en-NZ" sz="2400" u="none" strike="noStrike" dirty="0">
              <a:effectLst/>
              <a:latin typeface="Arial" panose="020B0604020202020204" pitchFamily="34" charset="0"/>
              <a:ea typeface="Arial" panose="020B0604020202020204" pitchFamily="34" charset="0"/>
            </a:endParaRPr>
          </a:p>
        </p:txBody>
      </p:sp>
      <p:sp>
        <p:nvSpPr>
          <p:cNvPr id="19" name="TextBox 18">
            <a:extLst>
              <a:ext uri="{FF2B5EF4-FFF2-40B4-BE49-F238E27FC236}">
                <a16:creationId xmlns:a16="http://schemas.microsoft.com/office/drawing/2014/main" id="{FCF4B28B-58E9-3A9A-6A76-FF83351B5344}"/>
              </a:ext>
            </a:extLst>
          </p:cNvPr>
          <p:cNvSpPr txBox="1"/>
          <p:nvPr/>
        </p:nvSpPr>
        <p:spPr>
          <a:xfrm>
            <a:off x="4861269" y="5194178"/>
            <a:ext cx="2593144" cy="905633"/>
          </a:xfrm>
          <a:prstGeom prst="rect">
            <a:avLst/>
          </a:prstGeom>
          <a:noFill/>
        </p:spPr>
        <p:txBody>
          <a:bodyPr wrap="square">
            <a:spAutoFit/>
          </a:bodyPr>
          <a:lstStyle/>
          <a:p>
            <a:pPr marL="285750" lvl="0" indent="-285750">
              <a:lnSpc>
                <a:spcPct val="115000"/>
              </a:lnSpc>
              <a:buFont typeface="Wingdings" panose="05000000000000000000" pitchFamily="2" charset="2"/>
              <a:buChar char="v"/>
            </a:pPr>
            <a:r>
              <a:rPr lang="en-NZ" sz="2400" u="none" strike="noStrike" dirty="0">
                <a:effectLst/>
                <a:latin typeface="Arial" panose="020B0604020202020204" pitchFamily="34" charset="0"/>
                <a:ea typeface="Arial" panose="020B0604020202020204" pitchFamily="34" charset="0"/>
              </a:rPr>
              <a:t> Total clicks on course content</a:t>
            </a:r>
          </a:p>
        </p:txBody>
      </p:sp>
      <p:sp>
        <p:nvSpPr>
          <p:cNvPr id="21" name="TextBox 20">
            <a:extLst>
              <a:ext uri="{FF2B5EF4-FFF2-40B4-BE49-F238E27FC236}">
                <a16:creationId xmlns:a16="http://schemas.microsoft.com/office/drawing/2014/main" id="{47416862-649D-DD6F-A3F1-7420B0859C41}"/>
              </a:ext>
            </a:extLst>
          </p:cNvPr>
          <p:cNvSpPr txBox="1"/>
          <p:nvPr/>
        </p:nvSpPr>
        <p:spPr>
          <a:xfrm>
            <a:off x="8914133" y="5194177"/>
            <a:ext cx="2777123" cy="905633"/>
          </a:xfrm>
          <a:prstGeom prst="rect">
            <a:avLst/>
          </a:prstGeom>
          <a:noFill/>
        </p:spPr>
        <p:txBody>
          <a:bodyPr wrap="square">
            <a:spAutoFit/>
          </a:bodyPr>
          <a:lstStyle/>
          <a:p>
            <a:pPr marL="285750" lvl="0" indent="-285750">
              <a:lnSpc>
                <a:spcPct val="115000"/>
              </a:lnSpc>
              <a:buFont typeface="Wingdings" panose="05000000000000000000" pitchFamily="2" charset="2"/>
              <a:buChar char="v"/>
            </a:pPr>
            <a:r>
              <a:rPr lang="en-NZ" sz="2400" u="none" strike="noStrike" dirty="0">
                <a:effectLst/>
                <a:latin typeface="Arial" panose="020B0604020202020204" pitchFamily="34" charset="0"/>
                <a:ea typeface="Arial" panose="020B0604020202020204" pitchFamily="34" charset="0"/>
              </a:rPr>
              <a:t> </a:t>
            </a:r>
            <a:r>
              <a:rPr lang="en-NZ" sz="2400" u="none" strike="noStrike" dirty="0" err="1">
                <a:effectLst/>
                <a:latin typeface="Arial" panose="020B0604020202020204" pitchFamily="34" charset="0"/>
                <a:ea typeface="Arial" panose="020B0604020202020204" pitchFamily="34" charset="0"/>
              </a:rPr>
              <a:t>studied_credits</a:t>
            </a:r>
            <a:r>
              <a:rPr lang="en-NZ" sz="2400" u="none" strike="noStrike" dirty="0">
                <a:effectLst/>
                <a:latin typeface="Arial" panose="020B0604020202020204" pitchFamily="34" charset="0"/>
                <a:ea typeface="Arial" panose="020B0604020202020204" pitchFamily="34" charset="0"/>
              </a:rPr>
              <a:t> -&gt; workload</a:t>
            </a:r>
          </a:p>
        </p:txBody>
      </p:sp>
    </p:spTree>
    <p:extLst>
      <p:ext uri="{BB962C8B-B14F-4D97-AF65-F5344CB8AC3E}">
        <p14:creationId xmlns:p14="http://schemas.microsoft.com/office/powerpoint/2010/main" val="1264658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3000</TotalTime>
  <Words>3248</Words>
  <Application>Microsoft Office PowerPoint</Application>
  <PresentationFormat>Widescreen</PresentationFormat>
  <Paragraphs>198</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Aptos</vt:lpstr>
      <vt:lpstr>Aptos Display</vt:lpstr>
      <vt:lpstr>Arial</vt:lpstr>
      <vt:lpstr>Bierstadt</vt:lpstr>
      <vt:lpstr>Comic Sans MS</vt:lpstr>
      <vt:lpstr>Consolas</vt:lpstr>
      <vt:lpstr>Times New Roman</vt:lpstr>
      <vt:lpstr>Wingdings</vt:lpstr>
      <vt:lpstr>Office Theme</vt:lpstr>
      <vt:lpstr>GestaltVTI</vt:lpstr>
      <vt:lpstr>Optimising Student Retention and Educational Outcomes:  Early Identification and Tailored Support in Virtual Learning Using Data Science</vt:lpstr>
      <vt:lpstr>Business Background </vt:lpstr>
      <vt:lpstr>Business Question</vt:lpstr>
      <vt:lpstr>A Data Science Approach</vt:lpstr>
      <vt:lpstr>Stakeholders</vt:lpstr>
      <vt:lpstr>Dataset (OULAD)</vt:lpstr>
      <vt:lpstr>Exploratory Data Analysis (EDA)</vt:lpstr>
      <vt:lpstr>EDA - Distribution of key categorical features</vt:lpstr>
      <vt:lpstr>EDA - Distribution of key numeric features</vt:lpstr>
      <vt:lpstr>Feature Engineering</vt:lpstr>
      <vt:lpstr>K-Means Clustering</vt:lpstr>
      <vt:lpstr>Feature Selection</vt:lpstr>
      <vt:lpstr>Machine Learning Workflow Overview</vt:lpstr>
      <vt:lpstr>Models Used</vt:lpstr>
      <vt:lpstr>Hyperparameter Tuning</vt:lpstr>
      <vt:lpstr>Model Evaluation and Comparison</vt:lpstr>
      <vt:lpstr>Learning Curves and Scalability</vt:lpstr>
      <vt:lpstr>Feature Importance</vt:lpstr>
      <vt:lpstr>Conclusion</vt:lpstr>
      <vt:lpstr>Future Work</vt:lpstr>
      <vt:lpstr>Your feedback is appreciated.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Emily Huang</dc:creator>
  <cp:lastModifiedBy>Emily Huang</cp:lastModifiedBy>
  <cp:revision>1</cp:revision>
  <dcterms:created xsi:type="dcterms:W3CDTF">2024-11-01T08:33:27Z</dcterms:created>
  <dcterms:modified xsi:type="dcterms:W3CDTF">2024-11-03T10:33:39Z</dcterms:modified>
</cp:coreProperties>
</file>