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00" y="5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70e2589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70e2589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270e2589c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2270e2589c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2270e2589c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2270e2589c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2270e2589c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32270e2589c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hyperlink" Target="https://github.com/charmbracelet/g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orgebucaran/fishtape" TargetMode="External"/><Relationship Id="rId11" Type="http://schemas.openxmlformats.org/officeDocument/2006/relationships/hyperlink" Target="https://github.com/fyne-io/fyne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github.com/spf13/viper" TargetMode="External"/><Relationship Id="rId4" Type="http://schemas.openxmlformats.org/officeDocument/2006/relationships/hyperlink" Target="https://github.com/charmbracelet/freeze" TargetMode="External"/><Relationship Id="rId9" Type="http://schemas.openxmlformats.org/officeDocument/2006/relationships/hyperlink" Target="https://github.com/spf13/cobr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28200" y="1010775"/>
            <a:ext cx="2487600" cy="2487600"/>
          </a:xfrm>
          <a:prstGeom prst="ellipse">
            <a:avLst/>
          </a:prstGeom>
          <a:solidFill>
            <a:srgbClr val="DFE2E5"/>
          </a:solidFill>
          <a:ln>
            <a:noFill/>
          </a:ln>
          <a:effectLst>
            <a:outerShdw blurRad="68580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2655900"/>
            <a:ext cx="9144000" cy="2487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93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20900" y="3542550"/>
            <a:ext cx="5302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C982FF"/>
                </a:solidFill>
              </a:rPr>
              <a:t>EMILY GRACE SEVILLE</a:t>
            </a:r>
            <a:endParaRPr sz="3200" b="1">
              <a:solidFill>
                <a:srgbClr val="C982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36850" y="4184075"/>
            <a:ext cx="3270300" cy="126900"/>
          </a:xfrm>
          <a:prstGeom prst="rect">
            <a:avLst/>
          </a:prstGeom>
          <a:solidFill>
            <a:srgbClr val="E0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59" y="4560011"/>
            <a:ext cx="462364" cy="46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82" y="4614900"/>
            <a:ext cx="271108" cy="3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754334" y="4614900"/>
            <a:ext cx="35760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B7FF"/>
                </a:solidFill>
              </a:rPr>
              <a:t>EmilyGraceSeville7cfg@gmail.com</a:t>
            </a:r>
            <a:endParaRPr sz="1600">
              <a:solidFill>
                <a:srgbClr val="E0B7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79941" y="4617059"/>
            <a:ext cx="1772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B7FF"/>
                </a:solidFill>
              </a:rPr>
              <a:t>8 999 808 09 30</a:t>
            </a:r>
            <a:endParaRPr sz="1600">
              <a:solidFill>
                <a:srgbClr val="E0B7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330330" y="4729959"/>
            <a:ext cx="118200" cy="118200"/>
          </a:xfrm>
          <a:prstGeom prst="ellipse">
            <a:avLst/>
          </a:prstGeom>
          <a:solidFill>
            <a:srgbClr val="E0B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605650" y="4592637"/>
            <a:ext cx="397100" cy="39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2851238" y="207300"/>
            <a:ext cx="3441525" cy="2355225"/>
            <a:chOff x="-361775" y="129350"/>
            <a:chExt cx="3441525" cy="2355225"/>
          </a:xfrm>
        </p:grpSpPr>
        <p:sp>
          <p:nvSpPr>
            <p:cNvPr id="65" name="Google Shape;65;p13"/>
            <p:cNvSpPr/>
            <p:nvPr/>
          </p:nvSpPr>
          <p:spPr>
            <a:xfrm>
              <a:off x="29528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9528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9528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9528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9528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9528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9528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9528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9528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9528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9528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9528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7318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318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7318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7318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7318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7318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318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7318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7318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7318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7318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7318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5109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5109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5109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5109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109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5109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5109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5109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5109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5109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5109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5109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2899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899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2899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2899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2899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2899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2899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2899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2899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2899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2899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2899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0689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0689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0689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0689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0689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689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0689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0689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0689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0689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0689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0689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8479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8479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8479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8479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8479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8479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8479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8479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8479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8479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8479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8479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6270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6270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6270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6270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6270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6270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6270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6270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6270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6270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6270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6270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4060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4060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4060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4060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4060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60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4060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4060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060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4060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4060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4060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850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1850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1850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1850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1850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1850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1850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1850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1850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1850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1850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1850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9640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9640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9640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9640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9640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9640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9640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9640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9640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9640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9640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9640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431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431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431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31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431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431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431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431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431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431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431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431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5221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221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5221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221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221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221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221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221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221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5221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221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221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011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011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011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011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011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011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011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011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3011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011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011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011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01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01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01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01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01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01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01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01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01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801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01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01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-1408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-1408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-1408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-1408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-1408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-1408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-1408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-1408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-1408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-1408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-1408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-1408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-3617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-3617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3617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3617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3617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-3617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-3617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-3617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617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3617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3617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-3617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3374900" y="1010775"/>
            <a:ext cx="2487600" cy="2487600"/>
            <a:chOff x="3328200" y="1010775"/>
            <a:chExt cx="2487600" cy="2487600"/>
          </a:xfrm>
        </p:grpSpPr>
        <p:sp>
          <p:nvSpPr>
            <p:cNvPr id="258" name="Google Shape;258;p13"/>
            <p:cNvSpPr/>
            <p:nvPr/>
          </p:nvSpPr>
          <p:spPr>
            <a:xfrm>
              <a:off x="3328200" y="1010775"/>
              <a:ext cx="2487600" cy="2487600"/>
            </a:xfrm>
            <a:prstGeom prst="ellipse">
              <a:avLst/>
            </a:prstGeom>
            <a:solidFill>
              <a:srgbClr val="DFE2E5"/>
            </a:solidFill>
            <a:ln w="9525" cap="flat" cmpd="sng">
              <a:solidFill>
                <a:srgbClr val="393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96450" y="1079025"/>
              <a:ext cx="2351100" cy="23511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13"/>
          <p:cNvSpPr/>
          <p:nvPr/>
        </p:nvSpPr>
        <p:spPr>
          <a:xfrm>
            <a:off x="5232600" y="2655900"/>
            <a:ext cx="583200" cy="583500"/>
          </a:xfrm>
          <a:prstGeom prst="ellipse">
            <a:avLst/>
          </a:prstGeom>
          <a:solidFill>
            <a:srgbClr val="DFE2E5"/>
          </a:solidFill>
          <a:ln w="9525" cap="flat" cmpd="sng">
            <a:solidFill>
              <a:srgbClr val="393E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5125" y="2798575"/>
            <a:ext cx="298150" cy="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/>
          <p:nvPr/>
        </p:nvSpPr>
        <p:spPr>
          <a:xfrm>
            <a:off x="-781950" y="-894675"/>
            <a:ext cx="10707900" cy="1920300"/>
          </a:xfrm>
          <a:prstGeom prst="ellipse">
            <a:avLst/>
          </a:prstGeom>
          <a:solidFill>
            <a:srgbClr val="393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1920900" y="89750"/>
            <a:ext cx="5302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C982FF"/>
                </a:solidFill>
              </a:rPr>
              <a:t>ABOUT ME</a:t>
            </a:r>
            <a:endParaRPr sz="3200" b="1">
              <a:solidFill>
                <a:srgbClr val="C982FF"/>
              </a:solidFill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2936850" y="731275"/>
            <a:ext cx="3270300" cy="126900"/>
          </a:xfrm>
          <a:prstGeom prst="rect">
            <a:avLst/>
          </a:prstGeom>
          <a:solidFill>
            <a:srgbClr val="E0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737913" y="2598050"/>
            <a:ext cx="2115675" cy="2355225"/>
            <a:chOff x="6737913" y="2598050"/>
            <a:chExt cx="2115675" cy="2355225"/>
          </a:xfrm>
        </p:grpSpPr>
        <p:sp>
          <p:nvSpPr>
            <p:cNvPr id="270" name="Google Shape;270;p14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74008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4"/>
          <p:cNvGrpSpPr/>
          <p:nvPr/>
        </p:nvGrpSpPr>
        <p:grpSpPr>
          <a:xfrm>
            <a:off x="249338" y="1232688"/>
            <a:ext cx="2115675" cy="2355225"/>
            <a:chOff x="6737913" y="2598050"/>
            <a:chExt cx="2115675" cy="2355225"/>
          </a:xfrm>
        </p:grpSpPr>
        <p:sp>
          <p:nvSpPr>
            <p:cNvPr id="391" name="Google Shape;391;p14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14"/>
          <p:cNvSpPr/>
          <p:nvPr/>
        </p:nvSpPr>
        <p:spPr>
          <a:xfrm>
            <a:off x="1411738" y="1791250"/>
            <a:ext cx="2802300" cy="26265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184795"/>
              </a:gs>
              <a:gs pos="100000">
                <a:srgbClr val="C982FF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"/>
          <p:cNvSpPr txBox="1"/>
          <p:nvPr/>
        </p:nvSpPr>
        <p:spPr>
          <a:xfrm>
            <a:off x="1539538" y="2668538"/>
            <a:ext cx="25467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FE2E5"/>
                </a:solidFill>
              </a:rPr>
              <a:t>I am </a:t>
            </a:r>
            <a:r>
              <a:rPr lang="en" sz="1600" b="1">
                <a:solidFill>
                  <a:srgbClr val="DFE2E5"/>
                </a:solidFill>
              </a:rPr>
              <a:t>open source contributor</a:t>
            </a:r>
            <a:r>
              <a:rPr lang="en" sz="1600">
                <a:solidFill>
                  <a:srgbClr val="DFE2E5"/>
                </a:solidFill>
              </a:rPr>
              <a:t> and I am keen on </a:t>
            </a:r>
            <a:r>
              <a:rPr lang="en" sz="1600" u="sng">
                <a:solidFill>
                  <a:srgbClr val="DFE2E5"/>
                </a:solidFill>
              </a:rPr>
              <a:t>administrating</a:t>
            </a:r>
            <a:r>
              <a:rPr lang="en" sz="1600">
                <a:solidFill>
                  <a:srgbClr val="DFE2E5"/>
                </a:solidFill>
              </a:rPr>
              <a:t>, </a:t>
            </a:r>
            <a:r>
              <a:rPr lang="en" sz="1600" u="sng">
                <a:solidFill>
                  <a:srgbClr val="DFE2E5"/>
                </a:solidFill>
              </a:rPr>
              <a:t>scripting</a:t>
            </a:r>
            <a:r>
              <a:rPr lang="en" sz="1600">
                <a:solidFill>
                  <a:srgbClr val="DFE2E5"/>
                </a:solidFill>
              </a:rPr>
              <a:t>, </a:t>
            </a:r>
            <a:r>
              <a:rPr lang="en" sz="1600" u="sng">
                <a:solidFill>
                  <a:srgbClr val="DFE2E5"/>
                </a:solidFill>
              </a:rPr>
              <a:t>creating sites</a:t>
            </a:r>
            <a:r>
              <a:rPr lang="en" sz="1600">
                <a:solidFill>
                  <a:srgbClr val="DFE2E5"/>
                </a:solidFill>
              </a:rPr>
              <a:t> and </a:t>
            </a:r>
            <a:r>
              <a:rPr lang="en" sz="1600" u="sng">
                <a:solidFill>
                  <a:srgbClr val="DFE2E5"/>
                </a:solidFill>
              </a:rPr>
              <a:t>presentations</a:t>
            </a:r>
            <a:r>
              <a:rPr lang="en" sz="1600">
                <a:solidFill>
                  <a:srgbClr val="DFE2E5"/>
                </a:solidFill>
              </a:rPr>
              <a:t>. It’s my life.</a:t>
            </a:r>
            <a:endParaRPr sz="1600">
              <a:solidFill>
                <a:srgbClr val="DFE2E5"/>
              </a:solidFill>
            </a:endParaRPr>
          </a:p>
        </p:txBody>
      </p:sp>
      <p:pic>
        <p:nvPicPr>
          <p:cNvPr id="512" name="Google Shape;5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62" y="2028575"/>
            <a:ext cx="565650" cy="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4"/>
          <p:cNvSpPr/>
          <p:nvPr/>
        </p:nvSpPr>
        <p:spPr>
          <a:xfrm>
            <a:off x="4929963" y="1791250"/>
            <a:ext cx="2802300" cy="26265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C982FF"/>
              </a:gs>
              <a:gs pos="100000">
                <a:srgbClr val="2E1895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4"/>
          <p:cNvSpPr txBox="1"/>
          <p:nvPr/>
        </p:nvSpPr>
        <p:spPr>
          <a:xfrm>
            <a:off x="5057763" y="2668538"/>
            <a:ext cx="25467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FE2E5"/>
                </a:solidFill>
              </a:rPr>
              <a:t>I like to </a:t>
            </a:r>
            <a:r>
              <a:rPr lang="en" sz="1600" b="1">
                <a:solidFill>
                  <a:srgbClr val="DFE2E5"/>
                </a:solidFill>
              </a:rPr>
              <a:t>automate routine tasks</a:t>
            </a:r>
            <a:r>
              <a:rPr lang="en" sz="1600">
                <a:solidFill>
                  <a:srgbClr val="DFE2E5"/>
                </a:solidFill>
              </a:rPr>
              <a:t> and not to do them manually. I’m too lazy to do my work manually when a laptop can do it for me.</a:t>
            </a:r>
            <a:endParaRPr sz="1600">
              <a:solidFill>
                <a:srgbClr val="DFE2E5"/>
              </a:solidFill>
            </a:endParaRPr>
          </a:p>
        </p:txBody>
      </p:sp>
      <p:pic>
        <p:nvPicPr>
          <p:cNvPr id="515" name="Google Shape;515;p14"/>
          <p:cNvPicPr preferRelativeResize="0"/>
          <p:nvPr/>
        </p:nvPicPr>
        <p:blipFill rotWithShape="1">
          <a:blip r:embed="rId4">
            <a:alphaModFix/>
          </a:blip>
          <a:srcRect t="7981" b="9051"/>
          <a:stretch/>
        </p:blipFill>
        <p:spPr>
          <a:xfrm>
            <a:off x="5990225" y="2028575"/>
            <a:ext cx="681775" cy="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"/>
          <p:cNvSpPr/>
          <p:nvPr/>
        </p:nvSpPr>
        <p:spPr>
          <a:xfrm>
            <a:off x="-781950" y="-894675"/>
            <a:ext cx="10707900" cy="1920300"/>
          </a:xfrm>
          <a:prstGeom prst="ellipse">
            <a:avLst/>
          </a:prstGeom>
          <a:solidFill>
            <a:srgbClr val="393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"/>
          <p:cNvSpPr txBox="1"/>
          <p:nvPr/>
        </p:nvSpPr>
        <p:spPr>
          <a:xfrm>
            <a:off x="1920900" y="89750"/>
            <a:ext cx="5302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C982FF"/>
                </a:solidFill>
              </a:rPr>
              <a:t>MY SKILLS</a:t>
            </a:r>
            <a:endParaRPr sz="3200" b="1">
              <a:solidFill>
                <a:srgbClr val="C982FF"/>
              </a:solidFill>
            </a:endParaRPr>
          </a:p>
        </p:txBody>
      </p:sp>
      <p:sp>
        <p:nvSpPr>
          <p:cNvPr id="522" name="Google Shape;522;p15"/>
          <p:cNvSpPr/>
          <p:nvPr/>
        </p:nvSpPr>
        <p:spPr>
          <a:xfrm>
            <a:off x="2936850" y="731275"/>
            <a:ext cx="3270300" cy="126900"/>
          </a:xfrm>
          <a:prstGeom prst="rect">
            <a:avLst/>
          </a:prstGeom>
          <a:solidFill>
            <a:srgbClr val="E0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15"/>
          <p:cNvGrpSpPr/>
          <p:nvPr/>
        </p:nvGrpSpPr>
        <p:grpSpPr>
          <a:xfrm>
            <a:off x="6737913" y="2598050"/>
            <a:ext cx="2115675" cy="2355225"/>
            <a:chOff x="6737913" y="2598050"/>
            <a:chExt cx="2115675" cy="2355225"/>
          </a:xfrm>
        </p:grpSpPr>
        <p:sp>
          <p:nvSpPr>
            <p:cNvPr id="524" name="Google Shape;524;p15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74008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5"/>
          <p:cNvGrpSpPr/>
          <p:nvPr/>
        </p:nvGrpSpPr>
        <p:grpSpPr>
          <a:xfrm>
            <a:off x="249338" y="1232688"/>
            <a:ext cx="2115675" cy="2355225"/>
            <a:chOff x="6737913" y="2598050"/>
            <a:chExt cx="2115675" cy="2355225"/>
          </a:xfrm>
        </p:grpSpPr>
        <p:sp>
          <p:nvSpPr>
            <p:cNvPr id="645" name="Google Shape;645;p15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15"/>
          <p:cNvSpPr/>
          <p:nvPr/>
        </p:nvSpPr>
        <p:spPr>
          <a:xfrm>
            <a:off x="385674" y="1861048"/>
            <a:ext cx="1026000" cy="10278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184795"/>
              </a:gs>
              <a:gs pos="100000">
                <a:srgbClr val="C982FF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5" name="Google Shape;7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62" y="2091900"/>
            <a:ext cx="565650" cy="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5"/>
          <p:cNvSpPr txBox="1"/>
          <p:nvPr/>
        </p:nvSpPr>
        <p:spPr>
          <a:xfrm>
            <a:off x="1578950" y="1861050"/>
            <a:ext cx="7052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7C6F95"/>
                </a:solidFill>
              </a:rPr>
              <a:t>ADMINISTRATING </a:t>
            </a:r>
            <a:r>
              <a:rPr lang="en" sz="2600">
                <a:solidFill>
                  <a:srgbClr val="7C6F95"/>
                </a:solidFill>
              </a:rPr>
              <a:t>AND </a:t>
            </a:r>
            <a:r>
              <a:rPr lang="en" sz="3200" b="1">
                <a:solidFill>
                  <a:srgbClr val="7C6F95"/>
                </a:solidFill>
              </a:rPr>
              <a:t>SCRIPTING</a:t>
            </a:r>
            <a:endParaRPr sz="3200" b="1">
              <a:solidFill>
                <a:srgbClr val="7C6F95"/>
              </a:solidFill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1556000" y="2497950"/>
            <a:ext cx="7052100" cy="3909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C982FF"/>
              </a:gs>
              <a:gs pos="100000">
                <a:srgbClr val="2E1895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5"/>
          <p:cNvSpPr/>
          <p:nvPr/>
        </p:nvSpPr>
        <p:spPr>
          <a:xfrm>
            <a:off x="1608625" y="2537875"/>
            <a:ext cx="4095600" cy="3111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5"/>
          <p:cNvSpPr/>
          <p:nvPr/>
        </p:nvSpPr>
        <p:spPr>
          <a:xfrm>
            <a:off x="385674" y="3261760"/>
            <a:ext cx="1026000" cy="10278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184795"/>
              </a:gs>
              <a:gs pos="100000">
                <a:srgbClr val="C982FF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5"/>
          <p:cNvSpPr txBox="1"/>
          <p:nvPr/>
        </p:nvSpPr>
        <p:spPr>
          <a:xfrm>
            <a:off x="1578950" y="3261775"/>
            <a:ext cx="70521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7C6F95"/>
                </a:solidFill>
              </a:rPr>
              <a:t>VISUAL CONTENT CREATION</a:t>
            </a:r>
            <a:endParaRPr sz="3200" b="1">
              <a:solidFill>
                <a:srgbClr val="7C6F95"/>
              </a:solidFill>
            </a:endParaRPr>
          </a:p>
        </p:txBody>
      </p:sp>
      <p:sp>
        <p:nvSpPr>
          <p:cNvPr id="771" name="Google Shape;771;p15"/>
          <p:cNvSpPr/>
          <p:nvPr/>
        </p:nvSpPr>
        <p:spPr>
          <a:xfrm>
            <a:off x="1556000" y="3898650"/>
            <a:ext cx="7075200" cy="3909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C982FF"/>
              </a:gs>
              <a:gs pos="100000">
                <a:srgbClr val="2E1895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5"/>
          <p:cNvSpPr/>
          <p:nvPr/>
        </p:nvSpPr>
        <p:spPr>
          <a:xfrm>
            <a:off x="1608625" y="3938600"/>
            <a:ext cx="2848800" cy="3111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3" name="Google Shape;7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50" y="3492825"/>
            <a:ext cx="565650" cy="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 animBg="1"/>
      <p:bldP spid="7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6"/>
          <p:cNvGrpSpPr/>
          <p:nvPr/>
        </p:nvGrpSpPr>
        <p:grpSpPr>
          <a:xfrm>
            <a:off x="6737913" y="2598050"/>
            <a:ext cx="2115675" cy="2355225"/>
            <a:chOff x="6737913" y="2598050"/>
            <a:chExt cx="2115675" cy="2355225"/>
          </a:xfrm>
        </p:grpSpPr>
        <p:sp>
          <p:nvSpPr>
            <p:cNvPr id="779" name="Google Shape;779;p16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740083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E0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16"/>
          <p:cNvSpPr/>
          <p:nvPr/>
        </p:nvSpPr>
        <p:spPr>
          <a:xfrm>
            <a:off x="4929975" y="1636275"/>
            <a:ext cx="2802300" cy="27816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C982FF"/>
              </a:gs>
              <a:gs pos="100000">
                <a:srgbClr val="2E1895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16"/>
          <p:cNvPicPr preferRelativeResize="0"/>
          <p:nvPr/>
        </p:nvPicPr>
        <p:blipFill rotWithShape="1">
          <a:blip r:embed="rId3">
            <a:alphaModFix/>
          </a:blip>
          <a:srcRect t="11118" b="12199"/>
          <a:stretch/>
        </p:blipFill>
        <p:spPr>
          <a:xfrm>
            <a:off x="6048275" y="1791250"/>
            <a:ext cx="737676" cy="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6"/>
          <p:cNvSpPr txBox="1"/>
          <p:nvPr/>
        </p:nvSpPr>
        <p:spPr>
          <a:xfrm>
            <a:off x="5103800" y="2492075"/>
            <a:ext cx="14724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Freeze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902" name="Google Shape;902;p16"/>
          <p:cNvSpPr/>
          <p:nvPr/>
        </p:nvSpPr>
        <p:spPr>
          <a:xfrm>
            <a:off x="6992900" y="2492074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3" name="Google Shape;903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9695" y="2551025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6"/>
          <p:cNvSpPr txBox="1"/>
          <p:nvPr/>
        </p:nvSpPr>
        <p:spPr>
          <a:xfrm>
            <a:off x="5103800" y="3096200"/>
            <a:ext cx="18891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Fishtape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905" name="Google Shape;905;p16"/>
          <p:cNvSpPr/>
          <p:nvPr/>
        </p:nvSpPr>
        <p:spPr>
          <a:xfrm>
            <a:off x="6992900" y="3096199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6" name="Google Shape;906;p16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9695" y="3155150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6"/>
          <p:cNvSpPr txBox="1"/>
          <p:nvPr/>
        </p:nvSpPr>
        <p:spPr>
          <a:xfrm>
            <a:off x="5103800" y="3700325"/>
            <a:ext cx="14724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Gum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908" name="Google Shape;908;p16"/>
          <p:cNvSpPr/>
          <p:nvPr/>
        </p:nvSpPr>
        <p:spPr>
          <a:xfrm>
            <a:off x="6992900" y="3700324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9" name="Google Shape;909;p16">
            <a:hlinkClick r:id="rId7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9695" y="3759275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6"/>
          <p:cNvSpPr/>
          <p:nvPr/>
        </p:nvSpPr>
        <p:spPr>
          <a:xfrm>
            <a:off x="-781950" y="-894675"/>
            <a:ext cx="10707900" cy="1920300"/>
          </a:xfrm>
          <a:prstGeom prst="ellipse">
            <a:avLst/>
          </a:prstGeom>
          <a:solidFill>
            <a:srgbClr val="393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6"/>
          <p:cNvSpPr txBox="1"/>
          <p:nvPr/>
        </p:nvSpPr>
        <p:spPr>
          <a:xfrm>
            <a:off x="1474839" y="89750"/>
            <a:ext cx="6194322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C982FF"/>
                </a:solidFill>
              </a:rPr>
              <a:t>STARRED REPOSITORIES</a:t>
            </a:r>
            <a:endParaRPr sz="3200" b="1" dirty="0">
              <a:solidFill>
                <a:srgbClr val="C982FF"/>
              </a:solidFill>
            </a:endParaRPr>
          </a:p>
        </p:txBody>
      </p:sp>
      <p:sp>
        <p:nvSpPr>
          <p:cNvPr id="912" name="Google Shape;912;p16"/>
          <p:cNvSpPr/>
          <p:nvPr/>
        </p:nvSpPr>
        <p:spPr>
          <a:xfrm>
            <a:off x="2936850" y="731275"/>
            <a:ext cx="3270300" cy="126900"/>
          </a:xfrm>
          <a:prstGeom prst="rect">
            <a:avLst/>
          </a:prstGeom>
          <a:solidFill>
            <a:srgbClr val="E0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16"/>
          <p:cNvGrpSpPr/>
          <p:nvPr/>
        </p:nvGrpSpPr>
        <p:grpSpPr>
          <a:xfrm>
            <a:off x="249338" y="1232688"/>
            <a:ext cx="2115675" cy="2355225"/>
            <a:chOff x="6737913" y="2598050"/>
            <a:chExt cx="2115675" cy="2355225"/>
          </a:xfrm>
        </p:grpSpPr>
        <p:sp>
          <p:nvSpPr>
            <p:cNvPr id="914" name="Google Shape;914;p16"/>
            <p:cNvSpPr/>
            <p:nvPr/>
          </p:nvSpPr>
          <p:spPr>
            <a:xfrm>
              <a:off x="87266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87266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87266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87266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87266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87266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87266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87266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87266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87266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87266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87266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5057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5057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5057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85057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85057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85057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85057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85057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85057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85057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85057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85057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82847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82847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82847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82847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82847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828473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82847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82847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82847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82847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82847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82847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80637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80637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80637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80637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80637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80637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80637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80637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80637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80637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80637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80637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78427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78427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78427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78427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78427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78427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78427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78427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78427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78427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78427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78427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76218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76218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76218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76218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76218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76218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76218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76218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76218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76218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76218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76218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740083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740083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740083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740083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740083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740083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740083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740083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740083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740083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740083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717986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717986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717986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717986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717986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717986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717986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717986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717986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717986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717986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717986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6958888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6958888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6958888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6958888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6958888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6958888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6958888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6958888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6958888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6958888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6958888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6958888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6737913" y="48263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6737913" y="46238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6737913" y="44212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737913" y="42186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6737913" y="40160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6737913" y="38135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6737913" y="36109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6737913" y="34083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6737913" y="320577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6737913" y="300320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6737913" y="2800625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6737913" y="2598050"/>
              <a:ext cx="126900" cy="126900"/>
            </a:xfrm>
            <a:prstGeom prst="ellipse">
              <a:avLst/>
            </a:prstGeom>
            <a:solidFill>
              <a:srgbClr val="DFE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16"/>
          <p:cNvSpPr/>
          <p:nvPr/>
        </p:nvSpPr>
        <p:spPr>
          <a:xfrm>
            <a:off x="1411750" y="1636275"/>
            <a:ext cx="2802300" cy="2781600"/>
          </a:xfrm>
          <a:prstGeom prst="roundRect">
            <a:avLst>
              <a:gd name="adj" fmla="val 11201"/>
            </a:avLst>
          </a:prstGeom>
          <a:gradFill>
            <a:gsLst>
              <a:gs pos="0">
                <a:srgbClr val="184795"/>
              </a:gs>
              <a:gs pos="100000">
                <a:srgbClr val="C982FF"/>
              </a:gs>
            </a:gsLst>
            <a:lin ang="2700006" scaled="0"/>
          </a:gra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4" name="Google Shape;1034;p16"/>
          <p:cNvPicPr preferRelativeResize="0"/>
          <p:nvPr/>
        </p:nvPicPr>
        <p:blipFill rotWithShape="1">
          <a:blip r:embed="rId8">
            <a:alphaModFix/>
          </a:blip>
          <a:srcRect l="-897"/>
          <a:stretch/>
        </p:blipFill>
        <p:spPr>
          <a:xfrm>
            <a:off x="2047025" y="1791250"/>
            <a:ext cx="1517998" cy="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6"/>
          <p:cNvSpPr txBox="1"/>
          <p:nvPr/>
        </p:nvSpPr>
        <p:spPr>
          <a:xfrm>
            <a:off x="1585575" y="2492075"/>
            <a:ext cx="14724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Cobra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1036" name="Google Shape;1036;p16"/>
          <p:cNvSpPr/>
          <p:nvPr/>
        </p:nvSpPr>
        <p:spPr>
          <a:xfrm>
            <a:off x="3474675" y="2492074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7" name="Google Shape;1037;p16">
            <a:hlinkClick r:id="rId9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1470" y="2551025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6"/>
          <p:cNvSpPr txBox="1"/>
          <p:nvPr/>
        </p:nvSpPr>
        <p:spPr>
          <a:xfrm>
            <a:off x="1585575" y="3096200"/>
            <a:ext cx="14724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Viper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1039" name="Google Shape;1039;p16"/>
          <p:cNvSpPr/>
          <p:nvPr/>
        </p:nvSpPr>
        <p:spPr>
          <a:xfrm>
            <a:off x="3474675" y="3096199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0" name="Google Shape;1040;p16">
            <a:hlinkClick r:id="rId10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1470" y="3155150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6"/>
          <p:cNvSpPr txBox="1"/>
          <p:nvPr/>
        </p:nvSpPr>
        <p:spPr>
          <a:xfrm>
            <a:off x="1585575" y="3700325"/>
            <a:ext cx="14724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DFE2E5"/>
                </a:solidFill>
              </a:rPr>
              <a:t>Fyne</a:t>
            </a:r>
            <a:endParaRPr sz="3200" b="1">
              <a:solidFill>
                <a:srgbClr val="DFE2E5"/>
              </a:solidFill>
            </a:endParaRPr>
          </a:p>
        </p:txBody>
      </p:sp>
      <p:sp>
        <p:nvSpPr>
          <p:cNvPr id="1042" name="Google Shape;1042;p16"/>
          <p:cNvSpPr/>
          <p:nvPr/>
        </p:nvSpPr>
        <p:spPr>
          <a:xfrm>
            <a:off x="3474675" y="3700324"/>
            <a:ext cx="565500" cy="529800"/>
          </a:xfrm>
          <a:prstGeom prst="roundRect">
            <a:avLst>
              <a:gd name="adj" fmla="val 11201"/>
            </a:avLst>
          </a:prstGeom>
          <a:solidFill>
            <a:srgbClr val="FFFFFF"/>
          </a:solidFill>
          <a:ln>
            <a:noFill/>
          </a:ln>
          <a:effectLst>
            <a:outerShdw blurRad="428625" dist="1905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3" name="Google Shape;1043;p16">
            <a:hlinkClick r:id="rId11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1470" y="3759275"/>
            <a:ext cx="411900" cy="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4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4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7"/>
          <p:cNvSpPr/>
          <p:nvPr/>
        </p:nvSpPr>
        <p:spPr>
          <a:xfrm>
            <a:off x="3328200" y="1010775"/>
            <a:ext cx="2487600" cy="2487600"/>
          </a:xfrm>
          <a:prstGeom prst="ellipse">
            <a:avLst/>
          </a:prstGeom>
          <a:solidFill>
            <a:srgbClr val="DFE2E5"/>
          </a:solidFill>
          <a:ln>
            <a:noFill/>
          </a:ln>
          <a:effectLst>
            <a:outerShdw blurRad="685800" algn="bl" rotWithShape="0">
              <a:srgbClr val="C982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17"/>
          <p:cNvSpPr/>
          <p:nvPr/>
        </p:nvSpPr>
        <p:spPr>
          <a:xfrm>
            <a:off x="0" y="2655900"/>
            <a:ext cx="9144000" cy="2487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393E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7"/>
          <p:cNvSpPr txBox="1"/>
          <p:nvPr/>
        </p:nvSpPr>
        <p:spPr>
          <a:xfrm>
            <a:off x="1291959" y="3542550"/>
            <a:ext cx="6560082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C982FF"/>
                </a:solidFill>
              </a:rPr>
              <a:t>THANKS FOR WATCHING!</a:t>
            </a:r>
            <a:endParaRPr sz="3200" b="1" dirty="0">
              <a:solidFill>
                <a:srgbClr val="C982FF"/>
              </a:solidFill>
            </a:endParaRPr>
          </a:p>
        </p:txBody>
      </p:sp>
      <p:sp>
        <p:nvSpPr>
          <p:cNvPr id="1051" name="Google Shape;1051;p17"/>
          <p:cNvSpPr/>
          <p:nvPr/>
        </p:nvSpPr>
        <p:spPr>
          <a:xfrm>
            <a:off x="2936850" y="4184075"/>
            <a:ext cx="3270300" cy="126900"/>
          </a:xfrm>
          <a:prstGeom prst="rect">
            <a:avLst/>
          </a:prstGeom>
          <a:solidFill>
            <a:srgbClr val="E0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2" name="Google Shape;10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59" y="4560011"/>
            <a:ext cx="462364" cy="46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82" y="4614900"/>
            <a:ext cx="271108" cy="3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7"/>
          <p:cNvSpPr txBox="1"/>
          <p:nvPr/>
        </p:nvSpPr>
        <p:spPr>
          <a:xfrm>
            <a:off x="1754334" y="4614900"/>
            <a:ext cx="35760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B7FF"/>
                </a:solidFill>
              </a:rPr>
              <a:t>EmilyGraceSeville7cfg@gmail.com</a:t>
            </a:r>
            <a:endParaRPr sz="1600">
              <a:solidFill>
                <a:srgbClr val="E0B7FF"/>
              </a:solidFill>
            </a:endParaRPr>
          </a:p>
        </p:txBody>
      </p:sp>
      <p:sp>
        <p:nvSpPr>
          <p:cNvPr id="1055" name="Google Shape;1055;p17"/>
          <p:cNvSpPr txBox="1"/>
          <p:nvPr/>
        </p:nvSpPr>
        <p:spPr>
          <a:xfrm>
            <a:off x="6079941" y="4617059"/>
            <a:ext cx="1772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B7FF"/>
                </a:solidFill>
              </a:rPr>
              <a:t>8 999 808 09 30</a:t>
            </a:r>
            <a:endParaRPr sz="1600">
              <a:solidFill>
                <a:srgbClr val="E0B7FF"/>
              </a:solidFill>
            </a:endParaRPr>
          </a:p>
        </p:txBody>
      </p:sp>
      <p:sp>
        <p:nvSpPr>
          <p:cNvPr id="1056" name="Google Shape;1056;p17"/>
          <p:cNvSpPr/>
          <p:nvPr/>
        </p:nvSpPr>
        <p:spPr>
          <a:xfrm>
            <a:off x="5330330" y="4729959"/>
            <a:ext cx="118200" cy="118200"/>
          </a:xfrm>
          <a:prstGeom prst="ellipse">
            <a:avLst/>
          </a:prstGeom>
          <a:solidFill>
            <a:srgbClr val="E0B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17"/>
          <p:cNvGrpSpPr/>
          <p:nvPr/>
        </p:nvGrpSpPr>
        <p:grpSpPr>
          <a:xfrm>
            <a:off x="2851238" y="207300"/>
            <a:ext cx="3441525" cy="2355225"/>
            <a:chOff x="-361775" y="129350"/>
            <a:chExt cx="3441525" cy="2355225"/>
          </a:xfrm>
        </p:grpSpPr>
        <p:sp>
          <p:nvSpPr>
            <p:cNvPr id="1058" name="Google Shape;1058;p17"/>
            <p:cNvSpPr/>
            <p:nvPr/>
          </p:nvSpPr>
          <p:spPr>
            <a:xfrm>
              <a:off x="29528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29528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29528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29528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29528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29528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29528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29528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29528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29528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29528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29528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27318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27318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27318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27318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27318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27318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27318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27318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27318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27318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27318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27318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25109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25109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25109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25109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25109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25109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25109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25109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25109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25109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25109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25109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22899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22899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22899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22899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22899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22899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2899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2899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2899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2899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2899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2899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0689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0689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0689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0689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0689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0689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0689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0689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0689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0689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0689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20689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18479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18479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18479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18479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18479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18479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18479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18479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18479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8479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18479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18479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16270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16270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16270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6270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16270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6270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16270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16270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16270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16270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16270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16270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14060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14060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14060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14060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14060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14060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14060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14060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14060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14060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14060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14060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11850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11850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11850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11850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11850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11850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11850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11850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11850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11850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11850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11850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9640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9640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9640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9640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9640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9640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9640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9640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9640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9640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9640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9640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7431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7431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7431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7431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7431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7431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7431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7431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7431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7431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7431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7431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52212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52212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212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52212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52212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52212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52212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52212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2212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52212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52212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52212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0115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0115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30115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30115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30115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30115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0115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30115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30115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30115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30115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30115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801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801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801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801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801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801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801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801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801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801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801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801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-140800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-140800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-140800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-140800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-140800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-140800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-140800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-140800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-140800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-140800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-140800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-140800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-361775" y="23576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-361775" y="21551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-361775" y="19525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-361775" y="17499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-361775" y="15473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-361775" y="13448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-361775" y="11422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-361775" y="9396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-361775" y="73707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-361775" y="53450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-361775" y="331925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-361775" y="129350"/>
              <a:ext cx="126900" cy="126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17"/>
          <p:cNvGrpSpPr/>
          <p:nvPr/>
        </p:nvGrpSpPr>
        <p:grpSpPr>
          <a:xfrm>
            <a:off x="3374900" y="1010775"/>
            <a:ext cx="2487600" cy="2487600"/>
            <a:chOff x="3328200" y="1010775"/>
            <a:chExt cx="2487600" cy="2487600"/>
          </a:xfrm>
        </p:grpSpPr>
        <p:sp>
          <p:nvSpPr>
            <p:cNvPr id="1251" name="Google Shape;1251;p17"/>
            <p:cNvSpPr/>
            <p:nvPr/>
          </p:nvSpPr>
          <p:spPr>
            <a:xfrm>
              <a:off x="3328200" y="1010775"/>
              <a:ext cx="2487600" cy="2487600"/>
            </a:xfrm>
            <a:prstGeom prst="ellipse">
              <a:avLst/>
            </a:prstGeom>
            <a:solidFill>
              <a:srgbClr val="DFE2E5"/>
            </a:solidFill>
            <a:ln w="9525" cap="flat" cmpd="sng">
              <a:solidFill>
                <a:srgbClr val="393E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2" name="Google Shape;125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6450" y="1079025"/>
              <a:ext cx="2351100" cy="23511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253" name="Google Shape;1253;p17"/>
          <p:cNvSpPr/>
          <p:nvPr/>
        </p:nvSpPr>
        <p:spPr>
          <a:xfrm>
            <a:off x="5232600" y="2655900"/>
            <a:ext cx="583200" cy="583500"/>
          </a:xfrm>
          <a:prstGeom prst="ellipse">
            <a:avLst/>
          </a:prstGeom>
          <a:solidFill>
            <a:srgbClr val="DFE2E5"/>
          </a:solidFill>
          <a:ln w="9525" cap="flat" cmpd="sng">
            <a:solidFill>
              <a:srgbClr val="393E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4" name="Google Shape;125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5125" y="2798575"/>
            <a:ext cx="298150" cy="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Виктория Мурадян</cp:lastModifiedBy>
  <cp:revision>1</cp:revision>
  <dcterms:modified xsi:type="dcterms:W3CDTF">2024-12-31T22:25:43Z</dcterms:modified>
</cp:coreProperties>
</file>