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4A3"/>
    <a:srgbClr val="1DAFC7"/>
    <a:srgbClr val="963AE8"/>
    <a:srgbClr val="F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76E1-9F62-1B40-7E41-8D3F1C53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CFC7C-8EFB-0E01-6047-82471C0DA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3112-0F27-9044-76F0-446E335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FCE0-CA6A-3DBC-CB30-266D4FC7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16C0-4EA3-6C66-B1D7-C8DBA20A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56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6671-1B8D-25BE-C8EF-F934A22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E4C6-EDC3-6853-7901-A89A8DF5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130D-2047-3B8B-B9C7-B6B7EF8D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6EE99-9B68-F1E5-AB1B-4CD99FB7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F8ACA-A79B-C5B4-D18E-91F2272B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8666A-984F-383F-0DB2-86B22D96C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9EBC2-F6DF-D777-5428-E85A3208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CDD2-F1F8-C02C-7368-D4FF8F09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6BF0-11F9-7DA7-E652-3A86DF37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9871-5C13-5DE7-0240-0AA94E24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9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1415-0F0A-79B3-2D3C-1A89B3EE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BF78-D840-2EFB-392D-F5038B6B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FC0A5-BDD4-47D7-6FF9-2D9524B8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3D64-EA2E-C23E-1036-2BBC9861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AD09-1676-4D01-8E86-FDA1B8ED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8704-B90E-4D7B-9C5B-0ACEA92A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EB15-1FDE-FB2E-13A9-1602179A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F6B5-B130-174C-348B-DC482757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989-3026-0629-7F0F-F4B7725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5545-AAD2-C0B7-E4DA-E7F48EEF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2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5479-644F-48A2-9029-7A77CE9C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316C-4DC1-CD7D-7788-ED6B6DA86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CCA1-00B9-7514-22F9-EF2E2F5E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8D9F-889B-518F-46EC-D64906E3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E8CE-FF2F-65D7-FE9A-1C0C81B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CEDD-57C0-0B60-BD1E-CA7D6EF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787-9E6C-6D82-B58B-1304CF92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20711-3B35-F188-A77D-D88EED685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4107-D69C-CA4E-CE43-C62A6C709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36D3D-94DE-3CCD-AD2E-909CBC8FD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C91F1-250B-AF79-C6BC-FEC91481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F2A2F-36F3-451A-1DCF-35DEBEDF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146F3-855C-8CE4-6061-B790126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045BE-9A79-82E0-304D-B6BD49BC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9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2BF9-C832-3B2C-3DB0-1D78A37C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A1527-9A4F-178D-0E8F-C55309E9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6A3C-5EFF-85FE-11FB-95464CB9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EC5FA-5809-0A8D-3D02-C43B6459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704C7-E5B7-2370-4F25-B89D8790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E7B8A-ECB0-C2F8-9199-BF4F9381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DC90-C485-0B84-0193-3D902BEE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AAF5-77D4-3B62-2421-B8EEE405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45AA-52B7-9C6B-F892-A3FBF6C7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681E1-C6CF-EC33-360A-B2340349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E725F-14C3-4B97-38B0-53D157DF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FEB55-52B5-BCDD-EC78-747EC9B4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D79F0-1B23-0DED-8FE6-6363912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5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F8EC-DDEB-2694-77B1-272782B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286AC-8C95-C942-4547-C99F93301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F435-034A-33D4-C12B-810EB5D2B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306BB-9C37-38C3-E36B-CFF3D90C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3236D-E103-462D-AA8B-BFCEC5E9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0C709-6D49-579B-A735-1A5DA931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CF8B8-BCD6-AE25-3B7A-21D2330E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DEF7-E1C1-FBB1-FAF1-DDBA2BFA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E751-CD1B-3CF3-0145-78701D049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6BA6-ED88-6447-8037-E393902263B8}" type="datetimeFigureOut">
              <a:rPr lang="en-GB" smtClean="0"/>
              <a:t>04/12/2022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9B43-0A72-4F08-CFF7-D470D2DEB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DFB1-A17D-B904-8809-9B9F01016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C2D6-B529-3A42-AEE3-02F1A047D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5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0725B44-0167-0D2C-7B02-832A05BB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" t="8454" r="6192"/>
          <a:stretch/>
        </p:blipFill>
        <p:spPr>
          <a:xfrm>
            <a:off x="926432" y="1480837"/>
            <a:ext cx="9946904" cy="429275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F030-13E1-1DEA-B7CD-839D1C6E1368}"/>
              </a:ext>
            </a:extLst>
          </p:cNvPr>
          <p:cNvSpPr txBox="1"/>
          <p:nvPr/>
        </p:nvSpPr>
        <p:spPr>
          <a:xfrm>
            <a:off x="5014160" y="1084413"/>
            <a:ext cx="21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Loss over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A7459-6692-28A0-92F0-9ABE594795E7}"/>
              </a:ext>
            </a:extLst>
          </p:cNvPr>
          <p:cNvSpPr txBox="1"/>
          <p:nvPr/>
        </p:nvSpPr>
        <p:spPr>
          <a:xfrm>
            <a:off x="5452309" y="5646790"/>
            <a:ext cx="128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4B2D-30C9-4234-0CA1-12559CC2C8A5}"/>
              </a:ext>
            </a:extLst>
          </p:cNvPr>
          <p:cNvSpPr txBox="1"/>
          <p:nvPr/>
        </p:nvSpPr>
        <p:spPr>
          <a:xfrm rot="16200000">
            <a:off x="76216" y="3275111"/>
            <a:ext cx="139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032AD-6D26-86F7-2261-EEAA43CC48F0}"/>
              </a:ext>
            </a:extLst>
          </p:cNvPr>
          <p:cNvSpPr txBox="1"/>
          <p:nvPr/>
        </p:nvSpPr>
        <p:spPr>
          <a:xfrm>
            <a:off x="9204159" y="1846596"/>
            <a:ext cx="1227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AA600"/>
                </a:solidFill>
              </a:rPr>
              <a:t>Train loss</a:t>
            </a:r>
          </a:p>
          <a:p>
            <a:r>
              <a:rPr lang="en-GB" sz="1600" dirty="0">
                <a:solidFill>
                  <a:srgbClr val="963AE8"/>
                </a:solidFill>
              </a:rPr>
              <a:t>Test loss</a:t>
            </a:r>
          </a:p>
        </p:txBody>
      </p:sp>
    </p:spTree>
    <p:extLst>
      <p:ext uri="{BB962C8B-B14F-4D97-AF65-F5344CB8AC3E}">
        <p14:creationId xmlns:p14="http://schemas.microsoft.com/office/powerpoint/2010/main" val="397419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00F030-13E1-1DEA-B7CD-839D1C6E1368}"/>
              </a:ext>
            </a:extLst>
          </p:cNvPr>
          <p:cNvSpPr txBox="1"/>
          <p:nvPr/>
        </p:nvSpPr>
        <p:spPr>
          <a:xfrm>
            <a:off x="4795081" y="1084413"/>
            <a:ext cx="260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Accuracy over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A7459-6692-28A0-92F0-9ABE594795E7}"/>
              </a:ext>
            </a:extLst>
          </p:cNvPr>
          <p:cNvSpPr txBox="1"/>
          <p:nvPr/>
        </p:nvSpPr>
        <p:spPr>
          <a:xfrm>
            <a:off x="5452305" y="5404254"/>
            <a:ext cx="128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4B2D-30C9-4234-0CA1-12559CC2C8A5}"/>
              </a:ext>
            </a:extLst>
          </p:cNvPr>
          <p:cNvSpPr txBox="1"/>
          <p:nvPr/>
        </p:nvSpPr>
        <p:spPr>
          <a:xfrm rot="16200000">
            <a:off x="686413" y="3275110"/>
            <a:ext cx="1392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Loss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D9CDB1B2-9DD8-6FE7-1CC7-A36B9FEC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" t="8252" r="7203" b="3135"/>
          <a:stretch/>
        </p:blipFill>
        <p:spPr>
          <a:xfrm>
            <a:off x="1536629" y="1496728"/>
            <a:ext cx="9118734" cy="3864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3032AD-6D26-86F7-2261-EEAA43CC48F0}"/>
              </a:ext>
            </a:extLst>
          </p:cNvPr>
          <p:cNvSpPr txBox="1"/>
          <p:nvPr/>
        </p:nvSpPr>
        <p:spPr>
          <a:xfrm>
            <a:off x="8670154" y="4426118"/>
            <a:ext cx="166497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1DAFC7"/>
                </a:solidFill>
              </a:rPr>
              <a:t>Training accuracy</a:t>
            </a:r>
          </a:p>
          <a:p>
            <a:r>
              <a:rPr lang="en-GB" sz="1600" dirty="0">
                <a:solidFill>
                  <a:srgbClr val="E944A3"/>
                </a:solidFill>
              </a:rPr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377594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EC3ED9-7BAE-43E4-94EE-A9E66EC39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6" t="8434" r="5831" b="2525"/>
          <a:stretch/>
        </p:blipFill>
        <p:spPr>
          <a:xfrm>
            <a:off x="2605664" y="1212492"/>
            <a:ext cx="6980660" cy="443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F030-13E1-1DEA-B7CD-839D1C6E1368}"/>
              </a:ext>
            </a:extLst>
          </p:cNvPr>
          <p:cNvSpPr txBox="1"/>
          <p:nvPr/>
        </p:nvSpPr>
        <p:spPr>
          <a:xfrm>
            <a:off x="5014153" y="843160"/>
            <a:ext cx="21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Loss over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A7459-6692-28A0-92F0-9ABE594795E7}"/>
              </a:ext>
            </a:extLst>
          </p:cNvPr>
          <p:cNvSpPr txBox="1"/>
          <p:nvPr/>
        </p:nvSpPr>
        <p:spPr>
          <a:xfrm>
            <a:off x="5620746" y="5645508"/>
            <a:ext cx="128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4B2D-30C9-4234-0CA1-12559CC2C8A5}"/>
              </a:ext>
            </a:extLst>
          </p:cNvPr>
          <p:cNvSpPr txBox="1"/>
          <p:nvPr/>
        </p:nvSpPr>
        <p:spPr>
          <a:xfrm rot="16200000">
            <a:off x="1740060" y="3259722"/>
            <a:ext cx="139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032AD-6D26-86F7-2261-EEAA43CC48F0}"/>
              </a:ext>
            </a:extLst>
          </p:cNvPr>
          <p:cNvSpPr txBox="1"/>
          <p:nvPr/>
        </p:nvSpPr>
        <p:spPr>
          <a:xfrm>
            <a:off x="7820528" y="1882691"/>
            <a:ext cx="12272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AA600"/>
                </a:solidFill>
              </a:rPr>
              <a:t>Train loss</a:t>
            </a:r>
          </a:p>
          <a:p>
            <a:r>
              <a:rPr lang="en-GB" dirty="0">
                <a:solidFill>
                  <a:srgbClr val="963AE8"/>
                </a:solidFill>
              </a:rPr>
              <a:t>Test loss</a:t>
            </a:r>
          </a:p>
        </p:txBody>
      </p:sp>
    </p:spTree>
    <p:extLst>
      <p:ext uri="{BB962C8B-B14F-4D97-AF65-F5344CB8AC3E}">
        <p14:creationId xmlns:p14="http://schemas.microsoft.com/office/powerpoint/2010/main" val="91275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28CCCF1-0446-6561-1E34-9E3CB69FB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8" t="8490" r="5521" b="3004"/>
          <a:stretch/>
        </p:blipFill>
        <p:spPr>
          <a:xfrm>
            <a:off x="2534645" y="1249498"/>
            <a:ext cx="7122696" cy="435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0F030-13E1-1DEA-B7CD-839D1C6E1368}"/>
              </a:ext>
            </a:extLst>
          </p:cNvPr>
          <p:cNvSpPr txBox="1"/>
          <p:nvPr/>
        </p:nvSpPr>
        <p:spPr>
          <a:xfrm>
            <a:off x="4795081" y="1084413"/>
            <a:ext cx="260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Accuracy over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A7459-6692-28A0-92F0-9ABE594795E7}"/>
              </a:ext>
            </a:extLst>
          </p:cNvPr>
          <p:cNvSpPr txBox="1"/>
          <p:nvPr/>
        </p:nvSpPr>
        <p:spPr>
          <a:xfrm>
            <a:off x="5789189" y="5604307"/>
            <a:ext cx="128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4B2D-30C9-4234-0CA1-12559CC2C8A5}"/>
              </a:ext>
            </a:extLst>
          </p:cNvPr>
          <p:cNvSpPr txBox="1"/>
          <p:nvPr/>
        </p:nvSpPr>
        <p:spPr>
          <a:xfrm rot="16200000">
            <a:off x="1669041" y="3259720"/>
            <a:ext cx="1392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032AD-6D26-86F7-2261-EEAA43CC48F0}"/>
              </a:ext>
            </a:extLst>
          </p:cNvPr>
          <p:cNvSpPr txBox="1"/>
          <p:nvPr/>
        </p:nvSpPr>
        <p:spPr>
          <a:xfrm>
            <a:off x="7267075" y="4245644"/>
            <a:ext cx="188497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DAFC7"/>
                </a:solidFill>
              </a:rPr>
              <a:t>Training accuracy</a:t>
            </a:r>
          </a:p>
          <a:p>
            <a:r>
              <a:rPr lang="en-GB" dirty="0">
                <a:solidFill>
                  <a:srgbClr val="E944A3"/>
                </a:solidFill>
              </a:rPr>
              <a:t>Test accuracy</a:t>
            </a:r>
          </a:p>
        </p:txBody>
      </p:sp>
    </p:spTree>
    <p:extLst>
      <p:ext uri="{BB962C8B-B14F-4D97-AF65-F5344CB8AC3E}">
        <p14:creationId xmlns:p14="http://schemas.microsoft.com/office/powerpoint/2010/main" val="162220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Ambika Agarwal</dc:creator>
  <cp:lastModifiedBy>Ambika Agarwal</cp:lastModifiedBy>
  <cp:revision>3</cp:revision>
  <dcterms:created xsi:type="dcterms:W3CDTF">2022-12-03T21:26:28Z</dcterms:created>
  <dcterms:modified xsi:type="dcterms:W3CDTF">2022-12-04T23:08:32Z</dcterms:modified>
</cp:coreProperties>
</file>