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ArialNarrow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No photo">
  <p:cSld name="Title - No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Dark">
  <p:cSld name="Title -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-9190" y="4417160"/>
            <a:ext cx="9170673" cy="2457785"/>
          </a:xfrm>
          <a:custGeom>
            <a:rect b="b" l="l" r="r" t="t"/>
            <a:pathLst>
              <a:path extrusionOk="0" h="2457785" w="9170673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ats">
  <p:cSld name="Title - Boa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urtle">
  <p:cSld name="Title - Tur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Seafood">
  <p:cSld name="Title - Seafoo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Fish">
  <p:cSld name="Title - Fish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Narrow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bg>
      <p:bgPr>
        <a:solidFill>
          <a:srgbClr val="1E5C9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10800000">
            <a:off x="-1" y="-24487"/>
            <a:ext cx="9138586" cy="2515079"/>
          </a:xfrm>
          <a:custGeom>
            <a:rect b="b" l="l" r="r" t="t"/>
            <a:pathLst>
              <a:path extrusionOk="0" h="2515079" w="9138586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457199" y="457169"/>
            <a:ext cx="8229600" cy="772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  <a:defRPr b="1" i="0" sz="4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1415622"/>
            <a:ext cx="8229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Divider">
  <p:cSld name="Photo Divi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 rot="10800000">
            <a:off x="-19068" y="-30696"/>
            <a:ext cx="9170673" cy="2457785"/>
          </a:xfrm>
          <a:custGeom>
            <a:rect b="b" l="l" r="r" t="t"/>
            <a:pathLst>
              <a:path extrusionOk="0" h="2457785" w="9170673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457199" y="457200"/>
            <a:ext cx="8229600" cy="7722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  <a:defRPr b="1" i="0" sz="4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7200" y="1415653"/>
            <a:ext cx="8229600" cy="150018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01682" y="2631403"/>
            <a:ext cx="5485117" cy="12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-9190" y="4417160"/>
            <a:ext cx="9170673" cy="2457785"/>
          </a:xfrm>
          <a:custGeom>
            <a:rect b="b" l="l" r="r" t="t"/>
            <a:pathLst>
              <a:path extrusionOk="0" h="2457785" w="9170673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Narrow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NOAA-Fisheries-horizontal.png" id="50" name="Google Shape;5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4504" y="6419088"/>
            <a:ext cx="1643940" cy="3887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 Narrow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4505" y="6419088"/>
            <a:ext cx="1643938" cy="3887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" name="Google Shape;78;p13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 Narrow"/>
              <a:buNone/>
            </a:pPr>
            <a:r>
              <a:t/>
            </a:r>
            <a:endParaRPr b="1" i="0" sz="44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" name="Google Shape;86;p14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16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Narrow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201988" y="2707457"/>
            <a:ext cx="5484812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63550" y="3118590"/>
            <a:ext cx="12938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p18"/>
          <p:cNvSpPr txBox="1"/>
          <p:nvPr>
            <p:ph idx="3" type="body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Title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List item 1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List item 2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List item 3</a:t>
            </a:r>
            <a:endParaRPr/>
          </a:p>
          <a:p>
            <a:pPr indent="-228600" lvl="3" marL="1600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List item 4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199" y="457169"/>
            <a:ext cx="8229600" cy="77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</a:pPr>
            <a:r>
              <a:t/>
            </a:r>
            <a:endParaRPr b="1" i="0" sz="40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415622"/>
            <a:ext cx="8229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199" y="457200"/>
            <a:ext cx="8229600" cy="7722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</a:pPr>
            <a:r>
              <a:t/>
            </a:r>
            <a:endParaRPr b="1" i="0" sz="40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1415653"/>
            <a:ext cx="8229600" cy="150018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AA Divider Slides">
  <a:themeElements>
    <a:clrScheme name="Custom 11">
      <a:dk1>
        <a:srgbClr val="000000"/>
      </a:dk1>
      <a:lt1>
        <a:srgbClr val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AA Fisheries Content Slides">
  <a:themeElements>
    <a:clrScheme name="Custom 11">
      <a:dk1>
        <a:srgbClr val="000000"/>
      </a:dk1>
      <a:lt1>
        <a:srgbClr val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OAA Title Options">
  <a:themeElements>
    <a:clrScheme name="Custom 11">
      <a:dk1>
        <a:srgbClr val="000000"/>
      </a:dk1>
      <a:lt1>
        <a:srgbClr val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