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110" d="100"/>
          <a:sy n="110" d="100"/>
        </p:scale>
        <p:origin x="206" y="-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62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C3-4252-B33E-BC88D07039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C3-4252-B33E-BC88D0703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9686768"/>
        <c:axId val="53992680"/>
      </c:lineChart>
      <c:catAx>
        <c:axId val="3496867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992680"/>
        <c:crosses val="autoZero"/>
        <c:auto val="1"/>
        <c:lblAlgn val="ctr"/>
        <c:lblOffset val="100"/>
        <c:noMultiLvlLbl val="0"/>
      </c:catAx>
      <c:valAx>
        <c:axId val="53992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968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62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46-4E7D-941E-F777CE676E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46-4E7D-941E-F777CE676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9686768"/>
        <c:axId val="53992680"/>
      </c:lineChart>
      <c:catAx>
        <c:axId val="3496867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992680"/>
        <c:crosses val="autoZero"/>
        <c:auto val="1"/>
        <c:lblAlgn val="ctr"/>
        <c:lblOffset val="100"/>
        <c:noMultiLvlLbl val="0"/>
      </c:catAx>
      <c:valAx>
        <c:axId val="53992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968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E593-341B-44A6-86CA-1511FD364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96EC8-E2F0-4BC8-8B63-CEBDDD6C1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C1960-EF4B-4ED4-854F-8813FC0E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A47F0-6E1D-4CEF-8D4D-B1A317F3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07549-C0C0-4F24-8B44-6550ABFB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9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1891-7B01-45A2-9230-88CBD47A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8FEE8-7C9A-4CD5-8D41-08A79AAA2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8FE7D-1C1B-476B-AB3E-AA92CEDF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E074B-CF6A-481A-B604-379D279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EF533-52D8-4784-9BE0-AF44726C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5E4F6-92D8-4E72-AB11-1BD7C60AA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60939-0B57-4F3A-84A9-1258A1AFF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B26A7-6A47-49C3-B4A4-3A7B6B69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26AD9-1F6B-4678-B671-0C41C794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13D5A-E0AD-44F8-A313-913C1026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0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6B83-E742-42B4-91C2-8B69E1D2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28584-B0A1-42FF-84EB-65139F04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40035-B40F-4EEE-B168-7FE2D269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9493F-1290-4490-8090-763001A7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B43DD-806F-44A6-ABC0-23EE7BCB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9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A035-BE5E-4FDD-BB54-8CA52DCE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4A42A-BF9D-4A2F-A4EF-24B6F34E9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932F4-5909-41DD-BB32-9BFD749B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047C-060D-42D7-903F-6D06EB3D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BD6A2-6F35-4A12-A4B1-EBA4D8D6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0AC8-8627-4192-A5E7-A0C02B08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C8F0-12E4-4CF4-8A79-9026D2320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6DB92-D8B2-445C-A8BC-8AF4F9AD1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816AD-C0FA-4F83-87BE-2AD32832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4063C-6429-4536-8773-CB174C8D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80259-0989-4E93-B35E-C540053B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0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C2FB-46E9-4596-B0BC-7C5F8144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B1929-2807-4630-A85C-55267A115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D4224-7598-4B44-8714-493313E61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F7C66-C526-4DD0-81EE-465F2E542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9978E-E8BC-49E4-BE3B-FB6622A97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ADC08-DB1A-4D3E-8856-235CFF2A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99470-A53D-4B00-92A5-E5C3BB12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4D3C4-649C-4584-9E1F-59C71A3E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2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0E01-4339-4CC1-B73F-D004F696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4B1A0-C0EC-4C2E-90EE-738BB052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210EA-FCAC-44B0-B2C1-2E38621B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D8418-1407-46C3-9EEA-A343A5AF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4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E248E-B086-45AB-8E29-3EE2EA35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B064D-87EE-46E2-84A8-1C1BAD28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57CDF-F1A7-46B7-B4FD-9A412887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0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A3FE-42F9-4CBD-835A-B4BE2A81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87DFB-0A13-4FDB-BAE1-C7DF2C165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BC53F-7F7A-4914-9BEC-FAD095665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59BEE-A2EB-404E-8A91-81A771CE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F685A-CE9F-4CBF-A9A4-BB818510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394EF-A91A-4A7F-98D0-575A8603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1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D059-B3F7-477E-8EAA-352F885E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B8D5E-42F7-4F97-8870-91FF632AE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C4D89-8714-4629-B232-FE5C08124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91333-FE44-4A07-8E41-8DE7665B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68A3-6435-4EF5-8FDF-6386076B62B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E4D3B-C3F0-4441-BF0D-BDA66591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C12E1-E0B9-4454-8F7F-C2292FAB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E37F2-3218-4F01-86C4-01EF964C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894EA-9A9B-4221-954D-2382187F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7C748-454F-4CBE-B9A4-33B5B87DB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F68A3-6435-4EF5-8FDF-6386076B62B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89CF-91F6-4B81-93A3-49C5880FC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3E11F-8D91-456E-83AC-80EFEBD0B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B8CA6-5F57-4D79-80CB-1B91E5FC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8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gif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11" Type="http://schemas.openxmlformats.org/officeDocument/2006/relationships/chart" Target="../charts/chart2.xml"/><Relationship Id="rId5" Type="http://schemas.openxmlformats.org/officeDocument/2006/relationships/image" Target="../media/image4.png"/><Relationship Id="rId10" Type="http://schemas.openxmlformats.org/officeDocument/2006/relationships/image" Target="../media/image8.svg"/><Relationship Id="rId4" Type="http://schemas.openxmlformats.org/officeDocument/2006/relationships/image" Target="../media/image3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0CD799CA-9B79-4151-961A-0BB6E9AEF6D0}"/>
              </a:ext>
            </a:extLst>
          </p:cNvPr>
          <p:cNvSpPr/>
          <p:nvPr/>
        </p:nvSpPr>
        <p:spPr>
          <a:xfrm rot="16200000">
            <a:off x="2212009" y="1295453"/>
            <a:ext cx="3213847" cy="3218688"/>
          </a:xfrm>
          <a:prstGeom prst="hexagon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oogle Shape;94;p18">
            <a:extLst>
              <a:ext uri="{FF2B5EF4-FFF2-40B4-BE49-F238E27FC236}">
                <a16:creationId xmlns:a16="http://schemas.microsoft.com/office/drawing/2014/main" id="{17D74BFB-5C2C-4309-8C7A-5ED5ADA1BB74}"/>
              </a:ext>
            </a:extLst>
          </p:cNvPr>
          <p:cNvGrpSpPr/>
          <p:nvPr/>
        </p:nvGrpSpPr>
        <p:grpSpPr>
          <a:xfrm>
            <a:off x="5046014" y="4298713"/>
            <a:ext cx="2135032" cy="1657531"/>
            <a:chOff x="5152438" y="2360175"/>
            <a:chExt cx="3705225" cy="2876550"/>
          </a:xfrm>
        </p:grpSpPr>
        <p:pic>
          <p:nvPicPr>
            <p:cNvPr id="10" name="Google Shape;95;p18">
              <a:extLst>
                <a:ext uri="{FF2B5EF4-FFF2-40B4-BE49-F238E27FC236}">
                  <a16:creationId xmlns:a16="http://schemas.microsoft.com/office/drawing/2014/main" id="{DF4325DC-8A7F-4B22-94BE-C6EF44620133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152438" y="2360175"/>
              <a:ext cx="3705225" cy="287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96;p18">
              <a:extLst>
                <a:ext uri="{FF2B5EF4-FFF2-40B4-BE49-F238E27FC236}">
                  <a16:creationId xmlns:a16="http://schemas.microsoft.com/office/drawing/2014/main" id="{6E897F00-EFBF-45F8-8945-84909E4AB8D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197769">
              <a:off x="7877565" y="3001705"/>
              <a:ext cx="741645" cy="741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97;p18">
              <a:extLst>
                <a:ext uri="{FF2B5EF4-FFF2-40B4-BE49-F238E27FC236}">
                  <a16:creationId xmlns:a16="http://schemas.microsoft.com/office/drawing/2014/main" id="{81D9DB0E-751B-4782-BDC7-ECDDF4345A1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88300" y="3765560"/>
              <a:ext cx="762175" cy="717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98;p18">
              <a:extLst>
                <a:ext uri="{FF2B5EF4-FFF2-40B4-BE49-F238E27FC236}">
                  <a16:creationId xmlns:a16="http://schemas.microsoft.com/office/drawing/2014/main" id="{724C37E0-ACFE-48A8-A581-4F94FF5D9500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25760" t="27887" b="28962"/>
            <a:stretch/>
          </p:blipFill>
          <p:spPr>
            <a:xfrm>
              <a:off x="6359325" y="2469776"/>
              <a:ext cx="1307425" cy="1846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753B18F-1EC2-4452-92A0-B828774347B1}"/>
              </a:ext>
            </a:extLst>
          </p:cNvPr>
          <p:cNvSpPr txBox="1"/>
          <p:nvPr/>
        </p:nvSpPr>
        <p:spPr>
          <a:xfrm>
            <a:off x="2440409" y="1996047"/>
            <a:ext cx="276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FishEconProdOutput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43C0A-029A-4ED5-B201-4E5D16BF19CB}"/>
              </a:ext>
            </a:extLst>
          </p:cNvPr>
          <p:cNvSpPr txBox="1"/>
          <p:nvPr/>
        </p:nvSpPr>
        <p:spPr>
          <a:xfrm rot="20020793">
            <a:off x="3681518" y="3953741"/>
            <a:ext cx="179216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bg1"/>
                </a:solidFill>
              </a:rPr>
              <a:t>https://emilymarkowitz-noaa.github.io/FishEconProdOutput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3938B324-55E4-4F07-9AB4-24E5A893E4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526139"/>
              </p:ext>
            </p:extLst>
          </p:nvPr>
        </p:nvGraphicFramePr>
        <p:xfrm>
          <a:off x="2715491" y="2201709"/>
          <a:ext cx="2892136" cy="2547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5" name="Graphic 1" descr="Shell with solid fill">
            <a:extLst>
              <a:ext uri="{FF2B5EF4-FFF2-40B4-BE49-F238E27FC236}">
                <a16:creationId xmlns:a16="http://schemas.microsoft.com/office/drawing/2014/main" id="{04293E35-423D-47E8-A0F2-049E7BCA9F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84385" y="2344779"/>
            <a:ext cx="636650" cy="636650"/>
          </a:xfrm>
          <a:prstGeom prst="rect">
            <a:avLst/>
          </a:prstGeom>
        </p:spPr>
      </p:pic>
      <p:pic>
        <p:nvPicPr>
          <p:cNvPr id="26" name="Graphic 2" descr="Fish with solid fill">
            <a:extLst>
              <a:ext uri="{FF2B5EF4-FFF2-40B4-BE49-F238E27FC236}">
                <a16:creationId xmlns:a16="http://schemas.microsoft.com/office/drawing/2014/main" id="{FE37C016-90AF-4414-AE20-99B7AEF731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84385" y="3110911"/>
            <a:ext cx="636650" cy="6366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2FECD65-4ED7-4FDD-B785-B2C3A1F9F23C}"/>
              </a:ext>
            </a:extLst>
          </p:cNvPr>
          <p:cNvSpPr txBox="1"/>
          <p:nvPr/>
        </p:nvSpPr>
        <p:spPr>
          <a:xfrm>
            <a:off x="2606663" y="2598719"/>
            <a:ext cx="39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Arial Black" panose="020B0A04020102020204" pitchFamily="34" charset="0"/>
              </a:rPr>
              <a:t>$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81046D-B60E-4002-A37B-3AF9165C3621}"/>
              </a:ext>
            </a:extLst>
          </p:cNvPr>
          <p:cNvSpPr txBox="1"/>
          <p:nvPr/>
        </p:nvSpPr>
        <p:spPr>
          <a:xfrm>
            <a:off x="2606666" y="3284522"/>
            <a:ext cx="39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Arial Black" panose="020B0A04020102020204" pitchFamily="34" charset="0"/>
              </a:rPr>
              <a:t>$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29" name="Google Shape;96;p18">
            <a:extLst>
              <a:ext uri="{FF2B5EF4-FFF2-40B4-BE49-F238E27FC236}">
                <a16:creationId xmlns:a16="http://schemas.microsoft.com/office/drawing/2014/main" id="{4CCEF4FE-1559-44E3-BD6D-2D683ADF2F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256" y="1533275"/>
            <a:ext cx="427352" cy="427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D84AB3D-0E88-4EA3-9BCA-48B9A648C224}"/>
              </a:ext>
            </a:extLst>
          </p:cNvPr>
          <p:cNvGrpSpPr/>
          <p:nvPr/>
        </p:nvGrpSpPr>
        <p:grpSpPr>
          <a:xfrm>
            <a:off x="7901881" y="1021486"/>
            <a:ext cx="3398038" cy="3450984"/>
            <a:chOff x="7901881" y="1021486"/>
            <a:chExt cx="3398038" cy="3450984"/>
          </a:xfrm>
        </p:grpSpPr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12A31630-461B-4D7C-8CBB-62F048A7E8F3}"/>
                </a:ext>
              </a:extLst>
            </p:cNvPr>
            <p:cNvSpPr/>
            <p:nvPr/>
          </p:nvSpPr>
          <p:spPr>
            <a:xfrm rot="16200000">
              <a:off x="7904301" y="1019066"/>
              <a:ext cx="3213847" cy="3218688"/>
            </a:xfrm>
            <a:prstGeom prst="hexagon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DBBD1D-7D1F-40CA-BD84-4D6C76769B10}"/>
                </a:ext>
              </a:extLst>
            </p:cNvPr>
            <p:cNvSpPr txBox="1"/>
            <p:nvPr/>
          </p:nvSpPr>
          <p:spPr>
            <a:xfrm>
              <a:off x="8132701" y="1719660"/>
              <a:ext cx="2761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FishEconProdOutput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595961-CF6A-4B6C-80A2-75D674620BB7}"/>
                </a:ext>
              </a:extLst>
            </p:cNvPr>
            <p:cNvSpPr txBox="1"/>
            <p:nvPr/>
          </p:nvSpPr>
          <p:spPr>
            <a:xfrm rot="20020793">
              <a:off x="9373810" y="3677354"/>
              <a:ext cx="179216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solidFill>
                    <a:schemeClr val="bg1"/>
                  </a:solidFill>
                </a:rPr>
                <a:t>https://emilymarkowitz-noaa.github.io/FishEconProdOutput</a:t>
              </a:r>
            </a:p>
          </p:txBody>
        </p:sp>
        <p:graphicFrame>
          <p:nvGraphicFramePr>
            <p:cNvPr id="33" name="Chart 32">
              <a:extLst>
                <a:ext uri="{FF2B5EF4-FFF2-40B4-BE49-F238E27FC236}">
                  <a16:creationId xmlns:a16="http://schemas.microsoft.com/office/drawing/2014/main" id="{122A7CC1-BE06-40DB-B376-01B88031CD9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56416195"/>
                </p:ext>
              </p:extLst>
            </p:nvPr>
          </p:nvGraphicFramePr>
          <p:xfrm>
            <a:off x="8407783" y="1925322"/>
            <a:ext cx="2892136" cy="25471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pic>
          <p:nvPicPr>
            <p:cNvPr id="42" name="Graphic 1" descr="Shell with solid fill">
              <a:extLst>
                <a:ext uri="{FF2B5EF4-FFF2-40B4-BE49-F238E27FC236}">
                  <a16:creationId xmlns:a16="http://schemas.microsoft.com/office/drawing/2014/main" id="{23F7DA4B-7709-4BD5-97C0-5CA71ECA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76677" y="2068392"/>
              <a:ext cx="636650" cy="636650"/>
            </a:xfrm>
            <a:prstGeom prst="rect">
              <a:avLst/>
            </a:prstGeom>
          </p:spPr>
        </p:pic>
        <p:pic>
          <p:nvPicPr>
            <p:cNvPr id="43" name="Graphic 2" descr="Fish with solid fill">
              <a:extLst>
                <a:ext uri="{FF2B5EF4-FFF2-40B4-BE49-F238E27FC236}">
                  <a16:creationId xmlns:a16="http://schemas.microsoft.com/office/drawing/2014/main" id="{C7B03FAA-FFDE-4760-9C83-E7C4876BE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76677" y="2834524"/>
              <a:ext cx="636650" cy="6366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7550E44-FED2-4356-B6A6-7596167EDA9A}"/>
                </a:ext>
              </a:extLst>
            </p:cNvPr>
            <p:cNvSpPr txBox="1"/>
            <p:nvPr/>
          </p:nvSpPr>
          <p:spPr>
            <a:xfrm>
              <a:off x="8298955" y="2322332"/>
              <a:ext cx="399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Arial Black" panose="020B0A04020102020204" pitchFamily="34" charset="0"/>
                </a:rPr>
                <a:t>$</a:t>
              </a:r>
              <a:endParaRPr lang="en-US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FA1EE7-F92F-4151-BE1C-8CB5E819E81D}"/>
                </a:ext>
              </a:extLst>
            </p:cNvPr>
            <p:cNvSpPr txBox="1"/>
            <p:nvPr/>
          </p:nvSpPr>
          <p:spPr>
            <a:xfrm>
              <a:off x="8298958" y="3008135"/>
              <a:ext cx="399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Arial Black" panose="020B0A04020102020204" pitchFamily="34" charset="0"/>
                </a:rPr>
                <a:t>$</a:t>
              </a:r>
              <a:endParaRPr lang="en-US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40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Markowitz</dc:creator>
  <cp:lastModifiedBy>Emily Markowitz</cp:lastModifiedBy>
  <cp:revision>4</cp:revision>
  <dcterms:created xsi:type="dcterms:W3CDTF">2021-08-07T01:33:25Z</dcterms:created>
  <dcterms:modified xsi:type="dcterms:W3CDTF">2021-08-07T07:26:42Z</dcterms:modified>
</cp:coreProperties>
</file>