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7F"/>
    <a:srgbClr val="CCE7EA"/>
    <a:srgbClr val="FFFFFF"/>
    <a:srgbClr val="44546A"/>
    <a:srgbClr val="005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1546" y="1122363"/>
            <a:ext cx="6646653" cy="2387600"/>
          </a:xfrm>
        </p:spPr>
        <p:txBody>
          <a:bodyPr anchor="t">
            <a:normAutofit/>
          </a:bodyPr>
          <a:lstStyle>
            <a:lvl1pPr algn="r">
              <a:defRPr sz="4400" b="1">
                <a:solidFill>
                  <a:schemeClr val="accent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1546" y="3602038"/>
            <a:ext cx="6646653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0467F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Google Shape;48;p8">
            <a:extLst>
              <a:ext uri="{FF2B5EF4-FFF2-40B4-BE49-F238E27FC236}">
                <a16:creationId xmlns:a16="http://schemas.microsoft.com/office/drawing/2014/main" id="{2D5261DF-521C-4ACB-B806-50BDCDF82283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598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1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69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4" y="1145219"/>
            <a:ext cx="8930936" cy="50317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Google Shape;48;p8">
            <a:extLst>
              <a:ext uri="{FF2B5EF4-FFF2-40B4-BE49-F238E27FC236}">
                <a16:creationId xmlns:a16="http://schemas.microsoft.com/office/drawing/2014/main" id="{0877DAA8-2C8A-416F-B947-E368B341E828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288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804" y="1709739"/>
            <a:ext cx="6379784" cy="2852737"/>
          </a:xfrm>
        </p:spPr>
        <p:txBody>
          <a:bodyPr anchor="t"/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0804" y="4589464"/>
            <a:ext cx="6379784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046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Google Shape;48;p8">
            <a:extLst>
              <a:ext uri="{FF2B5EF4-FFF2-40B4-BE49-F238E27FC236}">
                <a16:creationId xmlns:a16="http://schemas.microsoft.com/office/drawing/2014/main" id="{48C2D3DE-7B6D-4B2B-AC31-658451BEF27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00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Google Shape;48;p8">
            <a:extLst>
              <a:ext uri="{FF2B5EF4-FFF2-40B4-BE49-F238E27FC236}">
                <a16:creationId xmlns:a16="http://schemas.microsoft.com/office/drawing/2014/main" id="{5F4B8504-767A-41DE-B215-A2B4AC64BD3E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390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Google Shape;48;p8">
            <a:extLst>
              <a:ext uri="{FF2B5EF4-FFF2-40B4-BE49-F238E27FC236}">
                <a16:creationId xmlns:a16="http://schemas.microsoft.com/office/drawing/2014/main" id="{C4840EB1-DD06-4964-9F1E-215179B0663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163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Google Shape;48;p8">
            <a:extLst>
              <a:ext uri="{FF2B5EF4-FFF2-40B4-BE49-F238E27FC236}">
                <a16:creationId xmlns:a16="http://schemas.microsoft.com/office/drawing/2014/main" id="{081CECCE-5B3F-4EE7-A2FA-68CEDAF93D4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941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8;p8">
            <a:extLst>
              <a:ext uri="{FF2B5EF4-FFF2-40B4-BE49-F238E27FC236}">
                <a16:creationId xmlns:a16="http://schemas.microsoft.com/office/drawing/2014/main" id="{E67C0610-D782-43CA-8C6F-B520BBD954E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863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11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57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Google Shape;45;p8">
            <a:extLst>
              <a:ext uri="{FF2B5EF4-FFF2-40B4-BE49-F238E27FC236}">
                <a16:creationId xmlns:a16="http://schemas.microsoft.com/office/drawing/2014/main" id="{9DD406D5-5A90-4647-9387-777A5E07F8FD}"/>
              </a:ext>
            </a:extLst>
          </p:cNvPr>
          <p:cNvSpPr/>
          <p:nvPr userDrawn="1"/>
        </p:nvSpPr>
        <p:spPr>
          <a:xfrm>
            <a:off x="0" y="6355080"/>
            <a:ext cx="9144000" cy="502920"/>
          </a:xfrm>
          <a:prstGeom prst="rect">
            <a:avLst/>
          </a:prstGeom>
          <a:solidFill>
            <a:srgbClr val="CCE7EA"/>
          </a:solidFill>
          <a:ln>
            <a:solidFill>
              <a:srgbClr val="CCE7EA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2" name="Google Shape;50;p8" descr="NOAA-Fisheries-horizontal.png">
            <a:extLst>
              <a:ext uri="{FF2B5EF4-FFF2-40B4-BE49-F238E27FC236}">
                <a16:creationId xmlns:a16="http://schemas.microsoft.com/office/drawing/2014/main" id="{9B6A2B38-C175-442C-B7F3-1F460450C358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444504" y="6419088"/>
            <a:ext cx="1643940" cy="38874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49;p8">
            <a:extLst>
              <a:ext uri="{FF2B5EF4-FFF2-40B4-BE49-F238E27FC236}">
                <a16:creationId xmlns:a16="http://schemas.microsoft.com/office/drawing/2014/main" id="{22979DDD-80AB-4327-A71D-39ADB533A320}"/>
              </a:ext>
            </a:extLst>
          </p:cNvPr>
          <p:cNvSpPr/>
          <p:nvPr userDrawn="1"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00467F"/>
          </a:solidFill>
          <a:ln>
            <a:solidFill>
              <a:srgbClr val="00467F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" name="Google Shape;48;p8">
            <a:extLst>
              <a:ext uri="{FF2B5EF4-FFF2-40B4-BE49-F238E27FC236}">
                <a16:creationId xmlns:a16="http://schemas.microsoft.com/office/drawing/2014/main" id="{0BBD4EBF-6AB0-471C-974C-440DBA48BAF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028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67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67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67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7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0F0B-3A4E-4D3F-9135-55D8CA7FA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CD2D1-3410-4C27-8778-025804FAD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9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AA Custo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89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Output for U.S. Commercial Fisheries — From Theory to Practice</dc:title>
  <dc:creator>Emii</dc:creator>
  <cp:keywords/>
  <cp:lastModifiedBy>Emily Markowitz</cp:lastModifiedBy>
  <cp:revision>2</cp:revision>
  <dcterms:created xsi:type="dcterms:W3CDTF">2020-08-21T13:41:19Z</dcterms:created>
  <dcterms:modified xsi:type="dcterms:W3CDTF">2020-08-25T00:56:42Z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2020-08-21</vt:lpwstr>
  </property>
  <property fmtid="{D5CDD505-2E9C-101B-9397-08002B2CF9AE}" pid="3" name="output">
    <vt:lpwstr/>
  </property>
  <property fmtid="{D5CDD505-2E9C-101B-9397-08002B2CF9AE}" pid="4" name="subtitle">
    <vt:lpwstr/>
  </property>
</Properties>
</file>