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E593-341B-44A6-86CA-1511FD364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96EC8-E2F0-4BC8-8B63-CEBDDD6C1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C1960-EF4B-4ED4-854F-8813FC0E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68A3-6435-4EF5-8FDF-6386076B62B1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A47F0-6E1D-4CEF-8D4D-B1A317F3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07549-C0C0-4F24-8B44-6550ABFB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8CA6-5F57-4D79-80CB-1B91E5FC4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9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1891-7B01-45A2-9230-88CBD47A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8FEE8-7C9A-4CD5-8D41-08A79AAA2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8FE7D-1C1B-476B-AB3E-AA92CEDFA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68A3-6435-4EF5-8FDF-6386076B62B1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E074B-CF6A-481A-B604-379D2796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EF533-52D8-4784-9BE0-AF44726C6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8CA6-5F57-4D79-80CB-1B91E5FC4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15E4F6-92D8-4E72-AB11-1BD7C60AA8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60939-0B57-4F3A-84A9-1258A1AFF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B26A7-6A47-49C3-B4A4-3A7B6B694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68A3-6435-4EF5-8FDF-6386076B62B1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26AD9-1F6B-4678-B671-0C41C7944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13D5A-E0AD-44F8-A313-913C1026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8CA6-5F57-4D79-80CB-1B91E5FC4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0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86B83-E742-42B4-91C2-8B69E1D2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28584-B0A1-42FF-84EB-65139F045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40035-B40F-4EEE-B168-7FE2D269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68A3-6435-4EF5-8FDF-6386076B62B1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9493F-1290-4490-8090-763001A7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B43DD-806F-44A6-ABC0-23EE7BCB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8CA6-5F57-4D79-80CB-1B91E5FC4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9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A035-BE5E-4FDD-BB54-8CA52DCE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4A42A-BF9D-4A2F-A4EF-24B6F34E9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932F4-5909-41DD-BB32-9BFD749B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68A3-6435-4EF5-8FDF-6386076B62B1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A047C-060D-42D7-903F-6D06EB3DF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BD6A2-6F35-4A12-A4B1-EBA4D8D6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8CA6-5F57-4D79-80CB-1B91E5FC4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0AC8-8627-4192-A5E7-A0C02B08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AC8F0-12E4-4CF4-8A79-9026D2320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6DB92-D8B2-445C-A8BC-8AF4F9AD1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816AD-C0FA-4F83-87BE-2AD32832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68A3-6435-4EF5-8FDF-6386076B62B1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4063C-6429-4536-8773-CB174C8D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80259-0989-4E93-B35E-C540053B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8CA6-5F57-4D79-80CB-1B91E5FC4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0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DC2FB-46E9-4596-B0BC-7C5F8144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B1929-2807-4630-A85C-55267A115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D4224-7598-4B44-8714-493313E61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0F7C66-C526-4DD0-81EE-465F2E542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9978E-E8BC-49E4-BE3B-FB6622A97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ADC08-DB1A-4D3E-8856-235CFF2A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68A3-6435-4EF5-8FDF-6386076B62B1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99470-A53D-4B00-92A5-E5C3BB12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4D3C4-649C-4584-9E1F-59C71A3E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8CA6-5F57-4D79-80CB-1B91E5FC4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2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0E01-4339-4CC1-B73F-D004F6964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14B1A0-C0EC-4C2E-90EE-738BB0525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68A3-6435-4EF5-8FDF-6386076B62B1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210EA-FCAC-44B0-B2C1-2E38621B1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D8418-1407-46C3-9EEA-A343A5AF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8CA6-5F57-4D79-80CB-1B91E5FC4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4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0E248E-B086-45AB-8E29-3EE2EA35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68A3-6435-4EF5-8FDF-6386076B62B1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B064D-87EE-46E2-84A8-1C1BAD28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57CDF-F1A7-46B7-B4FD-9A412887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8CA6-5F57-4D79-80CB-1B91E5FC4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0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A3FE-42F9-4CBD-835A-B4BE2A81C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87DFB-0A13-4FDB-BAE1-C7DF2C165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BC53F-7F7A-4914-9BEC-FAD095665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59BEE-A2EB-404E-8A91-81A771CE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68A3-6435-4EF5-8FDF-6386076B62B1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F685A-CE9F-4CBF-A9A4-BB818510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394EF-A91A-4A7F-98D0-575A8603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8CA6-5F57-4D79-80CB-1B91E5FC4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1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D059-B3F7-477E-8EAA-352F885EA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B8D5E-42F7-4F97-8870-91FF632AE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C4D89-8714-4629-B232-FE5C08124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91333-FE44-4A07-8E41-8DE7665B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68A3-6435-4EF5-8FDF-6386076B62B1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E4D3B-C3F0-4441-BF0D-BDA66591D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C12E1-E0B9-4454-8F7F-C2292FAB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8CA6-5F57-4D79-80CB-1B91E5FC4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9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E37F2-3218-4F01-86C4-01EF964C1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894EA-9A9B-4221-954D-2382187F1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7C748-454F-4CBE-B9A4-33B5B87DB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F68A3-6435-4EF5-8FDF-6386076B62B1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89CF-91F6-4B81-93A3-49C5880FC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3E11F-8D91-456E-83AC-80EFEBD0B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B8CA6-5F57-4D79-80CB-1B91E5FC4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8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0CD799CA-9B79-4151-961A-0BB6E9AEF6D0}"/>
              </a:ext>
            </a:extLst>
          </p:cNvPr>
          <p:cNvSpPr/>
          <p:nvPr/>
        </p:nvSpPr>
        <p:spPr>
          <a:xfrm rot="16200000">
            <a:off x="2212009" y="1295453"/>
            <a:ext cx="3213847" cy="3218688"/>
          </a:xfrm>
          <a:prstGeom prst="hexagon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53B18F-1EC2-4452-92A0-B828774347B1}"/>
              </a:ext>
            </a:extLst>
          </p:cNvPr>
          <p:cNvSpPr txBox="1"/>
          <p:nvPr/>
        </p:nvSpPr>
        <p:spPr>
          <a:xfrm>
            <a:off x="2440409" y="1996047"/>
            <a:ext cx="276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GAPsurvey</a:t>
            </a:r>
            <a:endParaRPr lang="en-U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943C0A-029A-4ED5-B201-4E5D16BF19CB}"/>
              </a:ext>
            </a:extLst>
          </p:cNvPr>
          <p:cNvSpPr txBox="1"/>
          <p:nvPr/>
        </p:nvSpPr>
        <p:spPr>
          <a:xfrm rot="20020793">
            <a:off x="3681518" y="3953741"/>
            <a:ext cx="179216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solidFill>
                  <a:schemeClr val="bg1"/>
                </a:solidFill>
              </a:rPr>
              <a:t>https://emilymarkowitz-noaa.github.io/GAPsurvey</a:t>
            </a:r>
          </a:p>
        </p:txBody>
      </p:sp>
      <p:pic>
        <p:nvPicPr>
          <p:cNvPr id="25" name="Graphic 1" descr="Shell with solid fill">
            <a:extLst>
              <a:ext uri="{FF2B5EF4-FFF2-40B4-BE49-F238E27FC236}">
                <a16:creationId xmlns:a16="http://schemas.microsoft.com/office/drawing/2014/main" id="{04293E35-423D-47E8-A0F2-049E7BCA9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0163" y="1870624"/>
            <a:ext cx="636650" cy="636650"/>
          </a:xfrm>
          <a:prstGeom prst="rect">
            <a:avLst/>
          </a:prstGeom>
        </p:spPr>
      </p:pic>
      <p:pic>
        <p:nvPicPr>
          <p:cNvPr id="26" name="Graphic 2" descr="Fish with solid fill">
            <a:extLst>
              <a:ext uri="{FF2B5EF4-FFF2-40B4-BE49-F238E27FC236}">
                <a16:creationId xmlns:a16="http://schemas.microsoft.com/office/drawing/2014/main" id="{FE37C016-90AF-4414-AE20-99B7AEF73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82039" y="3330161"/>
            <a:ext cx="636650" cy="636650"/>
          </a:xfrm>
          <a:prstGeom prst="rect">
            <a:avLst/>
          </a:prstGeom>
        </p:spPr>
      </p:pic>
      <p:pic>
        <p:nvPicPr>
          <p:cNvPr id="29" name="Google Shape;96;p18">
            <a:extLst>
              <a:ext uri="{FF2B5EF4-FFF2-40B4-BE49-F238E27FC236}">
                <a16:creationId xmlns:a16="http://schemas.microsoft.com/office/drawing/2014/main" id="{4CCEF4FE-1559-44E3-BD6D-2D683ADF2F7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05256" y="1533275"/>
            <a:ext cx="427352" cy="427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phic 2" descr="North America with solid fill">
            <a:extLst>
              <a:ext uri="{FF2B5EF4-FFF2-40B4-BE49-F238E27FC236}">
                <a16:creationId xmlns:a16="http://schemas.microsoft.com/office/drawing/2014/main" id="{B0201CFA-8942-4992-A8AD-8AEA21CD71D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578" t="33100" r="82897" b="47904"/>
          <a:stretch/>
        </p:blipFill>
        <p:spPr>
          <a:xfrm>
            <a:off x="3783504" y="2291555"/>
            <a:ext cx="1588190" cy="2077212"/>
          </a:xfrm>
          <a:prstGeom prst="rect">
            <a:avLst/>
          </a:prstGeom>
        </p:spPr>
      </p:pic>
      <p:pic>
        <p:nvPicPr>
          <p:cNvPr id="8" name="Graphic 7" descr="Tug boat with solid fill">
            <a:extLst>
              <a:ext uri="{FF2B5EF4-FFF2-40B4-BE49-F238E27FC236}">
                <a16:creationId xmlns:a16="http://schemas.microsoft.com/office/drawing/2014/main" id="{DB664FA2-A95A-4BFE-8FCA-EE4CE38DB2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42442" y="2784474"/>
            <a:ext cx="700242" cy="700242"/>
          </a:xfrm>
          <a:prstGeom prst="rect">
            <a:avLst/>
          </a:prstGeom>
        </p:spPr>
      </p:pic>
      <p:pic>
        <p:nvPicPr>
          <p:cNvPr id="15" name="Graphic 14" descr="Thermometer with solid fill">
            <a:extLst>
              <a:ext uri="{FF2B5EF4-FFF2-40B4-BE49-F238E27FC236}">
                <a16:creationId xmlns:a16="http://schemas.microsoft.com/office/drawing/2014/main" id="{C321E6E5-05A7-4366-901E-13BA3F95E4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24960" y="3484716"/>
            <a:ext cx="457200" cy="457200"/>
          </a:xfrm>
          <a:prstGeom prst="rect">
            <a:avLst/>
          </a:prstGeom>
        </p:spPr>
      </p:pic>
      <p:pic>
        <p:nvPicPr>
          <p:cNvPr id="19" name="Graphic 18" descr="Crab with solid fill">
            <a:extLst>
              <a:ext uri="{FF2B5EF4-FFF2-40B4-BE49-F238E27FC236}">
                <a16:creationId xmlns:a16="http://schemas.microsoft.com/office/drawing/2014/main" id="{CFA0F26B-9BA7-4CE0-A3FD-F3017F41BA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86973" y="2421001"/>
            <a:ext cx="636650" cy="636650"/>
          </a:xfrm>
          <a:prstGeom prst="rect">
            <a:avLst/>
          </a:prstGeom>
        </p:spPr>
      </p:pic>
      <p:pic>
        <p:nvPicPr>
          <p:cNvPr id="21" name="Graphic 20" descr="Wave with solid fill">
            <a:extLst>
              <a:ext uri="{FF2B5EF4-FFF2-40B4-BE49-F238E27FC236}">
                <a16:creationId xmlns:a16="http://schemas.microsoft.com/office/drawing/2014/main" id="{EB67B420-8BEF-49C2-A24F-5D3D41968C8F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b="30375"/>
          <a:stretch/>
        </p:blipFill>
        <p:spPr>
          <a:xfrm>
            <a:off x="2326447" y="2941784"/>
            <a:ext cx="557814" cy="388377"/>
          </a:xfrm>
          <a:prstGeom prst="rect">
            <a:avLst/>
          </a:prstGeom>
        </p:spPr>
      </p:pic>
      <p:pic>
        <p:nvPicPr>
          <p:cNvPr id="23" name="Graphic 22" descr="Binary with solid fill">
            <a:extLst>
              <a:ext uri="{FF2B5EF4-FFF2-40B4-BE49-F238E27FC236}">
                <a16:creationId xmlns:a16="http://schemas.microsoft.com/office/drawing/2014/main" id="{DDB2EA3C-3602-460D-9BB6-7AEB6EA7DAA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381065" y="2419383"/>
            <a:ext cx="478835" cy="478835"/>
          </a:xfrm>
          <a:prstGeom prst="rect">
            <a:avLst/>
          </a:prstGeom>
        </p:spPr>
      </p:pic>
      <p:pic>
        <p:nvPicPr>
          <p:cNvPr id="37" name="Graphic 36" descr="North America with solid fill">
            <a:extLst>
              <a:ext uri="{FF2B5EF4-FFF2-40B4-BE49-F238E27FC236}">
                <a16:creationId xmlns:a16="http://schemas.microsoft.com/office/drawing/2014/main" id="{4D035CF5-6D9C-4B1C-A12A-4264D63D651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5378" t="46007" r="89461" b="50826"/>
          <a:stretch/>
        </p:blipFill>
        <p:spPr>
          <a:xfrm rot="2025864">
            <a:off x="3648348" y="3825505"/>
            <a:ext cx="499763" cy="30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0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Markowitz</dc:creator>
  <cp:lastModifiedBy>Emily Markowitz</cp:lastModifiedBy>
  <cp:revision>5</cp:revision>
  <dcterms:created xsi:type="dcterms:W3CDTF">2021-08-07T01:33:25Z</dcterms:created>
  <dcterms:modified xsi:type="dcterms:W3CDTF">2021-08-07T09:08:59Z</dcterms:modified>
</cp:coreProperties>
</file>