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4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AE593-341B-44A6-86CA-1511FD364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96EC8-E2F0-4BC8-8B63-CEBDDD6C1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C1960-EF4B-4ED4-854F-8813FC0EE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68A3-6435-4EF5-8FDF-6386076B62B1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A47F0-6E1D-4CEF-8D4D-B1A317F3D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07549-C0C0-4F24-8B44-6550ABFB8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8CA6-5F57-4D79-80CB-1B91E5FC4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96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61891-7B01-45A2-9230-88CBD47A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88FEE8-7C9A-4CD5-8D41-08A79AAA2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8FE7D-1C1B-476B-AB3E-AA92CEDFA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68A3-6435-4EF5-8FDF-6386076B62B1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E074B-CF6A-481A-B604-379D2796B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EF533-52D8-4784-9BE0-AF44726C6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8CA6-5F57-4D79-80CB-1B91E5FC4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15E4F6-92D8-4E72-AB11-1BD7C60AA8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860939-0B57-4F3A-84A9-1258A1AFF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B26A7-6A47-49C3-B4A4-3A7B6B694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68A3-6435-4EF5-8FDF-6386076B62B1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26AD9-1F6B-4678-B671-0C41C7944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13D5A-E0AD-44F8-A313-913C10260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8CA6-5F57-4D79-80CB-1B91E5FC4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02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86B83-E742-42B4-91C2-8B69E1D26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28584-B0A1-42FF-84EB-65139F045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40035-B40F-4EEE-B168-7FE2D269D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68A3-6435-4EF5-8FDF-6386076B62B1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9493F-1290-4490-8090-763001A7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B43DD-806F-44A6-ABC0-23EE7BCBD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8CA6-5F57-4D79-80CB-1B91E5FC4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96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0A035-BE5E-4FDD-BB54-8CA52DCEC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4A42A-BF9D-4A2F-A4EF-24B6F34E9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932F4-5909-41DD-BB32-9BFD749B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68A3-6435-4EF5-8FDF-6386076B62B1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A047C-060D-42D7-903F-6D06EB3DF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BD6A2-6F35-4A12-A4B1-EBA4D8D60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8CA6-5F57-4D79-80CB-1B91E5FC4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6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60AC8-8627-4192-A5E7-A0C02B08D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AC8F0-12E4-4CF4-8A79-9026D2320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6DB92-D8B2-445C-A8BC-8AF4F9AD1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816AD-C0FA-4F83-87BE-2AD32832C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68A3-6435-4EF5-8FDF-6386076B62B1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04063C-6429-4536-8773-CB174C8DD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80259-0989-4E93-B35E-C540053B7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8CA6-5F57-4D79-80CB-1B91E5FC4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01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DC2FB-46E9-4596-B0BC-7C5F8144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B1929-2807-4630-A85C-55267A115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CD4224-7598-4B44-8714-493313E61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0F7C66-C526-4DD0-81EE-465F2E5428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39978E-E8BC-49E4-BE3B-FB6622A97F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2ADC08-DB1A-4D3E-8856-235CFF2A0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68A3-6435-4EF5-8FDF-6386076B62B1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199470-A53D-4B00-92A5-E5C3BB127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64D3C4-649C-4584-9E1F-59C71A3E7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8CA6-5F57-4D79-80CB-1B91E5FC4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22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F0E01-4339-4CC1-B73F-D004F6964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14B1A0-C0EC-4C2E-90EE-738BB0525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68A3-6435-4EF5-8FDF-6386076B62B1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4210EA-FCAC-44B0-B2C1-2E38621B1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4D8418-1407-46C3-9EEA-A343A5AF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8CA6-5F57-4D79-80CB-1B91E5FC4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41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0E248E-B086-45AB-8E29-3EE2EA352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68A3-6435-4EF5-8FDF-6386076B62B1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B064D-87EE-46E2-84A8-1C1BAD288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57CDF-F1A7-46B7-B4FD-9A412887C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8CA6-5F57-4D79-80CB-1B91E5FC4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06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7A3FE-42F9-4CBD-835A-B4BE2A81C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87DFB-0A13-4FDB-BAE1-C7DF2C165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7BC53F-7F7A-4914-9BEC-FAD095665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59BEE-A2EB-404E-8A91-81A771CED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68A3-6435-4EF5-8FDF-6386076B62B1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F685A-CE9F-4CBF-A9A4-BB818510E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1394EF-A91A-4A7F-98D0-575A8603F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8CA6-5F57-4D79-80CB-1B91E5FC4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13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0D059-B3F7-477E-8EAA-352F885EA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FB8D5E-42F7-4F97-8870-91FF632AE9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2C4D89-8714-4629-B232-FE5C08124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91333-FE44-4A07-8E41-8DE7665BC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68A3-6435-4EF5-8FDF-6386076B62B1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E4D3B-C3F0-4441-BF0D-BDA66591D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C12E1-E0B9-4454-8F7F-C2292FAB5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8CA6-5F57-4D79-80CB-1B91E5FC4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98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6E37F2-3218-4F01-86C4-01EF964C1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894EA-9A9B-4221-954D-2382187F1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7C748-454F-4CBE-B9A4-33B5B87DB9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F68A3-6435-4EF5-8FDF-6386076B62B1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589CF-91F6-4B81-93A3-49C5880FC1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3E11F-8D91-456E-83AC-80EFEBD0BF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B8CA6-5F57-4D79-80CB-1B91E5FC4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82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0CD799CA-9B79-4151-961A-0BB6E9AEF6D0}"/>
              </a:ext>
            </a:extLst>
          </p:cNvPr>
          <p:cNvSpPr/>
          <p:nvPr/>
        </p:nvSpPr>
        <p:spPr>
          <a:xfrm rot="16200000">
            <a:off x="2212009" y="1295453"/>
            <a:ext cx="3213847" cy="3218688"/>
          </a:xfrm>
          <a:prstGeom prst="hexagon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oogle Shape;94;p18">
            <a:extLst>
              <a:ext uri="{FF2B5EF4-FFF2-40B4-BE49-F238E27FC236}">
                <a16:creationId xmlns:a16="http://schemas.microsoft.com/office/drawing/2014/main" id="{17D74BFB-5C2C-4309-8C7A-5ED5ADA1BB74}"/>
              </a:ext>
            </a:extLst>
          </p:cNvPr>
          <p:cNvGrpSpPr/>
          <p:nvPr/>
        </p:nvGrpSpPr>
        <p:grpSpPr>
          <a:xfrm>
            <a:off x="2770095" y="2367728"/>
            <a:ext cx="2135032" cy="1657531"/>
            <a:chOff x="5152438" y="2360175"/>
            <a:chExt cx="3705225" cy="2876550"/>
          </a:xfrm>
        </p:grpSpPr>
        <p:pic>
          <p:nvPicPr>
            <p:cNvPr id="10" name="Google Shape;95;p18">
              <a:extLst>
                <a:ext uri="{FF2B5EF4-FFF2-40B4-BE49-F238E27FC236}">
                  <a16:creationId xmlns:a16="http://schemas.microsoft.com/office/drawing/2014/main" id="{DF4325DC-8A7F-4B22-94BE-C6EF44620133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152438" y="2360175"/>
              <a:ext cx="3705225" cy="2876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96;p18">
              <a:extLst>
                <a:ext uri="{FF2B5EF4-FFF2-40B4-BE49-F238E27FC236}">
                  <a16:creationId xmlns:a16="http://schemas.microsoft.com/office/drawing/2014/main" id="{6E897F00-EFBF-45F8-8945-84909E4AB8DD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197769">
              <a:off x="7877565" y="3001705"/>
              <a:ext cx="741645" cy="7416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97;p18">
              <a:extLst>
                <a:ext uri="{FF2B5EF4-FFF2-40B4-BE49-F238E27FC236}">
                  <a16:creationId xmlns:a16="http://schemas.microsoft.com/office/drawing/2014/main" id="{81D9DB0E-751B-4782-BDC7-ECDDF4345A12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88300" y="3765560"/>
              <a:ext cx="762175" cy="7177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98;p18">
              <a:extLst>
                <a:ext uri="{FF2B5EF4-FFF2-40B4-BE49-F238E27FC236}">
                  <a16:creationId xmlns:a16="http://schemas.microsoft.com/office/drawing/2014/main" id="{724C37E0-ACFE-48A8-A581-4F94FF5D9500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l="25760" t="27887" b="28962"/>
            <a:stretch/>
          </p:blipFill>
          <p:spPr>
            <a:xfrm>
              <a:off x="6359325" y="2469776"/>
              <a:ext cx="1307425" cy="1846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753B18F-1EC2-4452-92A0-B828774347B1}"/>
              </a:ext>
            </a:extLst>
          </p:cNvPr>
          <p:cNvSpPr txBox="1"/>
          <p:nvPr/>
        </p:nvSpPr>
        <p:spPr>
          <a:xfrm>
            <a:off x="2440409" y="1892142"/>
            <a:ext cx="2761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NMFSReports</a:t>
            </a:r>
            <a:endParaRPr lang="en-US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943C0A-029A-4ED5-B201-4E5D16BF19CB}"/>
              </a:ext>
            </a:extLst>
          </p:cNvPr>
          <p:cNvSpPr txBox="1"/>
          <p:nvPr/>
        </p:nvSpPr>
        <p:spPr>
          <a:xfrm rot="20020793">
            <a:off x="3815665" y="3932641"/>
            <a:ext cx="160917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solidFill>
                  <a:schemeClr val="bg1"/>
                </a:solidFill>
              </a:rPr>
              <a:t>https://emilymarkowitz-noaa.github.io/NMFSReports/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3DEB2EB-165B-414F-96A4-BE29A9F4776A}"/>
              </a:ext>
            </a:extLst>
          </p:cNvPr>
          <p:cNvGrpSpPr/>
          <p:nvPr/>
        </p:nvGrpSpPr>
        <p:grpSpPr>
          <a:xfrm>
            <a:off x="5946153" y="1405681"/>
            <a:ext cx="3218688" cy="3213847"/>
            <a:chOff x="5946153" y="1405681"/>
            <a:chExt cx="3218688" cy="3213847"/>
          </a:xfrm>
        </p:grpSpPr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91100B1C-D03E-4722-AFE3-DCD8059734C5}"/>
                </a:ext>
              </a:extLst>
            </p:cNvPr>
            <p:cNvSpPr/>
            <p:nvPr/>
          </p:nvSpPr>
          <p:spPr>
            <a:xfrm rot="16200000">
              <a:off x="5948573" y="1403261"/>
              <a:ext cx="3213847" cy="3218688"/>
            </a:xfrm>
            <a:prstGeom prst="hexagon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" name="Google Shape;94;p18">
              <a:extLst>
                <a:ext uri="{FF2B5EF4-FFF2-40B4-BE49-F238E27FC236}">
                  <a16:creationId xmlns:a16="http://schemas.microsoft.com/office/drawing/2014/main" id="{C365A15F-E7DA-4B99-90C7-AD579B45FF6D}"/>
                </a:ext>
              </a:extLst>
            </p:cNvPr>
            <p:cNvGrpSpPr/>
            <p:nvPr/>
          </p:nvGrpSpPr>
          <p:grpSpPr>
            <a:xfrm>
              <a:off x="6506659" y="2475536"/>
              <a:ext cx="2135032" cy="1657531"/>
              <a:chOff x="5152438" y="2360175"/>
              <a:chExt cx="3705225" cy="2876550"/>
            </a:xfrm>
          </p:grpSpPr>
          <p:pic>
            <p:nvPicPr>
              <p:cNvPr id="36" name="Google Shape;95;p18">
                <a:extLst>
                  <a:ext uri="{FF2B5EF4-FFF2-40B4-BE49-F238E27FC236}">
                    <a16:creationId xmlns:a16="http://schemas.microsoft.com/office/drawing/2014/main" id="{1BEDE4E6-935F-4420-8815-580DCD05CD9F}"/>
                  </a:ext>
                </a:extLst>
              </p:cNvPr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5152438" y="2360175"/>
                <a:ext cx="3705225" cy="28765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" name="Google Shape;96;p18">
                <a:extLst>
                  <a:ext uri="{FF2B5EF4-FFF2-40B4-BE49-F238E27FC236}">
                    <a16:creationId xmlns:a16="http://schemas.microsoft.com/office/drawing/2014/main" id="{327B1EA7-180F-4BBF-981F-AF0700A1B838}"/>
                  </a:ext>
                </a:extLst>
              </p:cNvPr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1197769">
                <a:off x="7877565" y="3001705"/>
                <a:ext cx="741645" cy="74164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" name="Google Shape;97;p18">
                <a:extLst>
                  <a:ext uri="{FF2B5EF4-FFF2-40B4-BE49-F238E27FC236}">
                    <a16:creationId xmlns:a16="http://schemas.microsoft.com/office/drawing/2014/main" id="{A08000A3-6C04-49F9-B55A-4807734040B1}"/>
                  </a:ext>
                </a:extLst>
              </p:cNvPr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288300" y="3765560"/>
                <a:ext cx="762175" cy="7177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9" name="Google Shape;98;p18">
                <a:extLst>
                  <a:ext uri="{FF2B5EF4-FFF2-40B4-BE49-F238E27FC236}">
                    <a16:creationId xmlns:a16="http://schemas.microsoft.com/office/drawing/2014/main" id="{7CC9A559-4DC0-49DA-8D03-578079FB448B}"/>
                  </a:ext>
                </a:extLst>
              </p:cNvPr>
              <p:cNvPicPr preferRelativeResize="0"/>
              <p:nvPr/>
            </p:nvPicPr>
            <p:blipFill rotWithShape="1">
              <a:blip r:embed="rId5">
                <a:alphaModFix/>
              </a:blip>
              <a:srcRect l="25760" t="27887" b="28962"/>
              <a:stretch/>
            </p:blipFill>
            <p:spPr>
              <a:xfrm>
                <a:off x="6359325" y="2469776"/>
                <a:ext cx="1307425" cy="18465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108FDB0-66A3-4B64-B17A-FD97C5B0BA62}"/>
                </a:ext>
              </a:extLst>
            </p:cNvPr>
            <p:cNvSpPr txBox="1"/>
            <p:nvPr/>
          </p:nvSpPr>
          <p:spPr>
            <a:xfrm>
              <a:off x="6176973" y="1999950"/>
              <a:ext cx="27615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>
                  <a:solidFill>
                    <a:schemeClr val="bg1"/>
                  </a:solidFill>
                  <a:latin typeface="Arial Black" panose="020B0A04020102020204" pitchFamily="34" charset="0"/>
                </a:rPr>
                <a:t>NMFSReports</a:t>
              </a:r>
              <a:endParaRPr lang="en-US" sz="2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780A72E-7C5C-40A0-A325-15FBB03CE346}"/>
                </a:ext>
              </a:extLst>
            </p:cNvPr>
            <p:cNvSpPr txBox="1"/>
            <p:nvPr/>
          </p:nvSpPr>
          <p:spPr>
            <a:xfrm rot="20020793">
              <a:off x="7552229" y="4040449"/>
              <a:ext cx="160917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solidFill>
                    <a:schemeClr val="bg1"/>
                  </a:solidFill>
                </a:rPr>
                <a:t>https://emilymarkowitz-noaa.github.io/NMFSReports/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8403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22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Markowitz</dc:creator>
  <cp:lastModifiedBy>Emily Markowitz</cp:lastModifiedBy>
  <cp:revision>1</cp:revision>
  <dcterms:created xsi:type="dcterms:W3CDTF">2021-08-07T01:33:25Z</dcterms:created>
  <dcterms:modified xsi:type="dcterms:W3CDTF">2021-08-07T06:59:31Z</dcterms:modified>
</cp:coreProperties>
</file>