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8404800" cy="457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0" userDrawn="1">
          <p15:clr>
            <a:srgbClr val="A4A3A4"/>
          </p15:clr>
        </p15:guide>
        <p15:guide id="2" pos="12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" d="100"/>
          <a:sy n="11" d="100"/>
        </p:scale>
        <p:origin x="2340" y="180"/>
      </p:cViewPr>
      <p:guideLst>
        <p:guide orient="horz" pos="14400"/>
        <p:guide pos="12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7482420"/>
            <a:ext cx="32644080" cy="15917333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24013587"/>
            <a:ext cx="28803600" cy="11038413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EFB-3959-4CE9-B210-335163EB054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3B4-3634-45EF-9101-954AF6C0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6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EFB-3959-4CE9-B210-335163EB054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3B4-3634-45EF-9101-954AF6C0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8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2434167"/>
            <a:ext cx="8281035" cy="38745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2434167"/>
            <a:ext cx="24363045" cy="387455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EFB-3959-4CE9-B210-335163EB054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3B4-3634-45EF-9101-954AF6C0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0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EFB-3959-4CE9-B210-335163EB054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3B4-3634-45EF-9101-954AF6C0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4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11398263"/>
            <a:ext cx="33124140" cy="19018247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30596430"/>
            <a:ext cx="33124140" cy="10001247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EFB-3959-4CE9-B210-335163EB054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3B4-3634-45EF-9101-954AF6C0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4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12170833"/>
            <a:ext cx="16322040" cy="29008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12170833"/>
            <a:ext cx="16322040" cy="29008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EFB-3959-4CE9-B210-335163EB054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3B4-3634-45EF-9101-954AF6C0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4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434177"/>
            <a:ext cx="33124140" cy="8837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11207753"/>
            <a:ext cx="16247028" cy="5492747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6700500"/>
            <a:ext cx="16247028" cy="24563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11207753"/>
            <a:ext cx="16327042" cy="5492747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6700500"/>
            <a:ext cx="16327042" cy="24563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EFB-3959-4CE9-B210-335163EB054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3B4-3634-45EF-9101-954AF6C0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6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EFB-3959-4CE9-B210-335163EB054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3B4-3634-45EF-9101-954AF6C0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7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EFB-3959-4CE9-B210-335163EB054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3B4-3634-45EF-9101-954AF6C0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0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3048000"/>
            <a:ext cx="12386548" cy="1066800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6582844"/>
            <a:ext cx="19442430" cy="32490833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13716000"/>
            <a:ext cx="12386548" cy="25410587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EFB-3959-4CE9-B210-335163EB054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3B4-3634-45EF-9101-954AF6C0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3048000"/>
            <a:ext cx="12386548" cy="1066800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6582844"/>
            <a:ext cx="19442430" cy="32490833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13716000"/>
            <a:ext cx="12386548" cy="25410587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EFB-3959-4CE9-B210-335163EB054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3B4-3634-45EF-9101-954AF6C0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2434177"/>
            <a:ext cx="33124140" cy="883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12170833"/>
            <a:ext cx="33124140" cy="2900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42375677"/>
            <a:ext cx="864108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46EFB-3959-4CE9-B210-335163EB054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42375677"/>
            <a:ext cx="1296162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42375677"/>
            <a:ext cx="864108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9F3B4-3634-45EF-9101-954AF6C0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2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588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Markowitz</dc:creator>
  <cp:lastModifiedBy>Liz.Dawson</cp:lastModifiedBy>
  <cp:revision>4</cp:revision>
  <dcterms:created xsi:type="dcterms:W3CDTF">2022-04-04T06:44:47Z</dcterms:created>
  <dcterms:modified xsi:type="dcterms:W3CDTF">2023-04-19T20:23:46Z</dcterms:modified>
</cp:coreProperties>
</file>