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33" d="100"/>
          <a:sy n="33" d="100"/>
        </p:scale>
        <p:origin x="1884" y="13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0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9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0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7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8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3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4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8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9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6EFB-3959-4CE9-B210-335163EB054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5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58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Markowitz</dc:creator>
  <cp:lastModifiedBy>Emily Markowitz</cp:lastModifiedBy>
  <cp:revision>2</cp:revision>
  <dcterms:created xsi:type="dcterms:W3CDTF">2022-04-04T06:44:47Z</dcterms:created>
  <dcterms:modified xsi:type="dcterms:W3CDTF">2022-04-17T03:41:10Z</dcterms:modified>
</cp:coreProperties>
</file>