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" d="100"/>
          <a:sy n="11" d="100"/>
        </p:scale>
        <p:origin x="1756" y="88"/>
      </p:cViewPr>
      <p:guideLst>
        <p:guide orient="horz" pos="13824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7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7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6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7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EFB-3959-4CE9-B210-335163EB05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6EFB-3959-4CE9-B210-335163EB05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F3B4-3634-45EF-9101-954AF6C0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9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58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Markowitz</dc:creator>
  <cp:lastModifiedBy>Emily.Markowitz</cp:lastModifiedBy>
  <cp:revision>3</cp:revision>
  <dcterms:created xsi:type="dcterms:W3CDTF">2022-04-04T06:44:47Z</dcterms:created>
  <dcterms:modified xsi:type="dcterms:W3CDTF">2023-04-01T19:52:30Z</dcterms:modified>
</cp:coreProperties>
</file>