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E2-4142-B299-18CC75B18E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E2-4142-B299-18CC75B18E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E2-4142-B299-18CC75B18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0428975"/>
        <c:axId val="1334060671"/>
      </c:lineChart>
      <c:catAx>
        <c:axId val="13204289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4060671"/>
        <c:crosses val="autoZero"/>
        <c:auto val="1"/>
        <c:lblAlgn val="ctr"/>
        <c:lblOffset val="100"/>
        <c:noMultiLvlLbl val="0"/>
      </c:catAx>
      <c:valAx>
        <c:axId val="13340606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2042897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6AE3-586E-4F41-8F14-7AE37A529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0E28F-69DF-493E-B4B2-50D5E1080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7C936-A991-49CC-AF49-0E52BCC5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4D83-68BC-462D-85BA-D636C743A6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87850-6B23-47A6-A4BB-70E47B42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2698-30F6-489A-991D-ED54D51B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98F-9E95-45E8-BF02-559EB3E9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8641-CF4E-4BD2-BFBE-69BD9139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3FAE8-8811-4AC0-83B5-CDF86DDE7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70AC-BB92-405C-A503-14BC84C0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4D83-68BC-462D-85BA-D636C743A6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0591D-80F8-4ED1-AD0D-6DC733CC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C5C4E-9B9F-4194-8A22-6CBA8409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98F-9E95-45E8-BF02-559EB3E9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1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972C7-C792-4F34-B1BE-C7ED1C790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3C2FF-8E1C-498F-964E-E8E44BB5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1BD6F-6971-429D-8A63-730FF41F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4D83-68BC-462D-85BA-D636C743A6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9A8B-BB40-449A-ADAA-CEA10252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54000-8C81-4771-89FC-D20040E1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98F-9E95-45E8-BF02-559EB3E9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3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FC0E-65E6-43C5-985D-1732C75A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1C3E-1B74-4A60-B021-9EBA77E2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FC31D-E801-42C9-842B-C8A53985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4D83-68BC-462D-85BA-D636C743A6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F70D-D383-4737-BADC-14482C18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458BF-2D08-4349-A7BF-D1F04B98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98F-9E95-45E8-BF02-559EB3E9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DA86-F835-4E0E-97CC-06B88518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D6264-EEB9-4855-8EF5-A5C6945D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CEB1C-1B9E-451C-AE38-C563784A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4D83-68BC-462D-85BA-D636C743A6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AC0BC-8FD4-482C-91C1-C3E82E47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B70C-EDEE-461A-BC58-E6FEA9E4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98F-9E95-45E8-BF02-559EB3E9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1F6E-1183-442D-AEE4-ADFA29CB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9C5D-4684-452D-A9D3-7C952E404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C3CCA-D031-4620-AE3A-28F03A623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41136-3883-475F-A935-662C5984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4D83-68BC-462D-85BA-D636C743A6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9AB00-5B67-4C03-9281-55F968E1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E7657-83D8-496F-93FB-AC0AFCE0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98F-9E95-45E8-BF02-559EB3E9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1515-771D-4724-ADD3-EAB6809D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DE08E-1692-45EA-8DAB-32919DABA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0B90C-7FCF-4B3C-8BC5-9073BD1CD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B62DB-DCA9-4B99-AF8B-FFA35FAA0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B4B60-10A9-4691-8BF1-49F5EE4E1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121B2-5635-4371-B729-22BF7E0D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4D83-68BC-462D-85BA-D636C743A6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1F072-0E30-4683-9E96-47538807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D1222-1A94-4F6F-AA75-89D00AA1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98F-9E95-45E8-BF02-559EB3E9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B680-F835-4BE2-A184-F6D4FEC0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29B98-3FFE-49F5-BE71-BD28BB98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4D83-68BC-462D-85BA-D636C743A6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B033C-6EEF-4858-923C-B8FFD3AB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A106F-53C3-415C-8585-D9262EFD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98F-9E95-45E8-BF02-559EB3E9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6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450CB-0032-4FBB-AA88-840AADF8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4D83-68BC-462D-85BA-D636C743A6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E0AD1-1FD9-4618-AA84-8A656DF8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1FE8-2563-43AF-AC9B-ADE05AA3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98F-9E95-45E8-BF02-559EB3E9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5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1612-062B-46FA-BC81-58E01D2E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06A5-1804-4E9A-9C3D-F4F3CD41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AE6A7-3DD2-4089-9EAD-886C9F855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B8167-7A33-4678-A94E-4C003F9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4D83-68BC-462D-85BA-D636C743A6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D33D4-11C9-4409-89C6-119FB589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5A8D6-9734-425D-8AC8-8F571537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98F-9E95-45E8-BF02-559EB3E9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8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B926-6432-4623-98DB-3981A059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0CC65-EAD6-433A-B0F0-459278C80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136EE-80C7-4839-9FBF-7541542F5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2B3C2-A0E4-4655-A40A-8CACF5A1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4D83-68BC-462D-85BA-D636C743A6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CD3C3-5131-42EC-8004-B1B22B69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6C389-E78D-4B34-AEF3-20395D0C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98F-9E95-45E8-BF02-559EB3E9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1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7542-2B02-4EB2-895A-0E42E217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3921E-B362-4E43-A3E4-3E434ECC0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7CC9D-3CAD-45CE-8D57-FFD089214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4D83-68BC-462D-85BA-D636C743A6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191A8-33AF-498C-AEBB-7DDB2F8F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74A67-7BDF-4C92-8979-189AE9BA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798F-9E95-45E8-BF02-559EB3E9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chart" Target="../charts/chart1.xml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>
            <a:extLst>
              <a:ext uri="{FF2B5EF4-FFF2-40B4-BE49-F238E27FC236}">
                <a16:creationId xmlns:a16="http://schemas.microsoft.com/office/drawing/2014/main" id="{41C4FE4F-82FA-4DA7-A2B3-1446A9A6EE10}"/>
              </a:ext>
            </a:extLst>
          </p:cNvPr>
          <p:cNvSpPr/>
          <p:nvPr/>
        </p:nvSpPr>
        <p:spPr>
          <a:xfrm rot="5400000">
            <a:off x="5659395" y="2026508"/>
            <a:ext cx="3258559" cy="2809103"/>
          </a:xfrm>
          <a:prstGeom prst="hexagon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87807A-7C06-4253-BFB1-5C0F5A11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27" b="91398" l="8730" r="96825">
                        <a14:foregroundMark x1="92063" y1="64516" x2="88095" y2="53763"/>
                        <a14:foregroundMark x1="64286" y1="92473" x2="49206" y2="84946"/>
                        <a14:foregroundMark x1="96825" y1="59140" x2="97619" y2="60215"/>
                        <a14:foregroundMark x1="21429" y1="16129" x2="17460" y2="44086"/>
                        <a14:foregroundMark x1="19048" y1="40860" x2="22222" y2="17204"/>
                        <a14:foregroundMark x1="14286" y1="33333" x2="22222" y2="16129"/>
                        <a14:foregroundMark x1="14286" y1="44086" x2="19048" y2="9677"/>
                        <a14:foregroundMark x1="11111" y1="44086" x2="10317" y2="35484"/>
                        <a14:foregroundMark x1="12698" y1="34409" x2="15873" y2="26882"/>
                        <a14:foregroundMark x1="8730" y1="35484" x2="21429" y2="75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4651" y="2468451"/>
            <a:ext cx="2809103" cy="2073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7775A4-2895-4A23-B9AF-E006BB062C23}"/>
              </a:ext>
            </a:extLst>
          </p:cNvPr>
          <p:cNvSpPr txBox="1"/>
          <p:nvPr/>
        </p:nvSpPr>
        <p:spPr>
          <a:xfrm>
            <a:off x="5943599" y="2529018"/>
            <a:ext cx="2749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sdmgamindex</a:t>
            </a:r>
            <a:endParaRPr lang="en-US" sz="3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0A42A-1402-479D-AE46-BE855B28BD4E}"/>
              </a:ext>
            </a:extLst>
          </p:cNvPr>
          <p:cNvSpPr txBox="1"/>
          <p:nvPr/>
        </p:nvSpPr>
        <p:spPr>
          <a:xfrm rot="19999651">
            <a:off x="6876356" y="4549827"/>
            <a:ext cx="21557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  <a:latin typeface="Arial Narrow" panose="020B0606020202030204" pitchFamily="34" charset="0"/>
              </a:rPr>
              <a:t>https://emilymarkowitz-noaa.github.io/sdmgamindex/</a:t>
            </a:r>
            <a:endParaRPr lang="en-US" sz="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Graphic 12" descr="Fish">
            <a:extLst>
              <a:ext uri="{FF2B5EF4-FFF2-40B4-BE49-F238E27FC236}">
                <a16:creationId xmlns:a16="http://schemas.microsoft.com/office/drawing/2014/main" id="{C268B340-EC39-4C6B-88A1-E473A6CBD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8907" y="2286358"/>
            <a:ext cx="485320" cy="485320"/>
          </a:xfrm>
          <a:prstGeom prst="rect">
            <a:avLst/>
          </a:prstGeom>
        </p:spPr>
      </p:pic>
      <p:pic>
        <p:nvPicPr>
          <p:cNvPr id="15" name="Graphic 14" descr="Crab">
            <a:extLst>
              <a:ext uri="{FF2B5EF4-FFF2-40B4-BE49-F238E27FC236}">
                <a16:creationId xmlns:a16="http://schemas.microsoft.com/office/drawing/2014/main" id="{01A5AD35-C566-47AE-B843-A874C130D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2137" y="2964674"/>
            <a:ext cx="485320" cy="485320"/>
          </a:xfrm>
          <a:prstGeom prst="rect">
            <a:avLst/>
          </a:prstGeom>
        </p:spPr>
      </p:pic>
      <p:pic>
        <p:nvPicPr>
          <p:cNvPr id="17" name="Graphic 16" descr="Shell">
            <a:extLst>
              <a:ext uri="{FF2B5EF4-FFF2-40B4-BE49-F238E27FC236}">
                <a16:creationId xmlns:a16="http://schemas.microsoft.com/office/drawing/2014/main" id="{8D10935B-20BF-4D64-9B9C-2475BA0C0F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5752" y="4051741"/>
            <a:ext cx="485320" cy="485320"/>
          </a:xfrm>
          <a:prstGeom prst="rect">
            <a:avLst/>
          </a:prstGeom>
        </p:spPr>
      </p:pic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4BA7244-B018-4DF9-952E-81402AAD2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287302"/>
              </p:ext>
            </p:extLst>
          </p:nvPr>
        </p:nvGraphicFramePr>
        <p:xfrm>
          <a:off x="5973071" y="2909409"/>
          <a:ext cx="2749627" cy="1810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15761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Emily.Markowitz</dc:creator>
  <cp:lastModifiedBy>Emily.Markowitz</cp:lastModifiedBy>
  <cp:revision>4</cp:revision>
  <dcterms:created xsi:type="dcterms:W3CDTF">2023-04-12T17:28:36Z</dcterms:created>
  <dcterms:modified xsi:type="dcterms:W3CDTF">2023-04-12T19:22:47Z</dcterms:modified>
</cp:coreProperties>
</file>