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4"/>
  </p:notesMasterIdLst>
  <p:handoutMasterIdLst>
    <p:handoutMasterId r:id="rId15"/>
  </p:handoutMasterIdLst>
  <p:sldIdLst>
    <p:sldId id="284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EA2"/>
    <a:srgbClr val="8439BD"/>
    <a:srgbClr val="1B895F"/>
    <a:srgbClr val="3EDA9F"/>
    <a:srgbClr val="136143"/>
    <a:srgbClr val="0B3B29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037B8-86D4-4292-B88B-E0A55055282C}" v="59" dt="2022-10-04T02:10:25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howGuides="1">
      <p:cViewPr>
        <p:scale>
          <a:sx n="66" d="100"/>
          <a:sy n="66" d="100"/>
        </p:scale>
        <p:origin x="882" y="22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Targa" userId="331e81ed76696927" providerId="LiveId" clId="{023037B8-86D4-4292-B88B-E0A55055282C}"/>
    <pc:docChg chg="undo redo custSel addSld modSld">
      <pc:chgData name="Pedro Targa" userId="331e81ed76696927" providerId="LiveId" clId="{023037B8-86D4-4292-B88B-E0A55055282C}" dt="2022-10-04T02:10:25.338" v="1028"/>
      <pc:docMkLst>
        <pc:docMk/>
      </pc:docMkLst>
      <pc:sldChg chg="modSp mod">
        <pc:chgData name="Pedro Targa" userId="331e81ed76696927" providerId="LiveId" clId="{023037B8-86D4-4292-B88B-E0A55055282C}" dt="2022-10-04T00:16:30.431" v="445" actId="20577"/>
        <pc:sldMkLst>
          <pc:docMk/>
          <pc:sldMk cId="4230622197" sldId="284"/>
        </pc:sldMkLst>
        <pc:spChg chg="mod">
          <ac:chgData name="Pedro Targa" userId="331e81ed76696927" providerId="LiveId" clId="{023037B8-86D4-4292-B88B-E0A55055282C}" dt="2022-10-04T00:16:00.295" v="443" actId="20577"/>
          <ac:spMkLst>
            <pc:docMk/>
            <pc:sldMk cId="4230622197" sldId="284"/>
            <ac:spMk id="10" creationId="{A55B9C67-6542-11EC-9217-1B5FB1E6C358}"/>
          </ac:spMkLst>
        </pc:spChg>
        <pc:spChg chg="mod">
          <ac:chgData name="Pedro Targa" userId="331e81ed76696927" providerId="LiveId" clId="{023037B8-86D4-4292-B88B-E0A55055282C}" dt="2022-10-04T00:16:30.431" v="445" actId="20577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Pedro Targa" userId="331e81ed76696927" providerId="LiveId" clId="{023037B8-86D4-4292-B88B-E0A55055282C}" dt="2022-10-04T00:13:59.153" v="206" actId="20577"/>
          <ac:spMkLst>
            <pc:docMk/>
            <pc:sldMk cId="4230622197" sldId="284"/>
            <ac:spMk id="25" creationId="{DA3309B0-9F41-47B2-8F25-109874864183}"/>
          </ac:spMkLst>
        </pc:spChg>
      </pc:sldChg>
      <pc:sldChg chg="addSp delSp modSp mod modTransition">
        <pc:chgData name="Pedro Targa" userId="331e81ed76696927" providerId="LiveId" clId="{023037B8-86D4-4292-B88B-E0A55055282C}" dt="2022-10-04T02:10:25.338" v="1028"/>
        <pc:sldMkLst>
          <pc:docMk/>
          <pc:sldMk cId="2970339285" sldId="290"/>
        </pc:sldMkLst>
        <pc:spChg chg="add del mod">
          <ac:chgData name="Pedro Targa" userId="331e81ed76696927" providerId="LiveId" clId="{023037B8-86D4-4292-B88B-E0A55055282C}" dt="2022-10-04T00:16:47.599" v="447" actId="478"/>
          <ac:spMkLst>
            <pc:docMk/>
            <pc:sldMk cId="2970339285" sldId="290"/>
            <ac:spMk id="3" creationId="{5BC12F29-5A95-205B-C14D-AB4A84A6C3B4}"/>
          </ac:spMkLst>
        </pc:spChg>
        <pc:spChg chg="add del mod">
          <ac:chgData name="Pedro Targa" userId="331e81ed76696927" providerId="LiveId" clId="{023037B8-86D4-4292-B88B-E0A55055282C}" dt="2022-10-04T00:16:50.120" v="448" actId="478"/>
          <ac:spMkLst>
            <pc:docMk/>
            <pc:sldMk cId="2970339285" sldId="290"/>
            <ac:spMk id="5" creationId="{92C4CA83-DF7B-682D-CFB3-2382741DDD99}"/>
          </ac:spMkLst>
        </pc:spChg>
        <pc:spChg chg="add del mod">
          <ac:chgData name="Pedro Targa" userId="331e81ed76696927" providerId="LiveId" clId="{023037B8-86D4-4292-B88B-E0A55055282C}" dt="2022-10-04T00:17:02.278" v="449" actId="478"/>
          <ac:spMkLst>
            <pc:docMk/>
            <pc:sldMk cId="2970339285" sldId="290"/>
            <ac:spMk id="7" creationId="{F00BF4C8-6AB7-9C58-1D89-64CEA969B892}"/>
          </ac:spMkLst>
        </pc:spChg>
        <pc:spChg chg="add del mod">
          <ac:chgData name="Pedro Targa" userId="331e81ed76696927" providerId="LiveId" clId="{023037B8-86D4-4292-B88B-E0A55055282C}" dt="2022-10-04T00:17:02.278" v="449" actId="478"/>
          <ac:spMkLst>
            <pc:docMk/>
            <pc:sldMk cId="2970339285" sldId="290"/>
            <ac:spMk id="9" creationId="{B32F5F4E-B9DB-5E70-0D52-4B03FB8B4CCE}"/>
          </ac:spMkLst>
        </pc:spChg>
        <pc:spChg chg="add del mod">
          <ac:chgData name="Pedro Targa" userId="331e81ed76696927" providerId="LiveId" clId="{023037B8-86D4-4292-B88B-E0A55055282C}" dt="2022-10-04T00:17:03.654" v="450" actId="478"/>
          <ac:spMkLst>
            <pc:docMk/>
            <pc:sldMk cId="2970339285" sldId="290"/>
            <ac:spMk id="11" creationId="{844DC900-E31B-B896-5507-97ED6CE633FD}"/>
          </ac:spMkLst>
        </pc:spChg>
        <pc:spChg chg="add del mod">
          <ac:chgData name="Pedro Targa" userId="331e81ed76696927" providerId="LiveId" clId="{023037B8-86D4-4292-B88B-E0A55055282C}" dt="2022-10-04T00:17:03.654" v="450" actId="478"/>
          <ac:spMkLst>
            <pc:docMk/>
            <pc:sldMk cId="2970339285" sldId="290"/>
            <ac:spMk id="13" creationId="{66FBA462-4A52-59D8-38F1-DFAAD8D2CC58}"/>
          </ac:spMkLst>
        </pc:spChg>
        <pc:spChg chg="add del mod">
          <ac:chgData name="Pedro Targa" userId="331e81ed76696927" providerId="LiveId" clId="{023037B8-86D4-4292-B88B-E0A55055282C}" dt="2022-10-04T00:17:02.278" v="449" actId="478"/>
          <ac:spMkLst>
            <pc:docMk/>
            <pc:sldMk cId="2970339285" sldId="290"/>
            <ac:spMk id="15" creationId="{B0A1D903-06BA-3FC3-281F-E65DE9ABD4AD}"/>
          </ac:spMkLst>
        </pc:spChg>
        <pc:spChg chg="add del mod">
          <ac:chgData name="Pedro Targa" userId="331e81ed76696927" providerId="LiveId" clId="{023037B8-86D4-4292-B88B-E0A55055282C}" dt="2022-10-04T00:17:02.278" v="449" actId="478"/>
          <ac:spMkLst>
            <pc:docMk/>
            <pc:sldMk cId="2970339285" sldId="290"/>
            <ac:spMk id="17" creationId="{EAD91B1C-0D03-AC2A-DBF8-20AD60F71CD7}"/>
          </ac:spMkLst>
        </pc:spChg>
        <pc:spChg chg="mod">
          <ac:chgData name="Pedro Targa" userId="331e81ed76696927" providerId="LiveId" clId="{023037B8-86D4-4292-B88B-E0A55055282C}" dt="2022-10-04T01:44:51.174" v="744" actId="207"/>
          <ac:spMkLst>
            <pc:docMk/>
            <pc:sldMk cId="2970339285" sldId="290"/>
            <ac:spMk id="18" creationId="{B2F02A22-56A3-42EF-908D-D2912537BFCB}"/>
          </ac:spMkLst>
        </pc:spChg>
        <pc:spChg chg="mod">
          <ac:chgData name="Pedro Targa" userId="331e81ed76696927" providerId="LiveId" clId="{023037B8-86D4-4292-B88B-E0A55055282C}" dt="2022-10-04T01:36:38.378" v="648" actId="208"/>
          <ac:spMkLst>
            <pc:docMk/>
            <pc:sldMk cId="2970339285" sldId="290"/>
            <ac:spMk id="19" creationId="{BB500843-B3EC-400A-ACDA-E2D1492353C4}"/>
          </ac:spMkLst>
        </pc:spChg>
        <pc:spChg chg="mod">
          <ac:chgData name="Pedro Targa" userId="331e81ed76696927" providerId="LiveId" clId="{023037B8-86D4-4292-B88B-E0A55055282C}" dt="2022-10-04T01:33:38.920" v="610" actId="20577"/>
          <ac:spMkLst>
            <pc:docMk/>
            <pc:sldMk cId="2970339285" sldId="290"/>
            <ac:spMk id="20" creationId="{25588404-8416-465D-8076-FA0F5968D6E9}"/>
          </ac:spMkLst>
        </pc:spChg>
        <pc:spChg chg="mod">
          <ac:chgData name="Pedro Targa" userId="331e81ed76696927" providerId="LiveId" clId="{023037B8-86D4-4292-B88B-E0A55055282C}" dt="2022-10-04T01:37:21.393" v="655" actId="14100"/>
          <ac:spMkLst>
            <pc:docMk/>
            <pc:sldMk cId="2970339285" sldId="290"/>
            <ac:spMk id="21" creationId="{4DC88F6D-5AD1-4E30-A2A7-09616FFB96E8}"/>
          </ac:spMkLst>
        </pc:spChg>
        <pc:spChg chg="add del mod">
          <ac:chgData name="Pedro Targa" userId="331e81ed76696927" providerId="LiveId" clId="{023037B8-86D4-4292-B88B-E0A55055282C}" dt="2022-10-04T00:17:03.654" v="450" actId="478"/>
          <ac:spMkLst>
            <pc:docMk/>
            <pc:sldMk cId="2970339285" sldId="290"/>
            <ac:spMk id="23" creationId="{9D58A69D-77F7-3329-23D7-7C60BE1250C9}"/>
          </ac:spMkLst>
        </pc:spChg>
        <pc:spChg chg="add del mod">
          <ac:chgData name="Pedro Targa" userId="331e81ed76696927" providerId="LiveId" clId="{023037B8-86D4-4292-B88B-E0A55055282C}" dt="2022-10-04T00:17:03.654" v="450" actId="478"/>
          <ac:spMkLst>
            <pc:docMk/>
            <pc:sldMk cId="2970339285" sldId="290"/>
            <ac:spMk id="25" creationId="{9A48A9DE-CCB1-DC5E-0A46-CEE98D23AA29}"/>
          </ac:spMkLst>
        </pc:spChg>
        <pc:spChg chg="add del mod">
          <ac:chgData name="Pedro Targa" userId="331e81ed76696927" providerId="LiveId" clId="{023037B8-86D4-4292-B88B-E0A55055282C}" dt="2022-10-04T00:17:02.278" v="449" actId="478"/>
          <ac:spMkLst>
            <pc:docMk/>
            <pc:sldMk cId="2970339285" sldId="290"/>
            <ac:spMk id="27" creationId="{BF4732CD-A729-7CB0-EC2C-21A2F238CD79}"/>
          </ac:spMkLst>
        </pc:spChg>
        <pc:spChg chg="add del mod">
          <ac:chgData name="Pedro Targa" userId="331e81ed76696927" providerId="LiveId" clId="{023037B8-86D4-4292-B88B-E0A55055282C}" dt="2022-10-04T00:17:02.278" v="449" actId="478"/>
          <ac:spMkLst>
            <pc:docMk/>
            <pc:sldMk cId="2970339285" sldId="290"/>
            <ac:spMk id="29" creationId="{3B91A283-BA95-69A7-556E-794CE69A20B0}"/>
          </ac:spMkLst>
        </pc:spChg>
        <pc:spChg chg="mod">
          <ac:chgData name="Pedro Targa" userId="331e81ed76696927" providerId="LiveId" clId="{023037B8-86D4-4292-B88B-E0A55055282C}" dt="2022-10-04T01:45:54.916" v="766" actId="207"/>
          <ac:spMkLst>
            <pc:docMk/>
            <pc:sldMk cId="2970339285" sldId="290"/>
            <ac:spMk id="30" creationId="{53DC234D-BFFC-420A-AF40-5BB71C330D0A}"/>
          </ac:spMkLst>
        </pc:spChg>
        <pc:spChg chg="mod">
          <ac:chgData name="Pedro Targa" userId="331e81ed76696927" providerId="LiveId" clId="{023037B8-86D4-4292-B88B-E0A55055282C}" dt="2022-10-04T01:35:45.265" v="637" actId="1076"/>
          <ac:spMkLst>
            <pc:docMk/>
            <pc:sldMk cId="2970339285" sldId="290"/>
            <ac:spMk id="32" creationId="{E8694CB6-8810-4204-95A5-8923D3F12CEF}"/>
          </ac:spMkLst>
        </pc:spChg>
        <pc:spChg chg="mod">
          <ac:chgData name="Pedro Targa" userId="331e81ed76696927" providerId="LiveId" clId="{023037B8-86D4-4292-B88B-E0A55055282C}" dt="2022-10-04T01:35:48.596" v="638" actId="1076"/>
          <ac:spMkLst>
            <pc:docMk/>
            <pc:sldMk cId="2970339285" sldId="290"/>
            <ac:spMk id="33" creationId="{5EF251BE-2210-4018-A5B5-22C7E5B8C3DE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34" creationId="{685C167F-432D-4977-A932-30831D5AF0F4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35" creationId="{C0FB9229-010F-4B75-A34A-1A024B9D76C5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36" creationId="{D715D29C-523D-4B56-8B88-51546B8E2EF0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37" creationId="{2C02F6A7-1B9C-4603-83CA-A00989013F6B}"/>
          </ac:spMkLst>
        </pc:spChg>
        <pc:spChg chg="mod">
          <ac:chgData name="Pedro Targa" userId="331e81ed76696927" providerId="LiveId" clId="{023037B8-86D4-4292-B88B-E0A55055282C}" dt="2022-10-04T01:44:53.960" v="745" actId="207"/>
          <ac:spMkLst>
            <pc:docMk/>
            <pc:sldMk cId="2970339285" sldId="290"/>
            <ac:spMk id="38" creationId="{4217F314-885B-4E79-856F-7870D2DE8369}"/>
          </ac:spMkLst>
        </pc:spChg>
        <pc:spChg chg="mod">
          <ac:chgData name="Pedro Targa" userId="331e81ed76696927" providerId="LiveId" clId="{023037B8-86D4-4292-B88B-E0A55055282C}" dt="2022-10-04T01:35:54.038" v="640" actId="1076"/>
          <ac:spMkLst>
            <pc:docMk/>
            <pc:sldMk cId="2970339285" sldId="290"/>
            <ac:spMk id="39" creationId="{AF13AF4C-1B15-4E21-9913-7EFB3D2EE655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40" creationId="{404B6F82-5AE4-4B93-8836-731D40FEC89A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41" creationId="{1B5001E8-2FFC-4D65-B6AC-966742F4AE63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42" creationId="{F4D1AC9D-DCFD-44C8-B37A-4F9B5EF351DD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43" creationId="{08E78B09-54C4-4212-9263-67663A369EA0}"/>
          </ac:spMkLst>
        </pc:spChg>
        <pc:spChg chg="mod">
          <ac:chgData name="Pedro Targa" userId="331e81ed76696927" providerId="LiveId" clId="{023037B8-86D4-4292-B88B-E0A55055282C}" dt="2022-10-04T01:36:41.544" v="649" actId="207"/>
          <ac:spMkLst>
            <pc:docMk/>
            <pc:sldMk cId="2970339285" sldId="290"/>
            <ac:spMk id="44" creationId="{53DB2DC1-006D-4480-B974-3013758BC2D6}"/>
          </ac:spMkLst>
        </pc:spChg>
        <pc:spChg chg="mod">
          <ac:chgData name="Pedro Targa" userId="331e81ed76696927" providerId="LiveId" clId="{023037B8-86D4-4292-B88B-E0A55055282C}" dt="2022-10-04T01:36:02.780" v="642" actId="1076"/>
          <ac:spMkLst>
            <pc:docMk/>
            <pc:sldMk cId="2970339285" sldId="290"/>
            <ac:spMk id="45" creationId="{244ECB52-1DA3-49B3-8122-7826629574F9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46" creationId="{4155A4C6-32D1-4A9A-A4B9-E017E2021FDE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47" creationId="{E3EB096E-DD78-4082-8B9A-02CDDE0E60D5}"/>
          </ac:spMkLst>
        </pc:spChg>
        <pc:spChg chg="add del mod">
          <ac:chgData name="Pedro Targa" userId="331e81ed76696927" providerId="LiveId" clId="{023037B8-86D4-4292-B88B-E0A55055282C}" dt="2022-10-04T00:17:03.654" v="450" actId="478"/>
          <ac:spMkLst>
            <pc:docMk/>
            <pc:sldMk cId="2970339285" sldId="290"/>
            <ac:spMk id="48" creationId="{3C067CCB-15B0-7503-2B7C-61F6F3640567}"/>
          </ac:spMkLst>
        </pc:spChg>
        <pc:spChg chg="add del mod">
          <ac:chgData name="Pedro Targa" userId="331e81ed76696927" providerId="LiveId" clId="{023037B8-86D4-4292-B88B-E0A55055282C}" dt="2022-10-04T00:17:03.654" v="450" actId="478"/>
          <ac:spMkLst>
            <pc:docMk/>
            <pc:sldMk cId="2970339285" sldId="290"/>
            <ac:spMk id="50" creationId="{2377C040-B082-54FF-93B4-76420F495E51}"/>
          </ac:spMkLst>
        </pc:spChg>
        <pc:spChg chg="add del mod">
          <ac:chgData name="Pedro Targa" userId="331e81ed76696927" providerId="LiveId" clId="{023037B8-86D4-4292-B88B-E0A55055282C}" dt="2022-10-04T00:17:02.278" v="449" actId="478"/>
          <ac:spMkLst>
            <pc:docMk/>
            <pc:sldMk cId="2970339285" sldId="290"/>
            <ac:spMk id="52" creationId="{44C465F2-6395-A37D-7C7E-18EEC3B98A7D}"/>
          </ac:spMkLst>
        </pc:spChg>
        <pc:spChg chg="add del mod">
          <ac:chgData name="Pedro Targa" userId="331e81ed76696927" providerId="LiveId" clId="{023037B8-86D4-4292-B88B-E0A55055282C}" dt="2022-10-04T00:17:02.278" v="449" actId="478"/>
          <ac:spMkLst>
            <pc:docMk/>
            <pc:sldMk cId="2970339285" sldId="290"/>
            <ac:spMk id="54" creationId="{990CFFA8-073F-89AB-156B-BA27FA4B0C64}"/>
          </ac:spMkLst>
        </pc:spChg>
        <pc:spChg chg="add mod">
          <ac:chgData name="Pedro Targa" userId="331e81ed76696927" providerId="LiveId" clId="{023037B8-86D4-4292-B88B-E0A55055282C}" dt="2022-10-04T00:17:53.523" v="455" actId="1076"/>
          <ac:spMkLst>
            <pc:docMk/>
            <pc:sldMk cId="2970339285" sldId="290"/>
            <ac:spMk id="55" creationId="{73FCAF83-0EE3-D89E-DEEF-55837B4911CD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56" creationId="{8073F816-3D0A-4E38-8B67-6C666F8ED42F}"/>
          </ac:spMkLst>
        </pc:spChg>
        <pc:spChg chg="add mod">
          <ac:chgData name="Pedro Targa" userId="331e81ed76696927" providerId="LiveId" clId="{023037B8-86D4-4292-B88B-E0A55055282C}" dt="2022-10-04T01:24:19.504" v="534" actId="14100"/>
          <ac:spMkLst>
            <pc:docMk/>
            <pc:sldMk cId="2970339285" sldId="290"/>
            <ac:spMk id="57" creationId="{02D05003-2D1B-E33A-7B6B-F426A2224EC9}"/>
          </ac:spMkLst>
        </pc:spChg>
        <pc:spChg chg="add mod">
          <ac:chgData name="Pedro Targa" userId="331e81ed76696927" providerId="LiveId" clId="{023037B8-86D4-4292-B88B-E0A55055282C}" dt="2022-10-04T01:36:57.357" v="653" actId="207"/>
          <ac:spMkLst>
            <pc:docMk/>
            <pc:sldMk cId="2970339285" sldId="290"/>
            <ac:spMk id="58" creationId="{32F48F5E-D453-CD34-BD86-D00A63C71F23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59" creationId="{E260482C-CC6B-42CA-956C-A7F7C57B9121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60" creationId="{4507C1C3-7CC1-4B63-94AA-1FF386315C2E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61" creationId="{30502D9A-FD9E-4A43-BA18-2C1D0F543AEF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62" creationId="{76F2E5DE-65D1-46F6-85DD-2B6279C14C2E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63" creationId="{C97A6697-CBD6-47D7-847A-C62AADC26D68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64" creationId="{D6425C0B-B465-4781-9F33-0C9EDB468AB1}"/>
          </ac:spMkLst>
        </pc:spChg>
        <pc:spChg chg="add del mod">
          <ac:chgData name="Pedro Targa" userId="331e81ed76696927" providerId="LiveId" clId="{023037B8-86D4-4292-B88B-E0A55055282C}" dt="2022-10-04T00:22:22.195" v="480"/>
          <ac:spMkLst>
            <pc:docMk/>
            <pc:sldMk cId="2970339285" sldId="290"/>
            <ac:spMk id="65" creationId="{BF9D68A4-CC0B-0C48-B236-DBD960E00F2D}"/>
          </ac:spMkLst>
        </pc:spChg>
        <pc:spChg chg="add mod">
          <ac:chgData name="Pedro Targa" userId="331e81ed76696927" providerId="LiveId" clId="{023037B8-86D4-4292-B88B-E0A55055282C}" dt="2022-10-04T01:36:14.018" v="645" actId="1076"/>
          <ac:spMkLst>
            <pc:docMk/>
            <pc:sldMk cId="2970339285" sldId="290"/>
            <ac:spMk id="66" creationId="{E5CDF367-2E46-DC08-A799-A1EFDA3A387D}"/>
          </ac:spMkLst>
        </pc:spChg>
        <pc:spChg chg="add mod">
          <ac:chgData name="Pedro Targa" userId="331e81ed76696927" providerId="LiveId" clId="{023037B8-86D4-4292-B88B-E0A55055282C}" dt="2022-10-04T01:36:16.597" v="646" actId="1076"/>
          <ac:spMkLst>
            <pc:docMk/>
            <pc:sldMk cId="2970339285" sldId="290"/>
            <ac:spMk id="67" creationId="{4FAEB84E-FCE1-ED8F-7782-9B46AB9BECA2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73" creationId="{4DC08D0D-2C5D-40D2-A69E-E57508ACF89A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74" creationId="{FEC9E2F2-668F-4476-A2DE-C5428F31357E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75" creationId="{97392806-F8B3-47BB-9377-97E05CF8A7C4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76" creationId="{BFC98533-FB86-441D-A3FB-42DB9F92E9E1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77" creationId="{6B7C02D2-6A92-42E5-91E4-81B6818EEAA2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78" creationId="{5938B080-DD64-4D38-9E3E-5A212CAE0E49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79" creationId="{C4D17941-D82F-4C0C-B4BF-DA28B521E1DD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82" creationId="{0BEA309C-D1D3-4CA5-8614-2EB7CE8B2D15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83" creationId="{D67FBAD0-3540-4909-943F-4D466B5B29B5}"/>
          </ac:spMkLst>
        </pc:spChg>
        <pc:spChg chg="mod">
          <ac:chgData name="Pedro Targa" userId="331e81ed76696927" providerId="LiveId" clId="{023037B8-86D4-4292-B88B-E0A55055282C}" dt="2022-10-04T01:36:51.588" v="651" actId="207"/>
          <ac:spMkLst>
            <pc:docMk/>
            <pc:sldMk cId="2970339285" sldId="290"/>
            <ac:spMk id="84" creationId="{A964986D-81D9-4212-B292-9ECBDE824770}"/>
          </ac:spMkLst>
        </pc:spChg>
        <pc:spChg chg="mod">
          <ac:chgData name="Pedro Targa" userId="331e81ed76696927" providerId="LiveId" clId="{023037B8-86D4-4292-B88B-E0A55055282C}" dt="2022-10-04T01:36:07.853" v="644" actId="1076"/>
          <ac:spMkLst>
            <pc:docMk/>
            <pc:sldMk cId="2970339285" sldId="290"/>
            <ac:spMk id="85" creationId="{936A8164-ED3D-4305-A24D-B9365E626A25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86" creationId="{43C5216B-9CA8-4EEA-B394-543ED047FEE4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87" creationId="{58003C06-BDED-469F-BCF4-83E146F9A56C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88" creationId="{579A6772-47BE-433D-8F07-77E4A173FD2B}"/>
          </ac:spMkLst>
        </pc:spChg>
        <pc:spChg chg="del">
          <ac:chgData name="Pedro Targa" userId="331e81ed76696927" providerId="LiveId" clId="{023037B8-86D4-4292-B88B-E0A55055282C}" dt="2022-10-04T00:16:43.315" v="446" actId="478"/>
          <ac:spMkLst>
            <pc:docMk/>
            <pc:sldMk cId="2970339285" sldId="290"/>
            <ac:spMk id="89" creationId="{A575DF51-7C46-4E7C-A7A9-3F556E3AD8C2}"/>
          </ac:spMkLst>
        </pc:spChg>
        <pc:spChg chg="add del mod">
          <ac:chgData name="Pedro Targa" userId="331e81ed76696927" providerId="LiveId" clId="{023037B8-86D4-4292-B88B-E0A55055282C}" dt="2022-10-04T00:19:00.193" v="465" actId="21"/>
          <ac:spMkLst>
            <pc:docMk/>
            <pc:sldMk cId="2970339285" sldId="290"/>
            <ac:spMk id="122" creationId="{728E0998-1474-41D6-9145-8BF65D7031C4}"/>
          </ac:spMkLst>
        </pc:spChg>
        <pc:spChg chg="del mod">
          <ac:chgData name="Pedro Targa" userId="331e81ed76696927" providerId="LiveId" clId="{023037B8-86D4-4292-B88B-E0A55055282C}" dt="2022-10-04T00:18:42.687" v="463" actId="478"/>
          <ac:spMkLst>
            <pc:docMk/>
            <pc:sldMk cId="2970339285" sldId="290"/>
            <ac:spMk id="123" creationId="{BFD4FC00-6DDF-4537-8F8F-569E05A2C3D8}"/>
          </ac:spMkLst>
        </pc:spChg>
        <pc:spChg chg="del mod">
          <ac:chgData name="Pedro Targa" userId="331e81ed76696927" providerId="LiveId" clId="{023037B8-86D4-4292-B88B-E0A55055282C}" dt="2022-10-04T00:18:37.943" v="462" actId="478"/>
          <ac:spMkLst>
            <pc:docMk/>
            <pc:sldMk cId="2970339285" sldId="290"/>
            <ac:spMk id="124" creationId="{5387A8A8-5D57-4087-B02A-3E7747DFDA2D}"/>
          </ac:spMkLst>
        </pc:spChg>
        <pc:picChg chg="add del mod">
          <ac:chgData name="Pedro Targa" userId="331e81ed76696927" providerId="LiveId" clId="{023037B8-86D4-4292-B88B-E0A55055282C}" dt="2022-10-04T01:45:28.496" v="752" actId="21"/>
          <ac:picMkLst>
            <pc:docMk/>
            <pc:sldMk cId="2970339285" sldId="290"/>
            <ac:picMk id="69" creationId="{2F7B5B48-7E2A-4CAB-2A32-C757215CCA95}"/>
          </ac:picMkLst>
        </pc:picChg>
        <pc:picChg chg="add mod">
          <ac:chgData name="Pedro Targa" userId="331e81ed76696927" providerId="LiveId" clId="{023037B8-86D4-4292-B88B-E0A55055282C}" dt="2022-10-04T01:46:31.023" v="769" actId="1076"/>
          <ac:picMkLst>
            <pc:docMk/>
            <pc:sldMk cId="2970339285" sldId="290"/>
            <ac:picMk id="71" creationId="{56027767-F376-9F70-69EF-78C1CDE44F66}"/>
          </ac:picMkLst>
        </pc:picChg>
      </pc:sldChg>
      <pc:sldChg chg="addSp delSp modSp add mod modTransition">
        <pc:chgData name="Pedro Targa" userId="331e81ed76696927" providerId="LiveId" clId="{023037B8-86D4-4292-B88B-E0A55055282C}" dt="2022-10-04T01:45:30.604" v="753"/>
        <pc:sldMkLst>
          <pc:docMk/>
          <pc:sldMk cId="249328198" sldId="291"/>
        </pc:sldMkLst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2" creationId="{A9B16F59-5729-1F07-AA26-5F75372965CC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3" creationId="{FCA57411-DDC7-B779-5854-24D52FD9795F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4" creationId="{777FC5C3-33E6-9301-BE8F-9E4346C5D18D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5" creationId="{5DB2A4F2-BAB6-6AA0-40AA-FA9B51EDE70D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6" creationId="{B3870A24-DBC4-130F-95CD-B5E43AB1707F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7" creationId="{C08FE042-3317-7652-E196-ECA4CF792493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8" creationId="{6A140530-B7C8-FF28-CFE4-ACE886A75001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9" creationId="{256BF6A2-F314-EA3E-80A6-91EFEAEEEFC7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10" creationId="{4B915EBD-0BF5-0F3A-3AB9-E804E96B3B07}"/>
          </ac:spMkLst>
        </pc:spChg>
        <pc:spChg chg="add del mod">
          <ac:chgData name="Pedro Targa" userId="331e81ed76696927" providerId="LiveId" clId="{023037B8-86D4-4292-B88B-E0A55055282C}" dt="2022-10-04T01:37:41.348" v="657"/>
          <ac:spMkLst>
            <pc:docMk/>
            <pc:sldMk cId="249328198" sldId="291"/>
            <ac:spMk id="11" creationId="{7946E73A-061C-5B80-3C86-B53A3BD5EB15}"/>
          </ac:spMkLst>
        </pc:spChg>
        <pc:spChg chg="add del mod">
          <ac:chgData name="Pedro Targa" userId="331e81ed76696927" providerId="LiveId" clId="{023037B8-86D4-4292-B88B-E0A55055282C}" dt="2022-10-04T01:37:48.328" v="659" actId="478"/>
          <ac:spMkLst>
            <pc:docMk/>
            <pc:sldMk cId="249328198" sldId="291"/>
            <ac:spMk id="13" creationId="{AE3BC22A-FC25-0766-F226-27EEF14693ED}"/>
          </ac:spMkLst>
        </pc:spChg>
        <pc:spChg chg="add del mod">
          <ac:chgData name="Pedro Targa" userId="331e81ed76696927" providerId="LiveId" clId="{023037B8-86D4-4292-B88B-E0A55055282C}" dt="2022-10-04T01:37:48.328" v="659" actId="478"/>
          <ac:spMkLst>
            <pc:docMk/>
            <pc:sldMk cId="249328198" sldId="291"/>
            <ac:spMk id="15" creationId="{1E95AC72-B3FE-A8F3-E777-0CD770D0AF0C}"/>
          </ac:spMkLst>
        </pc:spChg>
        <pc:spChg chg="add del mod">
          <ac:chgData name="Pedro Targa" userId="331e81ed76696927" providerId="LiveId" clId="{023037B8-86D4-4292-B88B-E0A55055282C}" dt="2022-10-04T01:37:48.328" v="659" actId="478"/>
          <ac:spMkLst>
            <pc:docMk/>
            <pc:sldMk cId="249328198" sldId="291"/>
            <ac:spMk id="17" creationId="{D459694E-BAF4-FCD1-724A-33891CE27FB9}"/>
          </ac:spMkLst>
        </pc:spChg>
        <pc:spChg chg="mod">
          <ac:chgData name="Pedro Targa" userId="331e81ed76696927" providerId="LiveId" clId="{023037B8-86D4-4292-B88B-E0A55055282C}" dt="2022-10-04T01:40:05.684" v="710" actId="208"/>
          <ac:spMkLst>
            <pc:docMk/>
            <pc:sldMk cId="249328198" sldId="291"/>
            <ac:spMk id="18" creationId="{B2F02A22-56A3-42EF-908D-D2912537BFCB}"/>
          </ac:spMkLst>
        </pc:spChg>
        <pc:spChg chg="mod">
          <ac:chgData name="Pedro Targa" userId="331e81ed76696927" providerId="LiveId" clId="{023037B8-86D4-4292-B88B-E0A55055282C}" dt="2022-10-04T01:40:57.087" v="718" actId="208"/>
          <ac:spMkLst>
            <pc:docMk/>
            <pc:sldMk cId="249328198" sldId="291"/>
            <ac:spMk id="19" creationId="{BB500843-B3EC-400A-ACDA-E2D1492353C4}"/>
          </ac:spMkLst>
        </pc:spChg>
        <pc:spChg chg="mod">
          <ac:chgData name="Pedro Targa" userId="331e81ed76696927" providerId="LiveId" clId="{023037B8-86D4-4292-B88B-E0A55055282C}" dt="2022-10-04T01:38:37.714" v="679" actId="20577"/>
          <ac:spMkLst>
            <pc:docMk/>
            <pc:sldMk cId="249328198" sldId="291"/>
            <ac:spMk id="20" creationId="{25588404-8416-465D-8076-FA0F5968D6E9}"/>
          </ac:spMkLst>
        </pc:spChg>
        <pc:spChg chg="mod">
          <ac:chgData name="Pedro Targa" userId="331e81ed76696927" providerId="LiveId" clId="{023037B8-86D4-4292-B88B-E0A55055282C}" dt="2022-10-04T01:38:33.145" v="676" actId="20577"/>
          <ac:spMkLst>
            <pc:docMk/>
            <pc:sldMk cId="249328198" sldId="291"/>
            <ac:spMk id="21" creationId="{4DC88F6D-5AD1-4E30-A2A7-09616FFB96E8}"/>
          </ac:spMkLst>
        </pc:spChg>
        <pc:spChg chg="add del mod">
          <ac:chgData name="Pedro Targa" userId="331e81ed76696927" providerId="LiveId" clId="{023037B8-86D4-4292-B88B-E0A55055282C}" dt="2022-10-04T01:37:48.328" v="659" actId="478"/>
          <ac:spMkLst>
            <pc:docMk/>
            <pc:sldMk cId="249328198" sldId="291"/>
            <ac:spMk id="23" creationId="{C19C41D8-4F1A-7EB8-8CF4-9C1A22E92E3A}"/>
          </ac:spMkLst>
        </pc:spChg>
        <pc:spChg chg="add del mod">
          <ac:chgData name="Pedro Targa" userId="331e81ed76696927" providerId="LiveId" clId="{023037B8-86D4-4292-B88B-E0A55055282C}" dt="2022-10-04T01:37:48.328" v="659" actId="478"/>
          <ac:spMkLst>
            <pc:docMk/>
            <pc:sldMk cId="249328198" sldId="291"/>
            <ac:spMk id="25" creationId="{D496811F-10A2-E5B9-6100-D3455A16C6AC}"/>
          </ac:spMkLst>
        </pc:spChg>
        <pc:spChg chg="add del mod">
          <ac:chgData name="Pedro Targa" userId="331e81ed76696927" providerId="LiveId" clId="{023037B8-86D4-4292-B88B-E0A55055282C}" dt="2022-10-04T01:37:48.328" v="659" actId="478"/>
          <ac:spMkLst>
            <pc:docMk/>
            <pc:sldMk cId="249328198" sldId="291"/>
            <ac:spMk id="27" creationId="{657D455B-D209-892D-E1F0-77AE2F1B0C3A}"/>
          </ac:spMkLst>
        </pc:spChg>
        <pc:spChg chg="add del mod">
          <ac:chgData name="Pedro Targa" userId="331e81ed76696927" providerId="LiveId" clId="{023037B8-86D4-4292-B88B-E0A55055282C}" dt="2022-10-04T01:37:48.328" v="659" actId="478"/>
          <ac:spMkLst>
            <pc:docMk/>
            <pc:sldMk cId="249328198" sldId="291"/>
            <ac:spMk id="29" creationId="{B8F700DB-0198-79F6-7FE3-EEE0E75FE7EE}"/>
          </ac:spMkLst>
        </pc:spChg>
        <pc:spChg chg="mod">
          <ac:chgData name="Pedro Targa" userId="331e81ed76696927" providerId="LiveId" clId="{023037B8-86D4-4292-B88B-E0A55055282C}" dt="2022-10-04T01:45:17.481" v="751" actId="207"/>
          <ac:spMkLst>
            <pc:docMk/>
            <pc:sldMk cId="249328198" sldId="291"/>
            <ac:spMk id="30" creationId="{53DC234D-BFFC-420A-AF40-5BB71C330D0A}"/>
          </ac:spMkLst>
        </pc:spChg>
        <pc:spChg chg="del mod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32" creationId="{E8694CB6-8810-4204-95A5-8923D3F12CEF}"/>
          </ac:spMkLst>
        </pc:spChg>
        <pc:spChg chg="del mod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33" creationId="{5EF251BE-2210-4018-A5B5-22C7E5B8C3DE}"/>
          </ac:spMkLst>
        </pc:spChg>
        <pc:spChg chg="add del mod">
          <ac:chgData name="Pedro Targa" userId="331e81ed76696927" providerId="LiveId" clId="{023037B8-86D4-4292-B88B-E0A55055282C}" dt="2022-10-04T01:37:48.328" v="659" actId="478"/>
          <ac:spMkLst>
            <pc:docMk/>
            <pc:sldMk cId="249328198" sldId="291"/>
            <ac:spMk id="34" creationId="{6783C9EE-B7DB-737B-37C4-367F0CAD1AAC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35" creationId="{E8C75730-35FD-C72F-F358-34B143C6FC25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36" creationId="{B7471C8C-D215-CC1D-73C4-E421DB932DE0}"/>
          </ac:spMkLst>
        </pc:spChg>
        <pc:spChg chg="add mod">
          <ac:chgData name="Pedro Targa" userId="331e81ed76696927" providerId="LiveId" clId="{023037B8-86D4-4292-B88B-E0A55055282C}" dt="2022-10-04T01:45:15.273" v="750" actId="207"/>
          <ac:spMkLst>
            <pc:docMk/>
            <pc:sldMk cId="249328198" sldId="291"/>
            <ac:spMk id="37" creationId="{6F10940B-7432-3EEC-B1C2-DEF5BEEB90B6}"/>
          </ac:spMkLst>
        </pc:spChg>
        <pc:spChg chg="del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38" creationId="{4217F314-885B-4E79-856F-7870D2DE8369}"/>
          </ac:spMkLst>
        </pc:spChg>
        <pc:spChg chg="del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39" creationId="{AF13AF4C-1B15-4E21-9913-7EFB3D2EE655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40" creationId="{CE6EDD26-D49A-FD2F-9C73-6C0981231A07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41" creationId="{4762B5ED-B89F-1ADF-D7C3-6DBAEDDD7F27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42" creationId="{69486934-DD99-EC65-1789-0613691D24B1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43" creationId="{24E43BB2-1193-0625-8790-6A7318194582}"/>
          </ac:spMkLst>
        </pc:spChg>
        <pc:spChg chg="del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44" creationId="{53DB2DC1-006D-4480-B974-3013758BC2D6}"/>
          </ac:spMkLst>
        </pc:spChg>
        <pc:spChg chg="del mod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45" creationId="{244ECB52-1DA3-49B3-8122-7826629574F9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46" creationId="{097D793B-15D8-5F6D-93D4-B34A0DD35C7C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47" creationId="{CCE83B00-4576-15AB-4842-B73F8E4C4996}"/>
          </ac:spMkLst>
        </pc:spChg>
        <pc:spChg chg="add mod">
          <ac:chgData name="Pedro Targa" userId="331e81ed76696927" providerId="LiveId" clId="{023037B8-86D4-4292-B88B-E0A55055282C}" dt="2022-10-04T01:37:48.846" v="660"/>
          <ac:spMkLst>
            <pc:docMk/>
            <pc:sldMk cId="249328198" sldId="291"/>
            <ac:spMk id="48" creationId="{8EA81FA4-487F-7D2C-B9D5-0149A506686A}"/>
          </ac:spMkLst>
        </pc:spChg>
        <pc:spChg chg="mod">
          <ac:chgData name="Pedro Targa" userId="331e81ed76696927" providerId="LiveId" clId="{023037B8-86D4-4292-B88B-E0A55055282C}" dt="2022-10-04T01:24:14.983" v="533" actId="14100"/>
          <ac:spMkLst>
            <pc:docMk/>
            <pc:sldMk cId="249328198" sldId="291"/>
            <ac:spMk id="57" creationId="{02D05003-2D1B-E33A-7B6B-F426A2224EC9}"/>
          </ac:spMkLst>
        </pc:spChg>
        <pc:spChg chg="mod">
          <ac:chgData name="Pedro Targa" userId="331e81ed76696927" providerId="LiveId" clId="{023037B8-86D4-4292-B88B-E0A55055282C}" dt="2022-10-04T01:41:39.332" v="726" actId="208"/>
          <ac:spMkLst>
            <pc:docMk/>
            <pc:sldMk cId="249328198" sldId="291"/>
            <ac:spMk id="58" creationId="{32F48F5E-D453-CD34-BD86-D00A63C71F23}"/>
          </ac:spMkLst>
        </pc:spChg>
        <pc:spChg chg="del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66" creationId="{E5CDF367-2E46-DC08-A799-A1EFDA3A387D}"/>
          </ac:spMkLst>
        </pc:spChg>
        <pc:spChg chg="del mod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67" creationId="{4FAEB84E-FCE1-ED8F-7782-9B46AB9BECA2}"/>
          </ac:spMkLst>
        </pc:spChg>
        <pc:spChg chg="del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84" creationId="{A964986D-81D9-4212-B292-9ECBDE824770}"/>
          </ac:spMkLst>
        </pc:spChg>
        <pc:spChg chg="del">
          <ac:chgData name="Pedro Targa" userId="331e81ed76696927" providerId="LiveId" clId="{023037B8-86D4-4292-B88B-E0A55055282C}" dt="2022-10-04T01:37:42.931" v="658" actId="478"/>
          <ac:spMkLst>
            <pc:docMk/>
            <pc:sldMk cId="249328198" sldId="291"/>
            <ac:spMk id="85" creationId="{936A8164-ED3D-4305-A24D-B9365E626A25}"/>
          </ac:spMkLst>
        </pc:spChg>
        <pc:picChg chg="add del mod">
          <ac:chgData name="Pedro Targa" userId="331e81ed76696927" providerId="LiveId" clId="{023037B8-86D4-4292-B88B-E0A55055282C}" dt="2022-10-04T01:44:11.130" v="739" actId="478"/>
          <ac:picMkLst>
            <pc:docMk/>
            <pc:sldMk cId="249328198" sldId="291"/>
            <ac:picMk id="49" creationId="{87932A9A-0AA0-4C00-4D9C-033E95D95255}"/>
          </ac:picMkLst>
        </pc:picChg>
        <pc:picChg chg="add mod">
          <ac:chgData name="Pedro Targa" userId="331e81ed76696927" providerId="LiveId" clId="{023037B8-86D4-4292-B88B-E0A55055282C}" dt="2022-10-04T01:45:30.604" v="753"/>
          <ac:picMkLst>
            <pc:docMk/>
            <pc:sldMk cId="249328198" sldId="291"/>
            <ac:picMk id="50" creationId="{046E266F-459D-4A7C-A28C-4F201513C334}"/>
          </ac:picMkLst>
        </pc:picChg>
      </pc:sldChg>
      <pc:sldChg chg="addSp delSp modSp add mod modTransition">
        <pc:chgData name="Pedro Targa" userId="331e81ed76696927" providerId="LiveId" clId="{023037B8-86D4-4292-B88B-E0A55055282C}" dt="2022-10-04T01:46:50.597" v="771" actId="1076"/>
        <pc:sldMkLst>
          <pc:docMk/>
          <pc:sldMk cId="702021533" sldId="292"/>
        </pc:sldMkLst>
        <pc:spChg chg="add del mod">
          <ac:chgData name="Pedro Targa" userId="331e81ed76696927" providerId="LiveId" clId="{023037B8-86D4-4292-B88B-E0A55055282C}" dt="2022-10-04T01:37:58.448" v="662" actId="478"/>
          <ac:spMkLst>
            <pc:docMk/>
            <pc:sldMk cId="702021533" sldId="292"/>
            <ac:spMk id="3" creationId="{D3273E10-684C-1DB0-C419-50B466776847}"/>
          </ac:spMkLst>
        </pc:spChg>
        <pc:spChg chg="add del mod">
          <ac:chgData name="Pedro Targa" userId="331e81ed76696927" providerId="LiveId" clId="{023037B8-86D4-4292-B88B-E0A55055282C}" dt="2022-10-04T01:37:58.448" v="662" actId="478"/>
          <ac:spMkLst>
            <pc:docMk/>
            <pc:sldMk cId="702021533" sldId="292"/>
            <ac:spMk id="5" creationId="{14AB0FF2-E5C4-F515-6650-6E77D45C6375}"/>
          </ac:spMkLst>
        </pc:spChg>
        <pc:spChg chg="add del mod">
          <ac:chgData name="Pedro Targa" userId="331e81ed76696927" providerId="LiveId" clId="{023037B8-86D4-4292-B88B-E0A55055282C}" dt="2022-10-04T01:37:58.448" v="662" actId="478"/>
          <ac:spMkLst>
            <pc:docMk/>
            <pc:sldMk cId="702021533" sldId="292"/>
            <ac:spMk id="7" creationId="{89199D31-340C-FE75-4585-E1B4D10696EB}"/>
          </ac:spMkLst>
        </pc:spChg>
        <pc:spChg chg="add del mod">
          <ac:chgData name="Pedro Targa" userId="331e81ed76696927" providerId="LiveId" clId="{023037B8-86D4-4292-B88B-E0A55055282C}" dt="2022-10-04T01:37:58.448" v="662" actId="478"/>
          <ac:spMkLst>
            <pc:docMk/>
            <pc:sldMk cId="702021533" sldId="292"/>
            <ac:spMk id="9" creationId="{361DEC45-6CDC-FC47-5E6F-26BF22BC3805}"/>
          </ac:spMkLst>
        </pc:spChg>
        <pc:spChg chg="add del mod">
          <ac:chgData name="Pedro Targa" userId="331e81ed76696927" providerId="LiveId" clId="{023037B8-86D4-4292-B88B-E0A55055282C}" dt="2022-10-04T01:37:58.448" v="662" actId="478"/>
          <ac:spMkLst>
            <pc:docMk/>
            <pc:sldMk cId="702021533" sldId="292"/>
            <ac:spMk id="11" creationId="{CAB31184-389E-932E-CEDE-DA47CDC992ED}"/>
          </ac:spMkLst>
        </pc:spChg>
        <pc:spChg chg="add del mod">
          <ac:chgData name="Pedro Targa" userId="331e81ed76696927" providerId="LiveId" clId="{023037B8-86D4-4292-B88B-E0A55055282C}" dt="2022-10-04T01:37:58.448" v="662" actId="478"/>
          <ac:spMkLst>
            <pc:docMk/>
            <pc:sldMk cId="702021533" sldId="292"/>
            <ac:spMk id="13" creationId="{694B08B7-4267-E4C3-F6EE-A38EB21928D6}"/>
          </ac:spMkLst>
        </pc:spChg>
        <pc:spChg chg="add del mod">
          <ac:chgData name="Pedro Targa" userId="331e81ed76696927" providerId="LiveId" clId="{023037B8-86D4-4292-B88B-E0A55055282C}" dt="2022-10-04T01:37:58.448" v="662" actId="478"/>
          <ac:spMkLst>
            <pc:docMk/>
            <pc:sldMk cId="702021533" sldId="292"/>
            <ac:spMk id="15" creationId="{BD1920B5-9620-37A3-FE73-A8FBAD0A0898}"/>
          </ac:spMkLst>
        </pc:spChg>
        <pc:spChg chg="add del mod">
          <ac:chgData name="Pedro Targa" userId="331e81ed76696927" providerId="LiveId" clId="{023037B8-86D4-4292-B88B-E0A55055282C}" dt="2022-10-04T01:37:58.448" v="662" actId="478"/>
          <ac:spMkLst>
            <pc:docMk/>
            <pc:sldMk cId="702021533" sldId="292"/>
            <ac:spMk id="17" creationId="{052A7D98-C9EC-3961-AC44-695092F4B4CA}"/>
          </ac:spMkLst>
        </pc:spChg>
        <pc:spChg chg="mod">
          <ac:chgData name="Pedro Targa" userId="331e81ed76696927" providerId="LiveId" clId="{023037B8-86D4-4292-B88B-E0A55055282C}" dt="2022-10-04T01:45:01.432" v="747" actId="207"/>
          <ac:spMkLst>
            <pc:docMk/>
            <pc:sldMk cId="702021533" sldId="292"/>
            <ac:spMk id="18" creationId="{B2F02A22-56A3-42EF-908D-D2912537BFCB}"/>
          </ac:spMkLst>
        </pc:spChg>
        <pc:spChg chg="mod">
          <ac:chgData name="Pedro Targa" userId="331e81ed76696927" providerId="LiveId" clId="{023037B8-86D4-4292-B88B-E0A55055282C}" dt="2022-10-04T01:41:08.923" v="720" actId="207"/>
          <ac:spMkLst>
            <pc:docMk/>
            <pc:sldMk cId="702021533" sldId="292"/>
            <ac:spMk id="19" creationId="{BB500843-B3EC-400A-ACDA-E2D1492353C4}"/>
          </ac:spMkLst>
        </pc:spChg>
        <pc:spChg chg="mod">
          <ac:chgData name="Pedro Targa" userId="331e81ed76696927" providerId="LiveId" clId="{023037B8-86D4-4292-B88B-E0A55055282C}" dt="2022-10-04T01:38:44.251" v="684" actId="20577"/>
          <ac:spMkLst>
            <pc:docMk/>
            <pc:sldMk cId="702021533" sldId="292"/>
            <ac:spMk id="20" creationId="{25588404-8416-465D-8076-FA0F5968D6E9}"/>
          </ac:spMkLst>
        </pc:spChg>
        <pc:spChg chg="mod">
          <ac:chgData name="Pedro Targa" userId="331e81ed76696927" providerId="LiveId" clId="{023037B8-86D4-4292-B88B-E0A55055282C}" dt="2022-10-04T01:38:41.225" v="681" actId="20577"/>
          <ac:spMkLst>
            <pc:docMk/>
            <pc:sldMk cId="702021533" sldId="292"/>
            <ac:spMk id="21" creationId="{4DC88F6D-5AD1-4E30-A2A7-09616FFB96E8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22" creationId="{B6C614FE-8D16-7317-6317-FB77CA4F4A35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23" creationId="{58ED8535-3592-7BCA-B11E-3055025B027A}"/>
          </ac:spMkLst>
        </pc:spChg>
        <pc:spChg chg="add mod">
          <ac:chgData name="Pedro Targa" userId="331e81ed76696927" providerId="LiveId" clId="{023037B8-86D4-4292-B88B-E0A55055282C}" dt="2022-10-04T01:44:57.577" v="746" actId="207"/>
          <ac:spMkLst>
            <pc:docMk/>
            <pc:sldMk cId="702021533" sldId="292"/>
            <ac:spMk id="24" creationId="{A28E3814-3742-3729-0B4A-7507ADCFD7E0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25" creationId="{99C563EE-44F8-DC42-5A8A-B5DAB8084B46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26" creationId="{BBC62A02-211D-B388-A4E2-CA9824CCC191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27" creationId="{EF89A6BF-D2F2-11F4-9D3D-0E35A3F64306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28" creationId="{6E4649F6-C95C-91AD-5E4B-7400C4856FDF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29" creationId="{AFA5E265-4CEE-AC5D-24D4-48B6D73A094E}"/>
          </ac:spMkLst>
        </pc:spChg>
        <pc:spChg chg="mod">
          <ac:chgData name="Pedro Targa" userId="331e81ed76696927" providerId="LiveId" clId="{023037B8-86D4-4292-B88B-E0A55055282C}" dt="2022-10-04T01:39:39.331" v="707"/>
          <ac:spMkLst>
            <pc:docMk/>
            <pc:sldMk cId="702021533" sldId="292"/>
            <ac:spMk id="30" creationId="{53DC234D-BFFC-420A-AF40-5BB71C330D0A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31" creationId="{92B6775A-10C6-A1B7-B83B-D44DF12BAC4D}"/>
          </ac:spMkLst>
        </pc:spChg>
        <pc:spChg chg="del mod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32" creationId="{E8694CB6-8810-4204-95A5-8923D3F12CEF}"/>
          </ac:spMkLst>
        </pc:spChg>
        <pc:spChg chg="del mod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33" creationId="{5EF251BE-2210-4018-A5B5-22C7E5B8C3DE}"/>
          </ac:spMkLst>
        </pc:spChg>
        <pc:spChg chg="add mod">
          <ac:chgData name="Pedro Targa" userId="331e81ed76696927" providerId="LiveId" clId="{023037B8-86D4-4292-B88B-E0A55055282C}" dt="2022-10-04T01:37:58.858" v="663"/>
          <ac:spMkLst>
            <pc:docMk/>
            <pc:sldMk cId="702021533" sldId="292"/>
            <ac:spMk id="34" creationId="{CADE4E86-DCFB-6554-350A-D1927BE42F28}"/>
          </ac:spMkLst>
        </pc:spChg>
        <pc:spChg chg="del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38" creationId="{4217F314-885B-4E79-856F-7870D2DE8369}"/>
          </ac:spMkLst>
        </pc:spChg>
        <pc:spChg chg="del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39" creationId="{AF13AF4C-1B15-4E21-9913-7EFB3D2EE655}"/>
          </ac:spMkLst>
        </pc:spChg>
        <pc:spChg chg="del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44" creationId="{53DB2DC1-006D-4480-B974-3013758BC2D6}"/>
          </ac:spMkLst>
        </pc:spChg>
        <pc:spChg chg="del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45" creationId="{244ECB52-1DA3-49B3-8122-7826629574F9}"/>
          </ac:spMkLst>
        </pc:spChg>
        <pc:spChg chg="mod">
          <ac:chgData name="Pedro Targa" userId="331e81ed76696927" providerId="LiveId" clId="{023037B8-86D4-4292-B88B-E0A55055282C}" dt="2022-10-04T01:23:54.924" v="528" actId="1076"/>
          <ac:spMkLst>
            <pc:docMk/>
            <pc:sldMk cId="702021533" sldId="292"/>
            <ac:spMk id="57" creationId="{02D05003-2D1B-E33A-7B6B-F426A2224EC9}"/>
          </ac:spMkLst>
        </pc:spChg>
        <pc:spChg chg="mod">
          <ac:chgData name="Pedro Targa" userId="331e81ed76696927" providerId="LiveId" clId="{023037B8-86D4-4292-B88B-E0A55055282C}" dt="2022-10-04T01:41:45.443" v="728" actId="208"/>
          <ac:spMkLst>
            <pc:docMk/>
            <pc:sldMk cId="702021533" sldId="292"/>
            <ac:spMk id="58" creationId="{32F48F5E-D453-CD34-BD86-D00A63C71F23}"/>
          </ac:spMkLst>
        </pc:spChg>
        <pc:spChg chg="del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66" creationId="{E5CDF367-2E46-DC08-A799-A1EFDA3A387D}"/>
          </ac:spMkLst>
        </pc:spChg>
        <pc:spChg chg="del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67" creationId="{4FAEB84E-FCE1-ED8F-7782-9B46AB9BECA2}"/>
          </ac:spMkLst>
        </pc:spChg>
        <pc:spChg chg="del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84" creationId="{A964986D-81D9-4212-B292-9ECBDE824770}"/>
          </ac:spMkLst>
        </pc:spChg>
        <pc:spChg chg="del">
          <ac:chgData name="Pedro Targa" userId="331e81ed76696927" providerId="LiveId" clId="{023037B8-86D4-4292-B88B-E0A55055282C}" dt="2022-10-04T01:37:54.386" v="661" actId="478"/>
          <ac:spMkLst>
            <pc:docMk/>
            <pc:sldMk cId="702021533" sldId="292"/>
            <ac:spMk id="85" creationId="{936A8164-ED3D-4305-A24D-B9365E626A25}"/>
          </ac:spMkLst>
        </pc:spChg>
        <pc:picChg chg="add mod">
          <ac:chgData name="Pedro Targa" userId="331e81ed76696927" providerId="LiveId" clId="{023037B8-86D4-4292-B88B-E0A55055282C}" dt="2022-10-04T01:46:50.597" v="771" actId="1076"/>
          <ac:picMkLst>
            <pc:docMk/>
            <pc:sldMk cId="702021533" sldId="292"/>
            <ac:picMk id="36" creationId="{90008705-D3F5-7E46-4859-A9C5848C4E81}"/>
          </ac:picMkLst>
        </pc:picChg>
      </pc:sldChg>
      <pc:sldChg chg="addSp delSp modSp add mod modTransition">
        <pc:chgData name="Pedro Targa" userId="331e81ed76696927" providerId="LiveId" clId="{023037B8-86D4-4292-B88B-E0A55055282C}" dt="2022-10-04T01:48:22.355" v="774" actId="1076"/>
        <pc:sldMkLst>
          <pc:docMk/>
          <pc:sldMk cId="1500687515" sldId="293"/>
        </pc:sldMkLst>
        <pc:spChg chg="add del mod">
          <ac:chgData name="Pedro Targa" userId="331e81ed76696927" providerId="LiveId" clId="{023037B8-86D4-4292-B88B-E0A55055282C}" dt="2022-10-04T01:38:07.835" v="667" actId="478"/>
          <ac:spMkLst>
            <pc:docMk/>
            <pc:sldMk cId="1500687515" sldId="293"/>
            <ac:spMk id="3" creationId="{17B80641-5CF2-AF22-4400-1820F09895EA}"/>
          </ac:spMkLst>
        </pc:spChg>
        <pc:spChg chg="add del mod">
          <ac:chgData name="Pedro Targa" userId="331e81ed76696927" providerId="LiveId" clId="{023037B8-86D4-4292-B88B-E0A55055282C}" dt="2022-10-04T01:38:07.835" v="667" actId="478"/>
          <ac:spMkLst>
            <pc:docMk/>
            <pc:sldMk cId="1500687515" sldId="293"/>
            <ac:spMk id="5" creationId="{986CE0C5-DFD8-9428-EEA7-26D2DB8C688D}"/>
          </ac:spMkLst>
        </pc:spChg>
        <pc:spChg chg="add del mod">
          <ac:chgData name="Pedro Targa" userId="331e81ed76696927" providerId="LiveId" clId="{023037B8-86D4-4292-B88B-E0A55055282C}" dt="2022-10-04T01:38:07.835" v="667" actId="478"/>
          <ac:spMkLst>
            <pc:docMk/>
            <pc:sldMk cId="1500687515" sldId="293"/>
            <ac:spMk id="7" creationId="{8627A27E-C0EA-81FF-7BA4-7A09073B9B98}"/>
          </ac:spMkLst>
        </pc:spChg>
        <pc:spChg chg="add del mod">
          <ac:chgData name="Pedro Targa" userId="331e81ed76696927" providerId="LiveId" clId="{023037B8-86D4-4292-B88B-E0A55055282C}" dt="2022-10-04T01:38:07.835" v="667" actId="478"/>
          <ac:spMkLst>
            <pc:docMk/>
            <pc:sldMk cId="1500687515" sldId="293"/>
            <ac:spMk id="9" creationId="{DCBECBA3-C04F-B483-6179-53B46D3B7A98}"/>
          </ac:spMkLst>
        </pc:spChg>
        <pc:spChg chg="add del mod">
          <ac:chgData name="Pedro Targa" userId="331e81ed76696927" providerId="LiveId" clId="{023037B8-86D4-4292-B88B-E0A55055282C}" dt="2022-10-04T01:38:07.835" v="667" actId="478"/>
          <ac:spMkLst>
            <pc:docMk/>
            <pc:sldMk cId="1500687515" sldId="293"/>
            <ac:spMk id="11" creationId="{AB21D4ED-57EB-D3C2-802A-DDDF392C49D4}"/>
          </ac:spMkLst>
        </pc:spChg>
        <pc:spChg chg="add del mod">
          <ac:chgData name="Pedro Targa" userId="331e81ed76696927" providerId="LiveId" clId="{023037B8-86D4-4292-B88B-E0A55055282C}" dt="2022-10-04T01:38:07.835" v="667" actId="478"/>
          <ac:spMkLst>
            <pc:docMk/>
            <pc:sldMk cId="1500687515" sldId="293"/>
            <ac:spMk id="13" creationId="{23E3479C-C3C1-8EDE-E18D-1E723A85B6B9}"/>
          </ac:spMkLst>
        </pc:spChg>
        <pc:spChg chg="add del mod">
          <ac:chgData name="Pedro Targa" userId="331e81ed76696927" providerId="LiveId" clId="{023037B8-86D4-4292-B88B-E0A55055282C}" dt="2022-10-04T01:38:07.835" v="667" actId="478"/>
          <ac:spMkLst>
            <pc:docMk/>
            <pc:sldMk cId="1500687515" sldId="293"/>
            <ac:spMk id="15" creationId="{E61D8531-D8DC-8743-A5BD-B8F98BB52350}"/>
          </ac:spMkLst>
        </pc:spChg>
        <pc:spChg chg="add del mod">
          <ac:chgData name="Pedro Targa" userId="331e81ed76696927" providerId="LiveId" clId="{023037B8-86D4-4292-B88B-E0A55055282C}" dt="2022-10-04T01:38:07.835" v="667" actId="478"/>
          <ac:spMkLst>
            <pc:docMk/>
            <pc:sldMk cId="1500687515" sldId="293"/>
            <ac:spMk id="17" creationId="{ED880FF5-233E-42B9-329A-B021E85F8A7A}"/>
          </ac:spMkLst>
        </pc:spChg>
        <pc:spChg chg="mod">
          <ac:chgData name="Pedro Targa" userId="331e81ed76696927" providerId="LiveId" clId="{023037B8-86D4-4292-B88B-E0A55055282C}" dt="2022-10-04T01:40:33.837" v="715" actId="207"/>
          <ac:spMkLst>
            <pc:docMk/>
            <pc:sldMk cId="1500687515" sldId="293"/>
            <ac:spMk id="18" creationId="{B2F02A22-56A3-42EF-908D-D2912537BFCB}"/>
          </ac:spMkLst>
        </pc:spChg>
        <pc:spChg chg="mod">
          <ac:chgData name="Pedro Targa" userId="331e81ed76696927" providerId="LiveId" clId="{023037B8-86D4-4292-B88B-E0A55055282C}" dt="2022-10-04T01:41:22.802" v="722" actId="208"/>
          <ac:spMkLst>
            <pc:docMk/>
            <pc:sldMk cId="1500687515" sldId="293"/>
            <ac:spMk id="19" creationId="{BB500843-B3EC-400A-ACDA-E2D1492353C4}"/>
          </ac:spMkLst>
        </pc:spChg>
        <pc:spChg chg="mod">
          <ac:chgData name="Pedro Targa" userId="331e81ed76696927" providerId="LiveId" clId="{023037B8-86D4-4292-B88B-E0A55055282C}" dt="2022-10-04T01:38:54.283" v="691" actId="20577"/>
          <ac:spMkLst>
            <pc:docMk/>
            <pc:sldMk cId="1500687515" sldId="293"/>
            <ac:spMk id="20" creationId="{25588404-8416-465D-8076-FA0F5968D6E9}"/>
          </ac:spMkLst>
        </pc:spChg>
        <pc:spChg chg="mod">
          <ac:chgData name="Pedro Targa" userId="331e81ed76696927" providerId="LiveId" clId="{023037B8-86D4-4292-B88B-E0A55055282C}" dt="2022-10-04T01:39:01.808" v="696" actId="20577"/>
          <ac:spMkLst>
            <pc:docMk/>
            <pc:sldMk cId="1500687515" sldId="293"/>
            <ac:spMk id="21" creationId="{4DC88F6D-5AD1-4E30-A2A7-09616FFB96E8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22" creationId="{BB7D9F0F-05D2-DE48-73EB-6158A4ACAA21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23" creationId="{2443E454-462A-4D56-FD48-C8BF94D3356C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24" creationId="{F248565D-0D63-7079-A6E2-453B75468388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25" creationId="{22510756-A343-4BD8-EF4D-32660FD95E42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26" creationId="{E6A6E2C2-C705-0541-7736-70F242CBCC7A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27" creationId="{7F59E82F-7E6E-BA92-61B9-F5FFF23C0D7C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28" creationId="{29DB7553-CE38-9EB5-E6C4-86D44479D2EC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29" creationId="{52CB9A16-B26A-AE1D-EBF2-FD9D0BA52380}"/>
          </ac:spMkLst>
        </pc:spChg>
        <pc:spChg chg="mod">
          <ac:chgData name="Pedro Targa" userId="331e81ed76696927" providerId="LiveId" clId="{023037B8-86D4-4292-B88B-E0A55055282C}" dt="2022-10-04T01:39:32.016" v="706" actId="14100"/>
          <ac:spMkLst>
            <pc:docMk/>
            <pc:sldMk cId="1500687515" sldId="293"/>
            <ac:spMk id="30" creationId="{53DC234D-BFFC-420A-AF40-5BB71C330D0A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31" creationId="{45043E71-A53F-004A-AB93-23348475CC4C}"/>
          </ac:spMkLst>
        </pc:spChg>
        <pc:spChg chg="del mod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32" creationId="{E8694CB6-8810-4204-95A5-8923D3F12CEF}"/>
          </ac:spMkLst>
        </pc:spChg>
        <pc:spChg chg="del mod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33" creationId="{5EF251BE-2210-4018-A5B5-22C7E5B8C3DE}"/>
          </ac:spMkLst>
        </pc:spChg>
        <pc:spChg chg="add del mod">
          <ac:chgData name="Pedro Targa" userId="331e81ed76696927" providerId="LiveId" clId="{023037B8-86D4-4292-B88B-E0A55055282C}" dt="2022-10-04T01:38:05.444" v="666"/>
          <ac:spMkLst>
            <pc:docMk/>
            <pc:sldMk cId="1500687515" sldId="293"/>
            <ac:spMk id="34" creationId="{FC2D2384-72B2-FB4C-687C-1DAFF5C6FEB1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35" creationId="{3722F798-35DF-1539-AAA8-2E708269F165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36" creationId="{FB12B786-CF92-27B5-A70F-F1BA0C3C0C89}"/>
          </ac:spMkLst>
        </pc:spChg>
        <pc:spChg chg="add mod">
          <ac:chgData name="Pedro Targa" userId="331e81ed76696927" providerId="LiveId" clId="{023037B8-86D4-4292-B88B-E0A55055282C}" dt="2022-10-04T01:45:06.474" v="748" actId="207"/>
          <ac:spMkLst>
            <pc:docMk/>
            <pc:sldMk cId="1500687515" sldId="293"/>
            <ac:spMk id="37" creationId="{E33F310A-029E-A572-2CD9-0A9B0F4D0BD0}"/>
          </ac:spMkLst>
        </pc:spChg>
        <pc:spChg chg="del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38" creationId="{4217F314-885B-4E79-856F-7870D2DE8369}"/>
          </ac:spMkLst>
        </pc:spChg>
        <pc:spChg chg="del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39" creationId="{AF13AF4C-1B15-4E21-9913-7EFB3D2EE655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40" creationId="{D9FA2BDB-C193-48CD-988C-8BD00D646393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41" creationId="{C2991FBF-52B3-F817-8011-04E5CFAC64BD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42" creationId="{E3568DE7-31DF-C52D-00F7-36385F3E992B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43" creationId="{B8AA3F12-1328-BA5B-9215-80157AF44C42}"/>
          </ac:spMkLst>
        </pc:spChg>
        <pc:spChg chg="del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44" creationId="{53DB2DC1-006D-4480-B974-3013758BC2D6}"/>
          </ac:spMkLst>
        </pc:spChg>
        <pc:spChg chg="del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45" creationId="{244ECB52-1DA3-49B3-8122-7826629574F9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46" creationId="{2D4D987C-1FE4-F02B-FCD0-019CEA597378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47" creationId="{B7198C19-6955-4383-4E24-C8135E4120E3}"/>
          </ac:spMkLst>
        </pc:spChg>
        <pc:spChg chg="add mod">
          <ac:chgData name="Pedro Targa" userId="331e81ed76696927" providerId="LiveId" clId="{023037B8-86D4-4292-B88B-E0A55055282C}" dt="2022-10-04T01:38:08.193" v="668"/>
          <ac:spMkLst>
            <pc:docMk/>
            <pc:sldMk cId="1500687515" sldId="293"/>
            <ac:spMk id="48" creationId="{DA2AFBD5-5963-2A95-A848-DB4309282B8E}"/>
          </ac:spMkLst>
        </pc:spChg>
        <pc:spChg chg="mod">
          <ac:chgData name="Pedro Targa" userId="331e81ed76696927" providerId="LiveId" clId="{023037B8-86D4-4292-B88B-E0A55055282C}" dt="2022-10-04T01:24:24.821" v="535" actId="14100"/>
          <ac:spMkLst>
            <pc:docMk/>
            <pc:sldMk cId="1500687515" sldId="293"/>
            <ac:spMk id="57" creationId="{02D05003-2D1B-E33A-7B6B-F426A2224EC9}"/>
          </ac:spMkLst>
        </pc:spChg>
        <pc:spChg chg="mod">
          <ac:chgData name="Pedro Targa" userId="331e81ed76696927" providerId="LiveId" clId="{023037B8-86D4-4292-B88B-E0A55055282C}" dt="2022-10-04T01:41:51.860" v="730" actId="208"/>
          <ac:spMkLst>
            <pc:docMk/>
            <pc:sldMk cId="1500687515" sldId="293"/>
            <ac:spMk id="58" creationId="{32F48F5E-D453-CD34-BD86-D00A63C71F23}"/>
          </ac:spMkLst>
        </pc:spChg>
        <pc:spChg chg="del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66" creationId="{E5CDF367-2E46-DC08-A799-A1EFDA3A387D}"/>
          </ac:spMkLst>
        </pc:spChg>
        <pc:spChg chg="del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67" creationId="{4FAEB84E-FCE1-ED8F-7782-9B46AB9BECA2}"/>
          </ac:spMkLst>
        </pc:spChg>
        <pc:spChg chg="del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84" creationId="{A964986D-81D9-4212-B292-9ECBDE824770}"/>
          </ac:spMkLst>
        </pc:spChg>
        <pc:spChg chg="del">
          <ac:chgData name="Pedro Targa" userId="331e81ed76696927" providerId="LiveId" clId="{023037B8-86D4-4292-B88B-E0A55055282C}" dt="2022-10-04T01:38:04.307" v="664" actId="478"/>
          <ac:spMkLst>
            <pc:docMk/>
            <pc:sldMk cId="1500687515" sldId="293"/>
            <ac:spMk id="85" creationId="{936A8164-ED3D-4305-A24D-B9365E626A25}"/>
          </ac:spMkLst>
        </pc:spChg>
        <pc:picChg chg="add mod">
          <ac:chgData name="Pedro Targa" userId="331e81ed76696927" providerId="LiveId" clId="{023037B8-86D4-4292-B88B-E0A55055282C}" dt="2022-10-04T01:48:22.355" v="774" actId="1076"/>
          <ac:picMkLst>
            <pc:docMk/>
            <pc:sldMk cId="1500687515" sldId="293"/>
            <ac:picMk id="50" creationId="{2890E036-47A7-47C0-A63D-E0908A3A7982}"/>
          </ac:picMkLst>
        </pc:picChg>
      </pc:sldChg>
      <pc:sldChg chg="addSp delSp modSp add mod modTransition">
        <pc:chgData name="Pedro Targa" userId="331e81ed76696927" providerId="LiveId" clId="{023037B8-86D4-4292-B88B-E0A55055282C}" dt="2022-10-04T01:48:53.149" v="778" actId="1076"/>
        <pc:sldMkLst>
          <pc:docMk/>
          <pc:sldMk cId="985754432" sldId="294"/>
        </pc:sldMkLst>
        <pc:spChg chg="add del mod">
          <ac:chgData name="Pedro Targa" userId="331e81ed76696927" providerId="LiveId" clId="{023037B8-86D4-4292-B88B-E0A55055282C}" dt="2022-10-04T01:38:20.088" v="673" actId="478"/>
          <ac:spMkLst>
            <pc:docMk/>
            <pc:sldMk cId="985754432" sldId="294"/>
            <ac:spMk id="3" creationId="{DF1EB9F1-A2A1-382B-9272-81F08F8E8776}"/>
          </ac:spMkLst>
        </pc:spChg>
        <pc:spChg chg="add del mod">
          <ac:chgData name="Pedro Targa" userId="331e81ed76696927" providerId="LiveId" clId="{023037B8-86D4-4292-B88B-E0A55055282C}" dt="2022-10-04T01:38:20.088" v="673" actId="478"/>
          <ac:spMkLst>
            <pc:docMk/>
            <pc:sldMk cId="985754432" sldId="294"/>
            <ac:spMk id="5" creationId="{417ABBED-16E0-6731-0243-983409FAB15E}"/>
          </ac:spMkLst>
        </pc:spChg>
        <pc:spChg chg="add del mod">
          <ac:chgData name="Pedro Targa" userId="331e81ed76696927" providerId="LiveId" clId="{023037B8-86D4-4292-B88B-E0A55055282C}" dt="2022-10-04T01:38:20.088" v="673" actId="478"/>
          <ac:spMkLst>
            <pc:docMk/>
            <pc:sldMk cId="985754432" sldId="294"/>
            <ac:spMk id="7" creationId="{9552542D-3A3C-3C93-243B-009EBB4F9783}"/>
          </ac:spMkLst>
        </pc:spChg>
        <pc:spChg chg="add del mod">
          <ac:chgData name="Pedro Targa" userId="331e81ed76696927" providerId="LiveId" clId="{023037B8-86D4-4292-B88B-E0A55055282C}" dt="2022-10-04T01:38:20.088" v="673" actId="478"/>
          <ac:spMkLst>
            <pc:docMk/>
            <pc:sldMk cId="985754432" sldId="294"/>
            <ac:spMk id="9" creationId="{B609897C-462D-2766-E1F8-0876FC854C34}"/>
          </ac:spMkLst>
        </pc:spChg>
        <pc:spChg chg="add del mod">
          <ac:chgData name="Pedro Targa" userId="331e81ed76696927" providerId="LiveId" clId="{023037B8-86D4-4292-B88B-E0A55055282C}" dt="2022-10-04T01:38:20.088" v="673" actId="478"/>
          <ac:spMkLst>
            <pc:docMk/>
            <pc:sldMk cId="985754432" sldId="294"/>
            <ac:spMk id="11" creationId="{395ECBC0-C992-AC54-905B-07442DD31852}"/>
          </ac:spMkLst>
        </pc:spChg>
        <pc:spChg chg="add del mod">
          <ac:chgData name="Pedro Targa" userId="331e81ed76696927" providerId="LiveId" clId="{023037B8-86D4-4292-B88B-E0A55055282C}" dt="2022-10-04T01:38:20.088" v="673" actId="478"/>
          <ac:spMkLst>
            <pc:docMk/>
            <pc:sldMk cId="985754432" sldId="294"/>
            <ac:spMk id="13" creationId="{94862449-4069-FA00-B51F-B174FC438276}"/>
          </ac:spMkLst>
        </pc:spChg>
        <pc:spChg chg="add del mod">
          <ac:chgData name="Pedro Targa" userId="331e81ed76696927" providerId="LiveId" clId="{023037B8-86D4-4292-B88B-E0A55055282C}" dt="2022-10-04T01:38:20.088" v="673" actId="478"/>
          <ac:spMkLst>
            <pc:docMk/>
            <pc:sldMk cId="985754432" sldId="294"/>
            <ac:spMk id="15" creationId="{55C86B25-70CC-DCF6-EE36-8FA4652B7B30}"/>
          </ac:spMkLst>
        </pc:spChg>
        <pc:spChg chg="add del mod">
          <ac:chgData name="Pedro Targa" userId="331e81ed76696927" providerId="LiveId" clId="{023037B8-86D4-4292-B88B-E0A55055282C}" dt="2022-10-04T01:38:20.088" v="673" actId="478"/>
          <ac:spMkLst>
            <pc:docMk/>
            <pc:sldMk cId="985754432" sldId="294"/>
            <ac:spMk id="17" creationId="{5786B5E5-DE4C-9344-D100-71AAE7970972}"/>
          </ac:spMkLst>
        </pc:spChg>
        <pc:spChg chg="mod">
          <ac:chgData name="Pedro Targa" userId="331e81ed76696927" providerId="LiveId" clId="{023037B8-86D4-4292-B88B-E0A55055282C}" dt="2022-10-04T01:40:29.673" v="714" actId="207"/>
          <ac:spMkLst>
            <pc:docMk/>
            <pc:sldMk cId="985754432" sldId="294"/>
            <ac:spMk id="18" creationId="{B2F02A22-56A3-42EF-908D-D2912537BFCB}"/>
          </ac:spMkLst>
        </pc:spChg>
        <pc:spChg chg="mod">
          <ac:chgData name="Pedro Targa" userId="331e81ed76696927" providerId="LiveId" clId="{023037B8-86D4-4292-B88B-E0A55055282C}" dt="2022-10-04T01:41:28.931" v="724" actId="208"/>
          <ac:spMkLst>
            <pc:docMk/>
            <pc:sldMk cId="985754432" sldId="294"/>
            <ac:spMk id="19" creationId="{BB500843-B3EC-400A-ACDA-E2D1492353C4}"/>
          </ac:spMkLst>
        </pc:spChg>
        <pc:spChg chg="mod">
          <ac:chgData name="Pedro Targa" userId="331e81ed76696927" providerId="LiveId" clId="{023037B8-86D4-4292-B88B-E0A55055282C}" dt="2022-10-04T01:39:09.258" v="700" actId="20577"/>
          <ac:spMkLst>
            <pc:docMk/>
            <pc:sldMk cId="985754432" sldId="294"/>
            <ac:spMk id="20" creationId="{25588404-8416-465D-8076-FA0F5968D6E9}"/>
          </ac:spMkLst>
        </pc:spChg>
        <pc:spChg chg="mod">
          <ac:chgData name="Pedro Targa" userId="331e81ed76696927" providerId="LiveId" clId="{023037B8-86D4-4292-B88B-E0A55055282C}" dt="2022-10-04T01:39:04.458" v="697" actId="20577"/>
          <ac:spMkLst>
            <pc:docMk/>
            <pc:sldMk cId="985754432" sldId="294"/>
            <ac:spMk id="21" creationId="{4DC88F6D-5AD1-4E30-A2A7-09616FFB96E8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22" creationId="{F3E727F1-16B3-4F9F-41C6-9B1D8886FA7D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23" creationId="{712E6D5C-A00D-A349-5002-87E56C68F978}"/>
          </ac:spMkLst>
        </pc:spChg>
        <pc:spChg chg="add mod">
          <ac:chgData name="Pedro Targa" userId="331e81ed76696927" providerId="LiveId" clId="{023037B8-86D4-4292-B88B-E0A55055282C}" dt="2022-10-04T01:45:10.395" v="749" actId="207"/>
          <ac:spMkLst>
            <pc:docMk/>
            <pc:sldMk cId="985754432" sldId="294"/>
            <ac:spMk id="24" creationId="{FBD2630C-13A5-5866-34F6-BE9087EFDDBB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25" creationId="{414B05A3-CA33-7F80-46EA-D5C8968954FB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26" creationId="{41BC8B76-62CE-A354-13C6-C81CC87F0FBA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27" creationId="{10E3C705-C420-B07A-A4D9-771C0C8FF90D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28" creationId="{671D3296-C106-3A5F-33EE-B57B44C937AF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29" creationId="{245978E7-3C5B-69ED-ABC1-F8F68AFF5029}"/>
          </ac:spMkLst>
        </pc:spChg>
        <pc:spChg chg="mod">
          <ac:chgData name="Pedro Targa" userId="331e81ed76696927" providerId="LiveId" clId="{023037B8-86D4-4292-B88B-E0A55055282C}" dt="2022-10-04T01:39:22.294" v="704"/>
          <ac:spMkLst>
            <pc:docMk/>
            <pc:sldMk cId="985754432" sldId="294"/>
            <ac:spMk id="30" creationId="{53DC234D-BFFC-420A-AF40-5BB71C330D0A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31" creationId="{324F24C1-BADB-AB3E-CE7F-36CC61C9F11B}"/>
          </ac:spMkLst>
        </pc:spChg>
        <pc:spChg chg="del mod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32" creationId="{E8694CB6-8810-4204-95A5-8923D3F12CEF}"/>
          </ac:spMkLst>
        </pc:spChg>
        <pc:spChg chg="del mod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33" creationId="{5EF251BE-2210-4018-A5B5-22C7E5B8C3DE}"/>
          </ac:spMkLst>
        </pc:spChg>
        <pc:spChg chg="add mod">
          <ac:chgData name="Pedro Targa" userId="331e81ed76696927" providerId="LiveId" clId="{023037B8-86D4-4292-B88B-E0A55055282C}" dt="2022-10-04T01:38:20.490" v="674"/>
          <ac:spMkLst>
            <pc:docMk/>
            <pc:sldMk cId="985754432" sldId="294"/>
            <ac:spMk id="34" creationId="{BBA5E37C-6661-045D-4656-F3F120CE516E}"/>
          </ac:spMkLst>
        </pc:spChg>
        <pc:spChg chg="del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38" creationId="{4217F314-885B-4E79-856F-7870D2DE8369}"/>
          </ac:spMkLst>
        </pc:spChg>
        <pc:spChg chg="del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39" creationId="{AF13AF4C-1B15-4E21-9913-7EFB3D2EE655}"/>
          </ac:spMkLst>
        </pc:spChg>
        <pc:spChg chg="del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44" creationId="{53DB2DC1-006D-4480-B974-3013758BC2D6}"/>
          </ac:spMkLst>
        </pc:spChg>
        <pc:spChg chg="del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45" creationId="{244ECB52-1DA3-49B3-8122-7826629574F9}"/>
          </ac:spMkLst>
        </pc:spChg>
        <pc:spChg chg="mod">
          <ac:chgData name="Pedro Targa" userId="331e81ed76696927" providerId="LiveId" clId="{023037B8-86D4-4292-B88B-E0A55055282C}" dt="2022-10-04T01:27:03.010" v="554" actId="14100"/>
          <ac:spMkLst>
            <pc:docMk/>
            <pc:sldMk cId="985754432" sldId="294"/>
            <ac:spMk id="57" creationId="{02D05003-2D1B-E33A-7B6B-F426A2224EC9}"/>
          </ac:spMkLst>
        </pc:spChg>
        <pc:spChg chg="mod">
          <ac:chgData name="Pedro Targa" userId="331e81ed76696927" providerId="LiveId" clId="{023037B8-86D4-4292-B88B-E0A55055282C}" dt="2022-10-04T01:41:59.370" v="732" actId="208"/>
          <ac:spMkLst>
            <pc:docMk/>
            <pc:sldMk cId="985754432" sldId="294"/>
            <ac:spMk id="58" creationId="{32F48F5E-D453-CD34-BD86-D00A63C71F23}"/>
          </ac:spMkLst>
        </pc:spChg>
        <pc:spChg chg="del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66" creationId="{E5CDF367-2E46-DC08-A799-A1EFDA3A387D}"/>
          </ac:spMkLst>
        </pc:spChg>
        <pc:spChg chg="del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67" creationId="{4FAEB84E-FCE1-ED8F-7782-9B46AB9BECA2}"/>
          </ac:spMkLst>
        </pc:spChg>
        <pc:spChg chg="del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84" creationId="{A964986D-81D9-4212-B292-9ECBDE824770}"/>
          </ac:spMkLst>
        </pc:spChg>
        <pc:spChg chg="del">
          <ac:chgData name="Pedro Targa" userId="331e81ed76696927" providerId="LiveId" clId="{023037B8-86D4-4292-B88B-E0A55055282C}" dt="2022-10-04T01:38:16.397" v="672" actId="478"/>
          <ac:spMkLst>
            <pc:docMk/>
            <pc:sldMk cId="985754432" sldId="294"/>
            <ac:spMk id="85" creationId="{936A8164-ED3D-4305-A24D-B9365E626A25}"/>
          </ac:spMkLst>
        </pc:spChg>
        <pc:picChg chg="add mod">
          <ac:chgData name="Pedro Targa" userId="331e81ed76696927" providerId="LiveId" clId="{023037B8-86D4-4292-B88B-E0A55055282C}" dt="2022-10-04T01:48:53.149" v="778" actId="1076"/>
          <ac:picMkLst>
            <pc:docMk/>
            <pc:sldMk cId="985754432" sldId="294"/>
            <ac:picMk id="36" creationId="{8AFE9D31-952D-8C6D-3A6C-2CB81FDEBB24}"/>
          </ac:picMkLst>
        </pc:picChg>
      </pc:sldChg>
      <pc:sldChg chg="addSp delSp modSp new mod modTransition">
        <pc:chgData name="Pedro Targa" userId="331e81ed76696927" providerId="LiveId" clId="{023037B8-86D4-4292-B88B-E0A55055282C}" dt="2022-10-04T02:09:50.122" v="1023"/>
        <pc:sldMkLst>
          <pc:docMk/>
          <pc:sldMk cId="1915911350" sldId="295"/>
        </pc:sldMkLst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2" creationId="{55652967-E789-245B-ECD8-2B5C8D4F7488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3" creationId="{D066B13E-E040-ABCB-C812-4C3C4335296B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4" creationId="{518F3A53-DA2C-B371-D99A-25A7D0BF91F7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5" creationId="{6D286463-F86C-5C0D-B1AC-BC1F34B2515E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6" creationId="{6D352DB2-23C4-C2A0-81AD-64EC5663D609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7" creationId="{BFEA2AC4-8621-0D1E-AF8C-E0A8B34A1EDE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8" creationId="{B813E9DA-0314-5B68-5520-36A0DF658611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9" creationId="{964361C0-03BF-6E0E-24F9-9C1405C52C94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0" creationId="{D3F7A9E8-3BAC-FB53-4F19-A371560FE670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1" creationId="{9F3E1FC6-FACB-E7FF-4F5D-834B4AB767B7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2" creationId="{307FAE59-C1E8-C3E9-817A-9F3995295D9B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3" creationId="{F48B10DE-15A9-4E9C-9266-9606ED92A898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4" creationId="{8FE736BD-AC62-2DEF-A2CA-387EC7B017ED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5" creationId="{69E80B2A-82CD-384E-B8D7-160ED64537D2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6" creationId="{F487D080-1203-0937-07B4-E5B942CC4B64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7" creationId="{5069E13D-1C37-38CC-31A8-215D09469643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8" creationId="{15C37B17-C578-EEFD-7CCB-5A0B8DB552D2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19" creationId="{6997DDA6-13E9-E6CE-53C4-FCB16463DAAE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20" creationId="{813F08D4-A1E2-B7B6-A32A-412CDF8FA98E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21" creationId="{B2C0D9C9-6057-2D94-D362-F730F9F71E12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22" creationId="{C6CF3E39-6B46-B99D-0FF6-4DCAFD72C557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23" creationId="{6B8C949C-6EA1-945A-E9A8-044924E17F65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24" creationId="{43A201AC-D2E0-0460-FF25-858511D6E351}"/>
          </ac:spMkLst>
        </pc:spChg>
        <pc:spChg chg="del">
          <ac:chgData name="Pedro Targa" userId="331e81ed76696927" providerId="LiveId" clId="{023037B8-86D4-4292-B88B-E0A55055282C}" dt="2022-10-04T01:51:00.193" v="781" actId="478"/>
          <ac:spMkLst>
            <pc:docMk/>
            <pc:sldMk cId="1915911350" sldId="295"/>
            <ac:spMk id="25" creationId="{0DEB28BC-4BD5-4768-4F54-841686C0186E}"/>
          </ac:spMkLst>
        </pc:spChg>
        <pc:spChg chg="mod">
          <ac:chgData name="Pedro Targa" userId="331e81ed76696927" providerId="LiveId" clId="{023037B8-86D4-4292-B88B-E0A55055282C}" dt="2022-10-04T01:52:38.818" v="824" actId="14100"/>
          <ac:spMkLst>
            <pc:docMk/>
            <pc:sldMk cId="1915911350" sldId="295"/>
            <ac:spMk id="26" creationId="{1EBC25BB-F89A-F2DD-8AE7-5993FA59DB22}"/>
          </ac:spMkLst>
        </pc:spChg>
        <pc:spChg chg="add del mod">
          <ac:chgData name="Pedro Targa" userId="331e81ed76696927" providerId="LiveId" clId="{023037B8-86D4-4292-B88B-E0A55055282C}" dt="2022-10-04T01:52:59.138" v="827"/>
          <ac:spMkLst>
            <pc:docMk/>
            <pc:sldMk cId="1915911350" sldId="295"/>
            <ac:spMk id="29" creationId="{605F292E-AA99-C1BD-E047-141A89E90132}"/>
          </ac:spMkLst>
        </pc:spChg>
        <pc:picChg chg="add mod">
          <ac:chgData name="Pedro Targa" userId="331e81ed76696927" providerId="LiveId" clId="{023037B8-86D4-4292-B88B-E0A55055282C}" dt="2022-10-04T01:53:01.980" v="828" actId="1076"/>
          <ac:picMkLst>
            <pc:docMk/>
            <pc:sldMk cId="1915911350" sldId="295"/>
            <ac:picMk id="28" creationId="{8CEE5225-C766-38AD-3898-D7DE8F9D2DDE}"/>
          </ac:picMkLst>
        </pc:picChg>
      </pc:sldChg>
      <pc:sldChg chg="addSp delSp modSp new mod modTransition">
        <pc:chgData name="Pedro Targa" userId="331e81ed76696927" providerId="LiveId" clId="{023037B8-86D4-4292-B88B-E0A55055282C}" dt="2022-10-04T02:09:50.122" v="1023"/>
        <pc:sldMkLst>
          <pc:docMk/>
          <pc:sldMk cId="4090921719" sldId="296"/>
        </pc:sldMkLst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2" creationId="{43AF81B9-E30F-2F23-3900-8540E077802C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3" creationId="{0A5FCF2A-3AB3-701C-AD49-1FC22A4D205F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4" creationId="{74678DE2-2922-63DB-3E60-430D375C2F58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5" creationId="{1EC5C337-E388-DFCF-A461-7863F6896E9A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6" creationId="{CD298C94-C2A3-4054-6286-88830E4F6789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7" creationId="{50CA8A45-2DC0-BF0F-DA09-B4BA6D265742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8" creationId="{7E04AC0D-26B3-D3AD-3EA1-FFD08D30778C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9" creationId="{563F6EB0-8522-8812-FDA6-BE25337D8656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0" creationId="{35715C59-B5DE-E800-705A-1996AB3C6C29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1" creationId="{6EE2B44F-1EC5-10B6-4589-5B39DA45E612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2" creationId="{5CFA970E-5C9A-9CF0-6680-EADA38CBF1D4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3" creationId="{7CFAF258-2DC3-7CE3-97C2-2B711B809CB0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4" creationId="{1AE877F1-A31E-BB0E-6019-B6449000D1C3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5" creationId="{C62B7850-EBFD-1C13-41E1-A4EB81E4EB00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6" creationId="{CA90A9DE-2A95-107D-B4D3-BF7219430AD7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7" creationId="{2C792673-30BB-5618-7DFF-0455A172DE61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8" creationId="{978549F0-C680-FA7D-FA14-50BBE2758D26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19" creationId="{1B32372D-008C-70B6-DCB2-27EFAF189969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20" creationId="{D4589353-BF87-EC6B-BCE6-C5C728C7B654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21" creationId="{1A09A585-3BBD-9C5B-3036-2B827DAD6FB5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22" creationId="{FD339641-80F9-2C8F-17BD-4F913E541719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23" creationId="{5F9C81A4-FBF4-07CE-9AAC-774A6AD0E273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24" creationId="{6B4AE432-003D-5E49-7942-BC3EDDCADEA4}"/>
          </ac:spMkLst>
        </pc:spChg>
        <pc:spChg chg="del">
          <ac:chgData name="Pedro Targa" userId="331e81ed76696927" providerId="LiveId" clId="{023037B8-86D4-4292-B88B-E0A55055282C}" dt="2022-10-04T01:53:23.764" v="831" actId="478"/>
          <ac:spMkLst>
            <pc:docMk/>
            <pc:sldMk cId="4090921719" sldId="296"/>
            <ac:spMk id="25" creationId="{6063E59D-E7EB-D350-9711-E578808BE717}"/>
          </ac:spMkLst>
        </pc:spChg>
        <pc:spChg chg="mod">
          <ac:chgData name="Pedro Targa" userId="331e81ed76696927" providerId="LiveId" clId="{023037B8-86D4-4292-B88B-E0A55055282C}" dt="2022-10-04T02:05:46.982" v="859" actId="1076"/>
          <ac:spMkLst>
            <pc:docMk/>
            <pc:sldMk cId="4090921719" sldId="296"/>
            <ac:spMk id="26" creationId="{DCCF6E5F-5CEC-A44C-A86A-CC4B51331666}"/>
          </ac:spMkLst>
        </pc:spChg>
        <pc:spChg chg="add mod">
          <ac:chgData name="Pedro Targa" userId="331e81ed76696927" providerId="LiveId" clId="{023037B8-86D4-4292-B88B-E0A55055282C}" dt="2022-10-04T02:09:01.930" v="1007" actId="1076"/>
          <ac:spMkLst>
            <pc:docMk/>
            <pc:sldMk cId="4090921719" sldId="296"/>
            <ac:spMk id="29" creationId="{0733019D-3248-0743-B877-83551F700B0A}"/>
          </ac:spMkLst>
        </pc:spChg>
        <pc:spChg chg="add mod">
          <ac:chgData name="Pedro Targa" userId="331e81ed76696927" providerId="LiveId" clId="{023037B8-86D4-4292-B88B-E0A55055282C}" dt="2022-10-04T02:09:07.149" v="1008" actId="1076"/>
          <ac:spMkLst>
            <pc:docMk/>
            <pc:sldMk cId="4090921719" sldId="296"/>
            <ac:spMk id="30" creationId="{D073AD4E-6695-436A-167B-6A9C2B251657}"/>
          </ac:spMkLst>
        </pc:spChg>
        <pc:spChg chg="add mod">
          <ac:chgData name="Pedro Targa" userId="331e81ed76696927" providerId="LiveId" clId="{023037B8-86D4-4292-B88B-E0A55055282C}" dt="2022-10-04T02:09:19.140" v="1018" actId="20577"/>
          <ac:spMkLst>
            <pc:docMk/>
            <pc:sldMk cId="4090921719" sldId="296"/>
            <ac:spMk id="31" creationId="{AD1C13CA-B1D4-F64C-DB78-D4543226F7C6}"/>
          </ac:spMkLst>
        </pc:spChg>
        <pc:picChg chg="add mod">
          <ac:chgData name="Pedro Targa" userId="331e81ed76696927" providerId="LiveId" clId="{023037B8-86D4-4292-B88B-E0A55055282C}" dt="2022-10-04T02:09:09.490" v="1009" actId="1076"/>
          <ac:picMkLst>
            <pc:docMk/>
            <pc:sldMk cId="4090921719" sldId="296"/>
            <ac:picMk id="28" creationId="{06C56FE5-DCB7-A3F4-D9D2-1B4AA1B6BC97}"/>
          </ac:picMkLst>
        </pc:picChg>
        <pc:picChg chg="add del mod">
          <ac:chgData name="Pedro Targa" userId="331e81ed76696927" providerId="LiveId" clId="{023037B8-86D4-4292-B88B-E0A55055282C}" dt="2022-10-04T02:05:13.686" v="854" actId="478"/>
          <ac:picMkLst>
            <pc:docMk/>
            <pc:sldMk cId="4090921719" sldId="296"/>
            <ac:picMk id="1026" creationId="{69256CBA-95DB-F9E1-733F-DE37DCFC5DDA}"/>
          </ac:picMkLst>
        </pc:picChg>
      </pc:sldChg>
      <pc:sldChg chg="addSp delSp modSp new mod modTransition">
        <pc:chgData name="Pedro Targa" userId="331e81ed76696927" providerId="LiveId" clId="{023037B8-86D4-4292-B88B-E0A55055282C}" dt="2022-10-04T02:09:50.122" v="1023"/>
        <pc:sldMkLst>
          <pc:docMk/>
          <pc:sldMk cId="154825802" sldId="297"/>
        </pc:sldMkLst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2" creationId="{7BF4EB62-084B-FBC8-AA2D-09CCDE27D3F8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3" creationId="{F560D652-3594-038F-451C-E3FC298BAE79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4" creationId="{AAB26EDC-7C15-EC2F-BDE4-9C7E8446A3F9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5" creationId="{CEAF65EB-0DE9-C174-2048-58495C1035A9}"/>
          </ac:spMkLst>
        </pc:spChg>
        <pc:spChg chg="del">
          <ac:chgData name="Pedro Targa" userId="331e81ed76696927" providerId="LiveId" clId="{023037B8-86D4-4292-B88B-E0A55055282C}" dt="2022-10-04T02:06:14.560" v="864" actId="478"/>
          <ac:spMkLst>
            <pc:docMk/>
            <pc:sldMk cId="154825802" sldId="297"/>
            <ac:spMk id="6" creationId="{56ECC6A4-B979-72B9-598A-F0C0BFBBBBE3}"/>
          </ac:spMkLst>
        </pc:spChg>
        <pc:spChg chg="del">
          <ac:chgData name="Pedro Targa" userId="331e81ed76696927" providerId="LiveId" clId="{023037B8-86D4-4292-B88B-E0A55055282C}" dt="2022-10-04T02:06:13.321" v="863" actId="478"/>
          <ac:spMkLst>
            <pc:docMk/>
            <pc:sldMk cId="154825802" sldId="297"/>
            <ac:spMk id="7" creationId="{9995783A-9A14-56B2-09C3-9B2A4C211C71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8" creationId="{1BA0CE35-B963-6AE2-2894-66888CA68F04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9" creationId="{F2E25CC9-8781-8DD2-D0E4-98F46520AC78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10" creationId="{7841A3E5-E435-19B8-72ED-83E50410F174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11" creationId="{ADD79D91-C749-C29C-79B0-8FE39D355A37}"/>
          </ac:spMkLst>
        </pc:spChg>
        <pc:spChg chg="del">
          <ac:chgData name="Pedro Targa" userId="331e81ed76696927" providerId="LiveId" clId="{023037B8-86D4-4292-B88B-E0A55055282C}" dt="2022-10-04T02:06:13.321" v="863" actId="478"/>
          <ac:spMkLst>
            <pc:docMk/>
            <pc:sldMk cId="154825802" sldId="297"/>
            <ac:spMk id="12" creationId="{B99EDEAE-9832-4DD7-54C1-21C1F9E68DEE}"/>
          </ac:spMkLst>
        </pc:spChg>
        <pc:spChg chg="del">
          <ac:chgData name="Pedro Targa" userId="331e81ed76696927" providerId="LiveId" clId="{023037B8-86D4-4292-B88B-E0A55055282C}" dt="2022-10-04T02:06:13.321" v="863" actId="478"/>
          <ac:spMkLst>
            <pc:docMk/>
            <pc:sldMk cId="154825802" sldId="297"/>
            <ac:spMk id="13" creationId="{4FCDCA58-567F-108D-82A2-66B6ED12F24C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14" creationId="{B04CBE8E-F586-8A09-B2B6-636E0727FFE9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15" creationId="{E60175A9-B8AA-E677-D3B0-E619348ECB27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16" creationId="{A28FA230-4BCA-3200-1E86-93FE04486970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17" creationId="{FFDBC240-5932-3FFB-ABD7-9EA62611A03E}"/>
          </ac:spMkLst>
        </pc:spChg>
        <pc:spChg chg="del">
          <ac:chgData name="Pedro Targa" userId="331e81ed76696927" providerId="LiveId" clId="{023037B8-86D4-4292-B88B-E0A55055282C}" dt="2022-10-04T02:06:13.321" v="863" actId="478"/>
          <ac:spMkLst>
            <pc:docMk/>
            <pc:sldMk cId="154825802" sldId="297"/>
            <ac:spMk id="18" creationId="{FFC0263B-1E7D-B1FD-C2DC-4E34E84A6188}"/>
          </ac:spMkLst>
        </pc:spChg>
        <pc:spChg chg="del">
          <ac:chgData name="Pedro Targa" userId="331e81ed76696927" providerId="LiveId" clId="{023037B8-86D4-4292-B88B-E0A55055282C}" dt="2022-10-04T02:06:13.321" v="863" actId="478"/>
          <ac:spMkLst>
            <pc:docMk/>
            <pc:sldMk cId="154825802" sldId="297"/>
            <ac:spMk id="19" creationId="{6A83F001-206D-0EA3-2AAF-C0F5FDE16370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20" creationId="{BF2D3DDD-55CD-CD9D-3604-D34AC3BCD0DB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21" creationId="{6AB9FE70-4283-6CF9-FEA6-FCFFCCDB9FE5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22" creationId="{C291514A-5589-52D5-20B7-562D16FC75BB}"/>
          </ac:spMkLst>
        </pc:spChg>
        <pc:spChg chg="del">
          <ac:chgData name="Pedro Targa" userId="331e81ed76696927" providerId="LiveId" clId="{023037B8-86D4-4292-B88B-E0A55055282C}" dt="2022-10-04T02:06:11.874" v="862" actId="478"/>
          <ac:spMkLst>
            <pc:docMk/>
            <pc:sldMk cId="154825802" sldId="297"/>
            <ac:spMk id="23" creationId="{C301E04C-30FA-EF4A-398A-F76C906E3CA4}"/>
          </ac:spMkLst>
        </pc:spChg>
        <pc:spChg chg="del">
          <ac:chgData name="Pedro Targa" userId="331e81ed76696927" providerId="LiveId" clId="{023037B8-86D4-4292-B88B-E0A55055282C}" dt="2022-10-04T02:06:13.321" v="863" actId="478"/>
          <ac:spMkLst>
            <pc:docMk/>
            <pc:sldMk cId="154825802" sldId="297"/>
            <ac:spMk id="24" creationId="{081C094F-34EE-1A96-FF21-98F30127AD7A}"/>
          </ac:spMkLst>
        </pc:spChg>
        <pc:spChg chg="del">
          <ac:chgData name="Pedro Targa" userId="331e81ed76696927" providerId="LiveId" clId="{023037B8-86D4-4292-B88B-E0A55055282C}" dt="2022-10-04T02:06:13.321" v="863" actId="478"/>
          <ac:spMkLst>
            <pc:docMk/>
            <pc:sldMk cId="154825802" sldId="297"/>
            <ac:spMk id="25" creationId="{96AA5968-3843-E369-2F06-59C6A617C671}"/>
          </ac:spMkLst>
        </pc:spChg>
        <pc:spChg chg="mod">
          <ac:chgData name="Pedro Targa" userId="331e81ed76696927" providerId="LiveId" clId="{023037B8-86D4-4292-B88B-E0A55055282C}" dt="2022-10-04T02:06:53.822" v="889" actId="113"/>
          <ac:spMkLst>
            <pc:docMk/>
            <pc:sldMk cId="154825802" sldId="297"/>
            <ac:spMk id="26" creationId="{2762FD8F-F847-3371-6491-655D47F10340}"/>
          </ac:spMkLst>
        </pc:spChg>
        <pc:spChg chg="add mod">
          <ac:chgData name="Pedro Targa" userId="331e81ed76696927" providerId="LiveId" clId="{023037B8-86D4-4292-B88B-E0A55055282C}" dt="2022-10-04T02:06:41.644" v="880" actId="1076"/>
          <ac:spMkLst>
            <pc:docMk/>
            <pc:sldMk cId="154825802" sldId="297"/>
            <ac:spMk id="27" creationId="{CFCA8A9E-9021-7400-211C-D2F840D9CFFE}"/>
          </ac:spMkLst>
        </pc:spChg>
        <pc:spChg chg="add mod">
          <ac:chgData name="Pedro Targa" userId="331e81ed76696927" providerId="LiveId" clId="{023037B8-86D4-4292-B88B-E0A55055282C}" dt="2022-10-04T02:06:45.616" v="882" actId="1076"/>
          <ac:spMkLst>
            <pc:docMk/>
            <pc:sldMk cId="154825802" sldId="297"/>
            <ac:spMk id="28" creationId="{AD8841B6-A167-A2D7-A4EE-E28D162BEE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1B7C77-38CC-4857-8E5C-D87A3FAC29A2}" type="datetime1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C5D2A4-1E89-4991-8696-1CCE65D1B12E}" type="datetime1">
              <a:rPr lang="pt-BR" noProof="0" smtClean="0"/>
              <a:t>03/10/2022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os estilos de texto Mestres</a:t>
            </a:r>
            <a:endParaRPr lang="pt-BR" noProof="0" dirty="0"/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04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53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89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4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Ú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19" name="Espaço Reservado para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1" name="Espaço Reservado para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du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35" name="Espaço Reservado para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7" name="Espaço Reservado para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8" name="Espaço Reservado para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9" name="Espaço Reservado para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0" name="Espaço Reservado para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1" name="Espaço Reservado para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2" name="Espaço Reservado para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3" name="Espaço Reservado para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6A50DB-D1B8-42CA-AD5A-72B45B8AC8AD}" type="datetime1">
              <a:rPr lang="pt-BR" noProof="0" smtClean="0"/>
              <a:t>03/10/2022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2809380" y="2448895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334809" y="2470582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077147" y="246577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044582" y="2448895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3" name="Forma livre: Forma 22" descr="linha do t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688743" y="1807635"/>
            <a:ext cx="7140024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accent2"/>
              </a:solidFill>
            </a:endParaRPr>
          </a:p>
        </p:txBody>
      </p:sp>
      <p:sp>
        <p:nvSpPr>
          <p:cNvPr id="2" name="Oval 1" descr="pontos finais da linha do t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616424" y="2937015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766" y="4357152"/>
            <a:ext cx="1796396" cy="302186"/>
          </a:xfrm>
        </p:spPr>
        <p:txBody>
          <a:bodyPr rtlCol="0"/>
          <a:lstStyle/>
          <a:p>
            <a:pPr rtl="0"/>
            <a:r>
              <a:rPr lang="pt-BR" dirty="0"/>
              <a:t>Abrir o portão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404" y="4694375"/>
            <a:ext cx="1813567" cy="706438"/>
          </a:xfrm>
        </p:spPr>
        <p:txBody>
          <a:bodyPr rtlCol="0"/>
          <a:lstStyle/>
          <a:p>
            <a:pPr rtl="0"/>
            <a:r>
              <a:rPr lang="pt-BR" dirty="0"/>
              <a:t>A solução se conecta à casa e abre o portão da sua casa com facilidade</a:t>
            </a:r>
          </a:p>
          <a:p>
            <a:pPr rtl="0"/>
            <a:endParaRPr lang="pt-BR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21944" y="4347913"/>
            <a:ext cx="1796396" cy="302186"/>
          </a:xfrm>
        </p:spPr>
        <p:txBody>
          <a:bodyPr rtlCol="0"/>
          <a:lstStyle/>
          <a:p>
            <a:pPr rtl="0"/>
            <a:r>
              <a:rPr lang="pt-BR" dirty="0"/>
              <a:t>Acender a Luz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21944" y="4729809"/>
            <a:ext cx="1813567" cy="706438"/>
          </a:xfrm>
        </p:spPr>
        <p:txBody>
          <a:bodyPr rtlCol="0"/>
          <a:lstStyle/>
          <a:p>
            <a:pPr rtl="0"/>
            <a:r>
              <a:rPr lang="pt-BR" dirty="0"/>
              <a:t>Também acende a luz da casa com poucos cliques</a:t>
            </a:r>
          </a:p>
          <a:p>
            <a:pPr rtl="0"/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6532" y="4300016"/>
            <a:ext cx="2106654" cy="302186"/>
          </a:xfrm>
        </p:spPr>
        <p:txBody>
          <a:bodyPr rtlCol="0"/>
          <a:lstStyle/>
          <a:p>
            <a:pPr rtl="0"/>
            <a:r>
              <a:rPr lang="pt-BR" dirty="0"/>
              <a:t>Ligar a cafeteira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84" y="4659338"/>
            <a:ext cx="1813567" cy="706438"/>
          </a:xfrm>
        </p:spPr>
        <p:txBody>
          <a:bodyPr rtlCol="0"/>
          <a:lstStyle/>
          <a:p>
            <a:pPr rtl="0"/>
            <a:r>
              <a:rPr lang="pt-BR" dirty="0"/>
              <a:t>Quem nunca quis chegar em casa e ter café pronto para continuar o segundo Round? Ou uma xicara de chá, para desacelerar? </a:t>
            </a:r>
          </a:p>
          <a:p>
            <a:pPr rtl="0"/>
            <a:endParaRPr lang="pt-BR" dirty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3126" y="4252119"/>
            <a:ext cx="2370073" cy="397980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2060"/>
                </a:solidFill>
              </a:rPr>
              <a:t>Continuar ouvindo sua música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23126" y="4868738"/>
            <a:ext cx="1813567" cy="706438"/>
          </a:xfrm>
        </p:spPr>
        <p:txBody>
          <a:bodyPr rtlCol="0"/>
          <a:lstStyle/>
          <a:p>
            <a:pPr rtl="0"/>
            <a:r>
              <a:rPr lang="pt-BR" dirty="0"/>
              <a:t>Já ficou dentro do carro só para terminar uma música? Agora continue ouvindo dentro da sua casa! </a:t>
            </a:r>
          </a:p>
          <a:p>
            <a:pPr rtl="0"/>
            <a:endParaRPr lang="pt-BR" dirty="0"/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FIAP BRQ - CHallenge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FA13DB-7FE6-DD2A-7E6F-60AAA80469D7}"/>
              </a:ext>
            </a:extLst>
          </p:cNvPr>
          <p:cNvSpPr txBox="1"/>
          <p:nvPr/>
        </p:nvSpPr>
        <p:spPr>
          <a:xfrm>
            <a:off x="8376023" y="6388274"/>
            <a:ext cx="3585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RM95057 - Pedro Targa – 2022.10.05</a:t>
            </a:r>
          </a:p>
        </p:txBody>
      </p:sp>
      <p:sp>
        <p:nvSpPr>
          <p:cNvPr id="8" name="Forma livre: Forma 22" descr="linha do tempo ">
            <a:extLst>
              <a:ext uri="{FF2B5EF4-FFF2-40B4-BE49-F238E27FC236}">
                <a16:creationId xmlns:a16="http://schemas.microsoft.com/office/drawing/2014/main" id="{0785EFAB-7506-A869-9572-2BE9F8EF144E}"/>
              </a:ext>
            </a:extLst>
          </p:cNvPr>
          <p:cNvSpPr/>
          <p:nvPr/>
        </p:nvSpPr>
        <p:spPr>
          <a:xfrm rot="10800000" flipH="1" flipV="1">
            <a:off x="4218340" y="1773342"/>
            <a:ext cx="7140024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accent2"/>
              </a:solidFill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D4414561-CBBE-4D83-C129-8EA7D84253EF}"/>
              </a:ext>
            </a:extLst>
          </p:cNvPr>
          <p:cNvSpPr/>
          <p:nvPr/>
        </p:nvSpPr>
        <p:spPr>
          <a:xfrm>
            <a:off x="9841945" y="2432440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3200" dirty="0">
                <a:solidFill>
                  <a:srgbClr val="8439BD"/>
                </a:solidFill>
              </a:rPr>
              <a:t>4</a:t>
            </a:r>
          </a:p>
        </p:txBody>
      </p:sp>
      <p:sp>
        <p:nvSpPr>
          <p:cNvPr id="10" name="Espaço Reservado para Texto 24">
            <a:extLst>
              <a:ext uri="{FF2B5EF4-FFF2-40B4-BE49-F238E27FC236}">
                <a16:creationId xmlns:a16="http://schemas.microsoft.com/office/drawing/2014/main" id="{A55B9C67-6542-11EC-9217-1B5FB1E6C358}"/>
              </a:ext>
            </a:extLst>
          </p:cNvPr>
          <p:cNvSpPr txBox="1">
            <a:spLocks/>
          </p:cNvSpPr>
          <p:nvPr/>
        </p:nvSpPr>
        <p:spPr>
          <a:xfrm>
            <a:off x="9193139" y="4908049"/>
            <a:ext cx="2768737" cy="961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Já se esqueceu alguma vez de fazer compras na sexta-feira e teve que ir no final de semana? Não passe mais esse problema, o seu carro te lembra dos seus compromissos. </a:t>
            </a:r>
          </a:p>
          <a:p>
            <a:endParaRPr lang="pt-BR" dirty="0"/>
          </a:p>
        </p:txBody>
      </p:sp>
      <p:sp>
        <p:nvSpPr>
          <p:cNvPr id="11" name="Espaço Reservado para Texto 23">
            <a:extLst>
              <a:ext uri="{FF2B5EF4-FFF2-40B4-BE49-F238E27FC236}">
                <a16:creationId xmlns:a16="http://schemas.microsoft.com/office/drawing/2014/main" id="{D513530C-B964-5158-8288-EE0FCCF70B18}"/>
              </a:ext>
            </a:extLst>
          </p:cNvPr>
          <p:cNvSpPr txBox="1">
            <a:spLocks/>
          </p:cNvSpPr>
          <p:nvPr/>
        </p:nvSpPr>
        <p:spPr>
          <a:xfrm>
            <a:off x="9193139" y="4288432"/>
            <a:ext cx="2590095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4"/>
                </a:solidFill>
              </a:rPr>
              <a:t>Aprende os hábitos do usuário</a:t>
            </a:r>
          </a:p>
        </p:txBody>
      </p:sp>
      <p:sp>
        <p:nvSpPr>
          <p:cNvPr id="3" name="Oval 2" descr="pontos finais da linha do t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1212679" y="2978437"/>
            <a:ext cx="218092" cy="218092"/>
          </a:xfrm>
          <a:prstGeom prst="ellipse">
            <a:avLst/>
          </a:prstGeom>
          <a:solidFill>
            <a:srgbClr val="8F2EA2"/>
          </a:solidFill>
          <a:ln w="76200">
            <a:solidFill>
              <a:srgbClr val="8F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solidFill>
                <a:srgbClr val="20A472"/>
              </a:solidFill>
            </a:endParaRPr>
          </a:p>
        </p:txBody>
      </p:sp>
      <p:sp>
        <p:nvSpPr>
          <p:cNvPr id="12" name="Oval 1" descr="pontos finais da linha do tempo">
            <a:extLst>
              <a:ext uri="{FF2B5EF4-FFF2-40B4-BE49-F238E27FC236}">
                <a16:creationId xmlns:a16="http://schemas.microsoft.com/office/drawing/2014/main" id="{A73F8F95-4A03-799C-A203-5BCD2488C780}"/>
              </a:ext>
            </a:extLst>
          </p:cNvPr>
          <p:cNvSpPr/>
          <p:nvPr/>
        </p:nvSpPr>
        <p:spPr>
          <a:xfrm>
            <a:off x="11226983" y="2978437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D5F7B102-564E-855C-30EC-1CFC5FC398CA}"/>
              </a:ext>
            </a:extLst>
          </p:cNvPr>
          <p:cNvSpPr/>
          <p:nvPr/>
        </p:nvSpPr>
        <p:spPr>
          <a:xfrm>
            <a:off x="4557780" y="2493729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3200" dirty="0">
              <a:solidFill>
                <a:srgbClr val="00B0F0"/>
              </a:solidFill>
            </a:endParaRP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CCCAC2CF-3C6B-F34A-97A6-DF6042F94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46" y="2711450"/>
            <a:ext cx="1001100" cy="6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398952" y="201537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3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398952" y="316130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398952" y="427351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361951" y="784859"/>
            <a:ext cx="979170" cy="10068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22" name="Forma livre: Forma 121" descr="linha do tempo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38175" y="1271320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339" y="615316"/>
            <a:ext cx="2159000" cy="302186"/>
          </a:xfrm>
        </p:spPr>
        <p:txBody>
          <a:bodyPr rtlCol="0"/>
          <a:lstStyle/>
          <a:p>
            <a:pPr rtl="0"/>
            <a:r>
              <a:rPr lang="pt-BR" dirty="0"/>
              <a:t>Abrir o portão</a:t>
            </a:r>
          </a:p>
          <a:p>
            <a:pPr rtl="0"/>
            <a:endParaRPr lang="pt-BR" dirty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9889" y="905674"/>
            <a:ext cx="2179637" cy="706438"/>
          </a:xfrm>
        </p:spPr>
        <p:txBody>
          <a:bodyPr rtlCol="0"/>
          <a:lstStyle/>
          <a:p>
            <a:pPr rtl="0"/>
            <a:r>
              <a:rPr lang="pt-BR" dirty="0"/>
              <a:t>A solução se conecta à casa e abre o portão da sua casa com facilidade</a:t>
            </a:r>
          </a:p>
          <a:p>
            <a:pPr rtl="0"/>
            <a:endParaRPr lang="pt-BR" dirty="0"/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79889" y="1791720"/>
            <a:ext cx="2179637" cy="250893"/>
          </a:xfrm>
        </p:spPr>
        <p:txBody>
          <a:bodyPr rtlCol="0"/>
          <a:lstStyle/>
          <a:p>
            <a:pPr rtl="0"/>
            <a:r>
              <a:rPr lang="pt-BR" sz="1600" dirty="0">
                <a:solidFill>
                  <a:srgbClr val="7030A0"/>
                </a:solidFill>
              </a:rPr>
              <a:t>Acender a Luz</a:t>
            </a:r>
          </a:p>
          <a:p>
            <a:pPr rtl="0"/>
            <a:endParaRPr lang="pt-BR" sz="1400" dirty="0"/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69477" y="2063358"/>
            <a:ext cx="2200471" cy="586527"/>
          </a:xfrm>
        </p:spPr>
        <p:txBody>
          <a:bodyPr rtlCol="0"/>
          <a:lstStyle/>
          <a:p>
            <a:pPr rtl="0"/>
            <a:r>
              <a:rPr lang="pt-BR" sz="1050" dirty="0"/>
              <a:t>Também acende a luz da casa com poucos cliques</a:t>
            </a:r>
          </a:p>
          <a:p>
            <a:pPr rtl="0"/>
            <a:endParaRPr lang="pt-BR" sz="1000" dirty="0"/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59055" y="2670200"/>
            <a:ext cx="2179637" cy="250893"/>
          </a:xfrm>
        </p:spPr>
        <p:txBody>
          <a:bodyPr rtlCol="0"/>
          <a:lstStyle/>
          <a:p>
            <a:pPr rtl="0"/>
            <a:r>
              <a:rPr lang="pt-BR" sz="1600" dirty="0">
                <a:solidFill>
                  <a:srgbClr val="002060"/>
                </a:solidFill>
              </a:rPr>
              <a:t>Ligar a cafeteira</a:t>
            </a:r>
          </a:p>
          <a:p>
            <a:pPr rtl="0"/>
            <a:endParaRPr lang="pt-BR" sz="1400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9055" y="2919353"/>
            <a:ext cx="2200471" cy="586527"/>
          </a:xfrm>
        </p:spPr>
        <p:txBody>
          <a:bodyPr rtlCol="0"/>
          <a:lstStyle/>
          <a:p>
            <a:pPr rtl="0"/>
            <a:r>
              <a:rPr lang="pt-BR" sz="1050" dirty="0"/>
              <a:t>Quem nunca quis chegar em casa e ter café pronto para continuar o segundo Round? Ou uma xicara de chá, para desacelerar? </a:t>
            </a:r>
          </a:p>
          <a:p>
            <a:pPr rtl="0"/>
            <a:endParaRPr lang="pt-BR" sz="1000" dirty="0"/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0429" y="3883005"/>
            <a:ext cx="2179637" cy="250893"/>
          </a:xfrm>
        </p:spPr>
        <p:txBody>
          <a:bodyPr rtlCol="0"/>
          <a:lstStyle/>
          <a:p>
            <a:r>
              <a:rPr lang="pt-BR" sz="1600" dirty="0">
                <a:solidFill>
                  <a:srgbClr val="1B895F"/>
                </a:solidFill>
              </a:rPr>
              <a:t>Continuar ouvindo sua música</a:t>
            </a:r>
          </a:p>
          <a:p>
            <a:pPr rtl="0"/>
            <a:endParaRPr lang="pt-BR" sz="1400" dirty="0"/>
          </a:p>
          <a:p>
            <a:pPr rtl="0"/>
            <a:endParaRPr lang="pt-BR" sz="1400" dirty="0"/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600429" y="4406981"/>
            <a:ext cx="2200471" cy="586527"/>
          </a:xfrm>
        </p:spPr>
        <p:txBody>
          <a:bodyPr rtlCol="0"/>
          <a:lstStyle/>
          <a:p>
            <a:pPr rtl="0"/>
            <a:r>
              <a:rPr lang="pt-BR" sz="1050" dirty="0"/>
              <a:t>Já ficou dentro do carro só para terminar uma música? Agora continue ouvindo dentro da sua casa! </a:t>
            </a:r>
          </a:p>
          <a:p>
            <a:pPr rtl="0"/>
            <a:endParaRPr lang="pt-BR" sz="1000" dirty="0"/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948" y="457200"/>
            <a:ext cx="8191928" cy="63093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Abrir o portão</a:t>
            </a:r>
          </a:p>
        </p:txBody>
      </p:sp>
      <p:sp>
        <p:nvSpPr>
          <p:cNvPr id="55" name="Forma livre: Forma 121" descr="linha do tempo ">
            <a:extLst>
              <a:ext uri="{FF2B5EF4-FFF2-40B4-BE49-F238E27FC236}">
                <a16:creationId xmlns:a16="http://schemas.microsoft.com/office/drawing/2014/main" id="{73FCAF83-0EE3-D89E-DEEF-55837B4911CD}"/>
              </a:ext>
            </a:extLst>
          </p:cNvPr>
          <p:cNvSpPr/>
          <p:nvPr/>
        </p:nvSpPr>
        <p:spPr>
          <a:xfrm rot="16200000" flipV="1">
            <a:off x="-1438176" y="353293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7" name="Forma livre: Forma 121" descr="linha do tempo ">
            <a:extLst>
              <a:ext uri="{FF2B5EF4-FFF2-40B4-BE49-F238E27FC236}">
                <a16:creationId xmlns:a16="http://schemas.microsoft.com/office/drawing/2014/main" id="{02D05003-2D1B-E33A-7B6B-F426A2224EC9}"/>
              </a:ext>
            </a:extLst>
          </p:cNvPr>
          <p:cNvSpPr/>
          <p:nvPr/>
        </p:nvSpPr>
        <p:spPr>
          <a:xfrm rot="5400000" flipV="1">
            <a:off x="-1448207" y="5805509"/>
            <a:ext cx="4585277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8" name="Oval 19">
            <a:extLst>
              <a:ext uri="{FF2B5EF4-FFF2-40B4-BE49-F238E27FC236}">
                <a16:creationId xmlns:a16="http://schemas.microsoft.com/office/drawing/2014/main" id="{32F48F5E-D453-CD34-BD86-D00A63C71F23}"/>
              </a:ext>
            </a:extLst>
          </p:cNvPr>
          <p:cNvSpPr/>
          <p:nvPr/>
        </p:nvSpPr>
        <p:spPr>
          <a:xfrm>
            <a:off x="398951" y="543210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66" name="Espaço Reservado para Texto 83">
            <a:extLst>
              <a:ext uri="{FF2B5EF4-FFF2-40B4-BE49-F238E27FC236}">
                <a16:creationId xmlns:a16="http://schemas.microsoft.com/office/drawing/2014/main" id="{E5CDF367-2E46-DC08-A799-A1EFDA3A387D}"/>
              </a:ext>
            </a:extLst>
          </p:cNvPr>
          <p:cNvSpPr txBox="1">
            <a:spLocks/>
          </p:cNvSpPr>
          <p:nvPr/>
        </p:nvSpPr>
        <p:spPr>
          <a:xfrm>
            <a:off x="1600429" y="5193861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00B0F0"/>
                </a:solidFill>
              </a:rPr>
              <a:t>Aprende os hábitos do usuário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</p:txBody>
      </p:sp>
      <p:sp>
        <p:nvSpPr>
          <p:cNvPr id="67" name="Espaço Reservado para Texto 84">
            <a:extLst>
              <a:ext uri="{FF2B5EF4-FFF2-40B4-BE49-F238E27FC236}">
                <a16:creationId xmlns:a16="http://schemas.microsoft.com/office/drawing/2014/main" id="{4FAEB84E-FCE1-ED8F-7782-9B46AB9BECA2}"/>
              </a:ext>
            </a:extLst>
          </p:cNvPr>
          <p:cNvSpPr txBox="1">
            <a:spLocks/>
          </p:cNvSpPr>
          <p:nvPr/>
        </p:nvSpPr>
        <p:spPr>
          <a:xfrm>
            <a:off x="1590011" y="5715962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Já se esqueceu alguma vez de fazer compras na sexta-feira e teve que ir no final de semana? Não passe mais esse problema, o seu carro te lembra dos seus compromissos. </a:t>
            </a:r>
          </a:p>
          <a:p>
            <a:endParaRPr lang="pt-BR" sz="1000" dirty="0"/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56027767-F376-9F70-69EF-78C1CDE4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437" y="1078363"/>
            <a:ext cx="68389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349251" y="1915012"/>
            <a:ext cx="921848" cy="997696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8F2EA2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398952" y="316130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398952" y="427351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398951" y="901699"/>
            <a:ext cx="808649" cy="7995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22" name="Forma livre: Forma 121" descr="linha do tempo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38175" y="1271320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457200"/>
            <a:ext cx="8380476" cy="630936"/>
          </a:xfrm>
        </p:spPr>
        <p:txBody>
          <a:bodyPr rtlCol="0"/>
          <a:lstStyle/>
          <a:p>
            <a:r>
              <a:rPr lang="pt-BR" sz="3600" dirty="0">
                <a:solidFill>
                  <a:srgbClr val="7030A0"/>
                </a:solidFill>
              </a:rPr>
              <a:t>Acender a Luz</a:t>
            </a:r>
          </a:p>
        </p:txBody>
      </p:sp>
      <p:sp>
        <p:nvSpPr>
          <p:cNvPr id="55" name="Forma livre: Forma 121" descr="linha do tempo ">
            <a:extLst>
              <a:ext uri="{FF2B5EF4-FFF2-40B4-BE49-F238E27FC236}">
                <a16:creationId xmlns:a16="http://schemas.microsoft.com/office/drawing/2014/main" id="{73FCAF83-0EE3-D89E-DEEF-55837B4911CD}"/>
              </a:ext>
            </a:extLst>
          </p:cNvPr>
          <p:cNvSpPr/>
          <p:nvPr/>
        </p:nvSpPr>
        <p:spPr>
          <a:xfrm rot="16200000" flipV="1">
            <a:off x="-1438176" y="353293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7" name="Forma livre: Forma 121" descr="linha do tempo ">
            <a:extLst>
              <a:ext uri="{FF2B5EF4-FFF2-40B4-BE49-F238E27FC236}">
                <a16:creationId xmlns:a16="http://schemas.microsoft.com/office/drawing/2014/main" id="{02D05003-2D1B-E33A-7B6B-F426A2224EC9}"/>
              </a:ext>
            </a:extLst>
          </p:cNvPr>
          <p:cNvSpPr/>
          <p:nvPr/>
        </p:nvSpPr>
        <p:spPr>
          <a:xfrm rot="5400000" flipV="1">
            <a:off x="-1448207" y="5805509"/>
            <a:ext cx="4585277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8" name="Oval 19">
            <a:extLst>
              <a:ext uri="{FF2B5EF4-FFF2-40B4-BE49-F238E27FC236}">
                <a16:creationId xmlns:a16="http://schemas.microsoft.com/office/drawing/2014/main" id="{32F48F5E-D453-CD34-BD86-D00A63C71F23}"/>
              </a:ext>
            </a:extLst>
          </p:cNvPr>
          <p:cNvSpPr/>
          <p:nvPr/>
        </p:nvSpPr>
        <p:spPr>
          <a:xfrm>
            <a:off x="398951" y="543210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35" name="Espaço Reservado para Texto 31">
            <a:extLst>
              <a:ext uri="{FF2B5EF4-FFF2-40B4-BE49-F238E27FC236}">
                <a16:creationId xmlns:a16="http://schemas.microsoft.com/office/drawing/2014/main" id="{E8C75730-35FD-C72F-F358-34B143C6F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339" y="615316"/>
            <a:ext cx="2159000" cy="302186"/>
          </a:xfrm>
        </p:spPr>
        <p:txBody>
          <a:bodyPr rtlCol="0"/>
          <a:lstStyle/>
          <a:p>
            <a:pPr rtl="0"/>
            <a:r>
              <a:rPr lang="pt-BR" dirty="0"/>
              <a:t>Abrir o portão</a:t>
            </a:r>
          </a:p>
          <a:p>
            <a:pPr rtl="0"/>
            <a:endParaRPr lang="pt-BR" dirty="0"/>
          </a:p>
        </p:txBody>
      </p:sp>
      <p:sp>
        <p:nvSpPr>
          <p:cNvPr id="36" name="Espaço Reservado para Texto 32">
            <a:extLst>
              <a:ext uri="{FF2B5EF4-FFF2-40B4-BE49-F238E27FC236}">
                <a16:creationId xmlns:a16="http://schemas.microsoft.com/office/drawing/2014/main" id="{B7471C8C-D215-CC1D-73C4-E421DB932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9889" y="905674"/>
            <a:ext cx="2179637" cy="706438"/>
          </a:xfrm>
        </p:spPr>
        <p:txBody>
          <a:bodyPr rtlCol="0"/>
          <a:lstStyle/>
          <a:p>
            <a:pPr rtl="0"/>
            <a:r>
              <a:rPr lang="pt-BR" dirty="0"/>
              <a:t>A solução se conecta à casa e abre o portão da sua casa com facilidade</a:t>
            </a:r>
          </a:p>
          <a:p>
            <a:pPr rtl="0"/>
            <a:endParaRPr lang="pt-BR" dirty="0"/>
          </a:p>
        </p:txBody>
      </p:sp>
      <p:sp>
        <p:nvSpPr>
          <p:cNvPr id="37" name="Espaço Reservado para Texto 37">
            <a:extLst>
              <a:ext uri="{FF2B5EF4-FFF2-40B4-BE49-F238E27FC236}">
                <a16:creationId xmlns:a16="http://schemas.microsoft.com/office/drawing/2014/main" id="{6F10940B-7432-3EEC-B1C2-DEF5BEEB90B6}"/>
              </a:ext>
            </a:extLst>
          </p:cNvPr>
          <p:cNvSpPr txBox="1">
            <a:spLocks/>
          </p:cNvSpPr>
          <p:nvPr/>
        </p:nvSpPr>
        <p:spPr>
          <a:xfrm>
            <a:off x="1579889" y="1791720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7030A0"/>
                </a:solidFill>
              </a:rPr>
              <a:t>Acender a Luz</a:t>
            </a:r>
          </a:p>
          <a:p>
            <a:endParaRPr lang="pt-BR" sz="1400" dirty="0"/>
          </a:p>
        </p:txBody>
      </p:sp>
      <p:sp>
        <p:nvSpPr>
          <p:cNvPr id="40" name="Espaço Reservado para Texto 38">
            <a:extLst>
              <a:ext uri="{FF2B5EF4-FFF2-40B4-BE49-F238E27FC236}">
                <a16:creationId xmlns:a16="http://schemas.microsoft.com/office/drawing/2014/main" id="{CE6EDD26-D49A-FD2F-9C73-6C0981231A07}"/>
              </a:ext>
            </a:extLst>
          </p:cNvPr>
          <p:cNvSpPr txBox="1">
            <a:spLocks/>
          </p:cNvSpPr>
          <p:nvPr/>
        </p:nvSpPr>
        <p:spPr>
          <a:xfrm>
            <a:off x="1569477" y="2063358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Também acende a luz da casa com poucos cliques</a:t>
            </a:r>
          </a:p>
          <a:p>
            <a:endParaRPr lang="pt-BR" sz="1000" dirty="0"/>
          </a:p>
        </p:txBody>
      </p:sp>
      <p:sp>
        <p:nvSpPr>
          <p:cNvPr id="41" name="Espaço Reservado para Texto 43">
            <a:extLst>
              <a:ext uri="{FF2B5EF4-FFF2-40B4-BE49-F238E27FC236}">
                <a16:creationId xmlns:a16="http://schemas.microsoft.com/office/drawing/2014/main" id="{4762B5ED-B89F-1ADF-D7C3-6DBAEDDD7F27}"/>
              </a:ext>
            </a:extLst>
          </p:cNvPr>
          <p:cNvSpPr txBox="1">
            <a:spLocks/>
          </p:cNvSpPr>
          <p:nvPr/>
        </p:nvSpPr>
        <p:spPr>
          <a:xfrm>
            <a:off x="1559055" y="2670200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002060"/>
                </a:solidFill>
              </a:rPr>
              <a:t>Ligar a cafeteira</a:t>
            </a:r>
          </a:p>
          <a:p>
            <a:endParaRPr lang="pt-BR" sz="1400" dirty="0"/>
          </a:p>
        </p:txBody>
      </p:sp>
      <p:sp>
        <p:nvSpPr>
          <p:cNvPr id="42" name="Espaço Reservado para Texto 44">
            <a:extLst>
              <a:ext uri="{FF2B5EF4-FFF2-40B4-BE49-F238E27FC236}">
                <a16:creationId xmlns:a16="http://schemas.microsoft.com/office/drawing/2014/main" id="{69486934-DD99-EC65-1789-0613691D24B1}"/>
              </a:ext>
            </a:extLst>
          </p:cNvPr>
          <p:cNvSpPr txBox="1">
            <a:spLocks/>
          </p:cNvSpPr>
          <p:nvPr/>
        </p:nvSpPr>
        <p:spPr>
          <a:xfrm>
            <a:off x="1559055" y="2919353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Quem nunca quis chegar em casa e ter café pronto para continuar o segundo Round? Ou uma xicara de chá, para desacelerar? </a:t>
            </a:r>
          </a:p>
          <a:p>
            <a:endParaRPr lang="pt-BR" sz="1000" dirty="0"/>
          </a:p>
        </p:txBody>
      </p:sp>
      <p:sp>
        <p:nvSpPr>
          <p:cNvPr id="43" name="Espaço Reservado para Texto 83">
            <a:extLst>
              <a:ext uri="{FF2B5EF4-FFF2-40B4-BE49-F238E27FC236}">
                <a16:creationId xmlns:a16="http://schemas.microsoft.com/office/drawing/2014/main" id="{24E43BB2-1193-0625-8790-6A7318194582}"/>
              </a:ext>
            </a:extLst>
          </p:cNvPr>
          <p:cNvSpPr txBox="1">
            <a:spLocks/>
          </p:cNvSpPr>
          <p:nvPr/>
        </p:nvSpPr>
        <p:spPr>
          <a:xfrm>
            <a:off x="1600429" y="3883005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1B895F"/>
                </a:solidFill>
              </a:rPr>
              <a:t>Continuar ouvindo sua música</a:t>
            </a:r>
          </a:p>
          <a:p>
            <a:endParaRPr lang="pt-BR" sz="1400"/>
          </a:p>
          <a:p>
            <a:endParaRPr lang="pt-BR" sz="1400" dirty="0"/>
          </a:p>
        </p:txBody>
      </p:sp>
      <p:sp>
        <p:nvSpPr>
          <p:cNvPr id="46" name="Espaço Reservado para Texto 84">
            <a:extLst>
              <a:ext uri="{FF2B5EF4-FFF2-40B4-BE49-F238E27FC236}">
                <a16:creationId xmlns:a16="http://schemas.microsoft.com/office/drawing/2014/main" id="{097D793B-15D8-5F6D-93D4-B34A0DD35C7C}"/>
              </a:ext>
            </a:extLst>
          </p:cNvPr>
          <p:cNvSpPr txBox="1">
            <a:spLocks/>
          </p:cNvSpPr>
          <p:nvPr/>
        </p:nvSpPr>
        <p:spPr>
          <a:xfrm>
            <a:off x="1600429" y="4406981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Já ficou dentro do carro só para terminar uma música? Agora continue ouvindo dentro da sua casa! </a:t>
            </a:r>
          </a:p>
          <a:p>
            <a:endParaRPr lang="pt-BR" sz="1000" dirty="0"/>
          </a:p>
        </p:txBody>
      </p:sp>
      <p:sp>
        <p:nvSpPr>
          <p:cNvPr id="47" name="Espaço Reservado para Texto 83">
            <a:extLst>
              <a:ext uri="{FF2B5EF4-FFF2-40B4-BE49-F238E27FC236}">
                <a16:creationId xmlns:a16="http://schemas.microsoft.com/office/drawing/2014/main" id="{CCE83B00-4576-15AB-4842-B73F8E4C4996}"/>
              </a:ext>
            </a:extLst>
          </p:cNvPr>
          <p:cNvSpPr txBox="1">
            <a:spLocks/>
          </p:cNvSpPr>
          <p:nvPr/>
        </p:nvSpPr>
        <p:spPr>
          <a:xfrm>
            <a:off x="1600429" y="5193861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00B0F0"/>
                </a:solidFill>
              </a:rPr>
              <a:t>Aprende os hábitos do usuário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</p:txBody>
      </p:sp>
      <p:sp>
        <p:nvSpPr>
          <p:cNvPr id="48" name="Espaço Reservado para Texto 84">
            <a:extLst>
              <a:ext uri="{FF2B5EF4-FFF2-40B4-BE49-F238E27FC236}">
                <a16:creationId xmlns:a16="http://schemas.microsoft.com/office/drawing/2014/main" id="{8EA81FA4-487F-7D2C-B9D5-0149A506686A}"/>
              </a:ext>
            </a:extLst>
          </p:cNvPr>
          <p:cNvSpPr txBox="1">
            <a:spLocks/>
          </p:cNvSpPr>
          <p:nvPr/>
        </p:nvSpPr>
        <p:spPr>
          <a:xfrm>
            <a:off x="1590011" y="5715962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Já se esqueceu alguma vez de fazer compras na sexta-feira e teve que ir no final de semana? Não passe mais esse problema, o seu carro te lembra dos seus compromissos. </a:t>
            </a:r>
          </a:p>
          <a:p>
            <a:endParaRPr lang="pt-BR" sz="1000" dirty="0"/>
          </a:p>
        </p:txBody>
      </p:sp>
      <p:pic>
        <p:nvPicPr>
          <p:cNvPr id="50" name="Imagem 4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46E266F-459D-4A7C-A28C-4F201513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959" y="1061047"/>
            <a:ext cx="683990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8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398952" y="201537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398952" y="3058933"/>
            <a:ext cx="944073" cy="9838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398952" y="427351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26386" y="899697"/>
            <a:ext cx="781213" cy="8015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22" name="Forma livre: Forma 121" descr="linha do tempo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38175" y="1271320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00" y="457200"/>
            <a:ext cx="8520176" cy="630936"/>
          </a:xfrm>
        </p:spPr>
        <p:txBody>
          <a:bodyPr rtlCol="0"/>
          <a:lstStyle/>
          <a:p>
            <a:r>
              <a:rPr lang="pt-BR" sz="3600" dirty="0">
                <a:solidFill>
                  <a:srgbClr val="002060"/>
                </a:solidFill>
              </a:rPr>
              <a:t>Ligar a cafeteira</a:t>
            </a:r>
          </a:p>
        </p:txBody>
      </p:sp>
      <p:sp>
        <p:nvSpPr>
          <p:cNvPr id="55" name="Forma livre: Forma 121" descr="linha do tempo ">
            <a:extLst>
              <a:ext uri="{FF2B5EF4-FFF2-40B4-BE49-F238E27FC236}">
                <a16:creationId xmlns:a16="http://schemas.microsoft.com/office/drawing/2014/main" id="{73FCAF83-0EE3-D89E-DEEF-55837B4911CD}"/>
              </a:ext>
            </a:extLst>
          </p:cNvPr>
          <p:cNvSpPr/>
          <p:nvPr/>
        </p:nvSpPr>
        <p:spPr>
          <a:xfrm rot="16200000" flipV="1">
            <a:off x="-1438176" y="353293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7" name="Forma livre: Forma 121" descr="linha do tempo ">
            <a:extLst>
              <a:ext uri="{FF2B5EF4-FFF2-40B4-BE49-F238E27FC236}">
                <a16:creationId xmlns:a16="http://schemas.microsoft.com/office/drawing/2014/main" id="{02D05003-2D1B-E33A-7B6B-F426A2224EC9}"/>
              </a:ext>
            </a:extLst>
          </p:cNvPr>
          <p:cNvSpPr/>
          <p:nvPr/>
        </p:nvSpPr>
        <p:spPr>
          <a:xfrm rot="5400000" flipV="1">
            <a:off x="-1438176" y="5797380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8" name="Oval 19">
            <a:extLst>
              <a:ext uri="{FF2B5EF4-FFF2-40B4-BE49-F238E27FC236}">
                <a16:creationId xmlns:a16="http://schemas.microsoft.com/office/drawing/2014/main" id="{32F48F5E-D453-CD34-BD86-D00A63C71F23}"/>
              </a:ext>
            </a:extLst>
          </p:cNvPr>
          <p:cNvSpPr/>
          <p:nvPr/>
        </p:nvSpPr>
        <p:spPr>
          <a:xfrm>
            <a:off x="398950" y="5432105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22" name="Espaço Reservado para Texto 31">
            <a:extLst>
              <a:ext uri="{FF2B5EF4-FFF2-40B4-BE49-F238E27FC236}">
                <a16:creationId xmlns:a16="http://schemas.microsoft.com/office/drawing/2014/main" id="{B6C614FE-8D16-7317-6317-FB77CA4F4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339" y="615316"/>
            <a:ext cx="2159000" cy="302186"/>
          </a:xfrm>
        </p:spPr>
        <p:txBody>
          <a:bodyPr rtlCol="0"/>
          <a:lstStyle/>
          <a:p>
            <a:pPr rtl="0"/>
            <a:r>
              <a:rPr lang="pt-BR" dirty="0"/>
              <a:t>Abrir o portão</a:t>
            </a:r>
          </a:p>
          <a:p>
            <a:pPr rtl="0"/>
            <a:endParaRPr lang="pt-BR" dirty="0"/>
          </a:p>
        </p:txBody>
      </p:sp>
      <p:sp>
        <p:nvSpPr>
          <p:cNvPr id="23" name="Espaço Reservado para Texto 32">
            <a:extLst>
              <a:ext uri="{FF2B5EF4-FFF2-40B4-BE49-F238E27FC236}">
                <a16:creationId xmlns:a16="http://schemas.microsoft.com/office/drawing/2014/main" id="{58ED8535-3592-7BCA-B11E-3055025B0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9889" y="905674"/>
            <a:ext cx="2179637" cy="706438"/>
          </a:xfrm>
        </p:spPr>
        <p:txBody>
          <a:bodyPr rtlCol="0"/>
          <a:lstStyle/>
          <a:p>
            <a:pPr rtl="0"/>
            <a:r>
              <a:rPr lang="pt-BR" dirty="0"/>
              <a:t>A solução se conecta à casa e abre o portão da sua casa com facilidade</a:t>
            </a:r>
          </a:p>
          <a:p>
            <a:pPr rtl="0"/>
            <a:endParaRPr lang="pt-BR" dirty="0"/>
          </a:p>
        </p:txBody>
      </p:sp>
      <p:sp>
        <p:nvSpPr>
          <p:cNvPr id="24" name="Espaço Reservado para Texto 37">
            <a:extLst>
              <a:ext uri="{FF2B5EF4-FFF2-40B4-BE49-F238E27FC236}">
                <a16:creationId xmlns:a16="http://schemas.microsoft.com/office/drawing/2014/main" id="{A28E3814-3742-3729-0B4A-7507ADCFD7E0}"/>
              </a:ext>
            </a:extLst>
          </p:cNvPr>
          <p:cNvSpPr txBox="1">
            <a:spLocks/>
          </p:cNvSpPr>
          <p:nvPr/>
        </p:nvSpPr>
        <p:spPr>
          <a:xfrm>
            <a:off x="1579889" y="1791720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7030A0"/>
                </a:solidFill>
              </a:rPr>
              <a:t>Acender a Luz</a:t>
            </a:r>
          </a:p>
          <a:p>
            <a:endParaRPr lang="pt-BR" sz="1400" dirty="0"/>
          </a:p>
        </p:txBody>
      </p:sp>
      <p:sp>
        <p:nvSpPr>
          <p:cNvPr id="25" name="Espaço Reservado para Texto 38">
            <a:extLst>
              <a:ext uri="{FF2B5EF4-FFF2-40B4-BE49-F238E27FC236}">
                <a16:creationId xmlns:a16="http://schemas.microsoft.com/office/drawing/2014/main" id="{99C563EE-44F8-DC42-5A8A-B5DAB8084B46}"/>
              </a:ext>
            </a:extLst>
          </p:cNvPr>
          <p:cNvSpPr txBox="1">
            <a:spLocks/>
          </p:cNvSpPr>
          <p:nvPr/>
        </p:nvSpPr>
        <p:spPr>
          <a:xfrm>
            <a:off x="1569477" y="2063358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Também acende a luz da casa com poucos cliques</a:t>
            </a:r>
          </a:p>
          <a:p>
            <a:endParaRPr lang="pt-BR" sz="1000" dirty="0"/>
          </a:p>
        </p:txBody>
      </p:sp>
      <p:sp>
        <p:nvSpPr>
          <p:cNvPr id="26" name="Espaço Reservado para Texto 43">
            <a:extLst>
              <a:ext uri="{FF2B5EF4-FFF2-40B4-BE49-F238E27FC236}">
                <a16:creationId xmlns:a16="http://schemas.microsoft.com/office/drawing/2014/main" id="{BBC62A02-211D-B388-A4E2-CA9824CCC191}"/>
              </a:ext>
            </a:extLst>
          </p:cNvPr>
          <p:cNvSpPr txBox="1">
            <a:spLocks/>
          </p:cNvSpPr>
          <p:nvPr/>
        </p:nvSpPr>
        <p:spPr>
          <a:xfrm>
            <a:off x="1559055" y="2670200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002060"/>
                </a:solidFill>
              </a:rPr>
              <a:t>Ligar a cafeteira</a:t>
            </a:r>
          </a:p>
          <a:p>
            <a:endParaRPr lang="pt-BR" sz="1400" dirty="0"/>
          </a:p>
        </p:txBody>
      </p:sp>
      <p:sp>
        <p:nvSpPr>
          <p:cNvPr id="27" name="Espaço Reservado para Texto 44">
            <a:extLst>
              <a:ext uri="{FF2B5EF4-FFF2-40B4-BE49-F238E27FC236}">
                <a16:creationId xmlns:a16="http://schemas.microsoft.com/office/drawing/2014/main" id="{EF89A6BF-D2F2-11F4-9D3D-0E35A3F64306}"/>
              </a:ext>
            </a:extLst>
          </p:cNvPr>
          <p:cNvSpPr txBox="1">
            <a:spLocks/>
          </p:cNvSpPr>
          <p:nvPr/>
        </p:nvSpPr>
        <p:spPr>
          <a:xfrm>
            <a:off x="1559055" y="2919353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Quem nunca quis chegar em casa e ter café pronto para continuar o segundo Round? Ou uma xicara de chá, para desacelerar? </a:t>
            </a:r>
          </a:p>
          <a:p>
            <a:endParaRPr lang="pt-BR" sz="1000" dirty="0"/>
          </a:p>
        </p:txBody>
      </p:sp>
      <p:sp>
        <p:nvSpPr>
          <p:cNvPr id="28" name="Espaço Reservado para Texto 83">
            <a:extLst>
              <a:ext uri="{FF2B5EF4-FFF2-40B4-BE49-F238E27FC236}">
                <a16:creationId xmlns:a16="http://schemas.microsoft.com/office/drawing/2014/main" id="{6E4649F6-C95C-91AD-5E4B-7400C4856FDF}"/>
              </a:ext>
            </a:extLst>
          </p:cNvPr>
          <p:cNvSpPr txBox="1">
            <a:spLocks/>
          </p:cNvSpPr>
          <p:nvPr/>
        </p:nvSpPr>
        <p:spPr>
          <a:xfrm>
            <a:off x="1600429" y="3883005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1B895F"/>
                </a:solidFill>
              </a:rPr>
              <a:t>Continuar ouvindo sua música</a:t>
            </a:r>
          </a:p>
          <a:p>
            <a:endParaRPr lang="pt-BR" sz="1400"/>
          </a:p>
          <a:p>
            <a:endParaRPr lang="pt-BR" sz="1400" dirty="0"/>
          </a:p>
        </p:txBody>
      </p:sp>
      <p:sp>
        <p:nvSpPr>
          <p:cNvPr id="29" name="Espaço Reservado para Texto 84">
            <a:extLst>
              <a:ext uri="{FF2B5EF4-FFF2-40B4-BE49-F238E27FC236}">
                <a16:creationId xmlns:a16="http://schemas.microsoft.com/office/drawing/2014/main" id="{AFA5E265-4CEE-AC5D-24D4-48B6D73A094E}"/>
              </a:ext>
            </a:extLst>
          </p:cNvPr>
          <p:cNvSpPr txBox="1">
            <a:spLocks/>
          </p:cNvSpPr>
          <p:nvPr/>
        </p:nvSpPr>
        <p:spPr>
          <a:xfrm>
            <a:off x="1600429" y="4406981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Já ficou dentro do carro só para terminar uma música? Agora continue ouvindo dentro da sua casa! </a:t>
            </a:r>
          </a:p>
          <a:p>
            <a:endParaRPr lang="pt-BR" sz="1000" dirty="0"/>
          </a:p>
        </p:txBody>
      </p:sp>
      <p:sp>
        <p:nvSpPr>
          <p:cNvPr id="31" name="Espaço Reservado para Texto 83">
            <a:extLst>
              <a:ext uri="{FF2B5EF4-FFF2-40B4-BE49-F238E27FC236}">
                <a16:creationId xmlns:a16="http://schemas.microsoft.com/office/drawing/2014/main" id="{92B6775A-10C6-A1B7-B83B-D44DF12BAC4D}"/>
              </a:ext>
            </a:extLst>
          </p:cNvPr>
          <p:cNvSpPr txBox="1">
            <a:spLocks/>
          </p:cNvSpPr>
          <p:nvPr/>
        </p:nvSpPr>
        <p:spPr>
          <a:xfrm>
            <a:off x="1600429" y="5193861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00B0F0"/>
                </a:solidFill>
              </a:rPr>
              <a:t>Aprende os hábitos do usuário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</p:txBody>
      </p:sp>
      <p:sp>
        <p:nvSpPr>
          <p:cNvPr id="34" name="Espaço Reservado para Texto 84">
            <a:extLst>
              <a:ext uri="{FF2B5EF4-FFF2-40B4-BE49-F238E27FC236}">
                <a16:creationId xmlns:a16="http://schemas.microsoft.com/office/drawing/2014/main" id="{CADE4E86-DCFB-6554-350A-D1927BE42F28}"/>
              </a:ext>
            </a:extLst>
          </p:cNvPr>
          <p:cNvSpPr txBox="1">
            <a:spLocks/>
          </p:cNvSpPr>
          <p:nvPr/>
        </p:nvSpPr>
        <p:spPr>
          <a:xfrm>
            <a:off x="1590011" y="5715962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Já se esqueceu alguma vez de fazer compras na sexta-feira e teve que ir no final de semana? Não passe mais esse problema, o seu carro te lembra dos seus compromissos. </a:t>
            </a:r>
          </a:p>
          <a:p>
            <a:endParaRPr lang="pt-BR" sz="100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0008705-D3F5-7E46-4859-A9C5848C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13" y="1190625"/>
            <a:ext cx="68389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2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398952" y="201537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8F2EA2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398952" y="316130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338138" y="4214813"/>
            <a:ext cx="869463" cy="947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398951" y="899697"/>
            <a:ext cx="808649" cy="8015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22" name="Forma livre: Forma 121" descr="linha do tempo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38175" y="1271320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526" y="457200"/>
            <a:ext cx="8202350" cy="630936"/>
          </a:xfrm>
        </p:spPr>
        <p:txBody>
          <a:bodyPr rtlCol="0"/>
          <a:lstStyle/>
          <a:p>
            <a:r>
              <a:rPr lang="pt-BR" sz="3600" dirty="0">
                <a:solidFill>
                  <a:srgbClr val="1B895F"/>
                </a:solidFill>
              </a:rPr>
              <a:t>Continuar ouvindo sua música</a:t>
            </a:r>
          </a:p>
        </p:txBody>
      </p:sp>
      <p:sp>
        <p:nvSpPr>
          <p:cNvPr id="55" name="Forma livre: Forma 121" descr="linha do tempo ">
            <a:extLst>
              <a:ext uri="{FF2B5EF4-FFF2-40B4-BE49-F238E27FC236}">
                <a16:creationId xmlns:a16="http://schemas.microsoft.com/office/drawing/2014/main" id="{73FCAF83-0EE3-D89E-DEEF-55837B4911CD}"/>
              </a:ext>
            </a:extLst>
          </p:cNvPr>
          <p:cNvSpPr/>
          <p:nvPr/>
        </p:nvSpPr>
        <p:spPr>
          <a:xfrm rot="16200000" flipV="1">
            <a:off x="-1438176" y="353293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7" name="Forma livre: Forma 121" descr="linha do tempo ">
            <a:extLst>
              <a:ext uri="{FF2B5EF4-FFF2-40B4-BE49-F238E27FC236}">
                <a16:creationId xmlns:a16="http://schemas.microsoft.com/office/drawing/2014/main" id="{02D05003-2D1B-E33A-7B6B-F426A2224EC9}"/>
              </a:ext>
            </a:extLst>
          </p:cNvPr>
          <p:cNvSpPr/>
          <p:nvPr/>
        </p:nvSpPr>
        <p:spPr>
          <a:xfrm rot="5400000" flipV="1">
            <a:off x="-1447016" y="5806700"/>
            <a:ext cx="458289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8" name="Oval 19">
            <a:extLst>
              <a:ext uri="{FF2B5EF4-FFF2-40B4-BE49-F238E27FC236}">
                <a16:creationId xmlns:a16="http://schemas.microsoft.com/office/drawing/2014/main" id="{32F48F5E-D453-CD34-BD86-D00A63C71F23}"/>
              </a:ext>
            </a:extLst>
          </p:cNvPr>
          <p:cNvSpPr/>
          <p:nvPr/>
        </p:nvSpPr>
        <p:spPr>
          <a:xfrm>
            <a:off x="398951" y="543210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35" name="Espaço Reservado para Texto 31">
            <a:extLst>
              <a:ext uri="{FF2B5EF4-FFF2-40B4-BE49-F238E27FC236}">
                <a16:creationId xmlns:a16="http://schemas.microsoft.com/office/drawing/2014/main" id="{3722F798-35DF-1539-AAA8-2E708269F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339" y="615316"/>
            <a:ext cx="2159000" cy="302186"/>
          </a:xfrm>
        </p:spPr>
        <p:txBody>
          <a:bodyPr rtlCol="0"/>
          <a:lstStyle/>
          <a:p>
            <a:pPr rtl="0"/>
            <a:r>
              <a:rPr lang="pt-BR" dirty="0"/>
              <a:t>Abrir o portão</a:t>
            </a:r>
          </a:p>
          <a:p>
            <a:pPr rtl="0"/>
            <a:endParaRPr lang="pt-BR" dirty="0"/>
          </a:p>
        </p:txBody>
      </p:sp>
      <p:sp>
        <p:nvSpPr>
          <p:cNvPr id="36" name="Espaço Reservado para Texto 32">
            <a:extLst>
              <a:ext uri="{FF2B5EF4-FFF2-40B4-BE49-F238E27FC236}">
                <a16:creationId xmlns:a16="http://schemas.microsoft.com/office/drawing/2014/main" id="{FB12B786-CF92-27B5-A70F-F1BA0C3C0C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9889" y="905674"/>
            <a:ext cx="2179637" cy="706438"/>
          </a:xfrm>
        </p:spPr>
        <p:txBody>
          <a:bodyPr rtlCol="0"/>
          <a:lstStyle/>
          <a:p>
            <a:pPr rtl="0"/>
            <a:r>
              <a:rPr lang="pt-BR" dirty="0"/>
              <a:t>A solução se conecta à casa e abre o portão da sua casa com facilidade</a:t>
            </a:r>
          </a:p>
          <a:p>
            <a:pPr rtl="0"/>
            <a:endParaRPr lang="pt-BR" dirty="0"/>
          </a:p>
        </p:txBody>
      </p:sp>
      <p:sp>
        <p:nvSpPr>
          <p:cNvPr id="37" name="Espaço Reservado para Texto 37">
            <a:extLst>
              <a:ext uri="{FF2B5EF4-FFF2-40B4-BE49-F238E27FC236}">
                <a16:creationId xmlns:a16="http://schemas.microsoft.com/office/drawing/2014/main" id="{E33F310A-029E-A572-2CD9-0A9B0F4D0BD0}"/>
              </a:ext>
            </a:extLst>
          </p:cNvPr>
          <p:cNvSpPr txBox="1">
            <a:spLocks/>
          </p:cNvSpPr>
          <p:nvPr/>
        </p:nvSpPr>
        <p:spPr>
          <a:xfrm>
            <a:off x="1579889" y="1791720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7030A0"/>
                </a:solidFill>
              </a:rPr>
              <a:t>Acender a Luz</a:t>
            </a:r>
          </a:p>
          <a:p>
            <a:endParaRPr lang="pt-BR" sz="1400" dirty="0"/>
          </a:p>
        </p:txBody>
      </p:sp>
      <p:sp>
        <p:nvSpPr>
          <p:cNvPr id="40" name="Espaço Reservado para Texto 38">
            <a:extLst>
              <a:ext uri="{FF2B5EF4-FFF2-40B4-BE49-F238E27FC236}">
                <a16:creationId xmlns:a16="http://schemas.microsoft.com/office/drawing/2014/main" id="{D9FA2BDB-C193-48CD-988C-8BD00D646393}"/>
              </a:ext>
            </a:extLst>
          </p:cNvPr>
          <p:cNvSpPr txBox="1">
            <a:spLocks/>
          </p:cNvSpPr>
          <p:nvPr/>
        </p:nvSpPr>
        <p:spPr>
          <a:xfrm>
            <a:off x="1569477" y="2063358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Também acende a luz da casa com poucos cliques</a:t>
            </a:r>
          </a:p>
          <a:p>
            <a:endParaRPr lang="pt-BR" sz="1000" dirty="0"/>
          </a:p>
        </p:txBody>
      </p:sp>
      <p:sp>
        <p:nvSpPr>
          <p:cNvPr id="41" name="Espaço Reservado para Texto 43">
            <a:extLst>
              <a:ext uri="{FF2B5EF4-FFF2-40B4-BE49-F238E27FC236}">
                <a16:creationId xmlns:a16="http://schemas.microsoft.com/office/drawing/2014/main" id="{C2991FBF-52B3-F817-8011-04E5CFAC64BD}"/>
              </a:ext>
            </a:extLst>
          </p:cNvPr>
          <p:cNvSpPr txBox="1">
            <a:spLocks/>
          </p:cNvSpPr>
          <p:nvPr/>
        </p:nvSpPr>
        <p:spPr>
          <a:xfrm>
            <a:off x="1559055" y="2670200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002060"/>
                </a:solidFill>
              </a:rPr>
              <a:t>Ligar a cafeteira</a:t>
            </a:r>
          </a:p>
          <a:p>
            <a:endParaRPr lang="pt-BR" sz="1400" dirty="0"/>
          </a:p>
        </p:txBody>
      </p:sp>
      <p:sp>
        <p:nvSpPr>
          <p:cNvPr id="42" name="Espaço Reservado para Texto 44">
            <a:extLst>
              <a:ext uri="{FF2B5EF4-FFF2-40B4-BE49-F238E27FC236}">
                <a16:creationId xmlns:a16="http://schemas.microsoft.com/office/drawing/2014/main" id="{E3568DE7-31DF-C52D-00F7-36385F3E992B}"/>
              </a:ext>
            </a:extLst>
          </p:cNvPr>
          <p:cNvSpPr txBox="1">
            <a:spLocks/>
          </p:cNvSpPr>
          <p:nvPr/>
        </p:nvSpPr>
        <p:spPr>
          <a:xfrm>
            <a:off x="1559055" y="2919353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Quem nunca quis chegar em casa e ter café pronto para continuar o segundo Round? Ou uma xicara de chá, para desacelerar? </a:t>
            </a:r>
          </a:p>
          <a:p>
            <a:endParaRPr lang="pt-BR" sz="1000" dirty="0"/>
          </a:p>
        </p:txBody>
      </p:sp>
      <p:sp>
        <p:nvSpPr>
          <p:cNvPr id="43" name="Espaço Reservado para Texto 83">
            <a:extLst>
              <a:ext uri="{FF2B5EF4-FFF2-40B4-BE49-F238E27FC236}">
                <a16:creationId xmlns:a16="http://schemas.microsoft.com/office/drawing/2014/main" id="{B8AA3F12-1328-BA5B-9215-80157AF44C42}"/>
              </a:ext>
            </a:extLst>
          </p:cNvPr>
          <p:cNvSpPr txBox="1">
            <a:spLocks/>
          </p:cNvSpPr>
          <p:nvPr/>
        </p:nvSpPr>
        <p:spPr>
          <a:xfrm>
            <a:off x="1600429" y="3883005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1B895F"/>
                </a:solidFill>
              </a:rPr>
              <a:t>Continuar ouvindo sua música</a:t>
            </a:r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46" name="Espaço Reservado para Texto 84">
            <a:extLst>
              <a:ext uri="{FF2B5EF4-FFF2-40B4-BE49-F238E27FC236}">
                <a16:creationId xmlns:a16="http://schemas.microsoft.com/office/drawing/2014/main" id="{2D4D987C-1FE4-F02B-FCD0-019CEA597378}"/>
              </a:ext>
            </a:extLst>
          </p:cNvPr>
          <p:cNvSpPr txBox="1">
            <a:spLocks/>
          </p:cNvSpPr>
          <p:nvPr/>
        </p:nvSpPr>
        <p:spPr>
          <a:xfrm>
            <a:off x="1600429" y="4406981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Já ficou dentro do carro só para terminar uma música? Agora continue ouvindo dentro da sua casa! </a:t>
            </a:r>
          </a:p>
          <a:p>
            <a:endParaRPr lang="pt-BR" sz="1000" dirty="0"/>
          </a:p>
        </p:txBody>
      </p:sp>
      <p:sp>
        <p:nvSpPr>
          <p:cNvPr id="47" name="Espaço Reservado para Texto 83">
            <a:extLst>
              <a:ext uri="{FF2B5EF4-FFF2-40B4-BE49-F238E27FC236}">
                <a16:creationId xmlns:a16="http://schemas.microsoft.com/office/drawing/2014/main" id="{B7198C19-6955-4383-4E24-C8135E4120E3}"/>
              </a:ext>
            </a:extLst>
          </p:cNvPr>
          <p:cNvSpPr txBox="1">
            <a:spLocks/>
          </p:cNvSpPr>
          <p:nvPr/>
        </p:nvSpPr>
        <p:spPr>
          <a:xfrm>
            <a:off x="1600429" y="5193861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00B0F0"/>
                </a:solidFill>
              </a:rPr>
              <a:t>Aprende os hábitos do usuário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</p:txBody>
      </p:sp>
      <p:sp>
        <p:nvSpPr>
          <p:cNvPr id="48" name="Espaço Reservado para Texto 84">
            <a:extLst>
              <a:ext uri="{FF2B5EF4-FFF2-40B4-BE49-F238E27FC236}">
                <a16:creationId xmlns:a16="http://schemas.microsoft.com/office/drawing/2014/main" id="{DA2AFBD5-5963-2A95-A848-DB4309282B8E}"/>
              </a:ext>
            </a:extLst>
          </p:cNvPr>
          <p:cNvSpPr txBox="1">
            <a:spLocks/>
          </p:cNvSpPr>
          <p:nvPr/>
        </p:nvSpPr>
        <p:spPr>
          <a:xfrm>
            <a:off x="1590011" y="5715962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Já se esqueceu alguma vez de fazer compras na sexta-feira e teve que ir no final de semana? Não passe mais esse problema, o seu carro te lembra dos seus compromissos. </a:t>
            </a:r>
          </a:p>
          <a:p>
            <a:endParaRPr lang="pt-BR" sz="1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2890E036-47A7-47C0-A63D-E0908A3A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62" y="1088136"/>
            <a:ext cx="68389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7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398952" y="201537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8F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8F2EA2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398952" y="316130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398952" y="4273516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28371" y="878681"/>
            <a:ext cx="749807" cy="7968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22" name="Forma livre: Forma 121" descr="linha do tempo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38175" y="1271320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86" y="457200"/>
            <a:ext cx="8318789" cy="630936"/>
          </a:xfrm>
        </p:spPr>
        <p:txBody>
          <a:bodyPr rtlCol="0"/>
          <a:lstStyle/>
          <a:p>
            <a:r>
              <a:rPr lang="pt-BR" sz="3600" dirty="0">
                <a:solidFill>
                  <a:srgbClr val="00B0F0"/>
                </a:solidFill>
              </a:rPr>
              <a:t>Aprende os hábitos do usuário</a:t>
            </a:r>
          </a:p>
        </p:txBody>
      </p:sp>
      <p:sp>
        <p:nvSpPr>
          <p:cNvPr id="55" name="Forma livre: Forma 121" descr="linha do tempo ">
            <a:extLst>
              <a:ext uri="{FF2B5EF4-FFF2-40B4-BE49-F238E27FC236}">
                <a16:creationId xmlns:a16="http://schemas.microsoft.com/office/drawing/2014/main" id="{73FCAF83-0EE3-D89E-DEEF-55837B4911CD}"/>
              </a:ext>
            </a:extLst>
          </p:cNvPr>
          <p:cNvSpPr/>
          <p:nvPr/>
        </p:nvSpPr>
        <p:spPr>
          <a:xfrm rot="16200000" flipV="1">
            <a:off x="-1438176" y="353293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57" name="Forma livre: Forma 121" descr="linha do tempo ">
            <a:extLst>
              <a:ext uri="{FF2B5EF4-FFF2-40B4-BE49-F238E27FC236}">
                <a16:creationId xmlns:a16="http://schemas.microsoft.com/office/drawing/2014/main" id="{02D05003-2D1B-E33A-7B6B-F426A2224EC9}"/>
              </a:ext>
            </a:extLst>
          </p:cNvPr>
          <p:cNvSpPr/>
          <p:nvPr/>
        </p:nvSpPr>
        <p:spPr>
          <a:xfrm rot="5400000" flipV="1">
            <a:off x="-1438176" y="5798393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 baseline="-25000" dirty="0">
              <a:solidFill>
                <a:schemeClr val="bg1"/>
              </a:solidFill>
            </a:endParaRPr>
          </a:p>
        </p:txBody>
      </p:sp>
      <p:sp>
        <p:nvSpPr>
          <p:cNvPr id="58" name="Oval 19">
            <a:extLst>
              <a:ext uri="{FF2B5EF4-FFF2-40B4-BE49-F238E27FC236}">
                <a16:creationId xmlns:a16="http://schemas.microsoft.com/office/drawing/2014/main" id="{32F48F5E-D453-CD34-BD86-D00A63C71F23}"/>
              </a:ext>
            </a:extLst>
          </p:cNvPr>
          <p:cNvSpPr/>
          <p:nvPr/>
        </p:nvSpPr>
        <p:spPr>
          <a:xfrm>
            <a:off x="398951" y="5317331"/>
            <a:ext cx="946455" cy="9977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0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22" name="Espaço Reservado para Texto 31">
            <a:extLst>
              <a:ext uri="{FF2B5EF4-FFF2-40B4-BE49-F238E27FC236}">
                <a16:creationId xmlns:a16="http://schemas.microsoft.com/office/drawing/2014/main" id="{F3E727F1-16B3-4F9F-41C6-9B1D8886F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339" y="615316"/>
            <a:ext cx="2159000" cy="302186"/>
          </a:xfrm>
        </p:spPr>
        <p:txBody>
          <a:bodyPr rtlCol="0"/>
          <a:lstStyle/>
          <a:p>
            <a:pPr rtl="0"/>
            <a:r>
              <a:rPr lang="pt-BR" dirty="0"/>
              <a:t>Abrir o portão</a:t>
            </a:r>
          </a:p>
          <a:p>
            <a:pPr rtl="0"/>
            <a:endParaRPr lang="pt-BR" dirty="0"/>
          </a:p>
        </p:txBody>
      </p:sp>
      <p:sp>
        <p:nvSpPr>
          <p:cNvPr id="23" name="Espaço Reservado para Texto 32">
            <a:extLst>
              <a:ext uri="{FF2B5EF4-FFF2-40B4-BE49-F238E27FC236}">
                <a16:creationId xmlns:a16="http://schemas.microsoft.com/office/drawing/2014/main" id="{712E6D5C-A00D-A349-5002-87E56C68F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9889" y="905674"/>
            <a:ext cx="2179637" cy="706438"/>
          </a:xfrm>
        </p:spPr>
        <p:txBody>
          <a:bodyPr rtlCol="0"/>
          <a:lstStyle/>
          <a:p>
            <a:pPr rtl="0"/>
            <a:r>
              <a:rPr lang="pt-BR" dirty="0"/>
              <a:t>A solução se conecta à casa e abre o portão da sua casa com facilidade</a:t>
            </a:r>
          </a:p>
          <a:p>
            <a:pPr rtl="0"/>
            <a:endParaRPr lang="pt-BR" dirty="0"/>
          </a:p>
        </p:txBody>
      </p:sp>
      <p:sp>
        <p:nvSpPr>
          <p:cNvPr id="24" name="Espaço Reservado para Texto 37">
            <a:extLst>
              <a:ext uri="{FF2B5EF4-FFF2-40B4-BE49-F238E27FC236}">
                <a16:creationId xmlns:a16="http://schemas.microsoft.com/office/drawing/2014/main" id="{FBD2630C-13A5-5866-34F6-BE9087EFDDBB}"/>
              </a:ext>
            </a:extLst>
          </p:cNvPr>
          <p:cNvSpPr txBox="1">
            <a:spLocks/>
          </p:cNvSpPr>
          <p:nvPr/>
        </p:nvSpPr>
        <p:spPr>
          <a:xfrm>
            <a:off x="1579889" y="1791720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rgbClr val="7030A0"/>
                </a:solidFill>
              </a:rPr>
              <a:t>Acender a Luz</a:t>
            </a:r>
          </a:p>
          <a:p>
            <a:endParaRPr lang="pt-BR" sz="1400" dirty="0"/>
          </a:p>
        </p:txBody>
      </p:sp>
      <p:sp>
        <p:nvSpPr>
          <p:cNvPr id="25" name="Espaço Reservado para Texto 38">
            <a:extLst>
              <a:ext uri="{FF2B5EF4-FFF2-40B4-BE49-F238E27FC236}">
                <a16:creationId xmlns:a16="http://schemas.microsoft.com/office/drawing/2014/main" id="{414B05A3-CA33-7F80-46EA-D5C8968954FB}"/>
              </a:ext>
            </a:extLst>
          </p:cNvPr>
          <p:cNvSpPr txBox="1">
            <a:spLocks/>
          </p:cNvSpPr>
          <p:nvPr/>
        </p:nvSpPr>
        <p:spPr>
          <a:xfrm>
            <a:off x="1569477" y="2063358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Também acende a luz da casa com poucos cliques</a:t>
            </a:r>
          </a:p>
          <a:p>
            <a:endParaRPr lang="pt-BR" sz="1000" dirty="0"/>
          </a:p>
        </p:txBody>
      </p:sp>
      <p:sp>
        <p:nvSpPr>
          <p:cNvPr id="26" name="Espaço Reservado para Texto 43">
            <a:extLst>
              <a:ext uri="{FF2B5EF4-FFF2-40B4-BE49-F238E27FC236}">
                <a16:creationId xmlns:a16="http://schemas.microsoft.com/office/drawing/2014/main" id="{41BC8B76-62CE-A354-13C6-C81CC87F0FBA}"/>
              </a:ext>
            </a:extLst>
          </p:cNvPr>
          <p:cNvSpPr txBox="1">
            <a:spLocks/>
          </p:cNvSpPr>
          <p:nvPr/>
        </p:nvSpPr>
        <p:spPr>
          <a:xfrm>
            <a:off x="1559055" y="2670200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002060"/>
                </a:solidFill>
              </a:rPr>
              <a:t>Ligar a cafeteira</a:t>
            </a:r>
          </a:p>
          <a:p>
            <a:endParaRPr lang="pt-BR" sz="1400" dirty="0"/>
          </a:p>
        </p:txBody>
      </p:sp>
      <p:sp>
        <p:nvSpPr>
          <p:cNvPr id="27" name="Espaço Reservado para Texto 44">
            <a:extLst>
              <a:ext uri="{FF2B5EF4-FFF2-40B4-BE49-F238E27FC236}">
                <a16:creationId xmlns:a16="http://schemas.microsoft.com/office/drawing/2014/main" id="{10E3C705-C420-B07A-A4D9-771C0C8FF90D}"/>
              </a:ext>
            </a:extLst>
          </p:cNvPr>
          <p:cNvSpPr txBox="1">
            <a:spLocks/>
          </p:cNvSpPr>
          <p:nvPr/>
        </p:nvSpPr>
        <p:spPr>
          <a:xfrm>
            <a:off x="1559055" y="2919353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Quem nunca quis chegar em casa e ter café pronto para continuar o segundo Round? Ou uma xicara de chá, para desacelerar? </a:t>
            </a:r>
          </a:p>
          <a:p>
            <a:endParaRPr lang="pt-BR" sz="1000" dirty="0"/>
          </a:p>
        </p:txBody>
      </p:sp>
      <p:sp>
        <p:nvSpPr>
          <p:cNvPr id="28" name="Espaço Reservado para Texto 83">
            <a:extLst>
              <a:ext uri="{FF2B5EF4-FFF2-40B4-BE49-F238E27FC236}">
                <a16:creationId xmlns:a16="http://schemas.microsoft.com/office/drawing/2014/main" id="{671D3296-C106-3A5F-33EE-B57B44C937AF}"/>
              </a:ext>
            </a:extLst>
          </p:cNvPr>
          <p:cNvSpPr txBox="1">
            <a:spLocks/>
          </p:cNvSpPr>
          <p:nvPr/>
        </p:nvSpPr>
        <p:spPr>
          <a:xfrm>
            <a:off x="1600429" y="3883005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1B895F"/>
                </a:solidFill>
              </a:rPr>
              <a:t>Continuar ouvindo sua música</a:t>
            </a:r>
          </a:p>
          <a:p>
            <a:endParaRPr lang="pt-BR" sz="1400"/>
          </a:p>
          <a:p>
            <a:endParaRPr lang="pt-BR" sz="1400" dirty="0"/>
          </a:p>
        </p:txBody>
      </p:sp>
      <p:sp>
        <p:nvSpPr>
          <p:cNvPr id="29" name="Espaço Reservado para Texto 84">
            <a:extLst>
              <a:ext uri="{FF2B5EF4-FFF2-40B4-BE49-F238E27FC236}">
                <a16:creationId xmlns:a16="http://schemas.microsoft.com/office/drawing/2014/main" id="{245978E7-3C5B-69ED-ABC1-F8F68AFF5029}"/>
              </a:ext>
            </a:extLst>
          </p:cNvPr>
          <p:cNvSpPr txBox="1">
            <a:spLocks/>
          </p:cNvSpPr>
          <p:nvPr/>
        </p:nvSpPr>
        <p:spPr>
          <a:xfrm>
            <a:off x="1600429" y="4406981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Já ficou dentro do carro só para terminar uma música? Agora continue ouvindo dentro da sua casa! </a:t>
            </a:r>
          </a:p>
          <a:p>
            <a:endParaRPr lang="pt-BR" sz="1000" dirty="0"/>
          </a:p>
        </p:txBody>
      </p:sp>
      <p:sp>
        <p:nvSpPr>
          <p:cNvPr id="31" name="Espaço Reservado para Texto 83">
            <a:extLst>
              <a:ext uri="{FF2B5EF4-FFF2-40B4-BE49-F238E27FC236}">
                <a16:creationId xmlns:a16="http://schemas.microsoft.com/office/drawing/2014/main" id="{324F24C1-BADB-AB3E-CE7F-36CC61C9F11B}"/>
              </a:ext>
            </a:extLst>
          </p:cNvPr>
          <p:cNvSpPr txBox="1">
            <a:spLocks/>
          </p:cNvSpPr>
          <p:nvPr/>
        </p:nvSpPr>
        <p:spPr>
          <a:xfrm>
            <a:off x="1600429" y="5193861"/>
            <a:ext cx="2179637" cy="250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00B0F0"/>
                </a:solidFill>
              </a:rPr>
              <a:t>Aprende os hábitos do usuário</a:t>
            </a:r>
          </a:p>
          <a:p>
            <a:endParaRPr lang="pt-BR" sz="1400" dirty="0">
              <a:solidFill>
                <a:srgbClr val="00B0F0"/>
              </a:solidFill>
            </a:endParaRPr>
          </a:p>
          <a:p>
            <a:endParaRPr lang="pt-BR" sz="1400" dirty="0">
              <a:solidFill>
                <a:srgbClr val="00B0F0"/>
              </a:solidFill>
            </a:endParaRPr>
          </a:p>
        </p:txBody>
      </p:sp>
      <p:sp>
        <p:nvSpPr>
          <p:cNvPr id="34" name="Espaço Reservado para Texto 84">
            <a:extLst>
              <a:ext uri="{FF2B5EF4-FFF2-40B4-BE49-F238E27FC236}">
                <a16:creationId xmlns:a16="http://schemas.microsoft.com/office/drawing/2014/main" id="{BBA5E37C-6661-045D-4656-F3F120CE516E}"/>
              </a:ext>
            </a:extLst>
          </p:cNvPr>
          <p:cNvSpPr txBox="1">
            <a:spLocks/>
          </p:cNvSpPr>
          <p:nvPr/>
        </p:nvSpPr>
        <p:spPr>
          <a:xfrm>
            <a:off x="1590011" y="5715962"/>
            <a:ext cx="2200471" cy="58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Já se esqueceu alguma vez de fazer compras na sexta-feira e teve que ir no final de semana? Não passe mais esse problema, o seu carro te lembra dos seus compromissos. </a:t>
            </a:r>
          </a:p>
          <a:p>
            <a:endParaRPr lang="pt-BR" sz="100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8AFE9D31-952D-8C6D-3A6C-2CB81FDE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05" y="1173479"/>
            <a:ext cx="68389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4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1EBC25BB-F89A-F2DD-8AE7-5993FA59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39260"/>
            <a:ext cx="11758675" cy="630936"/>
          </a:xfrm>
        </p:spPr>
        <p:txBody>
          <a:bodyPr/>
          <a:lstStyle/>
          <a:p>
            <a:r>
              <a:rPr lang="pt-BR" dirty="0"/>
              <a:t>Modelo de dados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8CEE5225-C766-38AD-3898-D7DE8F9D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42" y="1037543"/>
            <a:ext cx="80010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11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DCCF6E5F-5CEC-A44C-A86A-CC4B513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3" y="311871"/>
            <a:ext cx="11731752" cy="630936"/>
          </a:xfrm>
        </p:spPr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28" name="Imagem 27" descr="Diagrama&#10;&#10;Descrição gerada automaticamente">
            <a:extLst>
              <a:ext uri="{FF2B5EF4-FFF2-40B4-BE49-F238E27FC236}">
                <a16:creationId xmlns:a16="http://schemas.microsoft.com/office/drawing/2014/main" id="{06C56FE5-DCB7-A3F4-D9D2-1B4AA1B6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6" y="2037148"/>
            <a:ext cx="7315447" cy="459501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0733019D-3248-0743-B877-83551F700B0A}"/>
              </a:ext>
            </a:extLst>
          </p:cNvPr>
          <p:cNvSpPr txBox="1"/>
          <p:nvPr/>
        </p:nvSpPr>
        <p:spPr>
          <a:xfrm>
            <a:off x="1214383" y="5076157"/>
            <a:ext cx="244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ou muitos Carros </a:t>
            </a:r>
          </a:p>
          <a:p>
            <a:r>
              <a:rPr lang="pt-BR" dirty="0"/>
              <a:t>Se comunica com</a:t>
            </a:r>
          </a:p>
          <a:p>
            <a:r>
              <a:rPr lang="pt-BR" dirty="0"/>
              <a:t>Uma ou muitas Casas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073AD4E-6695-436A-167B-6A9C2B251657}"/>
              </a:ext>
            </a:extLst>
          </p:cNvPr>
          <p:cNvSpPr txBox="1"/>
          <p:nvPr/>
        </p:nvSpPr>
        <p:spPr>
          <a:xfrm>
            <a:off x="8529833" y="4991863"/>
            <a:ext cx="208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Casa</a:t>
            </a:r>
          </a:p>
          <a:p>
            <a:r>
              <a:rPr lang="pt-BR" dirty="0"/>
              <a:t>Se comunica com</a:t>
            </a:r>
          </a:p>
          <a:p>
            <a:r>
              <a:rPr lang="pt-BR" dirty="0"/>
              <a:t>Um ou muitos IOT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D1C13CA-B1D4-F64C-DB78-D4543226F7C6}"/>
              </a:ext>
            </a:extLst>
          </p:cNvPr>
          <p:cNvSpPr txBox="1"/>
          <p:nvPr/>
        </p:nvSpPr>
        <p:spPr>
          <a:xfrm>
            <a:off x="5053309" y="1113818"/>
            <a:ext cx="208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Carro</a:t>
            </a:r>
          </a:p>
          <a:p>
            <a:r>
              <a:rPr lang="pt-BR" dirty="0"/>
              <a:t>Se comunica com</a:t>
            </a:r>
          </a:p>
          <a:p>
            <a:r>
              <a:rPr lang="pt-BR" dirty="0"/>
              <a:t>Um ou muitos IOT</a:t>
            </a:r>
          </a:p>
        </p:txBody>
      </p:sp>
    </p:spTree>
    <p:extLst>
      <p:ext uri="{BB962C8B-B14F-4D97-AF65-F5344CB8AC3E}">
        <p14:creationId xmlns:p14="http://schemas.microsoft.com/office/powerpoint/2010/main" val="4090921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2762FD8F-F847-3371-6491-655D47F1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3113532"/>
            <a:ext cx="11731752" cy="630936"/>
          </a:xfrm>
        </p:spPr>
        <p:txBody>
          <a:bodyPr/>
          <a:lstStyle/>
          <a:p>
            <a:r>
              <a:rPr lang="pt-BR" sz="6000" dirty="0"/>
              <a:t>Obrigado</a:t>
            </a:r>
          </a:p>
        </p:txBody>
      </p:sp>
      <p:sp>
        <p:nvSpPr>
          <p:cNvPr id="27" name="Forma livre: Forma 121" descr="linha do tempo ">
            <a:extLst>
              <a:ext uri="{FF2B5EF4-FFF2-40B4-BE49-F238E27FC236}">
                <a16:creationId xmlns:a16="http://schemas.microsoft.com/office/drawing/2014/main" id="{CFCA8A9E-9021-7400-211C-D2F840D9CFFE}"/>
              </a:ext>
            </a:extLst>
          </p:cNvPr>
          <p:cNvSpPr/>
          <p:nvPr/>
        </p:nvSpPr>
        <p:spPr>
          <a:xfrm rot="18799958" flipV="1">
            <a:off x="-1176918" y="781787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28" name="Forma livre: Forma 121" descr="linha do tempo ">
            <a:extLst>
              <a:ext uri="{FF2B5EF4-FFF2-40B4-BE49-F238E27FC236}">
                <a16:creationId xmlns:a16="http://schemas.microsoft.com/office/drawing/2014/main" id="{AD8841B6-A167-A2D7-A4EE-E28D162BEE7A}"/>
              </a:ext>
            </a:extLst>
          </p:cNvPr>
          <p:cNvSpPr/>
          <p:nvPr/>
        </p:nvSpPr>
        <p:spPr>
          <a:xfrm rot="18799958" flipV="1">
            <a:off x="8803703" y="4905692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5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 tema do escritório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11438_TF16411242_Win32" id="{B8371BC5-9F07-4296-8B69-9A9328EE242E}" vid="{B973D47B-20C2-4490-97E8-050564D39C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{C1C6AB14-9F8A-4773-840C-5E974BECE636}tf16411242_win32</Template>
  <TotalTime>146</TotalTime>
  <Words>820</Words>
  <Application>Microsoft Office PowerPoint</Application>
  <PresentationFormat>Widescreen</PresentationFormat>
  <Paragraphs>115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Calibri</vt:lpstr>
      <vt:lpstr>Speak Pro</vt:lpstr>
      <vt:lpstr>2_O tema do escritório</vt:lpstr>
      <vt:lpstr>FIAP BRQ - CHallenge</vt:lpstr>
      <vt:lpstr>Abrir o portão</vt:lpstr>
      <vt:lpstr>Acender a Luz</vt:lpstr>
      <vt:lpstr>Ligar a cafeteira</vt:lpstr>
      <vt:lpstr>Continuar ouvindo sua música</vt:lpstr>
      <vt:lpstr>Aprende os hábitos do usuário</vt:lpstr>
      <vt:lpstr>Modelo de dados</vt:lpstr>
      <vt:lpstr>Diagrama de Classes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BRQ - CHallenge</dc:title>
  <dc:creator>Pedro Targa</dc:creator>
  <cp:lastModifiedBy>Pedro Targa</cp:lastModifiedBy>
  <cp:revision>1</cp:revision>
  <dcterms:created xsi:type="dcterms:W3CDTF">2022-10-03T23:44:17Z</dcterms:created>
  <dcterms:modified xsi:type="dcterms:W3CDTF">2022-10-04T02:10:34Z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