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4" r:id="rId5"/>
    <p:sldId id="263" r:id="rId6"/>
    <p:sldId id="259" r:id="rId7"/>
    <p:sldId id="25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758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53C2-CDE6-4819-920D-665EB23D775E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936C-6E3A-49E7-B328-9541340D2B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53C2-CDE6-4819-920D-665EB23D775E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936C-6E3A-49E7-B328-9541340D2B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53C2-CDE6-4819-920D-665EB23D775E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936C-6E3A-49E7-B328-9541340D2B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53C2-CDE6-4819-920D-665EB23D775E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936C-6E3A-49E7-B328-9541340D2B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53C2-CDE6-4819-920D-665EB23D775E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936C-6E3A-49E7-B328-9541340D2B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53C2-CDE6-4819-920D-665EB23D775E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936C-6E3A-49E7-B328-9541340D2B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53C2-CDE6-4819-920D-665EB23D775E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936C-6E3A-49E7-B328-9541340D2B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53C2-CDE6-4819-920D-665EB23D775E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936C-6E3A-49E7-B328-9541340D2B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53C2-CDE6-4819-920D-665EB23D775E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936C-6E3A-49E7-B328-9541340D2B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53C2-CDE6-4819-920D-665EB23D775E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936C-6E3A-49E7-B328-9541340D2B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53C2-CDE6-4819-920D-665EB23D775E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936C-6E3A-49E7-B328-9541340D2B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E53C2-CDE6-4819-920D-665EB23D775E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936C-6E3A-49E7-B328-9541340D2B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AutoShape 5" descr="data:image/png;base64,iVBORw0KGgoAAAANSUhEUgAAA6oAAAJICAYAAABohxkjAAAgAElEQVR4Xuy92bOt63ndNXezur12f7bOkaPG6qIyJScXsWkCOFUmLgjlC2KIq4gdh0ogRYglU06sGGNZLseBQFHcQK74T/wXBG6gjOJKbGzJsnqdbndrr34vxm+MZ8xvHv0DWhdzHi2ttef85ve9zfO+7zOe8TQ3VtvXdgSu2Qj8wj/6n69OT89Wx69OVmcXl6ubt3ZXe3v7q/Pz89WBfl9dvl7dXN1YHZ8c67Ob+mzPPdjb2VldXV3559atW6vXr1+vjo+PVzdu3NCnr/375s2b+uGzq5X+WJ2enKxWN26udvRdXlx/e3fH37+8vFxdXr1e3b59e/Xq6GS1q2tu6lru+/rs1L959u7uru5xtbpz546//+rVq9WjR4/U3rPVSt+/vLxYnZ6du12Xl1er2zu7qyu1//z8YnXn8HD19OlTP5s2cA3tPDo60r13aZrvy7M+9alPqS07q6/8v/9ydXJypvcuda+91YXayee3bt1Y7e/vr05PT3SPla7Vc3Q/Xlfq702Pg5qq31zPZ2cnp2rLpf++feu2huS2+6Qh8ljxun1bo52v6t6n/v6F5uUO1+ka+rm7c1t9PNZYaBx1LfPyWtfQh7Ozs7nu3L8PDu6sTl4dr/YP9lbHp8er15rXE833jasb+v7eus3nF+e+98uXL1f3HjxcPXz40G1IX2/5vg8ePLBcMOa0//z1hT+74prbtzx3t9UZxvHmTcmM5ocxokMn6vu9e/f13onGRtfpWvrHvHPdxcWFvsf87/iZ/Jtxok/85n509vUFMrfy+NM/2tUxRs5uqV3cd3XzavVa83/jRuQPWeg8uM0z9zf1t2VWP5ZnzU/ls0v18lLytLplWWat0LaTY82DZPEKmdM4cA/GBrmlpbd3brqPrzWutzU/HhN9sqt5RD4sk/OAtqW/WT+7HofLlbqpf+k+kl+vqZEn+r+jvjL2vJDvyyvG8IZlinHl+o4N/2a8+PdtNaZrl2uZ80OtDfrtsVPr3Fe1XQ90v7wfHByqLzsac8mWZHB1dXP17NkzyyvtvNK1EquZL2RV1+leK61JfeK2s34yx8xJZIu2vdbfmiG14bb/3bYi+8wp9/L60Hrmu/ybNleGvO48p5pb/X1LY09fkX9khL0BwTn3+s065XPkk3E+vzhVH7Q36XtHx1qnupZ7H+hzxpjnIT+8uObkWGtAvy8uNFeSg0vd42A/6+ny9bnazN6n8dcaz544e4HmiPvwHuPNj9e43rupQeRK9lx93XK2qz0H4dlTO07YP71PIKu5H+N3epr58VxfRqh2tI/ww+fcrHsTfWKOvN4Yn/0DzQvrW+tS9+Z63r+6yhzsaI9Bxv260r1mb7/Ftd7fJU9qd/cdvms5nLb53zOflbn2/4Zkiff6b6+X2W/yQO4fOVqP38wBMsRE097KkPdYzXXX9wVyx/rRd5B5Xsw11+xoXHn/6OhY92GPzlnGXLIPMn9tF21gjXcckFHOJmT69k7Gi+/5bNLr4nyR694TGbb8cJ5JPtw7NclngfbOs/NTy9MNnW2032vnhs4k1qvepw3IwLHOm8rhLfZEy7Va4rlIHzlXuObsPHuA30PG9W/ue6k1xbrqPpc50Lio33saF+9jmvd9yTPzfX6h9TN7Cc94LdlAhhBW9iD2vOzRPJ/2I4fa99Ruvs/ZgDz5LOBr06dz9Zk9AFnc1z50oT2sZzzTxVnusR/5scxa9iP3fZ+/+Yyf9X6i/u/uaX90366kUxyPnsIuk/M4cq55VxvSrpy9zGP3Fsbx4ODAY8L9eaEjsGfyPoOwqzPqte7z/OWR7swUs+9qLnWWHKhfry9P3Y+7dw+9btEjznTffX3/d/7+fzGnvW+9fW1H4Ic+AluB/KFPwbYBPzgCP/cPfufqUsoWyieKw2sdAjsCXRwgN1C6pKz2IGCDPhNo5IDgkLsrRRHlE+AShZiD8MwHUoHGDW3QOsLWB9nz58+10R/6QAIAolhzkKEInOkw2N878EF6rvbwukAB0305uO7evefDE2BZBfPVqyMroxwwdw70XB1urwTMOBA40HYExp6/eKHDZ9/35/0TgW4OoypRVlj1XQ7OKqj3799X/+6u3nnnPY75gCJ9/5bGCFDHYRwFAkD2St9FyQ6oQpE9BZTqcOagY7x8iEr5v337hg86lCyUSg45H/BSUFCE+JN7AhQY1yotu1IInj9/trp3/66UA91HQAils/14bdB408/hfj6IUR50Lcoo90YRARDwg4LN3PSHseYegEbax/h2HulnZQBlmT7xbKBFlCsO5iiNEiCN+W0DjiqvtAFlAeUIubKyo75XATWoErC8MrAUwOO7Ur65By/6xficnamPUgBQnPwsPf8CIGiFKMo79+KFsowCfizQgZLIfbkG5ZpxoI/IwYn+rtHCQBhwCGAYQLiAPmTg9urli6MoN6ghgCjJ7muDL9oDQAr4oR1aWJ5LDAs0jnFbgwH6ZBATuTqV8sx43Lt3j1YI8EeJ2pOcnpxoLdjWg5pG26JUW5HT92+5rXrPsrPIAO1BPvpcA0Iry7lvFS+uYa5qPOB7jAlK8e0alfQ3+0IMARgHMKpoLUr2GbNdzcGlQRpyBUCLgokivaN/s49cSja5n9eR+n4hxbmA0vJXxRRgwf38fcY6ryjvWXfnZ9qDDCoEIPWMGjdueg+L0mygpTVpEKfvAyRv6zsYSzCKcW8Az5Xaf4FM8R32M+1LjG/BqZX9AVBZXwGUVmwHsDEgHr+TV1ZAWcfIBHIC2I/BScYE9Ql5tsJtg0A+i+IcIMWngMxcG1DvcdMc7XotZ0wweGTddm3NPsP+wDMAUGPooS8d0xvI3rxYR3szRj8IJG0i8doKuGAfDFiLwQSAeqB900akAVzuB0YiFuPGM/psGx4HqN8weKPtARnIYYFy1nGAc/c0gxDtW+lz1pL3kgGvvO91N89eAxnW0gBR9otcp/1Qewx7Ug0OfU73EOawz+E7jHoBF7ICuGJYAnwxdOY5/G2jnX5YR22TZU0yThsCyOkfBq0Y9+5gVNF+xP2utH9dvc6+y4tzDaHyXqjxjxFD35t9gdHivCvwt6EHo6HnTUYXyTx7/oXufWZjm9Ys482zLUsx8vbeGEyBdLvay2N00Tzo88iT9hWtJZ5P3zBeZQ4CAAG5l1pPMVbcNGC0XNOmOSsq810T7Eec+ey3mY8YBmhDx5Gzh+/V0MmzOYc4J2sk8DzNXssZubsjcK8zLc9mb4wBF8MS65TvX2B4GzmK4eC2z4caspgPG7v0Yh1xDUZbZJfnvsLgrrk9HSPuTT0T2T3Y1x4rfenRw3v+zUCzLu5IrzjW/djrf/fzf2+LC9Y7xfaP6zACW4G8DrOwbcMHRuCv/Z3f1HmAUhFAeSbAhUIe5UyKEkrIDbGlYlwBbxx6HDps5BzCHJuAVzbvHgIoLgYNKCVWGqJw5AAOoAmYEluD8ub7HYhVELum56CoxeIvZU8H3YEOR0BLQCRAONZwDiqAMZZNA1dZcVFaUUQ5lGDRYFcvUfR0kMAUH4mt3dMB8vIl4DUKBYdPDuwrsY05DK2ocx/3sEAbyzAERwCNLcoGZCgeGVZbstXGc/UV4LcczrECo9xFuZUCov7XYhzLPIdsrOBc+61vf9ug0lZms4Cvdchp3KVE0N8Cqii0YW4N3MyKRPHpi7GzVR/mWvc8FejzoQ+INOipggfgxqJ/IcPAXbdj00rNfTj4URpgw3lF+UBJ03dRbHm25rMMBNZnlCYUQ/obcMu/Y/RAQqwYvY4is7d7sAbdaHCMJeNcBRejhpV9PQflirmmvShTZulREtUH/u339ayCd/rO/L/z9tur+w/uZ74ka2VikO81CzGKYZQpFEvmWmBLY4IyGiBO3wOkGTcrlpZ9MdxmGi4GYCGPsciHgRH7ZuUoygs/9Ic238BgYbIED4fc07jKirJkGQXdTNqpxxsWm8/KRlUp7/wiE5lDmLowVMxVGYjK26ang5V85GgAT4w02Rfs/QDoBcyNASZcitbzAFU6YyaL9qsv59ojIpd6n0Uk2UdZhnFkDcfzIoxIZCTtXYMOgK7lXMDKwJo5Ye8IOO5+wP34uwxP5gasiFzJKOR9SP1nW5t1ZmOY9jh7cAAkBgDyPGTW4Glj18xYAjhQvml3lPAYBbKODEIAmxsgqkwf381Y57oq0Aa2TLRBFQalsMk8A1BuMKD+8SqAiwKdsa5xpb/pM94WfRUsM6feiyQ7BhbaG1mLFsC5dxT3MWx4X4vnhte6/x0jBHsxMri3F3YYY4SvM9Oq+4/M8q2sdaQk+95VAbr+DUCjrwF2rJms5x21DRaeeTMInu8W4HZdI8veI0Y2KzdZOwHDyDzjZSOp+stZw7nAXta9oow+Zwp7Kq8aXXnPRhnkaNaBQdkYgOJtFIOFWXa8ezDo2XiHh5DWqvdpwF3k0IBJ+xGsJMYI1mq8RAQGtccg38gC+2cMmv5fGE7/kgwBvNaGgYyzL/E5hVzk/Do7VXu0P2ZPjLGBufJvGRcYK84b9s4AYr7rO62NAsjhTWQy23w8IWwUtunEz8s8hOHHMNuzrYxlWNScBV0T7Jk2Is78lPHEm4V+cN7V8wZgzHu+Dwzx7Audc9qITDL+GMNriNw0GiNTZs8xXNgTJwaBstJdG8x5jVYGpQLFyEu8T87seYTcXtAWG9hkYJZhcQcPKHVqf1djKtnDiM655T3Rcy0jgcb5n/3qF7a4YGNv3f75wx+BrUD+8Odg24IfGIG/9nd/C33YoOz2LR20owhxANkdRy5xAFEs5/tSrlG8+PejRw99SMRyH/aBTZ4D5eXL5wa7rwT6UMjPpVTyftzTouxwgHMNCkhcjXZlkTzzQYAbK4cdzBlK+d64V+GOU4sm4AfgzCECw/r48WMxoLgxyo1XrAOHCW5dt3QgACrs/iPFZE+MrZU0WYpfimk1S6Fnt30nJ2LMrACAFBgXFJt9/xvF9MWLlwPgbqxeis3FKspByb1xK46CovZb6bq1tvQWEO/pubBnuFUDgAsWsBz3oEdBCGuZMeWAxn2SF2wjIPBUTBaH5J1DuSZqDDg4o5TgYmlvvw8whWYyBdgCMqS04EpqJTvP8j2kTB3c2fecohzBOKLA0XbGkzHi7/fffz9K+SgmtqrDug5gxYgB+AAjlIGN9+CiONVqXou63f4uw1pWltB9osyEObHLrRgrAwyBAE+QXlFSd8KaS3lAucAOwAv337qXcV/AN4oiSkNBct0gkQsD8GHz1uBnAA3tR365Lm6/AbWHhyiwry27fe/Vq5c2mqDFsfEzdpHtGABs9fd9x10QZRQwhWswLM8AcfqAQoOcxhCxMBP0lTVaRUy65lrZoq++V9mFcav0LFiWGcu4ey4sbFjqGlcAlLfGQFSmAc0VsMH9eS6/zcbeDFN6whoHaI47IGPMN0A6GKBq+KAf/FxJJtv+gOPISdjyMG2WLb2DPGLgYW/gfbNdKImjpBvIiVZePovRALleABaIK3O4ZqukrALWeHZZZtrC3yijoFquNVM+7C17VIwbYX57L1oPeIlCurjc+t/qB9+xfI5rbwx8gLIo+952GIdheGoEAlBZsR4Xdp7D9R7fmc++V2NCvS0AagUtVubtRj/7A0r6PKvPLIgto1yPBAyJmZ18B+OSWWtYM/XZLrFjiFrLy7STe/p+Y+Dw2tSYtP29PvtY1iz3QoaxGwAsGLuCsLhvx+W2Mu5eydAXw0SY1oDbrB8MXnFh1/kwRrLKoa+VhAKw2L+YK84bwGpDGDiz+CnbxtougGr/aF9cQsO0cv3a60TtcLiI3Ky5puOFkD5+/MiyVm8fG2DVd1i6zhVt5/udXxuixqjD+QHgZFTqDl+PHvasXZ173B9PH9rtNaczBWCF4TOgNIws5xZ7F/tuz0eYbIepDChmvusR0zPE6xF5YM+Y/XV3D4Ad8D52EI8n13Z/KvA/ISxk9nva2jMNL5UaUmuYqKz2md3Du5+5nfK6sM5hgF+vhYQB9T70twbV3qsyWUN2jUI7MphbV9FaJOQhjCp7rLw1kBn97TnB+KG5vy9X32fvv6PrNQYYtc1OxwuL5+4d7K5+97/9lS0usIRvX9dlBLYCeV1mYtuO9Qj89C/8htQwYghRAhLjheX3QDGNsIyn57gMyVVyXxuxQASMYxQUWEe5lWJllqJHLKGBFrFNOhgBqcQBvdLhU+u4H4rbkA7JHOxh0zYVUkDna7FQKOB2a8S9TNZ6DrkqtFwDSHshoFnFyMqBWBGuATw+eeNNH4R/+If/3+o73/2elRCADErLy6MXPqBrvQV4c/8qQVV8OIBiyQ6Lwb+JteRAu3v3zgCTKFvELNqNVjfKgQdLGNetRQEgrorxiStslTMrUY7PwRVLAFggnOfwQmEJ8FNMHlZZMxYTE6UDEWWCgx/lgIPwvlyD94j7ncMw7UaxDEPlGCUYDNhtK4T6mdjgKKiJvWJMaH/dWKvYM960z65uagf3RsFgvuzCNtpIFL8oCrgtb8YawlJXUbG7pNkcVC0BRY1jr8VFnL7xbNyeM5ZR7BsfTJ/tQo2hw658F1IwcVGHWY17K20mBhE5byxt58TgBjVtgISNAnpV8azFP+7LE48ISJpn0mcYg7CCUYKY28x/3BZ5mXXZcMsGBKJCGxQ7dG1DEQT4j1sg30UGsfyboTIYzVHS+Ny6Z0IA4Qq4Zs6G9alMMldRBBelzWMzbCnjXmWN+1/gegcggBE18MVNPcqx+V0vkIA4XN9tgNI4oKTxtTK0MaDoumF2DEhnDVQJNMuqa2yg0hgynv4e7eDZxH+O2y2GBt4PKydZ8mgkNtBKvL5nptfMZ4woZp+YV7NWMtJofNkfPDbqtwG6ZTeGG9/PjCKzFECG0Qbmz1NgkBUg5Kb7mhhQqiyzNgtEC5QzfYvMLSysjCdj7LMRYOStrJMb5DYsrPamsh72KkA4r4QPZO5xG43M1JBCH7OeiC8OTXdbRhPPDUq+z4J8Bxdtu6jDPk3bEYE9zZW9PbQ/R/me3ASwY8OMe67W8aF5ZvfEGqSWPXPJaVCZyfhozdtIE88HDHxlt+gzbXD4iT7BEGhwJffLNYD3/hdgxV5jeb3EyJD3HJJgN/4YQLwPa+7YY4jd7T5Om2JUVYiJvWhy3lTOYkiKB0VBMuPX/louGBetY3sQaTxpY9cWIKasOm0wqPc8hRXvHrVpSOB9QGPmKjH2w3WOyEQGWTFa+QPcx83cIJixiZcU4BSjg/dGdieHEtSYmfUczyXt+eSN0PV4KWTvzbkYd/d4BXgs9/FwiFt3x6sMZeWrcsuZlzWZvvKH92y1CaNa1yssa9dowXr3thoZvSgvMybchz0hsr/EvHr/4gqMQ2Mw6l5qY8a4GjeO3B4cGKEx0NmIHCPVsRlW6UucwQqHYG/Z2decYBPSWOD2y7lKuw8JPzDgxQC+u/qn//AfbnHB7FjbX9djBLYCeT3mYduKjRH4j//Lf3p1JODhBAtSSHgRJwqzhrLHgXQgy/KlDubbArAc3DmAFKMqsMYhGTYuLi6AJCsUdjMk2Y9AsA4xAEiVfuLVONCw8sJQOkZOyimuWViBiSWrW9yhADNuZVGOozA3lqlMRl2vmsDms5/9rJULmJTvf/ed1Ve+8gc+VE4Ur4gCxsEEoKY9iS9Km/ndJAmOD0VxkfLrA1mKTw9aDkcADW3l9Yo4Pf3JQXqq8SL2pfet4lfmFAWH53AQli3ikKdf3//+922p5fXojSdyTVMsru7JtcR9maXVgYeln0PUyqDagvsdwBLl5+BOxituqbLgC1Ba8VQDAREw5xgemrSIOeA+PCOu2YlfzPc3gXcU8IL4Kk6Na0WBCehJjLJfmk8+BzDWRRqSscpZx8DKuPp1rMO/lvQrJaSI0pDfR0cvPTdV0ppoqix75AOmnhgiQF8SHTVG7EwGF57Lvxm7Mh9V9tumJNbCkwAXTu4jpVTr4o5YU2K0AkKR9bjF8fzem8RaUcRvO26ZeeG9MgN2IjdAm+QdMjTY2q92lyntuGIEQj7uKwHVkWKuAx4SR8bz0bFwWe7awANiV0YO1gYGnI4Tz9pkIwoCq5BFMYcVqFIY5stKHe518/0oa+MiLrUXd+MC8cTnRWk7H3dRJ9wSw2BAIc8GjE57eFfo3r2/15NBQWJ1DQTkfcEL48nNeZ6VzTHs7Eu26XzkEwcQXGijgAMs6R99N+DWflW3zbhmJwGUuTN9mWsMBDRuTkzlZ0LHaY+Q/Lkdw5YyYzVkJRFNDCz2gNWzA/bHbVlMapVb4sQLuupOWBAT/NakLgGI9I29mNcNs4OAyKwBex3Ui4E2bLid+nqDleyTBZrIiQH0GCeq0Nfo4j23TCkAZdjjgK4AL/YK1sCVkp2ReIa1FTAHGA6oWbst69l7ur4KfUFomTnvL8P02yOHfXrYd+ar37MsEctJroSysWPw6NwUFHK/gF7CKrL1YJDsvm64ovmse79/a45YhmZs9Qf7RuWGuR2MbhmLMSIs5MuXr3x/5ATjX8EWn5VB3QSuPfMKdjF72Ehl0LS4bHNPrnFSQI1n97V8P2dV5ecO58F8l/fZK8rSOT7cCZmYm8qm3Fy1z2+yiDDHlzyLdVJXDIedEGefWE7GF9djG5kmDjUM9jCCWotdHzX88ZtrOPPNykpmuGfZSfrZ8eG7Dl8Yz4wmSWNO+h5ylb1vkntpbshLsXlmV7Yyfgv431cISc9Y9nzYzwBg+pcx9bms/nJ+0sYaNmnnptGucoK79oP7DyehoAyrYn6dXI79ROPivA6ceWPEuQVaxYCDF4p0J2J8AavoH8zzP/v1X9/igizZ7euajMBWIK/JRGybsYzAz/zSl69QKi9ghAAFk6xhn2Qz2oTZYoXtlBBFCoWTX5AIBdegCyUUuO9DCGWchAkkV7LihSLpWJe91cc+9qNmIL72tT9bvau4wLjYxZWnGUA5REiUFPdGAUayVWrjB3gl1gUmSwBDIAuWLQdnfDsNMIY9QbGBTSVTJ4rpJz7xidU3vvHN1df/9Bs+aAFptsjrO1i2aQM/YedyYPJC2V1bdTUquS7W14K3uBql740rI7aSvp3C/DjRymTDxPVKY+E+j1JIjBIvgPrTp+/7+bQPFyKSOL08eiV29J7d1UjGU0UQF2zcoek3h2dZNVhEx76JUbArtg5P+nXXCbASC3UmVhHgxViuGSLHQ0XxqBKBQXxhRMIihHlIso0AdoKUovCH9SWBEIaG1wJXcocukzmKw9zeSnhipjJ3+SHOUIqIY/QC2phrxiIxf2Nh902SROruPWVQHKs74CasfIBp2hrFNcqH/mZe5DVQcBzXQj1b8u55YT6tToRlTgxnkmdZkUbRcOIV4owBqlLOZZzhOxhnUDxoK+PL2AB4mQ+uT5KrZLaNgQDXY8BN2L5dwLBBWowLjGEULI2T9BnWEcoVfQiYi9GncX0BHXHlc1Zgu+2hRMcNlvuxnpzYTM+t1wPzzT2SoCltLCNhxd+xhsT4hRmnH14jWo8+zCY+DqCJC7PjhYmL0zSxFpkP2oLboPkctYm1Xk8CpwSy8WDcn6GWycAK8LPyB0hjP8HrIuwP84ly3cQv9mKgr/qU9jNHGQNkcxIyeZ+g3wFfjDGyZg8QK+LJWgwzTv9wj2ySI/You8YCIMfN1uyr3rOCCtNodi2AtMAXuU7StMTw0UCuRc6RLYNSMzkTx4ubsA0RWh/DSDpOVdeXkUMB5jvsvx5D9gXJJ68YI7KePK8evwVINQFXAZIfj0wBYmc/sT3AxsJ4j9QtFpnIvhcwlXmItwjhGR6/MYYZqBjYLjGIBSY1Ntaw2D2Gh5m3xogzsbkYSGpMYa0apM/4mhUz+5/YwgIOns34Jg47yeuQYa/fMXTAUjpze2IR1PbFUyJZcTHiLcakJEljXJOACSMf/7ab7WxqSbg2SeLW8c0YTJpEKPNi4KP5cqJCziC1s+eIvV7GwOL1amCqWMaR045VY/UNYG00ixGC+wXUsYfFo6dx/JHJYTR1T/pIzLjzT/g8Ym1o7UJC6nxvEjvakbO1GfJjLGPbJa42+3LAreWD/VR3o903bVhhHNEXIpNJNpjwhe4BnJ8NzQh7HGDKT8NoKrMxOsKqh3ktKGU+nAGfntAHG5diAOQ/DIx4o3SPsxnDnjxhNXNWjSfGuFrHmyv5FAqSbeDWcNnLyPtqzkzuY1Z44m69Z+o/XLftgaLn0eZTZd3/8Ic/5MRy7DXsA//Dr20ZVQ/i9nVtRmALVK/NVGwb0hH4mb/1ZXJarD781ocUU6FMd86yt7N6+913V1/9+je184v5vHPXbmmwKFhvKbNC9llnytRm7nhE3eSNJ4+TQROWUhZcsjriJoWS/ezZi9WRQBkKTA4exZbKMso2TskODijHs+peh3ei9F4qC69Tuuuws4LKATMxYWWpfJDo4LOLKKyPDgYszj54AbG6HwchjO6V2JS4C9pXTy+s6tHKuA/3qOU3LqAwp3E5clZk3a8WV/qB8gzwQam6y+8BP1ZEUCR0hyPFzHJA4hrkpELjbsfhRwZkAM17771nJQaQfXgIYCdLaVzPKEPzUAYBkkNQwsAgUzeGrQNQ3dV3SOtv5YOEJLgeqp0AENhYfuhiALq+J6B7V6A2/Zgsu1IoAAZWSDnQ57DPIRyXLvreeCuPnMYRVp1XXaetNPI+bAvjPOPKQb64SVI2JrG2ZsroqXQKKwN2j0oyL55ZEG5XSLuEAgwS14xyVpczEus4A7KNAUl6ZMbcoCkJa5z8Rc8C1Dr7sZQtg5IpfRQFMAljmDMreQPseB4ybCs4CbA0Fvu4kVsZhI2LazpAkjba1RSlRtejIMVVLeAtrCJW/LD4XOjsnPqpm7DBj5OEkT07ZSWsfE+2UAwXBibMi5VdMtZSJmJhFJLhOrGEdTmMK2GYUtYfbatcJHY8BpDcG6htvhUAACAASURBVBBLWZ5ZH8ht2ZoB0y2lwf1T7mNqowDA9B/hBADTO9o/0qe0qUp5gUUSDjW5EuAqmZQN6qwNByTaHVJgDSDJ2DPf5wPOPUewpfqOY9IH/BQIdO1a0QZ02OjCY+NaCNRFDgFgxAV6/gdg1ihWhblA1fGrSLFdt+PqGDCrcdeaqnt6jVsFK1HIWyIoyjng38atAaldS+yDZjdRtmUYafKuKvVOysaubcA9dCJrEmNbNrl51U05449hKWODPGc9O7vwuJfHcyIuoWHTNK4YXexGHVbURhD+GyaOBzkuVn1wKR0PbwBZPRvK7nP/7Om5hr14maMYRvheSoOknfVK4TuJuV/K6QTEJrHWAvgmQZkNYxMjrDmz0ZMyPQPI+R0GPGdZmcvOW2U2a0Nx2Lih0k81m7Y5JtP5BhIvjIE17U+oQllBGztkKKnRrgY7wBzvFaR132RMAlrTz7DNMfbYq0jjEzDf5GEB1JwBtCn7XxhNkmVR3sZ9BqxzLsL8qY2aco8tLvBur+OEWcsxnDD/gPt15nTiLOn7ZFxHJsOeZg/hHMMlPyXjYtDlVTfiyESMS06maENw4sH5jHXj9k+fkTlnDIcxxXhoWc2Z1J8ac2IEmPNk9j6esU+pvTFeZZ6yv9tLgr6OrsBZGpa6ceYyFtgoeO6cFw5BmD0JA3/zDdSjI2uZKgLyVPKZmWzihzJahQm+ofP8gQ0CF5Kl/+mL/2iLCzZ2qe2fP/wR2ArkD38Oti34gRH46b/5m1fEo370R96SSwubq1KvP7ovRu9k9a//6OsCrAJTJxe2DjopgC3xKOQAg1iMo4CFjYHZI87lTAcy93C2RiuhAR52fTUwEnDUs2BSAYWHYhFz6GN/FENE3J9cZQ6lUBkM2LUqzEXdf+vuiaJo5kyHnd1ODYJfWLF1ogY12mBJLBjgDpe5Myn3SZyzKEt1J/KhI3Cwr6RMuOLSr6dPn1lp4hAGXJ5LWSbxxT2xnvT9UJ8BtOnL2++8q/cBl7iZ4tY7rCD31fNxO6vb2ttimQGwd+/eD8vCSwq3s9Oq/Vx3777qV9rie7H60JM3HOtXdzXYuFiH43ZKW5hPsjvasj1uok7VpOc7w6RctvZtgU6mZrNzLqeTzMAAz8ZoFahWMajSHgv6ki0Y9s/soL6PMhEQE0AFnxalNwYBJ7zRIb1OKjGu3YkfipwUFJcBTQkgmNskIuI+BXb8xhARBiLJWEhAhIwurMVsv3pGM0sjm5SnARAB1HkW90UukMWwSnEJR3kLWIqr9KU+RwE1s2B33PSRerUoRuZmhxm18tixGNdhc8PDesICAjasAAEGrUA3/i0GFF5hl+OeimKH58ChlGIyWLMGX0iRarZmrmedWJx0XxQtOhQWIExA2eduCVW03QzHNAcohuEIm9YyPCBv+hWDCQo0Clz2gsSxBvBSHsiuwQYLcdmtLJatgKnIeOPRkSRd7BNtP+1LGaJ4IZTZrHLa3+BdA7jJEM39eu0mmwd7bQV1xgaNWd6/lnknanL/MRURtxkQaZdBDGwei3FvlJyQ0ArjDgCkjB8GCrwheAbKqdkvvjuKdcY7jF5dkHHZ31V8Wz0XmngKFoZxPpDrOeEYYfTSz+zDGE/0Bor3JGcD4AAsOn+u7SuhqpGN75mFc//iGbEGiWa79LzJdhq2Pi6T5NxhT6xhcj1+RJdbluOiTF+TLO+DsZVtD9chB/vKe8CrxpG6RBs0GXDG3ZkOFjjQtgDbyHXlIe6hYgCHreyYA3Ds1i139TKvNUpi9MorrH5lnbalHxh2crYASmzkpA6245azRguAYUrrZp4ybgmjcLZfG7QiA5xVLvViD5Csr3hixFhrt1oYTlhkjGHq613NO6+6u9d1vgYfbBXOLGAwDvCcLPUDzvcPdhw6AVDFUGcDl55hRtLnefZxj6XWIW7HGISaNK1zG7/qgENYc+pyA/rNdlMObIAqoUMpgZSyVE7wN6CwwNd1uGd/Yiyo0+4kbCM/TPGm22+ZcxsCWZOsnWGg7Yatv7tXx+MnYDt7zOvVoRLY1etmUn5vGDo5oxMTz6tzVVdgJzHTc8/OkuvBe/MwrcnLMB4/2hc4BzkH8KxBZohZpe/oDZzRbGFlrZ/IsP/Fv/u3t7hgVuH21/UYga1AXo952LZiYwT+/b/xj69Qtt/60KPV40eqb7o7lm3RDu++d7T65rfflSurLIMCCndIEDDKCAqULZ8GSUl4w0FAzBxudCTGoYYpRccBZ4CD6OFTTxLlY2qIxrUrrBRKP/Gu1CDD7ZfkGGz0BlPjplg2gYP+QMoOB4KZObXFGQt1QHFw8rczOOpQfCVwyfMBqiiqTvUzLsN2s5w41cYQWgnU+1YOnC13YSTQXuomzKGFsu4UEjrsD+SafKJ4J848s7yK0z0i2ytKilpJ7tNYuQHv52ZV6UcSRaS+qN2IDJz2/T6K8rldpC41R48EogN+rUCg9IwLGGy2lSMzbnWXi0JCVmKY1cRfxTUMVoWyN4w77saMaxT7zYzBAQZVXNfJWlCCJCt2TcZ9ymBNij6xi3oGID6HPgxV4iodmya5qoLi0ghqR9hM9WcVt92OdRP3wGLQL7OuA0LqGsY4vpKbdBi5JCSyUokxRPLSeYp84oYaRZzxsMyNUrdW1ABXigmFRajrIfKBKzzlePgOoNZlePTCmPBKSmCYvBhg4iq2uInbFVVjC5vKvNYggipoVt9AI8pWlNiwSfQtyiilf+rOJhmCDdfY3ZV8fPzjH109efJk9Xu/93vSvxi/xJyW3dsE9QWmdkl38qeAm7ij0puFoXDpKBIHGZxpjjB6uD1JJlJ2sO7AsDRWYLVe7RotRZdxYh2EYbZGbFbfzDaAy2AWt8SUejAzSAIUAJ3+470CayuSmLxmTAK2UkeSVxR+1nXeN+j4gRhV5IkynL4n9/H91L7ZX9CtYT/0f1bmHZfmbNuG1mswxvf3FOpg4xvhEQNCAateAxoDlH3W9hmhC/o2a5z71D2SJrBv4N7ufUjjAztzoj0DQxgzk7UA636lUkr3XFbpQkxMym4Qc437YNSKGoLYP2hDknoFPFvhtwzWTTPMGwA2rHxYz+X6sFkGsdP2JLMinCCyZTdWA9HQzo0zTVuWTOI1FHT9NhNxXNtTy7qfZWzCnIbtTZvqivpBoP/B+E4bIwGH6xjdgBS7tbJ2Btz2fs38mpJZ7E1JnhNDXL6zGY9JvwK+yUCcrO2MPMys2WID0Na+TV3UgKuwyazpugeX+U6SqqX0S40ZHnTOUHkzAaDvy1DJWsJddwFfyVy+lssxbjnj9BiMDhzDzC5Dbd5xD5j5aUxtFlBqMvO6VJtyD4zFuZfnZ868xIDDqle2iJtekrDZewg3Y92TvZINwHV19RtZrTzUlRvvmXiWYEzLntR9N14HTWC1GJTLqGZ+6m0RueTswZBggDptp856PFvwpqANDFZceKkSgM5hg+qs+RpAG5fKdzE4wxJ7jvRd1iZ7Q87ayOpNYt01Zhh2nBRSa5F/Y4yPcYbqCYpRlTFfWoj3n3/yhb+/xQXZwrevazICW4G8JhOxbcYyAv/ez//3V2cCmlg+7967s/roRz/ig+qb3/yOlCa5OckC6wgzrOyOS8Glj9IoD3Job4CBMC+4Qib5AklUXmsD3xOYfC5mkjgZkjGF+YtLU2JEqBlI/I4sktrQAc6cBmbp9B7Aj++8ePHc1zvDLTXm9B0OGtxlk4AkWTcBNrsCURxy93RI2LKp64n7RDkCRHFYcHicTma/O1Is18o9h+qGwsVzjvRdXJRR7HCXKqvLAecsxuOeBDBHqcdNCOBMW7gGJZTsgMfUWOVAFXNEoXDYRR/oeqFQHmtsUXKJZY2Cn2yp3AdmwAABoALQnVIKGArKQLSYPEo0CrcBvrPhUueNmnZSQnWgctg+fKi6uHUtG9aiVvoq/rSLmKcooomPXCzaVVaj/JtR1SEdF666Igq8EDeqMUg5FMrYRJnn2YwlcuSDfIwBuLE2/gzrMwo/yoAZFuTqWEmmiL+1lfzMn6NUJMtvmCSMJLQHttrsq5mRPckQDJcUDwFVWKcqhSi5KTURAFvFnbY5G6a+a/my8hmLPr8xgFgGJl64NXQBrc6grH7dvyfXeQN5sQhSeKykYZTRzQGumyx1wOpStoh72yUb8OGSGolDfkMGix/7Nz67eu/dd2StP1z9X//nv5AyiRwt5WbiNoqbZ2Q9LE/KS1F2ykqi3ZA1bo6XDThvmR0ydiYGLmAaBZH2VaFfg0WPTFiTGAbC1JOg5oHc3MrWlXlpyQ2PsZW5MBYowY2TLRDmd9dMAFKSWVFrNmNlbsvyb0XV85Q4Zr9GEQanxG02jF8AAj8A5QDbgwPF2GNMk+K9P94MgMuCvSZt4bmA+9HxNY8ovgFcMCf0mbX53rvvWxm1u6jbQ8wubtwBgWbkW49aBi3a9EKynD0p7HOAerJN7wokMs5NBsY6IemUM3cP+10jnt2RZz01Hi6JzeK6G+NfxsKg3YaQJUM5sutkQQawMU44d+wo+rSf6zGYxTiJW31Ye6NgvexBMx4Jnopx6feeguFO+4DdOTX31MpmLddl1sB71hv3bK1cu7LP/QtcDYLoqyUhXgM1bvJ8h5boXt5/6CPXDQtmwMFZpPHf/M4mgFwMeAHHjVmOUTAuojEwJaaYvxtuUPbddhqbH+K2nLJZSRDED4bAJtWDhWXsMUpwTuA5sS45M8xwYqY5RwLm19m4LefxEIBpzdxhqE3SwhhDs4Y4x723TM6IeESM5QdDhvaZyN+SudgGPQFopiCJt5bSMfVqQh5irMCVvLGjS/Ioz71+EtIRJjqG3Bhsswcl5IaxSe4KMu3fzXbNXjSG8e45NezxeYEuZivObdZkstenTXUrp2vM03PliMgaT/zwvXsP0j7qLes/DIxci4RxdqMDBNhmz8SIBsOMxAJKMUx7XVpXkAFKXi88n/Hk2gd4W2AcVFt/+/N/b4sLslNvX9dkBLYCeU0mYtuMZQT+0s/+6hUKExv0SkrbT/yln3DW0K9+9atWLACRxDvhrguwsFKiQ+KuXNHinhjwxEEaBiKlNaIAoGDg7gojqEPQ9dryirKYWCcnZ4J6ASwBdLFKirHg3yRmcjHznIy6b1xUq7AmYQXsCVZxsgfjNnqsONW4IjbmlAOFUjm4Ilpp1Q/9cFIGDkoOHhSPYcqadGlxL40i5xT6rg0bJZJ/lzGq+1ndPJ20w664+y7rs+tasliPA3RJQMOBTCF2jAN2GyXOVIc/AKZjU2YAVpu/UaJRRA1s9Z7d+uzqF7dZDkgYN8AzQ2fFQKraa4FiH/T2LY1rMYcoF5HAqgpeWY66QqFkdb44XR2HKmPCpZgF4rEAd1bekSHUMTMtTcwSJXPNrJCIQ2zEPcAbKIV5t2sYLFsSbSAPTgZjRSvAKrXudN0kFMIYUHfStbvvuApacbMxZKlliLHDzpzDehDXynPIhNykM7hrAbJxXS5YtIIhTwKaWoCTNgVgOgmS3VbHfc4DzhjDmpOpmdjrKMHIlg8Bfc6acPUEvcrEFPhVCcuYhtHwe3pOEn/AcE5yG7mR4+p9pjk4OgbIlbQs07YkmOJZzhAtWXSNYhK7MN6uMxy2ee2iS4yz5rhxqJGJsOtW/ie+0PKkH9Z8573ru+2uYcr7hAAyIBajQUomFVhM5t5hvOkjayFyoPFHnjRmHjeUZSuWgCXi4wKg3J9hOxKrJsg58h/XbAwTAWjeW1xqJUnHnGBJ65LP8ByJgkwm7cPVg4eKufOe89psu2sDr4Gh9hivhYCOKKQx6LEWAXLcJ+z0JFKaseJaQh4YCwwp1N4FpBqYMdcClg2tMAjDG2VcjAPSwpPZTOA1nrF0KZDJ2BuZ9WocWcs+aoMLBhGzrEmoVPlOHVi9PwxzPmeuJHveU7hH10OSzmBEy2aT2racB5vrJfsObZ6MzDCg7IV6IQ97456ccWR/VP8NOGO4CbqEL11Yf+cXYGeDQdffdosfIyjPqhz6uW5vxsBsre7Za7rPMf8FPBinUpppqYXLdxdvEOQNt+lZAQ7XyPjn0QFm7LH8m7/NYjpef+ruAn4M6CLL3g/1XtxJ8XSYOsIbZYPYE3ktpVKWckVNvISL+GvnK4gRx3G3miMb8GSUyl6c/YO14wz3kxWac9eGgNmbOrZr8JcDZWQu/WrCL9e7tnE0+z9juT5//J0kAiNEp+sD0OfzG+M2eojWf/NRdD+BaV90hPT/jlhS2miPDN3TIT6EdcgInX1BZ7XLzsVNP+OfPBcF39wn4Uhan+z5+j45NQhjaO1krqmRAHfm5GOo90EMcrwO5BLf0AfOu1PfT89SXzljMaA/eeOxjcx45tQD4Uu//F9tcUGmdPu6JiOwFchrMhHbZiwj8G//J1+0itNkPX/hL/7F1btKpARYRalAKSMpCi64KCFvvvmhKHxWdsKg8ioQYXO2O6g24xfPX8ZdBjc2yk6Mdb6ACP0DtofDqnXSOFthAJJxT4oDrmB6nuMQzchFqcLFNpZZFDwlOZCyR6IgGFt+yMSKYsKZazZCn78SSE3Wz7Apmxb5MAUBBQv7FMs8CXcACdwjyXqkSAFohgUC4PBdA3WUTBR+DmsDklhgcZ2jDwYFVvhTEsEsmwqT70s5hnF1zJ+u44f7kbQDII0iR3+IebNVH6Zazz1RX1G/ASp2X1abjolX1djVRdNKNkmAbqXWKVOGNZ04OpcCMls5CsS4TSVGdOoworTpHhgp6vZqlo4yHnof40HAeq5vrUJ+o4zXgm6lTI1lPupWhRXdcVUaZ7JMn54kGREKABbqxplaGZaecXYhN189c39fsaqvUbbCspZNbcZMYpKeS/4Yc8AOCgrzArOLygSrQBtI6AUQyjMTk/ZKyk5K7ERObEtfl+1AqZJCo9gjFGnmFxdvYkAZ+yqdV85WLfl2YpAowICbZK1F/5UMSUksq4D8xHiRMhRdT12pZl2RdyfNSYyciV17HlCMQ7WLFUtue8+8oihGQSyD4WdMrVyXHcHtbjLyWj75DsqtZN41H8dw1HURAJ/12PvbZU4Gq02girJGUjO/WFt25YQ1T53cgjnAQQ1PLJgmyaFfrDknPFGfYLz5uwYwJ4Fhj1BykjK2uBbiBl83buSRcjl2BfR1cUW3kcPMHEY1KZmKD7ULreYYNgujHAY6nonMPxJ77RACvY9S/+L5i9VLJYYLWIBtJ0Yv3gVV6Lu3sMZRbs36+ZrMRRnNdRym1jMsrJNIsX+wjzjDaZKg0fgCnmYY7jPY0/z3sGs2DADUZ95rZOL7wZItdxKFO1MUb4G2n3ADGxp0lyVxnWQDwDqZkztfTqJjIcNgEQ8Yvps9IW7PlY2EeCT84VRnQrLU5jllkcOwa11RMkSggfNghNgJf0akfc8CyxoSahRZVkGAKYxXah0vLvVNFMW1YSWXpEVxTU6SpJTTYb/e+L4WMfKQeFHJp9Zez4caSAO6b9h7J4A0NcbL9td7gs+c5dpnXtZR9xGz6rDjluFkdM8r89O58RqcklwYEc+dcIlkccStyz152speWQ8Oh9IYREces+/EFTrGs4Rs1N0YQWzt100vEFqT/ZJM/wsLm70zrtx9xfDCGMS4yfixzkjwx1oqiG9uiRg/x42acRm56v2QFca0MlY59n43icjoF/oBv1NKKx4rPMtlzuyVgGFG79uzRPHiuo7PktSO7N2coQphIpbWrDQhTTmPHz9+5L2o3lk2WnpXtVOT9xAMBWTDR4+CmfX4ady//Pmt6+/mWt3+/cMfgS1Q/eHPwbYFPzACP/Xzv6HwsiZ1eL36zGc+YyXiHYFVgCGKlq2RWCkFTN568027aPUg5TMnZbAihQuZNv1hmGDaYA/Z0GGwrKg6eQ8sEDE+ZUUS3wpIu6HvwyxyIDp2UYoJAMZlLzbc08yg2GU2ADMKSmKwbNm0RTsHOdegaL4jVzwX5h4Xt1iDwz62diGHDMCjigXal2OmAHMClSglUeZatiZucSQ7QknuAb5WdEYpTUIGKf+TvAn9kMP16GUS4DRDKPd2cXCUK+6Lm6iV3CsryS1EjuWXex5pjDmQDSzVPs/B1HdtsiMDW5IMEQ9pkIAyHpc+7rdrS3i2JysVxCe61mos0/QPBZsxol2MZQEW30GhIUFTY8sKTPnMMbZ68V6ZOBhknssrckQZCcDMuGXpDDdDD6On8T8RQw4Y06eruw92Pe/Hr8TK3aYcEqwg918SuYR9pBwAtfxQxGLhr4tkjQqw2bhoNQsvnzMvgCyXZdB4HtxVBmnGTwAnWalTpgeZCVhB2RkWexR2FDSUE9jUuuclRkqyMu7bLo8yCYcqM5vKdoFhf9OR/m2jiuYHVzIyQRNrDLOPGzngrIpulzrjgOyUWbicjNieF5OTqV9MhugHUqaePX/mdjtL6DAQZX3NvNooE+NMASeKfMF1wU4Z4a6zyOZwgPqbcUxpj7hrdw8pmMj8xSMDJuglRgXcRRlXylhpf3CiII1jM4Zi9HEWYYkzRqCrMaTBnhL7zn1uM0auM6l6lXd2Vp/69CflSv149fWvf8MGh/fff+a1mfbGMPXWW295OGFUcSd/KRfyJjZyrOsY4crOs7Zi+AjrZ9CDsuu4wu4hk+lYjUXBN2hkv3DbI7PJUJ39ufJRJtAyPXLh/o6c51l8mv0N8JGxjRs7stQEdWZ5vQ/H9XgBpbqHwykSQ16GkHfqng24t+zoOu+B9hgQ60zSmOmv90ExggXnfYbdXM2kMZ/qOwzqup1JEnWxBv+T7Rh34IkxxviAMS7rejIn00p1vHJWebI86outo2oASVIbZM6ZdbMGChz7fe9Bk1Sqe9WmMbOsGL+PXiYHQ8B5Vb2WmUmsL/uxS2lNHPl6b7dhaDFS1ZuD8XBirAHNHVMAYY0zBbYFxQacGI3GKHIqQ+apwBX7PWNd9/X2h6a2jJZzO0ysbQF/z55NA1rOz2FINQecV62dXcN1954agLsH0JfIQvedsNScAZvJ3eoSzJiyf5vZHZDa0m85WxLSsKs65x3PGB1ws40B1d4Dc+Yv6yheWc7oLy8PnsN+z/5Zrx4bMcd4kfUYQ1l1nsiCDHKU0cMIIZkyY671cEeeEp4TJ6rCY0Bx65KlQ50n6D8Yirnn7/7ar25xQYVl+/tajMBWIK/FNGwbsTkC/85f/7WrHhD8/tznPmdF7Gt/+jUriWzwKPT3tMESe/rw4cM1s1nGDkU/h8Qk8pDSzCF/JAYTBT8KWw5Xb9pSgGEYSV2feFNcK6VI2qKfMhi86koDyG1cXOODYuVO+8pEJQYr98gBsVhysaQeixnOIYkbLMxC4trKdtXSatc+Mw1RGtHwcGdLxr9Yt33SDkimX/uuXxrluExTEp6kxhusSg+9Mo8AQmImrTDp8MJ9FxDI9+7poOM38arPdM2xgEbjYlERyPa7pz49Byy5TWG5iTVG8QTo75tljmXYCqdjbQT85C5s67u+Q9r8KJlJ4kMfAPOb4N9lQTAYTFkEl0Yw2xblm3myhZqYqmEEkqEyCgxKKH/3vVvOEBtFx+VFas2fBDAG6nZ7i7EC/ZuYyp3dq9XDNw7VttXq2fvEHR9qTpCjJJ9yshwBOIwglGOwsiOFFxBH4q662TUhiNugOXgp8AFAYQhhvE8nuzTfPxTrbOu8FemwnlV2mK8wtgH1VogtkyhWw1CZ9QngsXukxSn/tnz582SS3FQKyxaV8Rria710sdSjiKVkS+K9T2g3fRilroaDZq90MXraSx9QjimdgLLvuDpc095Y/Vv/5k+o5vGfrL7znW+tXrx8pWtjTKqrb8FSGBzikeNeV4WwSnp/V7lunBm9XtjhuCVX+a+Sb7DBmOkZzEVd/MqCFOx4LwAs230/7tpOxGXlm7q1GWsbBeypAShKPGUY6derT37q46vPfOoT9lj4l1/5A8vNO8+OZ28JiOF1KA8OnkOGZWr8kvRobeADgNp7I8a67F0YQJIwqgYa+ppM4x9kzD3X3mvoc4xr2I3sooohkLJEw6B1j60sF1Q15g1luwaCCotlSPvhmgXTszyfei+hFBjKDmx88H01djDWlb2ClAIoXHZdAmhAI3sDa5Z9jj2JRDILMI/8tC/snXzX6w2Qod9e/8M0dgzDSg3zDOvnMV0yJ3vpztwsayVvdP/N72GG7eoaoyZ7ytm5wJsT4eCivSQvY41wHX3GYAnI7r7bPSygMIYE+pX4XcIVsg/0rAtgovxUkup4HLQfAWSSPG8pd9ZSXNyXuXEIh5PIxRDMecn54zNII1PAl5jYyGm/a8OC3cZzbmo12CjDi/doF+2p5wt7ZvcvxqNGqe5Vnb9NsIiRzPGvJE8bMFijTkFpwGjmjTFLRtxhTWV47DguukEMzsQLd2xqDFif0zZsZh/FWNv9iD0UsMor+gwgMgZUvGfQQ3rOcK9mpfZ6JRbbIDSGGdqDl0JBaYw3uL3DRieOFQ+ms3PO98S5clbdf3DXsg8Dyzp89vSpKyXAohKuw3iRwT8Z0c8NWr/0+c9vccH6VNv+cR1GYCuQ12EWtm34wAj89H/+m9rr416DEvG5H/8Lqz/+4z92ghpiHA1gYPyIZ9TGGlC4xPdECYZ9SO1DDoNXSnBEEibH0znpRg7vWlF39B3cIdEkcYnhEA4TGtYgMbM5UKP4YYE88QFURbAFv8vINTNkD10yBsdCXNehuHG5ZIXvG8WCPua6MB8cni6DY1cgtWUAqVkeDjRbWJMAxPGqwxiiaMZyG6ayDEXKvyTjIC8ABmPCM+jri+dHrhXrMjgoPKMkoThyWOIWhWszr1iXsSDjQhwXRd4zc+22p8ackzuYBQmYKFvV/pFMClaK799XGZ0y3FiDXZtP8+OkPaNcubg5scawjHbBDaPcrKow4Y7Bs0IUIBI3ualHN0C1rMWZk4DgLklyirBFKNtyPgAAIABJREFUlJ25nCyz9iF0/GDmBIWaskUnJ0qiJDdNsy3nN6QQ3NdvFLSMOy7fKEO8cMOFoYWRskvesAWR3bgqkvQCVAMrhbKCSyOsuCPhRqm9Lbn3/cwERBksSLCyPYpXFRw+h71o7UO+hIx3zdgub++AuBpuKk/cI4p0wFsBAqwpoIuxiLKYv0lkxtj7b7UPt2YU696jIJo1WqUwcZstKRV2zY5quilr/Md+7LMuCfUHf/AV7QFiDRVIa7BnEJg2hcGQ/BELOWt0k7HomquCW9BihlSt7f3w0mCd+TXuzLBBZmoxcKnTyAcx8jUK4dlAW+PFQIbpxPE6e7H2sQCisEcwsYwNAHNtJJqssKzDW7eulDX5z63+/Kc+aab093//970PnJynr+2b177XZZKh2B3Xymw8ODBYJKe3O7KeX2SYMlisw7omAgbXAGWyiQNk9swOEoKBiz/7zrCVw1R7fMYoxx5WVqf7IQ1J4qaMReURzwXuHxAVIx4xysggCvXx8UsbVTCIlUWz98eUqwqobjI1+hjFHrdwnmVJxBU4G/ja/ZT1b4OR9jn2EvayTQbSIN8Zr9NmMsO7Fqe9Iagxqb0E4846vlDxh9rnOKoqawlP4CxJwh7mvcY9msNc0m8YrxNn8iYBHcZA9tbEimYuAl7jPRJZKYvZWrLOpo2829BHPeuwxGuwNzHsjCvrFVnBQ4HhKpvstYvrvtoaw1cMvOyFz5UokKQ//Dtl2jBqxGDCfl/G0n3wPhx5CRuZ85Vn5vzBKBZ5wNhDhtlTMXgxjGUvy9zlfKW/yAlnBeESjnGefa0MO78Zy54J3IefZoy2ccX7XNzHE9cZoE3bE9ubPY9nEk6DDlAQ62zPkrNkDM/6bj/7t+UET6O1TGTvYz90ArwpN7T+t9uYzOKdA+Qk+2vyDNBPXNXv33+Q2HPGS21mLAh/CsAOS75DuSD6KPm3t5mS+kWmIz9kg+ZFDgZc1mFNSfIFWIWBJpcAZaZukr9AbXtDMau//Iu/uMUFs3Nuf12PEdgK5PWYh20rNkbgP1Ad1aZX5xD4+Mc/ufr2t7+1tnTXOrpPrcuRYDZcQBubP1b0ZFotyBPY0S4MGxMLb2rwpWh7FBmUUTN6ZvDEOOImOa5vsWbGwt3DMbU9Y/UNUIjVNzFfUdoW97QkiaAGa63pUZyVPVSMquPxnKEvB2atpjmgouhWSXX7AYM+3GD2HBQ44DeAl+8Q/2L2Fov/XFvrModhs/oyXiRu2DF4DHB1eQuDZLykYRLTBqmqa7YqrFIt0LhSJ56GAxlAjtLM4Q1oOZWCeawDFNfVe4r7yXhFObPyMf1ruRNAshUzKRJkVQQ8kCAoQC0xiyhSZa+tGKAgAZapeVmFRlmWUaKWkjKN0jEGiTIFa6i2Ayh4pVanXJrF8FJmiHkriLSCJwWrYHUNSOyehWs03xcroDlFxmzPUMwhgJbMybdvoEgmtpFXWGVANmwFCi6lOZIgB3YaMIRCyAwCXD2+/N5wLywLXFlpEiXGw1krURBhGKz81TUd8JHYXRrEGrKijRLVRC1mAMPAFYh6vDGKDICJ0iaFnOeoJ8wJynbBxS3d+FzAvKxHgbZd2mfdrl3jZvyTzCouiWQWdUZrKY+4qRG//NWvfU2PiytxGaRNwFoA+oOxaGWkqoQy/gV9xz8Qt7w77IiNWICy8b6wgYj1aTCRrMOJCQ/rb2WV8RxAh+EJuWo7bQgYhjvrN0YulFkARwA+HgW7q4cP7q+evv909e4773ktXkmuzOKO62sNA8nsneRISS6EjJMsLO7GYc5xZx3wTPIjyfC69AcAHBbIcheWx9APthO5UPvKFgFUvV9QP9ZGJwGMDXfiJvWhnW6zrVhZU8hVytqU6c6e6DXCzufrmlk6JZY6xwAG9gDyDNSYggeMxZf1MHPBGqHPjk/VowFlsMwBiFHus17KMqcBXqa6B2OoxRUDErLvvTPXstcDFEis53JOctmuMWZvN9lxDXa0d7KOXQPVoKxJ9rJX0n72N4PRyXjtxDyaH0BEmWd+F/ywxgCI3LNrCS+XgtqUKwuoxfOoSQRPvM8AYjBoLkbXMIScIfG0YL117mJkzb3KGOZci0sq8Y/0jwzynLMBkEnQR5/8M54HfCfJgrKnUc4sXhDUFH9uDyP+bj3dGIQB/9w7xji7wWoPDOgMo14g2/n0ee12xGjp/BZrkJ8SczWe1P29+Qicd8DtnHJVY8DpBhVZCEh1aIkNokv4SHQIS5Sf4b1b68ntsDdXQ18C7gmJqNEv12ds6gmBeHqfdYKpvs97kUEnTNTzGXv32+sgRizk8ljJzxgX8jy4jA+hNHomcrindrE/ExvtRFbqO9nZSVZ1fHrkNUdCwV/5pV/a4gLP8vZ1XUZgK5DXZSa27ViPwM/+nd+5CmtH/OOhGRlijHqIciCxMePSBSBCwfPG7UOqRcgBKXEl4nv8JilOCoePlRxFW0p3UrTj0inLqzZ94lFzaKYGKn8vrrdRMOu6ymER6yasTtLX87vWbVjIvFDy89sJEeyGKhdmWcLBrLdl7QSY1P0qQDqxh2WDcqDmgOJwRLlNHFr7E0Uo7CEW9CjzZmkBGE6igFU1LrBhW5McClc+x9HpZfdg3sVSq77xfZha4nLtWmsQszBgBtfDXKPMw2RcXlKfLX2nD6TkJ0kN7YL5QllLJkayhqag+9HRCz8rKf/JcBmliX+Doc1Yo0zqO/y9dkMcsMD9SWQUhVdxkofMBSxK54C2xJ11U9kgI3NZgHViFV1jN03YWrtZBazjlki7cQNeK2ICoGET4nqN8tFrHeckpZZn3KZtMNmT+AdAC+gMUwG4lTw7wVQAOfLgupQMuHfqGAIu5D4WhS1GigLAlgHqQrrwOpFiLHmGzU6/m5AkrIXdwJxwKy6dBb4FCfUoYHwKuGowKEvaeFsnDqJk0YAYwPGxYn+tWAKEmTkDnbIvkaN4BsSoZGUerCULv+M+R/5RMFmXNiRoDrlPFePFYBHwaeUX5X9Kj1T579pw+ICe2edBw2z2N9wfIBWWHS+LgC7/MH6Af+ZsXMnD6sTd8Mo1RfEtTPwxCKzPN6C2O25kKowKBi0AEHGtzCaGtpTaOBKTtK7paIY+IQVVuttvxsb7kRR/Z5rV2rFxyWwzPUkb/Bdr9ypld2IwGpmQQcESBhjXy0weMYSo/QNSAKplLK3A8xwD48i8a62y39hjY2E3E2c3BiP26NnH4naZ5D7IBo+uh0Rro3pe9Jmzmo+3QEFM12X6RqZl83EuW2aWC5kv4y6XyIwfnjgHYaCnv92r7epKdmCdE5YN3esH45VhVGMMxUgY8LCjRDcFwC1hZcABEIEl09q+cxgGD2NhXVoBFXyP/c1nneLf8WCpnIZNTJkr7ke2Zxi1x48f+33GBsDqM0LTULBTN1J7MwzzVjAHkE1uAgxKuM8nxMXxtWsZWbKk1/23MnekkjL37t13uxtfm2dkzA9kZElCp6xrYv8NdBlNr6OscbOqkkOfg86anv0U0Bqwh1dU96TInTPOc16Nd0LPr6wjEi9FdpMAav62PC9lZ2oM6bh0rwRQ19ujxmLGlo6VTY0BgESCzPkk4MIAgsfFhGEU5DtrtkIUmrgPwzlzSHOQA8pFVb+hH4wD/46HiEqVTfKvGMB1BuvfBeb25NIeYXBuY1CSBXJOcIbue+zI0N/szjH8YLjxHjThLIzzj37sI4r/f3+1e4BxPyXcfvdXtzGqlYvt7+sxAlugej3mYduKjRH4j/72l68a40niJA7hKBOp+Wc7LIeaNmbYjxwOxB7CqgKa4uKLvogKhEuPa20C8hS3U0U5qev74Ci+cYlBebxl8MTGDhvIedCC9Y5ncnxn3nMsytqVMSCy5U1S3y1KWlz7JqsgLq0oRSSyoA4ECVmksBZEVQmouxetjMuPgMskjTCo5X0zKnGjK8AOsIgFuplyuQeHWK3SWIoZr7jBJXa2CvkrYig1XlEySOaUjMK2VOs5sKRl5MBRtfZiqd+RhZYU+IcCo7mvDlAlaEKRJS6T+XJMqcblAFbcSoZczZQwp4kvABJkYYxyorpvd+8bcBZIFTiWeeXwdc053GatPBMniKEhLAqfxSIfZbzsRmTBEGoN3p3N0q5r4U4BEvTPrn+WjYC+ut6eKFlOxwqQUmW7LAXAwa7sk6W3dVWbtddsKazQuAXaBd1KdBkE5nzkdFgkM7Ay4DTbbeetxhoUwrCsyYyM292NKQVUxS6sjdaPGN8lOc7CPhSIth8FsmFN4g7vbmmQcAUv27MAMxT1sAxVdDc3urbPgEOgMBmxl5ixtpOuI3MBBcPgDlCt4lmwy/0DYDG/BBS1XXxWRo55hbG3W+MYXfheDDcLgIaRwJ05inPjx5mPJGHrujRQnfnaNCx5zIbRMQAxiI9BAFbbbL+NEZNFVM934jE8KaToNuaaPSX9yJwiUwin/+32htWNxCbO2kmKdK2z/6Lc2yBAe1IzE3mr3OGSXkYoQEzr07p+jDp3ZHCzmyP7HmEQY+zhWsop1QDBb+89zZw87WGc7aYaf3Hvr4yHmc4BFmXXlznUPAJk1W+UbO/5dp3M+vXcTkx6xjTzC6NFu4ntdZIb5oDoUi7Qq26k5xpf9pkCXu8bZqVjpDojM/C4jvI91vUdaqvKnbKsHu/BqGIAov2ADY/rgD5CVEgoxxpzfKnnfOTSBH1qArdcVMFI29pY1LLd9C8ZouNua3AlMEjbAby5PqEVNST4XsirgdZ8NgZNyz8eNuOhkrkJWK4RFnDbtZjSJ9mMUgc0rvdm2WHyBFTZe1krkdep0cpce4/O+jZot1En5Y6QZ9yykf0aDRcjFi6si3stz7aRTfLUs4P2vR52tC7J3ae4voYJ1inGwsoY48E+G8NxDNZ8L8AyfUj/Zo+30S1y1hwEAfkxWHt/kew78y8uz5NUq+z0uf5dNrf9c1y9jCM5qxNmwLi5LJnZ5Mg+8lPZ8bhLpnih19Bu3lsb0PU+exf9xXPp8K5iVAlFweAswwneKpxlxLASKyyTkwD4qevC/++//eUtLvDIbl/XZQS2AnldZmLbjvUI/Mzf/O9UcQDXJAqiU4YmFnC72c4hYddgKd6uG6fXgwf3BohgsdVnU+aCzR/lIbFDsG3UZEt8Hi6FHCAoTVGkFROnA8YsioGLQInATpIcBPCYhcCabLfNHFYoe4vlOskhcBHCao2ijiWc56GoHSoe5J133vEhxIGPayRKEcpyijcsLoFlL3o4FYzEHRhL7uL+iGtzYiITs5O2xtJNO3pQMh60w30c4IRF+zmlf0YBoC0AjwPcdNEMpYTZtU0t3AHcm2VV7CU1be1iiFEgsYVOeqKyG4BMXvcePEw/XbvxTC5fSsoki7yZYS4A0Oo5MJUF2z7c9dj33n/f/UDxuH//oZNmdUzqjvhUySFcGkiuslz7kqy5BsnENxErloM/c4/SkXpxr3Tom4kg5gyleZg7K3JNTqQuSZKsQCCHVgrI0DrKBP+2wmKmNS5kvAqOnKlxWBzmIe5ocrPi2QbTYf3ztRS9tyKuqWF+uA+sXJVX7hWwKEUQ5U6lcJC/Kid8ryyjY56HHYOh25v7GXwjG45rSlIVEPm6NNJcV3ZhDRZtbGldW9BykoSxFrgnbm0F1gGqYX1fPI+7vQEgQGnAYEBKYwRhdJod2xDMsbwdR+QzcdUph+MEPwNUA0KiKMYgEWXRoFAsZZ+7ycZ1jeAtwP0u5p5xv85+Asz1PJutSibhhXGBGQ1bumlIwpugzy6QMWhdx/8OSBngekUyFCmJACsMaGWtUebt4YDbtPqAO/nqKiVh+CxyBmANUGWvYtSYbjMsenm9znOZC48lBj3m0MYO1iRzlERugJ3K83q+nAQ6bCcGrjDpARWVM+SwfbbRRPfkve6HNQgZxFDmykr4JKiZrN68R43p3pM9BxaSmrn0AwNk3fcxVMYrRKyS8wzExd3GPnYaGyk6d4BgrRnPcWIva2zJvp84Ursps9Yxqk0oBYPNunbsvcFKDGc7GCN0LxR9DIQw7OxPPQeQLYj0eD/E9f6uDJ4YEvo8AJnZK8ZVfQzoUX+n/AjXwebx3ORB2POegaHPbOmEp9hIoPE52D9cgztiZmmPwZD+Mys448IzML5yL0CtWWfNq0uY8N+sqxp2Ot+MG9/h/U2G0GeJPVvSN+Qi6zBj7VWkeyLXGBlJ9mPZpHwZbuC4amtcAKEweXjZNLFSjWR4jdQQ0n23a6vsZb2QiL1c5C6GL68/YqmR+dkfGmJTJj2u1WqT1hvtDCPNPEpOZ6/nvjZGms2NnKFXsFb28MSasCOXYBqmvXtRDbM2+M11JFBrFu/ui5teKxhL9uVNhkH4SCFLMdynlnA9Z2Dpj+WpY3d9yRxeS94LRk9JIsiA2TeePJaMUd9cxkl5ADDfeCcRk0ooAIZHZPydd76/+ue/swWqHrTt69qMwBaoXpup2DakI/BT/9k/viL2gkyW1BC8L2DzVIl9DKS0mYbJk9JG4hIrwClibiYCFyQdfGzyHAS4V1oBGZcjgAaHEjVCUSALhBLLp4NomAoUeMckjZtvY1BrXcW1NEAiLk6NRcnh37pwUaBy4F+sPvaxj9piiYXa8W0woVIQaScHWA4cku1QYw63tXzXTKBZkfxN/8hqaXZEYxI3JOIYwzbjWovC4jIZKG0DEgCsvt8osAxX6gGmHwBUuyzp97vvPY0CxgGptjlmbA79uBkRD5bY0PAVSZhy4fqggE8laNBzSI5y7ljh1eqpsgEDxsx1aXxJjZ8C5PQfi3tiv6yQTL1KQD1z8BGNXcFmWGzGNIqawQtGBX2PebQLtebXDLvuD+cUqzduxPfNsONaHkAlQ4P/s8rquTRTasZJln8UegPnuDy3TADXNwYUhRArehNk1B2yrFNi0Jb6ocyTk+tMbCueAYl1QlkkrhH312TiLDhF5J38aNg4j/zIEMpLYhfr8irlHIOCjS+TLIsYNf1tADjssY0xZgh0nVnkxD63bwWEvFdlKiCJZ0fRb/Zs+uJSQQaI09cBNnadY071Gdek7EnqvYZ9DLhK0pK4rTJfaJd23RzmMWxSaieXjeV7Bd6MX5OcuBdrBjnXxxgVJZM+N5M3yihGL9yznYWYhDKOWYT1KTOEK21icXnPAAnVfD7HaESbmXs/ZZ4V11PtK7ArxIk5duzKrn+v9ZxXdncPy8jccp2NYTDzVuATT3hL66MgrHscU8FjDP5IhqJETPxt5R8ZHtDGfQOqEkcMk8iYOw5dshfQv9TyLKBlfHDeYL/gh/UE2KkibADMXgIDKRmk5jJ/u6+4uDpmOUAvhhHkIkwV82hvB8sLwDJAnZcNImoboCoGCv4dd9CCj+zDKR+GvDimVMYwx//Bwo7hziy97kl8fDB8+mp52zBqANYZoHpk4IHB+Bw7S3wMMnb5HkMGbtGWZXvgpARTx8bAWW3x3guAU3toe5LtxfPFruwwac4EnnAFvH5q+Ii3Q9rAi3ltduYkz8u5BzhBZgE+lu+Zcxtg2M9xVSWmdpL1MAY13NmIYMNiS+q0pFpAf4FsjD6RS8bAYJB5chsnVnncdC/FNvM5ADnJi+KFAKt3qjOJ7wG4w6znOYnpzlgmB0TGPPWLk2yKftkrCfCFy7Iz1mb/IjEZ38c9NkYWztHEzWYvzvnQcI3bjpuNcdlGCM21PbfsYVCPnFnbBpbkDIjsNYafPQnDlMvUeH/KPhSjR/ZY11x2/okpw0P8sj18yOOAgQp5iGt0PGOSJR7jVKsb8DmJssqY8ryuVxthSUKn+zMmR0oY2QRprk6wdlPflaGXuOicY4wrYVPI04c+9ISW2mDy7NlTuRyfrP75P/nSFhdYMrev6zICW4G8LjOxbcd6BP7yz/26ytOEkUTJQql7qdiYWpg59H3Ya3M/lHWavzkwUYbQrKLjJtviGSnhOdD0XsoOIPJTyxS3uzn0eW/PLqthdsL2xLWoMYf8zYvPUGprkc3BEYCV2qbJEpifKCxh02Jdhi6MNRWFNDErZmxRKH0oh52s4h02eBLIDFhFqcGNED2/jJtLRtAWlAzdh/IWbhvMqZnguL8lJmxiBVHQNDg8H3qNb5Mo49nzF7Yuxw0rpWJIJMI4wSw4bmZcHz1G+s+slZ4LiH/8MAy3AYrcn6mX+vTZSwN33IKpQQowuS/LPozHnhIf8d2WNyHRQ9gaQJGUI835W299OKUU1OkowDqcx4qceFeNBYoNShNA2IwwCC8lQlAaD5XJFxDvTK162Z0ZhUWHPZeGPVDSKykSZtCI3bPCnZi/gh2s950fuxUK0CYZVVwQrQQOqGvyobjvRlG2cYOMkLomSaCavCSu3WZX6Q9MsOelfDufAZGIyQuzzisueVNmZYBoFbbU8EWJTdxkoGZeKFv03Y0ehq6ulTWSVObXDCdAQspNSthETqkVGqU6XgdlPZz8w4gqClZdBd2WARhpS5iAuFMvzGizf3NFgFqAU90Pu1Y3/+26oZNllkenxNFS09ZZQWe+fV8UR6+3DAwKOPvF2uUZg5CZ0bC1cVsMY90yP657bLYwvamc0C4bOfSfgZE+Q94AYfyGzQLgOSM0ivnsSYt7axIBgSWcuIp7s3+MIYP72khB9Q8l7nJ5oomFdMdg9ryGokijBNuep752nrhnXR49NiOfngcDg9SJTfkPvAtU09mfZb9jX+XVeMYkeYtqwXuNKe3eyzZK3xlj+rbORm2WeMkibfdjxtUgKO0te8vvJNADGBg2jeyMi7Q+//CPvCUvjPs2/L18cbL63ve+53ukXAe1I+tmuVFTVntVmTL25oCPqUWKt8HIKSEnGBoCqGKMMJs6hstmle+eknHDQJrwDnv0eG0vDDBnSoyeWT+bQNErZGTLifDUZZLe8QIE2ttAL+5t0K2X6xiPLBrYar9J+EZcRfsdH2vcb7xxEt/9wXjo7gWAbQytGCLr5eTI4DHMNGQlcbVj7JtnnTtvQgA9xpQY0lomJiE8vJX4ynFRxsCi9+oOzPfxrClwq7Eh+2fawXOTaTnu6nGXt1lp9ha1jR1ixjo5F4i3DnDueUfr8FSyzNkLYKksgMmwsmqmfGLsMZaYrcTAorUWT6bxXOF+jscNUE3IULIap2Z5wm2WEj0Jm8EI6tAax2hnLfuZ6its8x3tJYzD86fPfE3CkGCsOYMCgDEsflzxqI15d3Izte2NNx5Z3yDJ03vvvevx+1+/9MUtLrAkbF/XZQS2AnldZmLbjvUI/OWf++LV2t1RG6pdvTjEzUosbArJMu5a4SBzatxcbM02S6NNXHEfSVzE4ZyDL26xuL8qYyHKxsSh5JAHiERhjbtXwOejR2/4UELRQcmJqxfuwLHwxgobRTsH3VK3jveTnr9laXQdYNOHMmwECgIAk2dODVABH5SQJj+gPYmhKROQtPtRShJjxYFI//q7fXX7oof4tXwH8KXDFKWUmDOA0VixSfBEaZrE7pzbOk6co5VzjReJrTaVRieYGGV1T5ZZwKYBi67lEKWeH+Xg3nv/mdzWSKqhTIRmyu+u7knJ4oUSTGZcK6Y6fLkHY4bFlzIdsM+0g+RUhnBqN3Mbl78BGYy95qRgByvx2hUMsKtxauKT1pNlXMu2Ma8F51jYbflGnvSbLMcoMGbn/ZwoqGbQrHB1hFPSgFflIV4AYeDWrJi/gVtiy8xEdtaxrrDjyCZK6yhFPCbKH5/FqJHnJ0lUlXmUochk2lHGxlZ7s01hKywPUmCQgcbylqms4rn0L/JTt8BbMjS4j+C3UWqNR/VcmKBNbwNkI6WBwgQRP7kGcmIyo9wbqkZJ133NvhoALHGZ/Sy1g5f11nEuaO6aDFsbmedlZdvZPRc3Ryub6n9d48uyIB9lDucmXrd9btcRQMn3Q+42kpQYxOex7hPfQ7ZOtG/wOzUWAQwCqbN22/61MWQAe+YgxrD2xe0gedXEKUIeYzyIK2xYpPwk0Urcsq2eW1FmvLs2GK96ScRlMy/AJHtqsmxPchon+goTx90xsiRKNgx5DRT1TIjBL+uG9RgmNy65sNaWIpJAqT9lpSpjkaW4HIfdD9AAGNnrQvK8uw9g9CiPzCWBjd10he6JwXtDtXhxj3369Pnq7bffXgNV1zI207iUDLu9c2A3V14GXbhdR3r8czHnhXMZzNwGeAZgFLwBQLJfx+ujMpA47KWcjRlN9cVxswJvJwNWGifqebCHzLHPQScF1N6EDHmP13f35+/K/WaiP55r92Bdk5j27F82Lg2AxFCVrLdLnCV/c9bxquGIe9U11nJh0Jm9voa2rhnGIWXGIlv22PF+nRrP7O9LvfKMf9eeS5rNucrzK0Pcm7FoaEv3qp5F9uqYMz7rpMxwysLx4ozVQae+xlDAizmtvPIM5s65EZB7s505WzF+Jqv/AFZ76cSADFDlkTbWAFRdM3Vxw/ValJxXryEhHDIbYwHl2xKjyr3KnOdveS/p0vYdI2oNEdYfGHtcknXtK+WB8F7K8eizJgnOjl69WD158mj12T//aXsI8Hop7ybWNJnU2TfI/ouO9fGPf2z1X//8z21xwaz67a/rMQJbgbwe87BtxcYI/JW/8Rval8OueGOnpqJetbIOXvNniZkR8DQoQQnDLRbGI8xgDk4phGbAOBCUDdbgFkWjACcHCsp3apTmAOJ5gFQ0C1yGURb+7M/+zMAFdrEAp4dP4saW5C0pARP3oLCwceHBVcnxcXo1Bb1ZIP3YqirQ7XqvA9LfeutNKVlP/Rnu0DA+eS0KgoGJklOQWXENYCajK4q4WSOD4QCsHu49aHGFxT0OsIo78vvPnlshMGuow93KuF1jE38aN9wq/LE476m/VrjUrmfPFTuKWqz7kcHwpsaP+FTszWCcO5qvw4Nd/Z6Mmbo/zAyZXYmDdYIjKb7knjEzLsYOoErZloAyHeICj4Dpb2MWAAAgAElEQVQi2s2PrcxoC2Z7kt0W+aCPmatkza1S4oN+DB8YN2yccGmJPYNSlATiwcyWrt1NM/LMDy8U6HUyHnqMUg3zI5GF4YrrWevkjYunx3KUb43IpiLme6IQm1msUsR7MaQUlAE6Wo6D7yTZyjB8Bg5llprNMxlKrR7NAuK5BoPTZrN4kiF/Pm6zZSjKjpSFMOvv2plRtsrepC9LLCAqk59rRiNK556yrsIKFwSbHZdQbCqexv56dY48LkEy1vkKlKo0VkHeVMAzLnouiptuWBY+az9u83ExzvpvchYbfIg95/mjlPr+BllLrVkU6nW7kCUz+YzhwMRRVCsTUb6TTduJaMyCT/kp5JP2DAvFfbuXVD6c+EzgzKyKrqaduLlnLMyt2oBh12j/AGRI/BYjQQ0Jad1idNiUB7uyondjVLBLKy71iQ3mfUaO+Fz+o12M6aZBwGVtxsi3VvBnneFZkDjGhGx4f7DxYgHcNnCpn0tyuiQaSi3mjNdmRlgSpmHwwdBWEEYIB/L1xpMHqzfffLL6kz/5qoxijzTmd5wt933FvtcVtns47YicxnW0gCEeFwDsCKTZMP2JQSxeIcn47blwHeoYAHil1mvcn2Mcyd4cphh37oDIxbASb4LKYe4RQ1jrfgI8AMXshZ03vsMe2ay49uzRM5uXYWF5Gfe4E5cNt+FIZyIu6UksFMaZF+PR8JcaTwKsiIGORxHvx8gRI3DL8/QMotxJYyqJ/ecMzR6W+NTOs9ljfX9xxx6D4LjnFoDy7CbDKnj7YF6G7Ecdt/Qv+QPKypJMqeeAvaXGAFJZoB/0+86Ux+oens9talkDR9YILwyA3nt0TjGGdenN2oucey+TYbC1volNt6eP+lg2voaOGhhiFFoMzBgbAdI9B3C95x54bdRA630FnUh9IJcE7X3zQ48NShkD5rfGnyeKXb2hc4q9w7qRDMe/9cv/zRYXeFa3r+syAluBvC4zsW3HegR+6ud+zQgSnaubeK2t1rHZmAVK98SuUYPStTVxpaKUjIDquTPqUlMuSQgOD++tHj15c/XkQ2+svvrHfzKKm3OC2orvdCw6uXDLoo6q40F1mHHvJ0+erB48fOyD7anA25/+2ddjmdYBUKt3mRDuxcFSpoL2HL9KOQQUCbOguhGAzEe1QTQdSvKUuBzB8kb5hDki8QbvfeYzn3IB9q9+9WsBvrh/zr0c+zVxaVHwo4jqgba+AlKTFGlhbcPSRYE/NjuctrktAyIKZPgM8BglS+wIiUHGkgx4jWuexm9iem8LTL7zvuo/SokO66LDFoXGbqpSJPQd6mLelHLz6J7qAaJqShm8Sf+JE1YfHtyTMUHj8PT9twWc48LNwU6MKcwVCUusQAKcpQy4b7hXIzc4IhtsJF7KPyhY+k6UjowFY+4G6h70GVdv18CjULvujYuby6agnAJ4wEj6vzIuKFZ8/3T6WWWkjF0VnAIOLAVra7wea7dF3Q85+vjHPrZ67913bZDAWBJGeXGp25Q12u72ABoMXOqyNuykXTXDzgOcXIcWxbVWfsYK8EEbRlRQbOxmO8aHgsYqema5PA4BBFWSAzSWZCtlwRpLiOGDRFTEyRkIj6LOYCYR07Cddh9cwBNtqzGl68sgR/KcWrcLY+F+DBvUZ3iMWEdIg11dU2bCa04ukAXgBl2zZpvsZhMw+94eKZjXKNeuC2oFMYxvxiL1RcMGsp5TV7j9C1BMnDR/o2zDRiED6zHA2DRGpLKK/bdlym6wqf9cltogCNOGmrBpyGCsAvoCBJf9M6VvIkP9HWW5pUMCrBkzrk0cYFz/k7DNbpfIpv6ugu2tY57n/c9Dwl4Xd1jKy8RUkfcNVu1ibHgexo37+rMbjl+3nOnvJIprttzJ9rs21uWMKDjpecF3H79BCZAjrddXev49hw6gpBP3Hi+dlO3iVbdlgL73SgwbblPZf9y/kQUBd0qhDbvGc3d38LAZF3ffbYlHD8AM08qrINYZel1Xm4RKiaXvPSrLBay4ItdIG6PQknXYQMZGNuJ9FQqj+3bfWLtzsydmgrzXxK03wIq/zxSqkdrjcWXu/gV7Cgjlfi2h02RKORtiTFt70zhWNMYL9lLkrPdgDgj5SFbkGHuaYCoG6amBzp6qV8/RkdB1uxgHXjVil4ns/DNm7uMYJ7M2kwOAMYghKOEPlSlyKPidMTKE4d5RBuOURDKzjpl29uMaAjAod52SoTt7ZeSl+1O/E6BfsBzX6xhRM+78YOxjfR8ILOIN0ARa6BvLvrac24wDa8o1zSW3Ntyr/7jmL2uckkH7qweKUbW3kuSFObAsuJ+sQZEA8kzAW+qO+vzlX/mVLS6I4G1f12QEtgJ5TSZi24xlBP7Kf/pF8y+wjpyvtZgmRkqWW+2sTp4kbeFAGXWJZeUQSEkKErFgTY7bL4fW3fsPVh/7+CfM1r3z/belqLwdJchshmKo7Dozdf6GKXCiHN0V6+Ubb7y5+vSnP736xre+tfru974fd9CxhPdA4qBtdk0nzXBNMpQbyjIkjT8v+kL9xU2gSh+rtJvFJAOf2T/iZikcn5imD3/4w6tvqg127xsl2dZRAItLRITxdI1ItFBri/YDyiFrV6O4JfPMtImEH7hDhR1DwYZkqoJMm9Elq9BhIDCQ9/jY1GtFnv7SZheil6JOJtUDjQOlfS50Q5SrV1IMcYsl3m5P7dgjCQRgTQrxnXsPA5xRfgVM7yuj4cGelLKjp6vjly/MbD7WPKAs7gkIw9LCQCfRRkCN+8HAiu2Lm3L6HQYn8aBRiJtYJdZ5GFHXPDSQUQIoxbHeVZbhF7hHwfTpASgRtcybhVvLCfHAAVlV8BontDApk5F2YsdyXSzz3YAfPLhvhdoKLUaIAVWJvY2SE2UnibkM1qwspq8Zg2U7D0CJ0olsWkmSEkRcMePs8TD5lu8n2RNJrZqsI66BLctgJc9upXFfIytrGM7IbmNg16DSWj1jt2TwZS4AZyQmqWLJ913uh5gqQIrXfOQz8Z+A7fmNYmawv64ptXZfRJHm2irWlnfccg0WY2AIo4ILe+7nGFlj89TlraxUKawiG/acWO/EmxV0sjY67/xd90IAnmOHK1Mbm/vCrsZTpMojl5RNpR1VhnkWP2YuAcMCGHHvTaxy1mmS8zSbrlmqYcYT25521nDhdT/1juouGaYsoLmu446ldh9S63TfpXWyplyqiTJV49bpvQ4DEW3HAyP4L+M8Bi7HMAOC5ydeIwvD73v7OzFkGeA6aU6SGAXQLyVDev+yfQUv9OWBYuRdq1l7zCvFsX/n2+94L+cz9ky7Dmv8cs/00S6l+mdLPjlr8hin2Bd2KUs2pXjWLJkG91BnkFlFXczewv26z/I8WC1+E5ccA0mMe4AhXmZXhwUEnADuNo1dZTENSpFjlyyJC2xdgstgci1jBrvbexak9llJFBWPCLtlT+3jspaNKW7NVRsqOUe1xjbdom3k1J7Vfafxr5vsZ89uG/3skt6cDAtQrcHHxqCRZc/59JGyKckXEfawa3UBY2Pw1dikhnM8ffg8yd4yL02YRdZ6A9VZWxgpO0bpa8AuCfnQLZwjwa78S1K2ns3ZQzFSpaRMDGLs6/HYWHSCyHEz/XaftCuyr0tCsCbisqeA7uXaqnLh6hjF3jBltNTWM+2bzMm+SzLF0yfljnjeYsAnXjceZDcc1sO83NP62N1N/oxLnd937+7779/6whe2uCDb1/Z1TUZgK5DXZCK2zVhG4D/8hd+6OtIBCBAhng7wwgEGaEAZgwnFHXUfV1C5c+UAUOkTF5xPbdW42Sr2QgwcCssjxTpiCT/SgfmO4pTMcLq4+GSltAJBprwcbGzoMKooKj/y5z6qjL0fW/3hH/6RD5pzKJpJplPw0niYWIsDJlBM8FbjoOkh7jimUS7jIpT6Zy7HMyDAejjKqJWouCTzQoGh4HuU27i4wiaSPIXxoA0FKHyGsyIv7hKL/rgfTf+slMJKqj+AyShvgLalDAmHvbMNA3zs0pb+odG5xEIt6kHeVo5WcrWGVX3j0aPVsbKa8owjgU9qsR4JuOI2fSCjA0lxfPiT7Enutk60RBwPygIMrcrcvH7N9zKvMNuAAMdESlmDUQc0xwVWiqazLcc9FBc02FX6TTIuYn4TE3g+gBOAhEtfsi/fnMRUuBCTmebg8K5dVKkJCMvz8sWR5SmKZ+JaA/gDN2GeePF5FWb+XSs+8us5saYRsAVQIZFUwAhKcdii3RuJm+O1ySrWtatKDkAirE+ShKXQ/RJrtrCecadkfE8xKDA/sMYuJZH6hv0+MZS9v13KJnNrXfKqMF3IPTxKt7uzBm+Wv9ZKJLZLcwMbHrCFJ0FcN8to9jdus2Y7dV1AFT8xQliGB7xZ+xvGqmPDb9Ya90UJMxtDFt4ZbxiHpSYtyYWiyHLzMr9larp+Er8HUGsMLa69eGos8a1xHw0g4HuNDaTt7CGJzZR8IiPeF2I8aD8Zi7qGdi/YBKk1gpn54nso3s5sm1jDgPbck32MslA2PGn8iWXzWnXylsQ7877lTP13nC8AzbH1qQfdrLqJ4c/eZw8F1rr2sz0b45StFpdIZlJfJKYyMpGEX8s85fMyWxgPJyw6e7Sz1AaUFpTZxmTDAsmjwtbyfUBqgTagu+C9gGgTqLLWLWvKPvvjP/45e8RgHPl//u+vrL797e8abPW+yHcTJ5W9DLAOa83exNwBcNlPbNTyWgtwMwA3A0jmWbLrJoN77tG+k/H2jp+JfAAOml+gMae0v4wp19HG7P15xWCk8Z9ERsxZEui0TmlifptkrkCujGpdZTdZZz9P5xJ9OXr10nK4Oa6s97rp0j5AOoZA+lx5jOGJc2WMgWuX55R1Yfwa6+22bABV2t7svvUWce4HGQTxRCpT7Pe07igHxF5AX+KdlDXX9rC+WyO87sTZk3FNTgk59nD3RWcTY9X9kbCPTWB8R4bK7KMY9+JtZJZ05LEu0sxzcx1krZbdj1ElckS98dScZTw3M07z73px2GVfK4h9mdwanA1pn4NEJjaZWOM78vQ58n5HG0mmRCk5zmH2A56TGN4w7bDCtHOfHBM2dCUWNsYqnqcScopPPTs5cok/APKXPv/5LS5Yr77tH9dhBLYCeR1mYduGD4zAT/7sF64ouXJXZWk4aupOQ0IfOJp9MvzqfdLM7wtQuF5pgYN+Ow2+QUpcFAEAd6QgEKNBjFJjmXDf7YE36rAUpDAVHLSwtbx8IOhejUX1oWTmYcl62udXMeMAt4IAuyjl0sDJVnNr9T40eAWQwP6EhbGiJyXb9f+GPXPMqtmFJOzg5QNSBw3XFMD0QOXzlkzgnmaOuHaUbpe8GAt+lcQwUOOqiLswyVt0HyuVsLwco/6/lBpxQRopgC4BANjXvXGbBcPfhKHW3BDjg3KPG/UJ7s6aE7LA8h51OPkOln/HcgE6AZwozFJUbtr9WfeXwolLMW69icFKPVTXmAQUq01VOlIqItlRG/vFbwOjsXYH3JAcI0o9nx3hCkV9SumGACvXq5OzV+ee+CPmEOaUz7kXCsia6QBUOfPvJOLSmL311lvKoviePmg20rqdxghSVi4AYrJdCvTAlO8IqPKqIsbf7U9iUwfs8dQBtAsjkC29yrQZNeJ9GSddGyNJFCC+44yrntaM56kUM8soUjnKMkpUmQInHwPkAO4BsVNeod/ne00exty6NJG+w3pGdgrYGi/G9Rdav43Z9n3GMFOFyoyFWeQF6JVxbL8LkDq2YbMzl2FT4yLr61zmhBEAzMbwgpGjir3bMMaajqWVczH1gG3c8QO8sycwNwVLaU/Yed6rWyRsqD+BcSFJrxnClAZpDCmfxW0y7oA1OlShZv5wMWQuMVAwX3V7xaDCWolxYVhxMcrsjc7qrIQpfT+JtALYAa2JNW6dW3o8RjLNM0DVIRXIqRmqtM+Ku9pwQrkVjIgOa1iS4lR+vK+Y3UqSu3iO4BWTttcoYqBvV/yAJ+oi14jIvaj5yPV81qymLvFiQ2XiGXmx7h7JQPaHf/SvDBB/8id/0mPyr//VHym/wDfWrrd59hIDylh2/HsvA1oZdTCUFqCu8aPXQQxD5C+o7MSQlbhdex5ofHC9tEHG4QXJDgygsOzb+JEYemLja1zpui7b2jPL+4AEYHMO+p0CVK410NN82SCFkYw5mH2h4+6ZnjVpo+XIE30BLHNWsp8mm3dk1kagDWNYjXWV0Z6DNbwUkFoOYDa1v/Rey5pZZNbX5XF+xfCZv5tJeH22eswii3wvRoPUpsVozXkZ11r2Zj5Jxl32cxuHB4Ail2sjsd7DQBkXbQw9YyzU9c3K3eRz7WPPXwwave/muDSRYoyYU7ZI98ctvUCVeWK/XMrLZA0mzCfhFhnbMXJq3hgPjLj8jpE+LvB376Y0EB5oGHCTVDDrm7FzxQBdx3jBpD56fH919OKZ1s6bZv+/9IV/sMUFiwhu/7oGI7AVyGswCdsmfHAE/t2/LtdfnSz3lDUQnTn11YgLpWam4nAU0+OSCXZZDShDkWKj57B44U07VsiyBFxDLBAW9Cq3TSJjBdCKrVjL/SjD67gnZ6icMi+jeBZk5DArMxPQ8EGFFYUyZQK4P7GqxAYRhwlzV2Wa3kcXGJcl4tZGUTX7osMS5sYKBift1ITlWVWSiWPJKy68Tm4zyW4cG+bDPIpy+28FR9+gJmAsvaTVb4H7JD5BiYfhbJ+diIMC51LaXbcVK7kZJFm7VUjc4EL3sUuTPjsToI7vsCzesgZbmdLheK4MvwAou91KgUOZYm6IL4Y5v1A21DtKtrQrkE58G26rWLozNxo/KYO8APUF3TUceDxxnVWbUBoB2ICLZGrOKAFUkyQlyveNYSfoB3MBWIPNh2nFSMF7dsuynOBqnXFaW6epY2nFUP2UEkq24u986zu+v4vJm2FJSZ7IbOaBcW0CL1h4y5DZxACdtYISmONx6md8z3GlMcZb6SmDFsWTeoOJSUPpckKo8fpcZ9XVl1sDlLY6WstgK/eEEYyCuhhWHN+nPgX0L4pT+pMxcGF6QLRAt2Ov1kxMyhCBEgAStNNu+IApK8UxmNglGfmctrjeLQNsw0xA2iZzvQaEA4zwAmiirs2M3HgLROFEpgMSA4A+eBRW3i1jgBG7H6MoJkFX5cZg3oA47E7kIQak3sNGsykdZSOIrvHYwcghy5Mxu/LE9cxlwXzWVGSl8uYxs1LdxCrIJuEGkS0Da40pSW9uqAYrYodLPPso6yDuhIwxHghAn+x5NU7QHxKTYlJz8h/mBlnDgwFjihlFKFcC88crZRiu7FdhFns/AyV7ik85kok77XV2Nx1AyLhQ57EyQ7we77Vfqb+KQSPKN+uq7NQnP/lJP/cb3/jGeu3EswVjYeQQEIZi36Q0a4bbBg3kIXNUQMnYuJwVYzqAltjwxn6Hwcp6zr3i1dC+UUanzy57WMYOqWttVow6m3LNPdgTDXhr+FS7zrWeyhrCIHdPatsa6/pcJd3KpgKmWUpmyyUzXTu0l7Yh06llCtiLUXPTg6MGmRqkkjBtKddSYN1xc01ynykZR8+dDU5L9vpNeWc91SvF845EjmEKF/MC/66Vymo9IQw0Wc+aP855ZIb1ULDHPtYaouyDfd3WmdVkazUMVh64t/ccrZuCWu7n0A6SF9l4lrWa9sSLokYNnpHyS+z52efqzZF1nDJqTnrl8zt7UPa8JYs1RtKu/YRiMJdc0zOCGOgw7sh6zvUk7UqSq+hJ7AVOkqfP3U7YcI0FpeReHVNy6M7qu9/9zur/+F/+xy0uWEvI9o/rMAJbgbwOs7BtwwdG4K/+4m9rr71SqvQfXT1VjTEs2sQ7fu9733FcI7FSLi8jN5VDMaVYfmPRxqqfmEH2cQ6AZqZFqa/7jWuMTkwaTIvrUcIMaTU8uJ8DuxbWJmbwdaNgOvbRbjqJc4r72pLgZQ3qzCaFzeE63JBfKfOtGbphwuyOh1IDsLISLsZC4AxFHQXG5QoAkhQd7FEmpT2KTzKaWvEQ02LFMLSNM/fu6PAzmOawHQaIa6xUoHSBKlAYXWIjRcnn1DZIbRvMVML6Atx8cJM1Mge4gZQVfxSXJNwBfBr0yjoLWDjFdc0s9Y4YcGWXRCF1NkKKlUvplBJxIuAKSN3D7QtFQGPAIQ6DRfmFmzd2zbCn9l4s7STocSIp7kStTBQbtYPyJzzferUGCJBA3FbjMKOwSYlXnKUPbK7X5IdhQ7kOWOU3VgJcqOO+GUXUIKFGhQGTkQji88KGo0SfSqEss99akYkXXZgMjCU2IlgR9yfR/fXveBJYHZn7wOKGvYmiyLVhhQ1Gc6v1/atUrllzRmojPpP5tZKr+S+Dvzt1HrkJQL2JexiLKnKV7yqydUGNgofilj6SrOrkJHF1Bk7DYLA4W1+Y/sOmvlafzRho0hqf60XcPqGIaq7KVFQ5z1jWMyGKfhhDXS8B6jrnGscNTltw9857SYzEcwz6xyCBt4Ll7ANxxWFwuoYMYNVXwA1Gm12BAX5bmZ51mMkYZhUZG7AZ+SReOzG5/vf0N4pk3aMDDC81byxXZArZYg8J6BiAQb8d84nrNcaMuE2fnh1N3BoJtGKwgTW/EFBlzzDOlqv77VuAlyjVTvREiSklnYqca26c7C0eC1H+J9uox2+JM42BJG7ANaisQavXSGSBDOG8CpjMkM/eRG1ZWKsklyMZGKwY+3tjaGNUI8bTe4/ErSziRz7yEcfyf+1rf7pOGhNjSFi0ykP2kADztHnJpL6w5C0fEu8d5sShA2Za45XifcjrMWxamVVAfIydtHUJ/aj7MPsFbcbFOq7NioMfDyDaViNV2cIaQA1YqDHtPW0/MbwaAwBa+iRDGTIh2XihrPe4zFKnNwB08Yzg2Vzb8SgQLNim7S2T0jFqYqQCTAeXkNdgXJOzlrL+yoZnP8WAk6zwJDjri7IqCCDfq1E5rrILYNuMHS+ArAdCDMXZS73undCIEIgYy9YJ6STFhNZgnLFRm5FgLdrwQG3jPK9jzd/0GTfbnBkYz5bn2HDgMjHjoTEGE9qxafyIMYKzpK7xkoPTGMWbXbuu54wbOghbQIyRYYl5pd0xxrAfU6ItcyCPBiVOuqN8DoyJgbX+w0hAm1nryCTM7aPHD30tGy1t4lnOFaC/d5x1W/Kj9UVG///td39riwvWUrr94zqMwFYgr8MsbNvwgRH4q3/rt6/u33ugLL0fCgMJU6RN9Lvf/fbqrtyoOKiJd0FJJOFBFIS4xeAmc45i4tiZZNkMFqCciTL16rBsSnjYQzLwOjOurk4iorikouwBOgJ+UtoBRdCsla4+M8PJvRIr5nhGA0RiRsg2HNbBiYeGBSOp0isdNgbTkyG0RcQDMgMCUVxwdQMI2i2WeE61L/FPHF5ybxbI8uHqtjUOjTcCWABsVzA7AGhcLydhUpU2Dr7ExXJ5MgyvGWKymzq+MH04FPNFjFnAShRXFAKApu+nQy9WXqMqW3etSON2ROyW4w8Z4GSbhTwjec4tzV8yh8oirJhklHbYcsYU91++4mQW+o3l2y5ZViijBNoQkaIhBrAoE1imIXp4HrJACRvACcpb2VRAIcqJ650awzOjrWWXmFVcscnA6HhdQERG2/9/ojk0I+cxDHNCu5qUaK3Iq/98I0ARzJtYaw+SmSlAWQhnGmxQiovlnowqxJCZ4dDc6+fDb/2IWKJv2YU8ZTCQdQwgWNKJH5NSb6WYMQ7TuXbTSys8JwZNE0fHg2GG+E0MGoKJ8Yc2xgATY0+yOmNcSCwsDUVh8vgzHwArx50mKYiVRV9DFteNbLteY1GUChAx+tBP5Bi3ZINY/TCW62RKfmSSQtXltcpeYsTjhpmkTnFBRf4R2K49AEKAWNwXabfd7TFwGWglGVqZ7padqFLOuGJjCAhsqaPNTL9hPAvOCmYZQ9gsZ6Gen/WkO8NssweHnQrTG9Z3z/Waw0BRniku6yjNccflVRB4VyEQeC+ESYVZSsmQMELIJ2ALYIUh6URzx70CUq/EqNaDgHkAHCIXzoRN2/Vcgyr2vlHOUZJTKzTznFrMMbbAbPFcALENC7DuKOw2wgSQkzW8jCnyS0vYnw0YccFHOcfo4bjarBknIUqj10YP1gd7BMasIyVdQ0kHrOJx8b4yaLPPmum2XN5yTVXyFLDvJ2lQAAGgxmBB/YTpj4tzYoHXDPWUNaFdLGEbKm3oYW1g9KIcSOYrbGPqJ4dFvfK5wDPrcYDcOYu1bgcoon51jFPdi2I4uKPP6AcvJ7aa9VOQ3zkpo8q/+ex44moj982cnPGqcaR9Zk7CTsYAQNwjv5twajHYph1lUPke+3uT+2W+GZ6EJ6yZQ7WZ3BGNY/ZuiqxPn+ypY8+e5HcIO0lW2mTeXeYgHiU8n1IqNUr5FAMAMkfjsssZ6v1CY+w93YbWOR8NqscwieeRz/5lf+laZF/PnpcToMxqvICyrzJONr6wZ9uTIEC3ayMAFqZ1yYZs2RK7jL4QQ3mS3LE/G3hr3WGk/v/ZO7Mmy/Lrqt+aMquysqbuVqvVAsvCYOwQgQkC44B34IUARYCBYDJEADYgDwJbxgNgwA6DbGxG80kAfwaCJ0SEAyxACKm7pS51DVlVOVRXJeu31l73nGp4dz7c212R073n/M9/3Guvtfdm3jZRk1UDOgfjvJt8E9ghXteWK3hu0QY7cbRu/XVYdPqVDPw4HB4+fOQ65iw2ckaw7/P+p2Lh/8U/+pkdLvBo714XpQd2E/KijMSuHdse+KN/5Z+cv/XWJ2RUvDFZ72RU6RB6992vifE83NxWDMa5sloiZUmMh0CoEvVwEPVQ46sTjABonGlUEh9tyPYky4itAWvjnUPOBwyGGXU+jRz8e2SRACgbBQW0JCjRX/ldXhwuMswETvkYiUxsWEvmR/ymDwO1E+mqk08AVAFjOshjhCaeNTh/tsQAACAASURBVNdLgg++bhPCmCHicErCjIDNGFABJPk7BnEPUhvjujaGppkv/tP7zQiOxIzP2LAe6V6kQmENOdyQUNG2ZqFsPFVkYoD8eJVr3CORK+PZUjfrae26kwbfSZzjeodmXlJSiF4/kBeYUjtO4lJ5FGyv+v7wlpI9rBKamFE12A7DEyYoWVCRejmmVONiI1tA1WaFGbOgQxIHOQssfSJHR+XPfA6psQ3wkX3Xm29QZYM73nQ7NwAYGpt6wNuH3CzGTIBpDewaSLhHnI0yU8hjzry4qlIBt+/e9s8YukePnqiNgIewvGY4kB4jgdR/GPo1TrgnxknZz4xxHBc8L3MFA/aaDEBisJn+ODJsIHpOJVFZpaVmzKfkgo0pnEG6P6WGnPl10H8ZKfeT5376I9mURzpnS4z25HNmEIelPoOF0c+Nn2MOIO1P3G/jaUk4xTwuu5ESU2V8Otd6P+YBjosyLtv5PuqHdR917NascWPx0tbsDd4avN6zBitBLNPr/sDQ1PPTP3nkJjEboMWcn+vgDDGrL1AHwIQRweBFEUF9x8S6hhlOgrgk8wkoCbvP2N8iI6uy23rteo1VcsjXOEMAfSRcQlZ/SWPMPXDwXZbxCzDEEeSY1klIdowqozGAkwgHAM/91+0goct2D0gHuW28r7JVs5ZqxA3Yf88NynFQ4gvHQWSLAAyWip0NkubzDMTXwcw3Dj2gLO2iDVyrzB9ryGVwzGAtyXYMFBwDmH22exZtS13SMNA4MbjWTYH+tC11oWlH9hCAeYDOsYAcgNZ7h/4GUEVV0v0kAG2SoxkQL4l/4hAUkBM4eCJwzf5qQHb2Uu1B6htgyz7LmN9TbgWy5iLrPDl9ZmaNazShk/f56Y/KehkDlCwBxpEOcx9elQaXueTeSb41e8uwnIC+IyXuSW6AMs4Ba+3Dzj/6qw66qg4yT5Gfpy955n7W62X2D86VrtHOve2eYUdL5jvjXVYXkLqOc895n7UU53Dif3FIwfpyHpig3Dp1sxcVgDe+kz5j0eL4Yy4yZ13Te/veOAHsiBnJtNei5/ySjdfS8lFt4Vzkb02S1bm5nBepse59DGeP+1fZqeW4aBhPwgmS04HXbYVFwZBydtBn9D8vwD4O4rs6P+i6m7KVUCsdaK8ni70TcUmFxny6rfP07EyOczsGNFcEePe0Hn/x7/3dHS5wb+5eF6UHdhPyoozErh3bHvgjP/Dz52TZffPNNzffmtqSz51ESPFFSrO+h8GoQy9JW2LIPnsKSxDvOQdrAGtAF4c1xhR/e6rNvYcTiTI4HJA75vCxf91ANRlY44XHcI+hhQc4RvMlJyiJZ9NyP3kqXS9Uv6uELuxVatT1EGssE6cgAAPjg9IkX/nKV7aGTUBmDDXaMWGVW+MeXBomKXLUlusI4xnjsGxajOyAFWcNBXjYEEEGaXJsc0B/OY7IvMVI1mKY1LPsw1ptKpgANaW8Rt7nQ1dgam2wpn0tAZHhRfplA0Ofu66MhHs3kjjmEtIwwDoSa2KLdH2+x7pwzUEBI4Bq5Vn16MM+r737AZaJY0ROTZxd5FJJaEKcFFaFJdkYkvr73bv3bBxSd/eJDAxMgvSvxlpGv/thvOTtV3rKkj8SexmNlAmLcVoGIKwgzhDktRiUkYs7xm1KEzRDo+MyAadISlXfDkkXxhwyzaeS8WG803j+Y/pRv5U1UKmXQRNKA0s0Kx2zeNPPgMQZo4n5gxFl6SKxhjg76nSBsRkgYgkuDJZeGMcF584E7MpEdaAEXJV9LGgrUK0RSi9RWipAnnnRDKmAXmKxxxg2o6B+Zf0OyK1TgEnK2BkPTtxq1QmeBwyv/xjHTo3COhpqTHfOhp1ZYgPptyY4KQivwY1zjAuv53j7uc4J98GwbKwVmBP2pb7y/jiOMMCJP2OcHac2czl7jfYmQhnM9gWcJtZ5WXN+zCZn0ZgA6AyuFNvdpGs4k5ycSn19U2oUG66nMVjPcOawQJD+qhboh+P4CehRNnHG3/tLVAtsGGG8Mm4FK2vwkbUYNm3NhMX5BfAE7AW0UbM6IJE9OvWObaizC88e58zr/MDexb6IU2iAUubf4rTrmrMqxSocHI2RGMOAoWZhj+kYF8ARm8d89BxnTQzIDasaB8EaqEXq2zjBOE0sXdb7+WemVnth2dV+FjBU54bjMSc5V50dCYPN2uVVZ86BnGyPHj0087+ee+3/gun+XKbauMx7f0BzY8L5He3vOu0+XTlw8h5Eel2AyFfa2Tb1HvxcsNr8DwWMGaeofeKAigKncbprVj2/XxJa0QORTbPl5Wv3Ed4bWXXkr3ylPS3Jw7rYl4Mj+y77VMM24lBkr2MvWo+1+05tBajmfMTJhfrn1XMwjpLskdyzewV7I+PAz0htzZqP5D+qriU3RMsSrfdPvkfyzot5zhnhuuO6Bt/jSHUGcdaHroUzxfuenXaV2Wcfs1NKfclaQ11Df9Th9fjRke2dODdYb7KZdN4C6tkfYKF/5R/+9A4XbHfs3TcXoQd2E/IijMKuDa/0wB/7gV84f1PZG+/eu2uP99e+9jXLfW/o8Dk8vLG5JcMC0MpBYhZNnn/Ktrh0jP4hVcVjCIPn+D0dFMeOV8VI5j2Rpq696633ZsFpwckYRXjj60X1gYbBpgMgBmQOV+SuTlCCJ90GeJkFeTUFrkko08O1hh51XUkNTyzJN77xDTOpGAhnMmxdeJ4TZmStPEsBEAdg22Pgsj3IFyPORsfE0/VgT4bdGJk1EGt4AJox7Ch3Q4ysAfwYm4DpGgMMVBK4gFTCbHBNH6BiVM0+GEDEqOJ3NYRirAaotqD6DdVuA+jx3jtiDjh8nzx6vDl6/MiGccECpWhabJ7flR1JPGC8434mksLICIMhcEIpYlan9EZYKIwV5KY0MMl0Pi5Z7b7YBpwiZOrlcgvADthOf8u5MDX2ACypnTh1J2GTmRueC5H/Yawgy6pBqO+c3AhZOGNcGapR1TCDBiTOFLrv4uu3BM4fPnzsOQ4YbtZICylnHM3qYqBMEhvmWZNrtVyGDSDHNIUFN9Mw/YEMukbTS4wjvSzb5ZkN+MIeYIxtWQz1qyXUY9QtsaBLAiQbkgPgO441wmvcMsOZM6xbGEVefQ9eBNjr7TrAOATk6rfI1dwWKR7ifKnxGCPTz6gYy/ZR10uvjQEHk8eL93UOdwzLTBWE+HPjvOrc6Hziq1ULBW8zHwEKAaoAnaW+I0AVp8HaaF8AAXLSPMNzHC2aKy6LZDa3tW1H7szqwuEjJwzsCnPt0uyJrGOk5kj5rrlfNXcVJnEgY/TFc8Wq6bNPxQqiQNjbv2k2MGqTJXERcl7vcYBrS8HH6TdZjp0Z3CxSEutknShRmoFclArdZ9x2DOtJtGUjn3nqfxoryxZ1HYOopYzUvvbGvuyQ1B6ZtVXjP47JMnoGH7pewWET4jCv1zVHuYZLn0huDEtHW5tYq2EFHZ8mauoeCJikjVUd9HP0aR2ltDnAl7W4lJtaPwtrnEyrlFRijvj8krOTV4BkZLU3de7x3FXw0Hba3H3djC5rYfrEc1rvaVLB9NfkK9DfksW3MZrZn3i2damVzkevU51rZQNZb3WW1DkTx2qSF3ZtxLGUeuc4PWhv9u0ltpMy3O1Tzpw6c+MgGHUO6qNRXUSqnf3hmUrqcC51r+V+bQcA97qcNRyfi2Q6yqM6GFJzPc7F7k19Ho4G+sfx87Onr0Ft9pAFeHJfmEjmROO4rZyydH1fOTSOPL/CwL9as9XnpiY/cxGFEFdm7R4rtOdM/eAzexwY5BdIPdjMXe9NekZY0SZV89rTGqMPWOt3791xXzEPnYXdYTlx8t+S9LdAFdYVxyDP8c9++id2uGC76+y+uQg9sJuQF2EUdm14pQf+5A/+8/OPiU29IXkPh8KXv/xle/pclkY21x1tsHfFQtabeqwERQ8ePtgmdiC2y2VQfFiSXCCJQmIcjxFlTgOWK2UiyvBw2CQ7bORUfEXuVtbOcTd4OCklYo/+MKxOJBSDv/JcmwNaYZTF4bAGoMSIjnQQtvXbvu23bz71qU9tHj1+4Od8LJmngzmV9MA1KNUWWF4Yh3inuXc8xDECY3jEY52/11CHMUwMV9payReHbxlGG9cAFuf8CODDwC0orvTPiWwGmHDgYgTgibWnWNfO14UFpp/txbXxln4KQCrrm7q4V8Qc7pExddg1GA9YIu5FLCjjZkNyWE6ME14FTWa43PSwKKeSz/EYGDfc92xivvyZAlU/JKUj4p0+PLy1uSE51IMPHohtEmtlZiSGDzZ+2B0x4yspYMG3LzWGTUFQjTU81jW6HXtKDC3jNG0zu2aDMX1S4GSmTX0L0wbb80jAHcCf+RNmoh76sgqep1PWJW0KMDJjOIyUnQjD+GAAv5iawY2dBSDhHPA6Ye3A3I7xi+w3DoYYvGYJY+9mkvvLqxml+ZlLljFKW2PAmjXQfZKcKxJ2p9oxm1hpYaQAufp8jrnBrw1MUzOUdVwZaMvKVHpesAFISimaOBOahMtjIIN5GaeAMSTYrPMazzYKXXc2scS8OgcwfhvfaoN2+uEyLBtSdDLoTjKfft6ZuPXqfYmdPxbY9Pha3u1UYzZMYd+d8MosUrIFsx8SV+xx1z2RV4LywjYLEPA5BwuGyU9fAeI0N+QschwgclRqqureMIe8MJYBkOwV3t/0rCRv4ZHLuCUWcMmO3vIegIICFq7lurlIprVuYMhdfgN2bfZcnBBdt3vD2NkBpfcnIRfxxousn/sD2DqHMo6TTK4sGeOrZ03MOuPFWoCBIvPv81XMb7LDMonrbAsYkTNG7S7o4rkB8d1XA4Czp62dL537ds4R1z7Al5/pPwAC7+c6nnOwggJ9n1DiJ+JrGY/3Vd/bIQs8i8b/xo2bdjSQSJDzo7GjhDGs19v/A7SGcWRc6kDhbKAPWiOWz5ht1X3MrE0/FwwjB2YuIk1mfQBqcP4WUGb+T/kU3adsP/s987hO2cbG0s85r5J8kHnNEjAbrPnNfKqjp8w7P/MeO33VZ6kFnfM7eyVOkqkpPs4+7/GOOQ+ryL5R9jixuaalndugZb66P3k9owjQfdhvmYcu7WSHSzL71lnUOGLux+8BeJkbrSVMkj72SGoak9OgybcuTybnODvYG1i7dZqz5zIWj8R8ErPv2uJWSsnhpfqqdTAUtBOOQGLCziknpjNL+lw1hF93++s0Yu2wx6Mu43e2AVBFqXuxRbjOb//k25sf/xt/dYcLssXvXhekB3YT8oIMxK4ZSw989od+5RyZ5527Sb3/wQffMmjBQNpX/B6MKhJg52nF6NWm/ODBg62nt970pva31HIlV8O4TRH28QDLYMcI4LDlAMjBsgBV5D+L1JR4stQ7qxfbSV44UJD6OOHMlJHQAUctt2Ro5ZCN4YCM1hn4ZFi++fGPbb7vD36vDMtjsarvbf77f/ufMk5OxKAl+QOHOkkoNpdgbDDOdS0SxYxH3IwZxpTjeOTlB0zOswIP6xmv3JZDmoymYZrDYJ3LCO73H2WJbHjhwdehZuZrwApGgFPfD5tkI1CsXwEThkSzah4r1sbsivqRuCy8v5F/Icc+dR9Vru2i6ABvPeM+iZXcXwJpJEbS38hUiIHurJswPo67RG6XUgIPHjxOYqtJoMEcwFAsY2hjCcvLxmeS4WCk35QzAWbDSW9IXAKzrbEkw/T6uQEpABj34yCWJhIpO0CfVq5ZI8FG04BxMxo4GGAHAahma2M0OlGOS0mkrADZjy1Hnnq8eZYkyVhLKy1BQwkw14EFwTiyQer/kqSEZ3HsmxONhNVzIhH1CwbjFQFcwBUNBMwCKlgnACmetwY/UjSvKWYiVqG+e0V1oPfiKAHr0AZfCyOKXxjs5egxl4yBaCdJjNHKjS2D1tvIFlpwXgmba1waOALisg/QHzDecRTQl1k/AcZhXTu/uX9B6/9Psr4G3TW6P5yMpC23QfvDCC4GLPfGaOXzyFaZz4xZnUR1Yjh+lSeeeWSwYFaIzNHsRXq+kZ2WOc4eZM+U5ynjWKcUc/aUZHHID1FCaCyZNwEHiaumHcynlx/GcCbpGOOCXJ5Y9uylAcYdq6539xuOC9o5ANQidEC5xigOvoBbnE5mZvX1jGyisw+dEl/H847rYV/Ot0ph0ZLjDKuyBScWYKDPx1ecJfRbjXIzvGQJ1+/6vrBqS1x0gTD7i/eW7bjTjelDnjEsnu4vqTTxf8kTMIyf9m1nRZ99HcdZHJ9Rp9hBNvLgOGOWxFoN0TDwIQRl6mC7HdoS+N0nPvGWzx4++/779wcMAeSmxJGeKVnL45BY5yKgjZn79HMY961zRffgmTNP9+zws+NO/xmQAtr0os4re0MYzzgfywTzPtpsSbnaikM1zGH2xbyX++fzAUNxznRcnMhvHDN1yCVLbWJmmc/sBnXa4KRjDtcJQ3w9ChmHnwyLz8ea16HMMvO8AI69sM5dzvvOzThz69itcy1J19Z7AtJ7EuUtWdqXedv9pWcmP5M0MO3NXur5oOeOZHeRCleGjYqKZ1mUHiRrI4ki61jnpZ6PnBd2WLmU1MbhTa2LC8MdFM/aTghGlQypORxpLxJo5jj/UAvh1Ecpwc+c6cSm3lDbKU9zpvhnkvjtYlQzLXevi9MDO6B6ccZi15LpgT/+1754/trrr21+x3d8x+brX/+6pI8fDNCknMMVS4A5FChRkyQWxG892ybAqCw0BywxSUnAUXlQvLthVlr2pXFZceIm7T7Awdlcx7DuQWBjg+yB8/saTva6D4i0wQDoEGPoA9DJdnKYxHgJS0Jx7t/5O79j8/G3PrZ59513lNn4vg4UslXK6yx2EEMdSU7BCbGFsFlu5xj3YXSQ34alKdPjup9jTCxZaZckI5ELyehVVtAAvRguNRD6XMTO3Fa9vhiriaHhIHRKe+4xxhEe33jqMcLD7FYSWGASB8DVSYqB1HmRbfqhHAe3xInFQNvbPHygGC1nw1QszdSK47CHzazxb4eEGKLE+8nrrss9mWQgGAE0PgyajDSzXM3omeeu/NPfuytJNLXUAdwCm5mnjQ8uCI7UMYl3YD+ZQy75o5eB6GToBQgyZsdjFMI+1zFCG/fkPXfiqkne8xyAq+dKlmn6JzGeTfhS8AXbEemh4g0NNmOo2uAH7E2W5jUrGMYlBmeMtVyD9dAkNf4ZIwogOAll6MKsA/NiHoPIIZNACEPomWvoxkgMVA4j2X81qN3fdvTogy1BAtCzM4N7J84qRjj9mThPM0kj03c8udd5ExlRdioGKa/KM7nnFjDr93FcRAlQ0MjX9c+9BkZh11e/FtDaGTAGMAlY/PuZU72fE6GY/meRhS2NEZ4SEwHxXoEe5wLVqB5YagFGdDDOs84ZP5vYORwKkRhLdqpYZDotACoMIw4WQIl8fZYVmuVE4q17YcCXLacdVjUwZ7n3ADQcBhj/vFJLlmcgC3XATfsEdoY1Xmk712PsyMDd5FpWauQDiSccxrnzyDJ770/J8FrmqoBj63DQPlPnS6WfdGLXZNvUZFQFWNQ27TykjzKvYXCX8illUbNeJJVUeTHuDxgDZFneOa/umQGt6Y+AsoD+sKSL8sBzyrWXo64pw+V+UsgCY9V7UFqN52V8zYrLscDnCkp7PsUpsarlqXskBAZAfuDPEKJSUN9SVezVdZT0jEy256zV9bogUy0/F9h3HNoWz/HJzVAAnzk0WZI9llExxSFnV5UdKc3/0HFkjpXhpZs9x/Q/83m9jttG2MyOM/swUvec86mP20zHratsZ9KErqTMU8tbLbGndUR17ApOec4y2d4vXC4oMb20wUm6tAZw3nYOd/FnbmB7ZPLUGWR2WXsCaxJW+szx50kIhz3A2D17mhq6r92755JEL+Q8I+FYnQlktOba2EMouZxAS89/9+5d99n997+1eSyWnPq7gFInnMIhSO12nUMo1f7+j/zNHS7YruzdNxehB3YT8iKMwq4Nr/TAn/zBXzp/XbKV3/Wd32mgCltqaZ9OO4AJwIjD7EDGBjFNyHBjdOC9xOuu5DkY604Ugqc2B2PjPDmMYVQrXcWbXCkssazEM60NjRo7HJpJQQ9bEyOkUq6UsIlRVcPOxgjBVzq4ARkATJiSvDAOOEz3nKHvjTfe8G9/8ze/7NIALssjg8Rp+ichQj3ZHFjLfWMQ0ja85RjLAAy8shiivJroJsZ367/GgDJYmPigGL5JitOMk3xP7CbX4HcLGxoZdTORwtI2wyqH9tqDXiPWoNtGFywfzO9zjyEsAcYXX5E5Yag3Q6V7CvkojAg1aHUwIw+O/Hhh1JkfPB/9m+yYgKOAgatyaHAoR3IbxhSDD4+5DUAnu4nkKrweMawjm7PMOgZl22Imx5l2A2L1RK8k3yozZdbbVws6AUNEthg2og4FngOGNICI+p/5+kLebuZIHBCANY2znyFlYlLCAUAZBQBsNS/LvRXrVsBF/0Hi2uAX+DUzh/E4xnSMr7BG3KpyccsnVyzNWsKLxJo+T59ETYDUFSOKuNoHcix4bkyG577PbRqZYQ299ANAnjJDAZ/MJ7cLw9uJy5ox17f0PXmWOEZ4f+YW8yax3mHVCrTCwEYq78+MM8qG9sRnrg3ygBYLs9MORoQkSAPc2rdlgXov3kuMmIEh82j2Az7fWsxhkAENmXcYld1/GlNpY5oxphYzLGtyAjl7bevfth/ILO5kRGYxAbhXN4+PnqZki1nVzF3YUGS9B/tT4kPvBVTRdjIMX59yLN2/BAnct+ljpKjJAs6zw+hQ79gKjkmq1vlcibDHAKcNpbZ4mdme+NtxbhXo0297k7QuzDHAJHtVHQXev3BQ0hn6m+Ny5+9hFZOcya7G2YsLYgpgzNgz2dQl7CHdNwrSAW1mF9mjZr+AXeM6ZWVpx55KjfXFvR2vrrnFdXrPgKwmnbrsPiNhG4oQA+mpQx3ARCxr4sadSEfjwv7vZxpAlTmUWNQmUGobyvp3Tbr/fK3sAw07SZtyHqUfMjfoNz7bvY7PlSXuvp41kTmbMJqEZbRdXs9kv1fbqwLoOokTL+s1rHPmVcE11zC77rCHlPwh10SdkGRZxjeM45LdsGEYdTZ6X5eTwc4N5rPPdJQ72mu9bmMLtLTQ1rmos57PZHoCapfkgD0fr++nXFHluZ1bZce992ofBqjy3K3XDnPJfThfUuYnWeDrjOGecc6lL1CtMAeoe8s5RuJHxmlPic4YP+wH5yiY8xFnp+uOy3lQQM/1iElFpYMywCV/5nxhrEim9FSl4Hg2nhun/w21+4MP3le7E97zSz/7kztcsF3du28uQg/sJuRFGIVdG17pge//4V89/8Tbn3CW18ePH+vfEx+aPkgAphwaxFXZIAxYQPZmFm+8/2zEbPa8F+CCxAWvKnYwm/hNpWtPXOqUGBljtHKuHKxLIpwkbUhBc3+/Ylq5F4dj6+RV4kV7r5rlymFF7ULXceOoMUiS0a52ccC9/fbbZlaOZGAiQaV2Xg0eDq8a3gtgihfeBToGhPC87otJduKD1lJSYnsjz+SaADcbnGOAFoDWcFgydmIsHDp2ir66LgYTQyEyP2RIS8yVmTwljjBjLMOUvi4jUUDieCUnOgnr6hhVA7KAoyd6duoJ3r//weZQ3mD6A5sVYHp5mCJA+A0ZIIcTqxoGInFrZWCa8RegTpwWf3Ns8SA2A8MxIjjsa2iR8ZG+NGAlZtJMEGzmZFXESHb24DB36U9jKRu3fl6MtQFJcWTUAAoLaIkuM5XkNLqGM0JT8YLLwR4KcMAuMj/SR4lvNPsAWB3jE8dLai42LjklTDDK6F8MHGxQyjaZqzAbTU1ZGW0TX1c2IwZa5glOjxreNahq7JaJYX6dPU+2XGSeOEj4m+MrdU+89cjMklwsTiSAQfj+GMWuBTsSSeoeW1g6wDlJi1J709mh1UdNHhVDmjEKmHE8qK+cTKAFzWlz5J1mtujTWb8BUgFAJnSGRe7a6nx9df5qP4DtHeDWDcsgz8Z/xpkX9UYNekf+6D0HQ9Wx2gNYdV/mVmNXMXR5X+ZH5hQxahkXHFZyTuh3BbKNocw+MiVjtF5gLFnXru2JbBO21ftTnBMYrzwH6+dYjqFnMloZm0puXU9X76NtlGji/igX6EsYnLpeaEcN+Wdaf8QYup7mAJAAjEhAMTICguIGQtbZbM70Xdk4CEf6kE80Tjn9PHud53rimrM3pp8Yfpe6mrHg92UxK0kG9HY8K8cHqALkzbK6lNmSzMvqGe1nBW4Fwm6fx5k2JHFa500TijH3mPueC6KvOz9YgyhX6Bc/lfeXcZpxVqgdt2/f8f59KlYV0BQ8G+ejMyYPm9hnqOOkToICO0AJTldeZTajeEid1jgkG9+c0AzaUqa0+9ra6RBn8FKf2ew2e5x+56SGji/m+cLCBsxSWiiJs9p22pT9Yil50/PW6gvtd5xJPrfs3MhZkvMgf4vsPWNhx7XuwfzhMxlzsc92QoVR5fp9FobP+5buxXrgflyHEi6Ma2X6nqtyFnCvOCdS6i1zK+NuB5h+xhHa8eyzsRfyuydHqZ/LZ1nvTNiu86qawqoKMBtQU+P7xeaIeGztGXGKkBjtWIzqsRyBt23TwJYzZUm6d6Lwmu7TpwK4DhlyPgGyx6eUD/fk85Qp4/s7enYSMXEWfktA9R4l0fS5X/25XR3V7Du710XpgR1QvSgjsWvHtgf+7I/+SwNVjHJAG/EpYXkSt8PB9JKC8PLk70tayyFzopqqzfLbw5tDPgczByk1SDHulUQDD+owK/wMEGqsEoZdjfqyIQZHAlAYmxxKxEoS/1bD1Knoh13tYW6QiuEsgxp27vSEQwp2KLFG3JcsndQQNSMyyUxaWxDQTU1ArDxMN86vxhJyvx7sGOD0C8YNQLUgtcwnnZq6bCRNGRkykiTL1irZVNznpNbnAKN9Bkcy5gFyterrbwAAIABJREFUHzwAdMhA0IHIcxHbklgc2ImAFbdnmMIz1+RLvF1eGDcx5q+rHA0GBgc9Etxr1LrUPQqckawCyshYzPNw0COFa0xwxkRAU38/cCbJGOqMc41KjCzi3UhGBUcaJ8NkCjVjqLEraHdG5xjxGAeWXep5+D6190ZuaedCEmDESI0hGrYp8r2ypHGAYBgleRHMiI0yy6uWrLrXnbAkbGGcLozVUguSzNZmYg3SNe+QFI5zgXt86lOfdgKuFHef2D3HMUfGaeNVYNJ1YRUrxc/beLFxxJRdLXsJK8qrrFbnc4iXJTswjGoBHlI1O01omxlCjOwkBIozpuCyhm6MsfYjDKvhzPQpk93SQJgKPRuGVI3NsGpxDLg0j8EpcsIA8bQ99wtDOjPQxVeTXCfjFqeTGZ2pcbleu7yH+VSmyk4Jz4VFMbEGtsueI4eO+t5MoW5pBuRy1sIrycUMQlJGKUlpePyl3Z7LBtKp6XjOPkaP+ZlGmhyfSJhyAC3rHCcAKgIkqDJIGRuvQLXdygrNDWqZmvkRQwrj7cRagKtRotAnzqIr94FjwQ24u74SS1fAbIAjqW+BHGPa/S2fy3UbVmAjH7Ah6Swx6BjbW2Zq4sGvkFXX8taoZSyTHBBCQqsmbYpjY6mdvTCxWZdVwNhBRd8Om8XaKJAqQIfVMnNLDCOOKoDwFAbrvOArYCJgbQG+9C8sopOnae+KgypgDflpWWl+R791r+r50b2D65hB0z1OtIey/7D2U1M6AJGs4fTFcvZEncE1m724LDWOtzpb69Dq5xqTSXvogzpMykrbYTfOujqoaF+l12tGt9e2AxYHiRQ/vGgTO3BqSUeym7MlYG+tYKgTwbvMSHDzGeZzMgUX8ONgaKKuZd6pvdMvcUAlDKPOtiRiCsNtZ8fsF64JrjWI4zrPMeNGvzCmkt3iBFnii5vpelFQlVmuFJx7U+cVJ6kdSpP8MHMOZjS5MALEFwVAk5jx3MT3JxkW8d70ldakwehL5e646+dyLLDmLU4szy0BWsC8z4Jh8p3/gTI10xenOO/HeZdM/4pRhglGrk8lA+0ZX/yZL+xwQY6J3euC9MBuQl6Qgdg1Y+mBP/W5L54Tn8qJ/P43v+VNGQbGKeW1YT9T3KENOJIdTJzPmSShTQjBIcEBRua8yHoE+uTZ5u9P9Vm8kYBTDhF+R1bFt5R9EQ80RbEBxzWC2PRt6DiTY4zXHGjxVDe+EPDTJCSOQUXCCcPkAzu1MDnAmwgDRhKAigF++7ZkdDqAkPxyeDl+ypl+IyUisRD3LuvV2J2COCSxMANts+WMWtl4iFPTdZY5lIyMLxhVjLEeXgAtrllmzR54xZvWSH/48KGfmzI7JDBKnFo+T98RkcphapZMtzjRc5ghsoGF0Zc+fP5hEmIkyUXex7NxaD+TF5g4of29SVRiJwNp/+UF1uFb5gLWtZkMTcWq/xbjSwxws3uq3yyF1qOXfYAtwsmBsWIWBXALSwCja8+9vh/D32yhQcZc34ld0tayCpWDZU60NA+lR3QPWU2WoBl4xyB5DttpQBIGgthLjxVw2k4UseuSYlGHEwMDeXRYCEAVBr6ApozYGMJxUJA0h/7kXhhAGKvP5QTwMw0j4bITki/y7In5xfEBQ65so4AUatcOu0PZpcbsBahVkryZOZaMvefn1GCNUQ4w9XPgMCABiOYA9ziBdR+Wkb8V3JNgxMzPyuBG9lmgj2HuteFx0nx132cOY1B1DcL0mclzRu0liVmM5CaFYVzC5EX91xIi1+2E8VjaIA+IrnFchqprIMCFCwTs22lmB8wwLfqKocnLgMevkY1rDoWxShIkbkMCI9qFjJ89ILF0I39kbhqIKymL1hQlWj5UX5qtcjuogzvM68wDZ/ZlVTJmzHPm3jiH0o7cw8nd1J9pI5uKPXbee5psy2ycgNKZ2ts9J+qJsNwF8DCssFZxfgQwe10ZOCWzKGsEsIyku/V9uSZ7E89WwMAes0dMIs+NxEBdbTAkIzwANPJInFO0JQnUEkfZkjUeI+/NiWktwMyzRnJcYGqWfRhrroXT0O0dh06cW7QhiccA7HYIaD3wLOxNdeo1+Z6ZSsd25l6ep94/4lyg9iVl1LJ/x6HUfks23MmQPfMiDirNN2coj/MnCaainlgY2WScpX2AOK8T9TnnWVUGsNjcrevEAE3tKwBs7Oq6DxNrG4fswiRmr+C67cvMbSXl0djgeLBTUACPZ352jPScsASF6fhMi1PSK5HzwZ9Ncriy1RxTzBnO6LDdJF6iz2B8l6y/S/3wqBqQr9O2nmWN/WRdMq/iTGKexnnD3OP9N8xyJyTDkvaZF6ig7t6+6+SJPRvrNOEZeF7O3YLOMMgJLYH9fj5Zw5svgHkGk90yQN1bEls+82XOTJySOA0TspC9Aukv7WSM2aMJsThzXfiMD+EeSfQVphuHK+oj2k7/sl7NGI9j0UoqnR0nx0cuZcP43H//G5tf+8Wf3+GC2cF3Xy5GD+wm5MUYh10rVj3wx/7qT51/7/d+n424d772ng0mmEOMZnujzTTpCKde58oAwWiCpcOAxYg4UtKAZCvFFltizRLHOrUIJ6PB60rehCf7kYDqwwfK/jqAtB7bHvjcdzFCYpAbyMIlme2YYvYcioo1PHNdPGJ3lLVPQKLGAe1zyQhnv4/ximFAvGrBkGWkgBiYsWH2Ik+KUYjHHcOn2T3NahnMDxhyYBsSxHRuy86AxmCIndAHdlgSXLKlIusDMBs4OuslMkLiL2OIIDMCVNMsJzWSQwAA0Yytlgvq82QXtRE6h26SQSU74SWMyIktTBZnJd0hplB9lBIZcQJ4fOmUMVrITAzQwDCIhHCR9xWowl4Tv0YcZ42gKzIca5zZGBxvsmOVuNswlGTAdEyz2gzDxLO4VI6dCWFMXRd1DHF/Vr+38WtAEBjzIWVBSIQDgzr1bh0L5ndAgSU2lIfB4N6H3UZSCSMGywCwRylgIJK467AQiSG9RG1QITy+Esp6RvwVRtYAdgMDHDAkw5l+5DkA6X4Gz1fNSRu9MaANLvVmx45aKpe+KUsI48jcDI6LUURZoYA73himgL/xo0EobaILMNZgsgZEIPY20OZnYoynXJGTolkaqXYWQDDn9XxkpTQAkfqAljUe3BI71zMme3TipTHgU1MzQI/xZHgshR6ZPI6ZPqOdO2a1w7gwl9zf45RyMjZ/LjULvccQd2nZ9ZItOwMcw7//AnyX5FFhVZmDmeOsewBIHSkeGyTh01eVYTqrsiXHzL/WbaZcSWTr3avo163MEyeXpYZhMxvbGNZv2GecOBP8yj2yj8mBpP4zK+2Mz4ntRc6cdZZntEJiMrBiBBe0u+1aS/Tr1nmADJH5Z/lx7gEofSYHG+EEdUTxe6dhGyDEfSXQXuK/vUaQNWcOEJN7jqNigA9tqoOh66kMHj/HiO97Ftm8gew4PBdAspSLQmWzZIvlObL/sq4sdx2G2oDF4RhLKZ84D5c1tay59ENBbZwE0zfjDAtLKqflKATqSHHJtYlzDWDNmQRIpJxVcjXo+TRX7OAdxQBrjzjlnGWZ6yRgi9S16zhgq+ENAV+Z5wGYPF2UEpmXi7LEu8OA2lwj7CnfFxh7TTLOs8bDfC4hNt1TDYwnbnf/2sJEx2G7OG0T+oGCJ01pf9LGOiNaw/W5Y/61LlyzNvtDwyvsONRZsc1I7WRZkeN23kfVFbCIc7DMeBnc7ClLDV+cni3bE7AYJ0Zq5WYPwlkXSXAT+7l7eRDvr5H9y6GlsKFTOxSjGLk3yZSuaN4So9q9r+PEvSw3dgIuHKxyOKo/zbhqPGkPYJokbCfK+LunM/mGas8+fXa0+eJP//QOF3hG7V4XpQd2E/KijMSuHdse+BM/9I/O/9Af+sNmN7/yv/6PNulIYLb16YZVIdYKeMBG3ALYgFDIl3p3OQjZkJ09FGNL52QSjAwDpsOX3xOrwuuxkl08e5qYxxo7HNBlSWrg9qDlAGiG20rN7Ml3JlFYUuqgxngFqPK3AMrJ9ifDi6x93A/QSXwfXt1TYkdgbA0AIlfl3mEpXhjcJYtorr0YMcvPBlgc2Kxy/duyDDIgOIDNakyRdhsSeGEn7rHslmN5Rqp1IMAAW83zwvoVUAXcKtmRDAbAJlJTPOg2OHVzWM5nz546M+JlwKLMUbMTIwNzjNqUbwhbWG97GASXbqCshroiSUtSeqVxPhy+MeplhHNNAAHAAuBnNjpgwYb4eNVdz3FAp2uOqn+ekrp/mJi2BwavxmXHPob0ItlynT8bSoktqsG/jUuc+29BDIaWDamMa+vQZgGIbR3GKDV/1TYDqbCVYeRTQgZ22/GZKyObuWq5pcaxtWBr/NFfGFgGS+N8SF8mFizzZUpyjJywYMMgVM+HjJd/GDjE4dmXwLUmnnG9PlwiwvJ3YjsnqQyJpzzAJvIMju1AmCQ7nhOa11yfl1lrPT9jFQM7DpCCmVwrz1NQFUdDYrYSDxlmjLlUNrfOII+tnSALUOU+J2ZM6fqoGbzHTMZb7hXDsmUuYqwXBOGI8dybdpYta78zj2vwcq0maSE2t+/JfFrKSFXaXUO/Es3l2CAz8EizV0DRfx/ZI+NvFlBdy31ajmsbIzpjxEdsYI8xDShM2Z+Am64n2E7aTpsqjUyN1cQJ8r7uL56DdqAFrDP4ACBklV0zfj+x7YAX9Z8ddRNP3f3CFUo0Xi3Nk2yumVt9Du7V99tZ5hjXhHfAXhH/6X3RbVhK23RvxnnAOuQMYT9mrwVMw2ixvzGfmgshoIVyQGRwftXJQz92DhQkdx6bsbUjM2fLAlRaAkqgcGIrSXLV/Ys25yyL82ZxYsUxAFBFWUG7YBhZaIQeFDjmfmHB46TRnkoppFE00OYw/elX/iXTeGPhcw7Vgcr7Cw57XgK6o4BasYQDSCvf7X5DuwwEuf4w8gWvPBtn96XzOHN4laXv/OfzyfIOk5+51bM98uTIjP05OwfV1wbvhETQxswDHM4B+czTqTE7wLdAd20TbM9HKyR6jZSl4eUzT1Ldsrr9WiY6/RxVSfeKzgGXIFqx9sSmXr6kdavnIRkSTrI3VWfeDjocXXIatj94Zs7DsrWUkuL5eDZYZfc3mYSHrb18hXAkhWsoAdPdu4d2Bv78j//4DhcsG+vuuwvQA7sJeQEGYdeEV3vgL/7Er5x/5jO/Z/ON9765efe995XtFWlMEgAlgUuYFWro2ZbRBow0yGDOdhmA7ooTMdWbaKPSJROWeEYzeXMYA9p470MKbY+xH69jEikAjHJwrxK0jPysxvmhiqK/+bE3/TD379830H7yhMQG9p9uTgHRsED6V4OD1PDIblyyRV9bj47n4CCCoeO9SDY5KGG26qV1yYEx0OqV5t4FpAYeA8wMDOa+TV6UGL3IWW2w67+zqefX5FUYECRf4DoHzvxLjJY8u4AAZ3FMbcWycZepP4dXHQMBAxaDlUbZyw9QJStkEoO4X3WNGu1I44jDMbvnuErkdwFRZEAFZDRGKuxiti+YOJLC2GvMe2HHbEA0PlKM8cRiuX9sGA1jq58xQD1CWPBjkKXJKb+ROqH8HGDSeN/E7aWcjlk3ILg94YlRi/ccoyhMA/fFMA+6w9icchKuwytgCWvNHB3GoEAOmSfXdaIj6pxiONLurQMlzGvK14SZgZmjTZaEOWYRZjnjyP0ZE8fqEv+k/2qMIoGERceIw1h3jKPeDMNsXXToDINkxpf5iESOuRXQlyy8rFEboCNpXM9L33wcJ2V36VPXzCXDtRmgMB5msUelkHYm+QzPVeCR+EclnCGJGKOvnwEkzFvWtRl4/Y+DByVB19+afavjacv4sF4ngZslmHp2Mmx6vg1Yq5FbR4bnCIY9YPoV0BLAUMOfecW1a7RvjcpJFMR1yko7joy5o37BocE8sMODvt4C4Yk1N5DHmZE1VyVEYwYjv2R/4G+pXRmQGKDNuDbEwqycnoV7sIYx3hnOOluqSvG+o/mIc82xjhofEt3F6M5eCajyXPC6RhED/kxdZTumWDlzLwAfDas8kZUVsBRZI44v5pYBjG7QeNUySblOY5izdzD4AIe+x0loBhzy/jJiBUgGec4MftUhIVyQv72vJG+dSx5fnmOAVse7IKmgrSCqQL6Ay2wXJXlgHHGKas7XYcGe2DAWnxPjPOTacS5EOVOnBuDZDC+Z0Wcf9Dq3xD/zPnM+Em2vtWGfrQIw8xnA5bAVzfUy8/0c17cjwGx2gG6BVR1zZkE9B0eKK+cVjtYbcm4W2GXNRvqbvXT21jmH1+OY9S+5t+J888wT8z3zvgoIrsV4WW0ycyXTOfMKxQRMN2eSmWjm5qyx2AXZZ3K2jXR/WGoniNMvK3Pumm2scUAu+2DPdvauqEga9xv2NucsczHnXeadS9DM2eA5qfVjJ8Ew2YlRFQs8MahUQCDU4vXXX4+TQvXXRxw08dxLvV8Dfd0zSgx7R7OnDdPtvUV7AefN0eMPJCU+kM30aPPv/ukv7HBBdsTd64L0wG5CXpCB2DVj6YG//IV/ef5d3/Vdm6985X+rwPhTF7qGsUMqloOsrBpSvHiVY0BlOpPsB6b1CKCKkUV2Wcf6YaQhncRQj/FzqlisGhs+TMe47yGY+mrx0nKI5QCMkZjrxdhCboyxRtzI66+/4YPzv/yX/+o4WXuuMSz0WeICaSvsKTLlu3du5RAWS4DX01Iy4jLF6tZLWqMqoAPgQHkUDLXJUqnr1RBo+8I00R+VJKutMi5iUCX7JEYh12gGZAxh+uyOMk+GXUi82aneZ/Ao0BXpoGRCAHgnUUlWUEABxiUQiuLn/O5MgJRDsrFkGAJH9Ic+U0CO3NHlAzDW9F7AiA0Ds6xJfhN2gHqt8ZgHgGccatzxPfMCo4732tCf5DnNBkxf2JhiLG3cJNGLGVGuacM6QM41aGEwHbeWmKaOu2Ee7RLYxIHCwW/jeIBEZM6j4LIHO3O0yX/MvDmObrZfy3sXgw05sA0+/f5M8UbIrbFGjDE1dhhFyKtPPEcizaxX3myqDCUDADGeGDW0iwbGmAuQ3FMscI1PJ3vS/QyERmocYJw1xf3KUtEP9EliJadNXk8ZJ4xsXi0ZRbxpQVodC/y92XgNLKwgDLOK8YTzKEZwkiUh8XQiM8sGMeqTwIuYTWf71N8wQjs+SJ8pwQCYxoi3bJ6Y4XhMPPdp1lYlod92D2gbXw4Q8DN5b9G8n/2lBjZGbp4t/V2je4mnTcZjl0Tx1+xTZ0qsxtgGjAZYhRFKCa7uK6mviROJVo9seDahrZGuJtAHPBzx4rTHTKHnf5jmxrY5wZiBfuZaWajOlzCM9HOMetieZNlWllVk+QI1jEEAMgnHsi+Y3ffYaI8hqzf7nftsaip349RX19B0f4WFIv6TB+z8TTx1lCAG9ilo7P61nHESawE+su+nb8sQMcez8gKqu/YxyC2Hn30DRxtxuACyfDZzvOxYwRcKEkABDhmUGnzFwckeUodg9sowyL4W+6D6pWDGiafUHtj9jltBYeabgOFIPHkje0MT530UqNqJ6uzhKr1iYEMcImxZVCpcLnVDU5aL+UXYTOJis3fSZ42LZEzJBMv5VNn/uh531D854zh7cK4BdnAa8DvmXZyCOU+7BjP2kxV39qeukWZVp/8qX/eA6dUzLyEPiS2+qSR+3DfsN9n8YYyjsMq+xB7umb8FlXUEe44Q/w2oQ51haXb6wA7FWbfYCMismf92GuvcZ040eV4dDoyvz+C5Rs+nqr1oT5QLYj+PHs9aybPEIZKwAfZW5tK6VjIyeJ9h9KudRylPxbl4prHDiVtnF3aGnRk+aLL+ch4tEn7PPz1D983DW8oULOc51RSsEtD5cXCTxJIvVJf1ttpzrGzgNzY/87ldHdXOx93Xi9EDO6B6McZh14pVD/y5H/vl82//9m/fvPfuNzcPHz6yhObWrTtbwIh015JEzd7LZFK1wffSQBEjhUMZtm8rE7UNlcOUg4VDrB5uDgQOwMabENDJ+5b4kzCZZVECOHJo8rsyrhh/HFAYBpQY+OQnP7n5jd/4DXkoAaoLG0ICmmQCDGDiAMbbT0IEPLv2jHPICTCGMYgxWMMp8q6wv7BcBtE+AGP4lSWyETGHVo1G7mVjkqydAjop6cDblGFXSS9qWJGuv2yF6/sJPNgLrks6AZEYo1s69IDet8QiU8/Q2TsFXO/cuWdD60CHLvE/icXFaA37hqT2ROAKpwPPfyhDELmRS6uY3UnJhmQVxWOc+B1KdZA5ucZQDvsYOjUQacdLSn7ALloqhiRqypjY0YBBmT5IEpsBVQBHGy4xIgBuMfDF5HtMA0RqZFZiSN/gyLgynnwMNjtLphSGr29AFxCHpJfXmvWhb5wIZ+SZkboyPupzGGWk4TLUzLrJmD0W8Lysr/TPM5VtIj6vxl4NqM57j6veT9/F6z+GjkFbDKH0weKFt6TPxm76pknB+L7zy3PfWVkXlrDPRSmJ9RphgvV9rIM6XWKQpj8wlmN45h4vSNIzUj7PVRvxcQpZNaEsul4ThNpOG8IELRJFEqD4CcdgzvMufc/1I4EUSMcgnDXGsxlsjIywzJjn2sRsGpBiGGvM0k8AlGXf8LU1z1JCKMDJkvKRpBMPHcdSYmeR1Hq9ifFuu2grfdlELV0bHYe19Dd7YaS1rr86e0H3jMtO/hRni7t7mCbWH16CZqcO0AY0STKpNcQ6tZGrdsLMmG3XO9Zy1bVklbYzx1C6ZC/EQI8M1wDdRvOrbXF8u9vd2qlxAJZR5HkaA8pzEa/skk2jZmk24u4fqAY6J7g/gAoDPknrbru0xzvvfN1AAqVOY0xTx1n7MgBpmF76qgwoe+42/4AaSJwjc8uKkZlbPSdob5O/cQ3akPIyYRNpXxPiJWlTAFc/V4a3Mlf2Y16VsrKvBxASX6gQkXE61bnFHlfA6ERncrL0vGjfEAJAm5hjONrKqufvs2+xN3kdTkZx9ScAHCDeMek+wTzpGuz6Z//unsP7mpW4menr8Plo/5VVpT8NGpUpnj21yh8+X5l/WWWf7VMSaDm7qWOeva390XnJ2YfThgzDBe8oIUhURP/ZCWHWPxJ1zi7HdM5Z23CPymy7Lr2+6sBTN3adct/M8SQ2qyMZdRPXwuGIw3p7xjjePknNyLmAo40XPwMyP/5xpL9a93ZEZz/MGbHYPYDZY4HROGsIFSEGXu+f+RP5uRwBmp+yeBy7jpP55z7/uR0u2O6Wu28uQg/sJuRFGIVdG17pgT/zI188//Snf8fmf3/lq96YKVOyZ2lvjGM26m76AasAz0XWZE+65ELOxojHVYcAcRxhAgJMa4SQmr5sZA6PGJwFJzmo4ynvoRgmhkM83ks+z+HWZBOLlxWNHZkYZeSYCVbSA6RtA4KIpyST7g2Bxv39JHYoSOa99fI7vmXqiMKkgtAj8YTBiCFR7z7PXqMUVsgZYWEypvxJjAOAEDX5wvDcuHHTmY4NkjCcBdZ4nsqc5ox0vbl41a+JCT50ogaAzZE8xxghiQOSLE9tDIsYAJDYyNTXOxFAJOYmwODF5o6cC8Qj0i4DzUl2VPCEEc3hekrm5MnIudQPXUoQwOCWhTtuTTkbWgKyTJIxOgJGKXsDeEjCGV7t97JsfnY/Q4zOZoi29G3FYNrIoRosIMlMViSPBQuwgzXmRHFuDZ08/yKVS9boJOpA6orxDngFqO4pycUVj8dk4Z0SGc8F9olFtYNB43Ks8XCmZP0dlot+OHZcnYxpXc8GHCCmbKHmD+MfZopngIVbaoLa/kY+Pcycn8MnRhKFte5kQMXEQ6/mnwGK3l3jrqUfnJXVmZa43yRGG2OLeG0AXUEnxiKlSpgPjmkcuX/7l9ZESrfIZb0mMarndAvAxskyCZ5YD5NlFwBzrXL1rXRRTRvHBX1TB07YRKbF4hCyYep9ZeXM0nuSCI31GeYm0sE4vWyYO6FTVBrNUIzhvG8DerJ3TsK3SgMLVsN8pt/68qMa7MfZ5aQwMw+dlXscNQbEMshhqXnlmrlK2wWrhKPnxPFvlLCgnmT2Oq7DPCr4DACF0Qqo4D0Y+2diZwJ8s/7z/qWmaPfYPgvy3wCGsLB95Tl5Opx2cWCQqbTgIyV9oljoPs49aePCptpVJOfh23KkKYur1gxZhlHq4GDj58GadswkljkMayW2d1USxF08fdCx6L3rvOI9PG/3yYJ6PufyQDBf47wpC9w4Xz5Luwum+r7LdrAuCeKeW42RNeu5ZweizhniENlDpoRSQCcJ3lpSKe13TWyy0rJutN4Tw9q49Vy749tnrjOQ+WC5ssZlDUzrxIozsIAr82HthCig5brO6jsODZ9RA3a5lp2TWjOojOwhZQYMwM/ZGMDfz9mROL/rPVNqi/PtxvbzmTeVpCOR1331z2XqCG3RXjurIfvWMPptU/aCrIMmMGqokFUBul/bRR6EAsh+ZZ/EecB8dojGvH874WcO8DP3wNbBiYLTkfGmpjl2zdu/7ZO+9odaZwBM7xlIrDUPsEtwctrJMkDc6g/9I0zj4PBmxkR9TiImzs4DPTcJ+Shf9Q9+9G/tcMF6QHbf/5b3wG5C/pYPwa4BH+2Bv/Tj//ocdpRNGXCKUeEU7fYapiRGDgMSguBRltTUsaSNDaPQOmwSst7IbMpmWXKnA6JGDNIYA0EnXggDWBC8ZFodCZON+TGKLFPMYR+DQ+UcHDOYTLtlMzgMbOyM3K0eVoNpfR7D+5ZiM0lq0ELwHNKJYYuxBKAtgOKUdQymU/WHqamBl1iYMVTHM76wqHrfJHmhv806Sz4WWdRkUyZOyYZMsucGAIgJ1EHGi7hbykOc6aBFcg1geeG+u+qkI0fKGEhbDgS8kV+6nI0M7xj4HNBIgQP8KanDfV6/d9dAFdBG+2sEt8g5MZ5IF2F3Urom4A4QX+OvLFgSZGCkUhweCaEqYdkLAAAgAElEQVSMQjXTpRIcIicjzN7uJP9hPtX7XsMZkGeDqRlEJ4ETBgP3w0sdKXklkDJayMALS2VJapKrpJ1JlHSs0h92puhz1ObzGKoNBUAY0WVFX55rzFX6JY4C9e3UwYtRmZqa16npixSMpGAY6eoPyosw/1zWAAPWWW6T9ZO5BwNlMOqMs4mZZF4GqOYY4H0w+87mq/fZOIMVtFR5ZIN6bkDYlqWYGHHsIBv5mIb6e1iTpeRKwT0g1OvXOC6xtY5zpnbkSRxQxCEyP3nZ+aC2MB+SeZU1GsDTfYD31VmzZnYaCxdw0BI0cQYxZ2FEXXv5GomWAtzKIDFvalyWCSoQ8vMP8Ot6ruFsRxDGb/toFB+NHTaDjkGrcSN2NECVsYljAgloylggv40xXiAc50bGoWu+wBdgylzgZ9YZJW2cgdb3KbMblpa2r8ubMLYBPqkh7ARuOPgAvsxzWFb2Ff1Mbee2g/7y9WF2DDDDWpupnTnNcyQxT2LG14BrfZ3sWypFM9LzOAHjhOizto9hnmDEkL4WNFUCXIeB5/M4Bejbm4fJA8CchB1zshsB1e6rOOq4X+T/g9x9kTyjZccTY9jn7D6/ZgYLTGk3DC5AmFelsoR+AIKz7hamLwxlQjvapoCwlGcqC+k1Ydl4FDReo3LghYmfTLQCnwm3SPwp743TMYAm2csz30kWB+Nah5xXpe4LGGINFnQtc1/jSz/4PcknEEdk9rwC3Dh2c61Khc16svfO83+UUeVeXce9XwDyst80brz3qRPQ++0INLynz9xsXO7WUcP8nNwArQXsjqBtkyn88FBJlagmQP+OU69OC853S7/tWA1LztxZ7xHuE9kpSK/px8rLu45pH7HD7KsA1eZh6LxbPzv1dK9eRdKfF1J5lDtlrV/I7kCuW4dj9zw7PJSA8Bp5DfQc2Emon0hWVmbfKh45owi3uL4PyNa+qLH8hz+2k/5uO3z3zYXogR1QvRDDsGvEugcAqgCC9957L8laLI9qEW8dgD5YmuI+Bh5xHRzqGN2WgYk1iMcz0qx9jBpi1TDaB+z4MB9GzRI3vZI5MAlGsLssEXKpj0glObgwyPnR0hrX+Ew9Vh9ANoKRCOW+MEJO+KHP4ZxdjPiJr9QKvE28idpL23uY85lTZ9GNQbZ4gmWojMGK4WEjbtjaerNrANJnjTP0+wSULCVE7migRXkP/sUJYMPfjJv6U0YThy8Je7gfz2nWZNpCtkEM0uvUt9Oznygm8LqSQSVREoASrz2xqhyy8ViHVSLdf2TLGJCMy3WkXVOGp7Iv+ZOdVZY+B4ShayRFf73z3KPfF6gmVjDGUUpzwKoFeEWCTDmgSKMwEHgfny1rY5ZuQE2m2Pnmqeq2AhD73MnyDCpzsFvAr5NSCQQKrTmRxuyqnlOwyJOgilqY6xeXCOuU+OTU56Q2ZZLiOB7TQDS172DWLjuxD1JyyqVoTHUNg2q9m+d13K0u/FLviYFKPb0kbLHhOPM4xnBklvxLiZYYsbSrJSlIemM5qUHowg7jeeeDyJZdi9P3JHtvwIrnEnyq81MNEMZw1m/NVPjZeF/KRJ1rLjI/YM2ue/3E6rShPaVvAN7cg4RTzHH3ybQ/AC7ApkAQttlxoQCCcR4VZGwZVXUg82xJNDMqCbWQ6yTebNbysHf0WwFXAXsYoDDLhB2UUWVdh3WT0sEGatQaSzKdYYv0uJ5jnq/DgFmGOv1AEriRwbc/GytNP7nUzzCoja3uusjYj6xd49vYVW+ijNuAjcqXvSYAecxMnCowrANkC1wKlnmvJfI4MAa8s38EqGRPzpiEAVwzu11/tJ+9r6wVz5UMxllP/J42biXt+ptljrRp7pVrpUyUnXuaI3UuGZhdY+8LcH/0KAoQZ5LXf4Rq8ILpOpZBHwn/JLwb9oy/wzyFAUZGnbrKcW4uSXw6rnmWSJ3L+nWuxCmQNbHuz/W8KtvKNajzWYeaGW1QDqvLYJfwiIyvaygj1x6lT9ZE5J6ZC0lqlTUwqgU7UpivAbnbMZh5UeBIW2kTif/Ir9AzNInLxqE6TKqVOQ7JyFhwDdqyZmobslGw3TOrjDOf4T3snS5JtBrngt/OC+/brJNRJCW+Puc5Koa0VWMP6HeOijh0sw7jwLAzxXt5JNY9N7EruHccO4syIYA7oRQ5X1LzdQlBwDmdvb/j3nXmMkTOEK816fMi8vs4yWJDePxt+5Bc6UM7VjjzHthpLyWWwDTXPtd+eVNj0ntUSh4nrtRAzhMRhY5zE+h39G2c2uMsR/VBhnmuK1b2Z3/kb+xwgWfP7nVRemA3IS/KSOzase2BH/jCvz3ngIfBw/tHprsymfZKmoUIwGBjx4Dwayt54hyPgYPxeo0soZS8wLiZGp49yLDeY1RN8pHxPscQRTYE+EqduSYACpMDwAuwyOESFu/27Vt+b+J8EmsFS8I9qIPGZ+tRNmukwzHspq71YcoKJIHF1Gz0vfDy054kyaDcZ4yfAEyes17esnTchxiXHPCTPGVKfoSZDjPnv4tdeq73px4nyVAUbytDLWwRpTpgb8XyCmgh67VRSCyY2eV46cMOx3CjNupzwIXZazFiVnkyVrCv1x3HSkkEWGgkhbclI+bZ6iXHDjsVKEXyzaFug1LjBgOCc6BsXRkEnr/xW2R+jNEjkCmAS1+1T50ZFxYNCbOlvzH+Y4zR/xkrasCSsdlzi6LofraUR4D5XTMuAfwjm7RCcZLZFACPs8LODxhSrmOAGwOHa2M0IsWrUZ+6qzE+Ma6R59mRgHTV8WZhS5CscUsby86iDDCV8WOwyhoJg+E5p77HYN06XLw2Iok02+m4tsyx1ow0A6s74FQIqxVga8NwamjSZhu+lMgBwLF+BiDa8HbCoXzG/aYfKUJfwwnDkMRLVIPBIKMs06Gko35uABvrzMYwTB/0FoxOgGPWIfee5T+G6tzQsuhmNQbcmp3VA+RZAtBt6BuoruOH1W6kzN4DmhwlGTlpD/1S9YKvZcVEktZ47mH0NWadDNk2nCsJHAk2QNDG7gKs9wDgLbFhqf5QRLMzrhnIts1zEtmm/jMLrz4h6UpZOTO/eg/ONNpagBGjOGqSgj2cD6m1TFKtABgYdS5QVQf3Xfdjx7XJZjCOmQMBgo2LzRzwfmyWamGJy8J1HpbVbckvACHPXSdgx7wAh822oKchD2WHXSPaTgKe61zlN+7658gpI6tkSjJ9vu1Tn1Lpj8dOwsV+wz7r+OUpsUIn8HNYxjgx2TP63GVv2+8Ahsah4rhMuzNRkUbXYcrPdazUcRWA2fwEWtsTM1sgScxx52DWYmpkZi6kvm3vh6yXvT57ZpQ564RTe2LS2GvtVJp1WrDFGJIPovtrmf86CGdaes8pQMKhwRiHRY9jtH1TJ0Wdsfxc2XPnEV9bNqnvY2n2bOD9rgXqPTKgMg7QxJy2XnrjiaumcHz8OCp8LmleU9uX/YFrFaBf0h6SDNEJr6mjqPt/nQ70BQqQAkTCZ/LMmY/0NzJp52XA2TNrPU6vqFmQ4T6RzUA7mHOeL8j/pxY0qiOAKtfw3NM9ytQzB0+Q16Ps0vnd+F2HO6EksqMzlc0M+PXem5L8Mp4FxLEz7MLT3oWDkJCeOwKqf32HCzq5d18vRA/sJuSFGIZdI9Y98Od+9Fct/YVRDcjgcAqIs4d2C9QWuZ4PDRjJMlyWZyaO1GymDLKCOOSUiadCZhij04eiwQExkQsLVEOV+/MyUI697cMjTCNZeGu0EOtRr7VNdzNuJA86s+GWpEuVsZEcJGwERlwygHL4+RChRcMUV/pFTVNkWhxsvM/lQzBQ7EHd3x7c/Hxw/WYArQAqfdMSN/UCc6CZORkmFyMDo4Y4VYNfJWIgeU8PaZdT0X8GIiYUkwQCxvMNZcYka+GxkjLBhpL3ngydL16GJePQxwtMfydJhIxIjDS9NeC+3moZPTKcHivbM0AV4GiHgGveLUl/loyPkUGtjXCzsXou2gX7AGMWgELvx4iDKfJ1R37pvtT3zIWnNmRJ4nFDRsQYgGMYlT0MsxI2xeyEjPPnZC+2TR5DPIyNZNYaF9fuHUdDDBmy+d4eAyxt42UwqDbGWItEtIZYjbnIp/Xc+hvJLxyzPDLJK5KJMWZoa2kyTp3WmoyMsqWRMM7mngzXMLsAVh4CkMIkN/sNTW0GZ9oJOPRazOctUR122OuDxpjtD9vqWqYDcFzmJMvWjpGbJN0SyD05BRwIZMmgIhFX7hVjPSFqkwiE349zxD09EuIwN0t2YlhY/hQDVI4AMf9dQ/yO5yyrRaZv1ktBhp9p2FPLTAfk1uh15toBmn6O7bNHkUHfAFbNeFEWIk87e0ecRIwvr7CO6RBi9qLemMQolsNGqswrzFT2iIKe/r0G8xZEIOsb5ch83EYuiocYteNcoQ9pIvufwxnCADKC55KgIxWEhUL5AAgua1SASTIxnBSJ+w5TTMx2Qyu6fxrkmBnLvsk8oD1tL+xUHUounQNBxpwhGdo4C8Jac584HAxIEfPjLBjWyP2u3zPW7lMzYS+UaO9AMXz7dnpy37ffftttJbwksZAktLsmxipJ7Bgf1B+OI7ZsPnMERjEhH9l/aWNjMmlfk+vxeyeWslx4SSRUtryOkY59wMw4gQbomRFzErsA9caugj4a71y2Eqmp1SjEFU+MrPcn/74yVWJYYZ0ruc85k9/lWTpncNrdFKBm36ojj7Gj7wsg6/QBePGsdboEjDFsiTWtLDl9Godf+60hN2uwuHVAyumIIqFOO68nO5ZWrOM4BOL8XZJwVREVMJxwnn05Zh07rDVpR4+feYkvR9HA2r3mGOjYEpw/dgZMeIS/99pSTgCdYY5rFcCkbcyJnkWWgAMQnVm6kvMmSxN4l9Pwqc7XI0I2yP4rh0IdMsxF/n3z/W96P4Dp58y8Qey3rvvGG2/E+UjWfe8f7B2a51o3jJdros8ewnpwn+EwnxracSrEAcf3AN23Pv4xEwMkSfzHn99Jf2fT3n25ID2wA6oXZCB2zVh64C/8nX9l2+zJE4GekSF6U4Z9MSsiQ+REJTooizJJO1zX04cgEqgk1iH2kdgo/oacEIOKxEUBfxiHC5NCDcZke0wyGdctdMxeDnKMFgrFl62rh9RGr9mJ3N+HPobrZDR94UxEiYvilVIOiVmt4ROvcOTDeNsxbpNQJvdv7KvjLvHwkyUQQ0zPM8jIBypxaRjdyAABtEjGmmTK15z4L7ddDBUGlOvS0ms62DjgaFsTI8E4PH5yFCMQQxaDb1jYZzJ4C3ocqyNQRwypMwrqegbizrRMKhcSdgRUAYJJDMUhbTmgS7HAVBw4dT5MBkZGPfQYAgH1KW0RQFKGL4ZLjPWAEp6tf0daZdmwQVYMWhKRuFTJJFyxU0J/AxTTv5F74qEW+45BYrl4jBonmUE6icFuZwRMGcN95nY7ztHS8NSnvaQEGHjEAawYEOcvmcOXnZ26RjmAP9/LOJoEP1yx0qw+Hy3mVcOe6zTWKEYeRl3YVMfmIl3XQCALtFNgkuHEAeJUOzZ0ymikD8kgzfglS3MNSn+z9dKHpe3fTCLrP8schwH0PQA7OAksoc/7ccRsmTA9jzP4DtrFqcEgwmb7d6OaMPMAK68+7TqrUQvTzH0AUpFJByi6j+x4sklu4Nx+LPvfueK2jYw5DqOlbmuZLgNU3Yu+LPDieZowp9JWlwFKx8RpVnA+jpQCYcaWZ2hmW3+ElTsOLvqRvnK3D0Aiprp9R5PLKHU9LHM/IC4Gdct3hF1xmR5k1sxQ5oP6BWBTIFGW2O3xuMVZUJkk+1gdNGl/JLJkHWW6dFzcToGMAovtPOJazuKqLKMyoE+QJbJLDPPqdUu7LUtfgDTztwCAe5S5om04CBdGMn1Gb/Ksdhow7/Q+AObBzchWAcWf+cxnNt/93d+9+fVf/3XHkcKIsX+xL7FXu/zNSJXb15WAB4QHcDdTK+qQjtVlpPme8wnLAKB3LOhjnp82Nd6S93EPEuY0mRnPW0m1wwGQgmof7BwtAAyIjIMxOQXCzCXcYKlT6vfp+p0XcQyWaU2/5TqRTHfMCyQbi+01p7XIe7xHaK6SmI+2ub2Em7hcVxLMtf8LbtdrKss8yoI4lLIuiBln7Oz00O+Pnjz0/s/7OB/rcAvAziuOlyY0q0O5ZYMiI85c1pzWccb8J7b0zuEdP4+d4NoH+LvXn50fcYTxbGGG47DgHwoDFEZxzEViDDBFVeFSQWY0kzDJfY3jVs6xE3+G89+uKzlkUe7QvuvuU17sA/z8gZ0qxC2TkPEw803rh7nMfkt89rmAPOE1jFfHiGskaV72ea7PnHgqJ7K3W9hkckeMjcOYMCfJBXJPOSN+4e/+0A4XbGfW7puL0AO7CXkRRmHXhld64K/85K+d59BNwgYOJFg5DuHXXnvNhjcbPPF6ZV3YtNlwEyNEBr891QsjjkObvy07JDlIpGIcw17ADJbJazxTJIfoweI55Xq0xcmCkIOShGcYpib64OfGTBVIuHQFB5WT15zPIZRDrkYHsaJIBPl7jXYzLMgGydwng4nnSNxsYsxsC3PQGZDAOOigEqsBQ4jBAIjlNAKsJCmNDlhn0czzcG+6AwDFs7jEzXjTzQ7qubdSV13q2AmpwvIAVOm3A4FVx67CWg04w+jkc2ZcdG0naKGMhMAQHmy8tnfuiEEkYZP+ASBtzGMQTHkXjC3G9vbtux5z5LBPnz4JSyzjsqxYjbQabTGaYxDwPTVdnRRJRlNq7kU6zXw5Vjsd4sV5zXslvwr7EvlwJIsYY3ESmPXhWZBQGvxozmD0Aehgfvik7mODXdcwELZ9dtnSY1ha18YDjFp2vrArdQwY7AHAx/CiJA4A34b+AHM+t8S/OrekyjY9M+h9oj66Lvb8iQydetMZf4ylsFbOqZq5R6yvZfABomswY5k62bM1h9ZA1c89LF4AUeai+5u5r361QsEsfwx4Ay/m2QAsg8hhwhqHZWNp2ETgvcH6OBtwRFU2x+w1e6Z5UmPWNrIpnmSqTB3WjL8dCwPWeMb+HvBxlVh3M0pLllmyYy/ZY+P8gMWqNG4Nctu+gmYb4zD1HqcAWcfRTpZu1wnVKzHOkx162ExcRGVE18yanV58Hjm1ni3S3oCftSOmgLXPlxCGJpqL8f8qWGaiAbDDbPlvM7/L8PG7yCgZ18T3lbGsdLR97DqQ41whq3p/30RcBRo1oq8r/q2sLF38XJ832FWfHT/DiM7+tO6TAqfOU9oHcOh7YEkLiJnrDQFoPGvHEEcGCgak5Yz1M90vayWS7ZtKaEd/HikmfQs41X+VFXMd2uL4fYO8gLqCrLKUmTsLyLbDTfO6bGgdM927+Jn1uB6rnhFlhdmTji1JXs6rnnWuO6trdK9iDBY2e5GO+wyVo4V+u6H9m72W7wuWI0UOoPF8tYog2aort41jLMqmhgOw1bHPXN9PzCQKFeZ+zuEoVNxv4zTJtYdV1V5K29nzAV+JRwZwRYqcbPuwgWEA6Wva7b1AjwbTyO9zDoetR+psGf44M/OZsKrpJyUY0h5nRlJtJcyg2eR7hqdcFmEwLNSRYTtshWdKTD3f43Tt+rgmYNl4+GdyeDpER/1tKTLPoM/ZyWkHSkIzkpgp/YlToXV9nRn4+LnqsB55btDXMKr04cfeeN3qBZ7jWPs+IJW+4GVG3WxpyjdxrwONWZh9OVeA5DqDOLesWLHgJeVqaBPj99Zbb23+yed30t9XDNLdD7/lPbADqr/lQ7BrwEd74LM/9PPn+9r4XWRdh2U24BPFEf02e8I5oP7Dv/+PLi8StjKsgI1mJ4MhO+vNza3bhwI6yUR7qsPjlox6wFENG7LXjotxa7gif7UBR5IXZ/5TwiCxsBR+x6j54FsPfD3Xp5v3tv01QhZJVID2NR0SAd7N8Bl2DhCZzIM5tPgd2fn4mTg+AHeNlmSPbMKRxCbaA6x/yH5IqONkJWQdRnKFoa1nTXbTSEprtPMVwJjkOzKCMWgnZhODC4ME6REAjeQivDj0YJR53b2LF7plcCaL7BhLNhDNaMUbTewLmIg+AXjacEFOqgOY+yArLbsdqR1e7RgSTdwRAzyy7Bh08Yg7hm8AlGsKIqek8+wNJ/40Xm3YUj5jwAbLqGfGmMBREaMzUjp7yjHgGSgTbTCqxIdijgG804d494nRxEC4ehkZb2IzAd08P/1EHU/+1TmAw6Fy88S5xdOdLMsj+aYPW9t2AEBZNhs3w+gmhiyzrsZ5nCsBCwAynsugCTBuGXH6tqz6GgwAovJezQmS/1hOucSsue+H0Q2jAIOaPmqCpSY0S/mYJARKb+XngMOygmEpzGLovjYgLdPPe9OWGKAAmz5LAFkcDPSfrws4JLaSm7lPClY99BPbm3mDsZrrb4UI7nvowLYj04ckVZWLp31z5ewdfn+MQcY97V1AcpjLTsUFYNpBZjYujhUUH0kmtTBaBUkAcJwVrgPL867kxgWskTeWRUysY+69lODqHAhgC+uEw6Agiz5jnpp7Wc1JmMA9rUcMbl5xlMTon86YTNLMEzm3KCs098URFDCxOOb4GyU1GE+cguxzVoXos2ZIAawkUBqHUwBGAI/lr3otTPSiqCCzaR0JfI0CJfG4KSmV+PlKuPn902dPvG8mjp6wDf1dz8r1AQ7LHMx85bpco98XnBRUB3Rmjli2iipA+yOfwaHH5OQ52MMLnJnDdRryrI1rLHvb/iurGqCzrpcdMLl1jHpth8XtmNf5kGzfAZfZv5IIastgDqjsPTunytYGmKbMFePGV85m7z3IoK0ior8V50hyPatLsgcHhGUueA0NyMfRRFjOqRRRv+/3fc/mnXff2bz/zfeZaQPqZ7+e+d012DFgbZRR7V4WxcKyFjNR00+NXTVj6uz37PPEcCLtzjqqMyHO4gnHwTXpREfJReC9R9fk7+S+YK8nPhh22raKw4E4h3Q+UqubjcnPEEe5z0RApDNgUxc1Zyr7KXs/93AiMOVjQBDgOth2plIJ4GTzmhjP27JrOE+OxAijZuBcpV2HsnlYW1aA6fkA5ITa4OQgvhWF2pmcVIRbZO7wPvITaN9QY3AYcO7/0k/98A4XdPLsvl6IHthNyAsxDLtGrHvgT3/un1q3l4MVg/V0c/fenc3v/b2/xwzpxz728c1/+k//efPVr35dm/KStTJGc0AVbCpAMPK0yIquC4z0Z37HxowRf/PwxtYIoLC9GTpnBmz5jsiwXn/tdcmFjvx32FUOt5YdeEU2Z4M6tB2MnUGfgcaSAbYHbjyiiW+x8Q+/OcxXDIQA4iYK4XCjLivXs/fUUtOwoFdlbCWGjQzDZIXFwMQgAMC+mpglzDD/1CZ5aMtm8BWjiUMfaTUxsBjT/OxDU0YIJWrwJhtITFxW/o4nWQaNmSOSB5GNNmwz/ef0+JPJcI/0/chsFS+cvorDgWdqqn+AaqVia4N7YcMSh1cjwyBR91/HnTqZjqXiMXYfywv94MEjGcVxElCOxQag2llGiJo25izxeu9ni6SFMYgj/3Jss/rlFAn1S0qrnJqlqTwPEAJoYz5iSJTxQOJsNkAGmp0Xan+NKEoqARLLRNUI5fm4ftsXAzLJQ1oiiTb6czhPeJphFMqGm6UbJqNsTsAHsZwTCwpWsSI+c6VMvo3LidWNkY6Bl3qnTWZUIw55WwFR1nT6l9cWyDA3Zn3UgIXBTu3dMWpJcgLLQ7IrJIGzplLDdNktymgZFPn3YUMwGj8co5jf8uy5VxwDdkYMkHedwpHn1kgnSUmNbD4ftoVMnXEI4QQJ8E9inbaJnwsu1uwZ9+7vl3GgwxN/yLxqOZCyItYHehwoE9MxyX0zFwKqux7Sx9l3OnfavwVzrUW6drJxrcZBxwkXsJa1s5Tayr0yj9o3vW6SggVMtg/riGBeItn8zu/63QbexIUiuzyW4cwawpAOgBMomKR33acN/HTNxCAuoL9gHaCacjMHblPY4JawSnKbAiZCQjDwAYxbZn7ANGwre3tBaMv3ZN9OXVvqVAJsqqQpiG495EiBk0keNs1zGfCse9K2jyZeSn8u7GvZR9rc5/UK8nkgxk0gEZk0js+C5Dj2Xo3b5DMd3/YjLPeyJyTTbMeOsXFowgDmrlUnBBp2vXPKWXDnPE2JHGTxzZ6e8iY4Ibve1kB1mbeU2QJQk539ZPM93/M9bsuXvvQl7z2R6SabcEBxSpHV8ZHvM8f7THze5/ZkHe/8sPMCR9woPfgce73zVui9SGzRwtDfnNPrfm1NbP7G+J+QxGn2IhzX3s8mjtWxyVYzXJHC5ZmUJEusuZO6aZwcinQ5if5S5Dn5Lrg+5/+hzsdj2Te04+SZnCx63/373zLwPbyZfAY4iZH/Mt/P9F6cMgBg5jQ1YBsn3DPkRKoe9i0S8D3FCUPuDvUA8cfshTgeaDtqhyoVfuVnf2yHC5YjZvfdBeiB3YS8AIOwa8KrPfDZH/yFc+RJyEN70P6B7/v9Bqmf/vS3e/P+zS//D0lfzjb/R2C1hznsHRs03kI27esjZeUAwYOZg3kx/j50Nt8weshmYR+vjhe4QJXC2cCWZObdU2bIo0mEsnjQa6A1nqdGoo3fAbscJAlbgamI9CmHeWsFpm1hF5MFByPOoMDMbQzUGqYxTnJ4w5ZhvPSgrgHFtZPJNZLTli3AGKCNMdb0HkuTAsAqf7XUTaAD6WI965cV45QYW1hmMd4+KMV6kyFz2GXHpNqAIGlFjId17FDiz2CWxKZOxl3u++TJM7NTSFkNpFxKBwARA73GGM+CYVUDiLbhaeb3fE8sXzKw4qDAyIX5S6ZP4s+eD4t348ahPclnz1OHd3NpymzAlmFEvEhmxmv7JF4ino++JA40oATmBQMZMMdXQBX9y7UMgN3ueNLj8CAxDVK4FKY3Qyvjk79dl7OCcV7HbPLMZZIc9zSGTxgJmLOwW5GGx8ADuqYAACAASURBVBnTOMFlNYUpWIN5fq40EIDqOopj6GKkOeHXANXMp4n7KoM5ElvmAqlsDFAtUyYeb5Iy2foefbV+WYaKMWrSnIKOgm+Ih2aD7d8cyzVM5QIKYxTXuVFDffl7/ma28WUYncZ7bqV9U/aHfgqYCivXVx1bsKrMwa7VGriJex0AOfVXeY9l9J7vYa54tV0FjEhtSS7F+mJ9q4eXPWfGkTmzBqBcs/LJjiXXW8DoUju5MfY14Gvc18nC39nPmiW2Bn3f33az7ivhpS0FHgBd1yDVerKDSDGiH8pZ4zXEbDdwX8oY0XbmWxxp2pMdY3hqwxog9KGTNQU0ZdyH5XQCvWR37Xh0vNqX7gMpAHhPSrMksVxYqZYUClCt4d59wmwrg6ipWpazgHjtWFk7G7pu+qxdN1nLYXMBRahyts4y1hbKCeARDpQB3HU+umyKGkx7muyvzGnHtwCW5yzz2jY3NKXPVWC5nW/jOACe8ErtT0BJpKwFj2uWeL3Wot6I82XLws9ct0PCZ9Kyxl2Dd7w2dRx07rSN/qpx25OToc9Y1UwuGYdEw16eC/SnrFNCLnglK2/yPQDWsh7CKPNvPZ+5jp21GgtY3K6hnIthQ3vG1THqNYhzbMDw4jgI8+qSNtr3naiJOWoFDHsg6/ql2UuuWeCbdcB5H/ky68syZT0XQJzEflswrqFiTSV8RGeWzg1fx1LeA5eQ8X4jZyfrBUcooTF1lkeizb6uZx3HD+f8h/QPsmacHbDM3tMvbe69dsfPkFJAVzdf/Hs/ssMF2x18981F6IHdhLwIo7Brwys98Nkf/MVzgAyeRLyztxTbiGTl9OzZ5s0339y8+8572lD3Lcd99913bVDhWXe8mgHTSzGwt5VMCNZPG7YOqefapGPwZEP2ywkbYPsEVih6DRgdg9VSRh0C9dqSuRWZThIaBcRwMNRo4XI1qDAEOXg4DGCiOOQwupqMBUaUA5n3NwkHiUuaSRJwSYyaE9RMmYtwejGsy6IByiJZraGdsgAYkrSRDLwc+BzONQja0ZHKpm9gX9v+AlWYXsAXsq4tEFIZBBtTriMo2ZKAn/ncMSbPRmpH8XCksbQ/8sRkTyQb7R4ZXQX4YgBp3K4mQ2Fjo2pQAqBuqpB5ASnGkI2PqH0jbxoGAyOK9zluUm84JhkK0qsBDg8fPjLg4jH3ZJgw1mTO9PiKOQcoXpOH34mXAILEnCrjKayqIkxjWJykH54+OREbGoDP9TD4r17PeO/jeNB9G0/FkJVF5HkfHwUU026XSXLcYRJb1JkQh0FYMhszAJpxSJQ1aDxt41jTR2L7zECUUZ2kOkmZ63G+PM6asju0pcY2bYDZuqL5FMaR+ZjkJgaFxDfDWlS+O4l1+ncDOhlBYSbD7IXNisSsWXzXzGLj4/hdGaAAR6Nft9uASt8GmMapkzk9yocVU2z/wkhpbbDLH1Cg7nhzitrrXkn+FGbYfTese437ZBoNyCy4xcy/rDliJULbqD7wmiQhGYa0nSZI/RepYRKhRbLZa/a5GasywAbc+rcGJfncIo8uuOk8KHDpGLCmiV8r0OgaqfGdWs8BdmV1CyztpHDSsjxzZLMBndwvKovseWb4cEKNk4/EbGsWtXtMM+D28zCLrBNAqtUEml84mZAuJF475ogB6yTFapvqkGANBviQiOYoMXfjwCtzGqfPkmSJz9D+trH7KL+v46aOO65VRhunWdjufN7rdtQtfN/3tc5n/8Y+AAYOkKbUT0JInORuYgiJ9Xf9zZE2r5/BDjf1j6XDU6O2saLrNdBxdrvsqAoYXQNuK2xmniZuN46+9iuM4pOjxzpfE2bSOcq1uQ4OgK7J9k331YDDhBz0/QB19vo1+9m+p384e50QyVLmlvjJvHN/AMg077yH2CGUczvsbkpExXHSZG84ChcFAJ/tXmFVkOOQU8YuzovKxjlPsg7Is8AzsUSTZ0HtxCaY/BRdr/SNcy94j49ShPdWZUN+ApJy4ZjAVujYEYtthl6JqA4UU80Jlv0uZfZQLfGs1vEMw08NdZ4zSdSubBnv27du++C5qcRgODwBv06s5Dj2zGc7PwVeuT/3zlzSuQsY1v2wdwgtsmOe8ZLtlLI2hDO82Pyrn/vCDhd0E9t9vRA9sJuQF2IYdo1Y98D3f+6XFe4H0ErGVJAJnsjn8ubXhiU5L2Vm7t//hjP5+qVNuvF/hwKxBwIgfMaeRRhKlx9pYhwBGxn2KXWgzwlAOeMuB7TjSZei4NyTF7GOSLBsvFiaLCDprC4xiOsVrnfaEtbJVst7SRBjcAajqvcDAn0oTtwPhw1Mso1HxyNO5kwZY3hIy7j5AHN8ZWJbnUiC2FykWI5RQgaasgwxjJKVtQYHB1gYiLCjJCZeM0qUcsBIw6g/UtbfxbBtWv6TJHDC40x80jAKlAByQg4BgpPjx/HYc/iprWFQBQBgER3jh3ebgu5Te44yFyNl9CGeXMRbQ4PnKaApE4yxh8FT4xlm80Rj3DilZPicLM66L0ALGZYNWRk9p3J+EBeHw2NPBzfSXTMhYCLGU8D8kZheDJEm7MCI3Nd8Cxs69UdVoxGPOgYPfWLpJF79SbyV2qU0a4njM6sFAFBfZeoGiEX2lzmL4QnA5HkC+sJQh00NiGkmysTsLmwjz4jdWTbTpZicBbQxxSQe0c+6ej3xmDqsEzs1RppGm1yzeFjCANFkpQ7bxD/AvZ5YTS3gzPOkzQVbBVRrBqtArsxV+8BzCwfIxNPZKHZcdQxV4oG5RWuI+neaLxhfyOKQMj4/CRNt4DNtLGjcAkcb50mAZHke8dEwN8RLDpPp+ESMUycmTrvAzWYEvYZj7G6BpBOkxSAus1O2pI6LAI8oKtKW1Dt2RnL6EmAtp0E/t8S9pr8Lyrbg2swPz5tyFAVhazaLeVW5d4BB5lzHdM288zfWLVJn+ow4eIaatmUuytElgBBpZpQslYp6nxmpJeuIeUyrW5fXdTw1VxvzzvO4jFiBEit/5leBcpx6yXrLK1lt2XsTP4lDh77LK+uDmst8DiOcF78r6xoHX4BjE6j5me3AiBQ0AD/KiL6nsaoFMU2S05AN981kCAew0REA1c79jlv7HXaTe+Z5EjvaZ+17+Tsv7tm9rsC2NUc9x3Xvjms+i38pdWuJlY2zMnJjXsmKnLJl5wJRcYBEgZG5n4RRTb7WjOzJyp55xn0AU70393J85MjD44BbEm1xvfYxn0nWZNbKIuvufhRGEtAIEM11lrjcSWQ3Sh72aJxFjGuulz2TNgLmkE0HWDI66YM+/54SFaUETEI0CDVgLnvS6sUc2XcMc5N1hSnlvEoW7awj1srNw9u+v//hrYCplHObNbCvZwVgdm3Gwb7npHh8ZX8roIbt5HkSfpE4bjt01UZnENa1rmuvi8Mhc55+qpqjMbWpHqB+YO5jS+HM99pMX5K5GMf2Vg2me/zST/3oDhfMTrL7cjF6YDchL8Y47Fqx6oEf+MKvnWP8PBEDVTYHpgQPPixTUt8n3uxDxbi01hmHkz3/OtAOFJ96T3Gtz8QqGmhgyBFXZtN8MSDPBUgxmm4QD6kDoBJWNn4Og8YjReoWAIjhA1Bd2L5cr2C1RrCNRE6F8U4n62KMKN4PMI73m9T+S701DAw8yy02TqKSlGgIk8GhTv9gbyBb4vqNIQRoP9fh5Tp7gB4YHR1IATWp4Zi2hoH04T2yvSZiwdBPTJbk1zpEzX7os2VOA2QiG3puCVMMY/ovDBiGTtLnMyb2Mut7MhdypPN7y4h5dmeaxGufw7ZjY/ArgB6ZVRiUesAx5qos5f30HYYT3z8T8OXwpn/i7c5B7T5HBmfPMwbMJCMhKQeMCYmdiBPWsyLpgiVippw+T6ZcjBGMHOKDALX5OUko6H/6qDHD2/5xmYZ8luejXA1vd7KpMehsgOFoMDuBdHSJbTLzYW95+jHAJ0Cy2VadrGpYeySUARGpIUzCGL8wetznyZbJy3X3GNMpx+SERTAekqE51uqVdQLinUvNXOaB0qb8oaVtajAzkrQnmS4XQ7aGdJ51AecG1Gov/znxkqV+IyGlTArPgnxtBVSTnXhJ2OIySDLAXnvtrozD080H9x/b+Ct7wXpqCZm204bpsMQBU00sluloSbf6BWOuINBydxuVMG0BsVt53rD+ZZQLwGvIF2wFCAXE2+j1vQHf6lePRQz+ygcd+21GaImdXcBUMsd2HAq0unY8BWaOWpqPI6xGttdGyps0+VD7lLkeoL0w3gXBr4DbTDFf15nHPdkTr8jnrQzA6SYlRWM8SdrFWuPVGPoCVUAq42a2x4qCZI8tgAo4ThKaxuVx7zXby7UAqgVMTgandd11FLCWeH6X6bAzCSdRQGFjFptVt7Uy6/gx+zQZYP1slD0Zh9+58iZEhRKgi8+H/uIMqTOTduQciLR5kWsuSY6qgilb2X0s4xy02Szf/kGvtfOB+tF1TpaJZmicvMpzIHsKe0Il3Z1TdZDQp2WBc+2pZYpaZYCg1QRWzqRUFHOYvatKF9pVgN8xXNoZySuvAHKun/O0rP9lOQLr8KmzsvVcX/ms91LCWJZ6pvydsz1jlQR4OIAYb94Ho3xJ45S2JvN4kvllz+XzdTxWLs8eVZk21yT2GdvEAFl7bM8i9pVncpjh8MGW4FzFmci9kcFbAcR/GgcYUO5ZxwNZ/+FYXW5M/z16JMfvMPrEl7K/7xOao3Yz78KWZ5/FeROnjNaI7pW9AzVDqgwkv5P61/Vlswa9V4wjZAdUu5p2Xy9KD+yA6kUZiV07tj3w5z//L845LIgphHGzoS3DBvYMQ/NM0svr1w+1ycpL/BJQJgPO3mGM4ytO9oO3Efkqca0Yuc20Sfxdal7KONDG/Pjokb2LHBSOMVSSnRr7SdEfwwWGprGBPhTGA1yDtwc7760xlIMt6el92MlQa2IIDIwC1hRCjxTVBiDpDvScjTeqLK/gGQPIciSSwGDkjrc5TBeJPIZ1GgauB34PXsA8z1PGiDbHAJgU/7qm2WWyD8q4qhQNuZDLMwxIMVuhv8NkREYaoOQsugKZkVPJeJUxEAldjLLEHgYwYuxQBmPN8ACUzKRpPBJfRD/GsAAwOK5nmNgy5PztiLggXc/lDsRMm4VTf/CsNZYAWMlIG6BE3A7xvXzuyRMcI5EsA2qcpViYkudONlsZl5zyyGwBfsRHwZQfIyFOQhrAbFk77l8Zb+ZJpjjGVAGe+2NihgvemFuVNduoZP6PfLYGaiS7MTiJwWT+01dhnFKypX1qNnUy6prNhMkYtq4xfnYaWMYnGRyMiiV3K5A5scJlBEl+1Hmefp56swOoXT+SZxu2oYZ5nUm0sxJQMyhJDe1rYlxhu+aaPM5SF3T7vJMcpoApeJmsm1rDYqlPj+WwOE5NXrcT6E1pGhvok3DMjI1ABqWGZl4z73ASVRrpuUxN3RWTx7wJaIxEes1imWFVG9bMWdcLLeyaC2DN/CxAoy1WaDBH5ewJGFoy9GYOZQ31Wt1v/PRmIXMP/kWum2eOAyDJU9r2OhA8J2AXHbMfFsrtJEOqn5skUtSjzhxvsrO+ryxOYzgLDgOsItsMkxkGvn1J2ENYy9SvLINlJnerfFnK7BTkt908H/3UUI4lXjP7Ge+7e/fuVrbMnLKTcZjFOH7Sz+wrp+obeqpgsvtkmUO3lTVNJ3tO4XxKnV7GvDGfp0qE4z1bTh/mL+EOXdtdK2ugyveR4yZbMR0BO2bQpwusQZpLZakNjV9PRuOw2euEVvz9QHH4BfRxeORs4x6VAdPOk+MndjDQBv7eOqoF/tlrwrg6nnJUFceK02evYK1Xik+bk30fJ2/kxGtVxdbh5jWf54ucP3tjz6JmqecMqJLICqaZm6igXFqombfZ7wjnINyiChZdrE6ElsTic8R5cj/ufSoFDc5evm/cbs/yKJECWHl1PhCWU1WIAbVzKRB3G0e2M/5ycOjF2UNIBqXdAMw4kj2mPnsm7wQJ9AhLGGcS10Y+/pxaw06iJ8eJ2pmzc7O5raRLjt9l/5+1zn08n/U7MtVju3g+kMkdB62eF7UWwJR65pwdnvtqd+v6dm/85Z/5/A4XLNNx990F6IHdhLwAg7Brwqs94Ky/OqyfHFFUPB5pH8w22InfSewbBhJxq3jOkXTGaxtZ4qEOBSQ/jlH1NcY4JdnOsGwGdjb8lkLg18R68UoCnBwqBjSz2SdTLlk4p96bDdxIqmpAxksdsOEDa9qN8Q944xCP9zaxPBhs8ifr0Ih3lUPlpbzhzTxZQ6nSI7OO+jtAEsPKzKoOdBuAZg6ozYZZGqPQLAjGtaVPOhD1fpcU0KtGbUFVZYUum6Pnb3wO/U9yJA56rgV7ikFS6WZkVTHoY8gDcslsS6Kl/D4lUlJGBocChgrMSkp8BNjUSLRszmlcY6gWBDujscYgB3cYH56V2GHkbdRKBfTYGCNLsYw/7nf79i23nfgiDB6SuNjxgLFySi1ZWKmwjk5SJBYbSfDJqUpKIMcDnGIo2UEhQ9KsBAY8oGDZRl22ZmtcRRIc5ibsI3LgvGIEpbj8UurH32ts7RiHdSFpB/eihQYqA7S4qox0PPX8rUoA5nrk6FTHTfkFXAKALUvYGFddA6xTdqIMywlAhTYydwaodv7zHIxGmIZgijppCtToi66DOj3oj/V6CLuZuU/m1y2YdikW5v5IUulT+ndbt3iRp2+ZA+DXGJE8L/PlqmvVar/AmfRhxspAiCzCBa3DAoeNQY3Q0hOda5SsGHZi5l/AVNpeBrRgMLLDGLRlQBnhMN+pbdjPrtnlOF/iVOJlo3qcAzK5w9ow56wMiFHbV/acKYcyTqDMsYxL/7V/M458JvtZn6GGeGW/BdW8/6b20OyRw8wh454+5H08U5jkMPhlbuj/JjeyM0vg0H2AEobPa5y47vHE8zZGe2H/WI0BfmugxffrBEB2juneH2WCC9Z5JuZZpI3JBtys0bS7Euv0Y5wVni+sMz1fZJhLLdltjeU5NyqNdd+RSXbA8eXJXOsxY3/Xnl9lThi4G9u5wVlQ1tL94BEKiCpLT/viMM2agE0kzn7ttOo4redblKdxqmSfz3XCtiUMJaoTgRv9c/ZX/cOBtAWUBvU5f+30UIKygkrWpoHuxNFarYPU3nt05lodcpWWtp0BeJwhmdF93szxWWPDDDZ2mWfg7LHqQHNpzab6unaejbpnHCC0lb2P/Z6xQJZxQ0AVNwPOAJqZMI5kraev2NvpR87LAzkZAO5lUBNKkHWIQot573AdRg2w7FCHhOTQj63PjnMD6S+D4LWh6zQHQPeWjh3VCpyI0ECa8AIUTIvihuvA4sKwEsvKK9JxFBkw3XFaun66Ha9NMgmLiwMj9XANeg9vbs6GyX399dfd3n/+s39nhwu2O+3um4vQA7sJeRFGYdeGV3rgs3/zF6WOXLLQwVpgbJMEwLalXnh2HaOorK0t63BDh2yYyEhQD6g1pjhFvJUGewA8GeA1YFKmYEobaLNmA+fAxOCodKkefzyWPiQHdAIw/APADR3qAEx2f9dYG+Pg9ITDbMCGDjDkZwAgjCCuUcP2ihK1YHQlnsowQIdVjCTiO2usmEXwQZ2lizf7WAcufUD5BDza9+/f93t4DmrHmvWbUgN8jkPsmaSRGMUc2Mh0wYT9jMHMGObPqHeIdAmZ2ku89mGZ42UPc2PWlGQNw/QcwnrKAiDzIa8yLU4OIjBYo20BthlTDl/3Cx57N2iJubquJBQY9YBJDAF718VQY+jQpzwLRuX5JTLwYiyFzYaVTxmCGL01JmFky0zXOKJfAKT24ts7T23HGFFJEHrZ/ebrik1wUiYApWPLmA+tjSg2a+TWNh70+cSXxbi3jBtjkbhhJ10JayWz0UbfVSWYwrvP/D4lLlt/hwnDMWFjDSMPoI+DBZbX9V1hppMpGaPJWYK1hjDGieGGOXXSLeaMmto5hHSyYADv/bkTi8SJYSG25aj0QUARz0KikQx1AOCWDdF7zIbTJuYzTgsZ8DVO6YNFqpi6iwVIsGhOCGNjvxLMGOaVb9tYO5eTgTXq51ji8hKjSztXMmO9y/G8OHCGrcgcHYYWYGeGbGFa/VQrwFnGmXazBsoAlb1qGwpKvU4tp5u5S3tGFtk1tbBrYfSSSI3xvjHrOsAPsJpYV12uagUv+4VlLFjJ2l1KlbR9YYoCMrhHAO/CmpZho23bsdD69p5qsIzjrjF9UTRUksr+yT4pr5rbFIYYJjfJwbrPcn8M4EtWTsQx1/21klCeimdI9lIl0MP5OOAc5i7ZtcNUAkYyTinBBWPZ2NN1HGefB0fEa3fvqSzVg20cYiWWXK8sK8+W+RPmmLG9ffvudr8qOOfZvB6tHMl64/7dYwrK8pXrtZxQnI+R+SqefsoA1XHD3x4/fuwx5z11InANh3gAukYK3URLZWjX5wLgBml/VQFWx2gNfOP9+1uQXIegwzp89t2IY3XUOOskTr1H5lpiaDMHkrit64V50v5kztZpuVU9rJxWXIr9qOCf+dE50DWFk41znFqhjWEtOM18T0xt11MVSi5lpfZR05UWM5/oy+49kfGPpFnnJXtAHMhhNSn7Qv9yTtsJons1VIL9mvdlnDabO3fu+Lw/1p7IZw/lEKUfsRf4h53CV65FY25OPV7uz7zrOF9XWAzt4LqUoHmpfc57icKF6A/XWR3JO0oxQPlr915Tcr8jtzHSZo3jhKXgKH748KHnpBMVeuxSw/iOEjKFUc08sxNDV+RZaNeujqq7fve6QD2wA6oXaDB2TUkP/Okf/uXzxvyx+ZP0CDkNUhk21wIMajbCmHKo+FB0XAtF4sPuHcqAaZKKFr/GGOeVTHoq/D5xdHgn8clasuVEJ3vbQ5S22MjThv5ch7qN/AFoMebD4Dm740jluAcGxtlpjIwaWTnsY0xfI4ZJxqWluaqvxrOQkOGKWF0OzsiLwriVTMlhGlmb4za557CZvP+epG5fV/F02EQ4MABkWJaAIdofg4REKSTYCXgp01LGiHiaenx5dnuRdRBaQm3pLNcqyxMDGWCd9oHfkywKQwaDof16TTLgxkEFkA/gnrjKMgAGU8NI0SYSU/C3Gtvu35EWU5sUgzGMXBJhOCszcVS0c2pe4k22QavrIfXFyKHd7gPYXM2nMA8BBwA0mDKGjNhNA03dB4AatkNMBV5rhyGrR8bJEeZh6o0yH2DtAXUyHmtQ1zhIrC0gF0M98rFr11T6B0ZQf6EuLP3dGETezb0wXvYouaCPwgZxG4bItfrUDgBkJXV4812jFMZbDgA7IhhxXZfarZHY4hgSyFdbuJfnqQfScHQYnYD2zJaMPfdJvOZIUvX3S1IGAND5Z1kgTOSq3XXGVFZfaWEyJocFde3UAcjc0kwy7IDa7DxP9Nosii0L4zm+gPA6XvLuvBzfzLVo5/Sj1QmoDgwqFiY0kulI0G1sz2e4TqV/bscwaWUvYbwYM4/DgGRL9JywaWTGBrAMPj3DXF2yJLsMhz63TziA26A2m5jn89MXbT8AdoAwY7gOF+gzev2MgoL9hbjyrvO+n2fo3Ew/4cTKvVsaqSEEfXbXbiRkgrU7Sov+rUC1IMZjLodAWPfMlSpKLB+dsQTks4fXuWHHwDinHNIwfc3as5ydWHZnrAY4xiHRpEqVOHt/VD8BUAACdbi4j7UWWpaD53ZCK41LHITEDc58Z8/QOmnCHZQatJMXbSyoLlvdPY75xr7R/uD9dwREcMz0c/yOz/Ov8mWebZnL7B5JtGQm2GqfrPM6IHhv7wH4yDqNA8R7s/b8h3r2gtF8nj02sfc1BLMmOFfDKnovZTOedc8elf4hQU8UBjmf6PfMYSsX5iNRVsSRlrmQDOVW2oyiyGf85EHgOcJeZv04V4OcXpXz9n1hakdGO32HozJnVe+ZPul6L3Dm+omdlxNH7SAPgEGx9wCN8cSTYgd0TaAO4ow5OFCtU6l3UiIt4RHPOSPG+XNHFQqoyUvN8K9//Z3Ne+99Y+JLdTZqvuD2qWx7edYw/QktCuMKkGwCNd7PGVcnGWfxoZhQ2oDUlzYzH0/Pjjf7nAlOTJZEYXagyZ7AmQng5/q3bpLNOvWLAafMf/bVOlH+2U/+7R0u8OrbvS5KD+wm5EUZiV07tj3wF3/i35wjCyQRUOM4MF4xQhxLJ+DByySWgEJlpxymbNAwqhxK1FENY0nhdR2SOpTYlJHqYOjg2ed9MABIBX0ojvGCEVZvfw6WZAZ1KnkOY2cgpk0kgckBx2bvWDiDVeKhdP3L1BeMEZgDO21uGn9+9sF6RUDBjHFiNutB5TOJLYohQ7uT7CGZSQGqZj8AWmr/229/Qizyk81Xv/oVZa3N7/KMtEOtU18AYgGQHLz072VdowZl2RIDr/lXtuglCa0MmhIXTF+QbdMGohm3xJoG38TACwtBvEyMCIBqjTquUeMr2RwDMjmAkYU5EY699wG9NVL81d7jFF0n+zP9TrvCHiVWE2OION4HDx65LckcGakgxjL3CPOUDL3Ngsx7MWB4hKeKWzVYwykwyTYcy2XwH2MR8F+g6vY4g2Pmh5l8g1555TXvakiZsdFYeD47TkpsrpgiQOKLl/lKX8MetkRQ508NvD0boIwxSFl9Rd87Zi5JQriGvfGMEwaMxgGJLEytDU/XPwXcJmPqMSUR1A4cQ54HGHmeJwHmfVmipozJdZoku/HEiHuthV1bZ3LlelkDMZDbd2Xk44BagKqBvEtNLIlaPJ+Yq9PvNUBr1CebZ+KeG0vd+xQ0LsmfMj/jYGEOEE8G+z6MtfokIDU1jEksdtWG9hKLu5bXcv0C1siAmfuRzG6lgv6sd4AtUE6sHb+Kg2ALrtR/xNkDeq3O0Pug35c9JO3vzwEYS7zs2jjv97SPuU/9YzPJs2cEjCZZ0fq9jH4ksxm77rMFAvmdWDGpLLo2MfaZT8ybaZQK+QAAIABJREFUZGlOeZc4m2C3AlTbXwWs3j8B00jnvU7TPlj3OHECdAo2eHacARjm56zNcZqV9azc2hJnfY448zou4owaZ+EKLGX8KCGyrFP2HoAD50ZVCOkjAEXYKD6X/YaYQrLLIs1MXdckgFscVIxly/aElZ0Y4tXcyl4dmb33bICc9ogmteo842v34vYnXytTBdwSDhHwrL0eB8oW1MlZqYRxAfxkm04OgThJcr7kPq0NnDmLk9iqDpT23ps/EjNtZVHOgMTBxmlld8zWyZDzMU7l7NU8R+dK1yV96P1L504SBEYmXcVFn7OOhiqXMn+SqAwnRZxDXnbeG/g+8yhrCKcl1/I4w/zrDQBO7oUii/P8RI4QgPCtw1suPUNcKrLbmzfF/POf58T55tOf/rSA6qHHmLJoX/rSf3V/pD91fzk868yoY6tjloRUcYLhbC/rCmjHZqnDnD47kCzf8xHNiq6dMk+aa5Yf56z7v+y9a8+l6Xad9XZ1d50PXd297Q2xZREsQeCbv8IXFBABRCSkEIlEkBgpIsGBJHJCEpvY+CSHRE7MyQSBEOIPRUQIR0qCFLO9txPv3n2qQ1dVdxXzGtcc61nd+QF+P6zVu/Z7Wut57uc+zjHHmHN2rLEnbt7EMbShC9M3XvvZ1YcffpAQDNQ6ZZR//ecu0t/TYXf55lr0wAWoXothuDTivAf+zC/+H2+++91hBcdIOclTItkdkJQsqByeHDZkMz2MOxgPjAdAKZs9RgzvFVRZMgSjH5DYgx2jxNiU8eLnENNIqgFQpqHZXQXK1D0b42sTqZRFRbaZU3APpnBR61HPgQtzsNlTORQi19oMhRwyL6d2aAyuYbCa+KVJKnhvyyw0Tss+8+DlYLr74N7Vt7/97fTB3//N/2fqSCp5om5rZLHbyTXSuE69u/U8l3mpUXYud8PLC6DnczEikywD+a2SV/ohh27+fh7/SoynpQ70uGsonsv+2u8Fx4xRDZckS9nYIwxJnhnDk6+A1DDRG8M1Ix9QlQN/ANanUyOwRjb3tl4jXDPZcmecx3BASpgYpTFAXr60pIlZnYkANnYWA1oDY8F/PNTiPZIQlRFqf7V8S+qlriEb0Er8ZMbFmMzECg9IqWGFYTzO8QWs0xayvO7ApR0LTgDw7848R5pJO0iSgeOmbEvm8KyfJNual7JM7knfDWOb2KZmoNaJQoKlrzZJ0Ul2uFlmz5MGpR82YRCMcMFk5iEsagxFjUHmDC+NWoCWcyQzd427zj2np+C/QJW3FgTHsOMXZRW9yBqdxmOd+meBwzmQc27ZhwWwAUoDVGlb5YcoIBhnmYxJpJW6qDPu86/GZfaVmefM087ncxDV3xUEdj1x766/gNnNwgvrUda8sfb4H5TCA5i/DsYOwCoI8bkPNrnrSMbLz3ZMWS/d/87BX9uV/RDlADF1jlQYGJ4PYx6juOwtf70dqa+gOc6odV4pfTziSplbWNHGxx3v5Rrdd1A1pM9WLdEkQbl+DHCdfrJ6o2qYX77YttUZ0WfmPXeTfA0JvBnh6YdKdN23vWb/xnmCYoL2ATAbv93xK4BuWZooMnZf41oH41enpPGKXAc5s0DLtvMqg+rXr7OsnU8B3bPPpgzS7iV1Hnacw/xNmyNzZ13NtavkybgvwOSehzwXib5xsXyu8yRA9Az48/nu+SqLjpJWrqOjvjFn30sypmfPlLF17Vce7n7Kvs384h/3a0KsngOelcjynfsyw8aZd750DfDenj1d/8yBOl25Du+N02JeSQpIm/ZaL2cvFqhO7fYkGRyJexNLLXvK/QWMxhf3mmnv9B2sPt+jRII5han8ne/9zoThfJRx5bPsFS/m+iSu6h5XaW/3hewzK0HufvUMNULOo8ZNWx+WvfzFtM89RuctSq9I7xMSomMKufKdCfGI23EdaqgzbO8kERvbiP5PXOu8+Td++WcuuGB3vsuX69EDlwl5Pcbh0oqzHvipX/4/3/zWb/1WDEcAVg6GxCVttsI1VEk4gFc6Ehi89hghcwAmdTsHz2zYGEstFE5SHDZuwQrZTcmAp7cbcBUJKN5Tkv3M5n+Sac6dOSQw3mB0jsyRHvo54OcQAENVZurjNFmFDHANdO5RI+k4ZLkCUlzZVICLWTyVWmEotLwBfQEg4NWkTxif77//+OpHfvT35cD5zne+c/Xx938QFvn2FlhvOZx6ky0STqp8wUMNVQ5FCsCfvwK0x6t/3qYkQ8IIWqOuh3ditzaess9XkHUwRrCBsB0engGTAxAwRJBhaxBZBid9N0YucTmwMQI+DEnuTwynrENiWAfkEXPI58taNjaVOcE/QRBOBRhygCJ1Bi2Vg/EC+BLQ+Bz2s/esQQ5QS9mjsEZNkHTUpIzUd8cZEHtzEmTcHAYXAx8ZmYbqUV+Qx2T+vYoEdGKepuZupOaoB+a+kZmtYY2MMe3ZkjkaMMOeLhvVOWk5Gu9R6d39B3djnBC/9PSpNXJv4cSYdjlWy+YsU8QYFOjDcMb6zNV0ADV+ld95H2toVvJHfzfer8Z558L5nKtjJnMwz9Prdd2shC8zVqlkrgM7O/3bOrQwhT3Uer8YfDFW1SPaTq8b9mocBfSnDrAjmzFzk/GmP1OeJM9tLVFenVdhPM8/t9fu3Oe9smub5ZOLbi96D6SNzuEqCmKER3a+Eus4RvxXIJafAaJRcWjgGibhs3EX54yxsI07JHFO9xWdL4cDifFqBtFt5MmhwGMnPm7Xa41l2t410n5kbyAj+HksqJJSnCJHiZTuGZ0jkS1mz+vd7X9edY6w/7YL38za+4JEOVn/MpBl2PmZNt5K7oLN8LwOE/Z+QNBprbRfcVwsy1qw1L26481nkj01cbwgaPu7zDFt5bPO/Vdhw1TyHEmUTkBs16dxjZav0cFzsJ/ZBneuCrhkITue7k2u8zpmOSuQiz5NWTVZYfdEAXLnrMDFPuPelYt2bdbBej6HAfDd9507C6ICwFm4gv+CrsMxswqTgNutnbt72Xmd7zoNvjn/zucsChCcVpGj77ZU50fP7YDX+a91XQuCcehleS3AxnnGnhiH9jhRUgt2vsfxjDKF63z62SR+y9zSMeWcWCcZDtCUmlNhQPsZb/qSGFU+x9fM/1FN1V45qTPWGRoHePrFrMK8VAlt3obsD9bbJQ8EZ1+VWki1Acg8Mc92OJk4y7VnmANPR20Vp+a0H+CMI+6LkQxTNx3GHQnx//xLF6B67D6X765DD1yA6nUYhUsbvtYDf/Iv/8YbYomMnTiyS7LhA1wxVOJNH4Dl4WDtNrPamrGVwwTpbzL2zWacOJwzz6+yIqd/WAC8nXM/vN6VLMVrHdBkXU4+w8FxMnRjo2gE4xk1+ySg0sONAxwJTz273OucyalHWLZDA04pKqyDBkUZDz6Xmn6wwgOu7g97Srs9kDC+YYpvXP3Ij/y+ALePP/5oynOQvp54IWWxGDjvrAe7ElQy8ZJKoYd828e9m2SnRhDhmDW+U3pm3lMjqR73eq6b7CMe3fkg4LPPcy5vBDvUWIStJRmUcjcNL8Za2aoJi2pU15BKoqdNlMS9iQk+72cYeA2QI+64Mr5mXKWNicfd+5aZQZobGTn3pz3z/IIZmEmNs3jKpw/bL4xhEjLBUEwHRW47E+G9xw/zj7n0vd/+J5FcN4HHyWAJEMGwmL7/YqV4zM+Nk9P4G0n71twjZpgZLHhmGpiFkhdzr+MmkDf+jr7gH/fEyZNMsOtlZ24dTI1xpcQ0FgRooLVUkP3Oi9+fG8q2QYOL9VSmsu/t+/m58kYBsOsx62FjNsuUxADeey02kF1N2xsrJ2ANSAsbY0xcs7fyPILgBdllY5P5U6CqcauE3xqHk/12jMIY+mfJuLp2eRbmVpMXna6xgLjGNW0vGCtISD+lrqIG8DkLBGADrWc+Rc531F/u/E5v8fzzJoBh79Xr9D68rUxeQMM836mf2Uezb3p/QRhSQspiuC/UOGct1Mjl87k+MeHjVGEu8PM5kD7W7yazi+TQkAXXnNL0zp3Mr82+ewpEdjZv3J1zO0nOlll9B6UF+ojdlwNGALqwivMv+Qvom52PcSrO851LZsuKlq0s09+9sEC5ihZjV49YSJ67zHnHIOdTnJ2sExn7zmXe0/2xMbJ+7pCEy6K6Tulb2hTwFObLkAfzLwgwu//WmXmuQgGECEAF091/65gpoGQ+AqyrsikY1SmgI5B9OWVzTuzclpWKA8DM0lFv7Hpl70xfk3SKdZm5KpNNCZbOw86b1i7veqINfI6v3bfqKOk6YB4p10bhs5m32eP2s9bApR0m08Ohx/VRs1ThUSdmgDvx1rs/v52Ehi8T21yZcr/qSJflvhFnlWPV/ZJ2PX1K4jlDY+KYnGslR8COt/J453PXXPdo14rOdeecezbewQ8/fD9nI88cZdasncyNVSTw84OxEWjjsyk/9N6jx7kP4Tv00bNnT2M74OAiIz5nLKFLOKn+l1+5ANVMzMvr2vTABahem6G4NKQ98B/9+b8doBoDiYMDI3IOlZQfGbasQPX2ePc5PMvQ3MlmLogL47LJRcIgTvkXKljU227GVjIJKy/me2L5ahSw0XOQIY2qPKsHd/8Wo2cNXwxrrkPyosaR6sE1MQwHgpK4o6B7D2mZVo1uD3Fkwo0NEqxyqOTQTpbDYcGQvmK8RJbIezB4X19968MPk4EQhjVAdY0DmBY8+0iUaOe5fAlr+Nw4CwDb9wT/YBxycE/92hr7yMrIdssY1cArO9KfM05IvtYArsGnkW/8G4ZpjbqUETolhhGwYBjxfNRlDaOaWGUBW6TgieuTtSMpDv19YobpyenPyvE0XHUiPKMGIHFf837mENcE5Bi7Z9ZVnu/Vl89WdmeML7ju1Ui0a3gxP5kf9NdaI8tyy+wVyD+Y5BcPHlL+4c7V9773T66+/7s/WANWkKeBJah6PSUgYJQAssjSknp45oT1BAHslMqxDicxSnWcyBTIunVuZSzoAyTzYyTVW3+wmagVMO4PWatAR5DyBsNyGZ4C+K/17wKNGvVZj7RhWe5kll4ATpv47Dn72HnXMjL9e1mk088bo7iPdgJEXFPwcWTC7pznvY0T7TgQV532rYMpHdU6rcSFrqS8TAXPVUAOk531hzGO4iHxe8bjMhdj+C1r2DYUNHU8mKeMDiyfIQgmh/OlQZ7xJKPtPizjDrgss5d1ltl4OL7iGFlmryyY3DOOLZxrMqyU5OAZa0yzxgpEc90EVLv2CiZRaOAgDFW2iZBobQAmjC88zgKpzkX/joNMR5HOtDLysvdlvDPGtAMnSmLzBEQpQzVtFwzIcrnXmxWatQJQhdAtA1nHHv1Rhur2OBmQ/vJMOByyfyOV5UpxVgCkZfl4VQkh23ioHnRUEh7AvtqkNwKoOjoKpuqM8Rl06pTh7TgW1PJVYAkI1MFZxUVAZNQ/SGHd20hoZFmZLTOEUyR7rM4WPw+Db5kgrqGTxGv3OfND5schdy7gPwexfZbu721/ziiukfXNuOgoYohOZwzMI2cQv1x1jHN1wPoC1Y4T92GueW6qckhCIZKoBfh6AeZ1QTqfiWyZubvW7Pkecz6WXDfPujkstAtmLW7ehDhMp5m0i/eStf51wngM92m7aUPthJNiaB3ayYI9L35vUjrOThwpOvyoc37uWIpjYGyQOjXatzfHluFpeS9nd22cJ5Pll+oEOMAZR5N6eabntY4CZMzdT+JUnblCzowbW/fXZFlvRRXw3uP3Mne432cTKvN3fvmvXHCBvXl5XZMeuEzIazIQl2YcPfBHfupvvOEgqrHHyefPHIXGKPEPg+v5ppLnECD2TiNH8ACjqjEwRt4AopuJ5dJrnfIII3kxPnAP8jVS+DuJZc7jKmtQG6syRtYa3DX4BUlm7ovkEqMDaWoMLRkLDDEAUg8j2ZjNqDvt4qDVoJbVqDfeNssUeigNQE3CCw7CYXJHrvTeew9PjCOHFwkoqOdXT62e4mGbJ01+f8dzYMjAtFaKVoOP9/TwKzCBObHfLUVDIqd6vmmbgOuIo6w3vAC1f7cvlaOS0CifWSDS/uR6vXYO0ZErYqidpNXpI+I56xUXsHyx86Fjimy2hpCARrD6xYB4Y8KGYQowtUasLJdgSvCFwTftBOAmG7PxcYJoY5IeTd8Dysu4yJz4fCcWYa796PHdq8dTUuDTT55cfe+7/2TuhUHk88vua4ghE4sEeL4nHuxNyrLs3KBULqwYMa4rG+Uzuc8ZiOh41IC21qexqP1dPfFE7J4D3IKYOCjODNvDeHQuds6UEbcdOlgOhlCHROt+1jgvCKjxKEY4S1YE+FlnUQ3kApsC8X5NP6U/vi6NPe0f2z8xBmFReK5NuBvQPD9jGCqBt+3p4zB8JAIbhxjZspd1PF8rZae6P7i2fY7OoQKj837iexwzOMdaogJp66FYGIN65mL7MvFna4mn/mfHPPubdYvZ487ZeX5fJ1vVEWX2aGcT2BRkMgJl/XRWCFYpexWN9/5dwFpFgcw/+16TEJ2DNeN8b+dvJKijf5MQK1eok8FkS1kHYzybdVuwAsNTBqv7UOcwnyFGFUa1wFdnocmxCpYAqiueyf7JngfT1DCQOOaWAW3/NFEPbej3OlhcK2XR6S9luxN7uExZFTlhc+fvrPOOS/f+9Ou0g1czFrPWuEfPEOuZGtdexpRnbm1hvu9eXHaa69GePM/cNwnldl923h7hGsTR3x3n5Qtqje+cr/S38/dQv5h4rvtf+pdkYdnL6RPBp+P7z8bacm7zOl/3lHtiIqSM1oLXspJhfuOonnWUutLz3Hvede4en3Ges4bPk151TLuf9XPMBRIeAX7vTXZezjX6/cNx8iKLRz2DBPjFxNoK7rQPuE7KVK2S5BSKwzkRh5xzuE4Q+oRYax4yeQkAu6sU6lzmuZgLOFu7z2WdrUMZBw6hGQ1lweHCNkBuAhl2ytltuTZsh/n+3r07WW8N7cDOwUFKDgbOAMYdhwAyYsYUhz8XrSrgN37pL11wwe5Ply/XowcuE/J6jMOlFWc98Mf+wq8n6+9hmEzR+N1UOTDIVhjjLLJaJVY5oFf6i6cw3tmkoLdkQ0ipZT/YpGVjZS8CfpBKctCuEdIkIMprTR4Ee5rMv8lQuFkq57Lxlg+wqCe3hlKATgDYPhxgI9ltIzKVqTwZ9bB5GMcaaDBMlTvpAW9G4ynF8NQDptn9lNy9GYnP0ynJY7yuoEyJG/eiLAT35nMFgzUajInVg10jPH0//8Ec8T4MALK7pnYd1yK7KzIjWL19wAKFLwdVUekyYHvYx9sjfcPLUODAvfRIw6Qc0kPGsn2V90R6q3cbA8aDWek15R3eIrlICr9rqDJWAQB5DhJeyZDizcZQSA3HAYFhUDZRjIahLE37g6ytX067YyxTYxMIGCZtGYwdThwRzCUyMHL/lHJQj7lj4Pf8DgPhwX3K97x79dmnz6atZtMFhJKkJ+Ajn50+mXYyJszLzM2NG+WvuVYydB7ZZ9O38zfqqPKqs6DgKW0YTzqfqSogjp0B3/3ZsWGYGn8lbGa+A9RrFHYsJFK+zsQ3fliD3nkMICw4pW3n0lHRlkYWjHF6C3YoCYcFneeAzzdUIDzfnjEoTbiU92D8AnyY+dvGr4HnMXwrcbVPbSv7ievM+ZAkYauoKOjk/efKCteq/dP+rpOna6n3SPOzh3iPAF/A5Mr64q/ZWEr6CRB2eqWWpDGpjoUZWTtnZfVVUDDHXEvuMSg6zveE1lHlvQUmpz10nrf7A2PfMip1PHSt9/11ZrUdOto07MPkz7rjd2UUAdQ40noP/lbnn3JM2CWZNEHS18MlWnuUfsmYMB82ezY/91UwESaMc2El8VUU1NlZYHHuROt1OuetHQtzetSizfmSMioCwe7VPbOO6w1wmGR27B2dz5VaG38oAIoEeCWySbQWsOS1aUeTezm3vs78FhgBos5zMJyfSfTlOSvIvEsc663JYD7/JanbvuosSXmwBbB1DnQ9Rl2CM2OfqxLa7Ok7L/OejInOMcdsHRKzRt/hbBk3Q89o16FrVnm3Z6B747Ef0AcJ5dmzumAa9rPz6nwNdu7WqQCjSl/hILg5zm6cndznwUhgk/V5QB1OAoB4gWrXfGXeTEz6rHHHpCmgH8/nHedlnIzLqrOWbiZJmw7Dc9UCnyvbH3tl5xpjcG/OdLIP8wKo0scAVeYkz9lY5eTzWClwnLvJO0AOB8+2Oo1ebok+3oOzn9/fGYdrVVb/w3/zFy644Nh5L99dgx64TMhrMAiXJny9B/7wn/rlSH8rqQIcPUlMBV7ASYIzm78sACylhk4kqBiCSLIGOOht97r8jiRLJBZCEkPxbT4HGOYegJfUgONQnXtRGJ57YTxweLRUDaAHuR/e87JSHLJJRDCHFixdQViNdQ7ZGG1zUCfOZN7P4Yenm5/rRU38F95OnmuykHLw17jk8KwxDXAkAyQJErgnbBX9wOfurGxKTzwM8yR4mGenvfaDRq5SPGNdI3Ud9qqGRI2etpfP1agDdJ4b7GQ9reEqmF6gAcgGrK5BTpmNGmTK14wRCoACDK83PdLbZZWbhbkslEl7BoxPIqJmOeUwLxgvOLO4Ookt7DOMqedhTwVDyLAwAt+9PXNns5XGAI2crxlkB5ytMf3qK2OdAKUw7HnOKb/CZ05jNwCR/16OUaAMlHvv82+8KpKrqzfGML/+CgjFGDAWEyOMkTh/xvjAoQJbj5EasAqbkEy4ojr6B9lWY2RlYk3Gg7c+QItyEBiRKwfLewbohJGMs2ZZ7Hl3jRPGzrE52KzIouP0MA6u43tuDPb7Mk0dh67otzex1aLgdT4dWTPj/OEeMBIL+gCq5+wZ1yrYjfG8cuI4htbBcBjFKCgdd5xP569cY+OMO3a2l/5Fust+wlqSoXEcj0RL35T7qXpQ2pp1ADDEwQPYXtDUud21XGdN3k8bmQUY8ckqbd/TjrR1JaPp95X+kjCuoLiONlk7ZLvHGm+cYYF016efMQOrgFawe97erlvG1MRx9IcOrgL/9l8BGj8bP2myMn5fh91xbR1UAFWuU5a3YDWJn1IKyMzCZbbd+wQ6BarIJVkTJBRDJVLVBO/hfmUaM0fi/DhiqgV+7kmdW53bJmoSFLWfibPW0XGoRQquz0NFeF+Bf+cEfVenZmMPu+bazoKIlDmLrJw56P7Mq+NLORGBkE7Ab86tStAbz+gZaRxoHUAdi8zH+X1VFQ316Hs7zv3ZNuAAXNn2mQLG+bJla3bPce/5Z1nUJA1LiMIAVfb6PaQL3DjP3GvYv5xDltvSsVnFQxl0ntnYVBIMHnVUu+4Lusu0B2iuc9U5RqZzHRzcg2y/z8fhm7k++wjJqFDSVOFF28qqPnnyzPFhLqWutmcCr8yPZIOfMwrAOr8DqJKpvSoB7sFZzV7PZzm36pi4kWR9rs1bs04pORdx9fQZzPL9+3PG5Rw4KhTggH1rxiVnZ/YCk+zduUtIFGeK5zeMau0X7su5c2vsos7D3/ilv3jBBZ1Al6/XogcuE/JaDMOlEec98Ef/7N98E3A1u/IX4/27Mx5pMiKG5QiYqCx1gUWMEGtBcrgA0Iz1wys/iSaQ9M0GjTS4mVs5sGAg3x4jnDhV4lzKBHAv6qTxXmLJUvtx7i6bqvz1nDWiwDcHjnE0lvnoe4hlxCIIIF5WjwMEsKo07CibEHnkPHMTCnF/cJEJKjTUWLD+XqZYAKgxAzPHwdyC73yWEjJlm0xcw+cbN9jkRKbYJ5kR10GCFkMrBy4SMjMhv0IWBajMNYy55ZCXWZCxxTvNARuZZRKcIOGyTh8nLQyotQU5TJUwYgD2IKV9XJdrJlHUOCV4NYHK4mGBZ4Doghq+4WLEuM5/KUg/93g+8wcDAelm4klJKIW3eYDb7dskgxnDeFgFvONlb8jky7wjo+hcJiC0NUFjZOHRZ05Qt27nXaXZtMHnH6NuvjLnGJ/UIxyjIcZHWEYyO2L878xfUM9PLzDkYSPndy9SygbZm32HvS6gQcptpmA86V9Sb5LY3fk8TBbvwegNQGEdzTVjnGAUrSTeNbNzIuBWBs1M0s43nift3eycyRQdGegaoayMuUf+W3blYE8wiJrBeZNchS1Rdxt2HsNpfkzyoAAmrtfdAGBpvHTANmO9/XQOXMvMniWK1elAHyazteCV38HwVaZYQOK4j+sg8d6ClNsAqjL0y+jcWHapxj5fcWIwVmV1aDkGaoFp1j/P9Q0peFk4Ph+nBwxpZMeAuY3pTAyifWQCGGvcLibO89Qh4fM6Zifp8gLQlj4KoFhpbctlJCY1oGCzO7MPzq9upOYu++/z7Fu0oSCi68RnVAlwf2KwP/tsak6uoV4nCf0CMM7+RCbwmW8ZD2ptznsBhn2GJOrB2J/HaLwl92d+N1mOpT74h+Np1uUApLeTjd0YznPWEHBd1q0xpQXRZdQKHvs5ri8YPsBqyn3MMwrCVeHAaia5XySaq9oJ22nsqnWjbSeAXJb0YBbL8vW+2eOmYwr8kQsAw523R7KvOB4YsZyDKmCcxyhdZp3M7+7O/QM8YSPXCcj1AUTnc4a5yfWN91SJooOId9d5MUzc6R62KXVMN1mSZ5GKhLKtOgBc53VkdjPhd7YJRnXO1+k/kh/WQZpzIf1kGInrvqEYVRtlBq3ChqRcSGcnjnqTVnEv5lWYyY3LrVKBa+ootZoAT2Sm7alLOg9+DyfJyH5tv7Jc+qMy4tY05R6d41FnwErHseC8yBk0ahhsC/bAMuzsrzDZXSc6RnCG6RCt8/qdDYnJunt72PZ5X5ItTZvvjrT3nQH4xJvr7HkzWYAf5Cv/sx68uRdwemkvyXQTqvJ6znHuW5n13bv3s7+rInv36m/97E9dcEGPoMvXa9EDlwl5LYbh0ojzHvijE6MKoxpzFiNyNvF6IWPoU8ZlvZds3EqDRXhuAAAgAElEQVQOvQLlNfBI87o1heiRvtwKWDWmA6+00iENIsAIoLGS0YMx5JCakgJjgH3rW9+6+t7v/NO8B0CaIvQcZfH0fz0JDWCiBdNPmSUBcwNYkCyTxAlj4Qc/+MGmzb+RWn8xqldWXAO6XnkPSeP8YmyGjDkhnBND9u4yfmVE8p6VT7VGHwd3DZyTBxh5a2RClVEfRodMtYc5h2ffYwmJTQS0nvY3KSG0mYHn7xoCAwjxks/BSbp/4lp5QRCGpUkSHMfOBCCHDBkDCANEw533abzwO2ORAHAaPrQlCUMwE+ZnAB7/4lqe3z1PGSMSXQ1rNn0ALnrrLR0bYQ8SC7YJmsbAQDYX8G1i28CyGhvcI3Nn+jdGCob4AIoXA247ZiT+4nvKCNC2eNg3AQw/ayAfLJUyMUF3YmQBGTEWMRRpC0BwZdbT7jGTYujRrwAUEl0x/s5JE4C8GeaX2E3qvD4fyXTAVOKT9r5kks385VlcUzW+8szzN0HnXG/nWw1kM3wesYox0DKQZzJYRm2ZcHvxMO683IJWDPE4MZwIp36Y3wuMSTKGAat0kG8yt7sG+nV+D7jklaQ0OC3abubXymFhOXL3Zc7KTmEwt6zO27u2a1AmrnJl8Br72M+2DaDc7M4Bw2HRBAWdb+njTXxV452nBVA4Lo3tHZlsSmwdR3PYnQFiJyWB0pHsB/aXxjGztCwg8437FACcj2eVGwdw8jmiTMEhsYALOSPArGwlqg/b7j8+4xzWkcC+KONn8puyWImln/kahjX7OSERPl8yu+++w1wpc0dsOMZ+QbcMkFJH5t0pQ+o7AzDCmppNuOBINtc9iM+Q5bQlSDDS+Z5XssKjDJn3JM4Tye32nXt7plsM/DgyBxRFkpo6r43pdQ/x/Za06rxRlsnfjiR6ZXO7fjo2AK0TYIuDo3us87XvJ0FcHSF9vpvvzvky++etzUDu+1nTJnpirJ5PjKJjJssqS2y72Iu5d9eC56yM/yscYwu+Xn/ls/peQ2FUqRxgtcx6xyo3YzR2vdXJhLMPNu9mzmlBWllU2hgFiKO4fes6w4lBCMjRDvcutpQ6Scvw66xw3+Rv+XtKUsGy+zm+T+zn/MtZM+uLpEKN8c1n19FAa2hDY7/jCGHPicNHZyIOGfZzXo0RrmOFi7dkk85s1x0OgDqZ81xfmsuCRE9fvtBxWnaY/mKfevHiWX5nrdlhRpN52+oFD5Pp2Yz7HW/PTpx3ZHbG5lECTZveTXJJnv/W1a/+pZ+84IJO2svXa9EDlwl5LYbh0ojzHvgjf+avv0Fyk7gZNteRwhKjwaYaYyIed7zzxHrKsJ6yYuKJTtziSHIHmLAhI30hTlJZll5mNvh79ycD5IAHktfUIGpiE94HqARY/diP/djVP/xH/28OKAuTLwjjkFr52EmyA1u5bFMO8zVYcyBsciMODuTFMRoG/FnX1aVYrzTtP88gWI/1OTjmew7Aes1TR3Yli3yWxEI1LCsjS4/F8DfWNEXkU7v1iHuspLAHHJLpGH4DbMweOazPsrmCN0oCTUbMOZz1yGvgMDYwf6ktN0ZuY7JyoJMohnYs+Kzx4viYfIqsi1xF4xeAZVmGk+RtwBvlZ2rQ5H1z8H+BLBDjIt/DTmrG3xunA0moUnNu7n9rSwelbxeMxwCa52HOJU545LqWmRHgR57Mz2eStTLxjGOM5mUSaqyW9cBgz7Ovo8RnsQanoOpghL4aYKKVPMYxtO7UVm0s7levMdLoOxhik2/RJkCnhquZXkdZrHE4f/8iGShnlYQxtVwCrILzTmdBHQa00WdAEus1MMTKfFUCiEEGw8e4VgLJW7+eQVV5aedXje0YkGFnds4Ay5c5IYusbcQRIRg7AcZlfPKc8/s6KcI0YXyKuvOZSn/Tv8DEE7A9JJxdT44FCdAEYyReK6tXAzvRdiLOMGo16nOv+X3ZOvaMAuTsC2sop18Z17Pn6Xxm7Wbd4HxIGSGdPnmmMKpkN60k0j7J2MPcJ8GbtaY7Tws62i7efwIo04bEpQ3zhmGOQy7OGgB45IrGBhIDzpztnnQAQeeFzj0Z0zKB3wQ7JhjyGehbM2oTvkBiOfen7imNhWZeAixx2JR5PCX+yjgLVNkbIq0MqGJ0lGw30ZGgsfUolT2yRvl7HAjzDwcoexGsnevSUh/9x3NRO7YOSdr7zs1ZZymfZMkhPsPvSdLmsxxzoecC1wMcc72C0ToKZLtmvQWY6MhkrEl+o9Nxk3vt3sf8+uY+A1DlVQeJ93WcZLV1vAX8Zx65xk/qB944/ztXC9VphZOqoDNM8s6POqHO12YdJL2+rKbr/KQK2o3m9jgcmTu3Rtlyct7MUAC2BfM6W95CabAhPt88/5KzYuY/8wzAyD0saSYzaxZrpeNxQOxzd/yZ0zmrdh6SiOjV2giWf/HanN0y7e7DBdKcn1m3OVd09HZ/5PcBkvP89gf7kmuh+yBJGFu3PfvOJmpSIcDeMf0wZxIv2hJnErkb5uwym/eet6zf5I6gvybbc+b5sMrzPtY4QFe2VkwNyGWdJQnV/Hvv/Q+uPv+MGquvr3795/7zCy5Ij19e16UHLhPyuozEpR2nHvgP/vSvvvFAH/AEMBjDlUOjjBabsUycByCbLwkDlN/F5ojRbnF65FAmbtD4lrnDsMFwIHSwWSsBblU8RsZIvOF8JRvgD/3wP5eY1t/8zd+MgdTDv0YWje9BXFApE8JfPCg1cmVzke08e/Ykz0y8ibIy5WEcRlz/0aNHJnWIxM74QcBMmVBZED3LAW/rLec5w9htvCQnMQZ/skXGcDFWVsYHQwKPthk+NViVAYbhAtyMMZFEDzwPABBAvHF5aVd+T//Ok047AvDnPbAPgFXcCMowZZl4nRvyHuRl5JwGABkO1/O+5poxfMKS6oGGmU1Gxa1FBxBj3GJMzfvxNPMeDWmYdeN53yUebMFB5hqZfdegi1wscWD8rqWClBZam5PryiDUCDmB53jpWy9SsNHxk3mq0WL/t7RODdoYsTNHYCqSyGRa8mKM4lcvTUoSVmCAKvXyEheavh3jaAF/QEXYcY1xSe5hi4bNl1EweVTkYTDL83w0qclL6uQpuO6iREbNdfosvZ5OAssk8ercPGcUC1SzHnauxsCbRzp3zGSlFDABmvLvYJLalgKBJEAbQ7NMW5jSsMnIrE1YdjKwMdSXkeN9BZ9tj84bSwDxYjyjGtg5F8MyNPrhUDqMUN0ymU+w/GcyX41Nnyty0jD5TRjTzNKA3jGyyWRNeZ/5QGvedj8g9iz73vZhr4fj5Zt9RvvrbGqfdq5GEj5sJXsCgCUloVKCY/ceJLULQo1lVRZdA7sZav39UZrKsaoUuQnkZEQLcLs/8hXjOCAxbKf1KN3LBZeNFXWPkk0XjNp/7Xsytvoe10wZ3QIV1Bdcl32SZwSotr9cm4aI8GpMbc+aPk/bXaOeNhaQhZEdB5rzXmcc66tOC77WiYPzMPviOvuqFqiThZ2xCZoYm7JyyLCb1CqAea/fMcscHuDffimDyvVUHPlir0Hua4I0HSN9L9ftnFFZosQ5zqmzOe/8O2oOtw0FtezFxtgKbtuH9EHv0T2CeM2ez3WwmDlXMNi9Ehl+1sFcOyWhBsS533KOHECNZEoFvHy2ALCOw5xp7JVZX4J/rnEnJam2xFGcAHNWzO+ezfzEbmDf472VextuQ5wzTp6RywJkZ08pGNTR4LyzX46Musw12tX5LkAWDNfZkzJk2Sdmno0THedr81ywZpjD98ZmIKvvyZHFWcSOhyOF829crwl3iexeFRKZf78a2S9nxmeffTyVAh7Nv/dyjfsPH0XlRb/9rZ+9ANXTorl8cy164AJUr8UwXBpx3gP/3n/6i7N36o0EMJwnqIiHfeOEOCjY5InDeHe83Ml4SBmRZVSRFb3zLgfBSDJXMuTBytkhMDHi8gCSxLtks0+M4QC0YeEolv2jP/pjV//gH/6jq9/+7d/ewtpqQjX+NQZ62B4MhEk7uJ4MgAd3DyXrwb4Mc6oR0yLxslQkaaKNfH+wco0LO2L9CmJJY1+DNJKuSbhUKRJgktI4N8KgVlal0fPOGDnnbCcHOYCPpA23kYmGtd4Y2XSer3iOV3qrcSHz9RXGBvVR8XDP2zXgYQ2RpyozLhsFwOTnrzEWyLFmTDRGMWqVpfEe+2LA4JZ8QGapEeYzJf3/gt4YSrR3mBnu9/jx42Q5/PTTT65ePBsp8/QFzhCuQGZO5LpHPUAz6fI5Ym2NJd4MxOvtxohJDdJNYsP9YpgPoEA6XOakBhcSuhh+Z0aiY3c4OTDEIvNdIxJHDWGkr0ZyRx/C0I9JFcwEIyzgUNoHcDs3MJNFFblr5rh9F+MMR0v6eD47QJV1wucq/aUNSN1qbGae4wBa4zPzeQACrzIALUqPM4AFhlHJC6VDX+cArSzH+d++DmiPRCwxdknCAojN9QS8yMrLTtCOOFEiV93YuMQCO1/j1Fnpb416ft+/M5dZ85ljlOsAqGL8ETcZ2SkG8lxrpeKu8aPebNmlPk8NdJlvY+3Ckm4JC41sZpjgU2lgGnpiubufBCTHMafBG2A+8zH7V1gzMxQDSrpvcqnuBV1baRNZVhN0bNbp9OL2F86HMqIwWCz57oUY2N0jwlIGxBeI2lfOAWqNCgqbTfvEqLJ377zuvsYzluE8ZwlN4uTcwUlWgM5UZky6trqekEsHYTOnAxqP8lpVQpz/TUYZJYvXOjkZ55kBn50zlSjzd5/JutrNTCwYMhYSRlXgoUyzz3gCXFvWq6qcngM8A31HfKlrhA3F5Du8BLqZrfbDAtXzuX3/3sMAf9cKscg60eqIoe3nbHH7h79bo9v5Bxizr7ePcWLM75mC50xwx4MxS8bihGIQ444zTqDbXAk6VWxPnRGsyjsjtUfxJOs6e8p8r7qo/eAZ0D2meQDi/Jn5T4boxrIqBdf50s+UjefZC5K75lEypW/mObk+sdCojJ5taBDOpkiD16HJuAtQkcYzv96Jyotr3Ls3JW7muWWNdfoKrLsezTHRpIyds7UNTuwv+1vkt4a65DkB3HNu4yTHHuAr76dWPPcwJIowklFFzbxjrbyarxPTlKRkbwLqceIwpfBITghI2OrnYVTJr1EbBgUSWc5/7Wf+zAUXdCO/fL0WPXCZkNdiGC6NOO+Bf/cnf+GNhsHEHabWpaC18i+UWh4+St0Sj3dlco071AubjZ3kHhrNHCDUYkMWq5GhVHilSIknM1YFjygHoB7xLWY+B+i3vvXDifF7PhlnP8LrSDzjrJzG+jWGizadS9Q4gJXqVLolW1pAoAGiMdbMvTWYajz1gJW50ghvAXl+1hhcoMNJvd8nff98j4wKeSzXJWPuDaRtKX0ju0YN0S8nvrFGDcdZ6keCMLGO1rA+N6o4jGPcJmZvEzkFGJNYZgzPAbg3xwjJc8/3X0wMcOrJjiHQzLRreZ2Y3cMTruOgHnUOYF8rTYyhK9tAn1DSgTbUKMTAC5s8Y11mI9l4594w1B9++MHEH31+9U+/+7s2IZLWQ0LKneop58+Jh13jBXARb/fKMCNjhGVNnOgYdomzGoNmntWyRAId2h6ADaDYMSrb8PV5LPhpmYWMPfPjNdlAAb9kBwZkyNrihAljA3DAQIVJBXgvGxGDCJYJVmm+f5l6gXr4w3BjZI7sDqOIsYokOrHQzqOyonxvjOrBWFTG3rnduVmwXpBBLG3AuJb2YTCuHK/s1gnYcd9lIXbgBaOLd1FOMEdlAnUSFQBnliT+dAEgfZm5DOLyuvl5HDOnF8AHBwOgL0lNLJlRUB6jP4wicboHG8r6EaiaFVnQKfgs8LNdOhAq1+Nn29lY4qaAco/Ls8E0rbri1K88wPwPSTJxZwJfDfwa/9Z/NOHZOWAt6K6z58thVFOjcudJHE7JMm3/tH32NQZzZd+GB3T9u25ICqZMuqwToKFycJ04yroxogPIFrRUotvwiXNFyjlz23nTvbXlOAqWdGAQu888S2aDLbvhXpt9FqC9ey9gyBqY1kj1+jg5TLoWh9CCZMCGdU0FWi0bZnmQStpHgj99QPiDoFQAf+5g7Pw4YhsFSIn9j/OB80YpcROZlSHTmXUoTvCXJCZ655tOm6MUm3PQdYKUGGWGbXUt1FnAfNMZ6JnH71sSh2vm/WSYPzlldFZUTn0+18twJ9nX7hP0ReeozuBmRPd79rI4b1hX88USQDrN2Hd7fcYLkEecsICbZ+WsSQdkXbheORcEhQ3hoY/4TKTB0/aM9+zf23lhmJvtHAcdDphnJPhyuUWlRHJF48ONT+XsoX2GRuBkmOsCsFdebEI4mdJjj9gszvsZ1mJr6dJe3kebzbBtmzhvWFPPJ7twHdftfxxJ2gKGvkTGv2Wa6Fec1LwHKTP/sF/Q37yYBJKcw8SA09cPpo6sDqhZK5y1c9Nf/2t/9oILjhPi8t016IHLhLwGg3Bpwtd74A//qV/J6cPmCctlgh0NsxxUW34jrCGH7chZ7ozBTSZCst89m40db+GHHz4eD+TEggJL529sypXYAlRjuJ2YordHDvPpSGEearRgqHBYz2GAZIpyK9yLNPF42e9u3FIZgR6qHpJmc22sDIcyh9DTp8/zO74XGLxKgh8OYT5zsAAmI9EAlIU4Z5sop1OPefslXtk1kmsQIA9NLCBGQTz9r6YeLaxaM0xSo3OA5RxiSh43+UwMli+uvv3tb4cdwDDGU60RrMeY6+FlrtHTshSRh2LwrSPg9gDWL+e+gL0krIhxixxS0B6zMh78M8A33mmASLLYLkvZ5D30r7G/a9jvWDW7Y50FkfgxxstsfDltuj0MSq43xtsPvv/J2CskUfL+J8Zmp+KJlYPZAHgnKYeA9q2V8J7K6RCvOv9LiRueaI2nWzc1XGVZps0bg1qQ2jmTmDE+v9I0gKqG6xjMYUAxiCwejzyVJFBxqCB3DJU3TBiJbABbO19gu4LD45TR4AGoAmRlJMwoisENQE15pMQsH4xA+zIMGRL8xFquwU7fxWmwWWnPGJOu5jgfxigsk9I+FkQhz9WgP9gZ1QKCJWW3KV+TZ3QOU+YnDHyAm7I/AEoAM+M47UpsO39eyaLg07qHAUNb3oq+iYmPJHzmRNhqdp65h3101BV2fm488bwnTDwMZkCODptDhqiE+PRzsKmSa8dPkJpn3OejqzrmMd4XqPbvbQ9oho9ihLI/6OCxvawtwaKAs84f7h62eZkl4p+7n7BuAw62NnXZr7BnJPWKCqDXErSnFMgyTazLB8PulJWpJL9lZFLSBSBJLOIm8SqI5isGNvOL77ufd58vsI5zgf1pnVC9V+NNeb6+N3Ny1iOSRsAonzUkhD1Nphz1Cvswc5/fAwxOa2luQsxuAdHL6Zcm1eF+xLALMMzm7Z5tnCH3QV4pULam6bmzh+ezrTodjd8VtEXqfJZwKTW9YbiWHe4Y5oNxHAjOAUdhsmevqXOFt5htmyyuqmx4FYSeANvOC+bb0dfEL24N6eRbmLCbVUfQJ2W/wxgyR86eI9lsOTM3tpT7dsyreOi86J4byXbWu9L77ic5R2aPMNuzsZlxNG/9UBy7luOZv40jMnvqJuiibR3zzPuZw3enFintY76xdmBQceJSjobxZl7jwGRPeDHXzDqCaceRO8DUcXCvYv8QgL9zirOGmeQzMJw6HlC/sM8dMmv66qv5bM+wOmh0ipjIqAx4FTwk6Iu66SzWNWO6NtC5U+zBAPk4GGY/fzkxqHFcjm308OH9eWZieDkniAunJZOjY96PTfR8+uXmJG2KvTPtvkh/M60vr2vUAxegeo0G49IUe+AP/YlfeNMsjBwMryIn0riLUTtGH5t7EhTFEDbW5N0wJTJk/D2JEeYQi4dyfm9K+jnwmpqeQ2xLL2hM460dQ/yUPXJYsmRJ5ToaxbCuyB5vz4F5YmvmrnzPockhde7Nle2Q+cUAwKjh8G1KfA2cw1gvQxSpL0DilATKGFLbKbCKtHMOJSRBkQnO85y3KbGhSBgHCHEII/X7Yt5Pf5JhskxyDdqnT58khrMsV1mDGo6MDffmQIWdUKZ0yI3L+uawHGM4bF9kcsoV3yBZjHFO4hcOfK9nHx2z38O3hjgS4vnsjj19iYebe+S6+TxJaELdpE30EbVy2x9IgWHTKv18MMzqy6mtiidcICnYwkt/aiumE79boMvvNX6OpDcBNiSKCWBiThrv1jhnjEfZGEr/WMc1hs7OF74Nc1/Wj3syv08lXcwsyjNhMGbckGRGGciaEBwF9GDUbh/xGVh/5GsA5AKZxloVABLLJJyVYahRX8BQpifJXOrE2GFqn52DoYxj2MWz5Ecrk+ZvNaTjpBkGj3GDyQyDP+CiLBYGniD+iHs8GaHLqDKP4jSoY2Da1Vi6L8tGnogTpJBK+QNkNp6v7BIJiWrcprRUJdIBxc08yzWUitfRcD7f+3x0T2X6ZaoYG41wxz/4XWvxNP+zGHjFGcLfBOMFnVyffss6x+HTtR3AS9ZkS/Gcs1ZdUZ1zuTxrc+np9nefMSD4BGpwuhyybT9bAE87TCzHNYixZ8wjvV+1heDCvVfDXOYQJrd1K7vX1ZGBxDrlh1KCyT2eNdd6qyQM6tykPfydtvc652Pw3mNLhjVmlY5lfy544hzI2p81xP4r60ZJImSTljHK3NycAAAG5Z+CfJ4LQx9gUrks96B/c97glDiB+aPeLu1u/do+Q+cC80tZMOs3vOTJyXMOvtb/kj5vMp9mss782NCOFy8A45P7AOYySgnBMSCNtkYCinOMrMR7drCuz1ld1l1SVc3cYO4LaB2fjlvmX+6LE8+4WNobR23yAlheiLEjm7/ni23HIXqucqoTAia351PXgCooQWJZ1aoFAGQmwDsyENMu9xGyuzv3afOdkWiXZfXc1oEV4Dhr/tk6KsiD0WfhOrK8rqp8fvZ3wC/nPc9XhwvOtpyR5E7YEBBB6dx/2lgnD9dpfdaeATjFdQK8SA4N1EicQY2Jpq0og2jv9z/6fvYSnesMyjoOZ597OWN/+w5n85U1hVmX0/anzz4bm2cczmMzcUbeWgc5QoT2wa///J+74IJunpev16IHLhPyWgzDpRHnPfDv/OQvTRJMZVUcuj0YmvAFBukN3tbJ2vtm2KV/8cd//9XH3/9dSx2kdhlSVzyeIeXGo/gg3tF4tAdUcFjr/Z29fTPVcjjA/gFsMVz08o7xlQ0cY2kkTQsSAarUMcMQqdEKSOHQ4CAru3hunOuhlwFp+n4NRBNFcSjVkOe9GFm8+H37Qk+3HuhKpGoI5jDagznGOMwR7U+s0CRC2jIfoBzKFJQtquGMIQ/rWYlvGYzUd9z4xRhUSA3n+jDMAB9YAI1nvNvDzMK64e1dw7seX/r+xcTFkOQqjoKVxxqjagxR2y0IbfH2MXLx0G+t1TJMGkew6NYRNDkFxoixZGQ9PAq7v0gdUYyHLwFHxDOGFdNY3aGOoYoxyzzz+zEueP8a0GHddl7yeNQ7DcBILF/skDwL3yurpD6mcjE867SzErQaBR2HGHlrLI6X5mDFYGwkTXPNxGQBGFJ6ZtqKXG5iVSkKHwZv3pv40/lcJJgj605cZYxL50NZXtpe6V8A78a10ZaWUGiJDIAqn+tnMeA7trIjCxxjhGrNFQidG7SVCuctm/zEdQDqbkyXCdTa1y0vcdy7YH/6eg1T7rei1bSrAKbrAKdP5wrzJtAfJw6bRJhlDcQyPbAYvMpw5JqnJDL2g/HAvu/8pXHMZFw2bwFkWc06DlhzgDaeE6eKNzwDqmHrVo4b6adjwPjy7hrt7WsMa+Zqs5+WwSvoO/VL5LGCDV4Fp+lffr9x3wXcWfYpsXIkDyMu79koRMJS3aUsBuvPfQcHDkqYSnR1qDRUQ1axYKfAgt8RL50kdut0St3VuWZZSa7NfRgrMpQGyMxnqq6wvYxp2Ur60zEg+7cyfGJzBzyhwAkYRXVi/CGfI04SNgwHYecDexHsXkuiOO5mEBbomIVYOaj5DdhbzhlTxrF1gzPesPxZN87l3GuT9oSlTRy+87NAvOwza9GwEp53S3YNAOJlfx6Ot+OcoG2CSZ+1slXabf3g7OfTjpwz6/iI8mISA0X9snOVtQNL6ZR1fApUA+x2TnnmHbJp7tk9F0k1/drQlzoJ4piev9EOmd87mfcA3AfDDH6tvuquAdrRudp+77zSoedaJSwoJaoWpGeursogQHT2909HVfUWZ/LYEsnEvWuX93b/56m5HucY4UD8/sH9R/kdTgvux+8oe4djo7LsgPt5Zv7eMcBZihOVsS7rXKY6rDyxvzMXuHb3zp7R3/ve964ev/8oZ5ULGseftbQ5lvie/Qn2nwPAMJmxB1I+B8cR+89XiVONVJ168nOO/Ld/5U9fcIE9enldkx64TMhrMhCXZhw98G/9xz8foJoafRyEK30BQOTgxLMaWuL1SFduX/3ET/zE1QcfPL763d/9/tXf+3v/d8qacDjg6SfRErUsW3idJAqNHQ0QWdJAjymIo0lApPieRRYLgCUeDmmhWYKRH1depEGtDArPamOPzOSJ4ebBi7wmiXkAbWMM8H3SxyO/ozZbMv+aybdFwSud4hAh9jHxL2GXlYsh3SkjcivJVdYAihE6h9bW3NO4svxFD9MaGImjm+4sMDAJhgYsAJTYN9nCkc+RkRigmcsjmYTVHUMl5+QwDZT1IMZ3k0FwYZlkvNqUU8GzOx7fYSiQqtaoj3Q5fSQYzLlLcoz5/fOJOQao+juln8ZgxeTPVwEFhi2S0QFvyz5hHCRebrzoyU4Ms4b0ecarrCxMJa/ENKdUC2Ac44tO6b301GNY+CwyvQE7SbKkMQ/gwvMvg0oDkehucflpd8EDnzsH3WG6FkQC05BPJ3PtJqliPBIvOe9LhuvNmBnwsix14pXnfSkdNM8UtoQaufMfzgNezlhYqYoAACAASURBVAMNWl/WoGQud+4IOrYECG8LCD9Aig4VZfd1rjhfjKVT1bBlhObHE0DLGAFG9qILdmkfiVUAqvRtDHAyFZP1OwAN5G+b5X9XKbCXaSxy4pYzN45sugWjmfeAIPpvZmvbl3m3cd41qsPULVjL+wu+h4kVXKjgKAtvfCRd384qGyxIqiekgJBez/eM+QLRE1DlGjOmrWtbUGRoq9crS8hn4uAIqMCTIbvYtRRHQrhXgXONdwzWA8S2XqbPWaDasSyYimx57tV6zkneEqaHeEKdT53P/J41d2LdEjogEAoQCYizL7t2I18d8GgJDfcbnpO9nD2VvZ+9puwqbQEI8HuYtGYJVp5JP7HPoLoRPMJuNaSDz5IRHiM+pWngjud+BZaGYljuRWeMmb9t6ziA5kxoDgFBpyEpAgyBKq+GbuioOtZKQNNIUNnjMw/DvM7esHtfx8HRkOkC/MPwAq5RwTsWStZxosLckcxJ8OUaOM+27Hw/aonz3jpBGnNa4IaTqvLkqIO2D3g2GU/GV3UPr+wBlHlhncSrJotXEHiwheZsqNM24fbzGfvQfZPvn0+iO/qnahTWAg4EAFkA1cwt2XrGlj3NBGtVJTCOeZbX3ksH1xHXC/Br2+scpI3EmT4ZVRHS3zhLeG78kGcg1XHU6WCZJED/OyMhfpC2lYHP3J79jXCfKGLiYJ52nqmrzoF73r57Jl95xmaoRvXV/bmybH7+7ne/OzXYb4+dQ9Zp5sYmgiSZVRKEGR7Ce6kjTgzqy1fPr+7MefXh2Eth1kn2tk7tOq7+1n/9X15wQWb25XVdeuAyIa/LSFzaceqBP/Qnf/FN0/6XtYl0lJNtjUSMNAykW7fevvpgysf8gT/wL1/97rCqf/fv/l+Cg9l8iZ1KMok5BO+O11+PuPFxxKVwsJFXQaZAT3wT1WDMW9Dc2B6StCQhDIfx/JKU9oAGDKAYqpvpsHUC9UADmLi/RgWxiDANGCYYQ9yXGNUyCD6jYIxvIkXG272GEn0BKwRGLKjkUE483PwuHngYzWWPblGGJolMlLKVtXubtPrUhAuDRjFzYzDp3yRc2sOU6yAZy2EeTzns0wIWflfAMfe+PUYE/QAov8nhCEDWtMuhG5ngGA6UGkDaByOuS15WgX5ColZD2MyXAEanRcoSBHwfstB6yisfDUCacUqMFAA7rLqgJCAViSegLjaN9SLTQkAmxj6GK888zgP+cpsak3P4M2ZxUMCeYKjFMFoZ77STxE1IxvgM7EwMGCTluYcsBgYOc1Epmc/DWIVVO2NbEhMoNx5jLIAfsAkAB4DxYZwpOCsSVixQLZ/Izzwj/Ui8ERLbNwAf/psHp02Cl/3slmqAgTa2E28/CTrGicM0zNs04m5TomiuaZwZIMs3FHBE0rhyXUGSZaHOmcqutVPtyIwzWaKNYwyYJP6OtjaGeGWHSm2nH2bRTq8KC8MEH86Zwu+wcXEouBfw6vpNOZ9dk7w/ZYBijDMPlNbGWbLrXREm09HM1gWqOheUVseiDYjNtHVEsl/5J9thTGxq5jqTfU+eyn9huoDi8/sAGBjbuWhjXnmPDNjMHTsg86hANI6MODNM5MXYlLVlf+EuPq/riXGogqSgqX/r2inwop2Agzh+Nj7Wa7NuD0cGc4P9u44wWWf3TvYTfp8SYZGtC4Bps6BSRpe+MbRh9oxhhATZWypqxgYnTJ55rkzGbthdQQ/jaBbduxP6wX1NGMOcVkEhMzX76ACOACIYLkIZGNw4CQR6srcAVlUwLpkBEaNSoJ3sC8ha+bsARtBkeZF4LhznMF0tq7XzcEF6xiDrWkBhIrGN3Y4qw3hnQHkcNsyRxlbDVsaJaHhKlC7joNL5p7Oj6h7GLYqSZYMDqnBsrAycs4M24hSkzYmNnLaw7nGQNnmQjOScidNfda5ts9JuHJEAzMS18/lNVmVNW0NcKmNNoiYcn1syx+PANVRHimMqe6l81r4pKy141mFCw/T/GOZDWzMuAe2uXT6b/Wv3ZB7WxHSCO56d5HsFxDheLeflvO2ap891VOpwujVOaCXMgPEND5k9igzu52WIbqB2mVczdHfv9NzXkcmZw891ej8ZNpnxoV+7j/Osv/WP//HVw0cPorpKPyVpogn+6vhiL0lW41kPSSA2z4kf5dGozO6MNLiON74iBWbd/NrPXoBqBunyujY9cAGq12YoLg1pD/z7f+pX37ReWDd9Y1mmSPx4PDUgxrs6h8RtGIYxcCgQ/8nIdjhYMT4wln5oMrxWnnczyWL09NdzHBZuvcQ5wCbRAAYXh03kvgG2NyaB0mTKO8ueGAnaJjOQVRjQgZG+ki6eA49zDp3Z+Ikp0egyvqmAjgOb7MQmB5rEUePhjIR3TttKtvhaQz8AG4MrxpjG0ckbPkYAP98nVX4OOmPxalzVc10vLmCMQzZxNWMb1Vjk/RhLxL1yoJdR0kjCoLRt6UcMcvowZT2O+QvjjZ0Whg4GYg/JeK2nncRS6tHGUF952ICxAM4ZjzCwyVA5z4TROtei7ingib4rg4Yh9noMAQ70jDMG2taz49kB5BlLQPB8jvizxrilLBEAmZjP1KecA32cHpkjqd9KWYzbk3yKPkCKN4kyBsRT2B2pYeKVMBoD9GeebHxoxwsHQfu0TBOAMwXZxxhujNxXU3YGAwpQQpwV/ZmyBhuDSjvsexhcnQ5jjs5a2Lq8AQALhsKMC/CRuvMH+tlyGxp4vR7Xkb3SQMLYeT5xuygImKesry8on0Qs33wOI5N1dZp3M+Zkkw69A/gKuBQE8ZnWNoWRlmmQtUr7AqyaHdd5kGc8ZeMkRmsz+u61iavkdzHsl11qDOe5vFBH1NYOxIHzjROOxElJhJL5pkS6UruTtHXlvJVc0mfJVp2itEeccWc8zyaIdnwCPXdtNFlbWTLGucZp4ptXsMxHdAYJaLM+Amg3Bnmvjew70l+RcPqsbEtllVmTZEBdZo1xKlvTOPdIF5N1XGhfKWjYsbl3mZtcax0B3ueIm8V4BhATSlD2ME4HSocQozp7hHPXxHXsE1GNrJRRQOj6518cCrOmzegs08PvnxHHP3t/AEoM/yNen3nBnkm9yToLTeDkfPvg/fdPQIszAhbp8eP38nx1gpYxQ8J7c8qcPXtu7Wrm+507U7Zqkwud+m7WYdcN6pSy2LBrDHzWCOqfrTN7YpYXKDlXBP289zzBkABZVvgcxAs+N56Sm8+6K3C170YFseuoTq2yvpG6Eh4wQLVKjgJIJajuE6zNp0+eZ0ayB6AKMXO+c6RMPQz2y+nbsNicnzgNRoGCcinMMvt0PkLsq844ztJ7w/xx3+4DBX44ggGCPVec0zpjyEeQOqqodFYVUMVNYz0ro103ZvoOxv78/aw78jIEYOIYnDkC+I/raLrT2qPrsJxnaVtk82fPCSNPPWpir1UXaVvM/BvAx/04E955G2cAe94A5Vdxg53GmnHuWiqbzdcqs7qfcL+Xc23qt2MH0c+E31RtwLiyX3/nO99J/+IgJMkUS+32LdbShmisk5pzU1k+ewI2x2RPnj3uwdgeJF5ifImJ1W66cfU3/+p/ccEFHYzL12vRA5cJeS2G4dKI8x6AUa0MslnzOJvxfL5Mhj6T5QCGYO7YzD97+tkpyQB/fzDe9AcPHsz7Rw4zF8d4xrP6ctK235kMgByEOcjnr0rRTKShXAovODhGniMH4Rw8PbxiRGFkhuHb2nPLahzATgCAEYAnm0MAoFlvcg0PpWsCAYBqPf6NCaqxsrfK4Ujm3gLOggcNXpez7APUhFJa2l0JFAdVWAo85Ztt0+c4YqEAjAUklkqA7SCLpZ51mZgxtmJUYQDM+wFqsDSwP7Bte5i+2AQcp+eezwFwY/QmMyoG3bQvhpnZRNOuZbo1/Gwbh2nYrJkLtKOsF6wG7YXh+HxkY++OdztAMtcYg2fGLvGxY4wAThJfNQYm90+dy8hRYTo3E/TMH7zlvJcETJknJBSimyLDE+QRxxQ7HFl0cC+Jpo7kUmFppxHJAJmYXrO1krlW9pai9DAxesExHrhemaxIxxe0vBnD1LhXmAEAAApwQYQlZwC0TSzje1PKIIBFw7hODfqqRjrfF6Q8J1HYCw2aAu+FXb6fWNd5f7z7A7j9nMTjeamTzg+enfXF38vS0w6AOMYr01UQ7xjwvMTRCTRlZXLd+R1JzbomaoDzbLBLMhk6brpvxNlDRlFcG7seAoRgzBeolmnF6A5IXedFwVrL1AjmdNREsbAU0sGGqH6QP/PV9/DwcaDMczJPC8KybxCTW6k5/YABPdcOOGQ/2YRkURzMvMlzxAFylP1AamkZGedfwTb7pmzb3GPnJs97YrMyb5RaqiZQIl/nSp1uAhiMecZdabzyz0Ni3NjGOsMAm5HsY2Avm5X3w+YAfGZMCxTDK88zMSaAAvYGlAS9f0IBWMjb53RzWbnsE+sQY/tr1lTmEeCBv3MGPJ/Y+7BKqfUp43nnrjGdzJeUo4pTEkcL13dfZ+/omqkzomCRfkFZQXhKAVEBTNq+eQ66b1ROX+DP9Z37fs1r13Hemzbo5MEZkDPsbH4X3IQxjaPReH2S45BDoezcuSOCDLcFxpnN6xyow8ByNOOExPm6yc4yH9ivog7RgcB+2v44SWs3z4AAzDmVnAyzqljLYbEXADaOtDH0dQgVCMN8sxfqWGscfcsDsa8ddW+ZF80M3n2NzmrZts7tOCiX6UxSvVlD2WeiQNq4fs4W9sZtJ0NSh3HyH2+9cewN147KCEjVu/davmacAZk3A1jjWGQ9u6c1y2/XRNfq4cgb2fNWBSBEBTCK8urd+R5nI23LubM5LT766KPdey1pw7y+SYxqHA9sro4De+MRE/siSjPryONwR5lCO12zvC5A1eV4eV2fHrgA1eszFpeWbA8Qo1rAV4mrRhCeV1kvNlXYucTKAPImyx2HCgkTXsxG/kM//GHSutdzzOEHY8UhAVvooT8Zc0d628O8ByabOywBVhDg0gNF4x1VJgctDF/YryRdma8YhDHIOcyPOLk7c3082UtcnGIcMfoATKf6g8TFzJHB4V1WtZ74sjjpg2n/8zFEeDWOpQceMqom6wnLNIcRBlqN9xpJwbBrpCpL9ZAiHoznuTsHJHFPGhRk2tTbzWF5dwA3MiJif78YhhEvucasxjL9nGyS+xwv99r8jX55OcYin0U62ARPsK7nxn+ZixoJ1qQDxM3zJHHEYZhzXZ8LoD8SY5JmTXbQDNS8rRkwZR3Y7mQgaQueegGb0licIWRZvDugHGMgjPKAi5PzACZkJd5hFZLMaIzSfFZjH8YoccHL/ATYYaTFGHUOU/M3jEyM9PManCsLDhs6YHhi9hi/xACPkdTanWUM6PIYtDgGdj6fAFLKBMnQJRssBtWCE97DnLc2oIY/7fvs08lgemXcMQCR+/O3lNbBwQAzGqOGW5qUTOnbMPPLOjV+MoxQru31T6zPskJJkARLHKZ0xiwAfLPW0qeoEZbddU3J5NUYLTgt4C6gSqzmvARS63zBWJsx4fn5R3bVvrIOYJw2VbNgz79Wkn9szF7P+WAsoOyYMd78nhdOCOeTP3PNgE0MwZX4dS2HeeV9YT8bmw0o+PocB/gAUuMkw/mVeOrzDKf+PusepcQ4lWCRokiZexRcVobedp07LZrk7QSctu1lXguEeT6u199jlPNyrqIMMSnbeZxqPrvz7+3NpszcoN9aPxNwCdsKY85KTQZg+iYyc8f+nUnsk7FZJrJ7W9nXAmhyEbC+YXUDHOfnZmglBOGDDz6Y0mWfZp1zHtA+5b0qOZoYqf1VuWn7jfACHDbZF2ee0mdH/50z1MhklYJynzJpjEudRAWgyuQrbSV+dsqgDbhknHsO0o46apzPW6JtQNHbYbyPv5MToYmxcv/Z13nl/No49KoP3L8I3Zi6odMndV5lXa2MWcfgjAeOvU2EJtCfn3HCEi5wNu/RKxWERcU0/c7XlGebdhK/6Rl6lFMyqdM6fNZxWOdKlRNZT5uNOA6DXfMCQONRC9S5X0sHcS8UOgkvCEPbLPQbc5617dwyNwQhD8TOuz55uRd6vsugc+ZNeby77NX0/4TiJHvzOJNHtRFH6cYg0xbmG686j/naseC5TMo1io8BnLdnH0bVwvOxlujro2LA3auPP/6YlTDtreyeJGCy8YTikKuBdlL9wLrBOAxqP831J06bvBaMG/flc++99+jqV376P7vggozS5XVdeuAyIa/LSFzaceqBP/jH/9rs2RphNaI1qGAclFvCJOJ5j0ce83kOnRRdxzgZkPWtb73vZ2eTv43caDZhpF8YhSZlWDZvDIOjuPzWL43HWPmTxpQxfwGgMTqNPeOQtPyH9VZPWVnjxZQZJNkBYC+e0In/AQyWtYgMcAwjvKbEvDZLbY2jABQM68hCt6bkHJIp3r3ItwZaE4HEoNlkQhzYOdyQbE6bOEhr7NPZevRhqmTckhWVBEw5UM0MnFhHiqhj9A4wa6KKMDzT53quZZTsH5ijyZi51ydmMfda1grmkvFLko6U+vDZKlvsc0WauOwtz4OxwL0SL7fPlQN9nivXwSAhgVEcCgIC/lFOKEkpppnEwBUA4EkmTlmjhr4lU/CAcMDpHv6Rv4VpFXDQh+NBWaNfgzYJi2DFpy28EotGm8bbzrxpEhees9lAX0+x9TD3mUvGi2auj6Q3Mdg0fYw6DEDmavpoZGTEbCa7clgyEiqF/onhxVqgViztgEWi7Z9+9rmGIobcJiUSbAgK4wxaKStj/PnMTwyttBkjfBmXsEiwEHNv5gDGfCIpF5jzPoyd+xMriGEH0OBn2gobGvCc+MKNkQSwbJIqpN6RAqbPXe8Yk4wJDE+ZWgZdR9CRqKkGfAx++pM1ckqUYv9za6zPglQZIh0HGrwYrcb69f6yRRrV7kOt53ueAEjw130p98mcm2tO6YfuX/axr/TDQbpm3AJUs1ichzv4lkYq0zZ/fnvWGxmOBb/jsEHCvOC7zjH3xp2rGOWsZ5wIq2qgDQXNyUo6Co60DrC4AJFxL7OyzU67K9Ps58vaxGE48ZE8V2ouh+GVsVf+7dMHqEdt4DjVmRcHCCEcgBeylG6228S+pv15qMy7yOpXSsm9mA91ApWlqqSZutqMX5xmsw8/n7AO7mPN4EqYF9iwrpe0FTgx9rKA/Mz7K13m+VKGbAEizwYQbcyjpWcErbaNGW4cejKp4zhaZUQk5zlgWO91drGXWFeZPUInXLNM66B0zy3DaB8kU26cjjLEAZhz3+5L/J6zsY7L0/xfxwdxqMr3x422oOy8jA73zRxAoZF4fVn1OL84c1Dp7PmSWHDO3igljmy2sNhm8jUpFmATaa99IlMfVn3HKesrTL5li7qWosbYecte+Gz2rQDLzYrQdZmkgPMfY6WawBriA4tVGsygk4U+DrLsPbsnZswB/CThG6A6n2miQuTCnCmuM2XbjNONt8kCTb4I41STbX36E+k4Ttay7bnnzqtjLZ3FmO/6vTOKsXPjHBaX/m91AGyd3/md30mSwM6PzLk45Rj7CYmZ0BWd+ih3np/2M84h2pxY6nlflCVznnDW0Bd/46/81AUXdPO7fL0WPXCZkNdiGC6NOO8BytNwiBe0hH1YryJyvsavYB0hJ8thHqmLh0CSC8zpwqF4b2S+yRYc9lWvZGQyiVkd42c27GScTLIGCrQjwUMKRGIYJDVmoTykyEpBuYZABGaWo0/GqixgpEZj0JDQI8bBHBgvnr9KXAzPBZjwQNW4bKkR+qGyLkHO1mAFNK1xxmFbKQ/vP5f38lkOJQ6hGrV6Us0Q6QGtjNpDVqOHgxCjFlD9JHVK9bAb14In3Vgero8BkMN5ZbOcrYlJI1Yzdq/JqeLVjid9vM8ksAjglwXHIFFil4xAGQP6mH7hhfOgTFxiuFKfE2PurWFx75280CkbsaUngHhk9KUOKYwSmxttxaBvXCjGBNe5EyngxGAi/4rTQkMxDoYBvBoXMwe3fzL+yFMx7GIQyn4BAsiiKHOgPC4AdA1JjFZe9fCLVTTOHYvp1/me/kzM7cjOUnJl3nN3PN4//uM/Hm/4d77zvZmXes8Tv4kENMYohvVmWB1Dv4Y14/R5jBtKuEwDNq7ZNeV6yjOP179A5TlJqPJzwb/ZV+OIWSYxmZ2n7zDcwg4FWJsIh5ingK4YhwJqbEeY58rJg83mTQG/06eVctK3gADXPbJYE1EJWASElpXRGWIiL1m61BBFRrsAN+Bgjc3cixm+Y0vr4sjY3znuzvGCy/O96NyYpBZhSlKlrZv4KWOr8yVJkwCmhFry3xrXZmU+VBYnQJx32V/G2xJnbaSduZnW28IqIWbv1DCNylTBjWx2pO95noPVLHuetbu1MQNO+I/kPjNfyw4zDoJz5zjjEGM6+5J/41+lwWVmeD/rKUnW2FOSLM74bsfXuNSoRvIsC3YYg2WMzbTt2oPB/5KEOfPW7rdhzqctlJdyn/S9mTvbp+1P91wB2aMpZdK61joyJkHQqG4+n3rSvM+M8JQQkT1kDqTu56ofnG/s5zo1ZZy2TuXcl7/hYMy14xxjNNyXW4s0jgbA32a3Zi9i/wcAJmdB8g0YK9w1oYrFOqxKf3cfzR7lHLIdgGjXe+qRDjB6J0BR5UacC8OylvUOA757N+NQVtbvdXyeshNnT1FlU7l9ZinjAuuaZFc42kjWBnM4DkTOg8zCdfaSb2DXKfVmo8pZVpvrct7A+FZ5wsbBvGzCJc92E6KV3e28igOJUIk9y6oIwhnh3mboQMAm84H1sc4TroXTg7FKX27cfMAw98q5ZoiI7OYmQkwiNddIHUCe/+y9JHLSrkhSq4wBTlUd3m9es4+aJMrwBh21Zf+rxukZVNvBWqxTHSAxsWZh73jen/Pzo49+kLWRpIfT35mjSaxFfO7UkR+gyr7o2fJ65v5nw5i+JwCn1u987lYSBvKzNgJt+rWfvcSonp8Bl+9/73vgAlR/78fg0oJv9ACM6rnHN4cLBmyAz2yugA1EimtUBBwOO3YCUfFKWueOrH1ci5IqxCoplx2pWpKuzCG7cUAcEryPA19Ax+dNHiPraJbKeuRzzWEOlYshT9OMrBEVcD2smOyWNVzxcJvYptIiE36EmR0jiudrrTxkYjVqXsDaLfBDbtQDU1Z5y6DMVZugpwAvbMT0VNnWZoAME7agFcDOM8P0cpDGKJjnaTKbxEuu4U+cL32sdJqMl4LMyq1i+AK60laSFw2rNu+o/Iq2FqArESURkXF67eN6m2uE8lm972bUjYd9PdIBvamZqzFHu19jNM5/JwnVOjBM2oThOYbHGCIkF+k9agTUYLA0ivV435m5ovGJsUtpm80+PAyvxqRDf0jQMLi+DhjWRk87mROv55/GscZMwF5sfa498wEHwPz0+P0HV48nERdz8f/7re/M+OB8IFmRUkAzewrewxhu6aWui0/HMElsLMCj2Xfp7fldWAQM/jFmT8wgDU1myQxr+hrWmdgu5gGAWpnmgAf6EGN06xQmm3PGhvIdI+9ehjnG+TAecV/QUbmG7a8MMoAuGTI1yHRMDRhApraAFkCdtRhGwv3gxHhiNC/QPOILj2yyPFay4EayKDg3A7DGKn16OBJaLsP2dFxlGR1v55/PkK7KvuS1baNM4Dmryvu6p3WfSCZrJsuqDkLdMIuXwY0BzN9oM+AlAASJL5OlyXaW8ds56pp3PqqgUOqI46Vj3u02QIo7LhDl+8ru7VtZY/5uRnIBLv/OmduEMSz72WtlL02iHucJQJtrp8zNgoYax4wl8kRCM3S92KayfwFggMOZg6xJ2lQp47lxz/3Svn32gGjYYsDB3DOM7/S5pWfcawGuB6gXjBcM8Hve03ETmBsW0D2tjiHAaPbiubdS06OUzo23PIPKJPKEzHiZXZPtKCPnjGmoiaVFysAl2dv0Q9tgmR56iuugYlCJcCLsZ3/CKdF6sGFa515VxLT8WaTy00l9zpxzc1XOHsNetn1JEGR7Kd/SJIeeJTMfFoRZtsh4bfY0xqPXPnfWxCE416yknzPGeuXjkEhdaveLnGk4t3aP6/5AGarUt53216n9dM73u+OYTkZ1nHh7dldem9hXnFm7znAS3IiipeoU956uH84vfowjAcY7TkwdJvQL9zXuNKn6Mp4tq0PyPWtLE+LCGN3ejPruA0kAFod364Uba+9awzF3nNvcg37h/Yzj4wGbfKW27K2xURiXys4Jx4m6ZZwDnM84EOMIHjk+n8dBzP5Z5zlnOq+GbPD8v/Yzf/aCC7pJXr5eix64TMhrMQyXRpz3wL/xx/7qG+SceKZ5JSnMgqIWbX/4yDjTMCUc/DA9SMPCpPBVo6oxHTAQNY6bkCeJfNaAjoyYrKkpaTIHJDFEmM8rp2rduLCks9kb57MSpiA85UU9OGPojRHfxCeVQZHoQnZHg6/XDQM1CX/u3pk4pjmEm0SKg6tSLA0ZpWP1ytb4isG2CIMDOIb3ssFlQCp/rHHKe2IwjBHLwfvk8yeJrTFByWb2hVUggyGGDskX5l8PWpKmKC2T2QmjuId4jeAkdAjLqPEii6OhK2Pkwc3zWL9PUG8MokwnscZIiGXSnRO0BaNQsGaNPK795RgFAollugDDkSVz/6m7O/JU4yy9N/ehJE9KisSwAcTNnBvwHuAaOdmW+SDWc8v1pF1cd/56GKuAQCWLHvz+rUDw5gAvEkIxz5KZEZAK6RLQxD8TkcQDPkY78sUf/ZF//urTiUVK/CglasYABai+mueZt8dWBUDaBtn3yCjXO05ReAx8Sr7UKD7AxAKrMFOWtSEpVA1gnS5j3E37kvU6zpg8cYCvwF4HAEZ02IVl4Hj+zq+ObxiakSi+Siym8d01JpEBCpzHcNo+cw2ZhZpX50yNuYClUBabPOxsE+G6NTq7hm9Gbr7llvnQzQAAIABJREFUmpZ1MR7XeVtwWYP6/BowOJWdogww6RFzz5jKytQ1sm1In/v0jDvndOjgAFr5ccbf77N+dj97HWm8gBuPT9qzjgn63cznMj78zH0bO1iGNH+bzzSRi/LrzQq6De1ardOr86MOlqNbXTPur45XHH+p/7xqgnUs6DgSYBR0FvAlHnnrFFe+n1ACnI/zty/Gmcd8O8VRspct0CUEoI6jMNmRfB91O1lQTIsoKcrWznsAEE+efJ799tGjh/laZg+H5Dlr1fVDXzWW0NrSPj9rGECG05D3yDQfZw/JiOr8AAgzx4hp5xXGd/pLVs6zqnLYsnW0HwdGM+Q6L475JNPp3msbCWlgnAnfYL91bbb9/J3zDaaZ33ecGQ/OChwN3W8tI6bjUPkybC/rXHk45+7nnxHLbl+kpA97xxw+mYthepmrgmzu53Mg5W8sKnGv00b2wzCUdQQbe+rc8CzNut/rZD3jeIhDdVljJOsbM8qM06HkK33CGZcsuDqc3Wudk3GUkWSR/S2Jn+q00YlWxyVtAfafHGO7P3EPGVVCJd6cckvQl4z7nTujDpr5+u47sKeohmTLuw/nTF0VADZFY7oF1ut85fyfPZH2PJ91wWfJBsz144yde3ENY1/HSTgOhucDSh8/fnT1eErQRGky/ckeybyt46iO6ldzzrQvCBFiPP6nX/zpCy44Nr3Ld9egBy4T8hoMwqUJX++Bf/0//Itv6rHn4AozMQc17M6DkfWykSMTw7aPZxJJ7xzESIwqY4sncQ6nllnhcxQNlxXlcHdzJ4lK7O95cRA+W4kXgCgxPciqyC6ZDX+BFYwJGUBz6BvHClDt36WjPAgx4GvEpzD8xBomhnSNPeU/I6dFFjWld/DEPhhD6rOJL2yGXcSVHlawAOMxzgHuoavhiVRQyZWMkkXqX83hWG9yEzSdH9hli55MSYJKlmBW6RCZXz3iTX5hhlUP/7ADcygi5/rmizhFJIDEm5HwCq84ACRxgAFVlrWI4bCsDvep/JfvM+Z0K4YO9f9gC9a44HBOttQMnImUlMRS5sdnNqbM7Y3rcfC3rzTiMJzGcMB4mzYRd0R/E3OKQYHBb6ZmyrUYs8YkpNQN7y27RwZJUbFGUgzv+RlDOCweErWNd7yZduK/18j8Kk4H5x3j9mUMHjHrDVDoxLL+q//Kv3T1vd/+7atPPv48IHWKwcK5xXlRwwtjHQOmZTmY2wWFz0fGHRk0crYzI47381wFczVedTyYQZnnKtuEYWNCq5WtbXy4/XskKjK+FNmeNWORL5cpzXyb8RGoyt5pCDu/a0TrPMH4t4RSEqds/FifOUb21ss1vmxj2MZg1plFuwTL/HPNwIo3znRjg6dNNQpjkNLGsNVbXgknzDIzlSnTXlg71hmsZ+sXlwkKcGZV8nWdCO0D2hWQAhvPvrEgNW1MLDjjtMlRkBCuvJ7P1ThPkpeoC/w8e1RiQXdNRQmwa4jPMQ9rBCv3V6p+cgQta1rHQuWe2vSuoX6tFJXfVTp7h/qnK/fn2bqOI8uOZHVB9lwLZyLPSBbuAISZqwDH58+fXj14OPVQZ/+hP9m3YYx4IR1PIq/06zqvps3MUeIeU65oko1RC9hSL1Nbdc4C922cLG9fPXz4MFJdpexNQkW73o7jkf0uzr01+lU/fDVy9jH2wxoCTGExm+G5NVuPcj0qXVzbzwknIbFf9grm2M3NnE7mYfdxlAZ1KMVZMM6KZFaOw8E2KmP1mWkDz1eHhusZpwn7CuDfvArZX+nr2au7xgVjrRfccjRKV5tw0PU3pcFWdm+Yig4lEgRlr2Xasl6T/O+Q1KdUUUaLdWcCJtYRbQeop57ztC+4NgB51hjPm/3UPqnS4rSWM/dmn+dvKE3mWjxjsgkvGK6TJesrYPI4C5JNHnYyiheBLesVkKwzDvC9icFwgnad755heIwJn4xRdV8xwzgJjpwPtM19knPd8J84Y4dJRwWDIuXVnPs4RBjPhwDIuccnn3xySrBlv7kmOZOoQEDbzVr9fMoGPTnNCeZy6xS/O+VomHdmaaYGNWtdO+dbHz6OAwsgzc9UFcj15+yOIxVn0zwLSjPCpRh/1sjf+ZX/6oILdi5fvlyPHrhMyOsxDpdWnPUAQBUAAyDBIylIs4QMhy1GTGKc8DTDMoSBGM9s4nvwXs+hOgYrgC9JiOb3JCtyU/bg4V+820l+oVc8UrUcMhqKMRBOWWsH4HI4Z8XgPVayowHMSaghdTKkpz38XPmZwJR6coKDShfLGpDR8+XE2Ny/N20OqzZxPMP0KdERXMOM8GzGpW3h8mWCvkx8Lca+BkIO4WEXm0wCubTF6QXKtE0D6Grug7cdBoJnf/vq+z/4KIcmfVBwg7Flco+j5irsB32CoyD3CZPp4Re0xQE6zgUSv1iwfA5z7j9gnLFNvVeMgkidtqYrY8p9Y/g4TgEPm5jjxEhEyqshwjNgDPEemEMO+YAVEg5tUoyCH9qvvNq+QnLGf80qaqITszVyXZJk4DxIZso4TDSENLrmaeLhpz4scVCALwAWSYTo+yYsmmQcMETc75Twg7/RH1ilADFYY6VmMYZm/t56960xlMe4mT5+8vkY0mP0QK3B9QNG8tEY3QBb7ok8jXjS9aCP8ZIyJ2McNta5rGEBaDPNHsah4J9nraGZhFFx6OiUCIuKijeOi6P8UZJyzVhh3Dpv5vvx2DOvBLoD+qdNGafpiyTv2r7s2tEQPGS3WW2wOWHsdRQ1PhhHyDlLHON1nU4ykzD5jpPXAXQ2kRTGtMoGgE2iinfdex/lmZEe73qZgOWsHwaf+YkRje1a9igJShZUnIAqTA77AkC7xjHrc5MKJXlW4+1gfyLR9jlbb5g53OROxFsHqM5eSGKyGM+5PuWWXA8pTbOAO4B1rmWIglJeuoMxkYk1Vvic+T9UIa7n838pEbaS3rJe6YPIot1Tw3hGqinoynya+xjbPv2erUGnGmuQ5+OZmV63cRathNfcASO9R70yzxsGaZhJrnWKl5247DiwiKkMSFF+3nUUgDfGvG1zzVf+y3tU61RCqrFvrLlS/zKp7h/dY+ugFBjVCcD6YB9K3dU4gmQQ6wAB7JGcB/B6m/hBEq5Ne56NM8kEOHVaHUoHZPSJQdy41sTjE0ccYLexxKlvjYer9Ykz1InJ7Z4c9jaOA8e841+pd9UKMIyoKhKSkUzbKlYCfrPhmFSt+4Ojax3ouH7mhyTFAjRxz3XIomSwzu2bKFh4JjLb8gHrizfu3LarEGimf6/X+dRYWvZ/fh/HY9Q0JpJizNnfcWoopz0cPnxvgr9VuuRejffXQQD73P3x1Yw5zpY7Mw9Z+00eiGS2sem2QUdhnIXzkinH2UhJK2uq3pz4VUslebZ2f02cbwC90l/AaWqGs8+s4yRn7O5/tU3SPwOOs78kgde0dZwWCdGZNj+aMjSfTfgH5czwY6EowCmD/RQHcGwiswDL/JuB+L/7uT93wQVOw8vrmvTAZUJek4G4NOPogX/tj/z07MlvEvj/7OkX8R7eGWYGI+MBpQQ2yQRS1zCveAsHEJHF8v3H758S9dyZuCcMq2eTuOHdHJ4cks/iXa9xgWH0xXwWI4drPZ1rJPYOww8QuPeAUcXQ+WIOfxIOUStN6bHeWcqw5CDlOIuRb01IPKy8hQPi888nYdGWI1GOugl8cshjyALaBjTN3+7evR/GACmXbIaGdWKV5prGVz1Zw2uefwA4hkmNR2VLA2g2QyEG3z36bg5V2NOXcxDSX3h7ySJMdsKHc7DxbDAYGnECibCjcxDenVI7GDrnhyaZZ3k/Uu0YZPNBMpRy+KWY+DwLhzyGaGJy5nAko/CtMVox3gGVxP/gWedFuwOmkNAiteXn/V1ZwNQ/Xc8w7+WAhqEg+yYsL4NWANYSJafPBkiYgIZzH485Y/NkMkKXTbw3fY+Rhnf5nQGLsIAxbUhKs5mKGQ8MFMBW6jyuccJzxgjjWWbcD0AzbZ7nRAkgy4HMFVZhyysEZGlQORcxoMaBMIYPDpiAiSkd89awBO+s84LnTgmPZWD4DEAVGfnL+Rsv5rDxxgLAArsC1iyfuUaBapwumHgLFnlGYqR59jpAUCvUF/H2GF2CJuXqso8ShVzn3Yzfcf2w/sk1YoKmGF/T182a2vWTti/ok23if2bXDmtFXNYYvDLJLf+j8qLGq3Fi9EmyG2n4LoOtoUpJjzEuV4bYPuk8hLWmjWHmMsT0n2sQox+Dk2QsvDDOs55rAIfxIc5Q+XJjPXlvjfgY4wus07fzRuusbsjAKe71GDuzVuuAYT5VJkmyqi9SMsU9SDCvYwkGiWdoGwAfjY9sOETZbIGe6ob0XdpzSKtVK+h8qKHdxE/MUYEwjigSAh2MHu24O7L7qEzWoYXCpaASI9ma0gI2rsE/jOrPWYfz908/+XR+fhBnEMb8p599fGrfvdm/cETIihqfW6C7/pU8F3t4+iSOyiMDOWuS7LG+7OMyqQXqMGbGFY6EvEzcStw9T+hXFQLIfwV4hhPInAqIuLpM4xHekDI5sw/FoXDW38/nbMLZlKRUkYPC4OlEyvUDUtkz+cf+oJOHPnz67En6Lwqk1Ft1vQnGjI88Zy/9/ewpcX6hfpgM81OXOnt16kDDqJoR+/btOc+empgKNQ/XvzNnxxfDlEeOvePHPTgjo1aZcApA6o3Zw14whyKDvTFlgj6LYxCHxOGctBao7TU7c+W4fK1TtRnr2YPZizmX2+es2QAywn4AdJHLK+FOgj9ipvdsScI2tqXslyYtYiwAjOeMKmegyhwAL58ZZ/Q4HT777EniQXFmqKKaPks4xeTGmD68eRMllLL0lHmbsa4To2EiXWs8K4qAKhOS8GvmUWus8tkqx3LWxf7RCYh8l0RVt6dvSW73gx98PzYIZ4jOfkqK6ax7NPkP2IeZu9gTqBq493//83/hggt2J7h8uR49cJmQ12McLq0464E/+Md+Zuzeshoa0jCpGBiPHo1sBs84yZDGSESy8sUwkXiaMXjfG6CKUY058GikZNioxGxw0FuqQDbxXBIVQ4TDeX7fJDw1uHooNJak8VE9NDViZuMPq1WDWU89hgRZhTEqTaRBOYKD8SzTw1fL2OjZ5xCKTHi+j5RtvcSAJ577nZtjiCVGagAacreA1Be+d9kLulPwrCcco/H2GIrGt96I8WfZmZEbjUSWA+rh9K111sY4n7byd5M9GHP15XjTe5jCdGtcy8xiJJykUwHgyCMxvMdomcMe8ESNUg7xnNbzgq1I2v0xsE3yoJEtI2M7xDsjnSMJC3Ux01fUebV8Dq8YOTCk0/8nwxvWYdrLfTFqmrWz7ceOT9mCaQsGM2NA/FAySIZ5nnYgu4NZje2q5x9nBHBEw1+JNUZX2j6GSxjGkRrKcvJJGDNZuIDTgKeVqc68qQc+nF68/QIfy3pY4zXQcX4UPDpmetGNe0oXAZAXZAjsDgYyoHEzjya5xxnboVNFcJF2RS59MCJcG4M1xl+YCROE4EjAYcJ4MGeIIYxKIBl1BYFZI3PvsvNKrl1/tllD1HXgfQUSR3ypxqoJgehD4mVf798xfJHucc+C1SoKfEayNDduuuVxNO7Tl0jwI/1Oc3Zu83cTPinXHXZmnUU4U2ThlejCoBJ33ERdcY4EPMJuOkYMYwF+bhLGfsuNhA1R/RBnFM+XuDXDEeKfyrhOHwaIqC5INtRNtHRSfmQcj/qYgkzl3RrNspABaMNuNX6RfsjaWKafPRLQS0ZapOltG89AH0dSPtfsuMX5EfWCseCV21q+5phHXdv96p5epow8A3UkmCSL9rE/dJ2zP7TOKU4Krv88Ml/uo+Fd5lImb9Zp5gDdanx8QwIE6cee0LAI6qo2iY0y350Xm3nXmEITVBEHGjaW/SzAzjMl62if3f3avY75hGNBBY1rNSVVpn3NiIwD4NxZknq1M3+dD/ZvHE9zhqGAifPpBmCTTM3WRVZ+rIweluzx48cCkZFI41jp2hJoOxd5HevQZ+Z6lI5JptlpJ+EXtP2zTz4KqElfbj1d8zBY+obrIBlujHrBOODMfRNnCplmSTx1xIoWQHdvYLnXUfVWlAMksjPj93l7cX6wL7MHvyLl+7zKFjec4DxfgKEZ1szNPRvfmj3Ie9LvjQ9++uzz/J4s8VmHM/9h6NteAbQOmtoIfBZAzDp7/hw2kzmiIuWt2ZeTiT0KIvc6+8jEUQWpyW7N3J3/kPIyDoJ/zhilu1ForbohdsMA7No2DyfrNR5DSvIx1jiX74x9wZ6FXJhziPmCvcR8IQGTku3XV3/7Z//8BRecVv/lm+vQA5cJeR1G4dKGr/XAH/oTP/8GD2GMgvXMAoLwMrLRPhsJCyCUV4whxJAcIrOBA8ruDyOWWKw5g98dw5u/I3PBwHny5Fk+o1f0SAyCAfB8YkTLvJkZ8iiTUC/kOWvQ8i2RNUZuyWFzxMSFDVyZLvEpMXy/kfEUkMihBYD76KPvX73//vvLCOkpj5RuAWcBBqRJM/hyACE7rfeVNtdg4uwNwxAJ3hyIZEEeAwfmETYWgwIDkB4kC64HrN53+o+/h3kkRhCrCHYPQ2z+1UBOVlmkfGG6Nktq6gwqC0VKBvvGoYuRUeO1QF/jj9Ib1nWDGU+5kJVoJenMGBTEd0bKO2MMzInBnuREgkeSQKVAwjznqy+tnerLRB2MHwwkhzwvmDUMv0gv5+dIFeP5H7CKXBzJ2/wu16NGYQxxgRpGhC+3T+YXRggF2mX0ACyCRRlLZWkarS3O7hUq/U6Cr7mckjIlkThPlBQLeMs215ER7AaQIp50+6SgaRvoXE+MlPLOSs7oB5OkHAl9BFTNuotDpCWakCt6jxqPBQURTkcq2ay6AtvWADYuV4al988aIhHOfKbSxMb39T3pV9oGCABGLRsEUKWTA7BhugN6ZQF5T8ZpnT0ZoZmHkb+GmRF8ErvWfg8QKBu67IrhBjqM0q4FlyRPa9Zd5eo4aRynxsAxhsrHXbsBmzs2lsDQIFZyN2OdONf93TKgxoEisVxWFta41GvUJKo/LLwjyIhjZOdrnnsl1faJsbdJlEM/bty/GGUA1kp/XVPGWfP7FzPv2c/q1GPM7wx7VKDa/m6dWdoRgIdTJUa5Mls24owr44TqYvs5CeSSiXWM775n2kS21QCCOMl0xFRCmqR5Gy/K5+5OvUnWf7MA0+f8vU4/srTeJp9BzgLVDMZlHhnd+xkYK/a/gkXaGRA/z9O2MC/iICPEYIAGzjCzbgtY+J7tIWOy6gTZqudXD+8/jAOA71EL8RmYV/ZFFCmAjjqcuDfvYwXwnISQ4EhkT8an0DJqKSfFnhInqUx716lyTp0rsJyWLXEduo7Njh7nHaxvHCDu4zxfWDpk1wCpZWqfDIsdJo4xmXOC61rq5EhyxXWrSmriqGQXn+eUUTVuEzdknY0Fyl0L7q0unlQbZ40gk97QHZ+r2Xe/vPp44j1fJyOec+Wkisp8c94CSrlPHJ4ofnCa7dnG+R8nUZxv7BEmiosMGAXPnnkwqvQJDnLaDmudHBSEfMz7XHv2L/vTOyNVfzXP7p7DOW04T5VYrEmdqMMSz3XuzXyOImFCi2hHHJXz3H0f16dPdTBQaoccCa5/FCY8J/GsD0dxACj+ZFQIGfPpw9RYnb0OhwUOezrr0XuPnbNkV55L0i//4y9ckillIC+va9MDF6B6bYbi0pD2wL/9n/zcG0BFkg/MJhuJ2eyigCpOaYDPrWGtkGamVApxcDksSYwx8jI8q3Mosmk/e/rZGNxj2M3Bcf/e/ZEZfTqymNsx3jCCkbuwkZO5kjjPyr0KbmgTh1sNzxPLFwZD1iZG8hgn8ZqvZYr9zLW+Gi/n/ZHgRFKbg1+AzPWtO2rSixqIsqhKcWp8Px3j5AQMAG2UqohxwXMa/0j8SerbpV3G/JzanvilJqQhkdHbVx9//EnagoTu3tyL5Ca20wy/epRhYUwkVElyJVP8HeMp8tXN4ioLbl2+FBOfe1J2B09utJNhNzQ6Cl7qhecaSoRlLgHEyQy5MiWAwYNJQkEfMtYmhQGgUpN1nBbzOfrtq+nTJgep0YdhKjDDuJTBQnLMC0ALI12vO88XQyrgQQY38Z3IIfHCz2+JTy6IwdiM/BLDOmyJ8cOwxDViAX9mxwUwHTF/HR8GsUxijJMAblUEMNI4M5BvZR3AXmM8biZPOrU1b7lH2dq+t+xUAOoCuxhrAUo8Y/SJkQWeANMagAGBsNlJ/KSMtqWKABn8IrU2U4tQsKgBbWKUGGzzd2V6MvBlb893O+cCa0ynhEBdQ9Fs0nutsKDULN4MnmQInXvBztRota8P8I2hzxgXwHItxq9gBNu2JXbo99O63RI+wmSZH+N0jUPD6OO5K12FZeVVoFpg3LqQJ+N1ayJmHMc4pFwRn0mMYaSrJmATdK6jCSZzQaj7RWtUsi/SZzKGrZ1cWTvt0SEnsK9Do79vLGj3OkC3wGFjwzcOP30HC7RtKEPcPuy675rm+lFyzOeQjeM8Sb8xF0jKk+dVom6c33ytnJikOVET+B7WZedy9ry5VrPI2qc6Bwu4Onf4G+snpchWmSCrTGmVo3ZpGX7v4zw6OTHW8dEaqdZ2liHPs7PfTVORfOZZU0Jk9vRVhuSZyZ4+fYATyzAAlo3J6IyZNq43CollQ7uHxEkwf2vyPZytOIyIQ8R5BissSB957jggaYNlTyjBdnv2+I9zPqpQaWkh2VnZdZUFgGeeo4xg97Y6VXWkOg6v1wlIErnsswvKnMOuiTpqqmRh3TQuFBVEnb03Epvs85/WRxxSrjdeWdfsAYBVzrYzoN2qAMxfwlPohzhSd3+LM3UdPMhzM14Ljnl/HBQpp2PtXfYW1nPyY2zW3WblJ+kil1IRgHMLJ6xOVtZNHevIhm8v44wqKcmoXlrKLtvpztk6CRvvnXJv0wac8VGjkPCR0ILIek2OJKN6PB/X/nKTuTG3OBNTQ33nMHYF9g7tS2K7AdnZ7RJzr71y/8F7edZwtwNsX0z7/9df+csXXHB+QF2+/z3vgcuE/D0fgksDvtkD/+Yf/9nJ+qshHb6EUxCAtgbc23gQU/pFT2lqO8Z4M7lFDsr5DB7FZxNH8977j7MxW2tsJLZjNBDTmANyDvAUbsccXWOu9Ulb66xsallAAQ+lCZTwcFhRE64GngcKEtYBUXOY46VN/dMFkvHUz980dKkzJ8sX4wVDeuvDyf68ffU8yUWUfSr58QAvCAHgJZ5146T0FBtDI3swIBnAmaQsxN3p2Za1mL4YxkGWA6NrYlnHW3wwpHP/Acopt0AcUBJfGLuamogrR9VA1MhtLcBkHOQZ1+iOsUGc1sbeRbY0N1X2+/aUYPnU+psYPXM/PPYwJTUsyyJzzz4XM6FefxwUzcKKcRd2ZP6j7wG9MRTwQhMLtYabfUwb7mncjWceb3OAMkxUgKiy3QJsDnhLtciAxqhh7qUPF9gBtseBQp82CZWAS3ZJg1WWz8yMLZ2gpJcsk/Qj4wHjB3A9B5InoBUApaS4jDZfZV3NZIkBZtKdZYBpR+7vyivA0MmhEV7pXiXozB3H1rhbgVkZEZna9EdiUHkuwWTZv86ntrus2gFcZVAK6Hk/Bnffx9xLfd65/6tlTGFDBB6WihJgHICbvnMH+frrlDkWkMSzwIjHoLUNArGOr+ulDqy8A9YmckyBkwGshwOG702uYrhCgVbGOklqtk0w5bNHWcuScAWfP3LaGa8m/lFxcDjBsreFITRLqHJn2VsB4pa02fFQuu/8tcanZU14neI4V2J97ii48bbMTceo7OYh33XuMAa8uifF+ZEemeuH7XeexJEzz9p1TJIwgHyeIXGIs9dMmIbxqoeMM+CRZw1rruyY56gDgjbUEUFbG5MJm6pR/npqT07W31HMoNJxnrn2msU4Dqu5d5m4A7zP/Jh+pQ/ZB7kPf+vZYGImQQjTB2cWDHKcn0kehYNr6loOU5YSMeO0AxyRZ6GKFlQCAifXZbLscqZM3yUL+/zy/rCxXC8hDhOrTpz/1tTK9JNNhbUT/DF/UM1Yw9Ra1T6bGYxVF3h+BWSyhyx7TR8mm/3Gc1dazWfuzVlFAj1Ky/A6+sG17hzRmZK5RUmozd+AU7FrlvVMv7qGNldD9nXGdxlpnBnM/XVWJXfCvp8zrWPI8z4dievLzahPuwIgOSOX2e9ZmT1u+qPOb352rNnfWt6GWOm2xX6bZaqzZfZi+gl5fEE2+7tnn/s75w5nSFjrgOM6BXmeOjPrbK3MndhRVQ+8HiWzrwov57RsN/PZskEm9eO5E24SJyEx1IbZ3JszlcRNgFyy/X7wASFRnjEZo0iPzVcRJzkZoscJQbma//2v/9ULLsgoXF7XpQcuE/K6jMSlHaceAKgCUpONcTbnskgPH0yNUdhCvI/j+eTQ5zC8N/Gd9ciWsTwOq4lRHVaP05jNPyUrYAqJ3eJgH2Y2BzMgL0kirEHZ8iwaMF+cEjC12LuHlBLRAK8km9GgNU5LgwY2kay3gKVKEmsoajzwHIc3XOPp3cQHcXgCqj+fwygMSw7eZXCXAeP9GCOpQYr8tR56jFKem2OSw3GN43qhMSa+gJ0k0UY8tz5HDKmVVekIuJNEEfTJZyMl42uSOywwwZ6sfLOsswNp9kQO0Gb3jBGc7MVbkD0g1wOdRCK8v/UNkSgz9sRHYaxxD7zD50kokp13mUH63lgfQRbXqoz21k1k12Y7DViNYQuw0CBEngwY+f3/wu+/+v73P5okLZ8PUOUZkEvrcVdKeSQFKrCM7G8YzzIzAB5kWzEI5uCnHyrHOy9xdAJgO18KJLgriXr4mRIkyNQAvJGGbQIbypHEGbLOGo2Zts2MpGFFEjKJ9BvALQDrfZhjKWmAEbgxc8wt2RRL/5QVMwPyIbF1rRk7quxTJpS3OMc3YdI8SwEqkkDkAAAgAElEQVRe50bZDtZGwZJsqMCwQLasXf9WcA/D9GKfD6PXa2AoCngy8wL+2TemjfFxlUH2+flcxh0DeRnxglclkQD2qgOU3vOyRAXycOsfC8KVeuPsqES2e5F9phFe6WiTs+V5SDI1Y1jHlllVGzPs3FT6d2Oy4erAyfyY7/nbiwFWvFijwsKvxxwq0RU0CAAEu3UaFFgIvGQF0y9xmgReZt8MkJ4X7Ujsap6XuGTBCCxZHRIBnfMxAGozw5ZRZx9kfdAenWmW6crfkfrHSTLM72Zd5fdNINM9pmtWR5UhCp0bnBcmM3qT+MyUFzslVcIheGcT893Nnua4EOogW4gss8DL2N4tnQTLR+/OOmlsIyVGAgLIREy85r4/15lzhPYRHwoTTeKhtyJZnvFMPzqQzwZAEOuKpJUcC2USkYkSu+84LLgJmNvESa91ONLXiSHdcIbDaUGoy7tXP/jok5xbXscyWryHZzx3PjAWvI/50SSDzJcHA45l6Qyl4BkfDOP35PmT0xzM3jjPUuCWvWdUNsRxBmxHQaQjIeVuUqhZ1cybmf/0XUFksiVv7fTuA5kfZfLZwDeutedOJd+RSRN6kz1ppc2zpyd5UByIW3IrQNVYV3NWyKLX0ZEY9FmT7LEmU3KONka884V+6tgHFM8Z0DVA31bVwx5sKRvjxxm37CXrhO2+QN/j8Kjzmvht+jvrnH7BGUUSua0NLGidRIirBuI9D8Y+oj/Yi96bigfJ/7Blbm7NeMRpNmvu7iQeo68+npJnDx48VKGA4+IrHDsvr/63X72Up3GnvbyuSw9cgOp1GYlLO049AFDlh9RVA6yMwYCxjTySw57anF+++uJkoLF535hDDw8rMahs7hhaeo7HqMLbOBv0za0fCNixJqkZAEmmwwcGHQe8lE2iDT3A6mmv97cyxnroqVnKNTk4jBdt3Nnr1E2LxGcO4cSPTpvKNim3I/72ftrP7/GWY7Q2QcWXgI2UpTgSsRQAYJCV4S0I01t+SIwrL9LDr2FAOwtcAorGWGumXOK+eK+sgDEzvDeG1TIzq3RcUH6wVrSldS0L5moQC7Q0DCovtpSKtTgxHMIArhTsBgzKHM6yMh0Lk0DE4F5AwfcYoQIMDcw6DBhrjD0OcBkJDORwu8ywGP84LtgIf/jb354Y4Q+ufvM3/36AahInLZNZw4l2FMBVmoqR0iRWjEGlkPaVsraMFwmHwiIJNE/M2lyz4xWDZZNraNAirzUWMiUzltmlHUDVsleRd2oSxjCKvG4YGoGXMci9R73xSNN4pYZrMqBaFijjHWbP+oz16nP1GGV5z1lpGNoSGTxSb0vZHJ/RkdFn5R5NVFNw2nldo5BrYUgGMC9b1v6vQ0CjHuMTCb3MUBUJBaqJIQ2oNOax1wAI9NoYvmHvXDzLIDb2NWrcE6OKpM72pNfy3sXX+XzLynSu+nyyNH1W5kn3FKR2OCF4EfuYJEFrZBc81uh9s4lWCibjkBoj9GA3GX3nlO1iDACd9k2dZJ0D3LNruQBWJrf1oWGvLIHVva9sc50IncM33xX48L7MS5wvUaswrwXIYW1mjaeO6jqoYH7C5s3/3dr9DekksZJJVLSS8a4X9w3HsuxunWqsORx+JtXje7MTR6Fhq/5/9t6tybI9u+rLumVmVWVdzunTakmtFsaAQhHgJxtH2BByixZPRNiALOvyYCNEgDAgZFuohbHB4EvYEbIjCEsOGWwe+DgEPJkQLwoeMK3WudQtL5VZlVUnPX5jzLHXqg5/gP2wdndF5tm591r/9b/OMceYc7pdBSVLUrOAJQOZiR/sPIxCgXIfxFSnb6taYI8EqGZt5xnat6dkKVYbaRvgg0RwbQPSzsQ3x4lCey6lbklStCTYQUkCkCu7SHwnY5n+gCnEQZt+qKOvc26nctDculB97D5blRLsA5WI0x8FQ+3j9itOrEOpFOq0qrOniZr4HOttty6ZZzP2rF+31Sqg7LcMtONUJyQgDt8klOLlrMCjjuj+2rnMHur7kyDLn255njhQ4pBhTw9wX683P78+Qwxw14prX8+6TO3xWe/MRa4ne4Bzgzq3ZoPZ33VjhwwR7ztOvK6fKIuWNjlxI9n+xXxH2ROHisMiyI0wQLZr0lnUdw6ygFziz3tuh+FO4qXeExUWoBaHNu/HBiLb+/LflmHbAXOlmOjHu7riTo6nPRCm91Kl6ZBgY6OQRRt76R/9LxtQnQW7/diTHtiA6p4MxNaMpQe++dPfvml2xTKqGBz2CJJi3SygYlZJ7GEWlAQ7MpS0+ZJsgSQgeG6P9HfHZ5D9lVpoAl0wAhwExO4kQQFxh5ErvrU0ODLYyrsKqtbGkj2pw8TCLAB+KDMCs9DkPqdi5TASH+hAOTbzm9psvXaNZ2xZ2uLjV//BocT1LgS4P/nkE4MrPPQchMTPNOthjUIkvEl8kSy4HLp4wHu4xdP6yNfHaGgsZuVDGCKUpqEfml2SQxrg1/bGOKeMwKsdiKyxGuMtSVfKbNR4CeBZajraqPShGukuA8rBnXT+yALD5vEmhFbqnaqMzjC4/psNfTIAJ5lGQUnlhBiqJ47ziSc8RrhKFKmfnBxK37Nh/IByCZI0W9YXQ+cb3/jGwfd//w8c/PZv/wtLuUkmZMDnREQpAxDjKaxAgSqGRsB8PhN5c+t1Jt7KY2eWL3Li1uqz4ewss3Fe0I84YiL9lAEnw9KgaKSfmY+RgKFOreEdIBQgZcZMMrgli6jGgPqqMhT7rGsAmH5dpJtOZjXGdK6v9lo+vABQ7hb2LVLlgi/6i/ctrTP7GKBQcOL2DRCtkdlxrBHWudrv1qFShhKWmXrEM1WMMXFqlO3H2rRUGyZsTriFKURe2WzRKCHKsEfWXFBXIOsgg3Eg4cgqo1HwxbwocIJJNKs7sdoBCelXM1WM8bA87iMM8FW22LKt6Y/I/Fuag6RsfCf/4rRLwpfEP3sMV/J0wB5WPYY1P2v0r8ufdPycVVltOz4iB0CybjsmkQ6ZecH1+S6gtEmZAogTI+qSQXpeHIk41gro6ljw36ZsTOeHE63NHEGAzftkWS34ZO9i/+O/2QPCJGdvLlhYHH6Zi2HlkPKTn+B8F8/amMPuH3YY2hFHBtVKoReJd5N7eV1yQuinn99OJGTdmdvstQZ3kwWde185RjT1hZlUlAxxXKMloonL7YuQBM4GAw4Bm2Zq5hw50r4cRyTKFiW9Q/quNjP3nVXWQDpyUZyuOKmaEAk1B+cR7Y3qSNnx/Tky9mbu8Qo4V3jBqDQax+zs53JqdnzrDGxpIp6565JNNGdAQgzqaOx+kbWUNWugyjPjkJi1B+PcPQgWsOdY+pn5nvVziNx3Oo75jPOxc9BnOdmQKcOj+5Wppf85o7uf2ZmmtdMX7zfJkmOBzY4m1IIzgyVg56GAdJQL+W9eTRTl/hxAut5f6zDtXsi5TgmkzH8xm3J25HpxRKemc8YYRpWQJO714P5JEmtxfswaIrYdW4b1cXr6aiTelKmjzBq15jXe+g4Zg+kj5v8jZQLmepeasycPn6gNtw4+/b3PD441Nx6qlB/XRG68AdXd9Nh+2ZMe2IDqngzE1oylBwCqMHmcB8TX1ZBNMor3jvehnpuBqw5cSrS8FcMKCIHRgQkgaQ7yRa5D/o4vxVzc9fuRjCHLwgjAUCGREIcJ8h7ilFquoMZdPa4xTGKsXF4hx6XeWUq+IA+kTMDrixxuAFUOnmMZbsh7w1gFqNKGHl4c6hwSgEne8+EEyCaW1iVtJO2SEWIJm9rpQw1QYjA9WXYxFCdLKYdtYoJSlqYGd42HgrcagbSFmq1mqzFu1aeWhxE3a1a6cWrx8IZFiLFY1izxupUqBtj0MMfI7/ilTWGewm5g2SfxEIcrtd8wJCzDVidybyTaxNsmyQzjXMYUp0Xlgqm5t5aSNmEJjKzLbUxReYwWZ8C1BzzZiRmvxBml7efE7/IdvjuxRwan9I2NqwAAQDfvNeFX2rNmtULUhb3lu41vSj+7bQP2Uj+w/UrNSbz3IxM0+K1xG0Bl1tbJPZrgJzGkfk7PNVinZO2MMZ/4YfrIzg4bYB9m8a3HPoma+B73cHGjYTICuviPlh8x46RruqYr8Xqat2GNMboECaf+ag3KAKs4NewEYH17DATQkWyP8d2SOAs7GiYyDGHaDjZLjVgHkPn5zFJoDaCicH3PAYp1npiZMZswBqeBXDI6t40F3XxmzagqNuCDz4TdLFvmK9oh4DzA84y8FyUBcbBJwFN21wm9yHJLvWLupc9YPdKsv3oTAGLnhq6zA+oT4w3wSeKaOE6a9ImWrJ+3zBtj6j1MBqzDBRx7noRljt+fhGNRiyRLa8BGJLtxrgnAIqN3XG6cX5F7ah/G8HaIwmLMd7zNMMpY9h6jV+ZRntfOM5hXv59s3Ox9lYcniV5eF1O7swCscao4bxp7GecZCpYwXZGoI2tVKIaeu2uUvjDravmv9hoZ9QCJAI+UAbGDRfOJeekERBoJA5RhuLkmzBv9HxAqUNtEaDibcIrp+qxnyqKUkU9NzZQXgU0FxCU8AQkoAIbYX2LlWaNhyJPsa5Gldx2VzQuQz7pHtUNsLKW86IeA+8jWE++tjraThXGN6sPjjhLHzqTUhPUaGEdN95GCvsz4/KuTifVZp0WTOhXsgc9fa59oYiFy+LjcGDWwURyNgzhOvpwbLpfGNQmjoX6oPl92NyVbAhoBbbccjpA9sfu+gaqux3NhD3TO8ow5VyZvws7pEuYShzVxw5wBLr/j8IcojCr53cVaMz/U53C6rKHkYkhITh3I7Imskdtiw1OHNjGpWR+UYkpVADsoqPXquq/kknhtB2PUQJQZSrKsKqAAvHWeXKu9L54/E0h94BhVwhMa588ecaI66ewU2CpHhw/1dxzJyfqNYwXpL+fgb/ydv7bhgt2Os/2yDz2wTch9GIWtDR/0ANLflBdJ+vUyjWEQBOwEorC7MYhsgOswAqimjiaea6VoJ42/vn9M+RWB2tu3iBdNLOiHLFS+a/bFxkMSRBTYtcyJgexIrQI8mogjBuSVDGYMXgBjvOypuXffDG0eL2xNWK0YAAVgh/aAxngnXva9yxfgXXZ7daJzYB0eWTjoNC9ETWGkm3HV/Sz9VDswQgqcvhz5MfeK8ZnPFySYNdF7JBKy0TNmByANlpmyNsi/DNhHrkfbI0NKFubEqHGgB9hYhkQc8HidKYVTKRftcJbUlkABX/BZjTGGJUAF0M5zxzkgY23idDDKXa/WBytGHYbp8RzgsCgxlhg3nBuJjW2sYoztGH/EzaqYOx59PPbE/piRUuwjsjFYkIm5xAYC2MKGtG5mkt3GOIqJRnKfyniXhEu5d5MapXTLbQARIMoOl7zCSiTpRtgGnkNGjuoecn2MKWf+tYxzkejSN+jRyix1PlFTtADebIHaUaeC+2eM0WbZ7dgUpBm8YuhNvLXjOCc2znMYMD9zN8xr2LMkXQL4Jztm1gfPPPV2PfYZk8rYyqy5P6cMQ51DGLVrORzPXjab+WNAbsklBjcGP2xNWEfG0zFzuixgi1fXs9eT9ok6n8KajyNhFAlrBxWxy/yzccwF9SpT1PZUDuk1hEzbAKmlKtZScV1nlAfe0wQmPPcmvphESwAJkq8x7ViPWaMyXg0wyFi8iucdB0iUDAGqH86rrIdKIcvAAZ5SvisAus/E8xSwwPIRH45DxsOj/SV9GEdPGLWJhVYfM0e+KgXIpTOnh63rmFVJgCMKdUnAVmI2WfO05YHjRJP4iHuWKQ2YXJxiMENlsBtDmjjNlKPyXuyENIlB5HmQ2yIppo1WoOgVYIq8OAx1GL1h/kh8Z+dOZO7vRubO5+mz3D9leJhzVwrVCBhLAj2SKfE9GDPHh2veAASakZzMrM6/IGn+pe6V2tpZ/2UmI6UXQBKACdDMecIMLEPIPVLaJI6fOEDiGENGDtC6L7YymduTjC8hHWG/OfcikU4WWPquSh+WTeLP47wzU0zWc491gLPLjbHex+lEv/asrlMpSY+yfljTL+TAPVYCH5cCG3Z8vQf1nPV8tqMUsDwyWIPWBaiaUdV8LHikhDPnBdcjxvQDFnWAMB2I46EMLs9Jv+BMqGoLsMacQ51T+TJZf+nfzscmXMyeRhbgyJw97ycMqNJ1n0nzNxzoUUclCZrX25dI1JN4Kw6Fu1ZiufasOuH8jARjk2meUCbnkkg26zjusu6P1AZXNQAEew1lnTImOLxaRuj5y1OphFjUin/V+cz6oPrBg4eUp7sroPpLGy7Y7aTbL/vQA9uE3IdR2NrwQQ986+f+6xsO8nqcewhjeMCCEfMDPiUDH2nn8YRj8HDw45122COHrA4rNn8SBFxdvlIdu0f+bzN1OsSTZITMhEhSZXSYdbs2AIuBl+QVazkPBxzlYZI9MVI8wOlryaz4LEYLxgsGEYfLQwGOhihhCwEwkPHkII+BwX+TlQ/DBgkYBzmHJ979J6qdZ1AqKRfMrGuiIv+a2K8CjhjJE4eIwYSHVwdmswiuDa8CAIMntfkIA0gHoiVwA6SIgWkyCaRZNgIH5AMkY5AErNNXZVVzYFJ7VZ9XpyLHqqc/oMx2nL/P3wTDDGzMteoZAKo1TGkz36GOH3FDHOAAErO8AkaXOsiTSIr+DIsEYK9xDvjtszYGykYWgFfGo+PlzHDDpLx2iR/m033FC4d5TPZocxl6FhsXyS+DjeC5gkeafgmEWWcGZtR43jCHBi4GJGGpbNDsmMWAVeYPzAGGC3My2U/1N322To4CW48H7+OsgZUe6V2dKQVm/e+wFBjjS+3SSvfKhpj5HqO0CzLgeBKUYAh73JFna04isR9wUzBkXA+zaJZPTMDEL9aJUHBqSSUgfOR9fDZxsZGvI6XktWNdbTCzZpBZJnHTtTMdE88KhzGqBX2GNh465jpOG+ZfDUWuyYj2mROjGjC5m2/DgMbZMHVUeapJAlZHV9ozyaeYJ7u2BxBEfiiVhebWjlXl7lYWeFCdZTPgL8qBlFQKY+0YPgAOoG5Y1MihqSccxtgKBH0XB4TpWbezjpTMscYBBiAKXIxTiz4pO2TUxRXUdyhNYEe/lLKjEko+69h5DGvN4653A3iFQRS8c42ESaS0UIEvCgYyoJO4rX3P7x0XEuZ4TYwhznVpd1i1JJSJg49QhdRA7ZilJmQcjPyjvx0vDLDXd+mvrrmwVo3NjpMRsNp+Ze6wryR5EICV9Z0+9VoQu8XvMFuoSzhzmumb+zp2VOcD94tTMLJ9xvJE7CZtCpuqjK3a63Gy4OQhtwIgmEy9zdrsezIXXCP1S6tuXLvV6zjxv1FkjLNIWlrOHINQkgRRgo3xUVvyzHHSwsYZdGp/Ikb60cmT3R7uC+tlR5XGOY6SgHbu03ItdpwRCqHPdhzo296v4HPN7LNZcT4acPssnFAI78FLTDLfLbuaHAmJ0WSdE18aFVKkzB4LWE6D8ZbIynnUREXde1rHl/VE3XPLiu08znrtOd94ZjskmMc4qcdR2LhcmFMqDTC3cAgETEcOTac4my62hxnmrLOsr/Sjc1NovMq60k+2S2S/eO5oDqHKYgxJJlhJsPcCgcmEFWSviGxYZ4/mgxMkWlqMNLiyX+bjjL3Ot1evlCxQ0wFGFfUQ8+Hjj5/qeEIx8OXBP/gff2XDBV0I28+96IFtQu7FMGyNWPfAT/zsr9mHf6JMhKdnpF+H4czBc6B4UzLpUlKF91yzUgcBm7xr0TmOMHGBHIbxRGrz16EA02GAZA98YhwNRsk+yOauw/C1YnbMBNljLAmmjKJ32vBr3NiYxxB0llHS1XNICJBJunX7VgyOJlXiHpYpmw0ExCT+y/GFNgby0wevDJ+PVUYHoA0L6WQoZvZikNBGJ8VBOudM+LZSJx4Vw2dhEMukYeBUHlUjwgf7GHox9mLc1rCqR50svItxGAP2ziTIsLwSSZQMqxoL/Ukef/r9riROXLOMFqCr8U3EpnE4YqRdXEQG7TIKlJ5QWwJmPkzW0WRIZYXCQOBNXuKPdmOD2aDO5l8NEBiGGoiO24OthNEappk+YIyXGo3DLhl0Cfjg9GDsScDk72IIR67ppE/DXpZdqESt3m6DmGGSyzBgAef3JUlGmR2zavaeLFJijOYCwib9Yr4szGTYMbMSBsOtvefL+Dn62sVwzRs1KOHVw1wvtW6dUZg5Mt83uFEhe4zctofLLLFaWXNmeGRp79jL6Sc+W2O7YwbwqkFaJ06BdH8W4Fmyp2tcXWKMJVkayV/chnEefal56DGHqSZrL4zTrsTDIj8OQAtTU9BsJ8UAfxvew8yxH+RZ6JuARBvDqAnWY0s2aa3dJPLRmLm8UKSVzCPPCYA4CeC0n6F8SKmQSbo19RPjGAlgZQArGV76rM6HtKXgn3XPK8A0YIM2NyN64hDD5qzZdkAXrzLfl9TsnD7r9elvxr/ZdlkvZXtQgZwrQ3n2qqX2LRupGUbt2XdwJOhxwvAh0Y40N0AyP8l6jTPSbTPjmT2edhMr7drZ+m8D8AFtIc4DVJxzQGvbTrSROzM/+E6TxPnMEPPUmEwnTpv9NeuHjLVLwqIC1a4f2tm4wa6rgpG7kzndAMj1UnGYEb87tUi95tVarQ3UNwFl7PlSAgnsXuk5rZSZxED0PedH2EVPG8cBM7fMmOEE0PkRAJTnYMVev5m4cmI0h3kLkNR8nD2Q63UO1LmVGq2Jwf0wy/0CROso6NqmffQZmeb5W52Tdf54fPU+4xGVFPtbnsfrzXt1zuSwxJFAB2QGnNtBNmC7a4X3U2M6/bHeO7r3s29xT/YNZnjbzNQpK8/3fMZprVltIHsBOfGVnBEnUhzhpCmjasZ2nCyR/8bp1vXVdeo9X3Pd7OwovEg5dX/KL3GPQ83X5ovIPNJ695oLwMUJTiwpTo2w04DqhAe4fjyJGKkXL8BJnycp10jfcZKK+U/eDZzGSqr00ceuN3v6Smztl9g5hwfPXjw/ePL0xIothun//p+3Oqpd59vP/eiBDajuxzhsrVj1wLd+5ts3GIf3dUAA2lJ6A6mYUtWTTAAPok5rEkEY8GhzN9gRKOQg4oByoWsBKTZ/DGiDBP2RGFAOF7zTHMKwcQ9U3gav7BV1y+zxj0SUg9fJNnQA8D2uVcMGpS/tuX8fQxVPJDIseWqJN9K/HKCS8FAHk+Qv8nQ2TrXyJoB2AEKMqodOroCUEVCbpDPIcqktyLPCuGLkXYtVSgxX0t7n91WckfqCw/H+8UP/bLmSgtWCC/fLANd6lWt0EdNjY3PGhX6F2YSBwsiAWQgb/MbMAodjWF2ZiZIVIRX0gY1RNEZAjF0AfQwKG7g6hNNXrQ8bQyJSYjLlJl6Sl41F6z0BRYlhow941bCKJDGGVpnVnQE30mRfyxlS1+AgDFzYqDAeToBjYhBjPwZgjMYALdhoP9MYy8jOYLaImcYw4uXPmamMOLOslicqo23HB78tQKMOGCS4w70NKI8xFZYo4MaGzTzrWnIJUC3ojnQ1BhOvStLqrLF8Vi/6DRkz12y7C2BhLjs3dnMEg37kvEksElaEZ2TOu/+R2WJAD0itA6Ft3jGNnvZLiZeO9wz80Njps9R7BNiwruTEGZkgbJwaaWDYRFzpWZKQ5foBHMyjgFfP8VEiFLxfOUFZGOvKQu24MhO5JC8KsxqAbkNVz2vniT6Z0lfJ4kt7PLdwNHReqoQRhmqzQi9sTgx3bFb2jgDi7GndN8oQ4RQqi8saT/3o1PG1bHFCDcrWxJhO6RQrFXA8zTw3K6Yu6XjaSLaTLGqAgjD60xJYAxnYO7LQRp7Lfd5O7eCub66PUsVGvp6JONWyc+wVjSvl8+xxBrQkUbPD8K5DIGh3Y/3IqNuSYQYZGj/3h/YB9krGEwOefcZx0nTevLheQQHM3rH20+57SdiGYzB7Z5kzz58BXs+ePdv1d/MHdC3U8eK5T7kP9e+Rxo9OTc1hnh3nDoxbErzZqcW4EQ/sj1D6S2EomnlIUc2Uqz2UEPE4UI6LOafvnwvQ0gbaTYyny5c4w3j2Sdbb5QXZa8XiGrgkhGZhGRNL3PWdfU+f1IZXuajX2uxj2feyR8VxsNTD7Rzq/pKs+qnjvKzvMJeMhx3KOJC8rwa8N3eEa15bOp+4eJxNgMcL5X7oOWJ2VXOC89AMJgDVSp2Mb8eL9vNZP7PmbPbeKHTqSKF9/B2VUIHohewArunapJZFJ77Z57lDiapcqMMqCa0aV8t9d/uPxhkWuqEUV7oe6gHHRVP73TJtvh8m1c+uNqFowoZhXZ+dXui/KYdU0Mk4xiHzQCCUWO/0Dc9PXoKEwlhKrzlRZQbODM7LC3Iw3EG1pZhvZYY+VdKxr33tqxoPwPitjVHd7RjbL/vSAxtQ3ZeR2Nqx64Fv/tR/dXNXRhD1P5F4wjhFQnch+ZTqnOqgeHAfedly+NorOwdy5UfEfdhQwniUUYQklYO9h3LlXrAWHEp4529uY/yRwTceVEBH4pne7CS7mL7go0ieiAGhfbTz9sEXn7/YyY7M7vC3AXcxthLXF0loU85jfJPUiGy7KqcyBjje9qdPngqsJ+4r2RrJQhn5G+AhUrBY1chW8dw6Rs+HXgzMeKyTETNAJ97yJhPBoPIBDtszxvxbYtQ4MKeObOSVarPazkGPUcB1cSLkuZLJlr68Efi0fMsBl0tMcEpdyFAdGRKfcb9p5A369HEb03omG1YwsvOzbNcifevWtdSbs6GFoarvVO75gWcflmyYVktIMQ01xvGkB0zQkTXECzBNEesVzJp4VXqjnnlnhh1G1RaCPxdZVsB7rh0Jb2Kv/JmyQTCzA2Ry3WTpdTKYuV49/2UfnLXTpHqMpjKxBYoGEgMOMY6TKTheeuZCQEqcDsxJAx5kjjbWA9jLmsRAXd4La5Hnd3IarkmclhM2BVjtErxM4qI+qx9+nmmdqTqJXUnOxaIAACAASURBVMKO9xXe+//HmGaMp9RFSj4EXAPsb8vQ6voOkExUN5lGwwvTV5kjdUwAVPnODrhp3dUwz/PEeE8Ro7zKTMVIjmydP3tOwKRpTRnseE4nGQzPHsYLI1ggyyW1kiyuzH6MabGF2jtg48oyrmWMnlNGsHmOOC7ARAEAvPrsi2Qw8lBeZajzbEvis2afbt+Q+boxcBjs7BNWeeh/AbbZK9kTWs8YZwHhA3EQJust4MSSVKSZltBP3WbSvno8CrjDTDm+XP0CAEtiGhwdMvhx9g2bTWezX76Vo9ESTUs/kaYnDhxDnnkZdiv3KEDOAGpeTCxpQHKypjsjt2tr0rZm9k7saMe8wD3AYsob6dN1Ct5zJuE4viwZlQMn2eAjkeZlB4vnZvY+zo7LS4E077+EQAR0o0jxWGoO4xjw/ua5mHH0nHatVYCLKf+cK+yd1DNlr+b3cUx07rht2ot3c3vmVOIr4+jjM5yXvMIczt5kBjhj3P2sji07F5m33tOyNgjLidKJfYFzg/Cc7O+0j/02zi3O9Do8qRmeMljJkrwq62TnxC2vMc9VqRK850vl0TWdPSBOjOdKMISq4vtVfsx9qjYyRyvN5WfnRmKk07dWkExegZb8Ys7RF55zTlaXWGWyrHfvou+e6Nx2BmM90zrUB7YcxQB7Hecgz+D7ea2xB8kBi1PCTqyokwDpr1VGhrYDcPnu8XES8t3GgY+qa1QlcSiyX6F6UNI0s9QJk4rChnwTSK/vyFZ5ZWBLeRpCbm7J9jmUjP8f/k9/Y8MFnvXba196YJuQ+zISWzt2PfATP/urN/coYs4BLuYEoApQs2EgL+ITFbY+Vc2vjz966kM9xecTM0MWRRscADKxFvXCvlaRchKZRLaTOJ4c2qjqyMinTHzIh8VSfPTRk4PPP/vMBlNL2RC/yAFR2RyyGV3Mh2FT/F/LeEYC/OrVaeKlSPqEMQpQ1o0qHyroqPFuudHErT558pHkzufjwdWhRO1XHUQAPEu0kCrr8zEmImeNgRpDzEzIGKQ7VnAM+TKqPDPP73T7SHUHOdW7zrWQ18GEhL2CReHeAvqT+TLsRGpA1gAj1tOGm9rjMRlGlevTFoxBvLrIkVr3tN+3gTPxUJzAfJY2OF4OMATQ0zVgHBzLOewVpXUqXVtL2GhTmZHvfT6+S1ub3bmskWOdV7UBGzdFH5Vl6HyiD8240rcJzAwYHdDRbLO9tz83IKIAtyCj/d4F4M8C9gCSY6C1nwxQMNucOTn/+n2MkzJU/rzZ2iRDavZlDEwMpxpbMCi02e3GgLMxGkO17G2vH2dGahm2vmrYBubBUqOSe3e+hlE1/PZ8qOy+YKjsRNidMb4BewOUCxjLHHYuIZ1l/tnQUtvtTGLea6x2Esl5fuxcnAUGPRh/wxSWYYkzLOCLecuc7307L2k3JZP6ubQv85o9gDXKZw269CA29GVAd7wSlBdDvetlMcIH4BpkRGUBm0qfpi/DfH4wPzwGMd55LfMzYIj/Lgtbx0SZ1DpVApq0l8i4ZY0lC3pi9bgufRsQjMQ0MfuAia6zgDT1+SSBKXv1hvj4Af73XHIjwJk4W2qpxkEmhmpKfHUc2AfN8qMo0Vjye1UBHX9iBnkOAINBlpjXgromn+vY4DwgljBMY+SovDpnUUDgGFwcRpHS1nnV9xn7xwpDIfygrGzrCFfmyf7Y319LYdLs1870PAnHaAP9y/0BH/zOdxzbKpDqv6l9PDfPRLIjHDKJMUblE9bNfYHzyHHAOAJgYlPjmn/Zk3TeSC7afZ4x5/1KnztX67ToT5QsYeLjQKHNSxbfqVc65wVzouCZfnXfyJmARLXAeO0c+F7nD+uH9nsukFzKao5cB+av+yT7kd+v48PrOooAy+L1/9PTU1xV/tyu7SNBj8P1/jipxcQqcWHimONMqaOk64N53hq8D3S+8D5xoryePHkysmyFAylvRPZ7OYyVo4I9Lc+IFDvJEdlTmxQpz5V5Qr4JyuvhzHYMu87Wc+enQPKtPc3hR1mbrEPO+mRnJj494UaUcyMJGaoyzkXmxZlCpQghAqTCkKI+M6B+x7mJY/HBwUvFqBJWe0uhSjCqdzzflHDsHdnAD1We5tc2XLDbbbdf9qEHtgm5D6OwteGDHviTP6c6qqTGXwHV1CkjTpC4Dsz3yGWR/4QRE4hE9jmxOD6Ih5yxlBfPJ4Y9HtMx/mPQSKajhEcsBOKifPjJmxkQ8s4Gytpr7sPIEsAYqGE7nTlIbTjUgXl+8PzZc3tKSQfvNut65zpA0s4YnTWCIlGT4TbJH6hlGGZYBdvlkcVoCQANKILNxBDkGg8fPJK3+LmBCH+L8Rajle/Uwxtglvs4XtfGTuJr1yCJ3wt226c1am/BQoG1HFdF8fJ41OlDAKX7f8rUJPYyAIqsqs7WPAaJE1CZiYhkEtkwxhOGFn1tUCUjCUOu3nazqSP1rRFSowC5U42hAkXasR6z/r3GWsfdpBSGJNLrSXzBRGyfhNUNEOfVMSsYtUHPsw2TZgPSrMYimSubkQus2b4wJ73f9147ReTVT2bYKu1aDNHglhhFleOtATDzqtcOOzJxxnpOnDmAx+SPxjCM48ZG4yyaJujguxnrddKUxAaHAQnjUSM48jRYkjBU90kMJoOWV43SjlNBZ5wusPUfJibiOzsg63FKX9jBJKO0sm8n23IR+xi+ddrUqeCENwNUsybi6OmYWvo7QKPgbs24ll0i0ZTX4CQy8XM4O6/2JL13IQmdY8iH8VnYvEVino0u8u3M5byTMWQs5ZAbUGWZ/Ap8GEQPW8mzeX7oJ5+Bhel4Zh4E4AZwxoFUySRyepx/63XRtVZgnvFqyaewvAVi67WQ+a2kbRrvlhKDqWzbicllsYvXNMvJ/l21w5FiVqvy+ADYMB+G6fV4aJ2wt9dx0rFxJl3d94GMbJ6Za6VfMlcYEzKi4zCsZJs5yz/vEfTb9+yVgI62r2EeZYALaOokY4027n0H9JCaKvlc1+J6zzlGqmxwHykzjtSCZzvLYL40L+pscsiInQYpIZNyO3FCkCjQjqVhjXE4LfdSl8MME0s+65r7HqkvW3s390vsqms/z7ppEqKA+fR52wig4pzjb4v0OXLV7CORLuPQsWNinrdOhvVcZu89ElijzWWfecY8Q/Ya96n2Gcdias4W6GV8k8wwoh3iL1XmR05iPgdI40VIj1cbawTQOKoX+oFnrnIm+0HOszjocJSSFXucbNM3PR+5pteW1v4bZ5hmB0iJJ/ZS+vaREjfStw0HqJOYnw9P7rsWPOwo7SejMNl3CS8KYL/RWajaqWQ1VnscXqNnS2x+YnKZG4Q6UV+ZkBIcYJyhMPU4g1l/yIpvy3EHCL1SOb1jqdBSf1p7goD1xQUxuCmNQ1bgd4qlPhZQ/a2/+9c3XJBteXvtSQ9sE3JPBmJrxtIDMKq3tfEeUUsVRlUH1+vL1walN2I/YVSvVVM0sTDJ2MchceKsiGFUeb189dwHag3NI0mBv/Od77gUjOun6iB3KncByZYq8WGkAzQgIhkhiWeFFQ2AupCX/r5ihIj/ScILGw86ZN++RZb17uDly5c+RFyeQNd+pzZzoBEzGvYOViWlEyiwjffcsjHiYpEbyxuLFzuMwn2B35cfMKVkLEyJjSUGB+OnbGAOWgFoMTqA2SRUWmqOcvAXAHPowVNTVoI24XHlxTNxcFruBQ430OQZY0zw97Id9drzPGVlDI51CJLev8Z92CwMyLB1GJqRDDfmiDISqSfIgetxNIslQ2OyC6+Zthr83KvsaZwGOCSW+q11DNDuglieu576gsSAdJJ9rJMERUKGAcKr1yhQhtmgfMX61fstoGaMSAEmnon+qoHO83B9S0DtmMlnnGUYlcCAPK6/ZiRwXPD8NZ5qZNEuDJYaqL1XjKs8A/F5renbZFQ1FpGBxaDMmPOKob5k5KUPKTtTg77rrUw+a6bxb03s0zEqSA24Qg47PWd2pTHAi1y87FuBHXMRcBCDPawL/cQ4dHzigAgAL6i1FNty+2TnbqIws5WTfKiGsI1wZ0UtgNS8MHuV+ORKCom1LnPJ+wbnMiBJvgIbaumfwWTm4jpDd8MZ+F4AeOa7ZY5WF2R/KDhfA/bOBT+7xiZGfcqZLH2QkkY7g1/375yNRDXOrGYEbuzmMt4oQcLGsw8UPNEO9izCDDyGzE9KEDEw8ywdY9rfGMRj5p7mEE6MlJ9Z9hHaVWarUlWzUQbvYaHc68PS9jmI47t24puwT8k0HBDlazq7bKScjBn3rrOQZ2pdTQBYM72zRnIuhFkuS+x6lrpmS5cVtBY4Niu3x0bOyGZbz/1aW1rAUvsnZ033Qs4Wrxu1m/2QeUNf1HGAU7Llk3wtSekNIlk7Vpakj9hro7ihpJieU/vlaz1jQWL7tWPD3kF/+fyCdXMYStZFn23t7KyTqWsFMNW5FYfHhDrgpJu/8f7aqVc2OXNZ7N5RzgH2oLKZbN92XOp8rSMLOXnPq5wVKdHCGqkiiDbDDpKhPo6EURRonhHzTFmkhv3g2HIZN82vnBvJ4Jx9t3V31UKH1CQrP6/+PXupxkjZd1NqiP0iKoQ49RJO4bPeioSc02bALe84OPjKxx8LzOrc133TLtkCAvk4ZDjz7YSx0+TQjKszrMs5z30pJcNcBlxyPbJJ9xqcC7TpkWwkar0T/8o6saP7hj5RZYFz3UfXu7xS1t8L5rpCjgTq2adgX//xr2/JlOZU2n7sSQ9sQHVPBmJrxtIDMKouI0MRbJi8MUidzECb8y0dXF/ay5qyEyningPb3vsxbpBOmSG1DJVC91dOUABbxEbPd9js8dBaiqP7caC4hqhlbvkcGXkxPDg42OhPJZ2BSolnHwCLkSCJjzb9XcKMncFBfFyYIA53jLoczjEUymDYSK1hhkdWCTTSvgduc73wLjAP+2rQkeXLM9K+AtWCP2qxuaSEPoMXmbggZz+c5E0uZK7D/q2kRRgarpuI5YwXnVqjyB39jGEr3gA8x+vc/qOv8y/GV6WYtNMZhGxAxqgJy5BYTco7hP1qwXIMhLA+YSkSY9akHbcc27vKaouseNiJtRFfZqPvJclFZOPgrjC4JK2K42HHwBHDo7+npupSQ5GxDWvVeKmAE39P/2CReMy+yhog93OdQX2PP4fxPpEs6+ODFy9euD8LusPcRMbruFHu52yv6pORw9XYtSFstCRDSywiz+TYTrcZQ2uJ89wxlxhKdoKM9HEypKaPYlxFRifAN7VZc481o7nE5LovBbprhHrdjTHG95q8zG9qvtdJ0j6KMRfg1HsAJlyP0M6CjFdZ2rKBNlyd5TkOD4+1WexIe8su0ofEd1eCaOzn8ZpyKThMVrGcsFFtR+eYM4QCliaGNPMyBjNjRfekXNbE8zFPJh4PIzlAK4YhALZtC/hstuewv5Yv6uVs48zpyQZeVq4G+8KgZi1Vush3c4+RcA/rHMM6+xj3rVS9SV8yVmEXU9sxmbkLCLkuMkTmWMcKlpJ+7H+DT13/0eBA4znj0LZjcJNB2aWgfI+y0klAtWMpAQ3jqAM08uo86bwp8AFk8vvTp481D7WfHaRcCcZ6AR7P5WzPA25RvuA4ZF74b7qfawrrH8/4+PEjr+tbAoKXMvTdvx6TZr4NKGeM2XsZI5xazD2rMSZhmaNO1e9cc3ESMGffCVCQrZjkX4CgMHqwXbyBY+QxDlEkrZOEy2y4s7gCdGDMkQ7jzNPZJ3BF+wssUeJQziRxm5qTOitfvnwhMHTiNnZ90x9dNwZqJNZCGTDUfnMalEVFjdDaqdlvExcNeC7DXkeV20ksr9rZsco8SXmvMr5W/uhdzqc4g+ljzpc4S3kxr5LTgDwVkbj3DOTvzCWelb0d5pS+BCzinMoeUmdj9rcnMJQ6/83yqi0XcnzbkeEzaclrwLOG3ef8UU10faeMOv3a2uE4u1FT1DH+5mq1lxmwTtIp7Q/YBAXJLkkzMa5WW+mzee57B68kX36rcT45eez7M1d5ZjtmzJsGSMbhAot8efDR4ye7dcSZCYhlrnG+Xl+TFC51Ut8ItDr+2s5B5Mbk3FAMsubXPTnwv+/7v+rybDzfb/29v7Lhgm4628+96IFtQu7FMGyNWPfAj/3kL988lHQGVpXSHxiSPkwcU3Tk8jTUDIud7WPfIA2jtfFEHCBXb+IFx9DisOCXGGupb2nQZW/8jeJdP3ISFHtjxYDyGe51Is8k8WLx5EZSZ8NRbTtXLCnsG2yqEw3pDCBNPODy3r0crCePcogmqyGJZ2Kccm/a6kNZ10MGhPFCmR0YIoyQhzo0MHSJj8GrShwO9jXYJQZeQCKHb7zIyYzcQx2JNN5ejCMOztw3zENqB8YjTZua1dWHsum0tN/9OPImvPDcA4ku8ZxmSzBEBpxg1GGwYVSZeRSwhWmhvBAvy/dgzvQZ+jYybY2d47YyHgUgjZ0EvAMyMMzWfWa2Zoxs96GNFxJUTB3O6dcAjEjYCjb4PRkQM868MIbMvo1BVKAWNiwMfWuVZk7pjmZAZZwBUqYNBiSAkR0QstDc3yexBsYV/ck/xjpGX8FwGDHX65RR4Xwuk7SIZ6tHP0Yl0vbEJ7vfmIE4GIjjclsj1awckrlbpslglqyd9DsUxvSd59QAET8PIJi56MyXizFrIC+jKOA67KZZzgFEKQMRQ58kRkmKEnBZlqpAtAatY66INx81xHLdJV7WbDgGm+ZKpZvup9V31oxtyHWYQVieMBlcvwm56iiAJVob2/QHwKuAbA2qLfljvoxM034d/cOA5PkJH2DuV/4c5njq6M6cLBPOfeJgy3jS4Uhj6yyx00NzrCB36TMcdMMmD6MaxjZGNj89p/VejWyzbXr2Gr2REBM6ASi82SV8KQPImmN9sZ95qg9bVOeObwAAkeOgYNcMr2XYAbu8nBFZz5/YUwBMQXkSKjUOvJ+vk4h+JSaReVrnz/hO3CaAAiAMZU0zwru2J2oPx+XJ+UK5lBXYKTNbppo5wf5aRYefw6WC3nmvJaShjkT2X/qvSggytr5nw3c/y9knx1zArdai+j0xq3GkNjlZYlITM0jwCiDx5FFiZA2ucO4hBVU7+Fz6B3AcJx5rjnOH++JEYV5VCUGosNfqnHd3pBixysjxmMmmjOOGV9UEfe46QnYOOCf1CZh3zelxKMTBGsCJ07XzsnPN+7PP13mGcSQzgbxnMYCZTH42znFePr88b6nNzDpCPp+166zGrumbcSHRFcDaQBeQ78SCJDskm3Uy/EZ5YvdV9kZ9/pH6GeBn2TRrlH1r1ofntsMOWH/spTkHcERxvyaOqwqBvmymb+TrqIgObpKTIXkYlORrHEeUQAJ0n+ozJGh8rLroJFN6JOBsubGaGbCbTN2oRKwkm/XD9RqTzRykG+PwIeZAzk/ZFHHkxakbZQb15e/JIfpMzg/UWTjQsRM0v/W5ayV+wqHw8qWArOJUOfvp82OFQFF54Df/zi9uuCAb3Pbakx7YJuSeDMTWjKUH/oP/+K/fuHaqDufHSl5gaRneXx0yHyvR0TsdAtQnrZEPjsCjjnHF5zAIODxIdhDgozgNsVkcgrCTgDW8jN64dS2+/0TgixgiJ5rR4XNxcea/c7A8nLqjSVgQJg82C4ODOms+RMWonp3Jo38PdlfyHV0DaRLe3gtlK3b2Rz3PlZJm8Orhn0MVZoOslkkyhGyr9Qk5/F69PLPRwYFFavnbim3KoRlQUsML0NXEIimFEWM1rErkpjYAZSyWGSXRCG3m2jy7ZVyylvg7z1sDmPtwmOZeyQbKgdjrxFitfJG09xc2WC7VP4xlDWaMShgW4nfpe5Jm0T4bEMOyxfiKEc8Y89/UT1xkjjHSbfyOgV7QgREQQyqfwWDB6DTAUNsD+MJmM34weYwNlk8N/F4Layk1dcPmxqOfWGGzbS4rIaOGfsCwUh/1uzsQtIOphKiuy4ngySZ2rgwFwCEMHQYMDD/Pdq8G3mqcDchhpvyMKctgIxqwZKlpQHflZ5VVtn8LZiurtdFIHdsBOAU1XMfGF/FR+oxBnz4TliORWQV/Kb+Qfqc9ibXKmNXA5butPVnQtQOIkwSpc3kNvGq05TvJmMt1nPMUcKR7NDlXpd01pnP9OADKoFUiy3Oy5m6LRSsrXHDH35D71jjdgb95ZvqftUQsJaECYd51E2fAzTzIHNScmbhwJwmyA6Oqihjslt/bhk+2Z1iivI/zivWN4YkiAun6kj224J82N7a2YKyOK97v3A+7FSa2+08dXefnp+6j3bzVNVlfAWiRdsZRFKdbWMSA0YID779mrfN+GUUcgL4P/ySXrDMhipTG/C5llujiKAqI0V4yc3f+2umnfQM2ipg6YjupeZoyXWG+64yJIwb2Xsb61Dc1gydpado6tXD1PfbY22RjtuGf66yBNPfv/CJ78ZLtPaqfAhrK+tjR5YyxMLcpd8MrjCcO1/tKoHTh/Y09m1fvxe8NqyBGNSqJzBv6nblC9lgcKY3vJxyljog4DJIkiOdwiIzmMon5POcnl0D3yc6jKgaS+Td90/VZMNt5bfbZDH6cePRNHKbph+/93gd9p3nAM/MMve7aEdA5wZwxiBtg6/125bh4oEy1UfIkBtxrVv1Jn3QP5D0Y8CSBe5+EWGb30+51O9uWJkEzkB1nh+e8rpEMxpU940SYc6OZl2fd83mcIMyxnh09y4hPtaKIPXqeLeXlkkn7Ht/TvGE+EvLEM+M04ezkGqjAEp6ktaxpgQOInA5xiEShwd9fvz6TXfNIc+muwxCi1Eh86pGY+bOzNwcvXkrWf0+OdX2GJExc8P/47zag6smxvfamBzagujdDsTWkPfBjP/lLN3gVD8R0HOtAP5TXENaSDfiYumHEesAe6gDCE2rQoo2WwwmPLkaADy559mOwJYESbBtAtfEdGAwcBg8eHtnzeDPlHQ4VO+P6qjoQkK49kKex7EwO3DCUSQOfzKPEkOCZdIFue3BzsABUbTz60I+H/bUOlRp+BXrO5mc5qxIpPH0yzBhAITVciXvl2m+IhZ0apjHIUragTEj6kBT8OowGyCKHSruTVAXskxjISNRuy6tKH8YIDSjB2l4DDLzxyf4IKFCBcR2gMNytxcqhXMcBxrQdwnIwvFY/+sAew8dG6AAexulQRgUe/xo763qwHMDItDAQ3o/hXhBVgFLjgmyJtInkEpXwGjSRpEftrtEVwBUA4bqb87LHf158BmbLzyAAhdGMpztSW4E1OyqS9KPAvQZbAd3NGFQejfGOI6utMchPDM8YxAGwAWeRncP0szm3PE3ZiyZgwqCILDhZls2A6JnKhHBLOx3cSIyZZgCe+rY7MFsZ6WSq1f0bH11w5uzCZm5jeNsIn7jLZf4uCYp878mkW7bIoAXgp/m1Y7S0FsqWMU6MdQ3MD8ZC3y1gJIMJMXBNFtVxW+R5KXuBEUiccxjQJL2B+cbwtIE3TpEat32Ogij6ssA8/Th9gHEOgLcjATBSxk8gROuQNQZjw75S9hygWiCcRGwBqHe1xiJ3DiN+144f+jZlJHzfqZXrJGpma2TgT/mczi0AA0PCMwRANLvxKE30Pv1fWSygByBEuS+ccZmL+T6gqomTeB95ZOSeme9MJsaXtRBmKd/fzRW3g79jDGvvI57Zew4qjTxr5k9K+hTMVkbKHcw0ObYubCffJ2srrwJsrk/5ni+VAIbnijMm7DsSWJ4Lox9AyzwIE5U11n5Dsh/p7M30q5LE+SFTOqyx3rQtctIm+6GEDt4IxinyYNYH4+Ia06xDlUpJhmvJMR3HWEdZxsp9oD2a54H1pE9daok1rSbed73OzPss4cj0PV+sPiA2O4n5cJKunTmON55xZT+NQzYJiXjtkmv5zEJ5obMBJxfKB++fcaR4tO19Wfawrk/HqdsJGrDK+ioYz568xJmHlQ5Qb8wyoOxCjtA6K9LXcQjyfcA14+WzE0bXtdTjAPH+bGddSvJ0vuLg4V7Mm+59fj7A/ax3Z/vl/LPyJg7uKmQcajHOC8J1+J6l+GZzl1q+AbdTxgaZNW0ZxyJ2gJ1dhOOQiZmwjHmmtpudHQBpZtwyehxijIOSnGku3hcodWk5nNMugXOdLNDaW6qGgvW1Y8ZzDkcMgPid7RaXsLGiS/uO+2kUHy7DRWke1pjA7WvmuBw8xyfOqXGXZGf68G/8N39+wwU9gLafe9ED24Tci2HYGrHugW/+J790Q+IhgB2nChmAnfxFhxIgCTb1xcvnAoEPDeI4CEgogIHGpk8yIjOQBrEycji4NNPJoldDu3EsGBIkGeAA5VoPZRABLtnQE58a1otzG2BWlgF7Ioc4CZHE7iCFkkSZ95qt13Ir1TuzkYBcWZ+5FBjsK2BLhx5SKQwLH+iHArk8+5QHsWzy4OCLL577ma51YzyitJ//7ufKftWgwqvMF2vA1Tjyc0x80dUV/ZHDn3usGTYO7xrvTVZFvUQMKA7uGip8t4CZtvB+gBeHfDy5SF55PkB9Px+mMmn83wIiBty+FSCsUZdMyJHB3dY4YuwAULg/z4tX+hJwOkZ6gLUObP0dIBnDBhAXZoj/5tB3shxYLs0t7oFRwu+RRUfiitcbputSfUQyLICjk2romQJ6iFFM2Qik4wXiZRla3zOxpUtSHu4f0EWdwxh7lmDrFaPPvw0zuooLNYhNxkcjTz0XfbVmBPienTaaQwHMAavOJGvDLHK91JmM5KssdbM0VwrdfmDtpO8ya3mWxsthWNXwzLyLA6eJW8LgYQzKiaF7AtxevkTRMGwAjgil8vL8ISYc444kRl5vAV2Nuy7g5acB1Mi+Pea6B+OX7KBJRINDimvXoGV+X6m/AYeM+T2x/DwS43ZJ/LWcTSS26fxEz1sVR1QPpk78d5g5HFg8r/vJ2XoA8BiMAMXEDRcwFlwFIEeeyn5GRtw3MiyPXOswjEZ/WwAAIABJREFUDB3rZ0kqtYAFwE+BYQF0HDFTkkN9jdS1Y4/Rvjg3Mo94Pj7PeBZYev/AwTdhCMvcQPqcGrSJh88c5hXwlGsyP1waRc+OUY38NFnVkboTtjEySlhMrSWezXvTvLhGGX6iuQ20LXvN2NMfMLGRw2adlDUzW4ZxrWdoySWu91psaQF053fLUfE++zzx4igtOtcKmN/rmXF2wpwVRHVvTb8vmakz51lDzFvF/Cnuz2oD5uTEerNwCFMpa8kYlJVtIiD6jv3xrpQt3LtzH7DGc+3Wrp4dFhHgm0zHw4BrnqPGaIynlTfadwm9IOOx90cn37txeZVnz56tHFotL5UB4d6LAzTgmlwPfNdnqp5znQmfMeJvdbaxr7i0i/qvpX/igAs4bJjD+bnmgkq80S9X3hOTO4FntVJHbSmzaqeNWf20L/sQ5+6F7QHWOsonO6+Yk65Hfv/g88+f+XPsO+yxfJe5/8G6mb2kSpYmNozji7W9OEeaC4N+6L7Ic8YhkX2H52MOMM7kIuh8szpAbUG8w3xp8i5sgguVpdk51+XIo/2cy2b9R6HB9Q9u6UxGmDzrEDBLnCvPw5piXCP3JsQoCiUqGtShTn4G7uu5opjaV6fK2XHGvZVcUv1FG1Ao/Pqv/qcbLtjtUNsv+9AD24Tch1HY2vBBD/zxP/uf38DgEVdqNlD/8IjiQWfTPVIdMWqXYiSQgIBDAQ83oMfGsjZ3Nm4AEED3/EwHmRNpkEo+3kUOxiSyiPSOZBpIUZHupTg2WRiPnC0QY4hN3kyQk+1I2qpDEgCErBWZK4mGMDwpF1N5MAev43Aw2nR4YYSQFIhXAATGLU0gTpMYGgzoOzbs7VG2EY7x+k7XDaMKUH0D6zkGY8FH5XdJxBNvM7FhMbJiEPAzRk9kZhjWlRAHmGCwxlCKRHGR9Tk2S9fk2ejb1ixszFaNkRjlKQGS+KYkHAKIYLRykAPEm4gEsEdJlOu3gF8AYeJca7AAEA0ijZRiADsbrp8nYKAspuW8qhdXuWk84WHcIQqahMeGoGWHxGCRpAIJVuSTtCsxpmRWpggSDPn1wb/5B/4NO0Z+97u/d/DZp8+k6guLYqMJDINBYelu2Kwa8gvoSIxrAA79A6OW7RfbCzYxoJq4qCTrqUGWUjGTEZa5M6CTOKPK7HrPOhcyL5JxlL814yZzMsCrGWVxliwS8iQGizSxz9DPO1mOYaFFDTO3lvJAld/VeWKgqvGpRLxJhTr/bbwb+8lQ1zrJmAQMrtsYtW3a3HZzDztTcARY/hYmroCWecncqlFaSWzZTPrGhj7riNgugxCSNYXxI8q2MsmuZ9dH9ViUZWKeDhMPy6PxZ9xgJZ3syu0Jw1LHgRNWzdgALK8nUzAtYf0VFNUR1HWYFDXMk7TPRq9VD4lPY6+iJXUccL3Ova7j9i33T+wfRutIyHF8aO07Vn5AsbPNwp6a0YJB4p6LDL59Sz96nZkV7r4W4O12dj+iLyYWvLGVtK2OmsPJlMpnYFQ9vv57GMGu6wCjyMzZu1FTRI6ZDMF1ZHGPsodhrtYOGwA6ZbMy32gjYFM3HlY6apn0daS4ZipHGVCZa5xhAWKwYVGEyDkjsFBHGaAhcYgpz0Of2jHBc8K+Ac60t14oodBuvPVsnGt+xinxlfZPm3UNnjn7B3tRHEhhWJVlXiwy66nAuT/5vpUns8HQ5q4jZPBcsc4P70h6g7VUxQK7pUMxrKYJOCsIr+OV/RAmPjG6cW4Aqpi7cYxGvZM9X4oktZv+5TrUgkaNVCVJQmIIpVF4ikNX2Cx1fnFOwYB6I4pjKJJ5+iPOG/og9xZDTRJGO2SSG6AOr/6MAirPFmcTMcQ4HsKkd08C6DYjtMMQnOuBBGMk7lpLoKWcmrq79KfPFsePxin05MlTj61VUnoW+rcZpcN+KxMx81EPdyVbhzhcfFLv37Ov4WBFeYOTII5BO0DJl6E5y3yL0ilz20mbxmHK5xzvfOfo4Owc54ok5BobEikSjkM//a/f/s82XOCe21770gPbhNyXkdjaseuBP/qnfuHm8aMnPnQAggBV4kfZRAGkSbWuDV4b+XsdFvbeTokae971z3GqYjphY/FoH4lS5VAidpVDES8sxh0HEgxqPJw6oGzUK4mIDnPuh/yXjZ7DA08mB92R2kRcIoYNhwwyuJOHSjCk3z/99NOwujL0U5Q7yQ1uccrg3TWYDiNqWZsObxiD22KPMR7xgNM+wCqGFAcwnvoXL09d2gCgylkfiV8yGpq5nZIMYejSXq7L9xMThQQ5IDRGXyR9vAp21ywVWRh7eNbwO3W2zXjZ+9lF+hdDkcO3MVD2totlxmDCmOCzzcIbNpW6rypSzuGvrJUAVcYzsi0dxMTuYcTpu4fEjiHJE2sW0BY5GYcxcqcYGTxT4oZ42RAAzDlOTJ/XXKh0OPLoSJnNPA0INmsEiJsETDdiaL/ylY8O/tCP/AGD8//nn/9ztVMGlh7JLLTa9V5tCrNKXy/xsYnlDRtfiZznL8Bd9yDBRVlUZ2SUkWaQ9H6Slgx7yPcpsRA2NN+19NxsWrbwgpeCEd4r+8DvNT4NkCfpUXopstgaaTVom020RmjZuTIuGEprtrPgYUlm0vi8xmQHsPUZDDRHRozDx6VfhkUtuKkDomxEgVHqV9LPYYTNhMO021mw1ChlfJAa17AM4z+JsKbf3lqiLVZXY2VHieVxQb5NOlO2A0CckhismRiBOJYw9pk/PEMuSxknQE5AAK86pvhAmDCS4/hbdox13JJtfCTbXMngHVdKxngNIgA3zAWSlJFY6B2Mpp1JyTJbAMjztB0FBDtWT9claVLkiXUSVF6ZPekDx8aUWMJZxIPwLOyDXZOev+P0CnDJs3gMNY9RqTjz+DiRaCPv8VkYVc9ZGECMcT3XU+UOKKtY6S3X6v4XAz4qBwBJs15zX54xdVSPnZCOtQo45GfqzrKGcaRlTsCq37HRH0aw/UaTDNRmv3xDXoNh9uKEwHlKZniARRweZVRJBATzx+fYPzin3tuxoJ9ygDEerDk/G4Afqa76Iw6NrEueic/k9ygiyi6m1inJ0XLfrlecDIbQbmcUCk4cNXkbem6UNS6j3D4ukPVslrS48mr8Mu4rs4iRXDdhW/ecjEMcf5WNM098DkxJLXI18Iz0CTGZnZ+c7cwHFC05q2AvYeCXOqh5RvW5wn1QM3FWup1z/YXFTJ9x/pXxREXEuYFdgRqn5xXjy/PwD4dupO7Iy5dEhQHSycNQtQdzk/0hTsbEBZd97lr0nqj/MW9QWHHtj5S8kX7j+zDfzAM+376kv5qwij4gw/Wt25rjKjnHHoFqgJAdM7o6/9gLmHNWRmjesE81bj7ne8B65hAJoC7070qfx0lHDDxKMmyW20qm9Jc2XJDDcXvtSQ9sE3JPBmJrxtID//6f/sUbZ851bCU1EsmmmRgrsrVSh5NN+JVikZAH+7AwU/XOBwAGLwbpPdLXa8M/witLenbt1o5JFVgk5pND3yBX8phKZm8R/yoWDaCEkcFB5YOLjIw2bGIMY1RwyLU0wZXAJHKmzz//fEDqSH1ukYUydRiRGxoQ870BSJW52tjVc9bz6QLcMr5h8ah59unvfe7DmUOOJBQ11CqPwrAoWOUwckIJe9yXZCXYLJVNkigJD3yZVsuE1OfNDlyQEINlsvHaAAsKDGDBsC3YjYFapqOAwZ5+ZxhdEpGkDRgGOAo0NmZ+A/xhtww+ZAcj9+XwNVtkwwRWI4ZzDMdkK1yDAQwdxq+GS7Msh90IwLexLwDKa2F78ixlBfkbbDhlLZB1fvSVp/7u8+fIuY4Pvv6N328Z6xefPzcgaT3S9bjQ97kXV5PRPmwdbUZaSJtSz1Vt02cAqhidbyczdKWWXOOBWKOyGjWG1uCghuWaNevzVcpXtjHPGZYjzPWS4KafrROE/+4c42cNW+LY3K4pJRLJauZd54CfneRZA1wAf8yDxIkJnI0BHXYQgLVkrK5zpOC2Y9xEWDvwM+CtSUk6htz7TFm5MQLXcWh95j4HpCFtIWkNzBZt6bMQl9zMqu5LSzTzGfoP+GiwuQKQkQszjpXItuZrHEvsN+xpYSuJAY1jib2ossHEUC+GeUBuSrnYsTFMYNdoASHGeNcdrXMZE0vYk0RnWbdOQ2VQxKt1PdPXYaB67cynlCWhHX3W9lNYxpTK4nqAQu7b8VtLcLkwrGywU4xq9gEM7zBzH4L6ndMEJcywXW0D7WMeFXgXaLTdKbOCk2rarbYzHzpncWDYSeOYbIFEKy9gKSefAfvL7CPdE+pcLGDs+VGZf+ek+3TXV4k7r/NundzKDODIt32PcdxUOr/bx70HL8nlWCcJL4EZDLvMGOAoJZY5dagF0iXZLZjkGStTbax5AXL3kTL/KUmUvZCf7OGde8TH8my8/LyEMEycZp0U3lO0j5Hxm+OBmq+spewpmcNW8jiOXQBuGMzMtQA91lWUC3H0dS9rFmcDX80zzmgnBGQ/xSmq+9SJYBZX92wstkM+xE5eXFDKLbkjsubCeLKX9TnDaibzOs/TOrr87jhy5vuodeI8Wpwy3D8ybDmQcbQ79jVMsssPac43nMaKJMmyszdEAcIrbGxsGs6XxLErkZKc6Di3mLtLTdtJ+qW9Kc7xZJIPWJ3yWerb7AOcZ3gbbksqfCrwjJ6a2NR7TgBJH/zG3/6LGy7IlNtee9ID24Tck4HYmrH0wB/703/lpmweRt0dSYBhDJisbMR4dSk6f6PN9lyHDu+dCHzisXchcMc2iWmkVAveaJLhvDnzIcThdKzkTGbvZhNHXtoU+ABVsv5huHAeHYpNfUL8iyVdzaZ65+BcHs2UB8HgvGUP5Xe/+10fMD/0Qz80jB9MKQd7pEgc+McjQXY5HWIv7ZGXga+Dk3aF9cx3nDmQw1Pfe/bshb3HTbDB9fhegWcNtsZ7BZfBMuKZD/tVJpcDFHC/9qbXiLYMbIB+YsASn+aMhBoBvuvsmBjMgI3gvZ1hy3dsOI0xExCWBFSROi9GVwwDMlim/t3FxA8xFkjkXOhdRsR9jJDxWBdI5f4BWAEHAQKRXNYoypiFLQrzXiCHuLPgx3KvyVhL35stJtGFxhZjhfmAVzvxWAcHP/D1bwjUPzr47d/+F2bsMBzbDvoi7ITmma6bBB1Lxtx42QPYChxbZzdGkrz1lFOZ2sF8juuFUVmAkWXJgB3MjvnMOsa2Y0SSMRJmnEhGCMjPWGYMYnTFmGMOw5YTj2a2c+ZBfxYwdg0R/+m4UyT6I7Hkmh13fnfmUjkOuDwG7SWgBoaNOGKYYbX7qTJNxqly5+DF81cexxqLXKNjVOMTdoR5vYC6SUJmYBaFAv+4N0l1uBbx7n3ugooa4WRKvqv9xXHNBuVhpTqnXWNy5NPwn7A9vVbYpRiWkQFmfjG30CMbAA346pyMPDjOCea4paAztzEiu34zn5eauGXO6T/+OS509o7O63VpqtRSTibcsl52ADmWNwxiWdXGY7Iez85OzbysszN3rHpvA7qRjFomrv7tvFirMuKIWcWWct+ZI/Sb48M1OZz1eKSJ9CX9mBJXiecuo531lD7pWMP2wUgXkBtYaQxg7Lg+CZ04C65JwGVJcxj4Av8yi47/170oCcYiXycG+l5W2cBOMbT0U4DFkpW+QL7ttOx9EkjZwcHs0HeiPMj+jePKoS3eqzNv+nytC+r5YkWAnAC+X/67TiQccjgfceAWhJHIrnsD92Hu9nkNaIb9W2S3ADcUKiTtidPJe5RAMD87t/vMUTMkcdjiIEkMphnhcWyyhmC0M/+iGMg6n3JRA6zaHtYBtUbtxCC7rc/t1Prm2rmvck6QoR/2Wf3rzO3sSQLNPGOyJmdPyDlIm275O9QQpX15ziZfuuOkVjxHlD+vA4IHRDs/wWQPz/mYvaxOOc4n9uTuq5X4lwm3osCOcjlX5FTnfd5zDgcxnHW+trRb1Q3MUz5LfdTbdxR/KzDJ/HRGd839Xof6qE6eRBIyj9ui6ogigbrDH6kG/EuDUic6lOyXrL/EZd9XGBRtYE5vdVQ9jNtrj3pgA6p7NBhbU9ID3/ypX1b1j1uKVXkS+Ys29BgQbMyKCbE0560PHARjbP6PVEzdAAAvphg4G+FICn2AyPt+9myMqfdOKAHAgNlMrE28+hxo74nT0mFwJVkQBhwJe450nZYL4BBswiDksQBVvKJIcYiXxTj6+te/bobX8SCYFTJWasAnRifMgiVD8xOvNCV0XKxbhwU10Dh8nn70scrTnMvoJmlUEnfEyxoAtgDTeMB7cMV7Go9zgAJtCGvJc57peq0hmBIPYW3aTthhDnHYKH63N94JL5qQp8ZWWLkyBmGmMTBTN9bGB08sA5nr01f0QcaRLKkC5moryaJ4HoxlWHNnN3RsLY4FjJGMEYZOY1jrofdP2OGRLgY0TuZh6o0CHlasF3OMeKdki4wkGy+IHRwYNgBLfeaHf/iHnZnzO7/7r1KbEe+7DJ6jw8QTvxC7ioyqToGCJMeU6nqttVfjM4Ak0swa1DC7ZfMNXtU3lGVCjFyGpsYT8VguCeP+TBZrO0r06mfjjMh4lKk7FlPO83SuN3YqY5l4p0jDJ6bZxe5Tl8/GtedV4m9zb+K/klGbeeHskwMoamCHqSW+LLJsz9Nh9G8AaDiU1Jc/8PUf9Bz97nc+05yMRLIgrOxCHR9xzNCusINhbNMe9oYae3w+ADdt5/kwuiNVjqzPIFKfM3s6zIvloMP69u8GCM7qGmlsZH7cO3HJrKmyzmXCMKKd4XgydtIGxyhOmajOW6TfzPEy63UKLGzW4tCg3ZXAlq0rM5UFxpiQSOVkjpEwOGVby6h2rNbMZKZ/9hM/D9lzx4HR+MSC3c5FHE8AIhITwWR1ToeBy57X9hUsByi2LmeBamK0rZogblitLjCmXQlRyL5PK+10dJxdng2Hifc89+OSqfm1HJiJ38bRSX4AnAZLqZD2Cywkfcf+i8qlcb51hPCzDr1+h2cwaz5zmPFMIqw445KoLHVqeS6cIbzoDxye/EyoSaTavOjnR5ZeLrLm7u1xEiVvgNeE9hzuxauxu95jBFzoqyahutAZ9kBrn/Hse2H+0mctCWPn0YBWx7buHD6TiXwY1cpMW4ZszbDj6OrZiOIkG0X2VJ7tQmeIz0GNh5Uxeg+20azmxA+zRhNyoDNwV2M1JeRQQJEAqw47Ls68oQ0OkxnnKs+RcchcCGuc5HWE8PD3U+0z9GX3GZy5tIl/SZgU24Bauage7MDT+mUDayboZtBvkiY7EAD17suMU0vFNelh5tF7AcanDmuJLDznLOxoHKqNNc6ZmXme2F0cmocC7mQH55y41ng3LhlnKtc80rPcZ85pLyDvBo6ntP2WQlg+ccIl+urxo6dSf73QOCh+mjAWzQv6n/n6f/73f3XDBbOLbj/2owe2Cbkf47C1YtUD/+6f+os3JBuwkSG2iiLyeFW/+sknqW+qzZrD59y1wyKtIpbUXmmyAquYtrPIwjhwvEh+e/byM3msBZz0RtnaV5Ju1vjEuCCGBBaNGFVSy3Oo4/0EqOYgTOmbMwFSEhphGNRDDZhDYsTB+PTJ40nuokPO2fqWGMHIZQOMMGSO1N7IlpSS3wlsUvbm/PwscZU6sMlhAyuGdI0vRkZEzEkSRHHALvKtSIgqaYr3ObUZm7zDB6fuTXInx+TpmMKgaeZXDsiwt0k4k1I89OVSZD7JQTB4iNGMUdB2JSkTyafCBiLnjTGWEgmAbspGkN0QQ/G1Pvvpp5+rjtvH7gsMDxsCBh/Iy8SQIRNWGzB0GgeaJEAx5tcxdzYuAar2wOcZagDSDscij+HI74BQ6qLSfhwdkXIdHHzta187eCmHAQblHRkBT1Q2iEyhsDVmafQvfQOIbkmHMGXEopbNSDwesa9I9NRnLpmRODcXl9e9MKLdNhmyd2TAGRTq/wG2iQfkX5lYPothz5xP8pAwSckem7hkAwUnh0qMNHPh4uLcc7SMSRQGAO+UiigzUkdI2U2DcBlIjAPXwcAqi90kILnuInUNcA+KsiHvurVJnJSEPbTr1sFXv/rJwdXFtYwoJQwbOZ0Bpp1IYRv63/QBLOWaFaZPYTMAhu6/UTC0ZBJJ2QJKw7rT1VUjeK4Y0IQhtsy1IMifXZJBGYTQHpeuqNwv7HOMVMlskYxiWDo7deKV87Oy3ZYhgglGNhmHAoa05ZDjJEgCpzg0ClwxSut8yBylfZFW1xHDvPpIzq1rMeNNyBTmPHJE7lGGvoCENpvZ8+dyzfRT2lw2rY6J7gu5fxQlzZTryaz/LjD2mgJR6IUjKU6rsnnZN1gvOEpy3TxvGCgyvpOlObGcVRQw1w0O9Q9FDXH9LmkDoINZ13jAUvFindKP73TNJZle5lVKscTJ4/XE3GT9j0OPvabMO/OdV+Od75EtXv0Ux8DiDIuTrHL3cTbhvBv1Ad3TMcCxyp7vvpPyAblrmfP2Qc6Xxh2nv2CH2U+ynnHuZM9inbOPMA9xNFHD2sqLmR8kZzrXGRKpdcCM41tH/hywugCkjj99WWWD199KGZMa3YoHFuCxs4Lh9zVyVljiKqYXp0ZqmGcusA/gdPSZMXtLHMBxliA0YI1Fnkst1OyZke9m78QhHfk18nbAJkqAKztPTk4eJcTATra0kf5mDj2XcgPQmbMTR5sYzklYFeY1DL+zCGv9Mz4Zl5wRcWLFIdgs6XXgJAFdmPusy3WoDHtQMu8203fnC4w4YxLmWc5QgeoAfLLmJxs8YJQqBABVkjcS1oDTl/7BucsxQcw2fRdQnvh7+p0xzNpLnDNO5LeKT/1C8l8nELPTO5Lkf/A//LUNF3iWbq996YFtQu7LSGzt2PXAv/cf/uUbvJEAAP/TIYPsC28f8YLOhisAA4v5RmwJhxGeRA4Y6oFhRFiOBsuA8arD4VCp3ZFKBtSFPeSganmDgiwbsDIeSbTARl+gyoHCJo6898nJY6fUB+RxjcTNIDcGAJKdmIMm4JGkSzacxljkIQsIYAmRvfqzlKuY5EEBTMnAS2Io7CgSKhFbw3s19DCSuNY6KyNtDECKcU+WWRuN6gskzD601BY82jHwY6QuciwMnWZ1JPV+AKk99zpIC75yyCfBT8FFDWrkUhjc9TIDuMOoclAjqcYAIZ4Yg/r64LNnXzjpFcmOksQk9U85kIMZycqrxBEyKHjWGgv0S1mHMj49+PnWmokrsOHvAM8wj2mjpZOzE5ZZaEbUGMC3lPX39xtA/87v/I6Lq7esQAFFDAABYgyokfyaZbY0OAwG0q3UegzY5r4wuDX8dmB/lRkabhe261AOmxryZRoLVGtQrp+3WU7NoOlZcQpgwLXEAv1TJuVIDpyUh8CZkJqPBXJrVrcsae9XmXfrXQZENdFREophXDnBB6PIgOnvSNPeGWxKfqrkLg9RQ9xSCSHN7wIc7lVmzY4el2lKwhw7FzCKx2ED0KLf8/nM+/RRmD4zrI7HDkC1jN3MC0nZNG4DbGuMW82/A0vDYDO4/GGyGHd9tQRNQLnABga6VABxRMUYZr4F1MXBhJKA68PYEPNXqWKvbaeFJuTgp2GFwgC3j2m/5ZOTjTesYwBFpLIYpXmOzpuuHe+Xmhe8+B2nXPszseNhkPhe1RtlhSMzHok3oFLXsEoCUALommzLa2a9axIHAntBk2EtY5h6p3XOeF044VsyqjbpEM/CHgt4aMZjNAZxEpC8J6VYnKBH+zHXs3NCrCuGeJn2OqLsnJj9s2zpoeL8kqwsiX9oV0ugZYzjfGN/BuWyT7Bfce1ev31egN+47TD6YdfDMuu8GjUC+zRt5144WCorDVBe5rH3UNi0YfAieQ54a392H2msdZk++hV1QdtXJythD3W2xOERCXIYPhxkee7ssXKAODt0SsbRx/TRbi6pHZSH6/yBqeZzZt7HWfBICbJwCOKA8DrQ85K8sPejL8hYz95blhUg3H2Ez9F/lOhpnLD70mwodoGSKI5Env0sMuMvnZDozVtJfy/iaMzZESeFw0103nTPspNs9hXyEpzozN/JzcehV/k010gt48wbACfMa8BxHG1de2wjBoQClJwFnesASZc9c8gHDpF8L0zyA4c6Ue+dsAL2OuTYKLoKiFEecT55rdiJEiDNnkS7cXJ/8slXLSGGnSVj8Nnpa6nANC7ae9mXKTsEC/u//drPb7hgs8f3qge2CblXw7E1hh74Ez/9X4oMZePHs4lkUFIpHUInOphOT1+IsXwUg0RA1YWxSTmvQ8cSHhnBeEd5IflCtncpFvbebSVfenG6K8nQgznGN17nyUqqQ9kJeczmYcnJ0znlO6ghZ0YMVlDMFMxBYtOSrOTaxgKHnbybloXJMEBeTLyjTp97430GvJ6RhXJiL49VxwwvKM/nw27YAWL6nL1Ytc7O9Q/VMNJdkiRVMlZgUODBf/Md/t5asKStb/wiRgDyLtpW6dObqxr+kdoFeMY4iiwpMa04DJBGBjAk5mbNTNCGZC3MYVyggeQPg/qlMhffEuDEYcBhjmF5oQOYzKsBO++c6Arj/55jOwGVAf9IvGtgFujX0CrDZwntgAxnO56aq7TLcU5IO4fNaf/RLhvQNkwX4FuWJUDk/cGP/uiPiL05P3j2/Jnke8k6WVYDaVoYoMQpBWDrvw38VhlCBVRdD3gM3h3rNMseANA+5+d6jLszmJkl9gtGaUBZgGOAW1nNMheeg/qODXYxgWWIvL4weIZ5MtMPwLPULQ6Yzqmy1ZWV+w8jOS4wYo5X1tdxp13ULi3bVwaWfiL2m3ULkGWt3L1NaSCAT4D52tjvc/W9AvuCKJdUmTi3SvQ7zgXTlMtoxlGaT1/3uUgtVAdF+x/j3XuI2exhAIfJXeIpwzh63iDhVP8XTDs5GkGsEzNdI5x1k2zVkebW2HUsnkF0gHaSVSUbb2OAC1LQmB6NAAAgAElEQVQL0NfAq+PK35hzGJwtT7NmwPqc3bO8xXmja8KcxMdnfn0oN8aI5tXPN+69c7MOrYAxWM0oEzpOJEXeOQPGORYQleylBqDxTNnBaEN/2hZwGOcT1+/aQNUAaNxl/NY9AhAZO/aarEH2xMosu7YAQmU/fV3nBsjaDYhFXhvpeJ1D9G/i9pGEB7wl2U3OofYv+0OdYOw7nF95nqggPF5yupoZNFgFPOTZm7k4c3hJZMRexRgglaU92XMyXzrvOxb0M47cgnH3n5ySa+cDe4nnkvqMNqbcSxwbdeJ5DcweEdA6a2U8ewX4zGsDWRL94UhyLHbOkLXaha/Z+YW0fBKGEXPLdRIqw3zXd4eaRXHSmqVcz8z2SN15n+XHszcEwckGHd7SuuCEeKSvzNSqi5998VKXuC12kjMHlUViklFqwK5mbuEMSeIygC9ZgskKTRdkrsBkppxTVQfZ91YOtHEy05auWRwtfIeQojiF4pQh1CPAEzWXMiof5eztWcf8IESHMCbWxC3XKJf9M44achEcHmpuqboB205ilZdMwk2wBaDnH3st0uFnYpe1AuW4fitp8MdORvnrv7qVp+k62n7uRw9sQHU/xmFrxaoHfuwnf1l1VAEySCCxEyORIvaCDftE5WQABz60dXhbkisAZq+vDoGHSorA61Lvw9YQB/b+6txSzbIS9TY/evxwau1xQIth02GU9O8XPqwq5bNRgBGh/9nwsuxnDpJhaN657lqMLqeGp+i72BM+Z4+3DhkfrmY0SYoRdsVxcToQicXk75RE4QXbxvPD4J3pUAobSemUxE0VkJYd5IDlPrDRfdmYnBI5Zif0O0C1BpoPdHlXa+jCkhJ/mbT7kubqd5hMkmyQnKrPzLUq/41xFUYL9uL9l+nDGjuAD8rOvIaJVJF3y6GcxRcQBVOb5Cmtv8q1j3Wv99SEk4fYhoA+31IAHPplCTBcyizbmJwESwUQJAcyazQJP3YAUNcz6B+wHQOaUiHJkgoTgJT0RiUBMIacbMvJszBaYRsqyQxzhbGTObIYcwgR6/EGNBzLmHiHkTbsuvscfOjna/1VQPBSyiXPkVqytK/xuWULeY/+iHMhQDfAHolhQA4v2HuzE2IUeD6K0adWbzz3SaokBlDPzOcYW/qs4CmJUabuIw6LyWRK++j/JDYJ4871ClZlD3msytKGfdKYojSYGqI82vUb+jlyt+WzAQU1eAtyOv470AK4QXKH2mIY1AKLsokw4JGpVyqbmD9A5xs7phKvW0fNklxrQAWdu4vRTYwt6g47hHg+G7dhGklaVaYfw7Ty5QVAhYli3riursobFeCUrT5UnF+k/WFN6LMa3AWIO8bL903cYvsmpSgCpMtuFQzQxiZgMrDmSYalahIm9pnWvVyD4DoAOiZIFp3cdZhb+sAMqhN9hWHq9xujWqVFE3m577VvxAkYtYFxCvsg4Q+jUGhyH2cH9ppj/QhcCuTT7jgH6X/ACTV6w0aiCuGFY8wlwJCPEpsMa+ikM1FplC2Noy2Jh2AuE2epazjhWJJZ2dHpmGVAUpL7sBcVkMBylpUDdBVYh4kMGG7iMvqavR8nUZPp2MH0QUKt7BV9cX87Ayfjbce5IJvxhC0jmWBCAcSw4fQFeE8sesYh+w+fXzvGuoYNzLVvFYzdkgPFc4yyoTDq3nMW6bgVOLMWuh5okwGmE3xFQeSzSioht1v7FKJwS4TNJIqpJsGaHR7JoF3nSBhwwCWloqL8wNmD7NfSe/V7ZdrZH7I3OrSHs1H1bWESd+eD1ifzCmScRHoLwPYeBhQkjl9tRGnEuXAlh0QcTMknwfq+1JpPvoDsfXE+ZD/qGgCcM+acJbSHe5ZtJ4wI2e+x6qnDHpPhl30/c425qjh7zbUbnYfEtlMHFaB6riSOtAGHH/LxN29f25HP2dVr0+7u5TjOEqYSoPtS+S+u32uNaFzI3cGZsCVTWtbZ9tt+9MAGVPdjHLZWrHrgWz/zN+zmjUEv4wXQShyJa+u9PXiiGFQOAlhJYlIAB4AcgCyJYzCCOSxJ/nMEMJRBeX15uquzyK34/rlqqsI8VFIUb2kAizd2neIcChgaMZ4FinVIcRhyuK/ZKYpy+7M6QcO0DXM2KebDUCkWlPI6ZlJ1CHMgcdCrrU58RM1WtZdDDKlUYuWIV5UBJCbScj/q5hmwxPMMgDBjYBY3h6JLhoxdzWGVmKsYUUn+QAIq6r8myQzGRQznePcxeDHULDPWc9LelBSJwZLYQQ7NGMI2FmZsnETJafaRICWRCM+R+LgwsQaZMsRNKtETNpRS/5RrEV/zI3/oDypm8QvPis8++ywAF+/xgDIYsgInG+xqv2MMMWB91Rg3sCJ1ThREZSwCDvme60jKAHAcr8fVfzbzFXBCWYEBmGpk+qu1McPo8DDO4Or2J0Y4CZ6mPIYN5dRorIwusYu0eZiRMezDKmqOIuN2dl0cAMm0mnkV5iVxUotMj/fMAK5eNkpJXmQZWoDADnxihGqczZZbikdCDgFD/U68Ns9o3O0xylhhVDu75QA7gydi3jQfwhAi10wNPxuyw47W8M1XI4FNVlfKCcVhY6eUr5takWWe/VxNLGKnxxITXUbHBp0Ne3YDGo0SIExoAC5Md9QZkaJOGQzNoyvkpOMoSMZZzQWvsZHqIhH0WgzbyzqOkTz1Ckk6Ndl7E2+ucVf7ickFwGIoru+ZEjsxjJk7lWk7UZg7nf5IdtM6JlISI/vQArYTBxi2eGFEaxhbOuu9JdJHvmdAgtIEcD99XdYmzp/EqdbYBvSV9SkILsBknleRwJpiL2kmVrJWM29ZTLuEXzPuTgSkfY3examS+yajbxLhqP+QOMIw2sET9QWSetZhY8xzf4BW44jDghqAAnDlgEOmaoeUkzsFOCe2MACmMb4Gj9rDGm96X3JUxo854CRCDpVAURLg73q6zPhVgq21848NxJlbOTv0XDx6YyUNhHHEmdEViLJkHsAd4EWtb+ZrmM2Mt4GarsF4WzJK3gTHUcYZtXZ0dA29lbMg302m56oDUseW9ReG1s9NA1k7M0ZJFDbKJBQnrC3OgnHQkmGX8wPnacrkJL7VAHrAePMn0E92DHv+sv+MQ0dAleXE+4DROofYR0me6FradroRdxznZ7Ny27HrUliR8HJONtcD/cd+xlqq3N7Zlz12ckrAUs96BgDiIPE+IocH4x9Gm1AfOfnSLVGkrOS9zc7f8lx1hmQ/yvcZU5xN5+eSHxMC4rUVhwnZ5E/kRHdcutYozmjyXkRlkzWIIzdzljmtef9esmo9c0EznUeSKmfNdngzdgf1ubPP11mY8ID89+Ul8bvYRCrfhQNctVTPNA78/Stf/T4lkjw6+M2/9QsbLvDq3l770gPbhNyXkdjaseuBb/3Mr1r6i9FoNsIsUSQtbMCwp05YooOYg+hahiYHJfE+GIzUHsXcI+06yYzeyYt58PZigFpigczOyQubxD+RJ3IwvBagc0IW3R8pF0DlcDzEMU6ph4oEB7kMNT0Dep0+Xtd6/PiJDY3GDl2RUk+vHNqpVVYw67qljg3Eyx2DkHi5xAKFSYExJnECz4I0iHvcsSGGDC8GWpmWGvYchM48OGCKmN3UTwsYBdxjtMcY0d+GjYtsMQc6gJI4VtiEMjFJGjSGkw/TJLLC6OIn9yirCPNodmsAAAbMW5hg1W1DRgXyAQOmTASxwCQ3sZv+4Pu+75ODf+eP/ts2aL77u7978K//9Xck1zr1Z2uQx5MeAyP9mYQ2SJ9sa3Hf+ZtxpzMlYv7Gcw9DGxMJYxmjMAaG5ZKaZ9/4fd84+MEf/IGDf/pP/pnBSfuFz9cQ5n7+b3kySMKFBYRhlbjiMP30bzJ28jd57DUWkXAm+Q+vMpotmVE20LGGGIQDqjrOkfFBM2QeFIBH1pc4RuZb2WLXvtXjVqa7Bjpl+7gmsX1mtoixIrbS93UDWU0GZ8QisjaYd9wrDHWSM5WRqTR2kUFG8pyxC6MZZiegIu0M28mrsnU+W7XAl5Qr4dmobTtgJP0Wh1HnQK9nEKP4V/ou1yWOXUaertkapf1eZc78d9QQqZ/K/AFQRY6atcOz0ykATEsGkdI7Rp1SVCmlQRKwyjq7lmh7weLC3rEGltJRyP9g+lJqY2J69bNMYtUAWY/MrWRuhU0KQxT5ZJgolSQi0Y8+y/7G3tZ1zDPGORMQn1j9Ka2joQ5b3HHIGmm20wAZ5oPAhGs8NwHOSupvyX3YNsAq+0YUDdkzAH8ASLN1O5C1ji1Ws2c9sqYAqMg0A+oX+TqOMJQeiWlPveLs3Snfw/cYS6tkJoFXmMgF/JWl95rSJTD617GQDXEIkMEZkv2c7g4gAfiGJe24dp9i/2ZuRA2BKiPsm5nuySEAM7cu79I5Usehv0hvj0ohzx8FS5nZJHSLA7Cf5XOEVOzkvdpvfF+dW41H99qgZvPsu55z2Tw976uyMCDEqYYDdmJzSWJIh6eMFt8gwZhCYGYfzr6X2Ez6tmEmrVVqh4lrpOdZAMusa7dhsiG71jTnu9Zx5bll9Pkc7CPP7PbpOahxXMeU8wiwTtUvke4GdLpGrE6B7j0+Q3AWlOnW+cEYsReaqWxI0Di96mTyE89c5Bz3nuF8A5FQx5kVO4HSdUnqlWRHD0/krMZxqLbRPw7D0Rx9OxmhycSLgwl7IY7hKIu4ZhyRsmtQnwjYWi2B9NzJ68N+Z/lGIeD5hg1BTC7KANk3JKPESf7q1blCb7QHaxwOj04ODqkbrzPnt/72X9hwQRfe9nMvemCbkHsxDFsj1j3wzZ/6FVtHbOAY60hDj1weI1KbdwO6nC7ecaMxMIkNtDQLQwSgAi2G9xoD550YRRhSjDT9I3sr7viwFilTYUZA4JSNHaCF7OtCoJN08jYSLS0TG0GiIIFHjA0M1GQmfOvPlb2IYSGv/TCVgFcOHg5TS430ijQs7FslUVybwzwJmhJfyEF3V0a2y/HosyRhMWM3kiYOpXrdC7gNCFSbsoYR8t+yb2YudFBhdGFscqAvbECMqvuKm6XcDvU3F0lbmD++T9yWjQZqnRJzQzbks1fx8BN7M+wAMbo2TmGD1d4kb8L4gIVKTVZeGImOVZyatj/+4z+uTMCfJnmRvMZvxcaGgc4BXE90fxaohpGNlLnPtAOzBikpSxDZZzzPJKhgbJFgAvJJ0vGH/60/cvAv/+XvHLxQJtqW0akk1Q3WvHoz0uHK4m4A5xhdA54MaPXcODbw5HMPYz6MOmfeDDhowgtnRZUMKzgFzzhOlQDVGmA4YqhdGsN4qRkbeW3YwCYgKduC4QRgYPwr6y3oNbhXP1RG/uyLF3K2PJUc9tqxUkjCuBfxUZTWSOmbGJ95BbSYvYN55OkmvpvnBxS2/2tc1zDv+zvA788v2aMDipJFk/huXmZCdMuCWs8dg7S8F+aEeWpOa3dvxzLClBhwNjHTApb9JBkcf8fra7LfFhBIXbdLopNxC0vubLTI8WDbASb3AgoKeukb2NKyLgWTOC0SR55kOHYw4EQSO52swgGrHTf3m8FU1j97B8lWWKs8e2u6towNYzpP5GfnvuxzLZuxflYDB7PumaOd63UAJPY8Ulruzfg/VDw5AGbHwnkOIkGmxmRAIg4Ph1TsMqdO/2o98+r+GyYq8YHGdfYHOHpxZ3Czf1bF4qmBW2VAUNvgMTRbGgeAHXHDKHN28Bx1oHCFhoAwVuzN7D87pxcOUmIGx+kTB1UZTDL+Ek8f1r5y5s4j+sFqBv2PMIY61ojNjrw6LDdjxt/4fNeBgfycR71nHTJdtw2r6PcAanXqhJmW6mMS2LlNZhOTYTogLeV02I8L1jsfuGfalv5dO0jWjCNj0HhaPoMjqLVJu2Yy7glJ6LO0fcxNVCM+u9j75yxlH23tb8ctCzw2tMKZgEc1hKOGPg7YSwbgKKKIKxawQ2prefONQ4BYF5fUP5/kV3aekoV3klf5OSdWvMqAAtXud+u5w17I85KEqAx99hCtae0LPBdrFEY/9kKk6W+vLw8eCtwCRg1SrWiR00k/XW6GSgfjLLK9oecnWzvfTYiM+k19zRwn6SNiiyPNXcdKq/04Xa18mXPIe4kcC5fatwNUCVG5fXCqc/XyUtmhdZbfuXN88OSTj/2d/+vv/eUNF3jWbq996YFtQu7LSGzt2PXAt37m2zZDOBwAQIekuFfMKBv1wxPF1TmeBPYB9gB2KQcrhxrxH7CoAFUAAtwGjNm7y7MdU8BZYi8l5R5GwsWBY+NBRsJreVMrd4O9NFimRIoMH3ve8WbrMAH8NWFJYj8iq0ym3BxCeDIbf8hBwotECmFDddCp1ImNpDE+YVS5D+CQxELEdp6entkji2TJ2WIHBHKtMnNhxsKoNLPr2+swFpG0LcxjjD0A/DALeh7uB9DhnrsMhRP3toB5pGoBNmbBdAhjOHPPxFTFCKS/bUhZxpRxtFzTllBBRdL+X05G2JRhGQmwrs0zUKKILMXNFFyv9ZpdKEjk0mGE47SgTdyXu7bmoI15jb2NU4xqtfFLy5/13Ip7rhSP7339h37w4P/9zr86OL4Xb3nYysTbOWOq+hoDg3780hmcYNLCdjxQ9sUY+DgwMJjF5JmJjMFVQFTjDWMYhomfXM+xzWYaMCjSd+5DtaMMQgzkGLktW1LvPH3P5+iDsBUYYBnrsp78XufGTtoIWy6GBBmYPfUArIn5xQByXNlkXUa2m7IZYf/qwFizoe5/dU3HqOAyoGph09wOPScv+tgGHtlXp8/9PDbQNGZixrqeer2Chd7HwFAdSCbMtq2gGZlB7hFpo+cSMcGW4+ZvvJdn1X7gIOIYfZUfL4CWeaHn81rIXkWWUd7je2VsC1SZh71Hkt+k9mGZD/qcz8BMsR/xfLCiLYmSRDOJ2Y1jQsat4szKEHYD7fwuyOD7MES8zDRPUqhep4xqHAmRV/I7wJA1i9OO+zm770oO3fty/TqA6mjg3p4r+j792DhGrrNzTExCnrKRkZCzX5EtXTPC4xCVQwFDM5JnjqtHNI8MJJmDs9e4/q8M8bJkbpOeuXu1HTeaT5FZDqNnRnZxLtSJUhDJvGC9d2+p88AlTOwoDFjd7Y0aG7fRzGEchqxrnn1xTCyKEG+Nk4CJzzj77Oxn6/VC4jvyI9SxGfCXTMp1INQxUMCZa1dh0sRxYju5lvoYZyLqlrWjBsUG1+n+3b3KRcr0tzUAjRNoiU3vZ3n2Osi6P3RfcigF62aYfoA0c8VnsKX6GU/XGnad0+xp3QftmB4lR2XZayeAz2GrmXLeZGyazTqAlvd2e6bX/6LoYFzZi5PVPWx/9qOMd+dW96wk67qwk7nOWzuSFeLC2iOxlc8NffdIe+naiUUbyV0AoKWE0BdK2HfsMmBxZrLuiXvH0UL2Xs5FlEnIuaOCYQ9KKBAxuDheOYc6F3G88yzk+qCN7+WQZZ1fXBCbrX1OTo67d48PHn/8kRNh/cO/+4sbLuhmuv3cix7YJuReDMPWiHUP/LH/iGRKlKNJBl/iNq8krSU+4+iYenOJ7cIAsrRMW3MKqMfItGeVQw3JLgeoDsWnjx5ok1e2P+3YD8WYOf5R72MIIsnCGPjssy+ciZADjAy+lsfpmnhMHz166LhRWFMzBWJeY5iGafABJEDSIuox9IjRnLgwM7cAF2ISA6gTv6K082o7jCsHNbGfJDWI9zslAM4vXvs+MXTJ+pfDM97teOcxjs0MCyzaCBZ4IkEsvDL9GAM1hrhlyWrP82fP9VxPfN/EXQFUlcxBB3xiimBMAwCTkGXJBopRhZQWyVfZOLy7TXBRYFzP+oUOSO5D6QWSnGD0cc0CE4MlYvpsgCSRCUCYz9CmyvHKdtRAKIjuf3O/ys4SZzixeXqQZIO0RaY5FCOojBb9FyN0MiSbKRYoEsOJrLttcIbJKRzv/kZKNtJcgCpGsGvZ6TZIndcGWmqchmEsU0ZfU2og8zZSQjtXkJHaUEp8W7JoptxJksfEWK1BHVAYQ67GNdfsuCUmLTHJnTP0Gd9h7mEg8bzEojnLqd4n7tmJQihfovlC3JgdB4Bu2A/kpQ/5XhwrvrYljVnNyBpDjQUEllHpWHXNs8bpxxq7iStubVDYeBl8U0vy2rHMkVny6nfMzOs+dSSQ0GtdY7R9cj0ZQQ36bb1N3LYzYYZ1TX+nrFQZt7JL3JPna71RlB65NoxyxuDi/NSspVlWtZs1Xgk412YuM5+4DuuFvisAKuvMvCgQ75zu9W2ZzrrE+M4aAzEH6JOlPKByUYw4ZlP3KvPEc/gzODus+ojkMez9yGtlIBP/2rEzMNxJqZcM2fclwfTeq/tHXRLgEkdVQE26enHS1JFUx9+arWSN1XHVMbTzYmIRK601GBlmEkARSWsk6O8sd07ZFDsElV2cuptVFPT+6znJumKvh41LTGfWGM9fJxlZUctcFmDzN+p7d01HMRNAzh7Pi3ngnNZqX58ZOWfXMO9Tz9jAcdeHS4KuNRvZdjnPguYWoRR8r2dRWO3UyE6fpBZ1gO/EvAM2qcUJ46gJpUfwmPWZCszixIhCpY6Nrt86brlG281AE33cz5cB7notowuI5Xw90l6JuiYOuoSxXNlpGqDP+mJPfKD6oZ6rdjzHmQtQBbj1dxxTXYu8zx7F3spZyFwsC911wTga6I1jymta98LZFCcPOSDSJ8yNtfPvRA7zzueqgpizJEv6xPXe4+wmWR37Z5Q/Oner+tKzVQ6NsyU2gJJfqS119jjpkkuy8f0qGjKHSHrIOXqm8cdJdmjJss5nOzk5X2bczabyHVQxD6TAeO7rJfM45432OT3joUqUoRmmzf/73/r5DRf0cNp+7kUPbBNyL4Zha8S6B/74n/kvDFQxxjD2AKp4CTkIHkiCyMaMAUPmXGfq1Ga8Y0BHMueDdlgO2KlDGc0Xr0/HsOVu1EtFJhn2jcPICYzAkfruy+fPbawSJ9NsgHwLA9ReXccZkVAiCW3Whg8HZw8xxGscjHhDke/wXWTCGOcFuDYgdC8OD8AUB1qklAGqMLSwqpZ1CgxjxIaZiPGGwQvASsKfxKVAHb5W3EtLmPjQ1MEboyKgjHI7jh0k9m6ATjMtW4qozzg7sRMK+byb+yLbywHOs/agbkwNhjdGgGXFI5/k+dxHOA90HVgPjChYad53/JOlozBc3CwMAcA2hmETCAX41/BZ2N4YS8yXxMeFQQiwEGDTvYjNrVH/SEZA5NCRtpXp3P0OqMRoFGgzQ6b+NvMFa67/tV8Zr8QZU/AgIAaDHRloSzFURhk2c2GUwgDyxACveOzjWoDFJ2kGQDfAe5z9HwBVnq19ke9O1t8VaA3QVKIbGTZ81uwD8sph5cpC8l1nmZXn34lAPI8Sz00/4tB59erU7xFLhiEf6XkSi+EssjPE5WYqrQWdhAlZg641E1rQXuPMBp3ZrRxNBuz0CCwZa5r1s5Kbur8nBrg1gT3GMtxSvzRj1zWOhLhGfwARygiYv4B6OyQEVFhzYVBmbLV2ABsdI8uRncQE4/a9nV2Wa8rwBux77iDtH/VDn2+RCEZiyz9LdAcIFBgXLCaJS6TEyWwbuTo/iVnHweA148RcAfgB3wGY/XdEFluNGXJdkkeZ0aFfhuWlfWHxMHKT/IwpVYCd+R9HFeubMcyeov4cZpR5H8YpgJWFUNl6Wf/1nO3Y1JnFf3O/XLds6qzlWX/J+BrQwAunSRPdZO0mUdVbHDpmaJPFm/AQJOuVp3dfqGPHDh1NO/ozzHbGv/OGdjlj8Dh6CjbLfJOsrvu+f+IgnBCEMqP8XLO8ZfUMrGHXAVUav44ve2TUBsz7D5P38T7jUWa5TinGsWdhsh6DAOnX9JmVOXrLrLIAHCVX2G/Z4mFR+QxZbWG2+aIdr0jC2fv0XpjtSGoLwgtG01c4AZfxKYBtuEuBWNhGlEk4epJh2o5UO57jcKEf78sOMPiyFPzDsI5mug7AJnwhCar4HvPttTPxZo/k7+yDlT/TjoSATEJA3dMKG60hxtLttfon+ypzA4ce4x7HbPblxYGQ8eFztIe+SR/FyYojzrkG1D7e4zPMHfJpAKK713Redq7Y8asMwGH/W9uW+ug6v+QEx2axmov8GE9O9DwC6z4spq43a4L/Eiilb2FUSah0T/v2HWUOvhZQvXdPbZ2kYYS+/P2/+ec2XOBR31770gPbhNyXkdjaseuBn/jZb0uZGWPLnn4dPA+0gTqLojblE0krEysX1pHPJatsDEMOEIw6DioOgIcyHpELXxODiAwT5k7G3hv9HcMEWQ0eUBhRDHUbYzoAWByXOqgfKctwytRETgyI5mCNMVfGQF5RHToYqSlJEkPukHIvOvhhcSsvRsqEQUc7OfC4zqNHjw9evHzlAy7F6mMY0iYfqDpI6oHF2PDh6QM69Mqa0dgxU066GWOFfqkhT4kS+sHxPsh21UY+18ydsDQuWK5D8vkLxcDBgsqQMUgxO4Ixu8SXLUA9CalIs8/LDN08J/8d7/1Ikhw/HNkenykoc8Iax7c1ARXGMw/i03aAAklaEovkDLR6dSwAeWEF8uwYKWZtxwAvo/mAjIoyKgAmzIckp8m8KSi2s0HGHuCLVwFer1HwAQhm3MnuGcZW/UOCExwqTgAVo+Y+rIClggH9AYHA1Mg/bWRrjlNeKU6NlOqw9FOAuX0KE0Nf1knAc2YeRy5aQ6nPbuCuZkQul5i0tUyxYNfPK+MMIxZAE0eBYqEmoUgNQ1gsFAWV/3nOkiEUtmgMOPoTsOFayC5mH2BbsGOjllg9AaW1s6NMTmWZTl5CZk71jfub/nVfLTHIPK+N5an3WGaIUg30cZUWrKmjkfuGPZTRbvaHtRUmxCBs5jdjBwAECDEWi1Mjcwvm/M2oCFjfdrhobAgpsBHqzKVRbbR8j5lcvees2XquJG0J61YJLr+X9Ylxzb4WFqnhA3HeJBR75xkAACAASURBVIkPjFocQgHlZR8Zb2LxraAY+SnXfqc24hSqs6j933I4KS1js9jABodTmUUMdV4F/7Cx7BfZyyiXAgMZJ1TL26S2pfpDBjrruOoIX2jWVYE1/YqEsX1dxrGftQJhstGaQbTjL4A8z50SST4bYJkHuJEx3gn4NEZl0DovAv4lt37zejL7ltVasr0bRI0snfFk3NYOStZ1AaL3fT1DnJJhl+OkSr/1vLKsU+3L3seYZ15l/1qeqRLOfr7AN+A/17CjbNYF97FDkozhVtDoPJpYWKTbtMWOWSl1yCjvpGg4rzRHXP6Ma6ntcQKmBrbXFzVmtcYix+ZZEupg4DvAz86UcfBw744fcyty9zicXN5F+/4tKyWmbI4z+BILz96Bk1jxmahMNKdwKK+dAwGMCcsIS41jV/XJz05nHUux46Rrypo/rCuOHTuemHP6flVK3VccDoIUf+YgmfF3MbyShfN5J7jT350R+IPxvJJd8tAllbAV4pC9ke3w2GDSCZ00N987v0ZAOYmLcALSL4zXzj4Y54ptGT0TDKjjz72/EuOMMyfxwChcMAGOUUMpfAX7yE5rnzNRUcRxyPmOM/dGpcme6TpHattTOe9Zp3JqMVt83XsHv/nfbsmUut9sP/ejBzaguh/jsLVi1QN/4qd/ReEU8Yy71qM2bMrTkN2XotRY3chMSWbxUuAOI92eTeI3qUfnwxA2NgYtRsOJ40JjtAI0zs/PbFACKhYAooPuFRIuMkUmWyOHQWU+sHX3aQ/efh0MJDnqIdOC55XQNvkDBxJtQ1LW+m5mWewdTRImJD4uS6G2Uk+t0lfYKoyRNWto+ZJYBb8wwobRtKGnw6wyLPriFnG0HMwGlWFYyihwuC1s54exSAE7uo8OeuJI/Ywkg7ABlXqUMUBi1HCPGLAxaOplDjsbw7xGW41Ey0cxaChHgWE75Uxsycr7ew0rYvYkqfo5jZ20Bq/3GI01bi3t0ziFxQ7TW9auwG3NPBIq/EAgA5becq/ZBcNwR7KKH71sVNmusi9m1HftFXuEMQdwMLu0MKa2iHRNQAFsU+S88eC3T3JP2CMknHEchP2I4VkJbGWtAf8A78RTYySWwSQ7JkZ0GY7OPdrR8g1lCGvYFmym1ENimbh/mDLKKUkKLs897Xr85CMZt3JCqMkXAnR5hjhwbEQO+k4CEJ4B+WodB5knvAqW226zPigPXNYJxppXDNoCUngBjyEZlkdaGBaC+ZU1nL5PfCltJFGKr7RzDmjuwrxIlREDPsmfGMuUVgnj7nk0ayeJnzLnzKAafABcU/fYMYiOKyfjaRKywQHvkoRZsp02ZWyTvK0saZxvYO+73h8AhbRtDTgr6aQ/y+IUMCIBbJu5Tr/HPRoLiWzaMvZh9FqbuPshzFuY4igdyvreOM6XRGMY3jHsC4YKVFAT0N4a8AGq2fNcf5L4Aw1GnYjZtsax5r05+1JBSL63I9R9vwIevst+4P0ahswJ51rPmbjeZiCWxNcy7IyNWcaJCyxD6mdF3jsMu+9D7J7CKmhLHSXeAyZhHM+/9HvAxZKZtbLTzCle9HmA3LJvVdYLoOYFoLmaGsQGEgAGO7hArVkJzAmSdMG85ZqL2ZY5nDnb8en9GVeXv9Hc7NzI2BB3nKRkjE2+mwRYgDTa1PI3JIzLWCcb+p3bS3ZuL1t20WEl7YicvXk9zu2z7suZi9oL1K9ObIbCxiqOkTqTHV3jR0IhlCVxQKwS+Y1DumqjjC+xza2DGkeFzxT1ASCRvY155D7SOc4mQ3gPpV66Lqta8NltUC6QqGRDPksEQJl3rO8mUKuzr2XaYO07j+P0VMIxxs73iRSXa+FsoY/rLMr+EAfQF198cYC8vPHZzC/XdJ/78xnbGIp9pe+ev3qeEliw657jMP8kWIp9YSeVE4TpPJVtYZvDEmkcxTgtZSNp77mj/quU++//zZ/fcMFuFW+/7EMPbBNyH0Zha8MHPfAnf+7bSvyHXDayz8cfPfVGzIEQRpX4kG76KcMQli8GTwxgksKkJieHnfMJ6QWwrVH1UkkLOCQcd6jD88WLFzLAFfOiTbvecUsFZTRzyNo45VoU69aLBAljVdtYqBEZtgbJVmIW+W5jo3qQYSSRnY92YiQ4NhNmWAkuWncR8ILxnFirgEw8+Xiga2THsItsEcsjCX4CHPCSxjBJBtl1H1liOmn5MViAZmW7uB4sheW6budkwrQ3PhksneYfydZ44AMI08dOZmLAGHCW6wWk8FobWhj3qSfKP4zCgKr3SH8d35tsthSWqTFdIFzG3cz3ZA/mu/QD4NfxkvobBkmZCvol5YaYKwEQ7wYscN06LUi64/66idSwoLgAoCDWRveAU5dThWWYPigAg53w/NFtA1TCoJQpoU/o1zCogP7Eq2IItoREPxsmrfV6k1WUudQ5gBHV+rKdj4zulTM7liUJy8y8qpOB7/NMHj8rACJxJw417AolFN5YCk6mTphr+hxjLqya5pvLZGiuOb6c+aZ5MPLDzr0asn0efpqlN7uc6/Civ2pAMlautUQ/oYSYeC3WgUG7HVRkwZwSRV7/MkyZA2OINyEPoK0OLLOAJA/S/1hntNGSPcpB6fmY4066ROkZ1vfEBjNfUXgAsgCtSErtUJOhbDANQBo2LfMmoKWAM4zS/8feufbqlmdVfZ/72ddz6tStq6B5I/AlTJpgkChRQ4JyiYjBSBTxAtLQSGMrggbtVhMCYgK8IOGN0W/jCxOI0lFCV1edOpe9z9777HOp7fiNMceznio+QO8X66k+vW/Ps9Z//a9zzDHmnIo9l7Os84D7YlAj6VvY5DhgFkfPkqyH90Rqes37H3sI+w0Or17fpXI8txawXMdNGVD6lHuQ1C2OgThHPK9nj60zjvcmRpD+AGBkDwZg0/4wU5OwyyhIcZNmx1Kjl72Q+7IXoTKh7zaOsy020OuGj5dVpL6x2mZwByNL7c8ZY88X5xWQSoCEZDLevQc4uV0SMblkhxn5BRCXleSZ28eAAQBcEz91jsZZhJomTpk64GCuDg6QXgd4cx0rV/QsVUh47o7KI/eME4rFzZQuKO7aq3OGvi6rjuNomy0l/r3rdtvJeqaSLJwjXKOhKHZiuDcmS/s4l1wTdBhX5g6l1ur0YO6y/1SmDKOffUfOATKv40QkBpbka44vDavesBL6uXs0z9F9ZntN+9m89iI157zBIc3n7kwd0F05lDijAGSoF3jVERPHUUJs6Pf9vQOtz9bJjUyb+tRRFZxMfgJAngAj6io9D+eLhjzqIZ8JqdfapEQwyedak4wR8c1meGd/AgyyLwCgrQqxkov1mr2gey+5Leq08joWODwnrAAHBfsnez4hPLM384zXBsC3VrPBpZwoLQflc0oycfrsXOPG+N1XWTwclSnVxJ7MuU3iRikMNNJnWt84wclh8Urx+9Rlp17rJ5/gAFB4ldhp1hbP91u/sjKqnmzr68r0wApUr8xQrA1pD3zhh/6ZY1TZkDmM7ohx5CDAEMEIJm4l3tt48gto8/7IhTEAD4/2dw7NULyQURgJXOMnfeg5ThKveLJWNhkCQNXxKAC0qQ1qBoZkJJMJM/KyMZJtHCAfiwy5hkmMlEkwgmEpAx9jFY8pZSVOnj3eefvtt8yO7e4eOIYE4wHPOsZnjB8daja2AV4jd7ZHOjI3x5oZ5EleJ2lTXwaGNpjILMzvYxzznBgxewLcKeUBKCzYTcZR3kcsGFLmUx3INQphODfZjG3ETzF5sybu0TEmyLiIvFAAb0BaE3rwBjuobXQAB6jlR7yxZKuTrIV7nF80E2za/UpjzdeyhduxY30mri2TyVK1V9QoxTNuw1vzhCLrZmPVjzZal8L0lGJZjMsppzIJZa7fiCFVg7BZIlPflH6XwSMj0NcduXFYYeS2MfwpUYRzQy2xERSjNPOtz5Ni8jFImZNOOmW5NfM+Xv1tNo3nx9DBCCyAX96DcR45pll8zU3+8T4zhNwHWaTHInOn8sQ4etR+J9UJ6LFUUWOEYQdQhcXHuPLfdQ2uF8dM2hugjRMAOJM+iGMpcdWwC5m3kfpxb+TEBkED1lMmJIyYx3Xi9WCbnKUXYGOQnkQsmaMBuLSlQNV7wTBCrKG7OGw0Dom5o8ay1uXEk9XpgtL8pt5n1hgrH2mj+usAia6yawbQqhYiYzpJzBxjqDaj0kAhEQdUpIasI9eDnMzFdpbo+Z88eew+qBQzwAgwl3YBOpANev5bxpikOLTbMl3qKlsuDniCWQ3oZG/s/uEoO/2hoKPrtNlz6zSivEkYw6WUCuUsyliWJd2WV9cx0Ljn9Dux5gGLsJU4uja1lx33vTh98kzL2kpd4QBhmFpALn1qp5pZTakgJmlSmMWJu9Qema0HZyKAw3qIAaZ6dgMfGFfqXsfkKUBlT8UZQ1t3ruszWrPch3tu1Cl6LmL3Uo4sDDB9HVCAjDZsX/ckAERABvdJYpuMMUxtEz7lDENx4Czu3BGn4sSwd01mXY7CgQvqtUvyscm02zVPu5B51xlVhQ+P67WgtnY9ez2xP7nUUPawKD2SMb2AmpJKzOueqU6mZVl49sgk1sr+SNOId7VzcJj4PkPPna4vj4FZXbWJcwnAqp9R8LDeUT/ZwanxCKmcDNRtN1/DZkaazHmKg+G5QlpgYXvOU2e9CQiZq2dyRhHGwnmXvs/5dS75M890TagVByeg2BmveSicleq/1lTNs/DcOlPUTgNivQ6mlmoVL1VQ3bsXtVdkxiTe4zlxosNoRklzojAP7Js4VbRvq02cv4eHCjlyXd/nUrIcK5HjPTvPON+i8tB6V/ImK190/0tL+rNXUIbGfXmoc8RssqoHnCDz1lrBQa6dGfnvq5c8982dIyWJrCPtv/7rNetv9sn1dVV6YAWqV2Uk1nZseuALP/RPLzG08FbjodzXhk3SIjZoZ7CVsc9hZxZNm3uSkSQTp2NVdLCz4ePZPFS6dg7Qp8fK+GvmK7GjxJ4CXCLroTalPK8CpwBhx5naqMBDL6Apgw0r3IBA/8NQt3TIsrcACA68gkEexPFEOg4oSm9ggu3vg5FkF3d2Hn78Tbfv+Pjpzjvvvm2AiPQJ5sH1VzexTQAVvLQyTC1vTTZjwDVNx+DGs0uBc/rIklz+0+GIEYYxcnJMZsN65ZGbYbyltid9wKHp/ptkLbC6HPb0xXOBpDCDuSZ9iTGb+yw1MptExYlMdCCbdQYAY1iRGIgEUmaak8wDY5T+oQ30C4zWK55bXl/XV6XGH5Ikx/vyO92LONOR0dWILMAsY/dSn3c2YlhSnkn/aFszicI6xTBKIiozXwPItjPyYiBlTvF+2FDqrQYYwe4wpHyPsaXEwPb8GwCOIWynAgwPRqz+AbCwUjA6LYl0LHOT49SoHekYiU4cf0bcnLI4S+bV+VBjj8/zDwM6pRFUa1Z9xrqhr3hm1xxVP2CIwCBUNs383LA7A+rMvg0ThIHDs26cLnzekjUk57r2SCppGwljYBQYUyd8wazclOHRXNe1bmHMD8OIYVk2sLUuzcBgnJFxWV8Te56MzBsggyGLasAnVsbwBvJOrmcZOUZ14roLqmbWZt2zWPQ5YrkYe5xRNvAU78416T/HR2tuY/S6lqVjp2EyDvxMyOkSd0vGaO0vUnacE6sIcAScqh0nYklTnihsOM9Kuyn7xNq2zE/PxjzHaCSjNGs5gFzOCzHXfh4zNwEm7DOpTRrWx/uLk80FxAE6uR99xh7hsAiFQzC32Tsqu3XWUc/5SbLjzozsEEaVMWzGb0vBvYbkyLIjKaCV9kXVEdaNfsFYZ86xjhNTDdvDXCccYeJddW3uE5lyGfNIRWv8Ny4z67f7UZ4xe5DaPQoOxilKDc09ZKyQ7vociWoaFwnY8Dp3/GKk2d4nuL7+I1Eea4QYwKyHSLDp28jWyeodNhcAQAgIIDQgFSYOBrXJn+K4ytxPAhvWBWV2sgYnY7rWCP3Js5h9V9u97uw8SkiBy54xNzWnAqzVVq1z7z/sZQY1AduMrx0cOHs4p8a5ZUWGDivL1JESD+AqeOSMQ4WwcbaNGoG4T2TGtIVrNat7apSiFEjYB5LZIYaTYR5lwziryLidkI1xLM6444h0vKyeLbHCmQucW55nXF/9vG/nc+It7SQyuxvHW2LGkwQQx6nZfl2LcwlQyNnGeqFN7EfE4BaU0ueReBNvipRaZ5H6n892bVnya+b/uhOkAXwTbz6KgYn13Tj61HbvUeP4WhJOZZ8g8WMUNTgyUHyQ1DEya9cVx3motnBO4dj1WKPoQso8aiSUF1C/ns/OtUCiriQ+YxxRgbUsDmuePqLE3icah/tSo2ELvXpx6fsytihIWJfXzcqyrm7u3H/zLe97XPt3/tU/WHHBxhpdv7kKPbBOyKswCmsbPtUDf/EHf+YSmcuRgv2dfdYsTYycZF2MYYmBR0KkSHcjy4I5A5xyMFguQ2FtbfpPj5/5MKCMwAukMvJONjbNMiqyv+ogfPzoiQ9MDkpnjgQ0KclGMkbmHsQ0EstkMKjGbGRvCfoxc8pBFsYryZsw3iJxleRS2Qk/+OAD/0wpGp4VQG7Zn4xZnpcDtlkkU9MtSRcCTvYMTDlYMIBdssZGaspckGCB9nPN69cifTo4oCh5MoMiUeR4otwPTEqAf4zBstIY6bQnXvQFOJc1AKi9RmJrADCssfrbMjDH28WIawZMjDUO/sabhaWM9xcD8+xU0iQbuqBYGST6WqARydQwgCPf456Vu5bxNQCktIpZthik18SIYuSYuXSG3xjpqVPXMj8yKNRvAMmys3EqSFZJmycDaIzsqUdrVlTPjYTMsaJLoqfK9Cxd1aSLdDuy1n6e95ThaPsLJJtwyoAL405GeTNOdh0ApMgG6ezYenkOKykG4899maNlSytFLyPdn80CaY60H8NShX0COIZlmOQqME6YjvPcMNxJ2BJGZDHSYVTSHwCi6xOTWza4fRVWJrJUtx+Z5/QRSof0f1h3ZxMe45b+oGVu48gZjWEAko4HDVA1izSGYIzoyK2TkCaMKkDFAFEsaSWfPB5lkQBfLiszcl8+y/w1MNd6dr1my7OTEOnBG2963Z0onuxAcj87s/SMycrJ8IdZDiMXFoo96vjpE/cB16bNjUG88J4zMWaALBJYqU1lUzNmiQ+1U8mxnlFd4FzpfIzUXP1pgxTwp+eYsi2pJZs14EziWsptW+emMyzrOWBvOw5tB89HHUz2xsZeev+b5DBlcQuOLEmeBGPctyV0sl7SZp4njorMZXedfp/5ELAHCI5DYpIAef9JmZ0+D3Oj+7Wlm2qTAfU4kgBBBmQT+97EV7ckE2bfBCSQfMf7rRPPRRUQZjZA4/UrJTFTor1XklzWscA42DFAghrmIOBrnJUB2wHp/I3r4BCzs9AoebKyq204Tns+dT1F7iqAbicp+3PyLnBvZ+IG8M316btTtZ929gxtsjzaYWei7svXypRRTESiHgdClBqJGWafwcFCbCSA60TnE+utzGyS4mldUNJKH0MiDHCmnftynlkVACit2mGcMV6rGk8DOqswEgdaFpefKYvl8ldiOr3rzXPaaWD2kSRHyp4rZ05Z1j5z42bpF37HeuVzzCH+1fHK9XEavaFaosh1HbPr2tGI/mefcp3yJD06PLiX/dvjJ6es5+9r56KIkwqpuz444Jy+I77/lbyaF1IL4UB+qVqoMNBkKybxW5wcZAFXGAFuBq+LSNNRXWWOZl/kvoaYVVlhM8i26TzmPY8fP5Ja5LZL6p2cnAvUht1nvXIBS9hxmBDXf3tP+yHO8Iud3/21n1lxQXbt9XVFemCdkFdkINZmLD3wfT/2xUsONg4frFkSGNX4DDCM5NWxUQKmbLyOfZKRwN+OXOOMQ2xHB8ehDcnTMzF3HHCWpl13VlWu0YybPph1WLqm4WQGdXZKbexlRTgaXNMRICqgWuDSuJXELsVILuhrUhzipPac5S/GJQkSiIl97733hp3UAaW/c5BjKANEU2sxdTyb8TH3wmsc+SPeeZeYyalow6NJHmj/J0o/j32Uf3i08a4nls+MmVgZpHFN/lQwdRsP/hySyTDItQK2kp1Q/Ygx5YybMTKd8dTAlRiZMGv8jleKl48sGtZMxo6zExo8q90XirfB28vBL2+xDYnx8Jo1BRCN9NdecUufk+3ZP4/8GKYqYAqmYjEKLTP288fpASvB3yvDrMSxsq4yebeg1HU9nqu1emMEJhbYwHsSBnU+GKx7nAzHbIS57VOChn5Nmyc5Ds6AYfrT9oxNnptHCQMbFmJJMBRjPM9jhlbGsQHctAvwty23KyNtdgmQOcxW2ZDIEzOviZ8DvC+S4MTP8q9MFgZtQXbZchTFieWKkfVCbFXBUpjxUTEMm5d5w5qUd19rK2xaSitw74IWd8NGYh4whAHPC2cB3zFPmegkf+KzixQzhrcdWS7BMjGPTmAF6A0oZ06bMdYcctzaJOQhaVtqkGrO6E5JEJY41QJCj6c+5wREw3rWidO6wRi0ADXk/HEoEFeedu2LhW3W38o5/cz6O3tVQWJkwFkzPEtBYNjvjDfsS0DG8sKBQx+wDpEssj4yBxOXWUDD8yf+XA4sYhDdPhm9j+T8GlapgJr3oZwAEDIvAgTiyLFjSG2tgyLty6sgqM6EjE3KsMD0cC36p/Om1wvI3FYkBNyUuaOdrjesecF72y7uybXCtHL9SExRQZRJ89jS7lkz2UejkrDaQH9bgDNrlN/rLFIMIGDGkk+NJyXP7JyT8e9s0boPCaVwXnZd1pHWvqizxs45HGwCfJHh6kyTgxOHSpOe8V6cX81Aa+A3Y2nH2DxnYh+XWsx1ECYGeVFX9JyyLHkY/8YoV/XBPOHcgGluCZ1z5NZeMzlLujektBQ4iJJgKWNV5wHOs+55UcIwT9S3Pj9SfqmhDMztAjWcSqxZWGVisN1HnF8C4Yx5YoMzDsxJYr0z/yuZ/sTx4NmTk703e2ZAK9fhLLZDFLmsHN2eD5pHll0zB8iATTk8q7Zgm2FrpYbQvgWT6z3F94zzh384uI+kCqMGqh2M+t251EpPnsp5pYSBdBT3tAJBJbLqbKrUOfssZdWUMXjilJfMyTljaFsZY9jg7veZYwLimpPMo+fnL9Ve6qcuoUmM53XWuKbzhUDs/XsPfJb/9r/8qRUXfGr3XH/4VvfAOiG/1SOw3v/P9cD3/vDPX3Lw19AJCE38ZzbvF8pAqiQWxIogt5Nk9+13JJ/FkytQhxzyrbfeNLjpAfLBBx/asGNjJ97jTHIZylFgtNTgA4g8R4o6skvu91QHWA1egBQHpeVzt6f+JsfNAI8erPUa23iX8cHXfR1+SPIqafrwo2/6YGupA+SFSERJahQ2EsNYNUphlCdObwEhHLzPLHO7I+PcsUKOm0mSHEAIIIMDnQMqmVdTqoBDkedvwgfaB1ClLfaa614kXEDOGJAQsOLDUDifewH8naBJ3nPaC2vAYdzntsxY7EfkwZE7FySUHSmQcPZH0vXL03wqA8O1T2UEOBWVvi+4LDtoSRvAUYcrhkuT4DCJXH5HwLiArvcowOX5mziryStsnOozNUK3D3quuXc3DpALyfx4D/2wSykSZyuOY6BAtWxN2SjPV8xIAzQZdepr5vI24C7wrPEfVjUZkS36G8PfTJOzPY+hpO/On5+OBz/MXYG06+U6Y7JMf2I6BzQUONkZgXE4bDi/dxka908MRLw8MFhhPiNXLxCxA2QcMjaW9O8TrRnHpyF3c3ZcpIyQ1Fkv7ieAtoBEma0mljHYG3mix9HhWwHzZq+GTe98AFRxDzsELPWTATkOnN6rY8D1/KzDxBTYO/aN+5rRSFxeWP5bVlU0MzBt4NL0reXjuh+xpewxzKGUUglQw1g+x7ml9rImAioF4GSchqliDuEASi1U1imsxxtv3NsAcp6J/o3KgozjKYWSWMdKZjO2fdYAiYBuzy1i1ex0yLp1pLC+bywpig63zQxamMZIaeNcYT9lX3AmawCm7kUbtp0riTGWUT4x14x36372fXzturKhbsCRfarj0/jI7rEBtpF7euwmHrlzOCCWJGANuVgcN82Qnb0sLDwAKAA1klHCDfg78tImc+JWAfFiecnIqvUD2LHk8+7+p5IBdZ2ey5FIORLKEnm9Wi2RGNPuWZUje27YoRp5NWuqTF/PuP6ctUaYgcpUac7FoZD3l23P/pY1UmdRHB8Tu63fI5F+rT218e3t/wWYLooO9m4UQIBrqzG0DjJfUVtEhcA6SUgAa1uhJlNvGTBeAN7zgph89i4cSO2vOkDTNwn76HwA7BFe0xqo3K//vCepP3ht9i+SmzGfByxHORFVUOulBhBHXcLcDP+Y+ZT5x8/0X84L4nt7NgE8cXDDcvK5PSmLWDPklXA4Upl2/f5cJX5wMkWaHAdNncpJ2pY9P/saDtZrUlN9ZPaSuZA9V30tNnhPTo8wwdR3Tj4KQpSaeR/VRR2HtJn8G1VpReUQiTvXNPuvfqNWOteBUSVPAY58QDvXwfHkUlyUJFNypbtKSIWKas366+FaX1eoB1ageoUGY21KeuB7/ubPKZmSaqcOk1qjC5DnQ18HJgfdG5LvngmYWi7D4YY0ScwlGzFeaOS9PRifKZEAyTSQu3IdaokhU0rZk2HadNgBQB1z18Qvk/CCg4CDt3F81GTlpHEGYYxZG4tli1oGB6lyYls4IFJ7D49zgWb+xkFCHVXOThtXNkiXsh8YYJWUBUhNXJgM4hptgDYO3pZpqZebgxgQiOfbGU2VfKHMC0YwTAuGQEBwarC5FqZ+rlwu4Cge6rNTZYhEUqz2PcdbO9mEX+j7ZPuVseC09zIIZDDHax6GpCxjgRqGY5jOSA/NaJEgBVbNskrbyPoXTzGGfrPhwr4A7FsLslLSWxo/4rYYk8oLmVOVi5WlJv0/h7U9zxgjwkIfuwAAIABJREFUU77ozzkbJB3m2ZHnOVspcj3HMCHXkgwMYGKWpxLZMFk1xJHwwewbaG9lSTZjNcZ01z394uzQw0ISf1RgS/tT11MGnp69CgJiIh1POEwD10j87mRb1n1t9G+xXEw02uv4WqSJerbKNQGqNippNCDVYYpL/GFZLkBu6yj6nmSyxJgFpMI6wAhpLZI1s/1vI5ixQKYZi939aAbHcX9hSpgzGK9hPTDuw2gZEMJaWjKcsTNTp6a21EbbVyly5tAk5FIf9nmdigkGDiCv/9g/eC+OD6TMtD3zCCmeDEfL4ycBzJT82IVF0zWbzM0qAGT4JPTxfEj8XeM++V1UFcRUBoCgrOD6XANjeWFMAsD4lxI5WcMeZ/1jHicBTmSjTgQnY9dMlYabvuNaBhsCF2VKU7IiMcNOIORX2ORk9FacqqWfAaqOl6082wbw4jzy+OC90qugvHOlio0a6QUqkfA2tp2Y2CSAc4KYSYSTeZX5CwiMc5LkUjj+OheyX2W9xmkRp0KcBnVysL8Q731diXnM2LkeZ2LJGU/WPl8BfHwlbg/wZecfWWGddEblzZCv6vpnTp6j/Zh433E6Id2kD2FTkwyJcIkkkULyyXgn6RDllcIi+jk0pt5PZn4mDppLRQIDW8s+xasJyLKvVKINO4gTRE4GnEW6R1lVHEJRlwQoxZGS+tge8ZlbdSo4pp9n8Pgkn0HLl8WJkBCGJB7c2XlqZ0Y/ExWL/+lvF1NSrcw58dy8GCMzrvQ6a5p4XYCd8xAkhtxKiWlbzwycQ123nOHMXVRWtIO20Y5kekbhkuRqdZpYXq5rv/ngTYPUnCHbISuvBeKe+YxKhnn2wlGSOIswiboS+xw7IUw//cg8Qf5POMkbbxx5XsUJhxol8zMlyQac6ytOzdNTOUzUdU7GSFIm2QaEKdVhbmmy1imxq84ir+uxfrB76JusfZW8Uxz6a7UPFZj7dpySzCve+5I8BWbpP9l59AggHsBu55ptFRsadoBdSIaMqoXEb7/36/94xQWzM65frkYPrBPyaozD2oqtHvjCD/3sJYcqBvi2EU2sBYYWRsb9+8SCKLZRhh6HFwrNd5WUCBDqxB4wpfq8k9jYcxqDCAD6UmANQHWg+E7Ot48fPdp5oIOMQ4WDzFJIgJ2T1AigkoESmRuSyTGCXks+m8NhDEUfIjk4G0saL3Zjbybj7tS6jAc9UsMwQ1NcXQcT4PZUMh0Oeq6HBDqlVOItdSZZ2mjZEHFzJCviEE5sFwmauEYluolNCeDi4CWNf+LTYPxk0OrgCiuTZC2WzMLMyIjos4St5dDDkMULLRnogI3KD+ONT/s4FEmXj+Hl53PioCaDieQpyV+QaRGvFk++a7PSK5NEKWAyDKOzAus5axDBAPD+GI/xXhNjZonrMN827oc55JAvOCT5RYEqzww4r7e6xjjz5Y76yrJlHeI1ws3PqZHcN46LeMwtHbMhlmf2c9uonJqgkwDGpXPGGKw0MuxPHCaUZ+BnXjUwa+hzY2e/djxp7mOgQZkU9f92XGDBoMu+iF0AeGFovca4mz4xuyTjhGfL3FXsJfJBtxlGTizuOFDKcpndGlbIoAMDUf2cjLQAJIEBDTzqhrBZGQ+3R7/HgO7zcH9nH4VZxylBP7rfKKkUGbPZF8CYnhlj/EIJblpaqAwdzHFBUZk0+ooEZe1X2loJJZR8wc3dfe0TsLdkxwYEj+SXvQC2leseHIo503MDrJyQazIad84wVhip+3I4ZZ2ofM+m7AVS92TrHNyxYeDCFCbOHQeQJaSu05q9o1mmT04wNMPK8CrTChMa9ikx6u4PZxGfcUSaaZCUz3ostHdRGzWAMHsBLE4cSBlLAwCkmzOnO5fC1uCMIsFYyot0n9ies2WWAh7DuvO57hV2EBk4RLrP3wtQ8pxhKNsXBja2s7NO3e+AM6+zgM7WWGWMmLcw1q2lenBA3GPWldl6Z6ZGvRLWzC87BZLkx8nMFILBFs34N24yfcjfAM3ZWwAaBsy6RB2SXK5OE+J4z81AJt7XiY1m3fI55mTAdcaoigSULQeAEu8FAVeZb8TJTkIhgR3fh2s6CVhSqhMG4GfVf+c4aDUfwi6G5e8+lceexE7ep1srOGxo97IqHJhrzBskpfS7k5lZ/htHATWl+cfZRAzwrs6myL7HwTHg1A6C+d6JiPRMVTb0TOUrn/1EZz73x6HDfHGtaOagPkf+BVQ9yOnZ21urnPji7mlRJ7Gu8h7agpyefrh3j/jNZxs5cM7IZIHHWcVYnMoZyFwwWNS16MuUgSMyiGePUoka73GIJpY1zsMkxcpeo/1HIPSmrvX48VPvN66ZrflUVpa9A+XVufae7IZL7XfmO7+JwyD5Koid5oyNwiElhAhPsnqKZFm630cfPdTfSOTO3ps+IMGSbSVdk7MXJQEuUBwAv//r/2TFBdkR1tcV6YF1Ql6RgVibsfQA0l8OhcQpBSCwod9zogIOgdQqO1LSg1cCnfFiXurvynRZmSzgC4NS18EziRFPogMkRiRgOtdBdSiPpA06Sck4VGygu0ajDocpPQPDwu+JGQWowqBxiF3ovhjSxB7ZgBA+eSkAwSGapAiNqUxmW6fQ14EEq+pSB/MevKq8lxdtsAyWQ18swalkRWZB9R5AOowLMT/EsvIZJHqVJOLKxsishx4jw9kQZdQTV8TBDTCMirJGCIecjDAdWhhiHNJJyAJbuUgF43UPg4Zxcvw08T4v8MjSbhudk0Bnsi6GXQ1IS6bUPKONHxmbxKLFQMJ4glWDZYq0mMOTcbSsDTYHSaNZn7Qbs5I4RFgggDa/r9f/5p1IDO0tpkSGWbmAJQyLGhsYR/zOSUUs0VraSDsZcwMfZU6kLY2xK3PgpB0GBWHQwvqEXerYY1QRrwmwsXRPSTIwEuxk2AKKXLsGuw1h9UkTdMHuU7vXsmNdjznHHKrM19ciThknC2w4LLON5zCjYRTkUCEGFNbTstTFydKxYy1gGJWBQQJP35sVmXjszIGMGxJ6J6MxUE1yMwBl5IE4W5DdXdjoytxKjKATJjlOdSl9E+dLAK9luhqXxhn6e0CrDdk4ZFriwzMZpohEQvp+Ab9RAISFiYSRV6WyvA8mhPb7hbEHWGKea5wAoSgUMJCxDDEiHUYg5tV1ZQ0WZNSxbzhJ08Ko31IbT5VoBsfAqeTYlZrTzs7DOkzsgLFSAZY5z8Hzdh5VedC5xR5UQNdYvoJzjONcT8+lMh3Oji5DlTUQCWccT7n2koWWvkzGcrLURq6cbMtaA4B3y1XTpu32ZE/W/BgAUhBMH4cB3uqTcTjwGeZPAFycJQXABeB0uK/leRKHHEa196UB6az57idsDmXWc98bdtThkCQW17WvXfMWZjT3bwKhqggAgstcZ9/NvGDfBfBx34ZKJLFO7pm1nvnZcQE4sN9X6s17mql4UctoT3KccxxNvVbCIJK9OeVZ4rh6rnMgezAyUSmC7h4YmDE3X8DYs8erTwGvvDIWeU7OPO5RaXXDRzZ9OWNSJU6dAA2f+CygZV65vjCbtZU95Ctgf53yZ5pLL7WG2avi0KCZgMzIVl9KLdL5Twy9nb0OeQlzWBaVa9J+ztN7SlhV+XOA5igx9PmnT4/HeRUwm3YnVrVro/dj+kRlcL5hIekf+pKzlERpgLwCepKseV/aige3ekVjz3xgH0b1gmqG9YeEn1frpnKde/cPfS8+4/FX2/b3j5KN2P1IQjpl9BUr3/ewDgGqPXPaHs8znDQ4iezISkwse5VBPXuYjiz2VjPLGiLef6JEkq6jilfeSjHifRVbK2c/GZDtKMQB6NCMGzt/+NVfWHGBR3J9XZUeWCfkVRmJtR2bHvieH/l5fOT28hNLFPlj2DBKRKS23o6kv4c6SJLEoxk4SXyCIX5PzMbDhx/6oOawe/xUcWWUWxFIRRZD7IbrbFruS+KExVNvAEVJiJF1cphSa7OGGrGqYQHJhCm5jDymxAseiPnEwMJg3BNLcyE29qZjSBMDiOTXB/NkOCQW1aypDqbrMqKcBIVSII41SiyQY0Aphm5PdwAYGMxlaWR81WtP5sQaiKmtSHIi4gIDDLkG5RWctfCC1PWJx+Nv+zLownpyPQykxBfFIC/Tm5p5tAtD3AYvsZBjyAbohTkzG2OmKFl96zyw0WbjBa9vQC5nLePMtV2Hj6QeY3DXqA3rGGCKU6JA1AlLnHSJuqlTq5C4SD07n3EmU92Hf0ik6ZfEzGGwUl4hxmbvk/5tOZ5MR+bdXdfLXGK6+D0SzxrjKcUQ4MuzN0YpoJxkNUtymF6n8dZJBJIYTj7fOLT0e8CB2QS1v2xgjTXLgef52t84U8i2GQ+++tkgNrLADcM6n2mbYQrLGPF5xuKMdk225EhHAwo3zKh+5p5l94lRpT/jmEi5I4wo1msM+QBVslMboFhSvMW2WTK51HQ1EAEBe73AbNwMeNevWH9OGCYQYZkzY6MxTemfxG7G6RTj1e+lDwDdeq8dA7DwSHPVFrs7rFgIMCdxCbfHOGbsYMlcA1b/wRTb+Na8JXbWiXOG3fE+oTmKEgPwUxlm2Jw4Jxp/GkM8Zaca+1xQwFg8lTOIfYsX7W+NTO6XrLNqKzUZ9TePHbU1xRjZgB1Fb50MdgINgxenQD6XxDqzt6gv28aAwMz7Y4FtG+swdtN/3Sv8PvpDfdH5x6/qhOh6X8B0FCd1KERNsjDbfljHGSZ5mtm0AaifZveyJrwv6J2On9dzEKftDOtaK+y/7M0wzVZMpCCn7+8+wKGpvS9tW9hV5ild5fE2I3kjzDiAV9eLyicqmfYH1+t8c99oLzdjy/PpGiR+M0jT3OizU+MzLUIpkjGg11nzbu8Ws+f+0PO6XjGMHMnmKA8zoDvxq4As9rSAW7PkDlGI7LexwgXGXScucaLPZW8JaGYtZA/HoZE1mrGkLJPOYjIumzVMmRoUNnVmaqqZNfab9UKdkP06daa7FmgH9dG9LjlL7AxJJuPKf3NNZQ3W+VTQVgci7WdcTk4U+sM+x41nrdT5wnuZE9ybmqRIpNMXqanbOY2KhPjTjOfiPGj8+h2dT3H2kOAqe4vbKXBJeapnYmTpC5zJZXytPKBeqVnVJU41rDhnE8owzml9VXgJ51sdQi7xNntX9/ecmzHXy47bke8SM8jiyRyOQ22pf03JqdvjqDvWmU1kjR1OM/Nw4ABYyTaNk5MZy1r4g6/+4ooL3NPr66r0wDohr8pIrO3Y9MD3/e1fVghcjGe8+jGUPlFKeGUBJsmEGA5kK9cF7O4q2Y03cwOisGBJdU9WvmN/xeN4dE/p682GEr+hjXmMvUruiPUjmc/7779v5omzFllTEkRI8juxTjcE7k7lIcWEgXVNyYLEFr5UjBgHmQ9FYkR02DyRNOlQYBnZUQ/byLziIcfYtOEshpaD75kOXqRBeIRJsATAcDzosBSwZaSvt7xWzChnV0rpwF4FxOUwphj5hVPSp9QLQB/DXsXD1S9vvvmmwSigE+kn5gVtd38hK5LBRPt5mZnR57l+WRkOwevISMdTnMGLcd42lDVpNuQyB65VaWbOajsZK0mSxTO7jqHaThKmMi5mxjDk1DY8+MixY/CBA1tPV8+IlaHrEp8cNg3DhMybkTbb+y1JtD3ukiXX2C2g4QlqVAG6eQUkxsDp381eUCNRfyvjbTBG7LSMjG02ghItrgGsdmHIFJA2FrEMlOfYGCeNa9oAKxnPMJ6p9Yl0EKkZTHsSWNEX58pq3UQaMO7JLhtHiIvDjyyQnx2baLabWRzDrEyzY2DVVzgAUuokrHtBeA2n1AKNk4gXbbf0zuVYYmizTi+dDXOJCbtVRnni2/is43LFvjoLrl4Gmpv4yZTvYAYbxGP0as0911yEQaL+sA1VDRd9U+dKnQUABYC7k4SNxJKxPdTaYm4QQ3tb8WcGrCOdI0mSAdcAvzg6yJCpvieDq9YRz3hAMhJ/rhluxXqz9gYwlyWPE2eSPul7+gkQSjmbZPpMwinAaIETjA337JhzLWf/1NqwmkHP4pg2MiEbVwKOwpq2PS1HEp9Q2PLOYQz4Ok0Y3zjCcl0MfTthkNAPqG0ZpI5/6gInU3rBj4Gl5hJ9XqcI96uDLwBqcQ6VFS2LlxIfcWDB2NMXyzqM0qSGvsGlHESUZWHf6Nrh8zBwzu4s1ha1SJlrWLMoB6iBjKcksYY5a/b87PQL48O9zVgJzDKH6WKS7PizuidZ0c+HwQzTqblP0iu18eBoX9ckC3ecV45HnvOgcnpklt6TkFqjCjDrDJBL3WzmmBUI05epd91SQjgZFoWK16bPlDkLZz4hu8X5mfMmTsPtPu/+Sj+4nZZah3GvUyq1rKNa4Xc4AewIdPbY7CGARTsfJ/s5z+6yPONk4z5VAER9MOqHWeOvXTM7zsOwhNmTksRpZ+dtheXgHHpJfDV7sePU1c9KbPTRRx/ZIeuyOagbANHqb9ZNHSS9Pw45ckscae0BLsusM1eYG0lklOcyoNN6d9korbEmHePZOW/vKyaVNXwhxQjMKH1AHGvOAdkeCknaViCwnnml1Fzk9mGJqVmbGqmwoTitHdPOWOEmGad65n3DU6K8iDMv6qfYF8RS7wXQ6u9O5Kj9ETsA596Ffvb6G2esQzTIR0F8vsaF5+G6v/nln15xgUdrfV2VHlgn5FUZibUdmx743h/9kjBHaqYSq8ZhSOKjyLiQAqdequpV6MA4tLGJMYERYnZsknJgKJtNkbTTsZk6OJFi4k3l0ApTV0NKBu2ALMoycJ2CEzb3l7BHeMV92AsE6HAlxsQeZht58vDrn9kkPQmZdA0cbBAZDliChhHisgV4kvEiT+bNp8/INBpP+MVzksQge76l5973IcjBS83VMwGSw6N7E9tJ8hqOs0m4oEMambMNfdfeVKzLGcZOGC0nhrBIMjE08ZTn8KOJHFxlBzBEAkKBuGF3OWTL1nGgIvHiGkkoZAXlxssfqeBk7rU8cKS+Zodz0AZsYuSXsUwsLZ5dPPFhGmAc1A4nzIhBhtGEoRpmTgAXmSrsLQaRvN+8r+wjfeFkSGMkI5EFqL3gs/bi10isEZz5Zl7AAIPEPmEB+7PBbIGRmZClvirvKZNmw31iqm3ADJtXBpc+MaMxjEeZP2cIHiPVxppBBlJGxS67rFKMWNZHGQrmFGCUF44ZQMsGmLlMQ8B2wW/b0/c4KRjOAqTQsDCzLjJOsqCo+zdslI0ksQCwO5bYTQIbgyHqB/o5YV6IM0384AZAeTwA1koUonv02WEvGCezhboehnnaGvBZMEff8M+sg+Nn5bwgtnPKf8Sgj7Ol9yxQ4V6Z31P2x4ajxtXGHHLZSHlxMhl8udRIank6DlQxa8w9gCygald/49ni0EmZFP2fnWYpL5KkLAX5McajqGAt86xPpPTYm0QtLTnTTK7cl+emjax/7oMxbGA/TGqSx2gOYYAOUC8AqfMjazxgxAav113ivVm79HdiQsMA9Zq3kUcj69R/VUXUYHaiGKsvMjYFGGVfC0jrPIhjKvO4KgGvf9gd1pIzPecIcDyymc6swTrM2sfsv671SfIglywKOLDjyDJzxotYdaS7jfMmk++Z99U4BQQktFeUfWMfzvqIBNvZzhMUO3LLa3G8oOzQ+DLO3qun5qjX4Tj2OKNQEvAy20WSKn8/+QVgKt3fkRdzDuQsSgfQbuadwbd+JjYbEMjz4ZyqDDaS+iTNsQNnMiFvHCdbIQlx3C1A1ut/VAYOoXA8NHVIAXpRlWzX1HW7ANJOuEXA87IuU7osCQA5I5DM4vzAmRXmP84H50TwM2SPOZ+MwSgTcgYtuQU2rL1YyQcK6XHiPwNR9pisW+Ys0t/URE3N2hse3/Sdy55ZTTEOA/YywKecfE/FoNZRSR8n1jl7cecwYQtk6+eZuReVApKN+9ySXjD1LvaI98asVbPczkKe+GfaDZC189fnb85T7gELuiNFGHV4NZPHoUeyNJzQzbSdOOCcSZEue414zqduNAsHObNLTxEvrZ9RhNEnd8dhzTp5MU6Ra3YGxTFtFlsg+sbE3nKf3/7KGqOanWh9XZUeWIHqVRmJtR2bHvieH/6FS8cm6uDYm9iWfWQtOqSIA+HAwEjUcbXzzjtvOhYMIzOORJhXbbxzCGN0cKDAWFqK5ex+HGwv7ZG1wTYHDF+RAb2GeQGc6isGLEwYzIKT9uirM74+T5ZAYlqctEAHNBIle6/1HtpQNtYHu4EKMjIZAxzYahRyI2IOkeccnx3r9KGe6CuVPVAMkg43WDMMcYACrCZJH4in+UQH4wMVJsdwevzk4c4DeXc5+Bxno/5yqZLdAxtjZOklwjMSvxgnJF2JNDYJMfhdawGaTdPv8ehSXw7DmHvi2cWQIHlV5HFiMicOCWMv0reAX/ogxmUOWMeokkQHoCBvuOMYdcDyNVLZFK6PjDTsVGO8bFTj4RcwNvNsVizF2s1sUjJoDvLKQTGQIh1P7CelRvp9ZHKKW5Rxhpf706wXBkeYVg5yDDMbM2q7nw/WHuPPTEgzjuIsiFFbNjmSxRjkmBw1OmG96UdirTFi+DsAEWaNzzTuySWQNG/LkJddgnWkaTFqJ5ZzDE4MmLKqGFOMX5JpxWCjQH2T+/A7l97Ayw9OGCeCjcoB+bCMkStOmRvNw/Q9SY/ieAjbQ1fFaAVcpFRR1A2XlgFrnNR/iW0ji+5NZ6t8Qry1xiClV65F5ir2xwaoQV/i7AAyxI4lQRexq5FVYrc5UytzW+Bvl2ceiW8ZrrQvzoCA3THAMXjV7LCuSDNx3CRelLnKxQ2gXZopmb3j8Ar4hiFHZofBZyN8xsQAjBhFy7nDyC2yySl/MqyNY+XEpuA8w9FyB6aKC42D4ERrmL2B+9L+lMZAvhgjvCzv/j51Gl850zkJZhaWn75J3C8gp8nTPP83cdJJhLOwbAurCs7CmcffGFP23u4ZACdi/anDSJMDjLL+wwy2vydx0YD1AoA6Hgxix3GUMlaprem9QO02YB3ZZRla9g3AHfH7fJ5nYW7F8QLLmvnhOFye3lnF44zkXoBJ1p5VAsPoXUgdwjM4UZDa4bAKPQfPwpxmDYf9rCpGjD7gTHOPdcT8yH6F5D7OlWsCtGH0SJzE88QRA3hg7wkjhvQze0ycosmI69qtcsI6HGWcD3ECsT7IUZC8DXWAkKyppYfsnNG1yCLPuQho6/pubDdt5WzhnMjaoG9u+Pxo0iHGIM6FyH4zRwKAuN4dMubrZ+5LX+C0IunfNZ1hLUfGmUW/NW8Cfc7zhU2UgwkFja6RWubeiOyU3HbCca4eSUkFM87BGnUM8eWJFSdumzMVpwWJv65r3XkcdGDHecLXnI2sNZeVQ848DpYC5+TDuGlVQ0G8z3QB1RvqgzhvFon0fdkhd+S4wonJ+z9+eGwQ62zA4xAzGFX/s0ZcCxcHh57RzlOrWrAf2NM529RPchRQy9YJ7wZUMi/K/DICrDOvO2JL9TO1We3lcbgLyi5qm7O/8R9Os2SGPtd1ObPsdGd/1kcOleMDgLt3cKQkhJG1s06+9gtrHdXVHL9aPbAC1as1Hmtr1ANf+FtfdHkaDkqyHrrYuDb6lBWglIjqmuFZ1MHhA0ybNOVm3nrzDUtfiPsAiD5QLVWMrZQoiIw12fpSF7KGZD39qVtImnm8p0qUgMSL+FUbC4lVMhskj+o1anbq2vUOY1CYlbLRH086hwbtIWPn4eG9nRMdqkmehIHSxEeJheMAw1MLyAJ0+xDCgEDK9Dop5B0LpJgUx0SK0bKsDW+sjBpLoXX4Rgang0/gDwOCpA32uo/BG/lQ4veaORSjrjKpSifzvsioIo0TCFdioSQBUfyrGDFO4IDGgPY4CsJCGmQRA6yDtOyK36eMpFwL49EGma6PscnhzL0KpoibWtL1Uxt2iV+M8R4jqiwQ9wzozO+2jeICX5cY8nzIZzEYItkO+A8DPODG8ZYC4DZoY+xUlsk8cvznsETXBOIMFM3KSSo2v8eYaLwVZYHKyjaxiA1t9U/BWhkPABwJlDJXc42As/TBruckGTbDSpNsJnX0IlsjLtvxeu6zlMFwJmzi1iQrx/HAeirLgvysL65HPwZgRbIatmPKpJj6wk4iy2jUC8Sm2sj33AiTxDxkjd24idEUQ5/7UZfy0jGwSmqmfie7NcmzYCaSWKgxizHscVK4D4msMipmjsXIJ86PcXRG68rQzf7FIKZtvCJ9DOg2gJmETQZMrFf1bZUEBoD+vO+0YeL5iaQnXLtxxNjBTlDlDLI5SlPfFaYMsB75Ks9h1tJABWdN4tlY7+wzgE3GzkbuOBYqXQaQeU7DVMsQbQIgxmMz/03vRxJd0Fl2x6BdewHgMrGcUSF4PBivDduVPaGOqs7hzkmuG4VFnG7Mp84hg/sZl379FBj1XrIkVyqQ9drFwFbfGEhuwIPTajmOGacg49vMsgA1nF25P+uX5GSJCzfrOw4cgAxG/SNldEdNsCfAwf5EcjIAy8mEPxBjmDk8oQhWR8RBwjryk00tTLIg1wFF7Un2cpxQlmfjpHCsbkIECOMoK5gyMYn3hAtzKS7GxZlbYXGTeI4am4S6BPhnneHk4ZWEQ5GO3tQ9M765xuY+48ALQEIRE6Y/kt+oZnjvBVJbHIBW2kQa3XaHjfcQb82lfO/9lflspxyAfkqgaA6VieTMQ7XUsUyZmJTq4VVHYfZCzrZI/zvfmvCqTlVnptW9Aee8hznK+c+cIPwk/ZDaw8iou0cw9gDYDXur7xP20eRi6VfuQ1sYR8ad78/lyLWTwmdxztsLzjs9d5MxcXa+0r6J49zZrznzKDujviM06MmTp74+jl7mKde10xzuVGc2DngmOM+F4911lQfI4vy2DSJ7wTkhcGr6LJbzg3a5rZyPhCxk7bOXHEryjufDTg/OV409TmD2WOYb5dFQgcXe4PNwrO/vAAAgAElEQVQpaXUgdQfPde/oDc/Nr33p76+4wKO3vq5KD6wT8qqMxNqOTQ/85R//smNUeQFUMfgS44HkN3I7DnIORLzobPhkddxXAg1kUyTSgDXckycWoHRC7Jc2+oKJMIgxzLYZgDAylbzGWHBipKnnGuljwEIKwycmzIBX/5wUhTptaimyHjyu9pCrjXibn0qKG6AaVu7Ro49t2LpMi0tZJOGLjdstRubFBV7QgGuMCw5k5FUAVbyxZD9GtlXjHcMJ4xdPqtmDMdLxepv5cjxkSgrE4F1iFAPWid8jDjJgqa+7MhBeTup7DGj6w/E2W9lg+dzG06/71GDZMLhiLAKCh22SwWfWUuwtz97kQk1AEvCdWpAFepWwBmhV5hWWImxejMQDxQo/l4HSZ/G4jWS2z9/EFJWgxsOOUcK4wXHIm26p1FLew+3VPHGmULATYHuAQOJ8w8qlb8N8hFFE7prvI3NNjCkGRfvdbJkuyZxrqQWMNZgMjGkMlMbPEYOEof5cXnGug0ef6zu2b4AdgAnJcJlOPkP/pFZkWGqes7LQjl+eNyCw41WD2GCF0hSWbTfRUpJBcW2MRFhivh7dk1E5DINBteVqkRjj4Qc0s5aQytsS1zOmTWHFAHf0BWxMwTJtAxgAAFIyJ1LsGqnAjDC6SxmO1mksSC0jbSAmZsPzzv0WppW12Bhf+jUs5tQDnvXEvtQ+qWSStV/JL58hrrHxsQVrZSppU+Jysx6czVn3CjBL0h9YKdYaFv2+5nMZqjhowq5beg4gMXsYY73sMvuZ+8trLIl12EM6Lzve2xmXeT+/zzjkGc3U6R+ghynfuO+AzjCWXSNdp8yTOk/6tzj9FilmnUplsSpx5P3ZC+NQSaKkOBxui2V1aIRYKEBLnk8AQbJ4l6zR0cGYMQeZX4BVxiHOTzlVJm71jp0OyHKHybesFBAcsMrfGEtesOsuYaS15kzaqk1N23huxo1NH/Dcvq4k379wf9aJkOzlrE8cDwFaqSH6XL8n7CTPnt/BqpupZ4RH/XBLAIM914lweJfaGgk/acEAkRk7+iQZk2HVEn+JYgdnCCoQvmf/7h6daw17rPH3fb2HTTk0zmT1AZmxmUPuT9YwTCDKGBhGHMrjlOC+vXadw1WN5LlzP9rVJGGchThvEid8Q2cRCQqjTonTZ8lefaFSQswDOyDJFCT1A8kRq76IYyXSfN7DXp9ERjhskt+B54uTKjWbcU48fvzY9wE0U4vdDlStQf8OgK82W7UicIiyCcc14BHgzL3YzwCsqCC6J3v9cdbzHNRnVRsIZ8JxW+dcbIWUq+EFu2rVlm2hUfXgsMJhr/cl8SFnOWeCznXZHBc672gfexd6nr09xdGqn8jezX7LmHOfuy6pRLkk8nxQs15sOKXqpCj7j7+0Mqpdt+vXq9EDK1C9GuOwtmKrBwCqNWbY2Ik3stHgzJ9JIU9ipSRFSkZGfv9CRsSh6h1iu2LQYwggG8QohwHkGhg2MQ4jecWg4BDDMEjNQgyfGBUxNgJmOWCRDyUuSYlfSDbkrLIBHk0cEbGR5J4G1JGBcTDcEBNK5j2gD2A1MYRKRiNQFEmPlU1+IR9sYiPHMJK5V4eOZX6ud0Y+BNpFzC7JJXToGUyrPpyeM9k8AxoAaj6M1d5jxfP4gJ1ELBjAHP4c0jbyed8AORuYZjwWiSntOld76Tf6tF50s0cyiCspLatTw5yf8RYzJjVEbXRooLbjVROv2TT+S/yiPfkCKok7TWziAgI7ceIZr4OjhnhLxzCWeKYBbGHnI+eKNCxguU6FSGC5lu5DsiYnycKL3UzJdBUOhoBrPh/WLomAbPCNgyPJacjuCoisQRwpdmW1vD81ZjXzbIAKWJo9IA4vsmoS1JRZhRXCOw8TFXlqjCCzXiT+INZYcyYS7Km3K6PIBraAKkZMnicGfseRz1aivRipqVVbuXGZtRigcpIofozkVmFkWuYnIDxlOjCqEnfIZ3Yt41U7NdbUL6b/MbSYn3syJDFUk6BsqU2Lw8EZMtUHzWzqRFlmqgIQEHpipMNuGijBInP1ccQkUZejw/y8NTgNwvQfYLrxX8lanP2h4Dd9FFAQJoz1Fwk27WasWINRLiTukPvjWEstz7zXjNw4aTzlLIVEHn7HwMoMmT5pybpl/MnQzXwibrwGO9drrUjWnhP7DAB0RtEB0wXNJLsJWxpZNu3PGohMv9JVnpv9kGfps9PKOocMzAHH6ss6+XjeAogC1q7KzXqgP2YOBNTH+eMemH7xnj/OM1gixssMlfYp5hdOiazdxD6yb9Ff7NG8ABhMCJgm5sfXv/51J41jjt0S6EASGUk26yXS9D2FT1g5sZVsK2dDdvLsN8msXNUJ1yEBEbGniZmX08fSy8zZ1nUtS8iccRzoyGgNuJGTDhjNvEq/JjaX8RfggNE3KEmYhJPEIa92LoM6YcImZkwT1hIVRD5TR0THmhWAk4g5lrCQObFmfDp+m7AVDZOdcDhqAE3M13FylQX3808fuv0DPg16AZZeO8mTUOl69z7Gid/hkAmYzdyk313HWPsWz0H+iThGA+bImG+nsf7xPfvgi9faZzX2DhvS558+OXE/8Czsv/QNzr/KtTv/Cqbr3ElW5zgrUtt15OC6Lp9lzjnOWesVhtOhCcwXzVVivl1CC6ntOHsTYpOSWyRgc11o1o/uwz+c6vyc90spNiEQ5Kdg/ZvlnTJ59CeGAvaBX+pXlpL3FAFgwg7CMMvp7v045xzZ/5Fao8piruC4gdlFesweTuLGqKSu7/zuv/viigs2u9P6zVXogXVCXoVRWNvwqR4g62892de0wSOPwcC1hI5EKNqokdwAUh99/HDn27/tfR0Ekr86GYoOch12SG6zod+2N/6WgCJAE7YMzyqHAocfkpkyh4l1IuFEWMH8S0IfMqmeTT27R48e+2BqEp0Arqn9CQgwoCaGJ2wD94BRfSGQcKyaZhwexKk6gccwsrA/HNK837GQE/tiZkOe++v2nBIrSskFHZ4yVGgnBguHHckwwp4ke25TzfeQ5ODlwIsREAlWmLl4+JtsqB7uJmKJ5zaebCSS1HcrUAw4izEPeHIMVEy1JELiYeYw5T6MV9iKMF5cmxhcXjFem9BChr2TXsUoMJMzyU4WgzlsEsYgxizPXWksP1eiZxaJGNqJG0W61j5oeY6CW+ZWgQDGhPvXSaNiyBv6AJgsucVQDnOb/kypImdcFPVBAg6cIsi6Gm9NW+ohT1KdxCAWLNugAIRjsJr9kAQX2TFzC4NV/xwH6jjelPDgOhjfSfQTp0qBfRJohUExiCJDqrzrBdZlvqoKKLjneQpCPJoGtJMN2tLUyPnqTKkElHixZPuM0RzwcqG5T0xjYspgVP1+WB7PGf2b52Zd5r4wvWFQ+6qEmt4GrFoS6nILlOQgVitJrVBXGtCaTSl7P/U7AZ6WKaYPeJlN0bpraAAyPmcZNiCVLJzEKMOKZ93FEdC+i2SXeMlI2cPyIwsndl0GrJ7Ff9P9zAzDyk0GbxxT/A1Du3Jtl6XS/dmrbECTSZW14QQ+lZ+3LA3lpmCLACraHyZWuyxl9q/c24zgzAd+Zk8sYCyArCqgdXqdKxynAozO7IcAcPfRxD5mfiygs/tMGdyCt44jf69jqACVv1WqnLZjYGefaBIp9moUJX0v/V7WsowY6xxlCs/Zfo7CAiY/Cb7Yh/b2cSgQu57cAkYYgGUDyszvtjvPn+fbBt2013u62bnUrL7uhHORv9fpkb0liYkAsN4rzaimLA2s8DbrTJ+zlzhBmT67pzOtjgSPF2fDnfQh12LPyXzXs4s95n48f/7FuZP+CYhm/XNfFDoobuyoGcls10SclMb8AdC+Tlh1cjXoG+9ZZSSZ6+yVnWes9cY7xqmZtd/9nXZ0XiWJWxxDVTIkh4GA9LkY8vm+QLZO0pRIi0wZRxnrZndf8cp29ORs8HvGUeeyZ+Oc6f5vybmuz1pwH5F7QZ8lIZdZZ8599T+qpyZVe64ydGSIrsOadeAydXZMJ6Tn4Ucfu396xtnJpe2GZ0HaHSl5ALwVVeqj8+fIf5nTKHUoa8R74hyNIz0OCRQX5NzKmkWZkgR5/hxlhZwJHuY0NbOxTbA3TiVLJu8FrC+2xaEyU+NIv62643wWG8PgVu//nV/75ysu2Jw86zdXoQfWCXkVRmFtw6d64Pv/zq9cAnJgKnLQf6KaqUf+njTuBqIyMjAizbZq4w0AxbtOcofznW/7tvfMeobl0OEs6RUHUgydGMIkLcohuzCoZMg9PSWpRJJp8Hp2euyDl8MHwGSWbABmkhZwdsMGJvYPsELyJ16p+RpG9VRe0ZNjwFqAKsCXlw16G99hKTAAaCNcDy+nxFeR9xqeTY7heDWxdU7WM2ntj47u6x5hfmvo89wxahKXywGKLMmZR8kWOOVi6rHmffWWt1wDfXR078gkAwcvjFnqyKa+J9eHIbaEEmndyBAXtnKpocjneVm+N1JrnrsAA5mcpVRTY9SMrAyHGjwkleJg3bAEw9Q0hon3c7DXi869KnW9HKZsW5YIKCi7ziFuK83jIkkuYzSxjhhL8eJjGKS2X41txgowYKbbQJMkUInfLSPDNWE0M49JApOi8e5U3ZI5ZOCmvst8I9Yzkr2AHcVzUS9xDGlYwErLAKoF3AE4eebMH93TDhd57yn8PuxhZW/t18aFNztt+jHzCCObv/MPKf0rYuXG2ZD3RALpuNRmAaYbldXSRqyZzfA3frZYuWFjYZopV5NuF2hD4prsoAVdPKcl7WT/tIME9i1sAj8D4sqy92tKQcT5QVxdWV3kdgXn7bNKMJtJOYxkWFjWtw3+GTeuvw0u+PlYa449xdLGM+0fTrwkMKJrsD4JUyBRyz1JCZn3rD8ca3yGdcN9C04B8FynoMMlTbSnwcDVcRNGKk4i1gvjQxKXOk4ytjgNsq7M6JpHC1jq2uIe7Fl9ngII948TimbtFcRgNLNv0BdVEzBmZe4sRR4Hg9m1+b7AivfyfZm7XrtzrUyb1SZWuCxJXphXrCvvw15XcczwGfrl448/toOoMeBxYiWnwYtzlQ9RsjvHBzJG2uMT4oCkm34KWEI2HhUEZW/yXvZ8HAHeo53YLvHorQ1MwqcTzX1iIAGhzNMkWELlg+QS9joyaqSpDR/xvNSe3zh+xoY8AJ2/9NUdzZWw3ecbNcwtEgJpLac0VMIOYNy8z3lPpj4pWXeTGC9zeRxUSGR3xAzSLs0bVCY35QRtpumul8TTtpbtIuElDIJ6qJlnCWthniTONmAzJZxS75exYC6VrYwDcUkG1zwEdZDy/n05EnAU8swAxTDGSXZkNlVMcJUBx9q77TikHroYRSc5Y846eVDWA7GeOJq7xhNLj1xaiQs1B1h3ZfhNcs8ctfRYYTXMOeTI7OeWzOr6u3ejJAEAP5PknLmVM1D7t1ULAbBeCwKmUQSoBIzmUxQLCqvRmub+1+g7dSrA0cy9xo240qhaEvqCswBlAeE3nS/87pwycXbgE3OMI1qMrnMuMD4ETWN73BJ4fqy2EZMuAKz96J7O8sMjkgme2clJ3XnOL+bv1/7FP1xxQabB+roiPbBOyCsyEGszlh74Sz/yi5ccShx29rKOtJED5kBJMXYFhIi7c1ZHbcgpBYMRQE1NDAbkhYpn1XtIIsIh/loHdD3TzczoQ88lC1LEOwAxns+xrxwvUmOWFkZypzgleaYb4xkgsZQlidQomSDBqWUIYDxeXMg40OcxMpEtwYYkIQblJSIjBmzz4sBOJskAmMTYUPJDB/0ARg6exBCFobNB4p8ndnYMGp6hRn9YhrCk3LPgu173GqCWT84OYcNrQGmutdRHDLMa+WvitWC2lji4sAxhJcp0lo3FwKhx3b/z9dqAHTzkHLo1HDES8Hb7PTRuU5MuDFkBqMuckFxlKwkPgIY4Hd6DjI4DPckxFuY2jGqehddzwIqeteVb+D2AMoz/lP3B8aHPWVII62EDFKYE9izOiLAaydYJm4JhmHmTGoX0pyWcxARPDNIij0sf1YC9RKKrR28JpDofdveo5YgMN8AEZ0LAtMNo02d6mBpQeZbEqdpZ4jkTlnqbbYvHHhaRMcR4jWOorAGfh82hvZVTB7wyHiO5HTaQclM2OAHNM7cBmUx/fFKAcRxOmYOR3/J8ZfxdgmLAEEalJdQwK7rXIr2sg0fjQG/785FzbwOibSYZdgMgwvrjXmbCYSJd5zSfQ81ghcPsF5bmEk+nr40FNyhk/rOuSKiGRI+4SGKXx0niZ9BzsV/VcLdqQNd2v5kFycIzAMXwxAEiA9NM+wCp1q1ElUBfXmgeuX7orDUrJSaGu+0OG569oTLMAoDes6xoWfrOu4J1JyCbPaRZs2nrpx0Xaf82e8p1qoJwf6oPMOrxBMQox3GBzJe9OmPRdmb25oXzjPcADPl728NnYcx5LvbOzm3H4SFBZx0iUXf8OWA5OQgcfmFHStpcB5hZ8ykl0jMg+2bWSOcSn8EJaWzgGNFkMreDZ67HH3EmllE2CBdAKCPfTLqdB+wS7CVdmzhNeKaMbTOSZ79zGAmgaBh41iAgGXURTl4nG7PKIcmV7BBziAWfZ19h7QdAFlQyJhfUKbYKJPuC54X+uzXzM93FtVLD0w5gAP0oPnoudn/vnuq5z9mjV1QLSVLFvVgn91R+7cWrJEJaEnXFUeY5YslykhdSDxUps0GgbIMkX1OOCp2rnq+TU2Kzn8+50KROOI0AqpFNw5LLqaG+3p25FWVFSuIRVoCjHLbz1q1d76/8MxZ1yEH2TedvGOlvwzWiXJIDSnO6AN5zjrhazcMbAqlch0z+/H5RPKF+EEgmERKOW+Y2DpbJQE34A455GF3mCPtyHDSxOyozP3l6FoCP9Ff98847b1npgiORs4pKByl9tbsC1e3NZv3+SvTAClSvxDCsjdjuge/7sV/aSH9d+N6AAwNuR8kNjrTZ412NoeFU+Do4XP9OwADTAC/oRx99sPPO5z5n7z+xS69kEFXaxoEA2wYoqMS4hlcOsCUBCcb/M2WIbDKGMA4qF/H4eAxaEio82BhuMdYBbim5gdSR9nF43aIkgBIq3ZIR8fDhx5IvP9gAVeSDHIr7kizHu5wsf/XEVibkw85srQ4uHTpY6BjukVkqLkdxM2+88YYP/adPlESqEluMNDOhAWUF7UkMAhAMYOb5OPRph7NZ6udKx5Ad8UqSn/GeW0YW4MgB6e85lAGFIzmLpxmjKYZrshvmIAWc1TDmff0+CXEG2KkNGOrxiLe+X+Sd/Uy/wqKHUQzLFAMlUjk//9TuuyODfwEqMbLD1uT7Dasi6SpgBwOm7AAGJy+YFAydsBYxvJlbjGUMFAGpKd3jfpcKwMBERl9iJpPN2fGVPCPJksQS1sCrAqA/s1m7bMgAEeKncFqUfQ3Akod8GLLEica7ngylxHcnvrfOhToRyowH/Id1L1DmWS191t/M3ohJcJkYWM0ZxwCgyNR4Xwxw2GLKAMloNy+pMdUadn1BefCJqzQQkWMpoJOxVTZKrTn6kvVQhg52jrjWlCMKC0jccoCdmCPHG2P4EjcoVsP9m9itAu0+txlprl+2eJw+7RNUGr6fmbAlszRsRozfiQ+cfvKgqz/SLkBrat0i7b0EYMqIvTs1ihnTI+1JNiZH2cE8oh9SGiOSUPovzDeGvMAU8uINs5941koDmQ6WIo7cuixjgZfHhsK4em0bwAZS3muW2NcyanZ+aD8tUOGzXKfxkMypz7KkBSR8/azkl893b+H77bXevzHfmBsBg0mwU6eJVQGTRZtnCHtP+axdM1OUCDtnv/K+FDUMDFgkuCQiiiy29WC9fpGPE5/sfTZ7Cc/HNd0+zS8zxQCHAVPeb5GMGlyX7dK9fC6wJyWxUZ8hzsCpW4tTSM+GHJVnJaQlTkhYVLUHQGRlxeJMQElAP5cB542cBYw5oCYOuThPI0OdjN4CnmQaZy43E3f23zC6MKrJCUD8KGshCfUyzpkr2w6tzf4Kq4ykdNaFc0ZoneDk8daBxFn/GJvMg3n2AbEFjCkNlrjuMMMkIETO/4lA1NtmUx1Cod8FyPZ8SRbr7tFd2zzLi5dhnXnZ6WMPXfZl1kscC5UyYy9ESs66y546tbn1uYYHce/7b9y3NJxxyfPm74w1eyxZ/W9Q91s/d0+kjXa6kCxpvISZVwGzPXvY/ckvwD6J6gJmH2BcMM9zPH78hJHLfsyeq5+wLayS8N5OrOlkbhbgZX65P+3UCgB/+OHjnYcfPJJzZG/n/psPdu6ppB3hSTduyrGjM+SVnLW7UvhQJus3vrQmU3IHrq8r0wMrUL0yQ7E2pD3w/YpR7UZtuSFyTA4tGU5OiKQDPmCSQvcYgkrSImMYhgLjL95FEh69tsTFTJEPqbBpNfTLanHfGsSwIGEuI9nFK40ntYZ7DXISNfRgxwtZ46QsFcCFuDMDFRk2NjSQhgnkHMsLTDwTRhUHXSSlMoqdRTSHXRI6TGkBS6zyO54RA+kFCTlkzCX5UGQ+NW4BLhySSccfyW1q8IXVxIMcFjeMaUpg5HueievQhxiDBV/O5jre9cUzHkOu9VPjwaXeZOSGTonvWNoWq4+Us+xOxnsAj5qWPs9YPHciHgz4ZJ1UGmj/LZ+HcUmCjgJQ+hKg90qGATZHYyQxLJFjFchTa9JGFz0298s45z1c0zU99TKLO0CVdmBAuA8BZ0KhMNcZv92NYc48O1FNS5wJZub1XzzdYh2cpTkssI1FzQkFV3q+8VrqwUYKWrkeYAtQZSAwQJXrYNhwubdUhqnytThSEmOH4Yo8zXX5BmA5ddAwagGpMKqJc+t8TqZfxS7p95FYxqBc/p55ZGkxzDrGtwzjgDgk2mFyLQ1UGaV9EvPM3zDEwjqnD93nNpB5RvocFiVJkQr+4/CIQ4O2lJFkShQUOSY7aVFHook0MiV76MdKpD3m41DZ7AUDunlfZPYA5YD5MkX0B9lNmwGcrKkAFp7tmdZP24Fqgrqorh1Mn2p8DpD5CWi6Jif31xixPkliglT8hqSX4PiCEa/tmZuR/glkISGWYdnnAfACOrIoBBx0bWrTBnQOk6LnwhgPSxYZtMG62Moye91nOycKPvkK29OkVowL08/v8/jFUeRxnlrM29coQ1kwvA04C3poetifAMSu75YyyRxawAPro+AdMMTez/UPlWwL1Yz3g/SIy8Mw/xLH/3LnUKAu9X+zl8K4kVl9AeKTNG72I2KR3We0gEyxVqoEyJk5dWm0ZN1lr4HRxpPKWqrDo/WmYS/zedQwA05hsOSQafZZrlNHqplcvTfqji0ptfoj4DEOsYaAxCkUqWjOAs7BxOwzF3HmWrrsuHLmorL02pm6OGHCbFOHdsn0nb0kQKcOjJfMaTudtGJhAuecJAFQx691nxnbJhyrIqL9nfNncX50XfHsZNq149TrMGV1vED0z/WntV5Yz86ajQNT7YscOsnC+BvXsRza++Wla5DHaZusu9uhMXZGqDEtXcd9LMMexwnnOG1FUcSengoEmneyLR5+9NDzjP6MRJeY11Mle1QdW5wp4/xkb3Go0oBQrk8b6QfCTYjlT83mO46RZb9kLtXxzZnGmcFegAcO51+d7Iwxex1jhTKLZymAjxP61c6Tj5/tfPPPPnJM61vvvrvz3vvvaf6FUYUHIAM2bcKJ+rUv//SKC2YfWb9cjR5YJ+TVGIe1FVs98Nf/3q+6PE2ZIYy9JJ1IUgwy1iHXJGMj0krkhLCoFzqsSaKEdxFmhQLbzhYIq2SglliZZu17pjiQyHyTsQ/ZEAerQeMkUuBPHPQ1vPh8s6diKKbuZ4BZjdXImGIEXDp+LPLc67B4cnYCwuzNt8GTjK/U9UuWy6S+B3gAdmzIqF0Fz5YLqn3ANphZJJcYSAAFAADtg1E9PiaDaAp4lzVDjlRjuBlDy3RiWFfOVrmSk3qonfR7GL+ARoxkJyix/DWe94L/GrIXNsDjeXfZBH0+SSECxO0Z3nIaYHyEYQxg2pZy2sDAcBiDgoO3QDWy0xipHOo3NE8APY1vxGDLC5aXuF+8/vk/PhuGCOMsLDhWEbJgO+Nh3GTUYJjxHjzQLRnjTJDX8vm9/aMxBAOm4xhIsiGSUzjLJuyg2I1MtHj23Y8aoyZeaQIV5LtJVkPsVZImJQ4tNYBj5BFvmL5izlauGIYk84h5RYIjQAxOCyRiTtQx5SwWGWb6vcZNDGSNra5hJcAwbr1uQQ7e+jgaGJsYqo0LrVwOcADwYxSIp7479U5pPXHaNsjx/KsEE/eljfQfQCOsTMCJ45lheWHIx4hHHuoxYnxcdiLzIHMMFiyMLZ8H+AfoU384ioK+t+VsaljjAMDws9wZkKz5n3FWfJmAP2N3IOO1sleAH04VxuVYY/qJ94vMsX1iLDXuSZAToIN8D7aHbN0AVbJ5M68Mwiw9jpPIc4k5i9SQRFoki9N7mAesM695G5gBSI+15gtkO2aRc6YP68AgbIEX/V1AHDY0bGTWIOPDul/K3RQ8ue0u7xE5JkC5QGYWW1bcjFMN586fzM1k/m1oQwBosqkydguQCGvJ77smKm8HnNDPAQ5ZWhcks9PeH4DDnk9spmIX1XcwjN5LnBX35s4znAejrGA/MjzB0TFtARyc6ZwhvCJsWcND7BbT/QJwvA/SEJLpwOzNGcMzkm0Vx0MSaOHcQtKb+YD0F0bN6gAAn5032eecmGecSHGkRfLr/Zxxn9rizOMyxeyJzA0cZwAU9h7Xs5414DhIss7jOGOvHAlz50bmBEqAll1KnCqfrzz3JXOR55i9nXu7/jT5gDnv6DQ9R1UgdXQUvFfVEKdXM+uPQsKOlTgY7HTQWwI6ecY8u4G6noHn55xm7Dmf6sTqPhanSc524oSTcCwKDGSzXN+x1qP8CcjLnPW6Ux+90v72TOcwzvfB0+8AACAASURBVB56v3XNad+9e/c9VrSD2Gj60s4j7qe+BagauKoLw3aP+mPCOmhTkzDCesf2UJvuH3rcU0YrzgByWbhsnlQRJDP0GSXA+4aYXsaFPBOUZorjYlEzbJyzmjvHj892/vcf/Yn2lz2Vubq38+5770xCJdQhCrfQuoeJvX/vjZ1f/dmfWHHB9ka2fv8t74F1Qn7Lh2BtwGd74Ad/6tcvK6/Du4gxB2Ck9AxFtj/3uXd1QIRNsXGJEafNnuLtGCkGtICCYUowPIjh4aDi8Dg4OPQtk2yGpE37lgcjxcJLjoeSg49YV2JUYzhNzCL1yWxQJ7PuYlBlKXEPjE6YXLN/MmJhdDGwSehgORkgB4MDVkB/fyJpD0kakuQhcaoFxja08JCPjC0HfTL7HejAwWjkOoBQ5MxkvUzsWZ4XY7ZAiPiUxOO0JmKeKQbVInlOQoclS2KyPmKIhA1KcqbFwKpsumDRyXGcOTmgIQAzo7yRsM19a7w2FqysDzK4GEEByXjpzUqOJDLMagz1AnEf8AO4U/6Fwuet04osViDI0rUYyQUijltz4YXGSQHSMBqTafeO5hL34JcAVoNjHBQyHpwlGkZr4rtol/sDw9cMM6VkEr9F3zWxEtcj/rV1DAss+DtlAmDfWkMxxrBiaScO1P0xDDvAogxm+zqSsK6qJEI6w1gaw34BfxPTPMxK2RuuE5mavPgDBi2l1C/a354zyMrG2+Lsw9w3rgD/c2IVrR9YVIwyYtkoH0E8LwmDnCGY8hRkNpXSgPvFOUIMK+3flpdmfSVTaqT5qUlM7UtdZ8pQZM6TgTV9XZav+wnjUoOVNc5znQqwFHzDpr90CaY6bsJceXwE8sNGhukiayqvlHCq9Dv1TDOvJRUkkzfzRn1Af3jv0B4EK4n640wG5qHWcSXNXkPaL2Kwh71zzKHmHbJ2O3Fm3zvXfLBEWQaskxsNkCmzw7WiPIkhX7CxOG/iVOmr/WHgQzIwP/dSSqZ92My/dYIhc0xscvbkMkUFwQVT3WsKarkegLy5CHo9vBpWEUxG8F6P9eR+mhJLOC8bYhGAobVHMiHtpXFEteyWesYhAQEiOKocEDCJasK0hYulRusrzcE6XigTFccXYGkS1JG13c7Dgnoca3EOZWyyp7oMGfNyMpaHTdcZod/B1pF5tQxY1xZtgZEr28k8YD16/9k4BrJ/s6dEzQMbnfWR9wK2mYNxpMYpMFmCNJ9gIc9wWqHqGcdOx637rYEiYFQORNqUusiaR/rXvAJZW4lZp/vt0KFMkvpgmyHtXtD5kbMt+zLXSEz9LTuZO3ebsZg9ixAHxqBy35YqivoB+apYTo05bGHZaOaVz0qcNCO1PpBD0WtAexLzCBDMHn9z9or2Qc8TzhzWF2f9mf4lUdzieN1XiTwccQ8fPpzxkDJA72PNMg7sJbfkWHfs9GTGvm7VFEmyImu3f0P/bimGmrOeGvCAUBx6VQU1PMcKFz0PYJWxSd6E7E+nCjdokij2rsrm2aOYQ2cnL3f+1//8I6tX9uS8/67v+gteJ5fKIYCz5FBOOPYiFCJf/eV/tOKCza64fnMVemCdkFdhFNY2fKoHfuAnf1WO2aZcp34cByGyGG3e2qSR0pFV1xJBEtvJCEGqGtksEqowNQY6SEeBIFOPEoMOY5e/O77nFhKaZCols9+BUtzbswpLYcMSkMbhBgOTZmJEXDwfI0TGcA1iPLQcdtvZarHfWuw9xktiE2uAcAghHyVOBMMKSRr330gMbXi3gDteZh2GAqFcx/KnkfZw0CN1ahxl46xob4z3AEfiAjnEc0hiMBGvlPIavK//ChLj1Q9Iicc5DG0TkZjFNAMXMGagKc99yj4EXL507OGSTInn7/W3Dawa5zVYl+tOpknLgKdOJsaOzEWM/yZggYV12R4d5o2/4pm5F15x2kqWSxwTPDDPAKhBQhhwZVPPz+NSM8hfJ0FVGcskahF7D9gwA0xZiyXZzyIfi3SLfne2Ud2bxBdlBspeu5at+hcnRlk+gwc9S+fxnlhX3u+MkgMsdu/uO4OppXV2VCCZzdhgpDgD9TD9xOVuJ/5qXF76Ms/teOEB/XzlBevf2KgmWWomVxwvGHjuW70fGSUsQYxJ1krY9L39gGEn9RgWxmVcNFcqKb6pjNg18vm8k42w1gH8BhFhyxkTS4y1prqWwiAltrpOggK5SydAGbYPhxbgH/CsC5S9jxR4ZJ/6tnJj5sE9qTRaqgXHT433rinWAo4fjD+eDwVD1BRifodFZ+9KXCTMWmqjksmV65K8pHFtzCd+hwKkrBCAoN87xEHzhH3J8ZLEM2ve4SyIFDSlsByfK9BfxrIAvMlwcEgBWbYBfAEE73WW9GGbYeK7bss01ZFUVtQAy2U9AlALfLjmNmPrWOk6h+Z9ja+sY4KfzbRd4ghMCEaAeZjX9r/l35p/AAWSVcXYZy6mj1LeKEmnALPui3mmtCtzLIAi7B2rgPWO4yU1SrMG+Bv3NgM5id9g5F9r7d0RIxr2mdjCxHCbJXaZrpQYqZqEtgBcuv9zzX0l/2FOow5KsrKMW0FxP1M2kp+7J9pZ5fOPvtIZAiBlvMy8DgA0aI7zs47PgrE4+rImmUMNj+D3PUMcfqB75l5xWBB3nr1UfTyKGvaau5KRAlJxrqEcCMOJHJqzLOPo8VA/5ew6dNtdOm5YbWJuW3MY8GmmVu2JSiDZs/ksTps4GZIwj1wPjjNmlY3MN31J4qP0RcNdYFOva93EeRtnZdZOEhCm9mwcA6g72IPPvNfz/CS8yxmZkArNPe1NT54qhlT3ZRyeqSROlUZMzDjrUmXAZ4ydWEuSLI+pwGsl6jwjSbP43bY6JmEJcVg+U2gJ7SEuG+df12bOuSWjMu1kf8Th/ujhs53/9/UP7MB+860HO9/93d+dhIdqlevVUl7nOlmH7+x89ZdW6e8YA+uXK9IDK1C9IgOxNmPpgb/yd79i67mSKNhE5L93JQfcl/FCMqUWa8ejeXLydOdtFXbHmGuNRKS/za7H5/FiR2Y2hiQxQzBJui5xORxqPgRl2PC+o8M3cthKLobUmAMOQ4gDFsYrtUdjcJataFKbMJSTtMZlQibRwRiIGKO8N59NjBPhdYBNDifK4XD4AHxjHORQhJUiCKuHEwAHo7eZgxtzy2FH33FoxniMF9dGoL6nNAYGMoeeDe05qAueFgYjACH1B2EzlvhdZJYxPpD9hmnEeG5JgXp38ei+nvqBLcGRzMap7VevMYdwAawNIADveAbwmj+XYbArw7R9m5jgGO6Vb8EoPZchxXjWq517hE2gH3BGYADXSLbsDYZ7QDCHNwZMnQmO76RWLXGc7kskwKnDm2sTx9Z4uBg4HnuB9QDGsH5hQTMna+RThzFJPvCOK9ZRbWu8GcmszKJonADGXIcXY8w4AbZhrVNCJfLgsL7JWu1afcPowl5iv1aODnsPsOA6APm+Whd2Mw4uARRJG1LgMvO8v6Vb+L5sY5m6soCMLawTaohKzMtmYsEmY3XkfgWOnwUYaUscNVkrSThF+1vXuCA1zxPABEB9LQPRDJF+x5iw7phSNZo7D/fV9zhrCsJI1EY72XMyv5PkjJ5qH/M1n0/W1bKqBiLsXcQNKiyBmLNkbMW5IWmy/ngkRYezks4cN/Oj8WVuFMx5jggY1UFStp/f45BCIoysO+WOkEWC1lIupNJT5gpEDn0HSOLalNG5NFs5MlI9B9/ziiE8knMA4kyM7bVZ5rFzmq9RcISZpV/aj71m55P3XjuHwsSxmRlQqK9xInCNxIInlt+OCkCMZcuR2YaVnDkLSJZc0pnQBzSlLnYkxDgGNtLTybLdZFBp5yQxw9k0zjTqN1sEPQ4xb7ie7wEKGyeb1veh12icnpwJsJtcnxIu7BNOXuY1GUUOII3P8/4z7VO0E+VPGTzuwxjBqFvRMcCXz3Qv4fvMz4xTzrSEX9APjnunZ9kThv3Lus/+wDzrOqFdcQwxTwIIA7wDKj0fBvD3/uz71xXyANPs59bZBLA6OKRmNNlpxaZKXsr97WhTPyVfAqCXLMrU/iTDrEDpaxyvaTNrEwcDjpLkZ2gZtceOVeVajX/HgUQbeeZ7kuADHk91b+bFKzsHcmayn925rWRb+p6z1s9DpmUSdWm+MFeaQM8hCiTm0jjy8rr2HNUeRc1TzQ8relw7O4ww5ygJoHB+U3aGsxSwmjrXN3ceUi5J94sDKHkMqJdulp0SNlPr1pFHnjN8TTw+n6vjcXvPoW30e5U5doBqTJd1u5R+8jxzqSRlJ3/6YufDDx5bNYRD4Du+49s9L2lvlhSqDM7U6zu/9+9/ecUFs/etX65GD6wT8mqMw9qKrR743h/90mVjyixv0WGHfA6QClY7FEPF5prYQnmMkXlpg+Uw47CLdzoAoZ7gTxznEuOHRAQcchh7HEiwWRi9Zgcw8nUQRf4KE4kXm4QxkUFSDxUgxEETL2zkePGMchDFS2vDFaZLhdXPXU+u9S/jTcVwfSpPbCVZHJBNXsNhwgGJcWBw6cNpYib1zV0nZ4mkC8+yyxLovnyfpBkx0AFoYaUw8nP4Ix0iyyGssiVwBlLxrvO5evYrh6vxGDAw7ASAzaAhDFpqviYuNwzrEvPoOMatkicF8M7UOp7qDn3MghzEvCqVtJdfQPG6xyOGVpmJTXZFJF4kD3FM1sQHjwG+/TOfb7KpeNMDxhMXFaOeZ2m25TIrid1L3CclPwpUucV1HAxObhUGGdkdL+aP5wBSVAwvYsJg/S17AyxgcJAII7IyGoDk+cxJrIjhha1KUq2WnGFOkBjEzAlg1IxT6mMG7GUMGdOycc38WMfAvozKAt9mRMZoKXNO2wNkNOkHyBpczFwLY5lxaFZSWAPmU8YOFgrWiyyZMqgngZMTh8By6D/Yl7KstKtjjkw6a2qShzmOrgxhwAW1YAPYFjY1n88zWzXB+p9kL2GZwhRhEBroy7Dk58SRBUhwiUjmqDeoGosywCM3h6UICK5TqvPImaV1v2TBjUw9THaul/sllpbPu8SI3s/+0RqSfKZx1o3HzNqucw3UksRGzEH6LTGiYX+IhzuTfBmw2sRdTR4FsPdcRsY4oOMSGbYzg2704Zt9krGvw4qEbzWWCz6reuj+sM1M1xnBe8uG97kNgMYJxFwPEEyfJHnX0r7EcqZupNfuzJ/E6Sc28dY4xujj7q18H8daHB/8HIfdM8eoNlaXcU926sSFtqSS97hh/Zc9JioFxie1bYeF07gSf9hkPvRHS61cR8Giz/D+9gn9CtjxPdi/nDQsISplNrNuUo6s/dq1sQ1auxeZvSV+l/1nzrvuS342PT+/Z/43XnMBzhPfjSMI5w/72IBorpuYWsIeAoh7PvgMJev5Vj8BhAA5ZihRkUyiu57POQ/ixEitWWU81lf6kjnNM9JXcchmDeUf8Z3UR6ekixyVOvc459OmyfiuN2VOaD2wjkeCj5PW56ZUN4A1nulAjk7XTQeEAmodH57EiZt65JSp0d9TRzaOHxhV1osTYQHuJ4mhmWyXNqNsVNRJTnymPgcY43AAiNcBxPOwBPg5RxPZwLUWEHV4j0iYkc896usOi12nyUZpMY7w2gZcaeNcNHObvZDziCRZ/O3Jx6c7Tx7JiYstozZ9/vPfbrsgSdZwwFoT4b/9/n/48ooLapSsX69ED6wT8koMw9qI7R74G4pRRXLESWVmQ5u2Y7Rk1BNDikeVjZhDpl5SDkmStsBQ1TNrhhRDRYY9nmG8nyRf4lDkPSeKybh3FOa0gDNgFSZJh4iMbLL+kh3Ph53O5/PzlzJgj2yA2Cge4MRhwnW5Fm1wtmJJc2AU8ViXFcLAAsBEmhsDiHsimwR0JYY0pQsiJUw8kmNuY/lKWvZi5+233/Z7NzIjgBHecTE1LnGhz8BM0L4cRpETO8ZFBgH3OAMcb4GaylbLZFcK6thPgzgK2EcqG2OPZCTEHgL0YqQ0GUgO45RFwc0AM1IWM+A3LG+NtBrEPXTz94B1Oxz0hxsjj+M9dQ6UMcZIIIaPsiSbF91lKebENI58kzi0Sgkri8YZwnhazqX75ZnDQsSAS3voG8exkeRmDErUszwHn+Urv2+Jl8jWwsYQf1QjJbVU8b7DpKVoO6UBiKHldzDlsEy8J3LkPAN/2ySSQqo7jpL2N8YO82sxXEgMJNCo/qkBSGxSmViXphhQWrasjg6ANc4Oj40TUSX2KUxOkrSUTWsinCaNAXyY3Zo4PvrZkkLX+8WQlzGnWLyyAWaAiCmfbLs8K0w68ykGfesdpmg917Ks3I4R4thkxCqejTUBwMdWuw6TNImEYDR4/sbAcb3uA+wNGbcYzo7XnuyesEQFPDwjz1c5cBgq4s+J6ZxatKw77znHm1qeACnua2cSHjb2GAC7kX3AcZN0te/NrGnt1HFEaAMfJX7RzhLdA3YU8JO6tpJf6j48B+yU6/Hqxdyif5wgTRfw2ndyoKoMYgLUUVAHhue22rjN6lR2yvsLVPlcVQOdP/2Z95UhDoOpEmGWw2dP42UAoHlvVl7t7B5hcOhERomX5m/ev7TXJFEc+2vWapUN2/GcXYvMD++F2qdQMLSNDRdotmn7OWgP7KrjOSPjpb8qh2YsXlyQCwA2EACYkmdxQET10D2BOELmBNfKOZDxB7C1DZWeRvrLeycG1wqCMK1lZQv8W1vWUv+R6tex0K+R0gpswbK7j6Xw0A7K9RpXbXZvwCnTkPX6WUeM597sa0sSOWqBq33OVJ8yO4wD56XXg/oEIOgEV7o92ofuGTkzw4BXXtyzhsy6nTeUd6J97m/sADsRZQOQIBGZqvavo4ln5XMffPCB9wpGLWcmme2fZR932auoH1wqhpEFeE9G50PZEnFgU4e2WeRx4tIfeg4nZ8w12CuR/LL/AI5RMrl/JQNnbXIuxLF1y2yrlQ3ES9uJOE5hr8mlbnf7hr9n/KZclGyenk2fPpfi3Om5WQcS7aCNddLk58xHPn96Ikb1G4/NfPPM2A+su5QwI/xIDLSOGMZyZVSzF6yvq9MDK1C9OmOxtmR64Ack/e3hHy4k0l8MwD15Vyk1wAGKdzAp3zFYFqkORgTGANK41lWztEnGQGpcAgJj5GyYuanZBxg7PT3RYXjXbNCrVxTTvqWU+fd3/uRP/q8MTBIixTipPKoxNlyvBhKHhqWUeoB4WXVY6tDKARwDhsPdBoDabiNF3uMFYMQ4r/GAEe5DdsCTJY0GVDF+a+i3BI0ZOLG/GILOD6vDFeCBS5d2VwrFNSsvxOhYZGFhF/PzZOIdOVraQJ26AFhY5xhqYVO5ZxNVWdZmD2+A3jbzVYBUA6WyMzsnoCvm8OUzdzhFYdkATWYSEptjg36AIE7qF5In49iIYRHDo/2WEhthkSqzdoH3cTrw+7CXAafxaDe2kjbB/IUtbqbTyj8rfWyf8ZbIkyNpdGziyNFh35hfNjjEZqSPEyNHm5OpM8wkze9YZ2zJ+txankufuu/03J0fMUTDzHj+TVZeOyZ4Rt4/sWQB4E3usUiIy55h5Nbg57o4chhzwLUzparNfcZKD8sGwLTwvdlaG6lhzrhnZfNeNyQdUrsyB9LHdZTQZr5nTmEcYnzSL10rADQYxzJMHe+wshNvO2C01+XzzKWs14QMwHbaiQLj66RrSraiYWhfFnSxZvsMfKU8DRmMN4yHPpP4wbB6ni96FYTdJqOyXjh42sYkTFmykvP3MtTcAxlxksRRaihx9sxBwGrnMOuodSlboqPGax1xzElEDgWknVtl8BYnErHmmUPdH7pXFNR2/dH3iVmPU6NrrCB3A8ws/W2Me2IrncxOSeC6j9nRJqcR4K1yU56P5+q+Q4bTxuCzh1Lyo44n7t2YZ37Xecku0HbXkdR52z3Pc3acfGUQNww38avaQ+l/5yAQs0fm36o+2MMLEphL3MPrR+NPSSyS7PBe1mLK1gQY4oB0DCyS8euRBl9IXstZ1z7ZluRm/QTQd/3yjJSdqVqlTj6ytLNnJBY/Jb24d8Blahu73vUwoNv7ac8Uxmt7bto5qz3rthjRZhRuwi3Wb9epnYsDXrsu4twIS++9djLUdn/gmQh34dU1w8aYUJcw5ziyPObq/zrKNmM1Sat6H9pAvfO0hURQYdjJmu+x3mK9uQfncpnz1oO2I438Ac5wXgY+5w9OIPoP++RANkmSSsUZxnXscJRdUbk5/QQoRCkQR0gcbuxF7MlxTGpuad7ESd6kbItMv86IzJ2F7d5mX92B7B9z3vKZk2PVez3OuULips9//vNJ8ug+S+ZgYq4vXp7t/I/f/o0VF7QT169XogfWCXklhmFtxHYP/LWf/IqTKe3tKa5KfyAhxm02cXn9jhQvSpZfPMpkqjt/rlgfAUDOvsaU4HXF+wlrEWlq5GWUbcHAxhDIe/OZHorEceHRrBR0bx+pjySASnrBAf+nf/oNeU3lgdWZ9WISlrTWKPepoVJDlt9hoHBYld1FVhrjF4MjyQ4wKh8+TIr7epADpJAHprh5D60kvQlw4JB7RqY+J6FYsvByTTNdL5JUiEOxGYqJwUrW3gA2DjiuVQamvy/L3MQz22xFjVFACKA/rC9yPNjvFJSPrC8Jj4jZKguY6wdUNIFHDPqAnfRjwMV2G3Fr36Dcy4ArDlmyMxdg2TAAFM/h3v7O2C7ZY5O0It5xXpWY1xhrn7Rf7tylOA2AJsmVaL5ZTj1b6rwS3xz5XsFA4sUyZolVhJXZ1/NGblhnBjLf1DtMZub0eWTNgGr6NXLDsE8GVMR93tG1Jp4vDhHAeyToYQdSS3DD7s7i8nuRrgMm+A+j3usjoLCGcZKKhNFwMg4Via/hRhsdyzXS83r2+1mevZJW1m3HoeD/tpKX1Xgro+y55YQjqasaYFSDPvJF5m/WUxQKrlM6bBprhDUdwyzj0/4sUF0AlwxMtR0mhvWOYci1nERF/QYzw++YMwX6YY1xNgVw0geN17VigTIZ6m/2AvqXus9VIXD/ZiAN2NdYD6tIW2FKq8qo86vrgRhVG9YanzMBVeLWuF5cGDicZsw1Z4jR29fzwDbSnzxb4tMSN+nP2cFEsp+sx8ydBTjQ74yXZcgAIgHqgpfO2cg5M28KaluSaAMIRg1Ro7pjz/ylX8uiYSTzrBmjZCXOXhd2m+uFzQyIYN4i2aSfEoOY7NC0N6yr1uFkqc5cSNkeA+hhqng+z1llxK1MeJudQhZdB0hY4OyTBSCwiTgwqOvMWUG7zJYqtjAS0PQz13YCIFQBdryQiTdMdtZXz6awXtkfm7wqISjd6+h7x4ZOvwaIxTHAvdhne0b0q+trk/E8tOaMNy7DsLZOAOW9OhJ1wKzn7+wDVYKQfdnORjvTJpaZBEXORwC4JpFe9gQ7QWARJ2SFz7QPO169vtlxsZh1lFSRwfO0r8OaI9lOvgcYUfolfYNNkERbKKZwnt1kPzXbmBhR7okCyPNv9gvUBvqFz/0A/Hym6iS+p75tkzx5b5rs/pWk21mm8cQRngzesKlpV84tpNOUm1oSEXqvwkjRnHn8+Knvu20nZL9NYjCAL6/21bbTtc6Wtp2f2be2HY/0+67LkcVBzs/Pnj1XzdfHrlFLez/3uc855wUS6WSkh/mOLfCH//krKy6YM3P9cjV6YJ2QV2Mc1lZs9cBf/YkvXzqhADJLeX7Plehkj0QVMvgp7r6vWJUTy2vJkJf0/HgJKTFib+QksdkX0H369CRyHIEKG+Yuu4I8Fo9uUuvnhRxJhobLOWAccwiT0fXlzoM37ysO7GDnw28+8mZ/9+6hDjZiwhb2wDIhMwOpe0jWQoDY4X6SmHAoYZTSFgydSno55ANMUjuvrERBBs9DW5uVle958T6MA441s5hOqBBDp55UHY2+rv8JWBts2TjJARaDCm91ZKg55JfkPzVEC1bLWvGesExL3bYeoPGoh7kEIwLyKGXKgc7BWNDVdP0xAgNUPwsqy2ZhVFBXDkOkJUlqDG6zwZF6BmC07U7SQnkjDnQMVBle28xD2fA6KwKKlvig22KyrysJUg3fXgPAhawYcHAh47VJvMJgwo4tIJDPcJ9bzkCa+eY4WdfDXJJGOTZKn0+8UjIrI+MFfANQK+mDSVvYfAEsAPHM2yTpeub5HKYZoyfssA1cjOGJTXQyKoOXJZ6bz8Q7v9S6TCKpGNmdWzCgSN22YyvLwsB8BAjHUC2rQx+TqRJnRgEchqT73oxUDHDL3JnZY8BjH1vuiuR64sCQTfKK9D0xnM0YWnDM33FMtL/jYMhzZf6qHqqkfdoS3O/eR2b+0m6MZNaHjVX9zB6ybYyXNXNSJI2VY+yI+4KNFXDlvczhAI0oAAzkSRbkWEoZ097TDhNHOQlZNnPSEsOsDTIYhw2HhVectdsG2Ay7zgtWNwY2/RvVRsFj14uzlwrYELtWoJYEYulLgy6yZhNbq3mzXVOTz8bJFGdTXokl/CwoBRw1QU/2ApxmS/kQnrEKhcZZEhPbdgJOnHBHnysjG+fDJBwaFUXjwl1vePaXyqHZV5KER2vA5bLCcsZpQZgEjiNvrh57Humm5pjnDfGTDjVIzGIdUcxFgzL2TXUHzCfMII4zzhbyDiANrmyV/AckScuETrkUYo9pW0BYahFnv48iZ1n/maet493zBidY9tnUuc64BLA3tpL5eyFHJfdif2DeN3Fd9uBIcJPQKqxggbCTfhkwCuirn3gfz50zK313LIl95kxAHe9vvxDGAjPK+cecTi3mzEnOVUpUWbGisexc7zyPEyOqEvaPfZ2fOQdgRDNO3l8cIxzlBWDLc0V7XZ2FL6lfrsckdpvrxUmy47OX+Pg6SNhfUTLlnKVWeEAspVrYq2D974wTJPMrknzG4sMPH3p/9ppgv5DyKkqP5M4wO6p24/BJzL72Y+aKY3Mra64UPMmcHNPuknitQY7aY1H4FMj357El+AAAIABJREFUnLZzEqcEmZ3ZK2jNOGl6BrL3nJ+9lDP8sR3fOLzef/99j+Op+q4OH8KcUJz99//yb1dcMLvb+uVq9MA6Ia/GOKyt2OqBH/ypf6O9tp5seU+RvA2riBF770hZeA2GOMhIWBGv4J27Lcie2mn7e6mXyiZOjTWM2RSwJ7ECcao6HOx5hDVKaQk8xTbUXcwdQ1sHq2ILv/M7v3Pnj//4/yjxBN78MCNlXAr6GndTg5l7c3RYTmrGM9IiDu14kmFmkQjloCkjxoFeKSlghQOloKLsIF85gPhMSqlgWCSBguVKOvA5m91OIcUwpgI+GLsCBQXCMTIjdWy8bJ8rErEYUzaWp6h7gWrAZVgZrhNP9pQDUd8ahAmokjUxJRfiKY7hmTifymOdjAaZnL3dAWup0RfHAXFFFr7qRsjcAu5bviTgkBIpvIn2h7lYAHUBfOeVPdDD5tTzz30KxDJvMmY1JNNnAZlHqn3ZzJIx+hY2k3ahBuBrpLBxiOCUAJRgtNBnjnvGOIYJMhNKllzmYxKB2DAPNjD4iWSQnwNeiBOl3/kMZXdqyJYpc03TTRIgADe1OzHGnPXIhmgZNYyogrcYrFmQZe6dsdMG/ZTIEOi+dTMxkfRTwTgOGmZKy8LQ+G0DmXsEpBDjRdZaMTMyPmE1ayiTKdfMwsT+BmgDspHuA+4Zl4CaMHuK9XX5qbBhvGoA43zazDGYYzPyYeUSo0odZnfHp8BW1wXzOaCQkkGZ250v3N+yXBmku5MMxkBLxi1fsx9k7ZTppm2V/jZGdTMnt9aH52uweMCLlRjZS1yGi/VoKX7ahEHt9hAfO8DhiFI3s59xHZgXHpQ4QfY812cdxjZ3WvrAbXI2dDqnwE37kvfdShWTuC3sW2L2Gaf0T4BhM0knVKDgNmxnHBtJhJM1vzgeKgNljdQZEYYxc5BGcLU6HaJEyYvnagb2zoNbUxe3zPLGMTX3jgoiioYyWW4ToN2ZZDPP84xRJDDH+UeJnNbKXM6ktAcWmCy39GH2iMQnc832fR1r7Gvpj+Q0SHxykl7ZSeHxT8bftp/kfszNtq9MK2AR/pQ5xF4XZ8k8o+cB4C9SY0Jl/DzDnnYe2NFFCMmsWf5+cpL6pCQIBGyRrZz3VXrd+RpZfxhbEidhaAbURfnjxEb6HE6Sxmw2kVn3/TpRA7iIj8eRnLMTEIhDgHMFoMr12ENylobtbSkczpJIe4lLv2u5fOteu/Y4yQ6Jvdd/XDchABozjdEznlf7NnsQzwowx7aIGoSYXH3P+DIvHFea8I2sU0n5nZSKvWscAhOrGiY6+z4TmURj6Z8wquw/DBLry452J3TL2dkkfT3nnbl9lladiT0D60g6OXm+840/++bOu+++41h+HAmea3L8xYEfB+GTJ492/ttv/dqKCza7yfrNVeiBdUJehVFY2/CpHvjxn/tPlzn4YyDcv//AB1wkbDL2xWLhcXfGPDM31BVUnIgkui4DYG+zZD0ypF3TUQfFueMFMSriAW0sog0AgMCwgAC5bu40CqBqmY3iCzGQ93YPNkkUarDWEEbmZUZUhwltwzA7Vc0zDG8zqvpdjI/UO0vNtrAhTVaRQznGPC8bTcOs8L3jtkhY4cP4wgdvgEkMvz0xzCSAiaSJuqwYdQCOAcO6b0siYKzyGYzcMF8BIwWx3MPJHjA8SfLjzMnxJhfMFhjwc5iKADYOadexGxbBMXX0/Birfa8B8ABLJ7PA0MeAsUNhYRtxVFCvMsCq2U/DlGIs4hWH1QKoFvDU61xwUZleZczbhmeNs8rtKhEsC8PvCwYaL8fnbQhL0oeRWSkX13K9zwFwGAQxtunPiRseEJbnjyODfovMNFLNA6kHiINLLFETYo2kV2Dj9NmxpcUeM8urk6Sq40i9VDNqyJMNCgDyMsbx2gPaLLlcYpG35XBhyAL6DCrPUgO0Lxw5ZstnHna+kpmzJaAMTgBcMy8WNmBJppO+CpiLDD9ZmQHoYXEnQ6bmMsZi6gLSjpEijuOJa7Reo2vIDgBLplj1ySS64X2NT29c5R0ZaWWDw6SGWewzwbxZhjgZSzFs61AxA0yM7NzDDKDGFilhFQ8Zu4WRBqjW+N6VsW32a5LtdB66P6ZmscHEAAnahsXadVappaXZw5xzjTJG7v8BuRtHhoFqnsHjy/WnfQELjYEO8O+96qjgd3U2bLPs7uOZIN1POsc8R7V/Uqe0666Ohs5X9yUONl2nSbzimMqemXCJJTlZDfXOee4FSG8pnn7WDieDjew/ZTv5XAFukhfFGdD2cX2k5n1W3t+4V8a72dmdRE99HLlv4o7rxACoIg3PNReQmtq3S0w59yLZU/fOzi/mOfdtiEI+c2vk5GQGzzNVxrs4IHFIUXKE8j/af9xvyaZdtUZrgQa8Z9/oOuizoGRyP2h+2hnYTNC6byTtjv7d9Cvt/MY3vpEa37QNsKcEYMwrGGfk/bwHBzF7PXLe7qP8rYyys/1vnw04pfT3Eycpyx7I3w3ynIVXzza5CRhnnqWJlOyEMxALI1+wzTzBcce+zRhyHlK/FNbRyQ+pTS557zlsu16oaCq59fX1gDDLSRKHIzx7Eg4BQgh2tEdumHJig7EltL+hRKHPo3pYYpWZi17r+pyB8qzj3nNRA2Tu2HlGLWWNax0olVLXUcvZQpuePD7Z+eY3P9p57713HSqFw5RzAXkwzizsCOYae+cffG3N+rs56NZvrkQPrED1SgzD2ojtHvjJL/7mJXLNxOGljAfAtIbMHYHNGvP2PDp2RVIqMarIgiLPS83TvV3JdGW83DaIBGjJaARgOCYkhk0llXcFNpKuhkObTZtMp4mLiYwOuVK82TX0yfBbY4z7NskHBzNtea4YWu6zbVjyrMTIlTWlDZFVxUiPdC2HWNLLB7jG4E/cVuLIEmPr8gAc1JNownVBYUIuAewyHidrId8TF4mhzr05ULlnEioEMPdrjbgA0kmSAXOlDIeWCm21qQYgh6aNxsmuaINBIE6NcX/VCOT3ZQf4ffthm33CaLEhjeWrMaZO3SXGysRVxaBKnBmMJBIvHMskGop0tUmKAhBqOG5koWasYpCXraAUQo3bGjuAOvqb/qfPuR8GTo06jB+kYHyOTJMHqpEJ60Q4Y2S4ZIkUQJUsjIdhrCINgwXDk7/nLM5tL/dNEhIZyMTl4UH3+1My4oBSJDKsYAuSFGRK4ujavt6UYLGsb9gnDC7AjY1jsn8OK7idHTYxYonrKqBp4igDLo0t9+Vv7kPJx3bvxmBsDCZt35eziDXZccJhUaMSw7Usdw2rApoAiCYZo+QS3ZWEI8xPZOzJunlmIwslgp04AOYx+Gk/DCrriX7gXx0vZqdhglS/spk2eRaXWBKy5GuA5TI3GcfG2/H7FzIIGw/5+PHjnbfeeivGtJ4Xhqnxbi8FbhyfaKk6DHTAHu1yDV7LfrMGy/Bl3Jf6y4x74wntuJnkTKwR5KaNBeb6SaBUBum5++jBgwebOTr+hg1T+FxS9cYMsn1G9hxpcoGiHW6TNbZ717Zjp+x71nFYVL5vCIEN7s+ueeAcsZoDkHlm3uc1OPG3zIOL5+xlZF5PMjMDEr2WuGDATVQge3LmcB/Gw2BIcyLrdRL26PqWcFt9EAlogMhks9ZX9vBm08Vw58U1uC6vOm1gQpv1+Zb20HC6eZFVmHH6/+y9WbNl+3XVebI7XfaZt4Nr2YYvVFFvEEERQbgwBhnbGIORLCFA2GWBbWSwiyqCCJoHIvhIvDgIsKQr3XvzZubJ02eew/iNMcdeK2XefR72vkqdbu+1/uvfzjHHmHM2ERqMlffOAapx0MFwJm6WazY8gM/1XnXSdb/iXOOziwPhUvsMEnXiYSMpz36ySKTdh1aYxKHImkh8dUA68dyAPWI7iW1nXRES0L3Q+6X2DiSyB1Ia1VlHWbOqfXDOWFI99Vk5W9bnXxx+xJQH3HqdO44+55fH1CEycQzwI46mKIP0w5RjYr28fqV99aHqTGv9NJb1xYsXZqYXCTUxuQC2xKd6bumZzpUXoPMXpQp7d2qYEooxZZJ0fxho5oYBm26PWgWHErWv6Tn6xjGvs04aA/9awNlhNxNGgTQ/zlycppy9ydXA8MOUUkINCTNOqI4b7SvzT7s5PzdJ/VhTdrInXn1x6mV9vdX5SqhKlTEF0HEcT1/qmj/58ZeOjf3kL3xku6RAFYcq/U3ypjj47u780Xd+ZYsLNit7+81N6IHthLwJo7Btw3s98H/+re84RpXD+OQkEqY7SMVkexzo0CVG9ZLMiDCqMILnR0BL/w0vobOSyrjdVeFxvLApMVGmLvGHvCIbDAC21x0WRldKYoWklecVgJUMfjHQIumB8eEAijf8wH93fI/OKMAgLySblGQoy1cjDSPHZ/Xcl9iQymbTtgBVYvhiWAuQOsU+RkQMlyaK4JrOKuvELGE9fejIaw3A4G94XUkCEdlUirRbliov8JmkzJHexmjAyEn8UwxQH6KTpRhDv4cqnuwCDtrcfjA7rZ+JE+oBWm98r393jDWO7zKnjuHRfwCzGHZJKsLzbRg76u+pLYwVAKlghP6NTJDsi/dcK7YMUA00roNRwagy7mVWC5p/2mCoHNAJRQwUSd5E2ZhIQft+vlp+O+3husy/lzKAMQgqzYusl0QmYW+YpzAO3D/xqKkRybygL+N8uOPrYlR13tZYO1PsVw3cPsOFxp3EOmW6+Vqwhd2N4wCWhX9lT2CqnaVW/w407xNjy6rD0Mla4Xf3JZcv20i9QoNLtfl8SizBpOKAKbvuNsngxMDr3EBOmhjHhfUoyx45IoZ5nA2RjxJ710y/WtsypJqAyFh29LGNMePz9IlLtQBCUSaMwZY52GzayWbtscJIFdvBmthkrpZDxoCda8lYh809VmmKGLpKyEa8q16ML/sFv8eQDvAKs9Y1D5uD/JH1mt9nvsDUOi6WNo6EtwCKdVNW12NMVl0M7HHUYJBzbxuvo7A4ek1itft+D/PMc2DY17I1joN23GEAIq+yvXxvgDzAv+PI753d2lLNAKcNo+W9Ko48XmbRBliWbU0c5JKYiM92H8zexFqKMoD7s88hOT1x2ZYku1mzup634zBhbTK/We9h4ZLBOkmNAIoQWwCYOInInuxQCYEY+iTxkziE0t9cm/nKtbr/0f+ZowtwJZSEPdP7t1UeOSuWfT59myRsmpOW/iKzjRSeF+vf4B7pO+qGd2Gw0++pv5tcB61XnURr5G3oGuJZeIY6H8sYL84h4t7fz9xMf5NY8Oj1ceaY9jOcfeyrlwBean/qPxxc9wDBAqQoO46Jo1aCQepiE2ZB+09d63ZJhHVyTLbsONM6T7i+wS+5FGABB1iFJc8zH7pklnI6qHQKY539O2EN9FHPuDrj+FrQyPvDUGofm5wPBXXOfM9ZNg49PvNQCRnJmUA7fM8Hj/3VcdmU95pr+cyUkgTQ2DAVxhtQS//07Lu4THLGgGzmo+JANW8pUdNxiMOKbMUTZ4vSw2dxzpGy4gbpnH9IvnU299XzkJ+7Jrx2OWm9nZKsCadC1BmMOc9xcgwAv3KujiMx28817oQyIZVmr+TDlV7f0d78QDHBf/CtX9rigk3Pb7+5CT2wnZA3YRS2bXivB/6PX/jWNZs9vsJ375Kx1nFZztyH/JZMuDCosKccJIkz2xc4dMIGgQS81Q8fPXEh7ySnqCznwsa0N3kZBBuDTj8jUbqnRCfNEoxRYZA4iSa4DsbOtQxDJGE18GBnazg90EGLfdg4uB6wa7ahB2vZB9gQjCC8y0iReG9rf3LgwwzzckZdH/QB1X3Vm+6sgbZNAzbDQCQNP/2RONh4XzmgMBBeH73Ut5ESVX5ImzfxTCOZ5ECMMRRjrsYjRiiHsQ3+eS/eYg5OjLMae/Yom9ULwMHg5f0GT5ZRBUDGUA67VPlSAGHaWE92x7NMcxngysAK9GLYhz1JvGikrjgU+FvZ1oCSJMFajEW842G0efX9lpOPUY3c2/HRMo4bT2dDYkqx8Lm1UR7JHxk2TwYQ0C4ymOa+/Os4dFxrJJfFMgtH3LPlxYukNGMQNg8DE+OIeyMhfjvsFuPF86BWcAIOPcfFAGI7Ypx4JAle+Efm2faZY8BGWn8C4H6PgQv4SObs1PDzGpv72ii1SgCZfUCc54L6yeUxMPTMPMZ4LKNAGyxTFcCm3Xj+YbMMfOYeMSwDTBZAI4aGbMCW8EZuXQOvBnIcIQK+ZGAVmMShlVqkixODZzCbZXAfw3HjFBip3po95O8FbV0XGJxk/25cImshwE1MO1Jvr5uFUV0DvCgatFamH/dmjOkfnrUyf8Y+NVYrM09cKe0GDDa0gb8DVLs+No4zA7E8axUO3HfN/NIW1mlBQA3s/D7SdT6DE6NzyHFw7D8j1cThwx6GQ5Hx5sVn1myy45H5+zifuody3zpr4oTCcZR4Z89RkqlpLdJmfm9VAsoMHFuTRX2sekNOM1raF1++em3pNv10LmDSdbdm/ZnTDdXw/kHMvdZPnQEuYzV7W9pTB1TWu4hUj0fk3DmLGmtK+1g01++SvMqqg5GjMzGciI5x03v4G2dNHSF1SBnMwdah+jEAEhDTvGN+x8nXezb7M0qH/P38jASA2tM9p3Q+OOZWawFHMHJlYmtHIeAzD+eRkxpFtu4s4FKOJOttxoXpRFuOHPoiNYz+kjwFdUz6kTfOPu9/+jljh2KgCZ3ivAjTvMSx2+k4UuvuJThpcBo9fJSyUqwvxp193f02UtdrcjRMWEKytoeR5vNlqWEWqTNOKZ6eGwXMnR84BC091rldpyr7W87vOEKI7a8SJyVn2NuWbPO8t1mYC1b5LO/pGceZBABdzlzmzqiX7PgA7BIHG8a1DhX2wzOpE3Byf/nlV2JUXyq/xyPZPw93njx9ZGdOHGOxOVAj0Vf/8Q++ucUF3lG2r5vSA9sJeVNGYtuOTQ/81b/7O2ZUMQyRFDUzKgYgmVOfqqYppT58wEjuc3io1PTUm+SkG+8imVqdqEZ/oM5eGbDKm2BpMBoqdeRw5MA412bN72sIsJkDJPH47ukAjzwRD+VrG8A5ZAKu2OyRL2EgsPnHU78AJMeXTuwiD1vmA2P93RVJSiIvbgwVYP3S8iqyCuZQt2xopLhh00iTn4yhzTbJM66Ti9ToW6SGOQTxrH755ZdmVAuCes2AyMhnLWcbEMEBWi9xQGdY2LKTtBHmyF5/jDWzCJHeGrzONW18DFA1EHN5kkmcZIMkgLasYmNW6bcayFyTvkq/BijRnhjwSUgUZwSxvJHyVfJoyecwxjYQyDiqe9YBELAuwEe9RIxvJ/DZ8+e5To2mgJ/8LTUSY/jEGRDDq5lx8e7HiAWMISMlGzWOlQB92sE9ub6N1ZXMGfAEiOJvBlckudIEx5iyZHwAhr36GIWal34+rY9Hj3HYRELJ/Lst9gqjkfnAPWE8/DxqGvM9AGsBBa71quvEYUA7A9joo4IqPo8Tw4zzPAu/61iFUYjawfUzbViHVa70sWoFM0oTVwm4OxWTmXhnZIxhy2ARr50IRNewcZssvrxYo7DTGNidq058wlry36MUAMCzX9Du9AOZjHn+lPdpvHvBHHOgTGTnAMAc45hX/2Z5rsbjlRiVXce2xnnWsi4Y7mWMIpdMQprKeBkjryONQ0EjDo7OCQzRu3YWhRVez3/aUEk3sc08U9lZ2uh2Tx3PMlJZmwubirEKu1Q5KM6vymXtUBsnEh/LfpG12uujSuEZCrLZvzOvkyDNKoJKPPWhGOZhwr3H4WRB8UCMoNYb/5BZs4ZPTpJhts4m2EzGOzHJSeDkn1GBTFmTOCqzl9ShRggEslTUBGRB5nUixQlMbtUW/M7jQLIcTRQUBUvSID2j60UnrhCw4ntOvGAcJwFW3vMAYcMsFlzaSaZnDcjUmidMQ924zvpr4G/mMeEj3m+HYaYtPSu6HgtoDXJgR4fpI0kg7+2eYoCiMBbG9fWR9jQpbwD1dIWzyCMph/UXGHPmX/YOHEioaJxkkLWXtobRzrg4zEVbX2vZsi92/zvVflcQZwUEwdz0rC70Rmvo8aPHm9Jpz5493Tg1e5YVUNZhWOBWJQtjbHmwQoCePlWyIDmY6QfO0eM3SL851/XcSiZE6ACfcziMz+kAPyTbqJEyn3Fk4MDOszF/nCeDHAkAR6S8dsDg4InjuOehAajyQ3CdJDJMdvW9fRwJietNubOlD+rI7V7W+dP1GbuC9ZE9jD2Q50nITUJ9AujjBMi+lXt99tnnGuc3rkJApYSPPv5wHEual7rWqcNJlGRJQPYP//Hf3eICj+b2dVN6YDshb8pIbNux6YG/9mvf056dGIs7MmRJflCv+5UAHcYqcao21GQ4ud4pKW71s5M4iIW1lAwvuQAmRkYSDyF31WE5d2qcIAdZ5K5iSh2vmey1vHy46zoYvgiimgSJkiS0kWQKro+mdkSGiofVR9Z4Z+MJJrsgMZA9XG3gDchzmQk9F3KcTb1RrkBMHwcrnmqdZz0sMS5smBi4Nx7znZ8d48RJNHSAIpFsofmAyniza9y6DICkcKfIq0e6l1qukTXWyMfQiAwNQJ7PExuTtP9L/GefzbUixUwTe8krUuGA3j5DjDMxYDAMNlCb8Te1Hu1hd0xXMtTeliFYoF2jgmv0MPehzAEt48Jef7O0Ld2RES+AivGQtPwFa4xdQSDvrQyQ8STpiJMgeY4lk2lACYwNxl8MZca38YgBrGEzFhkeGgE+F4dE5HuLkZ8xot25f8fMTI/k2jAYMTwzNwEDLnfhJERIdRcjN1Zk5NOHAlPOLkmM4BhGMZwmPliMOtckvjSSw5TJASjAPEA/uSD9MNFlsNLPMdTKeARMplYqrwCZJCszEDG7GTaEZ9yXPD8GVcos9ZkxBGugnVmyXmYoz+Ts1nYMNLFP2FjmEv3hmEPL8wLAcCKwtspWcM/IhcOKub0GyHpWfSVWrYAlADE1dNfPU4a2Th7eF2AZhpHnA8hiQxLHTJ8HvC+xwJ0bASRZH8yNC0D4sHLcl39lLMvEvpWxzaAzB5OkK31cxtNAcXa7ONTCtjIGvLKul/qYXUteczyFDGBiBTvnuG8YZ5xCS2wwTK5jb4cZvvRz5HnClGa8mSdlytfMKPeq0yhrMqW6mDPsRZQky5rTHByQbEeQ2oakM8Al85DvaSNOyzpRyqqz97OPxwGmdcaK8D4vh6VAq/t5shUzHgYO/HWu38yxdYgBdHmxL/a8MAjX5xrvHOeWxglH36gcHLKixtZJyvUdJ2znUupSX0p6ThmXsq+dG/QlTic7BgGMG+dL2LQ6DB03zLryeozzlO0gbGXqT8f5JseRzjJKG1WRgcKDuUTNzWOdb2fa/8jQWyccDgEDeJwr2gNhTpmDyHlw9OR8ifx1yWSu+P6pER2nAg6mOHi9LzjhW1Q0VRtYRaXfoeTxe4al7L5f5xIZz1G0kNAOJpba54c6+0iuGLVKkvqhHDoSKOcsIfNtFCfXjlGukwQnD9sr8wgZM3OCLME+rzQ3Og52Fqv96/2P56LfWVc+D4adpw96XtzdjazaHgHm/ThmwmxWTZT9vBmzkyE74SE4DF3mTNM/ZzlMPW1jruacNVDNLjSO8R2XpsGZgOoAO+ODD58bsLKvHR8feeyR3PPv976xlf56cLavG9MDW6B6Y4Zi25D2wF/7td9VPfUx5ifbZxhRDoawUAc6vGAX+Xn/QAwKjI6MGgAhHsZ6nsm4a2NEf7+vg584TQ4dvKSR12Kaxij5/PPPZcRFJsfBwmEDG7trJigg7VTJkRxXJUkPBicgJpKngEAMoUhzYdJySNqLS+ysDWPklFwrJUAwmN5IHoVXk8UIy8jhRauIbeXIaQxJa+RhFJjFUwISanESB8thXmlcAR2fpR08C8/UrK2pRUdSHwz4M7PDGFZ8jn6vLNCMomVuOrANGCM5ijGRenrve/sxAJH1wXKIYZxsl2FgYoTz4qvjuyylbDKNSOXCQIQJwoTsWNyerJ28h3Y2GVUNJp49hnzYmTJUHPgYCoD4JgOiDZU2r8e6sWCVziW7cCRXAQEBN1zLST4UR0VfIc1ePhNjK0BtjJGVxDgJWRTjSLyr3sM9AlYC0hhH5mi96zxLjPh48z0n51lPZAC3zAEGU2OME2cpww8wTB9jAIGWmKUY37pPGN8AuGSVlgGjhCVlLQo8+UwN/krFvJ48dzHAUkezwJpr00cGIuMccd8hdwRgOi5XyYcmbhXjsgA9DohKwwPq3PeTrMrAEB5jJL+4jjAq62BgPVQ5AXAL6xjAEsdF5JstnRLAEEaj8kFLywGL6S2/vw6PsHU/Ve5mWHk+D0PD51mvqBvYTzB8YVR5hkrQWfd5T0B6+zdrIaVbAHtm4vQz/c4ekrURpYOZf3Vksp5PiILAfQE4rYcBs1LARnY+b4Z/VSqqzH9ZbasaeL/BKIArwDRrTgz09Mt6XlSxYKZcLYpMOesgQDjzjnnQft4AwdkT4mzJs8aBEyl2pL1xJACIAN4GpLPPrq9nlkltBSwxnxuTbAek44Pf2QGB04U2nWh/Tgw2+1HGhJjrXtNKkGFEDbAnT0EBOXPajj3FKNopMPvO4SQgom8ti9V6pk/oj2TDDTPfvRMnEtmfAYReK+OkKZNvdY/aGQUP8ZGR94aVS5whYxVnbuY81yEZkGuhakxxzJFQENYXgHtrYnTviuU9H0UBMaiw+59//mO3h/ee6XNvtM+R/TfrmmnH/qZzUvc40pyH7U6W5iT84WyizUnsFkcK4whj3eeGjYzzJ3J9ZyVn3s+ZkRCXzJvOgTqE4vRc1k1ZZJQflG45wB6w8igOW84igzrJmz0PHP8ZmTvtw5HwxRdfuO2u065Ydfqe+XzhxGNJorcoMqa+rpIeZb4uoUV2Bo6DFLaW9Rd1Fk4irS2FKbXsjhsxzi/H13pLzLHtAAAgAElEQVRMUyqGhsWZEOY6Em6cunK06xq7ewBtav+yx2fMkf7i6GDdpG+jSCMR3ZcvvnIZH5RLOHJYy4QpWX0yZzoglVCE73/7l7e4YHa67Zeb0QPbCXkzxmHbilUP/F9/73vXrTWpY0wbeLzAObg44GTQk1RFxuit2zB9Mo5H8kgKeQ4Fs7Da+GEVMRr9eW3qABwMysSFBvTEm6msnGRohZPDiKAWnzO04sXHgI7cJl5KJKEcIokP6Yt7cNDxHjZ/JIGWNgrUll2pzK1GCEYkHt0mjWjZiLAfGBjxsufZkxkRA4AMhr6WzrYwBovkNDLLAFTAWco1hAEpK4bBVAN2XRqH+8RAps2RLiVZRAyrMoSOhZl6ngVOYU+WTKbI3er95lplQh0zx8Hfvh/2wmyWWRcZprCUAh6M1fq6tC+sVMocLEb+JMdysqCw3TUYYgCH2azBnmdcWN4amWU7Gj/M+Bf8cPDTPvozRs71zgsZADhH+my0j7a5f8xaJoarTDZjCHCG6SZBUuSMYWJxGsSZsJSKKFirl7/j4z4fCR6/M+DRdcvW0oayVBjbkc4uBlWMyoAq4mX5HgYFkNsY3D5HHQytEZiEWosMmfnGmihgjPFMRyxlOmgf4BRgSmxt5HBq9xhhqPYd4zeS3zVrUiVAWbiC6VtjrGKcOlGJGZzEl1rOp6thqBWgVepaFjHPk/m2lkTC8t4asMB7WIcF38zHMvZrxptrNkY5mWUPnEwlCd/CoJTRjYMrGZTbZzVIYaXwLQRoYSBnTMv4089tr0Gm1jWf5dkLuheZKIqFpbwMY211g+dgZN+WdOrzvhaTc+NcyDrm1TrNleG7Nqv6rGzwqSSOkRfTNrIgL6oGPh8Alb2hwJznS9+H/mkscxnn7M9Z6/e1D1daydes67Qfw74J1ezIHLbvlvamzjHnHNDPhCRgpDPHuD+AJYmNAvgi7Y7jgledLwaUM8e6Z/Z57JwciX73R74+ksQy48I6UfgBSZA0RsyfdYIgjwdAh7EY9wiJvTbZvO04TKmvJIAi4Vz6Nw6nhEu0HYn9JfTh1OCy+1gY6KXUD3P8ZDIcuyaxrvFSmZNZI8irzzT3XsuBidO0Y8Y1HmgsYKvZA3Fgcp1ItcX0KZHd4yc47SgBk8RiAFrWgBlGzT++Z1xgNONImHwHw6jChlbpYoepxuhAew399kQhP1U0+Fyq7NqSaJ8eBo4kZDrWM+D0Y35VGm+nlQD1GcnTRjnCWABeq/hAuRLnQmqro1hh3r56eTQOlMSXcj5yLjIfGw6UORN7oOsLoVLZWufY0NaYGP3ELtO3vJfsys5R4RCYOEu6f3MeZE2zP8rhdJd9HBk1iRApo6OzXGwqcdNkYk/ejTgSnflX8+UzlaZhTb3TumG8P/zoA8eq4ojimekjl9RTe/7NP/nVLS7Y7ALbb25CD2wn5E0YhW0b3uuBX/xHqqOKTBbPMR5feTXtpde78JQCVNnw98VU3CG7nTyQAFUXOZcVRomQ0xNtyPo70t/G0QAY2fAjKQOEhc0rMOA7pLyHlg8n0QnGFECVewIKnRWQ2BK8v2Z6lrqVYS3Fkk3mUjyn795ioEbGaKnSHELx9IadCduQBDMB5GFz+5kyE4tBFuMhnlAS0UTSVUkVn7PRLNCe+xBTkzIrGLMt8RFJLgDiZDzGYWsqS4MZxoiKEYDEaAGeNToxlHqghjkl/X4Yt02my2ETIk8cTznmoq77dhLrGNxg9DnOK5lQeV7axhgwTDUEy7xyvzVApJ3Mk9ZgLCCp9KoAg8Q8NfT8XCN/5GsBaEEukrkYHY0Puq35hXEW4xsDCvBVwzVGzLDrIy2ucyIxeoBYavyFNTK7bJnXknV09x6F7InjXNjCxgbS3sgKkf1Fotvx5iuGVdnZMJ6AxoCKOD/wui8SWwwrz0tka5pIAW+Zhx33xmHFWKLuLsZcsnPS9jgTKmnW2sSxo78F4C6ZUmkLwJFnBxzBbCFfNgg0to3xHTCwJE/pGMHoY3aFpUFFEUdMs31yT7IMt78tHTdjkznKWqvcsiBpbRB2bApKkYEmideyPfH+yicXJ0Kl2OljGth14+fRHpWw3srXF3BRma7ZDp5bc+e+QA7PlXmbNYXsEZVBy3RZPSijtUyeDX4Dr0sb9NzXwFzvq8OhjPzbSaJVB0Cfw0mjZq16NCZxVp1UzR4dJ8xSyuqCuPuJQ/W9iBueuc9egNLFTz9y4BruMHOENaz3j143sbsHm/4kR4DZXl+HNRNGjXuherl2XG8YZ0o+JSY178GhyD9CEVoCiXuWoes6qZIkUu8l0Zrnsf5noAAzpz41q2/naBybBVBlS/m89xKoWvYufShzNeVzshYCxl3DFmmrgGjmf5yDBkPsj2Z9iYlNQrxkiG6uglHp2DGV73M2wIYmQ7vZd71wDrZdlhCrz9zfGp9L5XxAIXJynPJGXAfVEd+vk9Ad6ixhHqYMnPZp7X3kI0A+DXPKmr54K+cq2Y7VTvZDQK2zRnv/C9BDZRBHQJPUyeEyScziZFzCb641jh2P7pXdb7sP9wxlznh+kWxR8yJnBONGwsWwm6eyEy4oPTdrg7OFzzv+dJQ7OONyxqVMncsWTZkZrumzRg4FKzcmM3POpcS/MwZLPHPWoD8366YZn1sDFUl7kjKxfydbdbKVZz/ms44hplzePUI+krH/3VvttdeoUmB5mZLJ3sw6iDMnCeuooXqkON23OlufPXvieqoHhwqhUvtzNtxyffr7mpv/7Ff/+hYXLFv+9rsb0APbCXkDBmHbhPd74Ovf/jfXb0h7r4PF8TN3SByT1PwAVWI08JwfKIvegRIncChpx07dM33mWIctYGRfGzFeTA4vvOm87L2UvKkZMjGyOYweK+EMMiYMaIAqHn5YVT7/hKypYjLu3pskPz4IU6+Rw46kGlyzyVA4sIgx4gAgiQNApnErGC+VtGFElK3jMOTQKru5Bp09lCvtJf4TgxWPMazLoWJNOLAbh3YmkM89U+s0hyptc+1L9QUe816fPoGlxUgpYIPppDh5QWsNOOIruWYBH95XDt6yd5VZVg4KUI3kCtlnknTUO08dPh/2A1TDdBJbKKkhBrbLTIQ96asSaL5i/PAq2K7xQOmEsNW3zBTGwMncwbsPuLOnedpWJrXGakEI13MSkAFa3CuOhfOdR2bN06dlMDnkifMqS2tDGFnYJOAJeGpcWuSNp2JSMVgKjDzOgICryibp38XBwHNFThcDHLYD45PPuT6qDBRkhqyVGk08X+ZW3meFgNmhGD/8WycUiVMkcjwbdWIWnLjJctvEM4atTOIV3l+m0n0N64yMbwB0GcAab64RLJapctIWpL83qgg+tx5zx/5pLoQdIAkPxlpqMRKjSlKUlPYJGGXeuB2ThIz+Yk8IM7k4YgKskfMl8VFYl8ybSuS5NUllAgZVI1b7AvtF15plvWaIAiraN5H25ToBdXJ20P4xiAs+6buy1bDqTuyjvsfR1nqedarxOzBwnTQBD5nLZiFhrwQiCrwL+AHr3KflPAzwp/89b3BuwFyN46xAwOOFw8jSwBj4lAvjFSDRZElaJ9qjAT5hhcUeCmSl1jAZalGnNJ41cYEBBGGIMmarr9rbkcV3n4F5QynwSH1dSXsk7m933pB1daT+tAvHIu9lbliCLGDHV/eV9x4cD3mWJqap/Boa20l5DlN+qI6j9m9j9AvScYrQl2YyZ6+gT3ASVFXiMjdiNUmSxNnC3tuazPQ9/cB7yOrrpEoOWQngDtAhdCR9fkUWcYEQtkPezxnQfmPMuQ7KDs4jzhA7Hd5RGk3XHVDsHA1eMyl5dqFnfie5LI7Yd1pHJNb77LPPdDeVi9F7qVV6R2xm5yDz/Sc//G/+bNtPHDNMKmAqWfZZ/ym/xDW6d5BXITW893Y+/PADn6UtDxVQrPAXO8mYC8v+QVgLTgr6ij7J+Zlaypy/zLPM3aiPeNkBweGjFyzhzq3slbsT60qZqXdqd8/s1GoOsMP9E4CaOuPEJVPXl/53kjOY33HIVr4M2F5qn2efog0oquok4rkcP+wTJfH/6M03rLAZ1AWoGrTaGcF5G6VR9kIyQrMPau+S9FgcufZBzZsr3oezl3MAB1ecKQbhANWffOE1eiF7Acb5448/0njhMIljkLn2RImkPpSM+1t/+69sccHG6th+cxN6YDshb8IobNvwXg98/R9///on2lgfP/kgyY90QONFptTMvanxxsH1+DHp5CNnwvtPTGfLu1i+qE2YeBOSSQBakoH31BKYlGxIofUmw3kDaMUoxQgZrykbPgc5AMqFuDlIMSh1iAAKGlMFeLZMl5TvZNvkUDK7F2mZDXMOWh3qHICwoAEYgG48n0nn76ROk6G1nvqyYi4/o/sDLIljChgI25li5Q+c+ME/U0dWBqkZHuCODi/iYJ2Yyc880jtYNNouKXGkuIlFBQDzfUBP4mmpp5dDOtmGa5jyfIxBQYbjUdU2gEzZjw6wwSkxlCMrBMHSliYvcrIqWBm9h3HBCWFJqOV+iyyscs6yMwGnApMjdyuj0gL1Nk7dVTGKXTIDEGmnQuYBr7JH9eA3s2oAbTLX0kbGN0Y3Et6lTm6ZBstHvbtmi43Bliy1AYFh4/l7HADp4wAMDPrEPyWjcKSnGHMYXoxhpfCwG421QvrleDzPfRlmU6s28ZGtp8hcDgvghESOLStTFUa1GVK5B33OM4V9SsIqMxTkaZnYuBg6w1Z5fGOs8V7mHH1v583ML9hbG7pa20kUxsBEMdHyHIyL527IrNQKpf+cTIp/Wl8uOUPStFy78leDOebsMIfuB98Df1brXyYG3tLTlXw0zpGWUdL6JU7bbHPipd1XMB6+R4w8A0WDzIC3GpVm/AxUk9CmsuGUX4nk0fNgZKfndnwkGRR7Xh0OXANnFOu2LGjWQpjysEqAjZTiyTMl+Qr90EzXPL+dDGNod77HiUDyp8Q8AyoCtuIw8bj4Huw/maPMjUqASZIDALqjMeFzYIT0R5JkpY9yDdZQnrHAMYxf9rIsF8b5Uo5FQLJj9zV0ZX4C8sPoen+l7rCed1eAyteYvaiZk5mXOBLF1017ArSjfBELSYz4xAPzadqH8weg1fJPATLM7zg8zF6j99F9Xd9b98X5AiCus4KHsWTXbUoW5cbycl/G3IwbwMXJ6Si3FGdTGC4pAJwAUNmn1V/Zq5gTcnDhyPMzUzeccdG+rp9Zo3Z0eg7yM2NAbHvGFadla7jy95NJIHWl5/3xD3+YZxdgdf87bvWdHK1H/r3XL7kKLlWznHXJOckebjCFMwOJu+b17oOdy+uMJ0w3YNBx9N2LcCRoLj+240HSYc01kh49VtgB7QNYJ4kS4T3Zl3atAAkAP0OmOgoW1zceRtZg2nsAIR6sbT3ryP5x6Lo+s11cJNBKySTvvczleR99nNj5ON88l4cdtUPa9WQzXnG+Zi9vPGjmdUBl3r/UwuZeXvM+SwGqw7zaIRQnba4T5/idO3IW8n72LLXV7/fZobVwgP3BeSZnhsrkEaN6RzVUOeLuyqkfdZbGV9UAYLxpC1l/2YrOdc5jq/zsz31NgFV15icGnzJrLtOl+/zeN35xiws887avm9ID2wl5U0Zi245ND/ziN373Glb03l2xJiRA0eZLrAqAjiyPbMQYIADV23euEgOoQ2bfTGPi8GqE4dVFSsf7I6cLs+oaejr0eT9MCUaDWQ8MDAyh2NmWKBELh+cWGSqHp40weS59IGC0IENT28pA5mCJcY+E59j1DQU0yAqrQ50DawM0HKOUNmFE8l4nQKihjqk3UscY0STeSEZV3pNkCInJTR05xdARk2WjFuARWaIzdoqBxtiipMOlAQ3yOjzmiRkygNY1K3tyAh4d+GWAYLAa69n7F6yGIUkyE8wB2MX2dQuX18jeyG7xPA+grzHL58tUVBptY2CS5vRvBQiVCMYpIKCta6a0SIy71O4LwC6zjKHrRFAjfYvEMslcwuyGbdzIICWxquFXORfzgfnEVAuLFQMaQ6VMZf/mODVkWerOslhlruhHyhhUdhq5c5Im5b1JktKSFbw/iXSsPNwwUi6/Mol4HFs8CVe8Hkb6CAPgLLm7MfzMlEkOD/tOP9JfZXc7l/l9kigl9pMbW9ouNEL7iIVr6RccKM06mT7W3Jms1GHS42jAoZPM1ZE9WybLP66On4T1aZMwRqHnmuSzPqxkxPGN15jW0obdGKY3Mex3PQcAO4tkcKnh2znbuWTUPeut8cSdT3WEhLUJQ5ryMxoffYb+aYKcxiCyR+BIapwagJh2WNUwibBaS9ZOAdaq/lnVaUNWjiLtAS0z44y6Ujiwx1VBUJli5xps1IWM7DKU7qoyP2aEIzXleVqqqe/BOC9T275pvO+mrzwfUwaIcSA+kc84cY6lmQEIzF0Yo8Z2M88iKU6IAvMnypgltCEqgYRwWK2BAgCgCnDZxB1HGl+nWMEye4tLZ+HMZA91AhoB0ZExA14AN44PtAw5zhwDKUD9JJsCsOJkRC7bvY05DuNfRrEqAZjgQytCMh52OCBnH0da1kVY5Uvi+53YJ/2P48Cz2w7EjNFXig2FOWUaWimsMco4Rw7MmRHGnnWga+PMFEB/oHONX7oky8iieVaeiyy4F2bc9B/jr33k1Ssl1Hn9Ko469Qs1TtmUTvX5S61JnEH7OgfEwbtNb3UuXF6qNNSoME7l5L2j99xxeai0J4OK5B6novrznuoo7wNCAVyUiZJke1dJDK1oArySXZtpoP8jsY+TdSk7tpL7PP/w8c4nYvQePZY6RfekPM4uYyYpMbJg2k3sadbbsKXuxSQgi7Q7JePcdyq/43WieRSJblj8ZRzjEAWysg5RP0V98m7n6PWSG4FMu3UsVQXB+gbQbxzB5AsY5QDOFTta9fxxbETVYweUxtJJlqywSeb3KJSWxHSsmV054Btvzd8ra+ecYf/OvkheAuTjOLt1/rwF6CfmlnZxjjvbsS744sVrZ/c/O6X/Dna+9rOf6uv+SLiTLwGHEM63P/7uNkbV02r7ujE9sAWqN2Yotg1pD/yN3/iugKqSrVzLo654I8fsycPrbIUkuxhAcXgfwBZgsyvDp5lr45EOMHn27LmZRQ6vJDdKPbpmHWWDrjHmhBYY7xw4w4xwDuNpBDBYNodn01kDc33Aa4DrOoEPdFO8tT043R4SXcjwwIBtTOqaiWmcTJmZgpoaumUnKSPC9z6iHQ/GgTuxgGR/VNvwZr/SYYvcFyMYWVyKyIfd6IuDec9SosToYBxj0MBkwwDnUJ9afzLweNUR0HYW3DQ2Eq8/BleZtKTxf9+B0J8rk6r00DzdMAI1KMyADDMXdjmv9u3GWIQJEYMepgzwTkKPiZs1gxNWpZ8D0KVPE1OH8YOR3N8VaNN+s1NzjbQ18XywHja+LBmT0aB5kiQeQC1kYmFeGz+GIQBTtIBhw3o/D/3vsj4TN0p7nzx5tJnXZWwsKzabofExc0PGXxlHTvaUTL5mtDUHw7hpfshgggEAaNj5MsAMoIq8LNK6lB/hFUY3CagAlcz/sqLMFYwtGA0nhiI2XH2xPBOKApw0MqiIozJDk1jYGMnI1yIh71ivnUtXF2HPDXRtzM26Z+5hoI0zAAuzgLrruknDnCFWzxgnAgw4sVhh3RemszNpKenCMxcM1sGxSHSXjJ7ZC4gLzTXbn2aSR5Lb9lc+Slv4Z3bbTI6AyzhEspbDVHpsJ2tu9wdLVQfELn2TNcb792ElZ+20TztP2Pfa95Ujb/pV7eha7BimjWKehw3lkTC2uUbXZGOIs5ckbjjxfMqSOmEW/KX95GsLJJSdA3wVHIetB4VlDhG6QNmqxjf7Opq3DsVgD/WelHX7VvtuY/hal5K1kJJOAdNn5ydmFVvuo/t99+LN/sV9tF9Gdit2ehLm1XnFV4+52noopx97asCpQJrmM+C0jGVrf4NHcTI4tlSOQ/rRGXc1bmWWk+RGDoRx3mTNpoxRMtyGSY98X2uVXAsDkAFzKIEAsHWq0F+sTa0870vnAndkxb8QiD1582rni88/M/BDoUEYCg4XJPqoBwDsDwVkvvrqRUAc9ZuJAYbpBWxNDCUSf/e3nUlMAlhWIK7WmxL6IBMnv8SZ5Ne3dDZrh1XfkjlYTmX2Sl0roTpx8jH2ONIeKf6fjP6P1Ybnz5/tfPrpJ/pb8h6wnk8EtMKaIvFOyEtl2h2n7vktAZY+RHGU8BxAYVl8O9+scInzG5kvZx/Zfi2dHeUS9+E9XXtZMwGcm7moPqwzmc95TY9DzzHIzFvqyuiFc5LPpTRe2tQwB897fb4xttzXii45CZp53+y47kd8MfvGPTkILs55zqh0clbhpE0+gK8EVM94ttMjObr3d772tU+dayFtuOdz50tlPn6qEKg//M7Xt7igR8P2643oge2EvBHDsG3Eugd+8Rv/z3VSu1OLk4028RlJJhC3M4dP5DxIE8lEmAQ+fI2REsP4448/TtKeibcrS9e4Ot6DweBYMxknlsU5CUcMZTZy2MZd1z4kO+oSs2VDy1lgYng6MZLj0GJAct1dGTQY/bBItIusfGXubOLJeLNRqOfBUOAA5FUjt8Yf7Q5wkCddMSaNY+J9HMBkGLXxqY9HegkbfOi2027XWDWQmViuAY4At/uSEhETU4P8WMYLxuIbsWUFnwZmXHfY2h7OYRpTlqDlS5ACYsC4PzReS9bF1nGNDNMHub3JAcQ1OiqPLVAwCCDByMSOlU2t4RxwMEmR9N4kjQpgCz+XPqmRUpathmyAxFIuIrFgy5gCVGsc2Tg26xtGKJlUMzcwJix3dJZXHi6JdwpOMEoiOyRuspl9B4zZ404NvshLa0zzLGUJYU4Y74Ippp5l0brmnpIbWTauuYbEMHGiTQgTgBWQrjhlYrcNZCn9gtSwktUmH4rhxot24LyAiWD9kQ3UhrOAhFk1J4SK84A4p1yXMhFhg+mjMk2RwQbU9V+f044c+tyMUu5rh4PugxMoxnu6FWbMDBQs8khfLf8f4NsYXK5VQ9LOLL0HFjz3zLzIPI7hup6HfN/kQkh2+XxLxKzXJ2NDGQ8WXAGFmeoBkG3TOn4d45XrHUmaBzsdJ0Higp2xE3ZeMfZcL+oAHBL5eXFeBVzQ8ymXBcgIgAugijNj7RAqmMbx1HncNdg12j3AUmrN5zjVcIQkVMC1N3F+2ZkU5x3X4vPEubtmqvs3Y8+L9+R7wGieg7Xh3AGzpj3+2it436n2HcBTmSbGpuNrpkzvTdyx9hettQDUrHHawbWzn7A/p7buCWBuc03YsOyxS7xslCmHYpnOxRxi3HcfqAOmzkX6aF998EQZbp3AT49jRk5zi2mVPbjx3C1tllhwJ/BzeVOUO0nMhLM0WXojdU2Zn8jFs0dlfwPc8gFyNthJRt8hj6YMjcaeM4b8CjhaGYsDsuKrT0k6+OVPPhNrerTz2Q/+x86Xn//IgJPDynGZAomRtebs2nMZnLDzduJxJmpcmWyZA1IP6b3J2EvLuFrGgGviiOMYg0nVKa4+EaAHsOk8csZi5pL2JuTCfIb+ZQ1xttxWWw5cI51strd3/uJf/NgM60effODxIhfAbcliAdKPdQ46oaDzVSSzOmPDHOEcjqIg7DSgnLnRfW89P68M1sgsLGmxFAEkNksG60ic2Uu7TmIvJNY9508cv4Bv2s/+6nqrjhPNHtuvXgNIkm0bRIUQpQXzYnGQ+poet9RLzxkbWbAT8hHbTQkbXI8av0vFBd++jTKK507+gYSs4NwgO/GlQOhLOwlgVMls/fEnH7lEzWPFpbLnWDKuPnuoWPh/+9tbRtUdv33dmB7YAtUbMxTbhrQH/sZv/LNrjOw795RCX0W3OdScsdLebgHIie3DeG7NOSd4mAMPTzfGFUwXCQJ48TkSKNVwi+EZY7zZMPEXw3JgTyUxUdPCh5XbFejDgLLRrzcBXmAuGzOFsYiUjEOShA0wR/w98XMy6FSYuweemUxS/eseMZ4jHeKs51417iI1pP4fgCWJicjMB9goM9SkQxi3SwIHtVeGAR597pFMxpEqwQgDMkjogNFxuC8GBWmhro9hzGHNtV+TLEpHZhkhsqzywkDqARrpU+R9AATLC/WzCQQflElMUkDB78rcZFxiVJfVLIuX2rQtvZN4RCSiri2LYeCEPzEEGkPGwb9nWTRMdsog8L2N36nbia0Qea3AuAzCJFdJHLGTCDlZRuR8/M7zTSC+MspkUozxEGMjRoHloIr9jKEU50nArhwFmgvEamHQcn+Mqj4zwDJjaz+4DVyeA1DKZxhbrgVY6jhUfklyEPchDpGJgeV6PA+tL0vc9sb5EpbfCch4l4z6gO2AgaMjSlJE2gdQNAhyrJaeyTK9yMog8Fk3fJ/Y0zhYACKJ2w5D4PqTxCzruTNvcn/uXaDCdahxbGeN2k4/xRhMvOcCABNXa80zxi6x0pR9Gcklsbdh3GNAYujyiK5TKaM/zF+UAxnvYUPNXEWiFyaCNReWlRWLoZeMu2TbnDJPIxldpPCZj41jpc1hcBLnSz9hCNM39w8fJlMy8deeP3Fs8fx2BFhG+m7n6dOn08fEEpMMLEmfwqzJcNXaLVMaZ06M/hrhZU35TOONGSLKfTUDLf3gRHFeo5nbPLfXq5mu1MP1PoRDZ9hMjOY6D4nnr5OEe1/M87JeMfiTvTfxsvyO9sAode/oM6Q8R8AGEl2zaMRDA9BHCWOH0jjiYNcTr8w+HcDs5xNbi4Oue0330LVDi6HPvKrjJPVGSdbHFHN8sNdQ6o5uHGp2TlL3k/CGnAW5roCiGFU+h+yedfjkyVP/jX4F9ABGOdeSPTaKi3NilIeRnu11JMJcn7060vjW0HbcrH7H+HXvor8oNUJN7VcCqMdygKSe9c7OU4HpH/7gv+9cyPl4JYnt2fErOXiUdAiwqTGk5tBWVJQAACAASURBVOup4lLr4LiaLNwtFzSL2usI8MUZWeBMnCxzg8fnmYvSAZIsTSdBFFAVVJQkWLJ5kv3gJIF9xRk3DDPnkPNQzFg4BwQ5FUiwNk5CHF+cCX/5L//8zpOnj5T055kcCgp3kboIkvJcfX8ghpCDh3OXOcH64zxkXCMBDtto5ncctVb9WHHB2N8VwH+j/kvprDo66zRepPyJiecV51ucJUnkRqWCxGI3wRpzKCoA6qRHMhxnTZRP9HXOIOBuzmtihBtSUBUQjkLk2WZe6VXZFJd6LquA5Qy4FFC9kgSY6zTvA/OG+HEYVaTInHvUEn6qzL98pY9in6h0ksKG2Cf/v9/5tS0uyMTfvm5ID2wn5A0ZiG0zlh745e/8/vUp8hucvTroiOtIBkmMC+LZ8PIG3Bio6j/igTg4MYYwKtm9MYhqJCH9srdYBzN1Sy2v86EQQxvDETBz/2FqtZVZYNOv9NYJD4iHwiAdmY9L0DibZFiwxpg1C6Z/djsFqKYouw1TYlhgI2ycT6zrGGll89oOwEINYp4NrzIHlh20GKjD/MLUAHBsdOhaxIliS9AHYYzCTCHjov3EcVkOqgLiMAmNocLDy/enJFSaGBobY2YAwpQUJJYFDVsRtgNjLR73GLD1QleiW6Daa9XATFKgsAeNGU12Vhn6Azi5T4FR49fK2rk2rIwEQGpiUyOJpY3nMsYC7HMow/6VzYvBMQlNYDhgKHQf+gFghzFkdlhtK4ME6DCDjyxYnfzgwX3L03FWbCR4ugZGWGS/kZu/31+ZW/wOoIgRinFUyR8A7ImkWBhBLavCMz1+/GikjPGeN85pY1zV4sXwMXMYgzosZuS3ZR2xl+jPAFUMGTIlJz6OtiA/C5CA8QorazYO1khtsfNkxoy2JcFI1ohrAsJ8OZsmACLJkdLfw0TOeCJd9RRbxRavmde0P4nOYI8cl6UxdlZUxgGZsC4fFjGyPUCHs5tqTJBC8t4aqAUvXv9Y1Z5zi6y8hntZVl8XI3PWgyXcAp0F8gW4GfuFkQ+AT/93DU6WMRv+e2ItW/6DuXCieVXwRNvq0NiXUyJKicRf4mSBfaqTir2gCeAqZe0eFofRgFuv3zjpAuQCOMt20w++J3sRypXVnpTkbFEC8GI8HPMHeNO/PgcSdK5th8Yw3pXlBtxKDi9pZUFemdeUHcsYxNCPM7D7NF/5nftaa4U1DhvI2osjKawW8zLzOwx1DP84/AqOe387bUgC5L5WIilYSD0Xn8sZEfUObcwYx4nI71NOBAaV+dOs65rvagfzLnu/rkUWdo8Z6yDZoBk/1gDg1eoA9yfSUKTPcW4kNlYKCYGwOIiY2+oTO4JgrSOpf/3qpWUILmujfY7nOMMxd6mwFHXnhRLokAH4WvPtcr5vgqc93dvssVnpxLNXCZHkQ0vSK7aVSymcytZx3tahZ6hOOIwVJXEgAV5hUAGmtwxM6S8UJABXgUerSOhL7q21tKds6gA6S4op0SMprZ6VPLnE3LLPUqf1SmffJ2IE/9Jf+jmBVp37yIYB8xMS4LADrjNzsPsx8nFAPM6CMOGRVV/qH2x0nLhhITvXmliu+1znQVQQUQ50rtN/yGgNXF3KKHbEWqres9BuyZnr3NPJ3treUT6FyY9KgjH1uBKD7OR6k7xNc4h49luKx6UUXpamqW2voeQ+uFLZvROvOZIpPXn6WLLqp05cdeAM2Qn1IAM/582//id/Z4sL3Cvb103pge2EvCkjsW3Hpgf+zrf/5fWl2MFzeQjvSNJCsXYbwZYVITlUoW3Jhpai72HJMCDwwttDrcMMQ+P58+cBKtrga0hhcGGEA2wAdhxWSYyj8gLPPrQXNpLAgF1eNaZi7KRGG4YmPycJURjEJF0CBAXQYVBhJFWGZ3A2BpwPebzMc30M7SY2qfHPV7ycfi6Aht4LUPXvxR7W4Mwhm89j/NjIVRs5/DDGIoFM5kQbl/qHVJVMjvddbxbwRmwO0tHEcyHhs0EPsCURjJiYvpyd0ExG5IX1GNsYH6BaJom24gjoqwZj+7jOAo/fMEIFtTWMb42BmkM1JS7KODkD6TBY52ovY1AjOIlIoDLDbHDPZMGE9ZC8WeOfEhWpZWh2UlI8Xs3iSD8bnA1QMDCW3IqXQabmJJkrE+cUI7NSNN4T42Qx3tfPyedb4oYMvDF+MGIkc3v4SAk+3ugKU4NP12E+oizAcx8pc4wqHBiYJ26zxr7SdjsQ9HsyYPqzE+vHRKKNLWnEGJgRJ9vnlHaoNDrANhlYiWnj1eQxYRADSBqLHMMqXn+olUqVC4Y2DgK972BiCStz81Dp964rSv8CQO0ESeZqFAskH/J8s1Qw8j6zn46dTewXqoN3UgkQX7uJEcZwHkdL223ngeZ6f64EuHOqxmTY1RiHdZYgSd7VZxdZfsBXDMyRldpxs6gk+HuADkwt0k2pRZD7Mu9RYuAA0asOqMjY2UfCerr9fFZAx0w/n2P8cZTpery/ctbMrSVev20ijq3tjJMnY8i1+YzjWDWvUIVkljfeHJCRnwPk4/SBuSYswCEW+gpQrUMnTg7ARpieMPn4EROP2/HIPA3bWgAd59fUJEa5YQdZ+gDWLBmYl/rGzvQ+WdT5LGNfZ1+Y40jPDWp1vlTNwTXDyOI84fzIK3tw1hyvrtVIN8lcHichiaEa48jeAxA61rzys/M37almty3Uzv2R5naMace+xu1ELDNl2V68+MoZsZ2kDLUCz4rDjYRZjqu/MoP6WuEep5LzopC5YgyRVWvOs8+fa58nSR6gjn8GkNqzU3s3Dqc4ghJbGsdv/hZArs9MSEtlqT4DxQKuX937M5/ISozzICoW95cdO3GWRfacusY8yxVA14wrzmgSW0m+y3MyroyHgbLWjuwAX489S2cWyokPxKiSqOqjj567LujTp08UEpMwiTOBMc6Gt9rfGXMy/2+cDNqricfEecBZ6CzpGsuUr+s+k/ntTMzD8jY+tY6jrp9cI7ZEbADriez4Deua+d/znPezvnoG9kzhPvyuiokqirqOWrKHtUqn1OECGKdfIWRx6gNaLdV2fGrUKWd6NvbTe3f3lSTqpR2dz54/9vrAUeacAXJYnKNAUjv+w+//5hYXvDfLtz/8effAdkL+eY/A9v5/pgd+5Z9+30D17ExGiEADZ6zZPiRZ2oDxmMOUtaQFoJE4OsBQZIVhBZ5K9gvIIkkFUpoyDI0fIx4wht3ZeLhleCqGFOO9B1EN2BopMZSSdIavYWyoXUnGy5ONRNeeWieqqTR0MjlOEooaSXg5aQee2DIf6w7hIHv4SHFqNjQSX4pxz/UBl22nn0lGEYZu+moS2eiw5RBtrB4HHfFA9GPYOBmbMhpgDXlu0t2nzizxVhM/O55nDkXux7V8UNrwiUFXRqnxeTUo622uXDhMQRhoG4NjjGJwwqYgizK4nqydBXVhQyPp4ivP25ijAl5fTwfzJqmKwB5xXhiVGGEG3BprDvo6Ofo8LVVkFkdzjnbTZkBo4/0ANX0eEq3ggHDJGk1F3pOYshhHiZWz7bMxTiM5zXuTHCTOB8dCwRuMc+OMOofKMBsmLixj5GdjGJs1hh2UMaJn2gAfZxVdsjQvzpGwNRhxNZi4XuMSC1JawsH9PFlUAxommVEssRjp6iOX/rBEN8xB39fyEowV4bplBgtKCvZsoK+MtsioU6+QtYwRbbkoBpycKU63Mvey0SzjrGxFvzbOkT2BshthshIfzotrhYVMaZjEUQdAtF2VqpeF9DyYGNcCzcilE3uJJDoMhox72DczvnM96tsO81LQWwDWfagOAfqpzodI6RPDxosYVd6PVHOTVMtJvhLj7FI5agOfwRgu4G57Y3i3liyqBEB/Sm3VCWc54TwT97ikj1bGugG4GS9YUWT+ks7vaX2MA4B2er90nF5inxmmJBGCuY7hnv4P+K3zMPtkxsbPbIMfAL7ES1s2Oy/H2bomb0q9WM7pZEsJY8icC6gy6JrkdiGulgzQyCGT4CggJaVQEnefTKzqW8uBmYcBzXVa0Xc8INf0fms2PQwWfR3HItdeMfVcZxjnji+glf328y++ktrnteNpkT471tLy9jiiXFYFdYIzW2sM7aBT7e03rwU2dAZpPMgES98xNpRso3F29hHPbGCo/zQmrKMEnRrr+x6ZB3Hqda/gV6klHRn+tYBq95A+sy/oV66vozt9yLC4w/M3X8uOFs4m/QN58hntNQaqAlLvdP1b+nqNg1Hzxkyj40iaCwGmOmwl2Wsfqqb1Q8Va/uzPfk3n/UNnxA2jfttZbS+pM66kS3G+Lg6/OA/ZszRnNVYw3E1c1TlWMEi+C17JJpxQFT+R2lFHMUAvyZWSoZ0piVMmzoD0T+wK3pM9wWuN3+v6yxosS5056rPaYRTaryeGOaqonAUoeHC8kxeC0KJksG/+g8T7A15P5QThbEcujQLhQwF8bJi2zw5OtQXQ+p+//80tLtjsNNtvbkIPbCfkTRiFbRve64Hf+N6/uyZWBDb17FzxZQcP5GkWy0lm2inqbWPD539i+h4qVT9GEl5CNnA2YIxVjATkQm/NdIVlrXcUY6cHT0CQvPwuEp/4Ow7Y1tirEVlgBliMvBSwm7IcgBaM1kpgl7IjSdZC4qR4UpEmKWZJsTBhxHKw9NCINzSGP58DhF/Ie1wjm/IyYS7JBrjvgwlQXO92asYS/xYjyjXYLKkkW2RijBLvds9SIjLqwrQ5S676JNlRdc0BhzW68Lg2cRUGRA0GG0D6GcMuh3cY5BqE9GfBrJOtjOzQBu8kwfFIIiu1fKrGCKARgyWgsSCRscEYh70oY9PDmcMaoF1gS2miSEFTG5BxtLzV9frI2hw5rl94/Ie5rTEKe2lG1u2bBClTeshzY2JYbZjJUQBQJbYMqVqMochh0x8rAxYjZGIBkd0yTjCqYV4wjCmx8tB9mVipAbjq60h141xorCHsKEqAyMvJCElcZRjqArAusrJUBSWVMKYfaGMkcalNGdnxOnMzBuKxDDvmXPslRt5kunQZnAAokpB1bi/Okj+bVKlleLieSzlJqla5M787IKmQru+ssbX7dZneh/cYrGqPyDoQqzoJVgIgUj6pDhPeX4fHOcnTcPxoLXVMuEYBZgEI7apU1nG1KB10zzVjgs+hMn2rEWS1b+bXDEDXKdLut6NW8L2dICgZwR1zrz6s4w2ges8Ojagm+D2gvI4qHDyUqKnTwQoIx+pnzyvAytesxxriBYlci70MpheghOnK570mJst5Smxkb2WuO/be8YhVvei9ArFlS93PTvYCGMHV0OQyMeAX2XNAUh0KgK0mESvT5Ezkfp57cj6KgZQkFqBKH9fQL1BdM1mpfwqrmQRTfe7EmEcmWuP/UGwdAJDYwfZL96M6PJxJ1bGGCduA6jNbOPt1501AN+EdOVPS59xf+67L5KRk2p/8yZ8oOdCr2XsE4HV/JKooBgCerrat7mFNk7kXAMoexlyMEy6lfwwC9RFi1+08clI7WN3EOKc0TtrivczxvZHW4lvJvq/3G+h0jfrNA07DbPKsAaupaexv+Ul/MwA1y0dbAL2ZG2WzAalWSPAHOyeQl8e5CJP6Vmz/7buKJ6d8kX9mnrAHZ19jj+XrnanLyjxkDj7/SGVtLAG/tfPzP/9zkhFzPe3JyNN1DuKgBS92vTLunU9kIwaotpQZiZxcA9fOjq7JOErXTo466Vy7WOsjcdEZE/qR95YRpU4pzgTO8cGtM79adzr9aGUKORI07tmfPXO8/9IeqwHYm2Zf4UxOCRr+ljAH17vevADu12LwleNA5wttuK9++uTjD2Yd71lV9OjRE8eoMj3+07/aMqqrDtx+ewN6YAtUb8AgbJvwfg/8zW/+y+u93QMdxsRw3ddhLtDog1QHwMTIAXg4lNhZSWJzMExDN3M8/slWGk8k4UQFOBj1MDaJFQoA6qFzR0kfOAgCABKrhxFrxsJxPEnec88Jd5JSP0zvIglGepskCQCslPmwsT413GIoELNHApMkHFkMmdTj5IDCCHr06JFBzwn1/Sb7I/F8YcNk0MoryuGLdKmGEoeuJUh6fw1vGAFiYh1nawNFf9Y/Dvp7qtlW6VqkygACjB9iYpKBkpdMiGEZ4t0OSIyxEUMkiWrCFIQxLcjl+zCKTYA08s0BNAVPPE+zx9b4jJRWWW3Ho81zMj6OPwa0kzFSbUjCEmqQRqqXJBQx+EkiEcAQ8PtWxh3XK1vmkkRmMDPexBXzwkDYGFkaFDsLNEeYAwbrgErLqCnhkjg1rnFfIJrET461c0bHMBJ1QDThUrIqp0+Q9Zk1IjGH/duRBWPcHigxFol2YBAwYql/C26JvGyknzg3BqhWerdm1MoQ8rc1CIRSKStLOzGYUv/PkcGeD7wnCaICFmFNYtybtDHbRN/WaVE2i8y8BqhjlHrF2qkxib1ga9UeMpPyolYjAB1DjLgx/87AIZI/7o082awGcjcbzhtLWfcPaOF5qC1ZkFpnw8Z54LmrODniAPV82HoBLUsSHp4nYx+DPAlTMHpjiHpNYWDDNI5zDKbc2WiHNYujKLGxMXIDCJxQSM91OU4Uy7KH2es4FaB53sKiDbtMO62aMKEXZqWMag1ZnneTJE7fr5UJAVpxniUTeOJtbVzrv8qnb4+k1UnGPBcwemEnk8SIr2Fu8/c4JCwu9fUNfGZu2JFBuMCmlnDe33GJk66xnagLooIwa2SQGUYz70sNVKsNAAYaP9ofZjXxgf4siW1whsGGs+ZJnDP9hU/FDgNdy20fMPbIDk+yv6NaqJNlx0qZMHDEMyobOtlsnZQHVYUcEhOfv0l6N/Jn7hfnCGAxMc70xQ9+9OOdn/zkC13zWlLfFwaZPBCOT4Di9bVAKXUw5Yw811dkrgZbApWJzUZmy7rkkZPZONgvDHPmGuEA+qq/meUjHn7kvK1PbIDoOtGpO83L7qpZlwihuzfzt0iHo9BY9pgFiHNvlzXzm8Pe4tjwONPX2t88y7xdxPysXJZDyQw05WzErHIWE2FxW+oSnCbsCSSh2pVtAFDd156YNin0Rw6Wa9RHygT8VDGYz5Rw6cHDA2X9f+7Y3ISqxInqJIzu64lHVZvqhOR62afjdN04QIk1dlzxks03zuvE9yf+HofYkrwPZ2I+n3XCvHyrRFbMrzqjOv9RGeWl/tYz40jlWvQ9+wnhJ5EdJ68BD+0p48znlA7iLE8uBdrf+NjMjQBV2ko5LRz37M+U/2ENYCdRf/2W3kuM/H/9t9/Z4oIZje2Xm9ED2wl5M8Zh24pVD/zSt38fH6uMFYwZTjrkQWzgJFIiXjLZKZtlkwPBsR3+PYdCkn6QOAnW8KE8iJQTSBZYEm4gtyG5kv37/hrgJ8nhlGShOQFEivecA4L3JNmLjCBnw9xRLJy8sc6ayHVjyCQmTp5z/UNK08OPuK94SSvNweBMltYa9rx3fZgSa7MxjjifdA8DcJgyAyVwTQrZcyhyfQ7CfccfpsYrBywHZRhmIh45CAOwYvBEZtYC5a4jp2fAC8zzO2kGwAxZo/6DNU7G1xorkfxhLAaYJpbP2Sr1n5M4jaGOXM71+IaJAgzXMC54sUfYO1OMcDMRZIEeozVGOMkvEjvJi/seHpJYI8YDRklffB+GKQxjakDCTGUOVBJpo8eANywkryTFiCFWwxqm0qwBBoWN4Xi6Y/zgvFCJBTE+h4cqFSFQxRxAvkWMZ+cV/Qfwi0GZkjNmC81kY4WkFixzucY5xk3BIk6I2OWZjxgrqAks1LNBvzwLksGAw2QyLZNVo52567bQchu0YZZ9X92k93QCEo0l4A5DEePYvwOMIB3zmE7848SKY3oWyLlvMdz1HOsYWvczCakkcffcHweOy+xorVw4a2rkpjwvfWqWRWPefu9Yp68A7povk6iq76nDwc6syu8EIo80DxgP7lH2zNl9Zw9oxtUycAF5ATH74xRhDjDHDYicKA1TPfMOtqXzh8bRx2F05FDSTQwK9N8eWcTpVzPC2SMa/3qqshIHYrhh1VwqivcMUOV6tPtYjDpAiThilAr0gxksAID7xbuFr8temPnSLM0pKURbNol7PL/jBGIJ8CxlpNfJ1Fw2hSsBiBgfWKGREPOA7CeR3scBx3y0vN6ODeUPcDmltI99kL4FmNNa+rQy66odshwDNix51LWTITvzw7UmXbs59+McwKHQgFvW1ZUZqSmpEn+nAc8DxwTHyZU9OfH8gDzGqyEN3meI6Z8Y7cq92RuIiwfQB9iq/dqreN+rl68FSmFOd5yd91ROtWutVTJt72vsT06OHIZxeXm6c6rsvLdVP/RawPX2AFIrFljvxH26C0i+xDOo7yaB110nZcNhEKAT9i3nptfhgC+uw37uzMm3kO9nrXmuj6okGRHomzhnuSeOIPq/jsrsK6nVzP7CWcTfU2IFWB2Hns8O3d99770zGdGryjHH6n4HBTMPyXqs+c4+hDoFCKsqAKkvLDWKHJeAWuLVKcOGcoa+j4OIs2Bfv9vb+UjM4aPHeq/eRykW7kMiwSDlqa3t38bpGBadZ5oEcHPmuH4tdVYtt+Z5UufUtdf9HEjEvbt7flu9pP6PQ4lEUXKAkzX5ilCD1N8mVISz2vuT5kFq60ZZVccRI8D8OZSKBcdszqWEjXCOutIAVRHscM95GQCd+qrMatYImYxP9Y/rsqc8ffbYEuCqfHCm8Xfmyn/5429vcUEPlO3XG9ED2wl5I4Zh24h1D/zfv/k7OsdIWCMZp9gVtuZkVmTTpTh6gENkppHJBSTEUGSjroQMEPvRh5K53AIQUuc0crMCBDIR1miuYclZwPUck6KvHF6WGyHNw5s9WQWRyXG4BvQGpMYDmja5dAZSGxk/uWfa7GQOpMsfVtLyOn2e9vOZeuH5e+sollVAxsR9m1Wyv0cu5qRArt8WkNLSECTSMcsow8dZXCfRQjIUtn5nSpTY+POBORl81SYbp8QL6d2AT9plhsbG3WSBdaKiMHvExGBMNWEHDJgdBGpT2OUml0KWFqBp2dj0Hz+vJasx3Llns6C+sxQcgzClZgJa+YfMMP2MkRtgxzNiRMFC0g6eZ521scYm96wseQ1qOk4bVkwPXtDscRjGqWCQ566MNHbeJNSYceHazu5LtlHdE+Ok44ydeC5JbSVuccgUyKqGrpjaIwERjHK86ZTqKBCrPKztrKyRsaBEAffat8w4ya0wspz5WV8xXizjxEngBCgxQAMcMH5TngQD9JR4LreLmOgw1WW76N9k551Mw5MIqvLKguPGYtYhgLYx64oxhgkNO591OoyM+pJnLah0v460OHFpiRlNaRrNzwFCBWmdf3VG0AY7PcY4zO/D2KVPIxlvgpPWpe3n+VuZSsaZNtAejGJAYFUbnV9mvQaQmZnVOtlI8ieejets5tuwnl5TYtQA3gXi9DNQ2AYx9T+Jw7ejrjLB6KMD8pKBlkQ4liPjOPK12SthXJKtNLLaJD2yU0bvN9DxcwZAh1GehFLzM4Y3nykLNwrwjYOnapWqKzKf5fQb1rmSSq97rVviLxVgvBnPOv54Nu/zBU4AIhwWEy7gzNS32Y/i2GAOsg9g4MMWUb6DfRCnCltt1liAfNqukiYkl5nkUp1P2Y/uWCJJbLpr3RqQpZa3zyHlGqiE30lttN5QIrxR/Oirly8MTM8t66bG6ZHGfkCu+g2gjqT39h21C2mopAJk6UXufdsgL0xsMk7rmdQGDVw2OdpO7/v/Mne9xnCGvoWJHcmv2k/b2RwDX4h/TebgWzgqBaAMLe3M+CmlAj+zi84+hoOIvu5+zXrne+8DAMtRF6zbUydeciMEoHa+NH54veeDseL8gZVNfK5L2JAlWGfGufb5JGDSM3E2C2gd7D8Yh1sY/4MHSrCoOfC1r33qBHQP5DhMPWwSRaVPaQvzL05X5l7mRPaYAEYcc/TrkVhJ1ljP57CcCZUhw76znU+CLfpwHRtdoH5XpXvor6yJqLB4sfYSPrE4SjMUI6M2eE05PEawjkTG3TV8xYSyb+4qvpdr16ZhL2HevlUIFXv0uc5i9qbnSkZFHVXqyzrxn57BdoLW+f//vV/f4gKPyvZ1U3pgOyFvykhs27HpgV/6rX9xfaGNdXdXcWnE/ljmQiIVYi+IvcGQCljl8Iz08/008PwOAxPwhhf4obyrBbMcu641KU9okrbEWInxnIOixlW8yGFP2PSRi8IWROqWAy7SsRiJZUJi3MkjPHFcGC6OWdJB6QLfw1jV+GrbKvsruGnihhrseG1TcmdJghKmT/1lpo/74pWPpzVJQdI3ji8FQMhYIJ4tdfiSXbLtCNOTeNg1E2WvrQ7TSvxcnmMVh9pnd8kEMuiaeU5MT15xMjRujsMeFiQ1BQPueVWK288t4MKmkj9vsDnZaXPf8eYzTs7kweG+ZNkFuNcbHQAaMO4i51ztp8BQx7De9QKVGu30QTKQjHwQpmLGI8aaQD6ASb8rWMTIiMwywNT1EG0cL7FtlZXBr8E45b2Aw6WUkuepWBYDW2J9B9DRFu4FK4YhVoDl/oFVlzScvjsg8YY+d0z23gHBYSsjC8eApaRMjMbMq8591+GlM9VmYuxgyuj71hsMSIyTIc9FXyeGc2EqMq8KTspm88zMlPRTgBKvDeu7ieOOs6SvOhfCxi1JTswQDxMbhiLy+8Yo1iFjh85IOn0vrQsM9kpjY8TWqA4zvZ4v/Z729Lktkh3wE7meWErG2vLhGKbtg6gDcFqpn0YCHkluHCrMvZbAwbhmjds5Jok0seq9lo1aXSusaOSJ3APmFKUBjEuUHC29lXWZskNxpLimMsnlqP1q51kBe0o3FfBHxpu91/PR4CpMWudz+yL7KslqkMRXBk4dUrsRNmuI9VTnCDzc7uyrBgUGFkkKVLCb+5R9AzACVghvyLwzszpOARxU+qtZKDKfAiAv5AwiKSP/7gAAIABJREFUE7H3oBkvJ9eTBJ2+ZMy7pjvmzgw+sYH8zeeB1DSVW3J9AAml1QAOX375lWsovwOwSq4PKIDpYv+50jOdawzZi5kvSHyvJPfl92/1PfGd7UuuaVWEZyaOBIVW6ByhT4hxpn2NEZ7DMoy7QHsYZtqVbLvOn2DWkKIx2ScB9kyfzf0GdFbNsgDKjLdlygOgMv+zJrzGaaPa6u+59bC03jP1wnHbNVOFynq/Zb/wPLMjoI6JUQVY1izWHKmuHadkQsbRBsDWmazY1j2xlLTBGW3l0L2nOcAYPXnySMmWHlkN9Ojxg+xjdqqldFnUGnmGOor4uzPojuPuWAmvKo+mT5J9PSqi7Fs+ETx/+NcznbCVnB3EKizOjWZZjvOooQFxAHRtLrHC2d9QaaUsUPYSwGXmJ+EcYsXVL+v9lr7knDs7UUZpAe2ryZz1scr7kDm62eMfkNeBGFat83//e/9giws2J8z2m5vQA9sJeRNGYduG93rgF/7hb2vnhd3Skbyn2CBkqRwIZng4dDHUEtfZTZ2DIrLXC8eoYKBxWCP3oQzJIyWe4Ro/+vFn2qCfjiF3V8bElz6sUqMuhpQND3vQU4pjDfT4+8LgJlEOMqOmnac93NsxizIFTk+IJ0xMLMaFDVWDswCLZJINWKtB0IO/hgJM2Rq4wag2U2W9u/ksXuiUncEYwkDkfrSXexVI3HPik2T9jXQ08Yc8QwEF7W09uhyiYoxgM0bevDcxqP0b8jpeZqn0Zhjjtr/XNFuJL3sSVcBucN2CkvZ1DAaSDUViTP/R3rJXPGv/ZQ5EjlZZVPsR4y4SrTCvGMv0Qfu6ZYjqmGhMH+0uUxj2OMCKz3YucI+wezgu4jQoOMhYRcZYaXKMSViNJE5KEpmMaw1Nx8ZhCDo+LlmFPafF1tAH9C1fKf/By6UJ9Oz0a8FYMqoCJCI55zPIwK80x3gGwBBMBeMQOTQxylk3h3pfysrEw784QyJnL9vitYVpqzXa9jPX2u+LgT81VamPifGpfwWoa7CXxD1Tf3dYdffnGLn0I2u0Y16DuvOGa9U460ZCPCsbRe/bce84FEiZWbdxvOwl/RvXrGLBwFFgf82uF+C3/+vEgd1E2pdQAQFzrXuzcBrbAtUC7D4Da81OAeKxqW2IhHwM544PiaKcxG3Ycdva6i/AZUtkRQYbiXDHjJhq5hwOhciYlxI6zHPKdwSQRzbY7NR1KrnmrWNRk2QNOS4dVjDu94emm+eLpLJ7VvsxjG1AeD/fPTyxj1WlAKYq4Q5L3nUHiI4INftlIir1/5ojOPECWGPWhPELMLg36gtiQq2glXwU9QWJ+mgOTkVAyYHAx7EkuPRpnRltvxllzVOcRMx3A1VqTWusYGHpQ8b5iy++GFWK4ld1TL18caQyU68M0q7eSYIpGTdgXL3kfY3MvpaF4lgZpywYfJfSTdSK5cGQzPJLQDUghYzYqJmZM1rrlAgiYRLnEakbzLY7gRBhMwE/ZrFxauqeOBo9YOMscx8awEbBsDibMg+75ngfTriqZcKkxtnn/X6Aqu/r+PW0uc5gxvh9gJo9ogoW30s/V1WReydTMrLfIGq+kjiN8ANmcxjVO/ce6WeS2il+X2PTMmWEyjjhlAD1I8X43xfT+sEHT91eXgWRsJVR3SzPU0cabDTznL2P31kxM4n2vM7pR1oyDmzmYdd6waxDjwQU+X3CUHCYR9Wx7hPmVuO1qx5xreLpX6T1rEcUOWQkpo+yr6rPp0JCHPQjbdazHx9pXiom+lDPj30AYOdcxJbg8zgw2bO47h9991e3uKAHyfbrjeiB7YS8EcOwbcS6B/7WN793va8kSrCqIp4EerIx+3DUoZhEK8TUJAZmT3IVfM0YMGy6je9AcksSFsvJzIooqYDigVI/MlLIbPBWRA2IiTfUCTJWUtSW0ShrkxT0ib/Ek8912PTLPPA+PLCNq+P3qfHaGJiWMiB2a2JNzT4kEUvkcfHyYng51gWWxkk6xMzq7wUlNTAwVjE6MYic0GiyiNb7n8MTgIGxAgjK9bkexkBi/1rfcMDQGCUFqI0/JcaofYZRkfYFsGFclW2poU/cKLJjXhzY9UDX0VAgUeOhRnqZrSGibPzzWeRMee547ZOdNIbrGsjGQx4v8xpoOe4YY9rge2JLx1mQeZHxZS403tWMmPtjARExoCfrMUbbuNN7zwJVG0SazPRVWKbU7WvNS5f7IBGVDJhbALtJphRmO8mUiHXl7281fhjIJPSCsbHxOCCjzoHWQIzBmVg2SyhHPUC7SFyErcp6CIiQx17rq5JH7t1YZGetht0a2TQJUzD4y/6139fgMf0Nyxdmjtd6bApyLTV3ds8F4Ni+Bfiw4D0GASQFVL4PzMWwYfytbGylvxjkHfM6EWqELsa3e8osYsFu6goiOwwY6dxs8pc+QxUHNXa5P3+zg2KYVOYM0sEmNetz+FmYf8OTudQJDJnZGd1Tz+64+ZETu56mDM5DGciRCUbyuzdhCBkb1ZemvjMxgxNb7Ta64lOUBwEW2YPa/oCJOHvShrJCTSaTz9gRIePY9x+AEzVD5f9NQLOUMOFvnTvEeDJihi5mj5d1hGOlseNu27DP7HeRTWavdUuHbaSt7EvEAFqyzNZGzKVj74mFjCSZvt1D5sue6UzW1JxFWk65KikN7sWJaSeks4Gnb+2A8LTjwmBF2ESto0nuxO8rYT/RngbLfSzHpOO19UGcAF+q5MzxkcCN4k6vlUjn5PilACns8pSL0d4fCbT+qd85Z2jTNXupGEM2oCvWME4OlAjqA/jhqGB4vihE7Nx0XCVgenOg1X/gsSV+1WtwytbQPzi7GnfrUjA4v/SeOFTjUOBrYlkzB5Ls6c9KVM3K+/MjIV5lB+7aX+cOoHEG37PvunGs9VGnsKcsjkESnnnBB6SShdobgBzYatuu2NTLK42tnDI7YlfvaUxxpO2LzWRNAMyckwE5uLJP7yl04olqrya2mfCTsMs+Iye2t0mSeHbGhLYwJ+wUd76BJZylCcb4XWt/d53xWHxvR6k8EXEa0EbO3wB3/8MW0Xubs6J7Zvcsd49tACWPsmM4ie7qeDVoHbFJQSqgFFuFLOrEZeMEYM3AMHN9wKr3VPZR9S+O/X/xjb+5xQWejNvXTemB7YS8KSOxbcemB379t/9I0l8OXSWYUO0vjKNs1kmUwQHkWnVmjnTY2tM8ht0wAxzeZMytV//pk8eKDXo1nv5k3iwgcVkZSYYwYl5LnlUgUikmh0pZImd81IbekgcccjBqbP4cNBgaMBeVGtYYLCh2rKeN2TwTkkwbX/zO3tgcPDHaUsIEB7JLIwD09Lt7jrMKg0WMYdu7ydypPjH4GBaMe1f2a881bY316oMKT3s92o3hAfQGNGOsLKDVoFAgqwx0vOVhypLAQ2ykwBPJXApgMbjL1nJNs3wu75OkU5Ed5oTl8+2rNftkv/kYMNyvUmGaB5sLoKpXuczo0q7ExtKXLUfTgzztjiSSfmw/0JY4AhamKQbyksk4LEGen7bV+x4Dd5GR9Rnp8syHypVj+ARkJvkL3v+zi1MbK7vKdkk/M8cP9u77+gAqjV76SA4c2LUmZYosOkYR12TO0Pc2HfHGq7PW5WK4nvtRz3Sg+W9Wb+IX219mEhknEmW5VE6ke9AoGOQFZ/gIysAVgKZ/Uuty492f+Q1Iq5PCBqCzsGae+feTEZSfy/DwvVlhmE4SFhEPyn/jKKhEtqDddST14voHyADlJCgz7n7RczAfLpBi6z1rgE6/kGyEUi3cx06wYYgaB4hR2pIlXMdx6bTfQCdJS8pq0qbGqtawNDAYJrdJp2ro8szODKwx9PPojZbxiq3NHpH5SjkV+jYsTVjZqBAUqzYqBBj5JMRaYuOqMABotk+7bmpgl1Hs/mJwaZAQxwzvY+/guTqX8jvFEE727/a/x9SoL3uFy6JMbKMNcu0xsJL2RwxwiZMuCpcA0DxnGTDWIlLG7KejVgG7EO9sSWaS67E/39V8ApQAUu8fPrJK4URySNTpKDwc3wdLZcZLSfLEmloZo1rVsKi0OSBfDkgBUEAU48Nzoso5EQhP1vFjr9lTqXFIkvRG/4hHPTs72rkUU3t+euQsu+/e4hRkmmOCpSQVr0MBq6hzJBfV+tpXXKVDMXBeah2dqSwNcauZL8m8jLv2rh1oAlOWSXOW6HyxM8GVVWdfSCIjPoeTLndeEh7Z6TMJ8jpH4+hI+abOZ+Ziwdbi+AjIw+kKWLWDbJyy2ZOiIto40gb8htTNuvcpzviNM7D7MmMZJ4n+5phO4o21LztxWRy3huzXxK8KkAq03tU/vjopHQ4Ije2h6qq6XrnvhwojuSw++ugjzz/GPU6VgFak0t17ms29QJVrdZ7nXArr3GRyVWbRbp9pwxpzj7CvqRGcWuY5d5ofoedu9/Uy+mZrZx3BpmaOx5HJeFGu6Z1UAgX3dGczD5/pby+VzIsEifQjih1iVDcOGY3bQ+U/wG743d/8hS0umDWz/XIzemA7IW/GOGxbseqBX/mn37/G+3548GjnWIWqZa7YaGADxnBIRtS7KtmiovQjI+Xj9pbydYAPBwnyHwyWyGwik0k9xUk8wnspxaJDxsBmsiPWMOG6zQRaJiUZgsNwlr2IdC9xRWGoIgNrW8pIONkPwIHTQoYNbSrr2C6IMZ2DL5K7yXoKKIbpwaqfF8+bmCMS4iRzLIYKSRH424MHMKyTXMQAxpaxD0aeI9k/SQoVeV2fjWeJrC2SPNpcg9hATGNSQzYyrWRxLFCF5Wif8jszcxid+hqWjuRHS224gpsYNTGGF/C81GSlPfzeEtiJ89wYMv5Mni2MUzIFN365LFrvUWD50yxsWTsStZDghFcBZQ3lPNvE+I1h5nHTe5sFFeOH99XRQfKWgGyM3in5MUZ/3jMSRzGqbT9SYZwZ9w8fTjy1/qakWAbGMrZhm3iuzlEbMwP666S5Q+mRuQ+MaucpzxXGttk3BSrJYjzsZ41Kj7fGKhkvJ2kKEsqZ71ynIDkkTBhus3NKClNGrfcp8HAW4jFKk9Qs8VYFRk0s1udYM4Hcs/dfMw/cy2MEsKCMzDgRuEbjlOnrrm9+f6l2lNnuHE9W3YD7OiIwXNu3bUvnYx1SjsMcBrlzeO2Iod3tVxwQGOcGikkZ6vvxz9mkZxw818Q4w5ia9d0Y8uOg89zh/dn7eJbUdl6yB7Pe1tfvnkAfNgY7zxoGvuu+bI/3LwGPTdttgHfdB7jUCVCZcJ0cnZPJVkuN4CWrdtdn4ncZ06xd4kEj11wS/DRBF2IDZxQnKQ0OPUu3kwWdf1yzEm3KrhhsaH6ZWVVpE+JUzcipZieANWtoYv/lWMEZEIdd7h8QEWklDtQkz7mtDL6S+CrW9dromjrUR1I4nCgvgYCpnHXHSvh2cf5Gv3uhr4qHZz6KOb6lf2T7NSPoMVZbADlTezl7d1QXzAvyH8Ck3lH8LaCXdUUcubOE6xLU10UoEwiHoyRZpFEU2MHiT/DHmHudY9EoZA6tlQddg/7D/C2+Kd0fh4HXeJxzm/3Aew7qFI61hplUehrHbNZ1WfolIZPnFsDQwCt7QHNFuF3j3GWOl+10CZwpdcPY4zA55bPas50deEdZ7pVcybHIln2r/JNrribUoUoJvmdfYLw5Kw8UxuNsvmMH4HSmfThu+R32hJ1acho40ZL+bmWDmclV+aMB3wvoZs5yPhBnuyQaZOrUqd1zq6C1Co8qFhgL+pZ+MlCf/Sil0eKYBKi2DzNGJF88VCKoo50TKbxuTXI858sYhRXrn9UNS/tMVQa+9fW/usUFnfzbrzeiB7YT8kYMw7YR6x74pd/6ns5+ABkefNiMSGsLrti4yQB4ARjUwY3MrgY3SZSqf6kUkAOVzRhDokwKhtoSgxVpceW1iTmrFzhs3JzwboNjwubzTfDE4ZYDLXGETWXf+DV7WwVUbATwRDZQYtDXIOqhhoFWT2wNObMqHCw6lBtbyOFU9gxqoIkX+MrBC+goy2SGRQepD0Wke3jrxaLxumjs70iS7IXX9QrsU1wemdjU23Q24yQ/YpywdWw4juGKgdWshDV0aQf3LniPZzrGsw0gsywxbGrUuO6hjUuYZMy6ybA5QM9tn4QzBY4A1UinYhjV213DpAClxjnXgHl2LU0bSAu7BlAl/ittlDnpWMk8+4btBQA6I2fkdwXZBjBKesRrA5jV/jCQkVfWEMHgxGhIm9MPuSeSZcAtRnX62p59jFOu40yNMaQiq14MUT5vTz7lHPRh6sYa0E65kRqaBV5lDlg7NZy4XEsq8cyNXXT7JtFO1wzTwCCRtmo+NLaKPijD2TVeVnZhXnEQJatppWy8t0xLP7ful37P3wom2582zWFqxgG19GWyVVsuOoDdzhO979RJz3Y9DwusXGNy5Oy5R5MOZa6UVSww4D7ehyYTLOKPzsHOg87XOGsW2WwBIO/zXuH2TS1bFiSsieWeAZ90MgxxnSGwRKx33uoyJjP+dZS0D9f1c9v+gLEAuu6DaXekrZbJ4/4iIfSsqcRPj1NgnB3d62hfnEyw8ch9hyXzmAZIMn+6ZmGg40ADaIYtrnEOjDK+8nOF9cr+T5I9rRUnj0LC3+Rykcl6Pk/WX9pB1l8uQpv3lXX9lkDqleJUzeLrJs4Src/dVy6DZmWN8457apzUPzBSfJ6SXeQeOFH4gWNuNefpv9evXrtEELGhbxVG8erlS5X8eKF1+pon93PhJGR9mDl0gieSIuG0pORKyo+QsfeCTPLMU/dZShGxBya+P3sBfwd8UyrtvvbyxkEHaCYWNfJg3z3ORTtJwczZm+IMyb61GadxOnTO9KvHlTNg1kTfX2eCnRs0cyTmkU1HvURcfPaYSMfDgs8bQNlmiMNcr195XoBj4LbPJsYf9nbq98a5JMUCJYH0vrtyRlxpPtxVfouda4Fmr5OcncxvkhsVsOLA4fNOIqbMy5/+zF+wcok9gvMRdjsqnJS84n1hSLXfaS6guAg7yzPk/KrdEZskZ5vns+brgdqG4znnEZ/M++2sGvUAa47a0XUEdD+m71L6JiEudZY1R4P3qMkbELCbOHnbOQLUzMcDl6TR+aPz7hHleubMeqz6s8eazx9+8OHO7/yDLaP603N/+/Ofbw9sgeqfb/9v7/6/6YG/98//tYAqMkQxqfJ4UwdsXZKCA8pyVW3+R5LqcqCU7QSQ4YUOCxPjywcqki1LqnToUQtSjC3e0TBlAILE/SSTb1PWx2NMjOievN1IH2MIXsmgeWSjKqAwcWE9bGLgxlhyxj0nzkk5BLeLv483ugdzgXFrgNb4ziGcg7y1C2uI4rTl7y4z4QO8TGIkRcTh8OLviaFJm3ZlXCVxQurCEvMYGZPiHqlFqMO+Mlm8+fR9PfccpmuDyM/qwzNgjSRKHKIc7mvD3xJp9XEN9Mp+a0w2C7Ljk3SFxsRyfRwRLhovQ7mAFpkTRgPPQ7vjrY80L0ZNDJoY45VY5bki6wobHtYnZSPoY66DvAoDkDa1hEYlvjGQw0JuXpPBeamFmwRHNqTNYsdIYw56NtoABkxEoriMTfiPSFRTG9IWrYwPvsIcUIoHuaPBKYbS1P9sW8LGcc1KA9UPlKAYZ0CNTIOhYTAMvGEr3J4loQq3JsM1fXKq/mbqOkbagDreepwfsFoB42FZYIhgJHnOrpcaVWWo0g3rJDlyzsBuehwyfgGqee6u4zxnfu++xYL03M+YLsyNMZw/1/Vch1NZRDuIHLOVbi7zWcabO3X8ClTrTGl/t10Fff6MAVLksZ6v40DgbwXtBhPD5CXOXXOErYE+0UTHsC8o9FxROxm7XDN7FomVMDR5sTdRWgVwECmuWHgn/UmJJgAuz8/fcAZElYAcOBmw4yTIdW1Ag/XBT8N++vlHRZFMqYq7JV58shAjQU8fDIiCLdbPdW7AMgNgkq19KbXC9/7cfGVtJdv0snf3PXfFYtGvZPwOsJfsdxhTQdDpc0B8xt373SzT1E1NbCNnxx0D5ch3AUOzLD2HK2cPAIuzhyy+5DUg5vTFV1+ZrT9Qf5tlJZGCXi/1+69efL5zcXa8807s97m+SjOjyXnsGe1wTN+I84E1SleQqRhGnD0O1YJiWQ1QIw/1utH3BiP6t+8x09iJ/Yp8V8AfSbb6K1lk0792pIxzqs5RS7f5qxnXrGWu+dNAtQ6799fcOBtw4JpdXRj/Oont5CGUQ/uSWT2v08xHQCLPSDhDnZzdW5sNPWAZBwK5KRKXbOWRh6dANayu2zbsf/NCeG1ySLB2YC7lON1TsqxLjf1dseiub0ueAJ17nAOMPWEjzAfmMdmAc05xbaSwDxUupMRXOAh03WeKaeV8dP1yzbsma+L52JOS+yJ1Vpc6w9kjcdjQJw+1Jnmvy6bpuoDJnpPtK59JIwWu8yjnG2OQGGkcJNnrsmfWcYYXM+MXx3VrYHtfgdGfCgZ85vnzZ36vnffaw2kbY/kH3/7lLS7oBr/9eiN6YDshb8QwbBux7gGAKsmS9vceCqgiXwpw5CDKoRAPKqYT4LMHKu+BUbW30gdywIDB3HhHkQ7DQuEN9eatzbwHfBmO3iseXElnVGwbeXCZAscuUlxbRn2KygdElk0NK5P6Zf2Mpa7E2gaRxugHFG3AFAYSMU6Jga2kquCy/VODmZ+x43lWSxotRQ4DQrsxQmFYInOK1M4gRgYectJjxVAFrChuUzGRGLUFfTFUY+zwLKdnJ+lXtztxeWUoY0jBvC1sJH3umm0rlop4P65ruRqfGWam8Xw17APMx9POdenL3kOyJsYohvWUY7HUMaUvGBcSStAHZW+5Vmvj1aDiGmR3RL7NC/DXeKh4v3MfP+tkQuR9ZR+budH9NwmrmEt+hmFOXANQIJ+2N/aRNtNXBURljeqksIGpv+MUiUGdON9I3zIe9C2OBebdoeb0pTMFT4H5URaUnaDNBoMYvsNeEM/NXGgMaufaJiutjKe21yyWjZ5kO33jUk6mgggOtMEVY4v+jjPA88Z2ZZKXbUA6n5vxbPblAIGRAupDifNOhunOP4MYWI/5fD6jOw97Q1/yWs+ZXFOGauzkAbwLG1iFhZndMYadpMTAGMN6XVYp4DL3bRwa7TG02sSd9v4FCv5Zn0EV4HHQPxxqLisDw8Hv/ZyNuw3oTvDCyIMHRJDlE67qUEZ1gH5CGfLOGJrJkZb6kRj4/gvMmBUKC2tWhw9rpmqL7jEpS5VkTma8JvkZ4+g43WBif0XGi3PDe+YwZH5O3bpr1ONtaW7WBUA1Yxuj29dpdmPazx5lcNMspjH4vRYH9CTMNWvBZWj8qDC0fGPakR3ffbAkQQtApb+TLV3X1H+tue04VphJOyiXzM5h/Tgv3nmP+OEPPtv5/PMXBqfEPz9UBlUM/jc6g46OXgmofmGQunMlx+SVAAu1b2m3QZtuj/zaz8LcQAKa9jLugD9kvQCXfYGh1MOesmnq3z0BvF0xhB5/mDKUAcjbGV9LppMAy+eZ+xeh9gwW+xLHjr5e2gmQOFXmSxwCjFscFBnDpW5x9+WesSz7NVCtQqVrmYuQQyEz8/24f0rkMA6OBaavxyER1lrP6vvO/Wcv9HnnZRmw6P0MoOozwVA+tsC8r6BcA2eof4eM15Jl3zFQ1fd6ANZSk/IxHw4FZtlrkcuTwb8lnrqPYkc8fvLQqpVkwmdPXbLQ+4yfsjvNhO51pochbpyxoJ9Y+6iDOHva1zCqcX4lFOfo6E32obF1WJM4ZKO6Ys4E8DMH+Ypyq04dJ9iasn21E3JOa48mz4D7PKXj2OPrbDDg1lnIWfK1n/mZne/8yl/f4oIshe3rhvTAdkLekIHYNmPpgV/77h9a+nt6IpAqaRQHBnFkZd3YsGEF+F3isJZpzCGMVxTjqQaYD0E8vcR2KIlFvYhn8pJbcjaHM9eqEW1mSCdkN3SIi7CJlJ4RQJhYSJIqNHavjI0NR3vHlfgG7zCJmww8JH21VAiAmIOiUlMOYthegGo92msGqLFnkQMBriP/jIwusVrPFV8Sad/UXCPeSodcM4HynFyHWJUYydxTZVsmRT4GBP9StiVsyGLsUkwcwyre7DKjvJ/kSYAJXtwf4w6g2nITAUUwc7Bs8Yw3qZET0AiIYZgBdmxoDngpULYx7HjUgKz0QdoPSEeajJGRRE1htrlGJbr7yphbhpc+5/cYJMT80T9I+gpSaHdl4dwHoFppVeVaYBAAdu/Tz9oRMHE/HSfLxAbgOzHSsK95b+IJI3dO/JVZEzL8as4kXphSHTDiYQb5d25GTQYf8jc9a5Pu+D6AGzsawlZumCUyCdtADTuJSsAOF+YnUmoMPfU+/dIyGJYaAh6NHdL3XP5SzoCNk0XzIcApc2vj2Z/lHAN2AdL0bdcYb6lDgHZlbXCvRYYYgyssQUBgE1I1iU7i4Sqfi/MlSZaQRFa+bsBrIy8UW1kzYgNhL9qOgqeNvJvuNKAgVr1ZfdO+OhwKKLIXBRTFgKduYmSljnkd6SHXdoIxAX9khmWYChBoi/eqMULdJS6xkn5kvytQzbOjgnCRnc2ekucm/pTkKUuGVseln8i54W0jTogy64vsMmsNmYbnr/sxyhE+E/YPZieyc6QO/N6MrQz2lBNqbGf24Y6f40jtEFhYcjvrpgSZ4zEBdiNZpb2N3WbNXbqsVgCljX3mnRMzac/HoaMtpvti7jNZjgVWuA9xeMmoLaWJGT6k9Vbebp6hY8jaPFOOhFeS9L5WDcr/+T9+OIy0QKoUNYC7r15+KXnvK7XnzJl9L5Qs6eqt9kPiyPXP++zbUUSQddeJuSJP5uXkR8idUeY4aSAMKX28hEMgVXXtULZPfd2lHJZ+SAk29Yflmyl1YicOcbA4DHCmzLpJNHS0CI7xRVK7mi8Fovy5661rZc1ud8/LeliS8G1YVeaTntPri/HyPMwlL0UfAAAgAElEQVReh9yU/dV7PvNDbUfVwzChLqh0vGuLTYX9zcOs+YrTxQDV592U22F/6F7HlGVeqk93xXbzScrV3BFjenYGaFSCJZW02SVjrhU12AoCpmJeObNyVoZZLbik1NAHHzzfoe7okycA2iT3IqTBJWpGTbW/UissDPPMUfpUa7AO1Di1YGQ1rgKq9ClO02TCzjwkBrdJlbLmWFNRfZGoEIcs86JJnrL3J0lWzs04s3hhVxA7/Ubn+tPnzwN4OQPGAcfXe8w3zZ+f+fTTLVB1r21fN6kHtkD1Jo3Gti3ugd/83v977bqM2rQvLog1SpIFvIcYlsQOEruK8YRX1l7WATJszngts1HDZsV43scoN8ghfipJD9jkA3aSudKGm0EkACIlVCiEXa9xgarjnARWnexCRhmfa9wd9+Q+lRU7E6LBaliaxoLVeAuQwIOOLCcyqU0JmDHSy17GEKEMQa5Fbbce6tyjiZfI0JqMhgI26o8wNTGs8VoDvjj0WwbgUJ76Pr/7csA1Xt4Y0ZFgcZgCJpMMKslP8NQzLikmvwCKgjd+H8YNQxFAQB3G1Pfz+PhwJvaG28jbz9UVX8R9zs4lmcMDfqH7WVoaA77j4zgjQOz0L19h4B3TOQZxgVmN8sePH/r9JOEyZLZlUICNI+LCf08dRYwFyhKM1NRsQTzkyUAdmaLZmnm1TAHy8xoD9EXYfjkwhqmtTDze87DpYfYxMJM9k1I0BRKUZCoQxECCrT9URlCzVTII8dwjLyvowLHOPwNctQ2ZYtjlMCcu5qRnIGs0YwxrZ/ku7XCSo0gO7XBRn1QSDbPk2Cy9Hxb+9evXGwDZOd35Gtlr5Mzp67AZHguMM68fspNSemJJ8nRpJ0f+1YCu8cyFzGYOw2yQCJgacMQwxEkQBUG/1iir0V1g6vea1YxTqoZfahmGmY0hy/voZySmI8nEgPS8DkBNmzEWJ1kKXM4YpazDMng4GvxcNrIDCi1xxHxdSV4X8Nz1JuNae56fhRWtMhu8CnDZG2x0OuZtMnbPuu/837BlBuBhfQpIskeVESU2NU6j9r1LdGkerttFv+W1OKH8aJo7yWIema+djY79Zx6rNBIqhmHD+LTj7l2XkqzFUpXIsC/jGJaYMUr23+5Hjg2WpJj+vqNsryRHun0rcbOe4+qfsF+ARhwwjcm0l8vAn/nHXg7YtdMQ9li/A0AdSfYJi/qnP/ih5aFvjo69P/AS3EpYhxIlvTt/oa3geOdSIFU06kayyqx/x76pbLSRvSr+1e6EgALklrftDILtIoTjfjLsGrQkJwBYg5CRlNNKFmSceg5bMBCP4++enZ6T/AlptB1mqT9sxxVgkCRODPDMs+zR+nmcZ50H7OlmWPWfywON0iBzNpJhOwl+yqnY9bo45rKXcL2W9Ol+Ftlq9t++vyC4Z1BKEgEwI1GvY7fzMcwxIHZiW9XmjbOOc9iPqjMQEOn9LWXY7twTQLT8Os6Nu0h/HW991yw518C52/P24aOHksUKxO7n7/yNbrUEG+WSw2biAE+YTMxqlDFnmst0WkNBiFHNHhwHE/O8+4fzDeCIpF7r1Edt//Ce5jewD2lia3FmMQ6cU3UKdlybGbwOcNYd12HfdhJI9iSANjkr9HsyzrPGf/+bf3uLC2ZX2365GT2wnZA3Yxy2rVj1wN//5ypP47gLwBEeUQ4C2LJk8eTApxwA3tVTy9W0iQu0VXrrQ8Cy3MQS7hGjOQZgDNfE85TR4mBqzCTSqMR1TFp5DFB7vRPfWNCBNzOgMp7vHlZlamoMACDwIOPNpCh5vKmRkZa14YBETxVjLNklF/nxJMXBC24jJsXdfbgJrJtZU7tOxA47fsnJViKPvHcX77U8xWIdASS0ldIKjj9Vvz3QwYSxVfDcNicZlGJT9R6XAZkEPLfpt1VcLn2CAcArxkZAbvso4JkkTknuRJtcHoBrAPD0H7VAL86RcgHSMPKQN6V0yB1l3AVUU0/XEi0nvCBBRBwRTt6DKTLgDyb4TACjBhrjsy8Qbkmw2FMMhjgSIqPqeHLNjiXzLImmqFMnA4u4HsP8gIgw7PwcoMo1ee4YJ6n5aCN4pFULiFhAwdqQYw44Rm0cHmFzE8e1AQkC6zHSALya68QiMsdhZzDCiS/F4DVDgYGlMeH9Hg/NWxlE+zbE4lwwK06/jcKadcC8cP824RbsxXjdmzCJjKc1iJxEZoxevsLudD477m8+j1HGHGLwzZwMyGMeX7CGAUIYv8P40DqwT43eNWCtoQyQJ06t9+D3gEk7b6bfWw6pDpE6LGoUlh3kfreIy8UhMnM3LHfBMkAhpUswKsP6j9SYTtS9y3gA4swOTr/gFLrbPh95adlXBgL5LaxX94OC1O4R7QPGx0yo1BxXYqXqCKA9yzyhTZknmSsJaegcipMiiWzWfVGjv/Grneee64oJ5bn78nzAuB+jOQ68GOytcZ1Y/+yLXj9ajwY0AgwAMl7eN/R7QhA6hoCo1p90EjLtB2ZdnSWVbk7cnRML4XCz85Jka4An5j/KGyXLksSTNjlRj9anM6YTd6samxEbaA/QBYmZpQSpzwdYVuYgb5j+I+b2Bz/40c6f/umPPP6ODXSSuKudN1JwXMp59urlVzvXl2JQL1Ub9ey1roHMmXaHhdYHU9VU4Jl74LSLc0LOPWLNeWb2afWzFSGUFsFp5AyzWsskWKP+95Lk3aVf+AxhJ+s1wt7cM8Pzh3PAYQnZn72O1Bqet3N0A/g0njh362RtCZg6eTqH1nOjc75nAF/t6ML5CHuKk2ozF+Xw42dKsUymb0ai50qBaa8ZxjwJBX3P2V+Zi+xFtL+qpcRjTwI6s6RxsoHw7UtUHzDPnH+Cecg5RSiRfSeaR7IbcBAAWvnH3su6pQ2nApmHSq71yUcfOhvu6dkbI/5PP/3E+wBTHLCcWPDMedQ92BeUxqsyqf1Pm698FsbZyX7LvouT1uvAm1Hm8+vjhA3Vhkn8OE5iv2njGObvHRcqCvQs7LrC2cTLITSOE54yZWpDlUO0ib6nzZz93/uH2zqqm01v+82N6IEtUL0Rw7BtxLoHfv27f3wNw4OX/OqdQKQOnzMd7BhqeLwNrDiEAUk2YPC6IiG95UPDTJ0NpkjszK6aHUk2Sntq9dWZK2Uk9EAuIwJw4O827jBMhzHhZw4WgxgDngCXlluJdG7JoFgQmbhR2yj20tZIrqGRepNIm5rtN0lPalDaoLDuKzFIlnwCwldGI0yQgZszQsZj+/DBXrIUYrcMUK9BaqnnSBrpz7CxyXjb0j30j2vCTuwj9f9ghuJOdzDRxlMeAyiAZeOZN9iEUU08D8YjIBMDne/px9Njlas5Qy4G85K+2duTrI4271BqZ0cJSlR7UG1lbAEgKREQgxvDLtcO2IKNQxZOZ8Ha4NXexAQ6xjAGvctZIGXVvxpAjB9tNVOOUemnTDImM2pmHhIPFqVzWEkM3/TJxHOq0ZWi4jXnszAKsCkFwJVZOnET7MfIsDLuEyPo+KIYqjY45z7MI8sbrR6IrBoWhjnE+50wx3FfMhg1TLzn0I6KrLJ7JLbxXFLfTYwt64QEOVUoFPQV2ARYRLpM21lziWcMALbiAdn1GFQBqxiNkvR5zUX+CKOKI8CM7vQ/zCpzu3LIDUlH/897LEG1M4S3ppyF1w+sD+OC9JFMynqesMpyLo2hW5BWg7uMa50It4kD9vrMs/H7zKEakLAfYl20V4x40samWR4yXZthSl1Z2meZL4byMKY4lhJ/xzzXxLGRzJouG5nnLCjnvgs4SJxmYvH0/I4rTHIss4XjjEtCmnwu+0qvsThyuG5ALnM/a71Ok4KXNTDt3lgggSKgZW4cD6frOYmSgCrOEMaQ/Q2QkPqQWosYwSZB0Rqzt+BYZM0s9ZMNkJx4jD7S3IL5M+ALUE2sY8odEWvNGeCMud7supbt9pp1m/2UPqA8ktvyLqWhfA7MWNwWILC02DroxMsSxsD8+Oyzn+x89dVLxfIniRhAk3q77PXHyvh7rn3oQnVRr94qcdLla/kZxUCzJ+rNAVYkcoLpV5ssOWXck23VfT/OTfbnqE3eSSWBgoQ5zBhSxob91o+dPptYzHsCHwH7OVc8v60UCijN/ptzscDUc8oOtuxZnWtOnkVvem0lI31CFPKegldfeNaD7zn7lZ2S45zhvY63nc5n72U+GMTN/cPUmsTVHjrZ9PXzOoximdNxxHCvJnXLdTgcojJwXVFAOG3nZycmi3OF88iOT85XM5B5rgv18SVrV86NKxj4O5L/ysGBg+GeYloTxkLFAUoW7Vme76+S0OKEeap41cdiWZ998NRzKXGrcYBSR5f2P3v2XGqTl5b3ojppMj4Pp9YB5yBjYzmw9pUA3dQoZ75duE9HiYNjec5V+ozrJ++C5s1k647aK/kK2pfeEwzYs1ej6FhY6zj17Ey2giB9xvn0r7719S0u6ITffr0RPbCdkP+LvTf7tezfrrt29eecOtX+utvb5hIjESlIRhFIRPk/kHAiQogdY8cOkbub3NiWjaO4wyYOGByIIIg3XhCPiOcoL3RSlNhIGNv33l9XfdWpvg7jM8Yca60qm+d7Hvb+3bqn23ut7/q2c8wx5pxnYhj2jdj2wI9+8zdOT5RMCUbVQNU1G2Xk6NDiUORsOr5+QwaDkruMfMVWkg4X16DT4YGHuNl8w3BEBph4kAASx4odaPNGTmcjnJT+MVjx9nIA2QPp8i2RVi4GJKDXB0YkrRjIBsKL/Eqxg8TJWHKUWMTWcax3dPFow96S8EjXs+dzU5+wxsJSC9QHbA5pknz4WafwPAfP06dPlJGYzILykF4jlT7GQxKvIMV7JpAIm3pFcjckb5EKho2uIQLobeZZjCdeNbrTXykqf6T7ND43/XLBXmTLOfsZMxEv3EZAP8wuB3oSvAhMPpHMz8YobRLzd4VC9xgmill88VhywEsy4J7KAAA8NqYszKAPZxmMPHflsK8k/7Nxo0MfmZ6dFvp7JMxhrVfQkznRceDQNuDSWCG3MxAAiOrw5xouQ6OfSXhC+yoBjhSTBDPEUZMVNxlIbRTa8JtkVpq3xBdheJqd4vdBLf65Tg/mMe1lviRZE6VuBgTp7bTRLBCZJjXHnMTIpUyynfMcz2TwMI9InnEk44PkK8yhJtaJQSfgjIx3nCL059MpJ9K+4Hrc7/AgrAEGExIx7mk2eAwn3kc7wyokCzMvGHRnHfbzyqkDyA1lasmv45Z5pkr4cZYMg1JjumsgTKNNVc/H9HcM8kgU0+cY2oBqJ1OzsyTruAxPPrvW2Y2ULpK7sqGVtC7sqObAeTGYcTJFlZFrIsXMHOIzyVYeJ4pLDdmpEKlyxmmyShtMxxjlVcC4AoSAnfwdwJBn8BMOKC3zGgdc4uHaXtoTdjPJnLom2+Y6NdwXA1ht8Ou9vo+RbljrzstmLS9r7zwCGNATI9n7E2JMnzM/nuOEmL0ZsPmUPVtvTLxgsrR6d3LGHMAvxjXgB9DF8052X7GVVh3ofUwtl+rQ3oLhnsynSXxEGxPjjCONW49M9U1CE2ijQRn7qP5zHgA9NN0cdur87jsffyKQ+sDSXwQSmctxhDxWlnkcPM8eKanSSyXyU+KkN6+V60D3OTUrBoMqZwB9iNPEbDxZl+MEaeI+9qejq8eOmaWfiIM9FBCKU0ChGYR5THZxxoqYUj+vy/hE9ouzcXV2xhGyzZC9dTZ1jvH8KamSGtC83P+eU0m6ZGeQ9/P84/nL3C1nlj+5OkW7VutYol+39Xk9Im85ZnA6RFKfa3I1nmeUQz7no6RhbbudrCk7pQUYJ8t+n9FAlf1g3sd1yCNhtxb7ARnuyfwM66r/ClRfn5KLQvv1+UM7nXz2UuIFt4c+c0wsshoPmHMSJC1oHAnXrx9LqXRld+vW9d2xHKisM68VObBYEzDkzEHXMH1EeaLIgglVYU/0M9hZwfufeCx5tlQeoIWsoTgfyqzyTNgc9GtqljP3GauoMqhk4Mbq5YRow7Za0aK+xKFJ23yWaW7RNvef2tRY4tu3b+9+7Wd/eI8LZn7vv5yNHthPyLMxDvtWbHrgr3/jV05TVB0vJ7LYGKhs2s9cgJvakAJglDsZEGQWUIYqB0DlLZEi9QBfs7a+JRfSlSv5i0GcTTt1KfOy0TmAs17ItCkHOi/uy/0ePHjgnwNgkySncT45IOKl9uEzTFMOWQwRYoJibG7ZjhiOa1bdGIawNLlHZcppW2KkDLLVdYcARICjrnms7MW895kknBjXZoT1nBctewpbhaUCUG1JnfZVn5FY2rDUiZdtQo3Iew/MapZRDTiMfClJUcbQ0gFuGRTebUvgYKZf7b7+9e+xsf/ZpzrY1a3PZQDyHJcvH+8+/5SEJWGAHJsq0GsWSNdo7J+lVmLhfdC7xmiYPNj2SEEzVhgryYQcQ4hnTCbFODKceAmPt2XIK5vlLKMeG2RsGJSRhJu1mJqdBmQwH5Iddm40tnSRY8EQAFSGwb5CXccBqty/8ZE29OSMsJMEI8Zy+DAF9MORMljDpPAclCLimTyn9DucEckSeXF3rFhWjHNi/zCeOjcx4ulLkophtDibM/PBcXD0X5w5yOoLXAv6U8KBZw3Lmr/n2vyMd98IgDhXWBvPSY3DxLtaasn4kfVSg23Qqf/M1rq0zpoIxuBLt8O4LzizzBxw6mzTMfAqRzZLMCWZ2q9VGZQhirw9ZU54LdL/kcZGspr1nc+GoYtsz1b1vCJpbuZll8AgwY2ZDOYAhqDm0MTUeq6M4V3julfqdc3UDjve/Yd15H2NBE3Tru5zAQkBZHn2qCN45T2ZiwtYnezjZZb5e4zmKDnCSONoC+PCy3uMnq0qkgCqiSF2m1YW184d3dfsux0sidtNqSvWdOKlC7IsRQeMSfKb+PX0iIGlmdMA2VdiGRc1in0dAJzsg3wfIJ2xMMByGET271cvcT5G3up/A4g4N3AssVdwjbt37rr8zFMlUXqkmFRqcDYemuudCHS4NuyL+7vXTyX5lQpEJ5Odh85U5L4lh0LYXmLV2V+z9qeG7Az4gdYl69vsnfrsshwaZI+N0yG5CALess91LpxTfwNk2bOcfbnnyeyzvK/j6b2wjoi5b8+L9DFxr7l/GNucC3F+rPW8OwfIEdH5Vyef15Tb6cNr44iLzBSnMWW0tvdtYqTtmbhNpsTWAaBeHSs5b3lVZrtle70GUPxo3tmZPWEPl+wISBZ+lh2x7NgNgNjobmBVcSwQfkGSJ+Z+nIJHR9eVlOmq52v2gYBH1AOHR2TB3+2+8NGHk4AuTif2FaumFG+dmOGwlD2nX+tvTW4I2xqpcOYF507H7gL78uTQaFm3luFDpUDCPeYNDknO3eSQyHi1X7hulEaPvAddsDMtihFANy+fTWNDoFji3176u0y1/TdnpAf2QPWMDMS+GWsP/LWf+WWdh7ABHMKXd1evXfcGC9jACA9TlJgiAyQZ+hgclgTrP6ShbPItv4A8mGRKLcERABUjlMOhRly9igFUMWDLwibGMqwXGzun1mrExpjtAcrnauDZsAbc6ADxIaasw2VZ64Veje/VQ741orkesiOAhqVGA4IB5jVIavTBSJDggcMS7zveXgAVoOeaDCOehzhEOwJs6GCAJkZvyyoBigArTQ7R5ylI48A+EJvXfmzJGsaoMqL052RhBdSYvW1CJJU7eay4LrzVuta//me/V4dksvv+4R98tnvCoX0B40OGzuH13cmDV5bjcbDC6GEV2oiZadMxRWZH5mSYPmIqaXfqYoYxWEtWJLNmwWNjEgF9vJ8xcf1JXX81qPHSh3WrE8IMilmySZAz7amhR3sNdNzHYRKRsWHB5Bop+wGYrkyvxEOdEWsSojAraXNlqG92NyVDw5CntmP73qVGYPNkfBUoE6+EoeQ4agMbjEjFPoplx8imDU105eQfLnWQ8bOxC/MxhiJlnmqAeQ64hFSYF/4lOZdXkIFZJaMY8GZwzeLAUKfOKO2p8wSuq8xiwX7XysrcYKdxjbIxfN0eZx65mXNZu13T22syfknassZzNvNzjb7sBzHmmb+R9QYM8Co4CrBKEirHCCJzBCQOsPVfh13fxuS2PXnmiZ/32kxMYZxbqBSyVtuuAt28J5/dAtQt4wrY6fNbUjsAfO3XjJsl5YBptyVqEMduTvx54rqzv7n+oh1FSQSGU8lgwzL5icPH8TAlM5hvlvaOoyXPnXFKyRn2nLB9WQuR+BpYkCDI0usw5OxfqvfC7Jx5Rlxo4uT7nJZMj4MPmaeZ9nEWnurzjrdWXzBvXwmoPnjwaPdIsYHUTH2qPeSN1BnMRfaJ54SdqNzMU8l+2bcuvNLe9eqxnYFdd7wfoINziKytnFXnmZPU/ZaDg3ahEGHtkzmb7L8k8mFs2dN3kg+TVZ4+AgzbeTnOHvqkZwkZfztfC3K6R23ntkGbFTpr5vF315WduVNmrfNq6yTd7n2Okx7A2X2/+2riWlmSyVy+ZU9R8kRuHTlxz5lkSE/ojbPPDzCrM3i9dkI7vCfNNXjOso118JwfSXQ+RymWnN9hHFnnoxSwAxKHEf6jlLexu0xfYblR4tAWki4dHChu8+h4HJ4AToFEgTxA38Hl8zqzjnw289V1dXWllHrjzE9d89oTnMnywNuBwmewKWzTQJLPpp/9U20etjtrMrXLCbNwya/JGeGki5w/ZsDjYGc+85X+TMIn1cAWYxtn2VpLPTk6Ek7zctRe2Cc4LH/hb/zgHhfMOb7/cjZ6YD8hz8Y47Fux6YG/8fO/dvrUsk0xfTIwrl67uTvRZsvrueW3MFaJI1kMTBk0JKNYmZMcbM022ziQMpoFGxhgNnrmkCU+yglZ2PLHU10WrUwFiyaMQbzcNSbrEeZQ5RplJcM+NGtfDqLEJSYTZgBc4kd6GHNd7pvfw3JMZlk833NIV6Zc44vDKUxfgVnIaOJpYB0jQ5X8V4ceBzdmoFkwfQbAQj80+cbWaw2Yt8EzGZRtcOp5UsokcbopS5M40QKjsCbZYriv5b96zwcfvKdEJd/SbwWEFbP2vV/7wu7r/+oHMtYkLZUU+OTkwu7u/Uf2kN9XXblLl67tXj07vwBVPNIc8lwTEEAbOjZkS0ydQLGKYmudsl9/519jZTECMTYwCGsUZRwAZGFVedFWnvXdl0vTOHYq8srGa9ZgWuRxADTGmZhAQM4kICrAwEB1XPE4PbgPhscVgUsnTZrYWxwLBa8G/5NFNYzweTGmh8NMIm2DWULGKnki8l8kq3oPRkjmJKWJkg2VPnECpWcB9G731PUz+zAxzFvmJP0quaeMQo+npXKRrUUmGHALu801zeZxnXrzJ+kR1lW7FhaJv0d4il3fzNMre9gxKGmzGMIFp46LDCDdGsR8ro4ozxfuM46Grtt8Ju/DaMw62CSzsnHt6DJj44LNGqHGWYYUAGevXINGMzCxQpcptN1TAgLCiLedDj8wExhA2jZ7LIZVDhOdGF8aDJAK4GStjUxSv18cDLpW53nBK9deJPo0ekBuQTlGdvvN5Yt0WTP7ZlwjW+z1iZnHaVUJOaxbQytIRraC4siY8xpgM3GTOCzy7CmrYWek93OAH0+l+xkQN+4SNp1cA7wXZ9AKemB+O5aN2btsKX/mNHMo+2xiRgGNn35616167phKrR3tHeel6OGZAKkvtU9ReuaFMpG/krPqHHGpKkODFNTjCGIVcCbGEfBD/nLux/NesaQ05UWQ/sf5yd6ACiLrB+fnqSS/nG8BbFHKOMu45qMxPft3LupX16WBoH7vmsqew2sd7i2bmmusZ1H/Vhkqf3ecpJ7PdYtnrTiKda77kmzDnvBhxD2Sunf3/K7L/s3jxf7GneccDIDOvEhCpVXlsQXGXNvOPNeVzpzqc/Mc23VjB83sVz7jLbNvHVo5P/T5OHsA0gRNaN7gRMTpwf5FWxzeEacZz/T6NTH+AnOS/169emN3IMBa5UTi+8VMCnBGfaUzSF+/9rUvua05Y1KmB4cp5yrhIi/EoNrhLadLwicSntL1RH+hiiERV5/ZfT8rx/Pc51RjTNl1ooa6TF6ACV1pQruE9HD2vM2W037GzCV5xva4pYRR2BDf/JF/d48LllW2/+Ys9MB+Qp6FUdi34a0e+NG/+6s6t3XAS3bz7CmpGZHtcGjL0Bb7Y8+iY5dicHAIkN31uT2K4zXFaMvJ7AQeHBoGCHgsHdOUmEcO5rKXZg9cgy7yzWRTjWyRDLhs4nx1ltZhXWs4lZmtUVZwZMMYL7DaUc92DnPYpBioi8Fow1XSW8XnAnB4QJKvuB4jZrCvhSQzmQ+bkKRGgq9DrJSN1tTW43NXJflFili5YwwlSQTFRBs0j6GLwUIJBg55QFXjTxcAjaGuQzWGDYmPqA8ZcM39+ErJlMpseS8G59Y4xoP75S9/cff7v//7diIQl/rhB8e7f+3739fVBUplTNy7jxf4dPetj7+jDJvPFQ/04e7Jgxe7O3fu+bkxigGIrsfHwT7GkA/5mRMti4Eh6kQ3I28y8NchDUg2GCDhyCSncqzjyFg9BzzGzei7AtbEDea+NbxrmDGeNeqIzdyyGRgUMbQyPmFRE89rSwSDUPeU+RpjCWOQaWzQkvHfJubiE7SFZEmYXnjNY8yLLXqOhDbsk1mTAawYKI6dHMPTc8U23mSznThXHrGxiSurl7VFMixka0OKWjpJ/0Y2TaKsYdb0XgxSsKv7FYdBHtRzu1koXyBJZm4bfAk8+P1rWYz2qdvqvoMJKWszCXIGrHD5JFhKDN8idx3HUp0CXKtAq3VyCwoLdOtQYCyIfWfMkzyLeMWwO4xREsiE2WPLyXwPe24OGsfJ7EXeT8yqVq6b+NKVGYsMNl2UNeyxsjTdUDhfB4wMnsjc2cS0/v+BiDKkAdJhVvOccQrw6hwKMxmGbDCJgUXGY03ew/7RMfI8sNwz7eYAACAASURBVNQ0ZWEWlnzAdcdnYbmM40kUlzXlAmHuK0A/bKr2bf+efkk74/Dhc6hVGg+fdde2mfl12ZrMa7QXYcQTB4rqwg4JMaknco7dvfPA8wGgyO+Zxy8orUOMoC578viB4uHv6/2KW30tECtQeZ59ZKYzslEcq1eIsSfRGJmQSQqFM0l9xX2RkFpNMYy2QaP+bvUDzlJd1z872dwkVKMcmK4H0EjG96ghAqRSV9TKaICYvjoJ4MyNzuM6PeI4nJIuk5iJ/mkJtdVxMfN8VCCVPnMPYsndx6Mq4POpwQzwC2B26amJreyYFFR37vrvam/3x85nrymvp2TV5YV8vOxwr7dVRS1s65z5fo/PyvQL+wr7m5UyrBH2YfprnAdk+ne4gc/cgELHLms8n71Axs7YiTEVWAW0UicW58UzOc+vTT4IPnP1+Gj3VQFVHLFIelnH3s+sKlDIjcb5UJJgnpt6wMSqpqlrUjTea0caKwHwrVedsK4jz97iDSLOJ0qHIQnORMz54KzFo+RhbT2RSsDO68m1Ecd4Ql3oa8KDbty44fti4/ziT/zlPS7I1Nu/zkgP7CfkGRmIfTPWHviJX/itUzKIUsTdcXaUMJEBYUNW/3HgA1Rb4NyxSvKE4sm3sWimtWAtGSCRN2Fgm/kBQMmwbDxWPctmSMQUFXzakBuj0AfsHML83uylvnINDhLAGQeAs/ghrRxDO8ZBDMv+C5uBEbYCqBoT8ag2c3DALO13nBIPZ2O9dTmJTcl1I5WDhSNuN4mbmqiFuDoyj9ZoC9MVqZPBpK6/BRdPkCP57zr4KNcy8qWhCCxzSlIRkkilVq2BP0BZfV/ZWoACsZ4Zl5b9SV23E1/3+PqRJMm73b/1b39d7ZOUTofw//sH92UM3Nz983/xe7tnYk2uXn1PJ7uSnHzn44ADtfnaNWKHYNxJKqUstwOWL+nQTRmJ3Nug2TV348E32DFIzXwLGOg4hBkMAH2XUS2wyJaJd7zMK/0aeXGZsRg6KW0zcUDcZ+qttrB7xoNY62T3fTXA9+CSHAgYchhSJP8YENg5gnEDbE78auSQlzW+h/LoA0QjH8t8BTS05h6/T7baGLPMEcoa0YaCNtpddr/9xX1xWvA+vO6Rg6ffEs8dNq2MGs/8DEn9zH2S0ES1oPe3j/QTY20nCxI5A8uRDlvOm/W7dQD4e/Af0kI7euI8qGOpqIH2pz8nhnLGYO2/FVjFoA7YWUFbQHKN4oLItTZp5oLH1g6trKMkU8p+EwnkGPw249M6jzlAYsC422njdJLZwJpRkmTmOWPtxCjTJ8T78arjZWVQA355+f7T9/zcPqyxn3qSb8szmTd5aS7JgDabZzYohnOdFey9iUcPq5o9L/Wo26bslbl+wZKBCP/RrxNv62ys7gsQRdalE2ABJSgdgqIGxo2xtnogWc9jZCfRErGkTZbV/Y2nsMrEQzTr1fHNYfBoy+PHJwar59SvJE4iu68VFwISJJAjgRuZs186MZhyIzy5pzYpHlXJk17CpOIcU7tYX7wuAGYuHjpeMOdJkiLZIemf5TBS37HvMufZC/ksdTbdd2LWXr1gr5IjyJlgE2eMQuIcck+zkNpvHf+eebQA0RlL5wtgH9a9C3g6j7rP5exJDVPmiAHZ9O/2DPD8dtzt6hTxPjnzvmvJ82KAMf3q2rkTK9lzkOd0TCrgcJwjPlPG+uS+WT+rgmK79zjjcp2zc+Z2b/A9cYxhL4xixXPNzpeqPPLMjb9lWgTIqR88u3AYkAyvTqac2c407GejbRo3lbG5orJ0x9dv7a4fX5Nq5IHBH/ORPZEaq9/zPV+VfPjK7sMP3x/HnQAtzm07eOTMVYx2Y1RR9bDuuraYRwG1mlPE9fPzMr/icOm+viZXC5tq5lnPv4z3OHAbIvNaZxFndp0RbQM/31AoTeu+Mw6/+jM/tMcFsxvuv5yNHthPyLMxDvtWbHrgh3/2V09dFF6SRA72Ix0KeCjjBY2k5yKJZpy9EOMML25kdBzyYfEq/SXjq7yOhxhd1F7FMI5spkxqpKIAPRkqkuT4kOQ0I2MkxjieUMkrbbw1Ucl4a510hNgdGeZlDpuwoAAyWSmTlROpjcGoJVSrtK9Gno07nVN8JZlJan4ie1LGwJHo+MACICge06CEjH4uE8KhBdiO4WwzDVDDtWSAhUWCiRRAoXSLDQCAxpqlt6BkBR2Rcy5AcNjkGBVkXY0hGwM9h+aSAdGAIQYVf0u2wpQQuq8ahPzushjVK5de7t7/4Nzue7/vfcuQ7t99vfv8ztPdH3/nUw0tRrUMPAHVzz+/42txuKZcQLLZkg0aA8lyZYwwDEBijFwaJ3Gg/FyZpeVWaj0ZiDtWZY0DTjbxx3Zc5BnjJMnzZEyQ1iLrXSVwTch0EbZ5AG+MQaZq4ihrLMTQFzuv95bdKcjqcliAmhOxhAnAEOSOlxeJMAkxmA/0dzLawvwTn3pB86IgPeBjdWhc1FpI0qNhEDxfYkwmKUhYQ0uGkXY7RipzqhlJYyAlhpXXlo0kphpGDIOfMYLN4HtAqaX14ziwoSmGnrXM8xJbFmfKymIv2wO+mnFCZX4P6LS0LcZp+jDRfX3VKC8TU+MwQ5Tx3ra/LEez7tZw5j0BIrm3gcMAudwrEmEYMOYhjJz7dP71vvRDje3Mk84hZIFJZhTgNc8zpTUwinlr+jl9tDqqVqdL5LPIOLVON/MzYxUwvJU3W3TO3NJcx4jtmm0M8Bbw2Hk4/YXzRSPm9vKeMmnsnZX/eg9iXJkjBt4oACr9HSeRnyWsKvF5AGLezPvC3sUpw77J73mkc4R/kBl+AeiMY0H1mljPjr/pR5hLHAoky3p28sxxqY8fnTgu0fNQ6whHncvU6Nme6dx5ofqZp2I7T18rO+srsamjugFMk32WvccMl6TCnDvJ8E5pNe0z6mcn99Gj80xWCmn/zThIgfBM5UxgX7kObccpxL5SdnLWQWO6DVgpVWM2MDHnebEwYF6lnoBZtYMKgLWWIFrWij7nmq560Y5k3g1z14Q+mQtyejkEIcmQGDuvS6Cd/r795xbMOdB19NZXRm0DaD1vDRHH0TTAu+t1+15qljM3GkrTcIueUQtol2ObedFQi2SOXvc0nqcAO7YEsnLmb/Z8lFaw8DhIrMrAIeBySFI5KRnXOZWxwXl+87bOKZ2djPtFjdeJ2FXmPZl+v/CFD61AvnkTubCS5DEuVvRMjgRE7JQS03t4jvzLeu9a9p6M3H2z/9VZ7DJFVldk74kDY00KeJnyOgP6uYedIAKpZenZh5t5n3VodlX/WtaP/A8//2P/3h4XdCLuv56JHthPyDMxDPtGbHvgR3/uN2yjvpYXE5OWBBWABcq9xIClNqQyzMrQaLZBGFVkkzWUVsMgGUCJ34mnP4bRcmBhGg2QMuAjYYe9+TLWiDFU9taLFwCWkhhTjxVjXfe/qPprfMNhyIa/jS3toV3Peg/SevwL2mhrGVkyrKaMSQ6sHLCRDWF0kmQD6TMHaOoIrklDGqu4ZVF8z5Ffca01rjMyxbJ0GASwrXw1C6u+4DCjTzC4bDCrz57p+3rDYwQH+GJA0nYOu3q3ifMi9pT7HCmuB2838iQflvrczdu3dg9VjoHEPTv172UlpTg8Oq841a/4We9K4vvw4ZPdQ8WnYlBdluzq8T0ZlfdJ8x82AZDKv36f4uoyPobdpf3tb742ZjLlG5I5MkXbG7M4sWZjgDk2DsNKz/LGJTES1+lEOQYVbJ2r195AXUZHkgjFkCMxFJJb5NsB8kmosnVKmFF1HdSwLn2+gpjI+9I2PtvP8/tmTq4RUwk39+K+sCuem5RBKbDAmQCziqGMYeb4tyQJi6OGNtB+GKtIyWrQFKCHuU+GWNg3ywknrrNA29miYXypU6zrIKW0oewYuDDedjoQO+g+od+SJIY+Yd23nzzvpg9iiGadY6zVOUJb2yb6KAmrwlCYCdJ1cRLF4bIa2b6fwVaAttcu1Ipe+VuYUc+T+X3nTNcDzHClvTbe1daCggVw4ySCfZq13bnJzwWMvjds4jCidTZZxmonU9Zt2TW+FizE8M+rDpLsIZEVtpaw3z/h7jaER5bseTZlr/g8yecaw91xX+cue4bAi/sDZjv7RMGFx4a/YCRPe7suysTylf2lY+PPUvrDqgyki2GgcL4YnHovrmR6ICxz3GM5knrP65TsIOa+49T20x/MHVQiSCb5Ry6E+8rUzlrg+Z4j+XUZJiXUcUbW50qgdE9jL+ZT/87Z+aC1Cns3jgrLMXHg6D/GGNCJm8RyZVQDagtt8p5kSWvmM/ssIAIg23JKHa84xkiG9rYapE6upd9wlOGs5EzTZ8j+7Qz1sPLLObLGpdaZk30mQAWnGutldSxkXUWxpKdyH9vPtntFCad05DiEYG+1j9u7Ggdw53idWIBunrUvOzSQM09MJZ/lXIj3AclEmNvM7bC+Ke1ETDFZ7bEN4uixaoP9ijVOeAGzZrboZgn3mmdWoWKaNcgc5bxLPVuSyKXeM6PoWu269mUx5Lg4Asy19jzXY3tQHo99BGfhZcrQMV4kJFTjbt64tvvilz7QXGZOUZIMpzpJlq7Z4ewSRUQxT44EnE/rOZRcxHZAax4l/0H2+pb/IqRDO7zH6MLs71tW2ufgOKq7H6Bycu45n9lRhCS2NuowgGrzTPz2z/3oHhcss3X/zVnogf2EPAujsG/DWz3wE7/4W6dPFZt4Xkzac23wxIgk80oMwMRmylDSQUp2xcWT68x3w0RYYrUm/aC2YQ7IZlpdZYX+vK6blPmJXeGwsKxRhzhH1XMZLZe1oTuvMCBtDhI2fDZ6NvmCoxipuX6MSwAAhhegKGUA8veC5DAE/J8zPVo+hUEdRpeXk2vYiMcQnrirSWhRFqlZbBega8AUYzXlc8J6hllMwXiMABJCLMBjZMyVgdEHHJR8LWtaFjmAbIqyA94XCasOfPcBB2bj3FJbkbZ+oJT+MKowbhSvBxwRF3d4FFYblsESukly9fyZAL0IdViQJhOhvfR75WUFckhLCxSbsZj21mO9gMiRXNngM6MlxneM517LcYS+XmLtAiMCYni+sOJklI4DBaQQ0JVxaoKhOkUqzVquP9AiY4yR2/i/bMs2Pm1Y5Z6WgDpbY5wEHZMChDJs/I02cRWzuYAs/UvReD2nnC0YaAY6TiaWGGjm6GsSd1n+mzI1vIcYvjpjPAdgr2WwMlZkmIbt6TzZAkfX9dN6qgSZ9xCXy5rt+11SxGZkyqtYbUCQKnNUz71K+Pwrswdl47ZMqJm3cTok8VCcCjXY6pyqM4fhXP6mH5wF2QstxlzWXPaclJmwYHUZe9fhVF/AaniNLTCRt0RQGEdG9gHHmebTy33XuTgZhy3xX2NHDb7ZfwAjVn1MWILl0gOexynCdesQ430p17NKmst0+5mZu87Elmfu8wLkyRBqo9ctzbxrYp1ljzR4YG8Oi/pG2WqbHKd7hX8/MXX0BeCw86n7VZ0I7h+YxwEnjA1AFbYqMn16Qldh7Olz7evsDQaoyINZI2LCeo/EE4ch5OUEQQIIjVF8JhBK7PrHH3/GX3ePlQCOvd/v17A9kfT30cNHeCx0nyfqk3tajABVnUnetJHkA/CuaO88ikMFZ9DMCc8HfQ/QQ7J9fsah7Pz2nFhl33lm2uHrWPoZsJl5kjmWePWMfcabc8G5X91f51gzOFS9p6zvy56Use5+1GuYnUNOjfPIgMuoe86zqSU+v3cpI+9HUQ7UuQrYjIOMSZz72Hkx52lBa4B49tKXZvZT5xtwz17LNUiiFYdP1DzsR2atZ64TDkN/GKxmZiTsB2cH1zYqjbOO4fKP/G0WYKTPWWevlOjItaBZdyRW8rmu6xrU6Z6Mtc5NwPwSb60/sj9SC5is05R4uyom8qIYV2rv3rx5Y3f9xlU5xpQs7+CC4livGcd7f7eDgjwbcQi6z9QH169ft+MmYSuwri99Pns/VHsA1Zx/XTuAYgNYrdlkVU8oVNhVAXLPk+w3GXvY4tUJTnxs5o/qbIsJ5vpRIV3Y/cOf//E9LkjX7V9npAf2E/KMDMS+GWsP/Mg3f1VnJSeMvLOwmwBVDjbLAzGcyKorg1ebOVkIA7wAdcnAyuFEDGqBqg813semPbt3Ur3HK2spIvIcG28caIkb4aC9BHNq1jSxl+flQT13Tp5WxSslU+WaWj/swSSC4GDQtQGPsK6OLbOHOEtulfZVSrjG5QV40BZO2Ly3RnyYmABbZxSlZ+YAb+1I/m4DwiCewz/JEzAIIj2OEUL8pmO29HnqvvEKs5bEODVqyOTrvliYv8S78jvXI6XPxxAyM+PgoyTyObXBELki44QxeFUJKE4E/J+ekMkZqTKGLyUDBEjnEGf8aQsMyKOHAkoqyP5UDDp9s2UVtjXq3DcuI4LnXUBsPOhlhnPot67gxLEx/gDCYTN5bxnDMEitZRgv9Avqx6rVxDgxXzA0YJNpE6xBZXG0u8ZhDUNsqIxRZF2WnhnMRxp2WXKyMFtJYOMXsaAzvxOrGEmlY8F0/+18clYkvWCTmgmUayOHN2DErHJSFuZW+hegFVARw63S917XX1kTGN6wkwMGUz8XOa/mp+OTw8iYsUGeBkvp+av+HeCH3Jx1x4eqQHDdURu0zI84bwxUMdJjgrpPzDTaeI7E3wbodFHnVgE8893zU4xFWcCOwQoOre1PX3u26rpzve4LAb5I8WMYJ8a4TqgYv4augNhZi167I8ktAPSeldFcQGE+1rEf2esg5WaK5j20v+C6DG5/XoE5ncfUz9wvsA1QLliJ1DQsVJhY1/6cdvTrdq+kg9k/FpZMfeG9ks8Tvy6wZ/aWBG4Te8wcaebs9HUcG5nXiRONA2+ypnuvw9AWaDAA4e+ANABS2DrX+WSt0Y827EniRqZv7Qky3pnrOFxQdqRP5fSSA6UOIzOlcool23riblFtPH6k3+nesP0oRm7duum5/uknnzjL73m15/69b6stcri8EZPo+U8ryN4raTKgWW2xs0ygyU6kKStkltOMZJJn8Wo29s5BzzoPQQCba6/OHOncKGDjM05q5DdEf+/EXDNHD0g0SEkvQAv30tpMregk/+JzXQvc1HHBywvwP+EJemccV3mxh2dqh1WlnazGAlX2ACeo8j4Ka+pURQsYBmQCutlXvd8MQ2yHhsaDPiOZDy10yIjnTwHcrDf2fIOq5HYgGV72pXHisgexXwY75zXZwBP+oecx+5iyRnyUcfGck+pj6R9dm/eSK8BrLD1gp4RruspBQmZdsqkDkj0PkO7q+Y+v31QpOKoTPFNioltiKMnADwi85NhV9lkkxZH0VsaevA6057oYWvbEhiOx7xArvToj48y0vcJZ6+dTv8CK6lv62aEvsz/VRmCOVJWVs2zCipzPILHm7OU8r2vQ63l+8xs/sscFm9Wx//a73wP7CfndH4N9C97pgW/8+u+ekn32zRsZ/zJaR3EXYCTAGJsItkGsKofbxH8YmOLdXkBOwFfkuTHOGqtIyvgYtjGIK8WzwSEQ6oOK61DH7zzg5Z4SJHyw++QTJQF6pXqkkgPXsmWD57r2dsJGWMIb4x8AWOOR+5cBrCSOv3HAcGgWjNZQrpEaT2vaZEMfI96HKcYpEs16v2Po2LjRV0CHwbdeluvqa0BemNUAYB1Q/E7G5lbiWaDK75DNxsvbupFhiiNZFMhF7jVjENkfRmRiNEmEVYcBPwOUe3AC/DFOnLZfhuElSYBxCGwNJYwWGJDjg5sL0OXePdBpQxNb2XhRPzZeuM/QtrfPK3NsNsX0ZZ6Hl2NPZZwkJjhSXh/wNtTjnFjBMhmi11INAFiMGvi3GOQr+3k68YwY0othKGPL98GZIYY4fRrD3kYZ/eP3p30FXCwKHP5LghCM/TGtzPTp/TyfDVz+wbKJ1VqYGAx9jMhhaAIWUBOoPqBk2u/GJPMz/ck1Ld/UtSInrdf/tZPTXJJhS/xWatFS3mH93InjhAO86EvkdvRTwE6YS16pD0zqneElBzDVwA/4iox2WVsDBSs9jsMkY9DxCpsT54LBrz+/Onu6DXW+sL58LztZwmAVHPa9sFjvvgryuwe0jqqfbdrT6/V3a7bbFcD2Ot2beG/nE9+vDGoBaj6b9b6uIzMvyBM1JtwftUIkkHFIeb/QPzujRrrpz5BxVu/pPDJ7N44+3vuSJFjERRosZSxe6PfzFq/XzKuW8gqbm1cy+fb5fX85/vysWhOnyuYL0HJypXE0Um+ZV4HMgTLsCitbLdr2026er/sM1yNswjUtrSIg3vLV7jvf+sRxqTCUjxViwNqrHPlEtVIf3Pl091oyjhfPldjtvOYS8ZqanxcuAKrUNphuHGECH8g9mUc4bPx8dgaMA9LOlcy1rUMoe1z2XO87ABmXV4qCgvPg8DBS9TpHXIeTPWXYTzs7R0ZsTSpjMQ7KNygjHH8Zhq2OKIdqzD7X9QArmTIxGcM62DovusYsE4aNHIAMwGkSQdjuZBSeAVGrO596f9QUDsPR/ROHqflBwjndkz0UZc1L7SvrmmC+r/HS9CP96nAFkvjZaQyTGqCKI9tnJu3DGci+rs/7vORnO49zdtqhNF9Fci7rmn0yc4xwicxUgCpzkmtdZE/V9Z6pnVaIcN5bYXC4u6YkS5cuH5lpR1Z7QefZsUq4IQVOEjtda/ZbGshUIY6VdnCGeVXMesGe4PqcZXWkdm03XIg20TacRrx6bm7thzqU4+BZw05WVjkOW6S/tAln6G/97R/b44LZpfZfzkYP7Cfk2RiHfSs2PfCjP/frp06CIynNc8mAdIwtB8saayWPuwwpjJBEbOq1yd5pI0lnJu83EJTElI0+6duJJZwssPaQr4ZdjEK815xQMk7lSf/oC+d3P/ADX3IChP/1f/nfVOvz+u61ZMkclgUEDx8+jEd9AEIPjmYR7sEQJipxczUmy5gWdPBeDHUfknOgRpYDKwpDsTInPtQds4rhWraiMS9hO/p8GH4XxUbH8Jhspb4J9wkYQwL0+PHjFRDpd01i0QOwwM3MHsmZYFplBFc+DPDE0MIYsZE7yVe4Ns9aNjkxOMiEIwWjfe0v2oIzAYxITdCrB9c8bj1wufdWjkqbCuz5WrC6GGNjgNVZcXgUuW4N3AIQy9ImhtFjOIlTAnqSBKvGRJmtZDXO/Z18i3jjDZheAIvj58IW0i9mTUgIgzxuAE/rK7qW3rxcUIG/Y+xOchSPxRIvm3kCo0E7DgQUmQ8F4oDgxMuFjQ7TTlKXZOulHwH+/MzsLzDpHAa41ojN3BRglUGDA6MJsgzutGZp/wpUYYnCANMfT120PvekgY1bi/OGMLdVzurslsx9FiLAkiQ4xP6NU6DG72JsDrhfnC2WkY6xukno5fUyoKHfw/oXgPV34w1bjNmuxa2Bi6KhxmO/Zm1kjD2nRmnA59vW9qUxzYyLQfiw3mucX9lR7SuzT1Xx0PnWa3L9Aum2sU6IbZvtYLFTLHO2e0OdOvydfzGOo9ow22dJMmV55JhQqxP3BysmIAQQYC0DVJcswSn9FfYblr0qhKx1y1I9pdfQDZg69iXqo6YmbvYly4r13kveMydxFwSavj9/jlrOAYEF3cgoLZvVTRM+IGeXHGFh01Sj+c59zV0lTJKk3WoFPcOxpJsPHj6w9Pm1ZMJPHqquqkrRvHmpDOhKFiU61fvseZLVuCZrDH+AauZM1nCdIAYIqHi8Z0wpo3GQZK5lrvuz/o9zKEnAfF31OewdewntA5xm3aRu7itA68wp4nJRUzBWSJydREvr2dG+42BB/VOFiPtlmZdR/uD09WwcqTrt6v7YfdW/IzHVhAXkjI0yo869ly9IKlgguGYcj4MkGZd5PRfQ61rpnmbnyTgCt/sN4LLnsuXq7HWA8jqmAdjMMzsSVlY64Fw/G7CzHolpXtch7agDMCKgVYHAZ63jMHEpgE6IAoy3cxc0z4Ecra6nirNCz6b33HzvA2cGvjxZ969LPXQsMMo/KwNwaHDuaLirKqDcmplqOyfjXGcecYbh8Gtt867XnsNOljfOMzsfNqXpvB8YRMfmcWwteSK0B3d/Z73g0MGJT+gNQ0P231/7qR/e4wKPwv51VnpgPyHPykjs27H0wF//O78ilRX1IY9lYBCnt8pRY6hhZCu9PwfuyC+fK0MwAK5F1NnU/Ttt+GzAVxSH2bg47DNAELElgKAexDEgwu7hYUbWs1Omx/c/eLX7i3/x67rOayUBOr/7n/+n/3138UAlUwY4kSkPoNpYtgIEG+AyEDiAmu2X9iRWL+UHahAkW2zjQN8unRMpZAxsXjU+YtyGVbP3e2RP9dYD5B3XRryaE/qc2x3LSx/Jrg5XJ9xJ+RkyDBcs8TPvAVgi+y0LVW9778+hlyykYZ3CQKZ+YOPkKt8l/uqK5HhhhpvMKIYL2Rip9YYh09q1GHkMR+4tMCynBcZ/QQYH6hrDk2QT20O4iSG2UuYa9Y5dlRs9rFLAQJ9ty6bS1zBENfjN79lxsBpEYd7TxgwOuHOMc8ZnAIENCcvoLPa1kZlaj/kY42OJrsd32FxLfMf4lcHqMRzDGg88oAH5u6+jMYYJ6rMwdnXSMP8pg1FDugxj5/1ltWtJ6qX5ULBHf3IfJ4QZRpfPuBSDDDDGBiBJbUd+R9KsSu3KypJMifdZcaBnJYa4YNfgaE6gVVYbQ7IMUDNye+1iOE6fbgFa1xHXqEMoMeHDhGOwGoxOkqsNeKRPXsAGbRIlxXkxtYoHkHRzcuyXVRuRB27Zqo4/bPcWHNZZsqzdKSfiGNxZz3ZaeK8KwK3jKKCF2rrr3N/OW75vmS3D47lO+6ngrU4x2s3aWYAK83nDxJuxGxVA9hwchoaiZs9xYjGmlHExq6okWC8FTrs/wYZXsRGjGxl7nsnwTH0T6WbiMF1rlPAEOWzOVX5qlQEAwEt2nQAAIABJREFUNHH6TvwiY35hvnQhjHeGEVYVAFpQxT2dFE73MbDTi7lJm53tV/v9Z5/d0fcB1bxgBe0k1L8nj+/vXilG/snju3ZSXsBRBZs6LD6sGom+Ii1GlZAsq1VkNFkUbCt9/UKO1As4W5CZbvYSdgHWLvsJ/UBc5kUBicbxd9/qnOl42rnHGlI3syZ4VvZe1BHc67nKn3hOwo479pO603L4CkBmbqzr6733bitO9+PkZBgAWaBXxUF/Xue/zt+4hT22l+V4sjMCVhOG16R5nAZlVHknAJqxoS08S9jgzHni3ZtozGdTazkbOML4r1mmI5XNWnCGZc4vDgrtv++TpO/hfbfOa4KQIdhG5h7ZodXIAOB87VrBkZByQcypOLDjaFTJLc0zygq90Ry+rFrtJE2yw1RtrAOC91/RvHgkYEnt9w++8GW1IM9KKbcjsarXjhUHqq88Cw4I2ofdwL7cOrbpr55JcSgXlDYb87LeYY5xhkydcANrzdMtgxqH6vSVE2ddVgJK1Um3DZJ65JzfzGXaeffeHcvff/Mb+2RKne/7r2ejB/ZA9WyMw74Vmx74MWX95YA4uBKgCqNaj3nA1BgGyNY4MGSoYBibsbEckdi5JArI+3WFqVkaYyHxczU+arRZZqQ09MSoxuOtO2nzv3Tx0e7PfP/t3de+58u7P/yjO7t//n+pnue5Y8cUFhjkupXkruUuLFUeiVEPRh8gLl8x3mEZEzEMmhQhcrySM3zdMj5l9Gz8wXTMwZ24xjWB0mu87BxogFkZN8TJ4n13PJ7+42/EVxogW/IZ6ak9y7AjU7vuXU9uDeowo764DUMDJh+OsL4wsTL0zHInQZXfa+NeUV/D4BmINgupUVvBxYByS2j1eRkaBV5MFQyWrZSpfVujPbXrJnPv9H/lq7QRmVmyJccwiOS28XJpkI0EgPR4uhMnmfmUwuthspMkJVvpFgzyHoydGv7M6YL89glX8HNYOpen5x423DyeibkG2m5ZMIybOCri+CABijNGj3TMsl5dgxqzGGueX145aWOvxeeJCAxAAZAGGK1zbOLAbOCtsWMwhQuoopV2tMRAhTWNkUVh+5RHYa2RXOkSElQAqn5no8uxdMCwKTMyc69zzs9uR0IMYeLHzEBNWzpOZmp47/QlBliVB4vBN2x253+NVWf25Lo2XuMQsvNnxrb7SNmOMtILWzXzK34MLhAVwxZM87PJGcccZ54BOPKcmQN1FCX7bj7ReV2BccFxn6lzy86USR7VtE0uwzQMk+XpuqIZGF96jHbavuwBMY7DoK5y3iSyQTKKdBznjcZRQBVHCYwwjkNi9uK0yX5cxYY7wlLeZExNrVz2G28FBqpx3pC0JvHbzp7aNsEy6560yYmr3FeJO2R+IcPt/mjAIBBwqDnG/uL+n3Ho/HykkBL+vXhB0q6wxHfvKVmSx/vN7t6dj3fPT5QFWLVSz7/R8wLU7TiAlVMbcJQyz7RGGUfODPqVWFXmeKTH/G7yH6AmGAcXjtWuLdrqbNwef6Sr7EmHC2DsubLM0dmj7Ahjy2X9ec0mx0AjKg0SUZvgbCBmVH/jTGSvY/zM3M25yflD+AXhJCQDYu+M8zEyYPaGNebRzTRgG/LRYK4x45XEIuU9PY0ShgWZ/AgoXFQjVt/3jHAs7ShJ2KM6j51bYMbcUl+vhXVPYi5kn05YACw+QBnpL/i29Ys5z4gXDnvJXk0YjLuDHTA5AjwGyUHg+WbFxuyP3hMT+/lUzg1A7rVrNwUsleTICRspt5bz7omcN1flMNAvkwlazovD4xu7o0NJfjUfjwQCD+QIPlbt77KZ3TuYr3ZSTy6EVQ6+zhX2d/Yc2sq4NNQIoIsTu/spsa9lZrs/OiOzn5AzOAkdAanOI6D2AqKTlJBQkYuOp/2lH//Le1yQ6b5/nZEe2E/IMzIQ+2asPYD0l8Pk1UsBGm2qeClbyiDgJCa3TTw8sgOoYL9u3LiR7HWSZG0BFmU0AGRhGDi4Gqe2GoOW5TxHo0acTYDneWSgp09VyPtDHRTPdp9+el/eabyiOiSGKS3IbOxPWZAcEKHMDI4mJrDe/xqmZQYdE0tSjAFZrpk2ssV+ZmFqABgbEGXDF4phJI+tQRFpEPE7qu03SSswYhpriOfdFr7ew4FVmS/X4l9ZibBMYSD6fDVqSYQBo1dj28bEeO4Zh2YTtOEtAwJ25LlK1dRBgNyXJuBM4AW4g1mAYcVj7FqvkjlhzDSTb2XEvN/ZOvXqfRpf2b81vrcZFTmUHXtqQ2otg1Ljv84NDBWM+Dg+hukye9KY1PTbyoKt22kdDdzT15ux6nszJzSLqcs6SV6Q0dnAGMAToMXwJKmNARRMHsoBg8mVFU6crPpqkpYUMHvesEYmvpW6s/XS9zm2gIryTKgV+iqQj0EaB4Hly5SjgRHKKoyTBsNupME8mwEE//hBL/fjlGIokMCQPJBHn2fnUgE0Aefcr1LExu0i+Wsm1K6freMm7HdKwSClNetrEB8gRV+XWe1cZj+JYdfxi+MCJw6/5xpdu70Wn13YSwBRUNc4AMLOLcDVG0EEnhjTdRJ0jS1g1A6EPHd/Z+Crl5NjTYxmHVIYrrDZlgzbaaU1yPz0Hpnnxlivg8XX1DW6Htp/lorCWAczBYB4/eO8EugCxKvfYGBgQ5+9hJ0DsGoNG2xHApq9Ocmn3K5pOyCUfnRGW/8HkK30N1JgRe8HqKpGtkMZzDonMZvbrX+HmpceW2rzkgFV7bNU3iA/SZQsXTbblf0rCWPCYNHGzz67yyg4MRvlaaib+kJ7EUD80aP7u5P7n4ohVpI3laU571IpUdlcoJ6zS4IARsbRZw9bwLGT+6kPSRKHeqYhAm8Aqswrxl9jw/7etQToqVol3jqcDavCo6DWfaex9jwUmLCjQ8/lGFTGGABvkBLHJXv6ZYGoc+q/AtGcUV0Lme+mYlmfs4rpb9Z+wM6My8hcu0d4z5o1DYiDSaV0i7Ppq595VJ7EZ+2wk2ZNBYid4Vfz0U421iTzl+RyzIgB7d7fBownIRSKAcYwqiqDWDs7k6nXsm+1h8RMdsL5s3yXNV9W3zJl7ykkWZsEcJOAiPWSdS0ng+wEXoSyWDqr8wswzPfUYMehAPvN2HBOHR0pTtqOAYFpnV/Mpyti+cnNcP3a+3LMHUpJJHWL1tFHH77vMShb7lALO2SkTHBtVdjlpz6H3c92dCYkg7MtDrQsUvoCiXvPx/4NgG6rAwew5kWZbLPOUxWBufrg/iNlJ765OMjZOz744L3d++/f3v29//jf3+OCbIX71xnpgf2EPCMDsW/G2gP/4c/88mkyO5JxTwkM5KGMbBc5EYcEBg3eVGVs1AYOaPHfLcEcBs+HFa+wF4ATGy5/CttReRzvvkIMHV5IGSk20nUA4hE/OLhoI8QlFGS0UD8NAyoJOJKNtod5gVMM7SYDWQ+oLWNlZsNWPbEkq3Rny55t2ROzdJNYiUQa9EkNzh5iBUn42ZFXkUiE7iCWFAOQuqkYk2VULT2yxGqVHzY5FNdG7hfAW8Y4hcpzv2EV53oGYvZKR/LH52FWeSvXIC3+C2dqjmELo8IrGYgvOqkD44Esr3VS7ZjQOPTQ7kwp0GoCHXuet6DIBs1aW7ef4z1mXgUSMag6bjUIeZ9ZCwwUzTWXv5jr+plnbpXtuKBnsUEEMMKQMdMMSzpxlsPsvLYkuvPSjxTmYmL5CsRb7qbjzlf+hhGGgdpxukCZGQw0nhMGQAAgibkyVgWZfN/kUwXmZTb6DGVZYT/arxiiZBI9VMwV76sjBgbklHUoB0PvtbDXnhMY75F5I5tj/nSNGSRPTG9VEs6KGizr+WRwPXGU/Aa5pmMXbWmmxmLHue1f4zrX2Dqv/nEwlPV2cjHkqbHnZk7PTuFfZz73c3UA8Zzb+ZO5Mb8zOzMZVg2UI1ft/f3VP69yQ/YGgzq/d3V25B4ZU5dlmdjURVnOfjH3riHuOckcmdrGXKEOg8zlMOgAfD/2Jm69Y22nlMaUv5NYiGtfUWIYRtMsV/c6gVP20pcq1fL0mWI4NSYviCc2AyVDeuryukwJ85r/cKLoWZ2l2g4NQBeJjMocs3TIoosTJHJVM5mEXoxzxPOMNeZYUEALmYY1N5RojTnrjLIDOAoE2BsBSF47AtOPFZf66ed3/XkSKfHM7N1kHkc2e+/e57vHd76ltrAnEAMf9Q7Q64Lah3Qy5cOS/IfQiQKKzsfEfA8zPWEXbQ9nE+wm89d7HEqIWS/OiMx6NosYp+AWqDJOicundFDmDAAVdhTpfiS3jHucaJT4Iq65e3Yk1G9nm1/usXGe9OzqXljnY9evPzNjzYbE3nj5ihICeabkXGEcYG9hvYll5092Sk4MZUJEcD5GFQPT7BJWlgPPWvF+kzq7/teYXvY1O8u4XVhPCyXUF890hsQWUKImO2zTR3SMHWZqQspuUdqOcxxHuLI7W4IeEMi+lXmDdPjS7r3b7+8ePX60e6yz38kbDWAVo+zwjp2AqnIn6B6P9R6Hf+N0df+IpT66tbusOuLXb7+3OyLzr5yAB5qrB3Ii5BiJQwlnkMdWTog4Fjhv4ixw9v5xUrKH82KMOC85KzljmMvbfSNJpVIfNZJhAXaeW/8IdWI+V/aekI4kxoNNJbnTb//8f7THBctuv//mLPTAfkKehVHYt+GtHvirP/2f6MzAxFF9T8WFPBPLGYM4JWQ4QDBeOag47HMYD7czYMqMq06D9eClPp0808gjx3irpNNp3W3M4ZWlnAY2FjEd8qLKYMFoMZmBYxyDQQfekTJL2ks+RmYZG342cACo6HO86sleY1dzMIWdWksycJiWZSwbsWVwuFaede6B5GlYzhU4VnKov01CGgwx5GFOmiBD5sCy1wBxwC42ZcpAUPYncaaN5+2hyL0rj20MY+RaKU3RhBj2epvhiDcY44w+KZBoHT7LgB3tlWfivc3eS0c7jtcsxcrilpVurBefY+zCYIRB6XO1Hbxnm1iJn/scyPMsjxzwyGdikK2sBllsqZu7ZSE7DitYmdqXAP5pBzF3NV55v38/MURbkGVZpOfIZPM0gx/WgpfBJuM3ToTOD7Mr4yxZWDcZ1gXr/A4jrQoCith3bvb9W/DlMTN7ldIhzaxq0DjgyDUKDeQobA9qlsHuskIreGI9el4ZNND+S4qLkuxvYvQwrJEJ8r7GFGPkXoStsLQtRrglzwNSMMToTyRrzFGyBfs9Dcqe9Ux/GTB6DYaJK9jv98Z0tmxXaW4dFZ0HllIO4OxYB0APK6sHa7+0CX1/gF8AaMBuWNKUksrvMO578NK+sF2RGxfMbh0IboMmRI327TiGxSTGM6CQ505yqrUN27g+94flttkvWWthYJFVpw18PiWJAgzrkIPNuqA5Riw06hIyOjsxj+awGa55Ds9b5sgA+Y5B+gSmVJ9zNtqs/bSC2E/mK6oB9vgk++Lvbo/eAbMFyDQ4dCkXnQcDRLmG96MJH6hTxQ4brYPnArQPHzx2PPJTfY/Bzr5gtYmy+z54cHf3THHyr0/uaO0JQAKqLG3gSWTkK0becmbmFIywkwPMusXYlzOO8YmDgEzYANo46w5Ua7UOJKSgzq2g5yS+suPs8Z9JUedBwemh9revfvWrXtsAsf/79/+FHVbLmOO48PkVhwcg0Eoegzj2+ZwzcbrgjEiWX9pq9Y7LXkVRw3vYc5NxfE0c1zGkpFGOQtob0Oi63pbZav1S21TP7PrT+q9nxQtn/E5W8TqjDiiZJvBEaaAkSUwWeN5CNm3v5Y6wSBK7zmv3D0oj9opxLWWPZm3LCWLgNeWYBuyZhXcmcphPkmHl889w7FnOndJLjjG21Db9RGI6GHT+nvJjKdnD3LusTL9m8fUMj7XHXcDxQiQ9TtnzkvSqtN21Gx/srt26vbutigGEOVy7emV349r1ZX+Jsynrj/6KVJc1EIUA84YxB5g2M79DYJC2e5/U3Jvaq9kX4ozgmkzRjuGBrvGUUBycGnK4UO+VrNKETAGOcSYSs4yc+Hd+aR+j6k1p/zozPbAHqmdmKPYNaQ/80Dd+WaQLtctkGF5S3c/X1OMkni0sG5IhZ0XVTkycT9iWeKk5xNjIMUJs4NggC6AD4OJBLZNSox/jzLE+lnTFCE5iFmRJMSJbPsZeaYy5ueeWzdwypQGuFsXGEPNKm1hAG3UkaUi2XLOp/rnG+irpLChtW31IwzrI2ETCa2PJsp4YAMmyGe957ksHJB4Hb28cvlMzE+mWjcLctyxS2WQ+j3H0QgdcWSYbB8jvLFlNYpwCRp6fn1uzNgcn9yXDLeYN3l8kvz7J9bP6Xb8nXhfWpkDUgHMpVYEN1JqtKSfUGLwCPgzalIDgYM6zFbR2fDI/SDwUiV5kaAHT9Jdj3oYFI4ER/Tk/BvRYFjqdqu+a9KKxVWUukLLxLLzMNlF71+Al8j0DGpwbGNk4KQwuhg7RPYkttYNBtwozkSRhic2LrDVZO5Fi4tkfQ38cNG9dc8bPc6HMXNk19Udr0NKuxkpZpqhXx7XA3s4Xrzdix8V+qYHJgjwMkNaqnRFmAyu9jPHHqwAe1YAzHus9yAXpZ4xs1nadS7zfLKAlk2vZhcSWwa3gLGpW5Bj4XV8sN1gnwCarj0lhGaPeQ9IdLDnGtXOn47bcc8DtuZGfev8wiGQXqcQWeWuANJLFSm8NOmbN9WB9C6wC4Bl/1p9jVcMkR6resjnsa9ZCLEDb+49LoazJv7K/QEJOSSrfuWx9YhdZjwVIZVi9H1BuhfnpKb3G0zNUrxSXmdqZzP+WAAoTlVAE+i5JlJJ4Bm8E8mBASEDwG0k16zxEaskgprZu9gDKf+3Ow5JnHZxTxtRTgWLCBJ5qPYIDLl3EeSFHpQxpnF20ibVtGbGvxRzTmvJ8QvWQbLi0jWc+nVq8N27c3N2/r5hTfeaTTz7V3cW8qX04OmHB3ghwn75WHVXFpT4UowpIhc1FhpzYf/qBM+XAfYrjqiVZ4pxIZltCKzqHmHNJcgbgj0rHoAt2Udf0eOvNSEdxnLL/8hnHWgKQ4gMyMGdNHavG5r/zF/7C7uatW7t/9s/+6e4Pfu9fikUlFpgzgFqgxMFSro12sI+NksNzMXOducPfGHLWJHPjaEI9aJcZ9Mm5gGOIfeg5tWS95ldnnh1qhI7A3msyFOx2rvVejuMGcE6CLIAV7wH40WfPlPTpaEIMALuzcBzLSpyrt2AYW85mtaFydfexfRRxgAKWyRWREIHEmuPUOVHSIJf1Ys3RR6M8Cssrdpyx0E0d96nvHBpBuImTNEbe+0rA+UAKoLCeB7snT1ML1utAbT7U3IzzPCfDa10DuTNjaYWNnBsHYlQPj2/uvvjlrymZkhIAyv6AuSSOmmsjO8/Zo3qyApOWbtupkBj/Zq1mbBbHHg6H5exgjUdJw76XWGD2qakTPqFHzCuerXsx+ws+nWat/uST7+y+71/5Pq/n3/37f2uPC9xT+9dZ6YH9hDwrI7Fvx9IDP/Szv4iCTAe1DrbDmzowOQgSq9JSCWSr5WCp1zGynZQcidWaqY2Xkk2/zFzrPvI34qjicW6dOclqfGiuUrz+rSCuoCPZHZM0osxajLOJSeUwm5gy22cYPfpdSiTE4HV7x2tt7+gYFc4m6esnOy9gx5yDDB+K02MY2TM9LFmY2WH15tr1gE8DfT9LNY3Sw5rlPdRLTIynjWi3YxgrfUt/YZw1RorrJP4lILj/KgH1QehY4GYwTmIWjJFkkD2nWDAxMnjIbQzGc27gbtAbkJLMweNVh1Uc5I0DgW/LcPLVGRtxXrhdaevWgdD3dpzCZiepSCVfBVy0vyxP7xnWI3JmSxdt6GV+cZ93M3TmeQI8DIgASzM+aUtAbN9jUKYblJGBj3Ks1gBuj930QaXMkW5PuZl5b5nwPnvnakDqmumyC63XxMhyoi3HUGc+1wCnsQBKQNp6PYxayj6lRJDZazNdyegatjyy9+d6zxakb/vFc4npxroxmM66NUjKwsq6mfFOPFrYFBgO94+l9YakXvE4USw7hZ/z9WAn8kw8R2q3bo+9rNntXPb3lhkP0LUTJM6D7dxwvOWAgvav58TGoRGlRpjVsrzK0uNH9fUmaREAy/uVWSKyaMd50Zb2+Tq2mXuzr+CKc6KhFaiGOWn90rUepZlqakAvjqzOjTSoWdTN7qoNLRPkpGjzDKxtqyEEGMwAiTlK7CmxdnLMAOoBOM5Iyh4dAJG1xSfl+LrAGqV/cRght0Q2mprXl68AygGjAtsCFRelHLgioBjZIuB+jdcGbScDtkAVzg/XPWYLCyPF98Szfv7550mKo156Tgkd/Xf380+1WVGK5nN9UViHStE0SRhZyj2j1D5YJ/YV7zWNdwUQAZIaH6/PlwGtoiRqE4FNgKg3kKwh71XjWI0PaST0OApAPXZwBlBSdoVz4t/4gX/TmeXvK/HTJ3/0/5BCyuPvOGr6ds4dxyWittCebkmt7lvVTZl4HwH6PXGVXvtIUbkf7CPlf+ZzL6i7bLVE9ufuUdyjexXPSpmqxnfj+ORRPX1mT2MMaAN7BX1hIAb4QyLNe8cRw/vtmNOHAckAryg3cAwlkRBDQruJSQ0Lq3nENQ3qK3X1qW9HQ9j4cUxpfqcdKQ2WfRzmkTJ3YnxxxuFUsCOMEAHFgR4fmW3k5KTDuQ+f4e9OQqR5AthFlfBCAD+O5SgbzDirTZcPr+9u3PxQ/96TA0Sx1orJvyGwirSc5+piJHcD12ePNHh1aED2mKqx+jV5HEDsUVQUyMNK43DnM1kXcZTyjPQT6wPnkfMhEIMu2TbXevDgnsrwfWgm+r/+1Z/c4wLPmv3rrPTAfkKelZHYt2PpgR/88W+eHkse81IbqY4jbcTEwaQMQQ7dUx2ODwdsqUTBpLy3XJT4DcUbtVA4h1ETAhWwOGZJm7cTbzjLaRlFDKxVIhnDKsCscsYeejVQa1SXyaV9YekmHg3GA8MfwxpDDw/seHc55F5MeZi2LYdvYvJqGPT+YdcSt2XwMiCPexdE2AC2gR4GCUOmbQb8HZLMY6mplyy7GF+V+vKc1Bg1w6p2Y2jBTvOvDBzXI9aUV8FOB89ebljaYXrCFoYJrNFUEB0GNc4F6hdiVKwsHyVkYnjTJ+432AsZUnU69LmuShoHCAmLGqME445XE1NVCsjvMvarTLZs/J8KukfOuPxNhgbvr8yO6zVGlu8Lbm3MTAxa2bsCNoztrayu41UDl7IKjR/rfeuMsIE1z8rYtRYfv6/s16y2FQeZB/H6r/GR/N1Go7N7VurX5FWJd4qTJMyax3gMwxiLMfCYE8iuGQ+SetgQ1nSjHZWfEdNVMMu1mpW544Dc1PezQTbzekB5nQcdU0tL4Y6IUWdN6afnJGmZdnrumZHiuUkyA2QMaxf2tvGr78SbWtLM4NFZkyxsgH2ZY8+1cTJtx3kFqlvmNX09ne95XIDp8XRsZiXUUQtYeo/8GsqSv02m3O0+03nEdbMf1RnHEktCo4z3GmteYMR+mL1K/SC2sqxyDPa0vcw+DrawpYCgAL4qO3Jtuoo2YxTjOODa+M2eez87x/rQf84Qu5QWSdyuwyB2ODOqGiE7q/Yf2FH2K81JEnq5fiuxqA7hAGgTajHZq42CtHdo34ZxAmjhUANAP3t2svvCF74kSfBrlbxSDVS170T1Ur/1rW8bpL6g1u+AgwcCqq9fnexOHt0TAysZsNsXZjOJdIgLv+iEOZwRBlT6WxPb5PzI75/qvnGiTuw94AoglM5yzDU/JybwpcFNVSycDY7jhZymr4MkDeLY73AiIRO+qrJCjyiDpr1SI5ScA+5nNj1UEZR+CRPLePGZAumeL5w5dYJV5s15Ram2nHVr4rHu13EAZD/wWap7OG5/A6DsEHLfoQThmZkX8TVVDeQ5awcGyemoi6vWNzEcQFNtsOJGa9ohIjgz7XDBTdb1lbq9UK60D5AVRlVll5Rc6P69hwHK6sX2dx0K3XPrFN3WgGaf8orkuZxwSU43sZ08i9cN8gOUIgW3ahcMaPcC5L8njyn9MqXFNBeR+hqoqnrB4fFtlbn7aHfR8alvdrdu3nBiKBhxwKH3Q9bd2CtPHj9dykht483rfMKBlCz4AfA93+i3xmZzllJ1gDXF+2CB7ajSwDxT6T7W14FDmHZKEvnx7ktf/qL3lD1Qzda9f52dHtgD1bMzFvuWTA/8yDd/4xTmUEeXPJCHOiS12eL502YLW8chh8TF8XQ9SCwh40BFcjRJf2Sc8bL8DbZgZIqrkR7DqGykAYiMyG0MZA+7HvQFhSQjKEit4VgGraDB7JHa5wykbtPQGCPzq3SsB3mMzBzkffWaGBNHSmrjZ0DyNyCO960GEwbLKhtu5sYYoFxbR/GwEY6fGmOvTE+f0fFwJpPCRDcxTI3Z3DvGfUHI1mA3gOK5dTAGtK/MAwZaARxGlm1OGV0Bf3ibJX8ijlj3rkOhwLZGAWO8Ohdy7TJ1yGa349DPhhGIIZm/5x71rPd9WyN/NdQCmMM2DQMwY0rrbZxZ8hwGo/PJEmN7s8swrjFDNpq4/4wfbaOAfdnVPk+BqvtD99yyxWWWMm/ezsr8VryglQMxJHlt2RAMKwx8J6PRMxT89PM1xAtU7bn32K5Gbd/T8bH00sZyGMwauAsj62dO9tMyKiBcmtd5wJzp9wVoMaSR3od1ZTyIb6ujoO/PGqVTGKsy02ERYWKzbsMgWUY6oHR7H0sb3WdhONPHTHue650ESDOOff7WNXYD9KrawP1P2+y7yn0jh42clnc3xKAM3nbfsSMGqcmMYWS/yYIMcEjcZl7becznVqAa5pN+iGMgioe+P4AjigCePOCZBg8opt0GZDgmpp6wE99J5i5GEglj+gH3AMCEWH1iOvkdmYUrjdTTG+Tl/tkbpYqZWsqXtRZem22GbQ/gpU/CagO0YZ2IHPOIAAAgAElEQVTp4czpyOIZpze7q8oS/1AxeJY2ahw//vjT3QOpOPj+0aMHYV21HzwWQH384I5Z1VNAN7G7yJhpu/uTGMpkZgXUkNInzrAknUKBUOCA06ZZY+twqsOG+QjwdXz2gD3AJM/gsdH1zbDO3t0x5zqwis90FpLI5xkOWMCe+tAuGM6RmWNZ2/RGJPVhk5NgKygvzC3gZbs+ceYAyqxOGBUIH+gexpwvU7zOreyj27PRz642EhKSEjjEdWZsXK5oYtTLSMP8XRqQGueoat+Osw2g2kz4l+S08NzUPPWZQnvlRClw7n7IZwHHhF48Vu1vK08cOhSnNOMXhxDOboFbrR2fL7omzOtzn7k+WNVVAYxWbXFu+rxAFbTG7V5RfGf3PfafxHmLCdZY2bGqz+AoUAP0uSsq/3N7d/O9D3dXBaaRQSO7xtkLSOUeOBwdJjP99EZqsgLrtj37HE7OyejtuUSceMaiDlRn7seJoOvXXkHBRKhR5pbspxP2TZy5ejY5b1A3oLg6Vn3sf/zrP73HBctOuv/mLPTAfkKehVHYt+GtHvibv/hfnD6UYbFTjJK2293JcwyQGExkpHyujIYnSnxBDAnxRJf1uxRcx9DgoIG5kTfWNcrCADgucxibbt5NmsPOHW8m8UJK6oFXmdiYAR+LAaxDoiUvCoYqq+IQCRMaw5PDwoXWJTerocp1iG2MUZiEEzbmdYDynmQQDqNVYyVGWGW6HPpI41L6oayNY/4wKMbgLmhZZKLj2cfRTfMcP6Pna8bbHJIwMpSzCJvS+2K8RIr0UrXixFyOVBnbtYCnsltAZpjE1Ftsf7Q98e6TjEUG7XimV2Cyyq0ZlxpN8QavMVK0awVvYVh4FYQBVCPtiie/v3/7cxhQw3gg2Rpg1fe8uxwXiewAW5Ii1bCjLTVMOyfKqmzLgHSe1IlRkMxXZI0Yh71ODMU8V69v60Kv9MuwC8jMBhi3j99yunieyWMP47ABqmVCug76mTznmjypoNkGqa6zlcw9f0E2yZ0zT/Y5G0PFs7bfAZLvOg6yJgegAQMx/J2gpIxZjqUmveocCVC1xR14op+rlgioLLAaKbVjFgNMbcjxdwz4WV8GHY53jEQWBQF/bH+wZ/BqP1UWWiOdJ/BzGmNl/hbcen3TJstl1zjQfD+Mq4FWxnjrrMFZ4Mzmc23j4wFkANUyccTZ9dm8p2zUEwZH40xJv+R6dTLFsA17GCAr+WSZPEAIQNQMYP8eZ1AelvFjz8wzvhGg47cvlJTIye6sIqF3eNY4hez4OofTir1Fn7dTJglwYOMBOLzYH12aSkxU2hfJMca5gQWs1zj8LNn2Ok6fJFtwamwzx7gPIO/Bg0fOaIyS5K4kwMRAvnzxZPf08UOxYPcNVGEkQbbnlSDHEcLqL893Z5HfDXsmJ6L2c4A++QEOXX8y+9MTgaOwwasawkn61AzHLc4483eSi9HebfZWy/bLZoY+nD0yzryyipx5wm76+8jR7T0Z4DjB2tn3Mq/qxFzOBFhMfaKqH59xOBfsSODkXOXitNlAfBwS/B0A2mfpeuv+2PlmAOfrxZ3ZNcge4ph9zi5+D+NoZQCyVIFy7YOvFPv8Ruc4QNbnCGeW5oqF7UidSRKkzwLwuK7Z6VGuAAgNxoYZJxb5ihzcBrU44sgfIKb92VMlzTKrLqeGziyXZfMZwByNw8/7Ec4stQUdRx2y9NtlzQtktGR9gqF24iLXbdX5rTjWqmlwJJ24vMzV3ZHiVG/e/GB3qJhphxxprh0cXlbm40i3r18/dpsYTj7/XHV+z+lvyI45V7NuEw7g2thqLAmSnul+rBPa7NJkqm/csQUIx+aY8Axdl7E5UWkmJ6bT3L56dGPigiWBP3m0+77v+5piVPfSX0/y/evM9MAeqJ6Zodg3pD3wV3/mP1VyXbzM2pgVv3T/IRnvJIHSoZMD7LnBKsq3CwBKyWkwTiLLUUIBp3FHehTWhwQ6lgICyMbgC7BEupbD3IeyblcV4NbArVFdQzQ/xxAC7FkqNoluajDXYCWLJeCWA5aXQcYYc9wjca6TWAVzdSMv5HmSjCLGQb3keHb7Wtpug2VlWgsWDJBkGOP9xyoEhJIMZ2GKbLWTvKiZI5OQZAGQ6pAWGsc4KzhuHOsKrnJvx8VYzhzmtO/negZZI1e2oWIHQfq+4L0ArR5zvMlNy78Fr/UgA1xqKHV8zBIBgIi5GmM9Rk+k1wxd2uLclZY3F1jZ8MdILLsw/UobCy4dUwYTqb5cAAke7A2zu2U4+3wFzgXXZhjlqa8ErSVU6qlfWY0kHErCqCQNc78OQOpcaJ8UWPW+TtpFTNIwZBhkzNd3gXUYnBiOW+mxn30WRlhXnp3yE8lCyntZT611TD/VeGxWbu4VhwbAMWy724tbiXXahCRmpbO+tgz1CgLDGnm8vL4jdau0PLFqYYdhzVqTteM3OGthhPy5qfNJlzYBk41WEMIY1XQ1Ur2s38QeBqj6yl2iHgr3M2VC+Dhzjr1s2HazkwLAdrYEHcyzlBGZ+wz4a/1eJ48a5qTXsqyZOTQANCxgY8grX00sNkZ0ZNDIG7NWlxq/7s8wbmWgWZ8vp6zVNqFbYxFRXWTdmXf15w0yXG4KBiwJkBKLDVvMWLMvJ478jfZ21j6AMEAiUuasAeBoy4zlOry81me+kOnUSbtgx1h3fkbqvwaUu4yZYw+fq+zMAwPVJwKm9+586uysJE96rLi8i4qFPaB2tZLv8HqlWFlYVbNYmpScOcwBG/vjJIDVPFYZD/bRsHRJ4MQe25hks6l67qz5gGx+V9DQ0jR8Nntm6tgGLEZpQWkXEvRYKq7/nsv56fnwJiVMlvhMwL7VHqg6JqnZOE5yTuXF/Ha5FqC2Q2gGiGpkIoeeONWZRzCzifEcZxJzS+eZ961M/GXv5fl476L48H4VlpgXexdhKHHQhpFmT+Ys43rOV6D/iNN89EQxr3oDoBYpOWoAzm4YWM5ROyTcplVZw1zmAcmqnDkOU0yIChlzn1r2ek011u2E1r5NbOhDseuA52vH15z8KkngovLg2bEbSCxFG9jn6rDtmXte84z28jBsWdzroZwinvfMHSW7w1F3QbJ1QPjx9Vu741sfWkru7MZq4yG2i85n5Osed+8XXE8OD59hcVgm/8aqCqMtdiKgZJisv8mcf0Vl9MIo8zxOCIncnvczbgBdy99PBdKP9XsSSr3wWnilOO+vfe0ru//ut765xwXLqtl/cxZ6YD8hz8Io7NvwVg/84N/8FdVRlfdcXnXOn0dPlPzGSTWI6cRjeU4Fq+/urh0pOQ+gygemDBqMU58abNCKW9LmjKHSlzO94qGFfTDjUICJ4Rk28bkTgHCJZM+tXJTDOgzr1FfN+fsnGL0FyPkgDnuAxUpGX3ugOYGJlgIQGbxNqQjAEvSCX2lfgdnKCkZ+lILn44kegyD8VAydLRub78OMADYAoSllEEDKV2RQBT9hmSaRkb7ngOYAhDEgHjHgmuQRuVel09y7oJD+C6gaBgfP9CTjsBGhN/iQNcuVdtvItqGAUVsAufaHDXv93UaKAWcMcrI+20CdGMwM/ybxz/TJdlzanwVqMcTW2OQ6G8J05XoY+fxv67RICYqME6MKIOyrQJyvznyL4ejnS5Kl3Nsu/MXoa39ZSmZjcMAS/ePxepuB35ZGKfNd9s79Nf9IDFNnQzK65pl4saYKIvlVa1IWlPcrTF6Y+2EpZTy3rm2ANWMVhnN1IlCSJzJZAxkzrStDyfuwSOMcyLwPkK00N6DH71s6Nq4my9+GgQoYnSRJgGCtNf5xUYNKL4yCgHXN8rtkem4SsUje+1qA3cw7G5DMhM5rNysfoDfLgDoZkhFt9iLHes5n6OO4DMKGN8aQbJvLvONvw+QVFFAi4w2W98zH7g8F+oxBx7RKBuYR6yxGrb4fOegzseFZf4C6gEC62Flzp/9bexl4Cfg3m8mac5y4Ef3ML8+ilPegLMsksYkChnnhq9tYfvVGDkdgrdqyO4UpDcPjvYLPuTxS+guC0+tk1ra/Z544y7v2r+nPJO/JeseRhtyTDL08DwDlieIGHz8+8V78x3/8h0p4QzZYyX51frxWXCrtYQwiwYWNw1mTs4Z1Q2mZJ4SZsHbnbMDZdV0SSeIL7WQZ0NA9mTXgciI8uWXUKUW2yFTZo1kTM2+6X1M6x/Np9mw7RuxBON194aOPJNd8ururzMQXzKayD6atgF4+61JI+q97ctdagFVADhnzDeyHjQR0w/y5tIzXSkIZ+Czv9xyaeWPHkOZggVr2hqyWOp8YB4d32JkWYORVg0yZ8eNsmX3JZ5FZviRZ4j5c+7lk2KmZTu105oaceXImcD47qRLtssOMMJmcYU5oxJmpZzCrzXhqHngO+syhTi3Sca9Uz0nGCEdAs0bjeGBcEj+cJG3ErvKqI65nXp5dmZOvqjQaa0KOA1QAJ5bUhsGsGsEJsrQebilG9eoNAdWrxy4pQ1/j8HByKIHho8PkVXCNXrW99aI9t0mONZLfMrZxnjSTfjP/Jltz1lnUWwzBFb9XtpK+J5kY9hG+Cra/58+fqjTTI82nV7sP3n9v9z/+o7+/xwWZ1vvXGemB/YQ8IwOxb8baA3/tG/9Alppic7Shvnh1TsmROJQl/7HXVmBSiSvsUVbMji2aOfjwaBrEOaMtGUVXoxLPaGWNjhnFMBrA5iLjukaSSighBczsGBY19Gr008oCnRVA5nctBbGVs5I8gvtyHR8eMm5sqtpYyYG4BZm+vpOQrKAmhkB+5ziVOYAMmnQd6r7F8x2ZVQ37reHrQ96ebA7pVaaIsXARQ1x/C2ARuOZ9Nv7wvo4h4Ey5icPkvZclMaphtgVJXDsMYWRTPnjNvMTYLTvK7+MsiCG9AKIBJUk4FTBrgG9P+jBRA5a4huNAF2NWTzftbokN3lN2cAviMx559R4FYR1jgwsD6DAIBQJ1YBioDlvWuVQjkWuWbe7zWUpqwzPbLure7Vzq+zDkDQw8PwNoAmwDVFdveq5XBnSRrE7ftr0YtBhuMQrHYTL93vv0s0ypvoe2lQW67PJNmZNxMIRF7dys/DIJPmQ4j5ya+3YeujYrIJQZOA4VmA/P7UmaUyVAwOo2hnik7ow9sMbsYqXdYeLcl/p7xlbvHydA+8HPOPfuuBfEZVzWMV7mRB4wjIQSAHVu+JoYoLXU57rIUilf1flukDorPA6ajP12Pnm9jpQzRvTbQJX3n6eulOvJrEDfybMGKBc8dIy6Vyxz3PGamfPUCC1QxTFQhpa9quMJUI3ScJVU0+aCrmVu0SzLRXEaTf1Q1rVi85BPBqjyN2S/xDejDoA9Yj4Nw+YSYHoS3c+Amd+TZVUv1DJmCQHivj/y3szRV5pjTaRHewA8ACkafqRSIJ99+tnu7t17TkZ07/793be//UdK1HMieaakwE+VlEhOTytWnPCJ9cVcvLC7rkR+POsVgVRq5RjQmLnPGjoQaLh2LCWBGL868sq40S7kmq3dzB6Kc/XdcXNJFnpG1yy76XI77sM4TZla5Fbgnh99+OHujmTLgBCkv9wD8HJ+nFCJx10T58VJscbNO27Ujp08wzrmOSd5+b46Xwuoe45w7a2DjvfALrecl/dxjbf3SV2ne41jjOcsTRI1SunQ52v97TguU0amMb8MfcqYxYEBEATIXqH8DmVY5vyrQ4++ToK9OANpA4mlsCFwNJxI/k3NUGJGUy4p688Jl2Cykf8j3nLttjkPnCtiVRZtHQ08O44w9joDV1hR5oVio5HVrucaqiJCeZKw7ODo2u749hdUnuaGWdWHDx8oydJVlxpi/vF83h/0v8vKR5GzTXaO9tMryjz9rkLJTgFJmTuWVbHEybTmLKCdlMN5KmczceEvVJee0Ci2L+oSY5I8eXTfQPWLyvz73/+DX9jjgm6c+69nogf2E/JMDMO+Edse+Cs//Z+hrFPcCBIVGdmyYPD+AVY47OwxJBmOwAzZIVNHM2wDSSc42DBUakzBqp7oX2WLIx70oc2hl3Ia8Uzioa6RWYBTI77go+xjDLd4+Gt496Dr7zjUy1z6ALOxL/A36BTDryCn3mPHig5Q3oIGGyLE99nIwRBfGc0FlI7hvIAy581EijeG/wB0DrXcIwXWadf6HK0Dmj41YLMhGMPHwHHYj3y/Gj59T7y548UfsBkQk8RWYdHMKy0gvH3nkiPDbNmgHxba39voX7etskc1rjCOy1hyvfZt+6fzZDHax5nBewuO+t7cu+zz2he9buKc0pZ+tuMVULIajunDjJez5A5DSX/yqpPDzgIZrI6RBlgOkMv6CIjZ3q/zr+NSg7LOkoK2Ohz690oRk6UyToc4QxrHuIJJ/80YcJ0jGb+WVFnbhYGIM4LnwduPJHHb92/3sUnP3FtU5taR4Kc1yzflTWpMw1DRl1iWw6jWwYBZ27I1Ab6rLNb3NbDcxKzacaM54vqLfYYVjNaJYGbIz7Gu9YzH26/tvLEBayBfJweyXGLcw6R1fLouW54m0toAVUBvnTxvBJLDoGfj6JqDke4c6u/52nnRsAQM2rCuyERZ+3EyWD66uMqCu7s3mfHzOCfLdcD7MJqzH0Rh0Yy+AULem8zcj5NHexBx3W9Uo5Vh0y6tPYBwDWL7eNoAVT/bxJgCVvlbGNeRsw4Dxzi6xrDi+S9Knkkbeb7KI7MvnypZ0mP9e2Qg8vHH39o9fnhPIPXhAlKdpRemTW0hzOSSYgmvaC1cnfqYh2K+TuTgBKjWgcI9cNIdCi0CcvjZst+R/dNeHDX0v2NU9UjPxFjx+5wvcfgAvLfzvWC1ifQA1+zLvq/650MB1XsqTXMisHHRtL/OPZU5sWTYsv613rCBvM4d4ms7N5Z1Z6l75ofLlTnEJg4e71F2ViYnQNZ72pmf48jESVyHVc9YWOzOyUrFyZ67TQyIS6NxqV7fxMayrilfpnYcOZEe9WZhtgHwL5VNWUkVJxQFsMXZDTvIdQF73qNRQmmcSLRITyDjvaqxw+ELEHS9WjtkTpW06cgy8IQPUJoNtUmSaxUoP9fnXc90wh22mcoz3+Okazk8YsVR01Aex6E+DjDCGZS+rDzc8+vo9u7W7fdUquamnk3xpeqHG5Ik+2yYhEruG63rxDtH3uw5PsC1Ti6PrTNhxzHW+/AVKTF9uKgrCBeyI0KhNAKp9+4/1HWRuCv+FTWHHEknJw93X/3ql3b/7W/+3T0u+JPb+/4338Ue2E/I72Ln72/9p/fAj//SP1YyJSW7IPX6G9UOleTq5UsOUww0EilccrwR8R0cdD30MbIwwNic8bTbwNFm/1jlCSh/kGx8KeuCp9e1OjfsoqVDAxx8MC+GWhNbrCwcBheHRwptJzanxkYBrQ96gzKkrQP43roHdvMK2ohDK4DDEOPAT3bUtWSA2zWyQAy2Aoy3wXK8xTYwBvDR01wHr20M1MSP2sOun5NEKQzhi0mU0/jQbcKePhtGR4yNSqLjqV9lTxiYjF8SVfVF8qu+8LzzLGF38ow14Osl5r2JYQv7ysHcxCo9nHuI2xgDDAygCvBapXDr+yL5jlGWxD9hLFeJaUHKpvtsTCd+MkCh492+7TVW0Lcm8+E9cIF51oxF7++/jaGY963A30nAyqwuxmMk7FwHmdoCZt5hcVeWlLaGCV0N0JXNbn8FxKYPtoaoAY46okbPApLUtq4XwG5Yp/zO75FBCKjs9XvN9hO/xxb0uFr62kROK+u4dTq4XRiKjlWMYd0YLhwKlp8OgwPDAX9qxcKsVdbawhKN88QyeAz1atAzqb0uGi+9sEldqwDcmVsee1bbAGnPDUuEwxK/MYMDCK/kPUxZDfzO+fZ75oFAJTGqMy9tmA7bU6DatWdWZeIL6zQyCwPbOvPBzqOJLQScvHLNVsIQUDjgqGpWcsYe58zsVbpOQF8caytwH0Dr/UN9Lrktz2TI6fWdZFBZK3FWeK89h7yWfVVMlGNYGXfmTNtKXWUSro2UdxIssZe17vOB9lqzdGaakvTGpUP0CmiMfJY2ffbZZwaZMG4ff+ePlXgGkCqJoxI6nQo0g+7OmflVrOkbytDc2N0UU5panzC8KsEkAMQ+RRkk5tI1JQ8DUF1ULVoyqPM+19NUuwCitAHHKOPIz2Tqpb/pn+5p/syUzyrwsWNLz13naGtxmlPU+8nG+ujxI6mIVEdbmzrXor5rYGdAjNUwOA5xAMBETj92zXddd+4AAOMkCvNNH2ferBntm32aeyRxVEJv3nLmDaDNOhmTEuey1qPPBJhHPcNLfRa5dBKgZV6lfE9k3QWqqGKIWYaNJMaTZ3G4zKxN6n4fq1SPy7/g0AFAOxMwiZWScRy2mb376vF1n2mMSRweihvF6e2/SxmkZ0ayzjwB3C0eUu4450G/1kHdvbpfkU5zn5QwQvnDZ1UKTmXeeDycC4+UhfryFWUKPry2++iLXzFgJsndU4FongXwj12TknPqF+fViOTY6hTvewm/6NnT2Pqy/XV8+IN6MR7MffYTEn+RbOmK5u4DteXu3QcGqtekHriie58qvvzRo7u7L37xw93/8A9/cY8L2on7r2eiB/YT8kwMw74R2x74Kz/zn5vgoObdsxeOXnLQP95V5HeQDmzmVxWjSsIJx5Pohce03ndn49Pf8Iw+02Fgp7E2bsso9fkwJJLrqlYasi0DQrz6HPTE7EyiJcfnGBA0uYLiu0h5b0N5zRzLoVtWawVKw/xYzRMvbpNZ4O10DUx7zG3K2pjNYZPERvZMOy5nQKd+Z6Nz5FuYwrzqwcY4RyYUQ5gMwWIvzdBEgsU98Ro7FskAAm82B1qN/hiEAbFjTG8Yx5apMdgCVEwfFCjRh7CfML0FwR3Xsl7uf5JiGOjJSB0Dv0bc1llQA8EgXGaXX5PNc05ijVOMKoNGg1QeN4auwYR+LMtZYJgYKaOJBZD50m8960BUGJcNq9r2bZnLdR6s9WLLXtnw1zUYT8eBGSAEGLjN9ohjjsbEcykEgYo+O1JxOzo8jnm59i/vw4s+ssjMg3WeZIxXZwLj4jq+k0zFxo/+I743BtYaS0qbl5jfdKfnCddvnV9LQvUf/YBxvjVcuw7I5uoSPNOHiddbS/jQ5rJuWXsAzTG9PSczBwPqGkcckIj8zptE7eLpQSeVYWzNZjfmcqaOHyLxvgF145yAkZoY28bPxZBOWwsq3SBj2rRxfnQHZf2OdNjXBoRFhpgSNPO951KuERY38y7TNsoFg14DjgJ2DOvJTMwzjcNhO+Z8n4y7xJKSSGaNEQ8r6Ug93SRsPS8bvBqjNCJ97fja6R/KJRXU0nHpDy+zWfvDgs/87bMETG8UGgKGfj4PSVi6ZJfNHoRU0Q4Dj1kSjDFPs9YaQxh23bGJNELghuRCgDViA5+bxUwmY2eC1c/U2ub773z7W0pyc0cgT5ninz8RiNUebmm9wIr+vdb9iNm7KrnlFfamAQknAvGcPYBU5gf9RR1q+uLmjWt+SjtFdX4YiAHyAPY41nS9Bw8eOBusZeNaszCrHEQ4dRpj79hHgajja8cuq3KR+Fx3k8AsTgUyCguQ3/rgAzs9732q2q8CFYyFpa/qE+SwKamTcaTfcAjAdIOU1pjVzM+EXyR2kf2TrPmsO+ZbtuPO5WZOj6yaRD0AwWRbzrwFuFpyjZNTFyQjrue9waKUTnOt7L1ioNV/xNQa9Hn/QXqdZeyzkfk/e5dDRaSeevnymdvqaxL+I7DG+cGM5gy5KvUUr8dPHrr/F/XPrAc/G44Trx3ND3112/x3OWYBwz5bAZlJzEY4DPu1HV44Y8aBHUVMEiC21A/ZhJGJMz+fjxTXzHkMFfcrfQ5YPVBb3/voS7ub739RsvYj9zeJvD744LYluHZoe21KHu8cGjkns+dFaZX+GUitb8pa87uMD/tyxoA+B/Rb3eH96YIcOHf0PLw3Tpbbt29qHjyVFPnO7ktf/MLun/zWnlHNprh/nZUe2APVszIS+3YsPfCXfvK3lS8BA0ZeaVhVScXYhB8r4N+1x0iiINaPmmlk1uO9TrSEsaJN/VjeTR+m2vgrcaRWHC9ipOr35fCpnCbAIsuB7JWXtbn74PRmD8uQ+ErLfWwM51Av64FBtQU6Mfoam7qR6o2hEmMR4ybed7JkYsCV4SvLWPapRrBT4Q9D5HtTnByjfYzjMJKmP/SvmQyT9Q+j0CViBvj68DcAKKhpkiP1i+tlRpKV5Esp32NDdTH01yQxZdHMgPnvuubCPAUUttA8fcw1bdwMM1lA4AN54sHan2tfwgwhIxxZpb3PNusSm+ZY2zF67d0PKCnDWfYKxsRljGKVvXU/f2aAKd+/1HW5RtBaxrFxR+mHJMRq//ea9D/Tx9LVPpMZ2bRnAXbO2ZFkIH3BEvD5JhaCbaRPXMtxiSdO3JNZ6Wmzszpi5vC/cWaYcYNpAQQNqrNjZMBQjMTEI7tO5ODz7fOsTFr6wM8wDB/XL5PO+qCdbzHNK4Eeo9UOk1Xmu8hDmYOsiGXOxAHTudY2nEpCaqC38VvUCcL4B/QNMJz7LH+ftns8pw88fwbwMteZjzXC2xaPlc3iXD8vQy/Plc6NZQD1p5aK6Z6Sj1W2v7I1/u20Mwmhch/f29leaSjhdjGYGcMC6AUYT7/xc50yieMNg27QPM+7sEDMlTFy28buOSswH4Z9VCGWJ1t/nPmSBGSNiR9Xix1Js/a8BnE+ZG4btHkMNNNcOzVrLe3GSkctkn31oljOJrujHxpb6bhMg1nmQLMAa02aOWdtkkAPJvOZEsA9dhmzu3fv7D7/5I/1KQE6ZJ52Dgo4nRPQE8glI/KB9v9DnS1OyMQiYL/XtZqJl333MqoOtf/58xPHjLoO6szX9mUZ0suSVMIG4mRMuS6cSon/TzbWAEzWNONroHoiIHPpSGeegLHm+alK6JzqPdLs7N7/yld3N25d3/3+/3vNnLMAACAASURBVPl/qAWZ/GXM+f5dp4r3GPpXX5GltozTtv40n6MsS2P8ATPbUBM704j91JB2bmTvEsCb2Hz2voapGAjZ48G5FMb8ObJoPSPXhrVk6eHo9R4wycGaCZgZxN6cZ8m8INfXG695WGPiXBMbmnkdJRNxqFX/MO6Jj4+cnDlHUixKgHFGeM3g7FB7YBv5HPutwZ7XQ2KErwqUU0bo5u1bPvc581mXPENtha2Chnq79DOgP47z7BWHk2EfCfpTfRbW9Mb7X9rd+vDLikOV5Ff3fqH5dE2JlHhW7BmkxweUZ9JVropJ75xmntbBaecn/ai+4h/9kLrpmQvJvE8sbRytOGa8D8qWefLkmZwjAeQ4Gm6/d8Plfp6qPM1XvvzF3T/6lZ/a4wL35P51VnpgPyHPykjs27H0wF/92//VKcmPSKYUY4FEAweu84UH8IIM91fytHKwHUmKxSFDjEy8nnh1yd4X46hxkTB3NTzxNhMPwubepC9lyiK1lWznAOmarmZWUwe9vOswtGYYACE2qmDGAoYsrRxZa72v3L+HWlkmgyQ7WhMvV5lVEs2scUs1KGs0Lj/DWE6614BkV5gbsJl2LYBZB3ySaATIJlMimSQDVGBPYvEEUNcIN3Atg6k/O8YVYDmsmz+Cp3gM4LKLvTd/rxHd6xaIholuHGQ8v40v7QQoUO11MZScxXHidi0FFmNhoOvn5YbjiZ8YxCYgKkipAVZAve3fGpe9/wouTDMtfdtn4H1J9FQmf2Wv0oeMZYz0guQ+c4FqnxnDKnNuTfzVv/GZreyshvsKpDO2NVKRsZVVpY29d5jcwRibsek4+nnsLGEyr/OnfReZdK69jCd1NAcEFdR23vO1ToHU08x8KDOBk2C9d5hvrGob/iMb7t+3fe4P2WiW5F57g/sagG22ZuJlvR7Dpnbe9/7z8TiGAPAjj+2YmI3U77tPbL96/Abop03Jvr0C681RujChAdqZTzBeWvvT1valx9JAdWXAu0ZYgwWqxn+M0zxX5+p2vW+BNf2ylbX3fVvjmmt0zDqGW7Y2CXLA8TH6W1+5/dV1E2Y9DQQ8rlmODfmjvgDsslfBiHku6fdj0NM3F8agBpDb1aC90Ayc9mFeB8gyzUBP0iQSD1Er26z4qGnUj5wbABBeZIYHpN75/GNLft+8fmYFi5NG6dleSqZ5zvVSr+yu6EGv6yxpptpXutYLalk6GVacVU91jfcUW0hM35HOIV6OEdV7lz1f7yNRjWNWcTiwFlz6RAohgeQXsMB6Fs+nmRvdmzhbxH15z3n1UqBO9V3Pq49OpCb66p/5/t3Va0cGqjCqHbt310cA3dTuBlazXuqE9TrL3l3gCosN80p7y9Y13rasrRMYTQzuop5RHyYD/6qoKECyvkBjcnFyEvD7hX1kj6Jv6ZOpp5xs79nfGRs7A/n7OEdTLm2Apx7B7/N5lbVFLWfOaGZbgCoy7eRgQBYPGCVjffeME6moYMG9HufsRoEFILWjCEecvuI85CRs39QR1z058ciU2GFd4xC4PJnxdY2RjzM5DyhTozlJ5nxCeq7eeG93dOOD3fVbH7kNr3WNqwKqxD7jHEZfwxl9cHToJEoMIuy8S0xtHWU4dQakppZ1QkbW83RyaBAuNVLzl9o3Hzx4YqCa/fH17n2xuUiPCWMl8/A/2Zen6fa6/3pGemAPVM/IQOybsfbAf/B3fvf0qbLnEfT/Uqwqhki8whTbxsVKTUHJhwCRKvJtFg8DkALfkm2xmcOKkozCRoA2dGTEvGpkLR5iGVDNMMiBcEmecEKj2LQjEVZcp0AR13RMDZkHLVsKaVlZ3SqdjKTPJhVMmj7vUhljFAJUR7RjpiEeaRhiMvVN5l4uPAfSnwZUnam3HlJLtsZbOgzKAlYmBsmHPCyw+ogDyUYrzJZZCGTBkUDlGRNPhnTOpQuGXfSzQC+McVWDtoB0a+jagB+p3Lb9ib9Z420T7hnDoKCzBnUNvxoF3Lf38jVGiuVkR7pKmM7U0rNnH2PjnfYvAF7v730KWHufAKqATV51YNRA6PsLjvq5LYhrOzGiaVwYy/XZU2ZnjcdNds61PmodEZ0zKyCPpNRy9GHMOqfbX14LBp1l/sK/uF6tnmvLxoUVXCjUBah2JXbs+vN2jEiI1Xt3LnSuuFyM7oXB9HLmXZ0JjfNq/2MI2iExQL393H4vqOxXzxe9neQ527nZ+O6ZUR7DAjUb85sxb7923rWMy5Z55z1dR9u5AXCpdNvzadimreNjNSaruMj674sYvD6P+2EcScazPN/iSEpSMSsRZn1ux7COhALULTDHeDaT7v4lW/qaWKfzs46gxkVu53b7puBlTaa0rq0AVfbh7CNpT9aMn8SDnrhXGHgcCI3xPp0wjWxzJI5RH+kaK/sbtQIMFF+bMC8yehQHAYnEK3q/15EAgwn79PDhQ8dC3rlzR+Dy8e7bf/SHOi4eOWGOnV3MNTIPq0Y39bkBKUo9o5Izqiup67/UWiTMhKy1TmSj+xNTClCFaTsU8GBvRDLqua9rMinNTKotxB0CGuyAQmkzUt1Xjp9MeIX3i9kTGtfPSj2nsj2pPSt5suqlXkCiKfD69T/353af3flsd+9bf+TkP95XxonWudR12OROjt1dgGrGZLuvZv7i0AhQ7Xqir+nbXicgKPsXSQqb+IscCY0X7t9RkRR4sqf1s8vfF0lqysn02WlX78s50bOhMtvU963TUHJfwCnOUyceTMbhw8mUC6BEqcSa4RX5LMmSkvDpqYAqjCoSb/cBPuNxXjmJE3VJkffiIJ0auLTt6ZOTjPc481AmAYCfaK7ApDL2t24J9Om6j1QWyc4zzn/UApqvz3Vf1iE2zcHx7d17H35FgPmqY5NfSN58VaVqmJ+uC8880dw/vnbNgNwg2SEh675uZxRhOtmJF8dbHAaJ++Z+SH+ZcyiR8KU/ePB4d/8e6rTE0AKkj+UEOad48Q/eu737L//e39rjgrd27P0P3+0e2E/I7/YI7O//J3rgL/3U75wiGSL+Ttt14tY4NDA0MIgEpF4rS905AUjq3rl+6pS+8KFEMXidUfG2RxL6iljAkf7gBcYAWlmfyZinDd7ZC52Bj4M9Bw1ANYe8gKoMLsvTvHKSlIdXjWLuEQlavNp4299KgDAe7Ryy8tjqWY4Ua0sGQIv+jLNWsEQMYQ1Q7ouRDBCrQVewYYPSSRzCktqIFOtc44Ovxk0GcBPd6liWZCi0cWFZbWIFnW1wYzhy0hqozrFYYJrBq8xwytCQCGMS45S9rTPBYMeGyDAwkyW0xnON5YCit+XVNRIKIBz3O6B0+7kaJzWYt2DT/SaWj3FcAP3MwC2Q9eiOcbadoIuRQk8EWdjRYcMTuRq9oe95PhenH5awjGoBbsco92wfTjwnxj3jNPfH622Joe8J4xkJsWOC9csF9Pm+lV5vgCRG2DtA9d1F52vzb2KytoBxaxCHZWG9pXQDL+Yer8Zvdb7WKPbnh0Ey+7WZv+4XS/mzXjoG7zpoOh5MG/450+kY6lkvmgsej5mjsDGu5bjGSnYM+n4nPJo53uzOnUd12vS9cXrEIcT8bUzqdh0AbPz3WX95hrSn6/CtfmcMiR1zUh7mAQ6lqQfLp8gQrJ/pG4xfS8G54uLEijw64xB5bPuP65pJn76uY66M9bY9ZWBWMLEmJOu1K/FNH9IXTYBGfdT087vrpG3iT943nQFZvzXrmj0odampfZvkMQsgn1hZGK5KUg1sqI+NQ0qfZo8iEQyxdpCzybZ7KkP8nvfIe3c+F2i9t/vs4+/szquGq2v64iwTNLh45Vj3Uh1ugedD9e2Rsvg6sY6chY9Vr5RsyPQVe3fOEe2HOheuiPklCRHqlNeuhTlybqSuOFNRANnxR6wme4Guo5I4sJKcOcTNHokpo311NrJ/kB2WZzmnpE44b169OtkdUvtaDsxnby7s/uyf//N6lvu7P/y9f+nrl4HseBr8zl6IXDdrknUP8z+l10ba64zc4+ijPzwG7Bu81/tK4iCb7dZjNesoWfGz7l0ShrWnf42BvKx+JGkSY8TvzCKOU7Wy2joQ69yrUyRZblPck7OR3BH0jevD+lyM6iD7385/r8zW4+T6t8muTFxxEyvyNyS7JC3yPdR/TkKHgoIY/QnryV6kC2tNEf+MtJbVy7xJrdM4lokbBigz/l5H0/ckaOKeV3UfZjfZhgGYh8rO7DJFAqrcF2B7TYzqbUmAP/zoy45Rdn/JWXOoucFYHB4qQ77ee+36DY8V8zrXJF56pNg4ofQ7nrfrO/2xDa3Ivswei/rs/t37UhqIUXXbkH2LET+4uHvvvVu7G9cF/vX4/82v/fQeF7x7QO5//q72wH5Cfle7f3/zP60HfvAnf+cUqSeHPmEsJMqwJAav62UZNRioeKmdWfC8E2oATs2e4vG0u1kQd4zQU238L7TR90DAYCAxxNYTCTOA59KF3m18c1ArhkWbPFX9fG0DI2RsAtD1wBpER0bo7L9qc8BIvuKy5FDlkLO3dOQ5TXZA2QansbdcMkY7L4zsgBWM9wAy/4yRjJfWMsIYELBXxOs6bgtDdwx4AwZia6atHEKJ9cLgm3qafJ4b6isMDP/M6Lgt9Af+XpwD60it9SvX3xWI0k7a8oJ4LHp4wIwBots62RvHSOUeNZRrEHHVGMjJShww+nbN1ST+iMG0sFl8zr+b2EGO7DHqF8BOshIz3omV9AE/RpsHihfgkWsNWO5TNotpQUzv67baMx8DoYAINqljwTWSrTjyrNwmnfr2VxJuxWHRz1ZiXGBYY3IrqzbIwLEzIPb/Y+/Nfj3Lr+u+X0236t6aq6sHNrvZTTYpyA7y18SD5OEtyJMHybKNzEEmw45lRbJkx7AT2EA8JM6A5CkBDOTFCGxHAEVZokhZFgeR7GZP1dU13Rq7sj5r7XXOqU7edR9+v2bxTr/fOd/zHffaa++12y8GEDgjMPbGScLfOl69f4Equdw0q6GcNYC2z2Hwo4uVgfw8uOv1/ZwDwsvkQgjEIZO+rqOhBvcWqPZvucT0LfMXJ88masHzir+Pk8fh8MPe9zmZY1s2pKBsmZcbh0f7uewvt09YcAB529j2Zd4wYGNQ+yE3C2YmUJxEq3K4wTsMuX4fYzSRGg0JBahiNLsdOL3sPFrzb6dzN86pFaiyj9jpRMtm/a8Oh5X13M7hfl8HT9kbHFsdvzwK45cQceeGW1hr0ggKzL2PsSYqwMT4MUD8S4561xF9ArCjxyJekzBPVFgDUDxpPCed1mGmSLl81L3WdVB0dx6fDO/j44R9Iob3QJoGH/z43d09gKtCaVkHBNfK1aIGSIhP5wZrBqB6GfAIgFH7HhqAKL9SwIIIHhRTyRkliueiQAdtfyQ1X4vbaK8jJJN1c0pfYfaZ35RpsqiT8g/Pa8jdJvZWL8dEsfCyCq3CQp2SQT7vI/WjvkeD4aWrl3YP7ymM+eBo94V3vur9+Dvf/E2HUle1vXOwYJBrVp2bZxjCehk/3hfRqexNPKvPpXE2dS/O+8JydpwAhnY06fcFlxm7OHAATGbWqZvrdByxkAKIYUPjYNvunc4p5+zyuRnQx9kEoO26ZT3QVSlftYbHs7cmZJr0nrSR9Wlwq3nB3OAatCOAVs4FgVQ7TRCwmrzTc5O7mtrfnEUoCU+6DOf2OLu4EddCmTjjpecZbQjvF9rXL1+54vE0I+61F0c5Y8s8Q1+D+reISZ27cGl3dOn67vU3vqz3iGHVde/IiXFJYPLatat2XJAiQchundCMLc6DiifWgZ9zKqwxkWjeivTPol04IBgTnykp4/PRhyrTpLVC38GOXxAovn796u6GcqDPqq37HNXZsPdfTkwP7IHqiRmKfUPaAz/9s39DTncBS4E7jBsKdp8XsASJAbYwkuE0HlMKQ4aHlUi18XLgEcZFHhIAMPmgUQ0mg40Dtge0Wc7EF+n3qXsXICGDSZ8/L+sCbzghlEC11ETkAEq+EdL7YVvCiDkkE2PSzG4OKBuYANVhxgzENu9NMXg8xmH3anz05y3rsRjF+jyKhznU15zELdvIM7lt1DGcvFl+dtibDDj3k/7ZK48HeQxwDA1eBiD+LixNDezTE0oc1cgXw2f7s41djCXX20soM6B7a7Y3D8m1FQ1AVnAZY2HEVwaAcA0XhSec0YrElpvJ1wE8Zi7x8CNAo/6Pum2M9LIPjJNVJmmT7onxYIN+5sWWQa1BFWY9B3+Ac4y8gpW2p3mFbVMY4emjAefY9K4dOO3aMr01zPzVDHfvu4KEAqgC2wLF9j1f+57ew+PBtQAWGwN123eeW4wnfT8GbPu179v2c4Fq21jg7QebZ3Nb7CjJyIfxbPtWIavtdbeMXlnirLE1NxYj1kbiqCVbtGgAYMFqQGru2z5aohLqjJi22sAdJveFuTRzIgA1axjmZTv+fV7kbMvI9rm3B+u2r/uMXuNzb8duGEi3XEfWr8MoNTLug2FJmifbPl2iCzbrwOPpNme+dn6s41VQEAaNnM4C6G1bY2iv5Y+6jlgHMXJZQzjQWlYofd5+zH099fw75kIBrpVwh8Hzs4qRbL5x+jh7AGGLpHPgWHMO4Tis2L8x+sl3Zc+GBaXUzh3VTsUZdE9G/4N7n+x+9EPCfmX0PxVrSXCNalk+PyNQKlAJ6GXPoOQM5wpjYEcNOz79ObmoYO6nApxn9TCo1jIHLYREuCz7CWHAYnUZMNcr1s9LbW85VE+rFA57nK9PjVKPVfYvwBUOCNa8Dh6tUaJ1xJxJofgiOYv6+fyVl3Y333rLIb/vf/97+tsDg2hYvbKjnaeMccNtAU0sbOdazr6VPUdtwaHKOpo9tOcDbWrIb0FenCgBrWUtYSg7HzqOiSxRKRSBea7hPrADWMr7AvY9o5Y93GvXW3aYazOwd/2VdvB57nMGthpGXu/luTOPmypx2jVTnSusLiQU1ykH/Kw2A1IDmsVQjjJ/IqqIUNBeDJgHZ47j1uVgdA/vcdSXHsAOkHb7mcx2Qun+ZiQpvyPGUu8j7za1XTnXo5uR9Zk6xK4xrbHDnqGtL0tQ6eLl62JXbypl+rxqm95WTdXLuwuUqaEEkJ4Xdpbb4caoXfBAc932Bqw955htjYznnU/v+LncLq2dKwLPzi+n7czTh0927/7ox14rrCdC7smFv3nz+u6r77ylkOBPdv/gl/+TPS5YNvf9NyehB/YT8iSMwr4NL/TAv/Wn//pz6oyxcbtANeVl7EUnTEeHEcp4Mq6sw2dvLmVeYixVPImjzFGyGKx4VsnvwBM83lIDvYIQx2iFueAQh3E9OJDRrgMLLygCBFbLZUuX4dGw1XqWE2qVPJktGLYxySE17EHynfKofhYbOAnb4TBtrliN0BgyK/PQkKyzZm4CYPq8OZgSzly5enPLBnUwHzmsDZR16Ndj7jY7BDhMhsEsnn+eFhCpr7CXZnClIkweVQHtFkzx3gLTgLzkIAXQ1XgdttFAcjzshC8ZkOY99K3Z5DF4a3QHeHS7Sic6FHKAf4GlqwcuRvuGObLRPfmQZmNX9rPguKxCrxVANqqJBrRrWHXBIs9JI2xc+b+WdBgl0+nHlBgY4SDmJkACJ8oYkF0Anpcb+jrODximrQhV3p3H3DK47dft7+SFxyDDwz7iIX12g4fphwLV1qTs87VdNZIYp9MOSU1odtdAGI08H9+Xjdz+vWNqsKbrYDxtn7/z5fNMbYEqnzfjwdyHZBvni+fCPEccRsnzwynQUNK2p+1rWwJI4vDpq23i6xYAVJW77821JixyAHNA+9ovRGMEqM38nv7xuALAYbJwsvhzPNQYw8yR2PEpTzVTv8C1bS2Q/zwQtwNo5gbt3IJC5l3WedbZ1kGznYc8m4HVOE3q5Gsf0mU23lnDW2ccz2ghsdW4ttPLy5YniKPHMnDdI6aWa1wm/f/m1Qe48P6t0E/AL8CSaBCpmepMiEKqQJHa/dH7YlPvfhKwJGfkQ2qsSlWX/FTuTt7pgebKRZ01xwIPRLUAZgMCFEWj+X1Bhjwg9rFKyzDvcOwBwmglYAdFeHhwxHQYMDtVLVxjJG9H4TmVVDs+vu950JzCjoHF+gxwKSWmZ3mWslOUZIGJFde5eyL294tf/ZpDuZ+plupHH7237P9dA12vjRyo49SfGecTfU2eZs8az2+x1s+c5xhnrFngYSE73lzTIoawp+RPClzjJOi51XOI8Sg7GzD6XEDzvhlg75Ps13pPz7nTOgN7T/o2If2NoMkaAngCVmk7obFcp+dMrxPHavbJ5rnyHuav1zJn8DYqgDJthABTWWDOjyjlk695IfdjgHmeEZECvJY9tmNn2hrHDgBZjKjKzxD+y3jC3vJCmTg5yZnLMPF2MFOpQGNxeOXG7qZyVZ/LcfIYpV7N1Vdfvul1d059XSEsK1O7barLi+OX/Gmt4Tqr6zx+//33fR/6jb5AoGnrOLp/94FCf+8ZqGafS5rUtWuXdy8LrB7JyfC3//Kf3+OC5TTYf3MSemA/IU/CKOzb8EIP/PTP/S2RP6juoX93ynkuNla1AZP4f4Xi5/IckhtSttIG0BiBNb5iPIXVPEaYicNzwEq9wTaAXKtyVEJd6kZhPJd0oCvHE8zgfDgZD4BWWEAMQLzgvU89mFYANEsQA65MUw8KDjALRczh5oNeuba8YLtSf28VXqqByN9rHKfmZZiKGtL1VIcljSfZxrLCom08OGwQ4DgASZ9HBr/Gs0OPx2h1SLD+e+KcWQxnm5j2JEOQPlXuTxiVeLR5BoPJAdX9Sj8lZKmKmBPWDCC11R0mlfAmwzvALa5t+sYgBIYBv3XYoQCqyQ+0R3tl5xKmGqPkMbnL7t9sbRgKMbgSMlnmq0zU1hgr0OrhX5BVQ5/nrYHfPuceNbyZXxgTHivNM7ziHlsDdwyVsHP+jOdbShr1535NGnJ+7zk8pVj6XDXmGKvYU+s2XnXrhqn6GrSD/w24266T9kN6EFIrIeHbV69fUGsAZWC6AjLesxVG6dz/bOrcWmBpxmV7/eJDxr732d5vy6y67zwvAPiZGx0zz4fpa4c8zhopwMZgZ25t11TnKiAnczrzuM4VJiDv778y0n2fLbzlnmtoOsHtnR++h9dQ+qvX9zwiosE5qq1Rmn0l5aCYqwFsrI+nhJ7OGHlNTlv93DY44xDq83Ht1lsuaGlbzdYMsOd3dWxtAWnGP3VM1z5emf6UThrH3DgJt86K7ZxuW7uHuT8JvQfIzbP6Xp53WR/+m71XAEKVF7FSbsvtJGKFmtDsuY81x9AqgE3lzHiksNlHKktzV7VTb338gUqEHJg11uoV8DjaPTslo19sl8WVHKoaZ915CQWxT1ptGEAGnKWsDCXE1JZzyk91uDEgyH4Nam0GqB4cHFq0jOugnJpsdZhYQI3apK+wV0B4gLRDUTkPfF4k3JXw4iMxvpSMAUAcInxHPu3htd3NN79k1u7OBz9W6OaPvHfTrzgNYQ2zv6xsakEjkS2uyzsvBK0aJmqHEutOf3Z97dmnGjrMXsY1+bkhwHiKe7ZxWTucBlBmMSRqhTFIiZio0Lo0j/ORE6IKyFqE1CaCxPtH8z7Z89nP1RfdczmHmAudx4DTAFLObPJb41Th+pcvX/XvAcNldx+KzfRZ7bOT6KgoVOPMSv63HBN6ZtsJehBynmEhV+cI4cPkGcP6JqrJdbw5o9SPCDE+1vwjXJfrkRPLPpV0j6gPEwrNPvBQgJPUpqsvvbp76bW3dpekBHyseYHaEbV6D3Ag6JrsD5cuXplnzpiHMUckKeWEANYJCd7tvvvd77pPYNuvXVOZPrH0zA/ayrPfu3N/d/+earpqrWRvJDf2jHJUrylC4Mzuna98effz//6/s8cFy4rZf3MSemA/IU/CKOzb8EIPwKhykD2U1w9TjYPHXmxtrOQMXTo8EsspRURtrEj+s2nnQKiy5bAcY0jjHkVB2CDI5gWqoQGVNpQMdAb4mEURIBYoxYuew8hJMhZUIBTN7MwYejatMG6HJehhn8N0DU9N7s8KVPl7ACLPOHmbE65oE2hjVG+NyhwuAao1AGuUOI93AKcNF4mF+D3zzIB2Dl3Y5wM9X9k4jDVK9viNkxMX2waAFQPZnnIAinOFmi+IqZHXFoARIsdz8SqIDzSN0R0rL+Ap/ZSrRMjp82CBayecOEClfEuMQjsqAPnDdgJXOOALLsy22yDGIIxabgzq1oHMvRv65faNtzwGW9Q7w2ziyc64toZkAPVaL5exsMPCgHQA8gJGE1JYo7KiIFuAZJCmkEPfZ56vua8JaQ4z7PkxeYELuBowTg/R5hVYpsSG6wIbkE3OswEVxqSjLu1A6HzxWC2gLfmoC3imPqzn4cpe87caoTaAy9bNBPFndQ9CK7fsXp1AtpbHgVPQ6HHz2kqIvceUnw3swvYH0GW9lxNNeCmjugIrPxdjvjHaPfeYd06nXiaj78f/MFIzj/I3G6UbpwBCLB4b/blgkLFFVXb7ciA9//P71vFLOF5yhwPso6JqZp7xtfL4PLPmROY/kSENG2Uu5am7LxQM8pwAVV7LPjfjCfmb9QnTChBZmdWs+fbkMH1mRtNbdRzEWRKBuVM4xBh/R7ek75Z1OZ4I+p82sc5IXQBUtG2Zp8NO26COajTgyc4QPceqVp49jN872kV7M2zmsUIa7ys/D7VVQpGfCJj+8Pe+6xBa/DQAyueU2zmncmaEiApUHBL2aBClKJTP1M+K3qF+NroEMKcPVA6NWcXqAeSQP1jGkiE+K8V5mNljhPO03ug252vyGe4p8MnecFqRKPQ3w8c+S/iqXwPcGDvCel3GRoD7tEAXqSentF+f1z0uXLm5u646qvTTnfd/vPvxe98b8JN9x3NOz+EUGLWl56DXI+Mz4C0yXxWwyl4UoJp0lTpaAWtdw80/LdBBQd9RPHo20mxg+Oh/GLyIvVtkhgAAIABJREFU+kSciGcl+ojzg+e1AvU8b/c/RImzbqJYywuGu8/QPYT9kLnKflM21cBZF/C2Mqk2zIe0k5IwAe+4unnFiZiSZnZAe59NiRuLJg2zXVBqxwF7wDhScq4HqAa8RwDJ60Bz/DysqdqIo+Ta9Zf8ewBrhMdiw9CXzuMFbDpVSeBa+dIvv/EVqQBfNYNKmDp51xfEbDJciKgxbnnuiCllzJOyUMc21/3007u79957z3+/evWqgSr5p55faqsdGw8eKcf26e4ThfjSRiopXFUu9FMpTL/26s3d66+9tvtbf+nP7XHBCzv4/off7x7YT8jf7xHY3///0wN/+M/+ihlVjAG85dloBRKGpXLI1hgxDxG80AZPeReOpBrTOWQCCtjxCX+MQu8ohGIM2biO8W8zzKAjpU/wqFNagAPB+VTkqgGUCT+ySidhWjHofFjY855yEH4ZkIRx5Ez04TylLfJn2J1hpAT+yLE1oFyMybA1ASYr+7A13stgcMscoKnbh2HCwUQOC33o2oEIOgwLgVECGHdopO5KHmbCuCLUwDNEcXbK1djYTCgrz0/+DW21V3zTr4ahrmGpw9se/tWQCCiOweF+s6GQ6xs76EeHOIaqGDC5so951rW0D0YvxmeMsgCjjgPsXQyMhD3hqT4vxmOpJxjYO2ytWquQwJSWyL2rSmxDx+MWEL8ASsbeYC8OA4zRgocCMgOKEZJJbh49tobmlulr+G/6LsAhCr/ZmgFXBisGWev04m+EZHs+e45z+RifjBtefF6ORJj8q0FvC9jyXHPbfHff0aAhA7ABb4x18pYDDD10Nq5dqsWg34H4YU8mJ85jYxC0hn9T7qHXSfvyN9/VYC5guXNg66TxveYzfvP0D/OdVxi5NL1sXR1RAeDkfWWyGTh5HPOBzNu0xX02wLyfs1Hvub6KIVXZlXu4f9QxTh/w9TIOvCz+NnNrG4Hg+zPmY0iy93hfmH4g0sPr0KG/aavHaMYsIc4JKecP1O/kTTbWdW2DFMZr/i1sK+HTThVIKKXnKvembw0aJ5oBh1jF3VzaRcYyz6YGYmjzGc97xs8OvtSIzjqpKvBazsMgWm8ArHX90G9ZKzwYIR9RH2c68Lf0RfYdGghTiREf8TuuF+fLI63he/fFSOk9hM3eFpP6oYSUHqk8jUXGxKaiEn8Bdkr7wpGdnQqvRUUYx6PZ2aj5Xr545L2f6xDOQBfwTIgqwaYlT1YMr56F3FRqZh5evOzrGJRoHyWr5NGx8iv5rK6Fk5Bp+pnzJOlLvAUZowMBFiJBWMeAX1Jdrly5LCZYzsFT53YPFQ785te+ZjD8/g9/sHvvh9+xErH3JJ+JdSgkj7elxgzg2Asdapq9pKG0PIsdrroOLF/KZWW/41kvXVbeJ2VaAGEj6ON1M04hWDxAHTO8jg2+t5jQ5EsiqmRlewCRgF3nrUP+9V6fx3NOW1yL383a9Dw2qJcokkKnnTaj/yoQxlw7L2cDdkGciSnBxAXNVmtcYRwfaSzCNn7m8i9WER4bAAeF1zPrl2uICQZcmqWHteScRJDIe16cr3Eg6UxxSHPWOSrA7mDvQwKV9Jfmh3Nc6ftxlGbtpywcIcDOy9Z4X3/19d3VGy/r/QolB/yq/VfU/xZTUh/znElLar3zqDkzHmZ9dV8AJ0JJ7/7wh3LYPFDO6Y3dK6+9KoGnSwmv1vvu33+oUHiJOSmVCUbVjlfAv9KcDhUFcE35sYQw/w9/8z/d4wLv3PvXSemB/YQ8KSOxb8fSA4T+4hk/QHzAG3HCdxpi9Fge0csK/7WwyBwW9m7ayI5xuJRywPjC8Nc1DNacLzP5IvK6V5wjxjEiTWHfFg8yB6YN8BFOkMfdRq5+lzqkAXy88KSXgalghMOMOJz0mTPy6Kdu3QDYYW5OAXRsNMezzTM0d4frNpwpRjLvifBHQy35XIQuEhZVD6qfOSSMjQLep/RUv6IsyndhF63cOUYq7awRz0HIi5/LaqwqtIDziNtUzRaDAjaiG8sa/hzl4zIyZX62YYjtg06EGvXp04DOghiMgoDTeMmZH84Tnbw4jCLYFq4Ji4eQRVk/DzVGxQA91+IbxjVzY5tnuWXB0rfpkJT+8D3HcbGwWR7LNdeqoBQjpqBheY55WI9NAaWZ0TH49W2Zyjot6uVnpjQMj3YsIXKzJrYsdxDOynwv/T/PUxBeQ7Xt6zWW9gzo2YZtZpyoAUmbyZGOUeVumjJFHbu1L6Ybh3Ez+p3Xdh5sHUJ9bsMVD+KwngOmWFv9PaASxrP37e+3bO5yn2EeDQQ3ALN90jF/LiBlFexxHnk81Kn8PfnjdtEk1449BxDKvPW6epGVxjBOeaoCDYWXBkozqgvr7L1rAzbrnOL3He/kwG2dSpk7vOps4fuGSbK+rSjMPuZxcjLDrPltFEgY82XOAyT14udGuPg+I3zk8fB+SDpFVIo7D2a0AwwMTPOk7FsLwwaYcv/HMUd6AvmTzRNmrzhPOKq+pmwJbTu9e/CQcmUS3wNgCPChtPvh+z/cPRZQfChAAWh5fkr3Ue8CXmjfBYneMOwFYr6nACVO0AtyUsICPlT4sHOC9cmWGOM+cQKSNyugrwcjL/GUQA4OPFhw2FTCignlfYJAnfcCUleyl9z59LYcZ6lrTPQJexXzBmaecFb6EKcAoPK0AA86DF966+3doUJJv//97+9+9N3fWWrCel+eSKKcWQHLcZglBH6Z1+MAAQxRisdzCbysfZI1S5ho9tSGJNfRmBxnzx9fM33AXts1xFg4kkVP4H+ce+OwqvORmsosDphYs/iWIc+8BeAayOoaAWTZZ73Gpl0XBNjoF4cDaz/vWeL9R2uvKTxVxM/eFSaUF+Hf3UN79vFMzCXuj3MFYabHiuTq+c2zXlYt04eKrureGKdD1sKx5hgt7ZlsR4xYUOYp+8FZ56wmZ/40US7koWqeLXuK5u/5w0u7Gy+/ujuUsBJ7DLV8cfTirOCcJnWnZzrX4x4Wz9YaOgWTT8QZAocak9/91//Kzwmj+taXv2yW1uPkFJzd7tatWxZUwgHgaBo7TU5ZxIlneOONL+7+u7/2F/e4YDmN9t+chB7YT8iTMAr7NrzQAz/15/6G6qhGxc/G/Yg3sFmTb0G+z1Vt4hy4CWdEDVAb9bCjBZmuBapN3gygPe+wS2EbC/5g9wKEwlrh/U6Y6ISGanN/ptAtfi5QK+CKETlAmEMf9sv4Zw1lIoSYww7vrY3mMcSs/AigwPAjX2uYu3pgy9xsAYzbhMEz7GiN1hrUWzGggM7866FICJu/J/dlEWKAgcWAKvtM+5unmFqF7S/6ue3j0K4yJ32HsbQY1TK7omwZQM33eMcL0AefB8zSfzBGmBRmXKY/B7jUIKe8StUg+1wdB6tYmo1IGzDM8r0MKnv0U85iNXxAbCndUIMeY2Bpr9nYYd1kJDmLbYxAwhZtlI2xwXMniTQhk20b13J+NM9u4z2sUcdjCwB5b4FMnSppF+xVlsbCGLMi5noYuWUQVhBXMBrmsNdewIbbtbYz11jv3xC8Zc4MI9D3dDxeBKoYrOp/9Sm/b0gcnykL0O97nTzVynxieG2BtfufqArPszV/NfNuHTcesSFwBape8xPa3/t0HArQ+/uO/9bgDvGXvts6FtiH2s8L8PT7Ph96/GKOqueELppwcN7dEG7DE91D/z/7w5IKMPdnHjtHcOZv13z7jnkY8J1wZ97bZ+w+2J+7P/Bz9xezaqioa/qTT1zRlxj0cYSsfbX2ST5X8yEh+2yG2TdfBJzrWKdUTfp1VS4PC0j4ZXOIA9YR/+JF5IDLhLFGHXEQRwgzHEfVAxned5R7Fyaf2tePdx9/9GOp/n4qVhLlWOWEPpMD7fyRmTlGgJBXGFz2lILlIynLH6gdznEFYGpOU/YMQEW7rWJr4kzjJ4CA8BL3p1TZsdis9Fn686Ku9ZlA832UiXXmpOxJcvzrjOD5GHfUgx8KwDgmSNd3+Kz+HSln9vpLN5228sU339i98oXXdl//+q/tPnr3+75OHQ90aUNvw3RmH6T0is8e9cvzcb5m3SbaB1E+xHYQAWKPQy8h+3scFHWcMbTcy3N/cv69vtRXhAAva0x/Z45nH0gNcu9PnG0Cv1YF9tabGsdEQvF6LvBfZwTAKWtsapvj1BWQ4rM4G1FqdkiwnVMCeRauyrmUkPDkYibVJowkYPKiWPI7d6KI27WbENo4QjjnmO8o9Xbv4bm5PtchesThvK6/nusDCGmn18Hse4g/wqRSboZIH5ztgOs8t/pLjhPe3j2cWqnkTV/TOB+qXM05zdEnOE71fBfUducJ6wOLXcA6weFCCTgxoyxcxoIbHEvp+ju/+zt+zldefXX3pS99SREER34vzpm7WiP8rUDVa9Fj/VmAqubF65pjf+8X/709Llhm9f6bk9AD+wl5EkZh34YXeuAP/ZlfwupRqIpq0B0qL0gb90OJ+3BYOq9TxhjeRsJnCF2xMTVGR4wgGUsDeMIoYPAnL+rwKCFP9fQb7MIC2ivNwdq8u4g5cMjy4v0Bd8mlKiChfE0yKCP6QUkbM1eAGZT+AJYUC7cRlQPZh7NBZLzhVq50LlGuUyaxnVKjsodbP1/xnniko4xZwzsGtsCTDK1tGKNro47R0vyjrYeXEKKUdllFM8p4cHDXS71lvWjPChJx4ac0SwSMMh4xmAD8/C5hz0vun+vRhY1L3mbuXSXihP7FqClAcg6zjMOVsR1gaRQcYZ96/vlcGVncxhZnmnytjmNKFSHjH5a8zM65YSfs0Z46iItjAPbWg7HWFWy/rEZejLW2oUCjfbIFEzGcCDOnFl/AJHOi329VlZtj2zlSQ4/Pfx5k4Zhobc4ybGWtCDvlPp1D/XxBY+dOwU37P88To7DrAmOp17JxPOB8BeoBPZ8HUumcGGO9v/tf6xGDdgustoDT/YLRRygmYaJqz6Nh4Jb8tpl/W8D5+TFoH7ZdbCdbR9EC9GSELvPZ4dhxvrQE1dYZUGOYCdISPVV9BiC475wfTI7n2idmOYZRjXEaQEjQRucBY78VQOuz0bY4S1ZwueQKL84SrS+YGPYHR1s01H7CPqvc5VmbuVHQwtenQmcBZJmfnkcTEtl+rRLyi3vR6jRxSPJcew2NzF7R+da+PG/mEjXW9L1DMiVqhKoqAJd1jITAxx9TG/JRalXe+UQiSu/LIJeAESGiUlcVlt3d1xly+fIV//vo1u05T+KguiK20mG7sHXnyE+9772TfMacOyk580Dhk9euXds9InxT/wjLJPT3vsKOA8IVZcEea0fLE7VXpUjUP7CUlCZB2InN7t79O3Y+sO8AVI8J3VTfxhGWdXCos++V175g0Z233n5799KrL+++8Y1f37373d8VYMvYWNzJYbCpJZoapHE6AnC7L6MX1ggcRwVwPlKrk31Na6bM4iVFKlXRt+u7jj+Pj6N2ps6onpVzrWuF49P1rZczk7M1c4X1bSeYw6azVqvrADjvnut5SQSS9+E4fMw323HHYgqA5kUu+JWr1xYGGOYTIMacpz8At4gKAVRdskhOg5zzcb4mUuVxQpi9BlHiRb2dvPBpo/6AnkNLOPE58lM7T7kHTk7OVBhj97G+UrXAZ47PWrHRjfzRZ+u8xhnxqdp7TgJaRxJ/oq7q5Wsv6RrnNZ/uOf2IUFw0JLqXcu6Rt0pZJPrsnlSmmXbMpR+pdBGMKs/3qoAqc6ZAlWd6//0PDFLJZe2exrMc6vnYZ44UGv3KK6/s/ue//Z/tcUEPhf3XE9ED+wl5IoZh34htD/yRn/nrOusCTmWV2LvcPCwOjCs6kDAInuhwxxCBZSRElZAiG43mKBNGy4acmqfxIiNxz+8qStBcFNdftfGVf9zfBhlMqa7D+4906CXnJl5pDjeHvU5YLYe0Dz4MG3s6daAZsMWAD6tHuzEmyBuqMe9A4hfCnbYMW0HPcsDTpgEJMR5jLBR4LsaHPPnkCG4NaAAkwLzXD4iYPLcxdGkj/RnQMUywvu/9C+IiODHCPsOmBWBEGMbMg8NCw4wFeK3hrwVPyU0dQGbzGFCYEDQDSTzdhDBhwGHAaDych+syOnEI2EQcBwLtLOihZx1mOcxQjGn1ve2eMkSQJmFNDCpnV3R7Z07kms0XHpEaM+8rkx4QmNA18qWc77fMqfR7QUXHJMbSCsbsFJharzYmLCSyOkr4fgVd8wzTrwWENf79rDaYCXocUDEAo+stokhR17SzY9g+533OPCvg8GfoG3wBZP2N0RfwyJAHkBcE53MrqMkYrWJZfW/mhS68jMfkyw7wffF6uUfb0UL2cHAecxu4o8bL5+dBO7/aR56bzH3Y2mHJPdf0DzC2BX++iJoHW8Ijeo7Pc3D51nLNOCXKYjtOfJiWeN7CVC3sVhRD6ecA9NQfXnK5EdOZUicRjpkwfdYIjjA7CRL26xy/rqF5jm34YueZNy1CeO1gY6zi6GP86sCjHXGkrM8R51LyZWlo+sojaiD2ohNt3kvf6r1bR5n3WNrrdk/+KmGRsGwO+cya916mqx9JFCdhs9nnWh+WPmePgH26fyzmUk7NjN2j3bFqcX74wXt4CMQSC0zCLCrXE7GkiqOhzsr9CfVl7lOi5lBgGGVfSpF4b2MdTxgsOX28nzqZKIk/4eG1nmH4AF+cVdYHyIzXGMeB+UhhyJwHDylpQi1QGEYYMEKt1XbEg+g7gOqxQk7Z5w7Im9W+zX2+9PaXvR+8pJIl1156afeDH/xg961f//rukgAMZ1GY2ukbD1wWB3vNQ/I74zF0TfIC1egyAMpTL7RnSNjG5KRW0IiruUan9l6LNWlOMt/4nRnRmYdOF/a98NsRw83XhiEnYiazZXWmNt3EysYT0WKnlD4LSEvdXJwTYdxbg7dOOUCgS6vBPop55PlW5f3sa9lj4rzLPhvHWiIzUK5n7iZ6KkCVnFTSVyhRJ1BuIB/l4Tps7XwY1jZrPuPOMxao4kgBcNJGWHdYVQsdSuiLhZMzWv3jeazc4UtXpDoNWL1iMS2uxv2PxMwi8JXzOmyqT0iBYMoj3bmHkrHGVtf56Mfv7X7727/l57n58su7L3/lK7ur169b5yMAW7mpn96zgzcl5iib9MCh7pSlgVV9+ZWXd3/vF/7CHhfMfN1/ORk9sJ+QJ2Mc9q3Y9MBP/9wvP2czRVTiAMEEGY5syhwWhDZxiHHoHMKyYYyM4RbRG5SBJQOvDThCLZFzf8bv9f6G/rY2mw8vMa4YSM31KQNmY5C8GR9yAR8IFVyQkXDBOTWpFVhQhIHS+qEG0D4oI1jA53PYxpYAQMRrHKByWoCkLEkNirJazVfl54bs0l2fV3gs+OF9zuOZ1b0wQmZvm1e7hlsRSkffYWTjsUV4IUZx1XsbypiwsBz+U34HD7iN2NVYCmuaPLNVqTblbCLyMwBR31VEI0Zzcnn53qG8Y7QmlzQsaV/YiTgoMAZajxNAanGtcQjARBQY0/Eu0zOAGbXOgJsJ8x2ngfvQwjWjMmtnRNobQ311LtQxkJDyMd4x4kbEhs9swYNdKAZ1YY/KIjDfbPcOaA0W4HrkVvO+GFJbcBsQS9tj4G8BQYEq9zCjQokKC7oMSztIip+ZpzHwI5bDWqh4SPugbX2BpcQQHyM17Up+Wl+9V2sZtu383qF2zuHbhKePs8efB0sxFwbIlLkMe55IhO1cN7hhhjQ3bxoBo1HG/fPtWoAq822M5ALyKhHnHsnlzjzSfRbgtTxqgBvjOV97nbYx6yFot+PUuUTEBa+MYUSNylJj6PPK/pL+bth/PjNjRig/4NyAd9hK/Z28Ne6afoxCsNskoGrQpD92TKP+HPbf8N6gd52jnQuZz6sDK06rtLNAn8+VZVudKhPGPeiXNVqBKYMT5r4N9zgQHGarnwPUR+jJcz596OcCCOo9GOuE93JG3Lt3W865hwq5veMSIA7NB5gLeFy6fM1OCMYB5p37mNHUeQLz9lB7O0D3wgWtA4CiHH0ATEAQIjSMP7mHT9hDACDkSZr9DOAmOof9wbNRfcK04mfGgbQRBO/ImWVuE4nDc8MYc/0ff/iBOltrEZAG+NUlADgwqkRY3JQwzhde/+LuRz/6we7Xf/VfKCyUUmQ4IVGwT43PzI/Jh2S+4sxD7VVPTMmblG3Knue8zcm17DrOHFiF6VIGJfmycWDpHpo3AXkRu6IBEWLKzImTbhTCOWvmXrkv+d2rY6756+w5nCGcBdwPoajukcwtPlunS+dT5ojGgvSeqcfK3+hL9hfY0+1+1b0WBpGyMVwTp3fY5Aqh6bnY9zWmF3Rtxho7ouHFUc7NOVZV+7WPEqIfgSkUtxFvuuwxJPyX95vl1vnEccZ847OIQJJnelq1cqXoJQb06u6yWOIDOU04Kw1W9b33C5+PitxCb0GzLH0eh+0zgem7n3y8+61v/qbvBTP6la++I6B6wxFpjB1CYB998LFFwxBDw9FA6b9Ll452N19SfqzG6wsK/f27v7Cvo7rZ3fffnoAe2APVEzAI+ya82AM/9bO/+NyqdNqIyRk5i2IruUWATrybGOcKq6JcgPPYxqDlKjY+dHABRHkhFMHmjqCO2b0BUBxSNpplwCRMMQXcnS86BtEavihDSn8r4POBOGqADV+1kTb5YjGCEdUAlMA4xLNMPmCBkgmkMVBtpE4YXg/o9kgNvhpzNX75e8O6anT3M203Ij81IPseY3n/cv2867UNYLFRLGOO5ykAWo2EGBm8CkS2fRKjNUYnzFYBLH1b4FXAFYMDQLKCrLwnhlIZ4jCMCYfrODf/iOs28Lo5c9u5AEjiVSBjVmtAIsYR7wX8YjABshoCHYNqjC4bdwH3BnMGzwEXZZEwdPgMnv907QoIeU/HHDBRg7/P2jFrv8UYaV4rpvgaatlw5oJf510P6Ox8KENS0OA2woJMeGb7qfMopYSSz2XHArqbm3Esu8Ws2SoyI3DSz7B4CClHXKxAtGCN8LztnO2cap90/nROARy2z9A+bpt43MVZYqZtVcfGAuRZWsqBNm/nadvUsVvmxsy7MiYs/7ZzMYwNpMlNTP/Am7WdXWP83vPEjNIAqmFPGva7BcgW2YElnP5OpPwILwFAJjyxTqEX0waSV7rMBdbC9P8KGFf1Yu5RJgqw1rZXmdphmQYcw4axnw0D3OuV7exYJe+fNkz6xbIvrHnZ276GabNbq/0067zAfFm79J36G7Yx6uQTGUBf2mEQ9Vfyz+8JjN5WjiX5nMcPFNqpJn344fsK0VV4I2HKaiNll84LNDCugA9eFVojtxOAeUm5fI6AkZOq4dZmycZhBRiFmeI+DwAbivQ5kHIwfWohIpSK7ZBUuKv3NYEBAWaABnmyxw8FUD3WbIZa1VOHG5Vbzp2Pb9/anRN7jJ7CWXKh3fdnlJf6usOLYVPffOsthW++t/vWN35NAPq+zxRAJ2XUttE0OGgM7nDCAuYFiLKfRw18dSoCqDc6C+rX7AX00CmHSFfleNkX1D9ZJ4S1Rgnb6rWMve7F9SOwJ6ZwyvAYQGscPRZqb/PgG2XQ+cQebOYSAD3nk0Xp1MauR84Cvgc8Zt2sTpMDlWIBvF65ctUgMDmkKekCgCwgDzsa9WWrCrNHqn/Wsjyj4cAC01i+6CjLWUYfAfL4vmk33M8h2PqPfsGJagEoHBSUpVGf4Qhhv+xe7nGzyCI5z/STnOCaY1euX7Nj/MYNMaIKYe/axVAg9BflakAw4d2sWeY7jOq3v/XNhV1+52tf3d185VWDWc4t2vvxR5/YWRPGXkJko958qL67IOXfGzdu7P7x3/wP9rigB/P+64nogf2EPBHDsG/Etgf+2M/90nPnmkj6/6yAKmDVKosY+hzwOizNLNoIjxc4oC2HSAQUJIjhcivJX300AMsMKl7REW0gd6RGi0GL3r+GAwW0Biyu+ZYcyJBshFzVkw3IQfDD3n+MwgkL5T01fMhdimgKNmEAHwZAPNSEBa1MUfujLFtBQcKHs2wrArL1Mhdg2oDV8/dw3r4nxuWqMltjbAsatuFR69iEWS7wMNgw+7I16PL3AsLVIA6462cLGmzEDBvA9wvIHkO/fwO8VUl1ywzaiOZ5zOqmJqUNH/Iyh6Hc9oFzXXWtevMLBhjPLTiBcXIo4vR11YkNMAeIWo1R9+JvGCGEiC2v1r2kLcxBvy9AtYZ572eAuOkzVFnNBBqUtcTRCnwKfq0maYYrYLbzt/1TFgE21ewcbZ+2dFxwpqzAX51ndWzKXSSHqw6MAqLlmlMHk+fKvcVmCzTwvkYYeF4tIfVxEvRZG+7cn+s8WcDv9FuvhXPK44jh6hEvU7iGjHpscD4N8y67fBwk6fO+1jU983GcFyuIzvW3oNLzdcIf2xf9ai/TZr52vbNndH7XGPYaKIPL+iGVwM6JCdH3ZKavXlxTXbOZ783lnlzTee5Tw7rynjok+sxd/zHuy6TOypk5kHquYen62qS7+ledN4vDbYz8zrmA2rVdnfcFlwCVOqK2+03Xee4b1o/fwThyL0BElYZNSQFABCw/vPXp7qlCZgtc7tz7ZPepmKWHGPeUs5LxfyBHJ/RmwjLDbHM+YOgjskN4L+VaPr710e6CQ5KjdM6zbPMX+ShgMrmWurb2+NSlJhc1JbscBq32Y/jfu/vp7B44JABX55x7ePmy2DTX0UQxPPf48NbHCk2GZVYYqAV0cAo+U+6iQkIFdm4QyvnVrxqEf/vXf137HM5VQvaTXtL9lj0SpWnACCVhnrD27WTSGsCxo36A+T9v9vmOa3p2PSFU+EBgn75M6kdGgzMHFs6pNJOKwBxinWUMJ197onX4zDPqwmrvQjCqziPPDc+tcVJ6ruTfsv9Nf/BcMN0wx6TKJFQVFjfXcwTU6DJ0rh+ppAtzhefgGe6JaW/ubfun+wtgnTlC+1s71UKF5JMKYPI5QBxta77r1lHE37EFkPdjAAAgAElEQVRRGkbdPdN1kbUmmKuMGy9Cz31u2plJ2HByh8sgM5eePsM5IzEolau5LKB9QY4VGM+rV654fHHYNOc1+w2hv1IWxhmnZ36oMky//c1v7r7/ve/YEcF6+ck/+Ad3L7/6miPSGEzm7UcfyiGieX9HREDPDGtlUJ9e+cnXFSr8j35lr/q77oD7705CD+yB6kkYhX0bXuiBP/Sn/oqczwlDpU4dNesCKEcRUO7WAxkwbPQAQRsw2s05PAgfoxYaHvB7MgookXBa13nIQTvsVsrFOG7GTK1rtI4Ht8YQxloZpJUlwsAjFxbhCsLUwpKyyfNegAs2FN9bVl6/j9x+hJLOAbTxFvtwwRhC9Cm5KgG4MZxtcC+e/AC/5hDyDPWu9j0NDXaumkNZ8VrLULCljqMfBD9dPMZHDJoY2MCt3Lche3iJeaawOu4oXyBGRcsfAPAN5vByYw6l0/T3hFLR936/jdMoAZsdxZDR/d1P87kCnDK2ZZI7Zs/G+F2AELnEDZGldWNd87uEEYqZMFsq77GVO8FgCe92rpOMqigdD4M+YK/gw2OHCaYBbZ1QixK1H8wekMsErRWgWKbAppjGewu6aogVoNdA83vbdvcVBirmR/IaaaNraY4xtzDWZj7C7rZPGMDkBzORZti4CnmIM06LQWtWBGAfUMPL13Ee38qybhn93ttgZ1QwC1zdzglD5lpxviB29KKgVufs55lOB4s7AmBqC9txkDVFTl9Bo/N+h+UoQN+CUNrr8ed5qfs5z7V9bw3jgDbHt/p9Yfu572o49/li6GvMHZWRl2siknLGPPH6iagTc28xvJnzWdg2YI13+V2QqEND7Rx7lrqNjREogE+7xsmjP1eVt3tEoypQqaX/w8TN+mrO8KDN9j3OsrLHSx9wH4cfAzI2AjnMJzuiMj94bR0uzLNtCHdAQ4Roupd1vyKftCjYQm8zB9uuhtj7PjgB53noP3JJM58CVvjsnXt3d3fvP1IZmggesVZvffKh1E1vZy8lCBdVPUJ2zXRlrOgr1hjG/Es3XtJ7EzL9QKGRZ9inXV82Ja/qrCFfFEcpAkoMBywo2yvzweOjvr6vsF5yRxOVQ3glpWmU16oyO7c/+WTuA6hWOKjAH22GNabP3v/ow91ZMbREs1Djlftz5l28JD0Gtf+KmK6v/sRP7G5/+unuh7/z2xZmOharCmNLGDEhpZxl5MrCKN67KzEoOXWoW1z1e/ouTrIzu9dfe02g90O1WSHNzO2prQtos0AQqsaTruJhl7OXkNn7j+7Z0Uf/kYdpfQBKqrA/qX+Sx697aj5zXRy2ZpknFYZz2ueec0uTix4HUVSmWVCJgMlaNOMsJ1gdI13PnB8AUuZKQnLZu1Sia2qX0laAYhwSCQUusOX5+CxnZPNfk8P5xGVdeF7Gl5+jNkwqkWr0ztxf1uPsH3H0edSX5+S9rAOuh1MC543tDHtSNccGqJKqwtx6qBJLZ3DI69/VqzekAHxFTvoD63Hw/E6tINwcEK33pH4w4nGpU3v+4MzuN37t18SYfuCqCPQx8+WLb37Jzg/6h3q5sN8A+Dt37o74mErpUJJJbCpz6cZLN3b/8Jf2ob+zxe+/nJAe2APVEzIQ+2asPfCH//Rfke3Dhp7crLPnOPwn30a/Pq8cIowYq+0R+oQ4BcAQI5GDGPCgjbw5KAaq8rrbkJ8wIhjN2KgY5SujZTVY11rFeB+VXox5H/AJP+YQx8PpYCc8rjZs8Djj+YzH2sYWQjs+iFMzjpAwDm+zrMPw2CNq0FUhpxjJDZH1IaQcFQwQlC8dfjqeZNpeINH8mDDCBeUvhl3W6MVgXgxVm3Or8VyjsYBmy/YlPw4GLyCkzAwAMMBzwhZdxiMGXI3yGhoFghlt2kd/5L3O7SHnyH1Y5d9R4J3ajHj6OVAZDwyBMm4LwzO/24Z02Smx9NWE9DoPKkaSTdpNn5cBMEgWu5I5oq8AJICAvRFhJ6wIOg6GbU5UqN1hC2K1uC+2QG1lRivSFMCLPR9DP0DZcykIZ/l8w5C7asrY9fq9l40qxmVCrMvw1bhDhGMBcbx306cFG+3bAmobuwZNDS1NDqQdMAOqalAiWlMDj7ZtQ4/7/O63WQPLHKX37EhS30yZKd9f/57WmB3g1DnV3O50t/pq3m+HgZ1HqVG8IE1WMPvB5MqmPWsd5V6nfQwjVdbaDho7CnKNrtmMQ8YxQG2Auh0eOEhwYiSKIEA1uaFPKXeEc8KsVI7lRlOYjSSkWcZo1t3kUM/zpP8i1sSeFzYnDoeCy5VJYn+LH2OJBiH1wf2dQHrAh5n0AbS+pwXP1n2i1+uab7sCOrIuP7+XEAaeWqH0yxoJwHszl8ZhRrtx0gBU6UeDFTFrCE2pnRck/EI466cCbfePCbXN++4/EHAVSIW1Si4ggjhE5BCii0DbWpqEZymr5RrZGstj2E7l69FBDeuk71NeBKeR2uBQ04Bl56wi8sb+ofvfuSN2F0cmDkyHLGtuCQyd1/fkOrJvWQBQX7sv2rmj/r+t0iKnANO6NiG3ztfVPnpdQPpAgPqS8hbf+erXdu++997ue9/6TYd6PhRYhQXj+wjPZS7CCOJEfKR+OC2QU60GUmIyb5mbArc6UxKyTx3asMiEQhPuC4uaMyJOR9rC/JIsj4Gq87X1nx1CigDx2mG92vnJHFJExjhNHuNEwYnLuGr8DVIRQpKz16H7XscBcpyl2TvIz5+w2sn5Z57TJsA0IdJVOm50xlkL7iWiCgVgaqKic8FneFbmTdV7u1cz9vyuqvJhRhFPihJwIgyyhrf7C85XO4DZQ1h73rcTTts2AiSZY7Shqr+wqjDrOLMCsgXo9T5HjtPPmmMo/x5eVOivRY4UCiwBSNcUZt/V2J6/oDkqwEktYkAocx0VaIDqR2Lc/bP64MvvvLN7+ytf1VwVQ+4w7OcO/YUdP5ZzhxeAnP3mUIq/PCv99r//t//xHhd0099/PRE9sJ+QJ2IY9o3Y9sBP/czPi1EFoB2asXgqbX0OQR9m2mQvypiALbSWA8aVDicrFW6EbqoAa7EDvZFaezXw2PADHmE2CqimNIYPzuRqYefGEAvD1VDbGHh8PPfmILGh5QMNS3QN4V3C6VqyBZZo8q7KOKD4iFGYAzsHIoeKxY18rwAAG6yEOs9hXAPP4jRziOMp5hUjIyqzW/ZqC0rCgOIAeGhxKH4u4G04VIFNrPuVJcz9HIRoA3zLjnDwWqmZ8RoRiZU1SV6bGTczPavib4WiytLW+HUfCE5zcDcPqEB5++wFUtyf0F7mi/ObaDmMN44GvTwnfN8xyO08QAxlHbeFBVpqC65F3h2W6LmDoIeM2AmHXkAaeW70jdswIkwD6vgZBsqMLf3vtgU8F5iYNbRXf2rwDuP5wjww45JctI5p50Pv6fliRgxwNgqrM8cK5BFT4lXAD+tVI7Xz0/fFc29jPbmqZSUL3Fz3UE6ELWDOwyevufO4BmINdX52mPGcRPx+Cf8e8NW5H9aEHLZVLdagcIBO8768vtk4Jgzv/y8kuiysgdWE3zsiw6JpGKkvsqp+H3mqOGoMxtLg7ZgY5/vX+WyAdQz0F8Z5mPiVKZ3QZIOgsDNdTxj15w40W51Ttjp/6mjg2o6ecJ8kVDtgcRU3K9NfI56fzVDTRv3XucfvzMyN2jYekwLROEvWsk997u4trKl1nNZSQwWsdlBQH9Q5nTCVq2BOI0K6n3rvYb0QAeGIlydmwHh5f5LDDiAJUH32XKDYIAdG7KGYxDuueQnYOpRBf/o00TioNSOOlH2SZ2FtuY8dXaEonAkxpuYp7YOBg3Gts4HHJzfwMakbuuOh8gjtpMR5SNiv+vIThRyTJ3v92lXPA8LhyS88hePTas5hLg8FmGhH1XU5I+4KJD8XOEJVOCCJqKEDl6i5fvPl3YGY2tffeGP3sVjQb3/j63qmUwbGAEK4PMR/Eg3E3qvzQ2N14aLCjxWO77JrOErUqLwnDiPn5SNW5DWQs8cOsNkTEIzi14Qhk/sZFeHsV4wrObvUBo0fUHuhmWBAUGq5ErIbR2rOUPZEmLsoo/OhnCc++9QC5t4VMciMC0wn4lPMqQO13eJa+r41d48Ffpt32nX4fJ6RuYJYUQDr1d2tW7eST6v2tt+5Dn1xQQBw0avw3Az7GyG2hMGnT6JCXAeUwbI+byVk5vY4FHk/bc8cu+Bnoe8wC9jzWw+cSAq2iruEX2ODoEugeYp45EM5GS5deWl3UQ6La1evWJU36SU4QDQ3vKecU/8cyjmj2rQOsd7tfv3rX7eIGPdnDn/tJ/7A7u13vhpGdfKnP719104MgCrnNm0kgsDOGq03Si/9b3/nP9zjAq+G/euk9MB+Qp6Ukdi3Y+mBn/7Zvyp8gUGIEUVpEjyIYk510BAaZSaR0F9tzjA7yaMLk1qDiQOUUL2GohE6ykHj3KWlNEK8zT3oqoppgQjYEhvaw0rYaMs/h/j60IiK7oHDZGWcGgzEePU/wnXIhzSLK4OCg9msa8piEDZccMIfuF9VBGv0rUA13RPDMKCmhmsN8bInBroAmDG2ey3nGc3zbIFCje6CFe7T+oWV84+hDSiI+iPhtAYEBj700abswIxk7xVGcnLwyhDOs4QBSFkBjMYWN28fkktcwRyP0/RTjaV+HgOjwDZhW8kX5ZlgoxN6Nkq+MGwGf5vcKP1UA999rrHiMxhEZwdFAVDMqo5BhLEbI1ulKXAk+JmiTIuAi42zssoDWvjZAhozR8wwwKrpU2s+aDz1ZVP7GX5nYatRKn6GqrFZi7UEyAKQZgzS7x49G4SdI/1aRt4K1mZFhvnFgJ22z8f9PDBbFo0a5gDjywquei8G+9Jus894/KfN08YCBYzfliVyW4Zh417k8/Ecdm7w1XNP83lxHOX3qKH21bmG0WYASL/qM+3rMCXJu816XO+R0i8r8MTgjUE6ymNzSsagrvOK/FvtA6zyuV7zmV39xQ6iKvXCdo0q9Bj5Bq/j7AiAITxw6kWale69xikwn1/mzTg3tuvYk5M1YgdUQly5dvuAZ858TU58x76fwekXUDH/AD30P3sOTioTX/bQ+Wc7Y/QjrCHPQ5hkeHXeEocU73UoNXuuHRYJec4aylsKZmk3hrjbBdAeMbgY6aPOPXsaY0no79PPRrhO16OuNuD17qd3vG8DNlJ3U9e0+J3Uby0eo1qUM3Y8K4wXoPQRbOg4CVDqJYKlDgvn3Vq4S8ytyuFcgvWkRIuua0eB2vPosUIu1VeHR2K9EN/TfEGR9+yZnEMAN8YC1pKxNrg2mw27SaqCRAMFnFjfnBvPHz9TbuoruxuqiXlK4/a1r/3E7sMfvbv7xq/+M4coP9S1n8iR5lJRGiuuy153eOGizzr+RjSRFeDN7LEPhgntnuxoJJwc/Df5w846hRH3HoWThbk6jOhner/2AfQYGB9HW5hdReRHKrzsu4Bnz8E4aHAaGdABXHX2sV4I5YZd5n0Fhwb+sM4TOt/IIM6i9ewFRAZwp/QZQ61xgeEcESeejb4A3AL0AdgIGmE7WG3c5/gzOztYDwDVMKJE86yOu9Q9H4eGZjUpCClNp7lIFJH6nbJ2dvro707P0dwid7r7S+cg/UB7YLvt1FZ778KiswfY40494IRPn1Xd3zNnpcT78msGjnjxiCJDwNHOa0r2uSyS9mLbRADwh7t/9a1vGaj2THxVitFvvPW2Q7TpW5Sx7927L5ErHCcIKiX941DOA5w7sPN89v/8B//lHhcsJ8v+m5PQA/sJeRJGYd+GF3rgT/z5X3RwGpuwPdlSwgOYPpAXEEYVQ5IDhMPaQgMVtUA4Qh/wQVdRGA4mM3sxFuw51AHXg4Qb27vYEL0JOeUzOajiZbXl53CxMgGjIOvDtWUwAj45o8ui2AMtg4ZQn5QwITcqhzbvMWi10AIH5VqzlHaVKaux1HYvzN30WoGqD1uD7IQcbd9HPyZsd0opqC8wHspwbVmfRbhmPMrJ/0rIK15mG/0ah3w2hqvNalRRN20I28NYEOqc+/LPZi/AQ23JoS2DwyJTMeZbDqAG85a1KmvWz2EslT3aGr29Du+jDWHLaG8cD2DPgjWDmmlf+6cOhDOqq8gktLIpRpnuF8Y7gDNiKwEYGAz1whfUFKj2a9vI1xrfhJRux7h/61i+yNqFHfH8cCmZVaCoDocC3hW8Jby0SqMBCGsYsft95t5gsYgvbYB8SplEAMZ5XxO+yGcbgkfNXoNLOxOGfZ9wxI63pwmTUYZ4c5g9HhiwUDOEh24Y6u0aeDIhv4sjaMDQutZSE7ihgAX0dfa0PxNRsRUFC0MEDgtrHKN869Tx+E7uap/B+XazpgyuJlTWdVk3DhmP57D7meO+go3djpkH1MwbQDtsl8MyDVo9Bc3meuQG4JYV9lyFkSf1YRhDOx3Uj83RS/sDGPp9r1XAChCt6q+dgaMe6+gJM29xKhG54nU+6sFnReewxjCit6x6oiowwFcHWXMY4wzKs5h1otapQXWcD2eoYTmvPq/7Rfc9FiAl9NcA8+iyQ2DJ4wNcfvj+Bxa5MUDQDXBaOWRXziQcjLBHDu3UGgDM0O4HlKARk+k9w3nNAoFiBVkzAE6z88NUPiQyZ5SxaZfTEHAy6BkBpTgkYfMuWEAHllegReCOvvXzOfSTVA7l1Z7PuYEzDPXWs2J/DyTuxKH2SHmEhwIj1196effKm28qhPfc7vUvvrG79cEHu2/8i//bESFmRpUL2tInRAIYtJFDynjoP+s8AEbnlTm+Rld4T5zQ98Vpqveccy1VGNNc04q+pJw81/NT7mo5RyIShAgbs9xq795fV7XdMrREGh2KXYRxbVRG56IdGJybdnPw7ThDALVyInBPnFN2vOnvEXwKWOVT50iPESvdM+2KRIiYK5eU6/lQwNGiczi9zYASDvzEQNVOHPZT5j7pHPq5Ib44Imx/4JyTA4CIqUZTUJv9SMDOQN1OvjjAHonVpx8bYhxhMdaSSt4gkoUAnp8JZvmp54FTCsSkoipOKRn68uD8JZeWuSG1ZzOfmisHDjd+ppq/l1XHV7+TY+Ox+oMcWPD113/1Vw1UeW7654rCxd98+8uq/37ZNskD5VDfv3+suS2nynGEFlH5dZi7vVBJxfm//qe/tscFy4rZf3MSemA/IU/CKOzb8EIP/NGf+WsGqv6nDZm8DIDqfR3eHB548VPbDbAAqyGjg7wlwtYINTRzIs8rYWOEXHHAKawzYagxwDF0FqZBILYHb0BDhFycl8rhb+NSLAzhUgYJG4MRQ53QX9gqGQYW6wHQjgCEtSP0Sm1SGRe6ON7k5LMkV4vrmuXlfkvo3spCHhBeOswjhe0r4FFDmuuvjEOYOYcPxiIedmfqnvrniLrw4roLYNPPhILyhLlejKsa7eTRlcnFSA17PaGtACGNVTzpyWNt6Jbzjfkd1zKKD0iylMaARH5233Ff2sjXNnKMPP4Qoych0Abubj+ANw/E/9urb3Y27Un4VXL2Euqt0DId7g7hndBUT7VhXAuYDWxca6KHOMRfxFbKqgb0TUkeO0IC1hzSPAymwfkAjo7VdswaOtbflQXjWgHmNCHhcb6b+5dQcbpygPSASrNSAIQB/cmfUp9QnoZVNb/P6Gd8Dfzyg0PT3H63d2Wcw5byXBNOjKGsCztHd4BdQE7EgzCe/e65XudZ5xO3WBSkeQ5wHo4RnnVxGqxiXYwNQDWgtOVP8gzJo0toHONhh5TGrsJD7BX5HM6qOBwM8nhufyYMnseJPhhA4ZU+/ZNn2bC7w5Zm/mquEwLJZ70gAnr9rNMHbBsYwk4FIHwfY57PpNuzF+j7ls1AjTVgN/tRlVvdZj/zGk5cZ4wdGtOGAoCyyAXEZS+3Y1+gWkaYu7n+pYEoObwVVEqorBl+jHccEw5jD1AFKGY+pq889rpRWP18jrXT66dUSkJDYeUx0j139WzPvf9kn9iGMgPGEaBxPW0AjPYc1HWT27tTDp4Uf+V4NIuqcSeUFuOcPZrroQ/AfjsryffkLLiAMI/+AxzSnmMZ9RaZMbggx1Q5feQFqitQ5/X8nn1OnhU2Dz17QlwZV+YDzwuIffRYQHpCmJveALvJ/mgnm+Z9RAMVoUEoMfNE7To6e8GlSl7/ypd3pwWw3nrrK7s7H9/a/fN/+k92TwTOXTbLgnCtN0u/x4nIC8aPNnZPcv41YIf5PU6NOvzYH3LepgYo4arecnDszTh6jZ3CiVInalTgvdeS0+r3j6q92DrmBDmWEediX9F+BhM56y9rYA1nx1nF2ud3nC1de94D7WT0rHUby7rT/mvXru/uI5A1glLsATghMn+Uf6nvOXMQmPK+qXE6OkqodJ1XPUuJEOGZ+L3PmgGnndMW5tMPjVaqw479MW1SVJScE3Uu5nxExC/1cmFUYf4jFoXysNJu1D7m8WnN2QcK5QW0Hl2UmJL69KbUng/l+ADkH1i7YSewf3F3rLV3/frLcnI83t1RBAE70zd/4xsOLX8gR8AN5TYjKPWyWNWLAus4B7I3fra79bFCxp06hcYH4fg4lMXEi1nljP8n/+iv7nHBzLb9l5PRA/sJeTLGYd+KTQ/8yb/4K88JYTLLyUEjjyDheYA0GwfBNzYKkHAHPBzaQ4kigQCUPYwYp6nnyaHydOpmIjBRby63jPGC13kMD59IYSYBEC2gnlI0YSq5t8vb2BhD+TFGWDzwApXDXGDMyIwI+wDwBXjIQ+3jFnYAR/RpAIcMOIx9e+2r5BpD14bEhEsV8BA2SfhlWOAIUzS3KIzFiBoRkrzp1wo4tXyEjRg/R4xenosDlUOrAKQgNsqlKfLuHDe1wX2kAzMiMRzeCRu1MQjzqr5wCSHjnjBdi8FfgDRAskZJDXArOi8s94RSg3HpNOypAZYWovK1UsTewjiwgwaHAbaeFzRCH8RQ5m8YlWFRE+rFqwYxfc73GJMwqlaelcHJV9rEeFhB0t2fvE2DhU2eHgabxTYMFAP+lr6cn1cHAHV0J6dRlzQQmHbXkOsz1vg3Q8tzuwl5fjtCDLgC3MK4keMYIZoyJw3DXvpG74p6MUB1QriNjtbZA1vqfOBRqbX4kf4O40Qj/IzMD4PW3jvjVebP8376gUt77sz9ABnJBdfXTehv+4yvMHMBalknAV9xSMTwS3vL1POcFeYqQKvRvjgOHJ0hI9ssU8JVeQ9GYdsbIJ/ySNy/vRIwFja6AmoG2QIcXM9jQQt5OECM3hfxJCPPjBnP4OtiS0dYzQA729Dy3uRZ586fn09cF2C+gGrABsb2RBvUidX51mtsWX7GqOrfXgtdr4wzoDw9u8w1h0QOiDarqD3hrpREmUcY824jn5g9jJ5ICGjAGfsUa4g51QgAwJHzF5nb1M1my9F7m49r419XJbyXrjAY0fseiEVir72tWqS046FCc69du2HxJOpYEolzxiAS0KYc0cl39PqdvTkdq9IwMLD63X3lqJJLWnaNtIkI7emfnRIRlHuscF87I9nDtbcA1plrhMiTE3lWIjcwWS7TMqHnzLOG4RKWCeAHCBM6e3ZCfz/T/S4oxPP6jZu7L77zFeevvqww4E+Uo/pr/88/3T0VUDWTLCcmU6gRIw5KGLGix8Nktw+jOh0gWsGuhO5Wabvzj5BWzqk4haLmmzDbpwLd/NZ1Ub3Hsu+D4WEqAXcJxYa9zHlMhIxSA9g3rHS/qs1n/sVhxR5lIaJR9m8qR4F9IhKiLeEUDN0Edf/MaRYPrOdaTgZQ6HlM1AmRC3ofNdXpiwBJHI7jcNDIAtgKTrvO+IwdMgKD3mr0ylzMGvRc0hxkLTxyzuc4ivSMTT1haeMMhdmHaX8kUUfOEq+3AemXpNL8CEe62scco248TCcCkJeV73xNzOophY+bs7YdopSUR0931zQ3nj7Rvqj1xtnzG//yG96zKYFE2SUcOa+89vruqoD8mm/7mRSoEd8ihQNHAnncMM2c67DBp3b/x9/fA9WM9v51UnpgD1RPykjs27H0wB8XUL2vXIoLEsPgoCF851ieRg7zlb1BDF4hNDImEIMw08dBMWG2zZGywY5BpQMA4wDWsyBkm7+WkiVj5NqxTMH0iOHYANRXjCxe1L7zV+O7fO8D34Z7DuXI3wPoOFQTNogolEvb+KDFCMMg42/J+4k3fxW2cfidvZ0x/GqA19jv7yrsEANwDVuMgb2q5y51CHWPsnUNi+W+LYzO9zWGe5jSvjApAb/12sfgp3cGpG485L0O/VwPOWHbZUm2hnW9687/HbPYbIPZmKho1uCugV2vNQYmIWDcA49x8rAAX2E1nqnf24f0VZjY9GnbhgFqI8YCGxFRoT9ADC5JIsMUJtyhjc7TDYOXPNIYrRiiHaNM5gAvgNQWrK3gbNipTZi2AbjBb1RTw3YFhLaPq7AMFMBoazRAWcuG8Hn+OMRyQvLAQ6wRG4gDssZhYJYepmPAUMBUwFUcLTEOO+cIdezvGhrucWBiq10GiQaTMY63jKpXjdYQbFbfH1YcURf12oQQdy34kGIdz1pL23p0bUFr1Xcpj0EYbViRLfDvOu0Y0Gb6p+HUtkLVtrKM3DIOKY3zOE4KwDzCOJL0eVrj0ECDzrBWS+1dbxEpt+F+mbUSRrn9E6dC14wZugF7XPuJxwJEEPD2edDaddK50LZ1DjXEv6Hz/XvH0zee8Hs7XVxSZPJ5zUCuUScryI8Twg4MzX2AmfcfvZu1k77OUFUlNWsY5Xbl4c18ajgyBjhOQ3JF2SB5zgWA2YmSPYr1wM7mfY+wZOViwoB+JBBHWOdjDHyrvhIWPOqw+j0sbOcljwuQ4xrsaTglcbocjICQnU5iAGFVCY3kLAI4sH+fsVKqm6icV1i65EWT+8oDE1baOZPwzuOkCzjCIs9Upvu8RJLIHXwkMMQedlY/M2Zn1W9nNZW++OZbu5ff+NLujM65AwH5e2hVCXIAACAASURBVCpz8xtf/2e707rnfan9usQL586EE8d5w5yWQ07jV80Dj4Uh5rChrPfZ05l5HRfv0/oZhyVjV0duwBmOOoFz6o9Snm3U3ZnvOAweGYgTbk25FVSXA4AB7c5jtiNp47zzjI/zw2MpB7NvOu3pPlUhJeYgCsJE3ni+z/4WRwd7d0rJdD/iK2JBXDFCaHl2SvIsYBRl/gHwHRfajBPEIe9ES+g6zLvUmVVE09zf46TvmWuf3lYpPGqhaz/JWDzwc3D/rYO5e2H+NmcRTjt99IyBs/pX31+7dsUCkoBMaqESmutMYF9fYeWIZR1eGqAa1eZvKUf1qfqAdl8Um3pV+a1Xr173s7OWI7q2kxMGxd84/hH8uqwQ5uP7n5pRRajyf/k7//keF3j09q+T0gP7CXlSRmLfjqUH/vhf+JtiVKfAt9gJ6qFxYPA7ClJ/oDwdjDZUYM2wzIFhFmQMOtd5G4MgQCYFvDlgwwTGu5vDNt59Gy/yVPLzEwxzi9aMF5pcV+45ACIHdQ7+eFdj9NjAxUidkLZTp+SB1QFGe5CTP6V/BkqE0SqsFBB7SmDW6p4TonhKBnvzenqQR6iJPFG1bQA0zxEDKYq9PVRpU0Eg7QqgmtIWk2dXA3MrMGOj28BIh6g89Q63nFza5sEWBJm11fty/QCSGElhTzFBeG/7dQ0/C7PafsN8or7sAgz0h60h0Gu6lugwpQXqS+j29AP31agtId01qNs3BW4Gpe73LfOH6Rt2tcDMIJYQv8mN47B/5ryojGHYlpTLgeFuyYH2UdqZciNjf70QftsxKiAve9MyKPW6Y4StwC/MnscKhmmT27vNTc04zHhC2qkd29DfLaA2AOX9GNnjeCi7aSZ9rlWAZAeB+oV5t+1jr8d5b9RrGYuErReot29r+HZeJAc48wJH0Pa6NQhtag+AcY3gmecF9f4sbTMLmJDZAvK+l3aUOc9gA0BNeHpM2x7niA6Q6j3rRIjjig+tDLHfYztc9y2g9fiH+WY/oCtZNYuDxs+Z0P+8VtY97c4c9XONumoN7PZz2kaOKkbyuu47p8o8L59zI9K/cWQJ/M0aD5BaHW8GvSN+lDYmXzYOk4B7jH/2KDsFZu/AWchey7XSh2ofLLHvxx3DcpUtS0ikVFVlodvhyP6IS3EckHWEASbLtNEKA4Q7n/j9gCefC+NAAXQSNss1DRRcciR6A1wXkFoV9y3wvySGiRQS5mLHPU42wPVFtR7hHsSYcJDgcEGU566dPDCw1LCMgzLj5rNEQPpAAjneK6cHnNeNoBhrQ//Iuz0rEPwEh5iig85qsh2ojwndfPOdn9DND8RYS+lYCra/+y2p/uL89DOlTimvOoa8t49oT69P/wNUaQ+A0iq+2rNakza5ntkz+tV7skNXV/G3z5Sj+nwTnWHHh9pJGapDhVk/UG3XOGVGPEzXI9rJtZA99XDOJLSc6IMq5/aeFpKa89QOSp3bzCfKswBSM+GSzsCYJJw5ztlGFfG5IzGKhJMDFC36xHzX8/OeqrF7xXltJpWkbbbzFqc0ZyXvoeEzlry/e7Hnp+6LOvOxnBisA7vE/f4pg0bdUwvQpfwU92YPoG0un0Puq74XmWqwTVSSv9d/9CdhwW/IWYE5cUWAsjWaHwrZXrx8TXMA500cpN/+rW96bjO3mOs3b95UNNrRREdFvIma9A/uR5Pj1q1P7Fw5ooaqAxg+EylwtPvHf3sPVGej2385IT2wB6onZCD2zVh74E/8xf/mOYZOvP94oGEpqYUmL60OhgqEYCk4h5RDWjPZnnmMP703hxZS7hAcsKkSEFgYVYBjBHZ4xShMiKq9qwKTVmMcBqRefYcl6b0cGgUBNaL7ld9XXMZG3zMdCi6DEtVBqxhb2j4KjAAmABYHHkAVANxr8UwGaCPW41qYam+N6YbS4mEuaPZhyzEJ+yljrcYiz1lG1Ya9w4NzUK9MXAST+B2hagXCPE8P8f4u/Yb4Q0uwpNg7r7aP7y2EAUNTVniYZ4NEjHq9xyG1Bu+rEFSFM+yRh8nEwBgjqoZ+gadzj/MwCesdB0KAe0LCC05SLy+5f71e5wEDjkFBW2JEo2wJU5SD3aF9oxB5pLpzvC/PxXyI+mIZrYLxtjW/Xw1BzznIu2Es+VrHiucs88zOjoyH22rgRbz4ANdgJb+3RlpYuShSG7QZ3PtXZgrr3e84lnFz/UPdBwdNgWXaEIXqqjEvTMSEttaA82fGmWLjfIBBVTPL+BkMGkjG0HROJ4xbZm3CY1GynHnSdWbnhT7UeVLGp4BraVemoJ/BYlMzF7rOuW7b0ufbill5nsw+8HmgyjWW+9iJFabVAiszToDsjHnYa74v4Grf19GSUOBVGTqgdMCtvk+9yxzRlApxnzj6uDm6zIs8b50i27+5fZ8TbKJfyEPjOjGgU1bG4zj7QdcLJjXOkFwfZdiE7DoP1lNK698NAjShzq1x1z7L913vBcpW8GX+ci3Ge5gn1ja/rRoqcwJmlet2ffvZ9C7aWgcjF2oJLUAqZ8I9laThweIs5P2E3qKiqzraCocEIMFKAtSypyf0lDfjBIVFO+f5EgddQ+nZE3AoUC6NmYqY0kXlOLLdwZYigsXz8D1Kts6PZt/SXtOan6xb+o957Hqq6iML+4ygTnLsI2NP/iSFNQ+1/7zyhdd3r7zxlhhVSpEc7+5/enf37X/5z4nB1b6EuJkPo4DmxDJ7PAGqsHrsW/QB94FlxUFgcChAToi0lRVmrWWtZP523VnZeFhB9mlq1R4R6m3g5S3FocOIPXF9AP5DgXXv+wBms+0IRWXMYf4SHZOQef7OWc+YkVP5qcAUYcfb3OoAVsKCqeEacGtdiHFG2T6wU2h1PjK+ODLYww0e00G+Lsq83LN7gh+b8dV4MA+OH973XOC8TkqJxld7f/dnmNV7mk9PxIJfUjivRacoaYVjFzbd2hOZn4w7oep1IvIsnKeEQzPXCQlGUfm+xI1g7XEmPNS8tdiWxvCqQoBf1RwgD/zQQmhxHj0m0kyldw7OKQdbubecgd/5zncsJPay8lq5D4JSAFHuTX+zJxPV9fEnn1qI6b5Us3n2a1cu7i4eYms9NVD9+7+8r6OaXXX/Oik9sAeqJ2Uk9u1YeuCP/uxff86BwsHlfKfJh0Qkw+qTzgcS8NNBdaDN3YyqGS6Bq2EnonA7wMWiSgnRwwOfumGrEmyM3QAcPJ0c9hQUR9YewOoDjSPcBh33ikKvjXg8sjr8YUwCbghfi3eatp6nNAElCsg5VBuQrudwSp3WII2QHHhZK8M/YYNmViNx0hyT5IBFaKJGcI3xBXD5/SNsM4wL7Um4byTuDQTHwAb4NO/Hgi8YBgjCzD0a8uyyNBPemkM+QLUG5cKCzfV4j0sIAGImDLPgqX132kZL7tXyDS4sb0dD8qIMKseIXtlWmCsZuOTajLBJjXTfd8bGuUdj0NT4qve9QKRgEQcF18DAIEfauV6w3pvSKTDbGFV4+HkFQAbc0d57YlccmkU/Tf+5RqvDPMNWlalp/dVeh9/baNT7whIm3M5zibEaQzSs3ORzTpgqcwR2pKDV7JWNQS4SENiQ6oLU1UGB2IcDUhV2Sfhd8twKysI6dJzcWgPLhoYasrjtYaFou4XNYDpGZMgg3g80Ex5gZ7A6BqaBia6M0qYFWsK9WWhqns1M8zh5rPopUMTzlo2P8yOh4umHhtN6gS0CKFsnQuYJz5Rcb68pRwnkOfwMAxg7T/wZXbL95z7GSGZNzLVgjsw8su7I10bczSJLa79agM0sZgCT1wad4rWVoznjSJ5ARMC4cd7HPX3b3IdHtJBN3m8lUrXdCttzPYNU9jMztSiIrmHddkQhNOW1knn6dJ6JIfPvK3Llvky+7loCK842jHc/84Tsd717BmYxu33sQwAMA1nY5nHK+PuZ51yI1AePq51NUdVulAlttEidxpyaoveUIxswhMF9xXOY5YngzV3yWkcAjJECvGVPkgNA74cN5QXodX7phD6ndmaY2POcNbDXuuZ5ct39THEskt8HuFjG0lfL/meqW68jgMjsr95jtV5v3f5kHENycF64tHum6JqL5N6SX6s5Q3maV998e3fhquqBqgbmJ2KNv/fbvyaxpTjInLVrUAxwY67BHrJvRbQqe4j2H+8DrFqtcfUZqr4A9TgBVtG05lZ2/qdkW9aI8z71vLDTOCM8z/SfsI+Fq5LDizM3+8d2v+UC5zg3PYapm5x8y6w5+oO+bohuHax1BrI/taSblwYK2eOAtEOaXt44peokCBCERRaobzmryVcG1LmWrfYqxpwXP9/+9JbbHsYz6rgA1e4rdTjR4TmrUNji7CcSIOd6yz/Rb9Hb0FkFSzvnGECV99M+xuT+A7VPkWP04zOdQ8cSALsgEHxe5XVeUejvkb7/THsz4xxHjkJ/KcFzcEnh548MnD/+6CO3+9LlS7aPEpUVxzj9HvGonco6iQQQe08+9RPlHF+9eml3SUD1jPQycMD8vV/6j/a4YNbv/svJ6IH9hDwZ47BvxaYH/tCf+a+fx2uK4i5iKWET7kk0w+wOXn08o/JsBqjGe8km3tqBeHftlfUBgxJwjHvXlnOeXpjASvdz+JjB1a/Py2iB+bx3997ueGq9Ja8sIZQ2+CccyAYeh7DzYZRjorgdDrgaw0fnlFcjD3ONreQMxZiskecDDqNJbQ0DoaMLsIBRgOFtbz6HDWwQh/y6bCNIk85b2ZSAuxW4JvS07Uy4bkC2DWKMu2HSbIxzMKvf05bxhA9QquETI2FyAvXLLVitUmgPdm5eBd4tsDDDi/Ku75NyJQ0f5HnKlhkEDXBaWCAAhZ6x4Xw17BuivH0+l8gZWpFnDtsY8Ad4WLzdGln6k1dh3bNRqqzqM+Hl3AOvfAESho5fzkWOsc+rzLJZRHITDVjT9zaqhg2jLR1HAyXds2wRjEDBXMqF8LEACZwJZaFrpC3AjzFkjsHaOUw9OZRtX+ejQSgMctlwmGEzdwFE7dd87T+MzrVUUfu85W94Gwavn3tUPBcWceYaz9Kwes9dA1V5/WXUYQR3Pvf+7k+957zCCGtMF7Txt2UsZMwVBBSY9RplNu3EmVfmXQaiTBzAMvMUNmItIdO1PtgwQz6g0KBv1pgsSkdMMO881/Qel9MCtIe0yos5DaNq8JJfGhBOW7o+M45l4zdjMmVS3Fc4JSbf74VnYz4C+ACtzAWzbXE4eS4N+PS9cOzNZuK9xk2KQ4Sxbb+5z2gQAN45nQntZk+FDW+YPp+2k8qOwHU+8nscDsybOAgFQpyekBxVQ37qiDI3JWbGV4c8qu8ox7Ldqy4pPPLjjz+0kupDsapWmhXzSbsAAXcEXhNhoGgJwKfzAHGEMOcrmAWLn5x1npf2U57mxkvXd58oJxSgydihDPxEojecAOdRJ56BJDfSNVQNCgh1V2oJe5vBaAAc39NW5i7OF8Aoz//uj9/zV5xb98RwntG+cihAeIhjQ2ODYM4X3v7K7uDS5d27H3y4+0Tldz760e+YUUVvitq0rJ3V0aI/EU7Oepqzic2OMGOHasO4MtYWq2paS8qnxamIsFv25DrH8n2U1S9QUoc6oUQ9MG/Zy/yMHBR8XiJQegbYbF5co2ksFzzeAm46D1lX5ydsueG/BvoM/eyLMKKExjK3HZ5rlWmei/mcFBFKFMF4MzatF+u8Y/2N67388qsGqXHs5KBkfAgNvisGnmd7IBY37GvWOs5s9mnGBGeYI6Q8P08brPM3R3WNQ5V+OycBJN9f/YN4FvOgzx7F6/VsQFSpqvGINSGiRIj6oZR+L2mc7wqkanaauT8nW+SiavaS8nTWwF7iknrWh4RDC9heuHBZDpr7BvkfKkeb9uGsY07xPf0Q5y4RZVo7kwOLkwjH/727H6uPVAbnipSHP3uk/n6w+1//7s/vcUE30f3XE9ED+wl5IoZh34htD/yRP/tLz2Fk4CPY1GH7MEA45Am9rJFNaOuRPOcBSWLCJpTNDIj+Id2O55KyApS2gfnEICR8LWB1GIYxEGnDE3JU/T6xqoSxjdfWh44MPA5a18iUTcPhXYaPg4FC3LwaKutwSoWO7nQAcMBGzIDadnieU2Knxj8GPYa4mYbxMgc7RGTmYJgFK4PKkC4QbohUWMAApq3nN97d8ZzroG5IqI2/giYzl/nZBqUNOzz0MT5jUEbqvyxuPN75XGtP1hi2I8GfHSA76rf8vXmYLkPAfQ3+Ax7dRzI6ogyq/tfBv14TQzvGPHUPYUn6rL1PQdfCkOq6CfWtwZR8yYBYjOsova6MGTnKYasJu7KBBshTf8ACMDZhAiJyZZac+QHDAJAPxaFxRvkzjpKyCgZJ43ApS2fDf4Bi55knhjzbbRMTzX2tz9bW6lhgvNkJMICU3xcc1yEQUAFQDfQuYIzBtoadVnF2ATstNTTzifdz/zCDzrayRbl1PDgss6Gv7oqJPBhVbANgz2gY2oBut8PUapSvzagaKId5rMFsIAXgo8yIw9jUt3Im1fnS5wlbuIbGdp1sgVIdCWHDyToMSOoYNFw2jPAEJXN//tEPw0A1t7X35jruX80VQhwNVAj/0xswZs0WkYc2/d7456pxL2WH9P6yuet6K0DNPfI8rJlxWlhADEfcmv/duWeV9NkHaCuhifSf13vnF3NoVJiZT0SgNCw04DV7SK8ZoKtPUzIDR5LGDYaGPFc7/BCW8ZxJ+9xm50jm/US5MqeJAiAsGFaMPE4L/OgjHhWHi2YvYe8kzBVHI/ucazo7V1LA4tNPnL/ImcF58URr+KKAR0K/FVYp0ZjzR6jrAmoIB4bZSnyBHZR6hgcKg8QB6OuieKznu6jwfu5lh4P2gwsT+vsIh5quSz4rbUNJHociaqtZ2+pfgKr+O7D6bMaOfmlUA3scAOqe1IUzt+kL5RbKEQNYvCyQBKt6JJDy9k/+Aav+fu/3frS7L+B8671/LacIzqxE17AnxfvB3DJvnH1V68hOJDu/2FcQkUvkBSneRDsY9HOODWh3CTKLE6mEm8YTp2ucq/ndZ3IUEB5NiDPPipjVkcAVugnkV3IZz38D1IQ+O+XGe2rqT9tZ6PaRtxoBu5w3w9JPlMg28uFAZ6WdRjyLxapWZ2zCwQPAeRVw5qvCtMUwEiFlkClQ6DNAa9Gq/JxranvWWxy2Dx9JdMtVALLnMV/OUl3AzqtVoArHFG13H5s1JyKFfol4UQUEcTYWtBaUxx+kPFSBTpwm5LgeShzJ4dk4tJ6JBUZnQ/OA8N+rYtSPmBtaH3wmOcGa459FzdhA9dbHa01rs+xynk9aUJzcOL4Voi4bJ4rHz+TIubV78/VXNR4IhXGWP1GO6l/Z44IcTfvXCemB/YQ8IQOxb8baA3/4T/28bNWp5Sa3PnaNBS50OB8rTyfGO95h5WlcuewNOaBvcq1G/AGjxKVnNvmNOVhyiGBIWDUYZoFwKTzpDt+ypWTjAbVhAxv50XljxGs4W8KS5biJvH1YHcJRkxsKYEWo4L7r/AFaKK6e0KiqaJ7D66mDjIPnEWyEDjjCj830ESqlgw+al/IKqQGIIuZ4hnVgF5T6EHIEUkNGsQRS2oaDLP0zjI1tmsllHRAU73nKzwy54/dXkbOMifM01XeMgQVShh0MkIoBbXAEK+aDfVW89fUB4ZOXx7Vpr/sQA39j1DpcbYBzDJnk59hQMEM6IZDDXtZ5AdO5MF8YRA5/WkMpbXRbsALQFOORaz5UjlCdDskdCwhzTpONGsoJERZM2SPYUgFqCU7ZIJFnOgZ8wqrjXIDZyHy0GiQ9Ns+3glBHYXpu9fkDNPGWKwduhIjCyAa8ev4iEGKQm3DLgm/344Shti8DaAjzDmNkUDGMYgA41y3FF0DVGrVW7XT47FoHdgVQDXGLsyb36/pgbMhbBHDyLyxh24TB3Ha4PIte9DOqyqwxG4tiJQAD/IyD6LGYFY8VYWzjADHwHQP483OHuWeBIb3oU9cudvh1jNE4WvA2xUG0BbIVWAMpLeHABs8ZW17k2U1R1MXILuizMIv6HOO/1+XnzgePNYB8mLAKP3l/WUDsqjycObsZN9YQ3JjHftbcZmw7/7t+Unc6eexm9gdQZ66ujiznDs+a8XwmKgXHjZ1JCVHervEAWJxA2QNhNBHaIX+QAc+cDrDOHorRP4qt+qxz+BgDM0VaV3IoEgFT0MO1naahuQsgpM+fyQl0LMGeAu+HckAC1hDxcW1SOwyTX35Kz3woMHn7NjmCsIIJweZ9PN8576MRvzFAoz8JTVUfMR/Jn/UZQu1XxI0m5/AhCrZ67xWBOAA0lzGgZZ+i/XZQBZhZ/E7rwCVa2DPMnqasivNTcYaanaa/2JPPqXzOof6fqIXd7qLKk7z9k//G7uGzUxK/ub27++GPd+9/77cEQNKnPBevPhN9nRQPRI7q8MLhpjVmIT36mHJV6k/AMmkTRJaQyzqOt66lOixf2JvpL90D0N+auk7WndSZlqYyKB2wu83PTG4wzijKfSXKifO4TlZk3eqQzPXlbBRAw2nhuWlRsTh9aYdTABzSyvqM2n6ddUdSfeb35Jsy3n4v68slcGDYo0rNeZs9Qe9xiSFK/xxnH+weLCd01eBhU9kHo0Adx7QjFeQ4R6RrG7nh825SQ3j2B/e0RiyYxR4edV6cIC6T5igw9lP1kYAqP8OOv/TSzd21l25YZIt5T0oU7OiVK9fshH+o7++qSsLt23fsqPH5zFmJowznDqHNut9Dg2/OEHQfkp7y6NH93euv6tqaT4+f3PPa/e9/+b/Y4wKP7P51UnpgPyFPykjs27H0wB/72V98jtBDc0qeIdzgMi4JuUEQAM/gOYCCDpaoRiaEs8abPcsANxm75IYgRFEQUIM/B31yewpSACBmW8GqeKAtqBBWyiJNA5IKDpZwOH2GfEmzrDKSMAAJzTk8RBjioQ4HKQ4rXAtv9GkZEDG81F7Kvej+5KV8NobfGYrVY8BhrAA8dahzoCTsFG948pJgtcom0nmEa9pwxJA36xWDegtUG84FSLOxgQE5oVbOGdLPNa55r8Gkja2pgTegqSCdfqoHm/ebMSHE1OF1MQIXEMNhTigkjgEd1jFm0uYaMzYgMbL0u9acdJvHMWAgZVAdA5tXPd3bsQCwbdnjKDHGI25g6jIzMfJswMtA6HPz8wMBo7I5ePFjoCvPTCyLhwZQRr60DbeVseUeBQjHNmSSK+12Om/xRdCcvL84XRqOXpVmA1qPR5Q9+erQ5HEywKQwvr2+DUrP+7AGHZclemDAaoynKNHyXpwJHSOH3g2w8AwaBrCgJF+jb1ll3P6t18AQ9frwM69MnMeLeYmwDKCA9nK1AWieBzP/Hin0MqxqQv0AD6wv5gHgds1VjrFa8Nn+5V4Vd+o89nNtgBk/c13aYNC6vCi3YekgzwleYV8TYpn88jCTWLr0Iwb2Apb9R/NomV+EtxuojSgWz2VAmhzazLPkgLrdZrmyPyx9q7W9gGtuO23eAtUtWOcaFTQibHHL4hOyyHWZp+m3OH2e4FQYoOq1IKPWM9dANeuJebhdd4TkJ8wzKrTO4WZ+GqgmXLTMaxxNo949QNVrcIAqbJIjKOxIa6QD4b4Y2AE0jwRIUdnteN+7fdvz5L4cG7Q5Ij6654T+whxVzGbrpPCzmxU87ZqTzGiYuqeUSNErojspF1JGNP69sMCMWetFZyy7f0SQjQgZQo8dETBrgQOpgnPe79TeBzrncBAAGtlnPnsuVlX9cEmg5EBpI4dSev3iOz8pNeCzux/+4Ie75w/v7d797m8qbJZ9N+kqnjv6LGejwZCEgrwm5NhtbjSg7MxZlUrRGiJn8lCABkcjOgwVs0uKhAfb13lBfI+1Axi1Wu/TgDTmkJ8Jx0nmUPdJr+XZZxq5U7AYx5vOQp2DnKuJmkm+MA4pLzVPIC8v10r3etL13S7SA2CLndccB5lZb4sYJc8bFpQ9nX5mTuB0IzyYIxIFYuYlbT8nFh/w23JKVy9fFMt426HkrsHstsFRx77oM/as2QJhO3r0Tvq0+1D2YLHTarMdPQg1ytnC+LCuUOU9EjOKTUNYOkVo4ojXXHfEllSDNY9eff0LFtlqZQHaf/36S+oHsbiczRqbd9/98SJeSFsfs4eyT89+wVRmLZILzc5E9NKjx/d2V47kHDngN+TAnhZQ/Ut7XLA5Dfbf/v73wH5C/v6Pwb4Fn+uBn/ozP6/QX5gsAJ828DHkCPvi0MND/fixDAHUaHU44a3mUCR/LXlvHNwJVeWkQ1jiWAZBWUHXFDMgHUbCh2xAwVPnsPJ3Qpk4KWN0YcdySDm8Ta/Pe03xvl6Ql5L6orzfzKoOHoDl+fO0SYajwOZpGVFn5L1MwXflj4wKLd7YR+jSc0yRP6Rr0M6oI+qaI57hsCc9M4A3Cork4iQcOglwOboxphxaNc8IeDY4MdAj9EkH2YSsNnzQwEifXUN9hxXQL/HgYiiGYVoVhFMLc3JM7U3GoCHHlTC6DGw88jHkbHxM+HNr19Zh0MO9n6lRkE4JcMfos9T/GEVhJ9f6nr6FQWWM8y2jGsY7oANPOcysvc/6DGHbPJfD83RNDn+DvinrkvGmyLz+zmV8jYjWpCxNnCIF9dz/4Yhe1ZA0CTfAh69+hmFujQkxOIGADose8Y4BdjGMAoZsxAHWNiHsBQ/p3xXAt0/5DIXuGRfXwh3g4fUxuWoO+/XsCQuLMQQIKxO5XaaoIW8Zl/6tjI772M/X0iszD/ScBaoeZ72nRh9gjn8OmXOoGiqfmH4BeFYexrkx+dMFuB5XQKdB7YjvAB4w+wCIBd60Z0KKmUsOYB6QUTbJAjGEtMISGcCtff5EIZ6Zb/S/h8AvrmPxMXu3dM1xztTZVIfBUvM2foth2icvNIjdbTVY3eSR5x5rPrLvjcOLPcCsaOYVt+/z1JGTbQHnWMJaFA53qQAAIABJREFU3efj7Oi8bP72llnm8wCm5kM34oRnZK8LjgAgkIYQ5hywwSqFsXXe7UwK3APuT4Py1cGU3L6wjg4t1fsSHopgUZl6QoHjGMAxhwMD4Ip4kqNfvPY+s9opYwg4dJ9oPIhKoN1R2I0TkZeBkwEZa2p1FDGux2KmABGJoEjoaES54gCE7XKOoIAH+zN7AroI7i+rtmt/MmMX8Sw7kljP3o8E7Ai5dhpBBIDuKCwZtou+tDPhzEUBOK0DXefKZQETaRN88at/QDEXZ3c/+L0f7J4d39l9+HvftrNzmbPstzgTtV68dtROgzKYPDvRAqDOHRyF9XO+b0oGZZ7EKeK8S50LEdbTmlIXOVXDDo2kpWTPnjBvM9G5RkSw6pSMk8IREfTwRMLQp8n55ux6LHBEGH8WQ8Jk1c/2UozjxtECygdWVJJDsgGntAcVYc43h+xyLUJa45i5IFsAYHusMeHM6/6fPGAxn94gMzHpB26HQ9z7+5yplI07Vhg38/xQbKwjelTWhWslBanRKThGEh7u/nckBXn5M18auaK2O68+HpgJY8fJrtBctfVQgkk4aWzzKNeVazwmRFm8Ouf0WYHpN958w2kPR6qzWxY5jKoArRhSBLI+kZovLxhk74e6J2HpT6cMUXLOWXMXFEZ80Zof9x/cEaN6XT0O0GddfLb7+7/yl/e4YPau/ZeT0QP7CXkyxmHfik0P/LE/+/PPMQ4IBXNxb+e46HAUM4mBhGcQQMQ5AFDFYGfzbmhOjEkOtnhbnf/p9+cwi+CFDl+AgTycZWeS+wG446CQIMrkGCZ3Sga3LtcSOb1HDX6u688DVMcYNoBTviHhNBgszxF6cRjoZyM/n3Ail4Gw0AqGDk3OYQ2DvIi52PNsNIPJBGTxgYdhQeimDVT1h5kGPm1GKIYZH0noL4bwfK/+af1EG8c2xlajZc3zoS9j3AXArGrA/MyhXJDGvcIsBCDwivHScEmNpQ7UZwI5yVUFWMTAqWEdYzN5pb1embjk40bFt3lNLtfC8879LFhEGN8wsFyvbFLfk5yrhHViyN6T8cvPhxLm4voFfeA9vN+8+IzZGs0DCqMjbEE4ehj5WD5m6AywJuTUTMeMib4hz9ihcRg0do7oM1MPtPPJdX5lUSS3bBWiKctQBiVAPNczK67rJ+cwwKl9V9Beps7OChDzGMa8D4Oy4wS8Y+5tAXWUaYcNnHFBDbkg2+ybnTxh6BZ2Se/FWOr4eE0a0K9zw8G0mfSZBy+AtZTAsMAShqTafd5GfZwQK4MzAGwcFAbzBmiwgp2DYS79GTsgZm3wmeU9nrFTPgWgurKsVhsf1VlHKxSk8uwGxxoLTwN9hhDV9hMZgx7ohEUbNI+hHDXrlDRC6KprIGzSOqcS9bAyqgac0wCDkPbZhNl27BLhoM+6vetRT53mbSRG5i4RHS8yy2G6mk6xCjp5LjK2M9fLADstQg8HY8vL+xV9vYGs6YoB5zh+pgY065gcR0qh2GFoB9jkuo8YGNeldAhlV26LSXWEzER6dH9inyP8kTQKxhJACSt6nrrQui/g9a5E8uAA2ctxbuKAc16q9mf2QcJzeW7yfVs2h2tZZX5KzgDqyoRzRmW/CWCAzT1SvqGdoXpggALpA00feaD95oIAB87TJ3YYnVOZk0tu2/Ej3UOA8LTWzbXLAiV63xffAaie2n304Ue7x/du7T74vX9lvx1n3v371C3V/mTl80wLnqMAjdxUlpcFCa1RIDEy5gWAcYCknUH6XPUOGo3hOat/jnDRVzO2AnUAYDPPjM+sIwBVHYEL82+nxoDKmUcup8OaJwyblTyLoWHwhJozB2iLHQucV6KPGdMlpJnzvGk3Zqvr/Aiz3SigPEcE8ti7XygbxzrXte/LyXskoIjjGMGi+641qoia+3c8flbb9YTX+UCJIPV3naBOQ5lzAbBK2C/sJ99fUU4pf+O6jIcdHz4/1zQKGHuchgBO+u9Y6r2AVeqjPlA/nDl7aIAMsLxx86XdletX7JTnORiLfI7oI2lwiEW/o9JFy3hhD6j9nIWU9clZgjiZ1pd6/sqVq2aOZZDsbl5X5JdSqT/++H0B2HO7//Fv/cIeF8z+vf9yMnpgPyFPxjjsW7HpgT/5M7/gHFUfMPI8k2dBKA51455xSOIa1MFxn1pjA2oc/js1w2zwGugFfBlcIc4j0BFGNgXSbVZivGrjNmPD97Fs/Tkzt84ZjIgKBqnzoJCHH290D60eor2nJYkwUp7B0EraX4bSeUIAdTDgkQYA4VE1k6CLJ+zHd3FeSnO7HPo43mRKKLhUytMRlCI8bcor+PAfYyCGJ4Bk8s8GqNKeGCPJV7VqI4b2HPRbD33CQ1NypSJVDceLmulagzEm9cpcERLXfDYOfV/LLBEe59XwqfHc0DD6POHeAWEFX86rc1mdFG43o6NnCsCN4RMwCmgvqM7faxjUGeEwML3pnsRTYAgC8k4ZrHINlwvQtWukb8EnBsKBjCYMfbPazreKsJUdFi6PFHVUfmdRkwF4nlsLs8D8G7SisS6AqiOhoc0JeU6ObceWe7b/edaULUpbPO4Yh8OApH8cg7owwwUoC9Os8eg4FEAYKE2f1iBs3vLyN6mxthRLVC1XtqoACSGPLXBvyLHB4toDy/N1fp6fZ+w9H41qNqq0Lruh5ylQzVof8L8FY4SYwsSyDiYE0QBZ+wbsVpnHLWArUKzjhH2hayl5kim9UsdAAOiLJTb8O5iZAb++vvePiDFhHdeRZeOcC5o5mtzuMlT00YQCJwpioi10bYvhTJhuLjnh5cP+9nnjlFP4qveQibbgA87V3JY9mnlKY6YPHeKqOZ5xJSUgLGccJmHp2qYIKyU02jsvwNgOiebEz1x3b+b3bo/eR64c13MEiC5xoHw9ruL6rOPAqGo1StMY6Ldv3zKIRJn3GSU2dC7wnM5n1PqNuE32fYBqgXz2ekI/aW8cOzgQ7UAZB2KVtGln/k5uPIAqyuOpo006Rti85sVGyCcM99nzYrQQyNH5RLrGZ3JoWYhN+zGKsHQOLOo9sbceVb33+g2FceLkxDnL9ZUqcqg1dlXhnW//5L+pDjq3++TWR7tHEr/58fd/mx07fTb7y331heea2vlEkTTRFkgOOouNUHaeBZEs1xXX2cpem70j0TVdC1vHUx2x/ZvPKFjjiRZx85m7dgKxl0ZwDWelhdEchpt9AGczisZxbqr9BrkOiF/WIw4b9tmlzinnivYogGpDm90mOxmz5ywOGepp69rs8QXL3dNaz7tRNjlzpNDr0jTJ/fRep3YfwchqngHIXQ7Je4jqsko0CqBa3YameHR/xkVsh4/en3B/zT9dH6GvnOOTHsCa1X+0ifxbnCHYAo8kcoSzmSirZ5/BaIt1FUhl6b/6hdckqqS6qU7FybkG2DxzRqB18pyZTxVuslggQFmMKuOFoJijdGCG9c9h3lqCZ5RSdfno7O7mzYu7Tz7+QH1/dvcPf+W/2uOC2av2X05GD+wn5MkYh30rNj3wb/+7v/ycnI5HyPWLZST3xKGzCsu1WqVPd/L1AC6UOgBgZANv6KY94GPcEeaZn1M2gk2eg5D3xhDBKEmuzQMJKfTQZSdPNF+Mxr7MCsrLb2EQi22QD5OSIgU2q3E8irEyUg7Uvoti42BA8ebzInwZo+wAeXuMBzNpKPviNSb8Z9SJ9Swc1mfMWACOUosOoIqISUFmnznAaQREJgzNBtmEkDrnbEJACaXaso55X4w5NoiKRbigu4wDfkbaPwdvjNaKKWF8OicGoZ8xsCOKkVqFGHYxKhNO1rDhGM5hdGHSCzC5H2OGYWfwpxuGtYtxj60SVpN2IaQRBq8GSgFZjYTcG8MoAK/hjxheCCjh+PDvh522oT/ee8Qs+EOVo10XbwzagssYtwhyKETMoYWZP2YEB2D1vTDrFlPCsKkRg+G1MG4oyK7MX/N4C9JaZqmGeA1qA9OZrgXBBdMWA8KYHOBSo5R2Ov9M41YwugVPNlT1njD4gAxdBLbMrHHav81F8zrU+xlv2ttQ94JqgEbrzObzAeR2RiASNgCT3wXsrWM6ac0L2FoYoHlvQRnP2vWQkLxVpbh95rlSEDig3vd0fvswsMw5ctQVCUD7F6ZxmHT3HQBy5jvOhTDFgK0yqgNYvV6q9ryCxzoLOje4no173YO0hgIiPxus2cJcNzc2ob8di7Jg/Mw85HN9Hksxsf61d1DX2Q4C7WPsQ64DbVEw/V37asY3jJxZTz9Sck9h69zGcZbQD2Xl+F1DJRvy3j5PFEkcOkcq2ZJUhIRpsh8Tds+13SewYvgmNAGIYoAFQikX4aJjgbNHD+4NQIpDwgyo2n5BuX8FO+wL5Otxv+4V3af9OwvOoDCesQWkdJyzdjPPvUeRT6u5GtY1OfzshakNC8BR/uela3Y8kueOU+upHC3kF7LwEIJyP+jRKEnCnvrYe7vyBtWnl8SSmQlTSOY5PfMX3nxr99bX/qDY7jO72wKqdz5+d/fRu983SPa5xPgStaB2kRNfUGjgpfMRwR7OGMYtjthEkRD5gz4CGgwwhQ1n7f7V3O06CLvP+VzzeGVPWwFeHAMVlLugkOVHEiI8J+BD3wXUxUnpvVBtOdjsNwBlzrQLcjTQpwDC7t04hREQ+lTh3Yii9blJDVrywIlwUYmgzIFzFl10zq/uXeckz1BmlmszV+4oxJdImoLgJ5T90VVpw4Pju46asW2hM6nROazFspoJA0/or9e7I37iUG2foZAM6959tU4ynukcaUua84yV2Vjn/rIGNWYCqqdk/5zWPxjVGyojY4AqFWPed1mK0AdyiriUnjU4GI8zno+XdW0E6di3bv2/7L3rj+V7Wt3361tVdXVX9e10nz63mXPODIbBGDuJ8k/kTaKEKETGNjYE5GCH4Ajb2AZHWMEkBtvEkZ0XDrkgoSh5mzeJJXzhYoRF5ESOFQmTkWGYOTPn0veq6mtlfdZ61t675x9wvdh7aKrOrr1/v+/ve33Ws9bzPJ98ascg6gEryGRruD4wWFiO8xuHe8uN61IayAly5YrqqP71bTIlD972dWZ6YAtUz8xQbBvSHvjBv/i3Tx9JxgI7ZUNJB9vlfSQ1AWTHytB6fEyspoxm13DDmIuMDCPOyXw4RLWp27C2LCtJQGKMpy4fjC3GhWvdheywhMqyUr2PMW0/OUYjAGRYCIykZNcNk5GDM4CpL+zJ1BnFocl99HmkujLwkXY1aZPjbDFydWiSjY8DDQ87QPVEB1wY1hRxd1007FSlkDegsDQtbGUZuoIFAxCH7vFgqQlZFiEyOxjXPAMW7hr8ROqLNCvPl9gkA1L9flkxOfQLRkm85IkB4++80gcx6tLPqeGJURxjL/2P06DyXwaNAz8gBQlzLuZr4G93zFmMMv7SZD0xtkdCvGGIh5lcM5Xp68Srck0Mu4Aw3Zm+198cezTPBXPkGC3aP8m0GHvHpDnGDpAFME7R9nVZIJIy4alOMikAQr3+tAd2paA1LIDGZYzNTWCeZ2VI7XrXK4C6fcpzBNiEiUhNvqmRyndmPhasc4W2wxc065FnKRgNyKVD9NnJjutb2OmwZl3DmOHAAaAEhPXvNVzTpjCujvsCVDF2gLZhorPGYrRuMlcr4Ot1M4vSXZH42QLrzfvyfG1DAV9A0QboxkBnHrEuMvBeuymNk3jVsqUBienbzZelm94PJhbPAG59hDb+0iB1QCNshiV/6Vo/kx0fnp/r/q+josYs9ylQdQKicViUvWqMPeMeJ0QcDY61140qSXf/qg2sNWfQ1dg6vp3YYX2uQN6OMU+6lL1h3zk/MdhZ24lZNkE369D9p382xHXtxPRnzjRanucmPJU5RX/amcccs1ojZa/MUFqWmvV05PIzAoMCOWY4YbJlUKNIeCRp5r3PPsv+KAD4atZy27IrY99hI3pe2FT6mPuQ4dfOkonNr2MOsEtNUxI01SG3UkgMY5kY7bUMnDYH/EQ5wjQxc+mxEAhTLGhAh0APahjnIyDTONlpCTlJeAZz5Jn2F1hggOoOJa0YLz3XoZLwvVDb7rz1zvLhl/6QJMLL8uDeJ8uT+6qj+tXfiZNB1/VezRzDSYJ3RW/w3E46RAy+z7jElnqsAd7s90YpkyBoQl3oEyuDiOf1M2c43dZxSLGf80ww0U221Osy8AH4KW0G6Ezm7SQ7Sr6GlKsxgNQz8Bw4Wgm54X7WN9EOzgKUNPrdic28X9cRnWdnrEmwlvWaeuI4NeswYi/mxZm6r/OF7xweHvo89J6hfwA+18c1GxvH1qEcwszT+/dV9ug5VQZYtymVV6DdMjMAXANv9lPaalsi5+ZznLGTaMxl6TbOiiRFiqTZKpFhv8mNgRRZKThcruiFkiVdvHR5OZCU+O47b9uJ52fS+CL9ZZ4R1oQTjjwSOErsFNBnkJzz+5HAOHs763NPTpuXStREngdUXbfeuK4yS6wzxoceebn8ws9tkylt7vvb3//V98AWqP6rH4NtC76pB/7kj/+3p/c+u2dGNQYvTFcOPwywJ/LUPj3Rxk9adx9UMZ4r4+JyleWUqYHFtFEHW8NhqAMSL2YPVhfCJi51pJw5AOL1D1tE2QU8q5QikIHg5CADBP1zMk4anHCvQW5msARSkNHh3ZbBAnBDxmzAYdYmnm4OHBuc+h2wbYmU2kosKdiNg454VxIecPtICsfQnrhQjJOCtEp/ebYC1TwPiUsiZzNwmvqJtCeGHVLrKcsDoB2AzmdbFw+JEQYSrHZkTa/HsyUjZsBcDunI5HZcumKd7TXjFhazBgySy/X45TpkxeTwx8gqWMlnEmtaJgdPftmSTeO/AKaMamWXYZ6SAdHMnUEYxna2xhWzZrBWwB0QH2CQyVtQA2jHiLbxtjFHzNwMMOn8NHAesFC2ySAQcI5hiAU8IIE2JmNoDDleNiQtn9uYh7zfJCYD9ArwNsFdjMKwvfxbAWrj36lr63ZU+haQXRBaB0cZqgLO9rnXFaAHEMJz+LuaK1PntMZdjbrWadwExXwPw5X2AzoTj5mESb7PoCLma/B5ZKdO7uM56Y5JF+r/YczFkZLQAAw3G9J8zxgriaVqsNc473xbs96DxnwlbhFAzJp3vyCB9PthVHll5PzpccYkjrmAaROgtg/aN+7LkfXW2dYkNly1YDPJfwoW1hmLmyTJUnWel/2AOFr9HoCXOPP4h2gpyZcol7F+TgNV99f6Pe6b9Z99eRU3DrtocB31AYoY9hgnC2MNjUy9LG8W0XmBP2LEAaqwSiQWYgmlbqZLiik2FZb0U8Vqtr9OxKhmzElqhmoj1yA6pHPMsf76DGt87Xyb/cTOKb4f59Wmc6JJlZJIiNhMex88buwzceIBiNnLU3bFe4f210sCFzDDtPsFMdZyLhJ64kzPelyY7KuqAU7SHOYLzDIaBDLZkyX+iUApfOGdt95bvvSd/+byUuP15PG95eHHX10++/rX3AYS+5HcjTEti2inrO7BXopCZJPpt9OJ5nHWwODp/ATcksDHzjnmj/5eBQnfJSEcL/rGSXwIt0GpMzJb3jcbq+/yefa/xM5rX6c28cSoJlyBtRcnJets16V1cNykvAxsJuCWF3so4NHrY+UUxjGmeSK5eNdO1Q1m79WnHV9+uk8E9lEdUYeVe/DejgAg7SNOGOa2sdnMH66P44K5+kyy2aeSYFvJo2FqHgyujXOSREoAY68a2wia43Oe8x6OZu7LHppqBS98jYB2tYMYVZ19MJ3M/5zbJHKkD1UXXVmLrx7cslwX0Hoo6e+hyvElFwftUXIsVGEaR8rTROYeebyzuetZjrQ+jsWsst6z3jRfVHvVNoyucfetNzRO2lufPZH890Cff7T8z397K/31oG5fZ6YHtkD1zAzFtiHtge/7c//16dGTY8m8Him4f0915RSHoSQaPiDtSafmnTZ8WQUUvS57ksQJKcCd9yaJiI35gAfeh73jgA0TxunNYavYVVhETGMX3QY4Jp6VDZ3vUmAd7ywxcylunsMvHt2ykgUUMWA5iDkwLgmgklgGRhWwy2FtCZwN78gSbdJSEoK2DyPsbICUUhkAg/fXUMaH/WAh2CaMRbW5MisaTTyoWcopsVCjJYwqiVwqr4vxFeY0xd8r1axBwHUjPY3RZsPDcTVJ9V+2z1Le9KqfYxUnOwbeRcVdYSivQKQZSp6czKAyRp04CyY2Bn4lzcTtcO8kWZnYy/l7Y45rTPn7I9d1G8bbXcPVzI4MvIIuDOwLGOYGfvQZqHCdHEi+crcXuR8OE8umDMQpCxCw4XlAwpJhCGk7bobNe06xj9cM4sZ5lo0z0MDIVxudfGeAziZjaKA6AMyOHH1n9bw0aNBzyMLhRPx2tnv/xCFiUBNwZRDLKMxzM2d5eW5L8lpwvPo+v2jcyzDYmAPocx2vPQotJNZwMwFU2rNOALS+7kZG49kIChrcJyMz7h5RQBbjbt3W1f3V+0govaR8zzCCLgOyEXtqFrjM/fQ1ZS/6DP2++2jmdkquZM14/M5NVlri8gCt0+8GuOOvKkDxvB9HRufGZvvdrcOeOwPxMFn1e7m9HpOyxRlTszntB7Pl6RMb8PpsHTm+Piyb57H2sdWY4blInLf9CozeqB/sIGJeD8Ec1jbrluu2vd0L+ZudXuxzgA1Cg4mZM3DN31aAen5PnWCxqOyJ9I/HlblKX8vBp70JUIoRfu/Tzxzf6TVjqX92HPY5AB9zkcQ2BvjsKQIcBs5qL2AEUMn7zdYbGW32iT5P+87XmuRrjYdn7N9446YlyAAP9oP9/dS2ZFpwNrwQ+sGp5vAA3fdEISXE2uJg6H5heakAA07EywIdVwR8qH36nPATsa9q7PLGnXeXb/n2f2256Oyzj5cH3/i95eOPvmolBqC9azpOg8x3QmToD2IXmRPsdbSZ883rWf2UbLWJS71IyESBqq5bx0fnos9Ffd/nFXNHjgfig19bg+M863f4yf7C2q/jx/WpO19ol51NcXQ42Q+x0zO3WqPU18GpDBiHged/G/Ovsae0hZh4PrfZrjCvKf3Dc1nmrFhQMuNSg535REKlnDMbWcM17tRAh82nnzmP+G7PjO5NPF/Og8yvZ6N8CEiuFPmC50qAIo6A7Ilus2JQXSd2cmrY8WEHhNqpObSzI/uGUBiB1TffectjQNsd36rESE8pMQcTLyfJkep5I0t3e9V+yvpxRj2jBr3DUJiPuq5YWtYPz/zG7evqc7ItP13u3rmh+fJq+fmf+fEtLvBK2r7OSg9sJ+RZGYltO1Y9QIwqG+kTFXO/hOGkQ0zHp+NiOKSQrZwq2QAH7O6u4jbNUmYqIw+OJCsZI31oWYpaiRzxMWFgwtCSmp6YHeKiYOxggTgY5I30YZz4Smx7jJkr8sJiuHDYjGpw2h25Jp8z4MNQHsMXo+KSZXRiZcl6SAZjXYMDB6kxcrTUOPOx7HI8Bk/2JiPXm3Iqeg+G0hI+p7uPrBZDCKMAQMHzciD7QCUzKwY28uGJwcWAMfvJwT1ypGT8nVIEOtgAqmWRNo1QAEa8wIlh6/MlHidAIwZqYmwrPa6hQltt8EyB9YJVgzKMSD1njVmXubEDICn/HaiGs2EAc4FxDNGwIQY9Y3DWYKohnvi3yJ/LlNTLT99Q9D1M+IAzDL2RdZ1jThgQhlHFCIBRceZPKFGe3g8XWXLvXelvWUeUATWiCi4DCNdlOwwAYLvdhzgZYtjyMuOHjHrY6zCnYTTynEil/daA0bRt+Gs/e4FtDS4zlhNPbHBmsB55q8tqjAGG06NzYrVQh3ntPOg4dDwdxjpAfvPeTrQyAIlrleXfBLlu94DB/vR9AKyw05tg55uM5IBuzRtAnllh5mfWp59/4mF539ce5jufG1mkqbG8DK1pr+uqrhNHNVMpz0OSM0uxcU7h6Oi9vHGsGXJ2ozhD1vHLvc9m/67m84znKfvNfK9OtMylMCUGP5Nft31jSaj+/pznnL4o6A8DxLwp4I2SgBrObhpOviby0n1TcmPmk/67YH011sMk0Qtmzrw5cn8eHwdTWLO1syxrigQvWZfMe7FsYtQYhUhpmXMAWCkzMOAV3/nRR19T6ZDjKZel+tiPyP5LyETKvVDqg2FkXyXmtM/5Umxm1u8oQQRWnPyJvdnOi/X8rpSf77p81Yx/QRfXJ16d/uvadsyn1qMdN2rIicJTzjesRNd2zKUwK+oY9l7WLM/EvkmW72uSdqJCYd3tXhKQuP+J41vvvPn+8i3f8a8vlxWPeHR0f/n0o99Zvv7V37PzFtBdBxEyzsaZxqmAm4zESuoHWN1x3NWpSgIhJyyEvUOmrLCTZlv3/q6HPPZZmvluhpSzSCwh4SeOi+VsoVOZGeMY6V5FvxEmQh81rKOhFycCVN5n2fM1L5wR33sTzobIfQtUfX45EVQchM6sj6Ma55LPGzLnC+BbSj4hPvrd+6rGgTOc82xPY5x9e09jc2J57Z5yJqBAOrZ0PfkGmoX+ldbb1avkjTgWI3lkUI9Mtw6fqI8yP+wAx5mjf+TD2AwYyOez1k5ReuConlwPxKg2sSEd0v3J65yzRMzntetvaL5Ixq05cvvuW8vtO7dnR2LO3HD7YeRxihzruVhH9BPXcL1ZOXLs4NV4wS5fPbim6ybJGM75GzcONJcou/NoefvtN/S5p8sv/q2/ssUFq91/+8tZ6IHthDwLo7Btw2s98P0/+jdO799/oM0TOW4kSS7Krg2XMgMnJ4kn4X0OqRSRj+SWwwIPcL3WGNt4WmHqzmMgyNu8K6DnQ9eHog4BG3GpEepachzUNpbinW2GQyeAmMRJjWqrdM4sH4BzMi6uQSr2kOJOLIENuxA2LrX9kH5hYOEJPSfP6a5jaZRMw8lmeH4ZNDJKYGHMmoyUjlMt8ajxXDtWClnzGA4+IMnMShEAg3LYLw6kgPdKRjlse/iaYeNyFgaAAAAgAElEQVQbw8yGYQ1LFFBZqXSMBMBk2LJIllp+A4PBcrv5PoAcj3Lb1r4367p6LowKvMONfaXfIsU1mBAIc2IjxkT9lzHn7zm3GZeCobJhzIV4sQsuZZhgQKmP+UyTYmAskuiJw5tXJGqL23xkWV9qC8IgO9mTATQp/9dxpmZtHU+HEyI1WJMFci2dxlAp4DWYVLsja4x33cyNsKelzo4pDuA0fgJFEKdnLzysF9LRJLPK3A+wC74qQO32vi7HkjlUZjWy+maktEEeqGtDz5Jt6kAO+C6QzNqKkd7alI2Z495xliT5EjGpke7GqK2EtaDMbR4nRY3FGtUdC6sCDHJaimhdD5c17VjfeS4MXR4vLE1iY3HUxBDMsxmcwITg4GB+8NwYmQasfD7yuwC31PdMohJ7WtxDlBWq+kAWqFnVMocQFJvsYo39FTgf4BdGO+PWpFltm50Vw+A+Z9+bdZH5kOQ0dmR5fgO+E3Pr8Ds7WzQfSZaDFH3YaPYvntBZgLnvxCIDOkhm5PmHA8DzmD7D8RNWl4YGrIap5TPeA3QNwhGshODarBM7FPPPTkPLRF/PKgs4KWj13sL+K3mjGUjAtYCTHV3aM9k3D65eWT779OPlK7/7u/EcYIiLKUryNAAZGWWvOhQE8ojVZ+BCsihYfbUxSW9YZ4lj7B6dDOYBVHx5M/GXDX47JvWcrsuac4fvO5ZzwLdZNW9GzHeyvWp8dN19Jad5/PhB5s8wxJGm11mDA0znmxjZC06ec6qyNHvL0YP7xvo3br+1fNsf+jeW/cOry2ff+Gj55Gu/u9z7+BvLgc5DngPHrLN8u4TP+SR28loQ2NO4dv+JZDuOo/hjsgbMxKLGcRKqsNphCSv5HcedVUkpNwWjCvBhXKkz6th+4lK9n01eCfZk17TVZ1zWK3McsPfgwQOf4+fZI3Uec6Y5vtbOgpEmq49gFjmDYOXpe/ZU5h2ZohtHzCbKOODgQE7NiVfGlaSHjAYhNz6n2D9ZzbrH1SuHs6aZStkbLH2eswK7wAottQ8Fgs/YKTXFHGhSJrLpZs+ILJlESN6qAad2JOgcHomz48L1SfqWs4xznb3pssYyyq06VnQ/HEb6+I6k7NTQXc7tKOvvneXtd98diX1ib20bcHcN7GM59mHLozpTMkqBTtdd54yXesI5Fc4n98aRSuEwPlepJKDMv6evjpbPfe5Nx63+ws/95BYXeLZvX2elB7YT8qyMxLYdqx74Iz/8V11H9fkzgQnHQCnZDoWuLZFBEaWYj8koWM+mjQ79MZ74sEIGcjo88Kg6RTwgQ9s6iS3MuWAA6+OkgIfRJHU/MiFSyocUAQyG+ajxbEmdpa7JJJxkGhxSASYFAXzHsTrzN6RrZoX1OYBGs3g2CQfM7hBG9o6m3AG3IMskhhsHTlhPPNoxQEZmOUwQQJVXWTOMl5becYIRg+H0TZM7BFTkGfkDPROWYDKFWv7XRD4x5sv2mAXRvWvg1GgzUDXbG0bUiT2GIY4XPJkgDQ7oFRt7SJxl/GAMTWxVwY3bqPGxsWGDIgaw2RIMITIvKuthGY/2AdfHwAGwBtQPQ2vQEkO6LGvGayS8ZofCVJ446UTiCdcyNhmultHRmbCOI3Wc6zM/eQaX2Jjx4BmpAxm2b8Agzg393UBh7ul+n1hUDLMwQmHEInlOtlY/P5505MGedwHjrklqkDmgJQO7Amm9j+cpHx0Zrhlhpttk86x01PF7PM/0nycPRucGc13AxJzu2GVt6LMb5W/c1wDYMcgy5couTrz0zMVNJofPlWlvTHKBpeuuzlyiPwKKw4ya3fQSWmdI9Tg7C3iSg/m6QT52NLgmpvqXxGbIIQPIkHKm7I/7zOCN78ihQL/hwFGc1wU8DwwoewlMxzganKSKj+OcmPWWJGNJ7ORDeLXcqwzwh/FC+U8Xpp/MXPHMGw6Q9idNomaq1w3XdlIbFvuM/4AFWB2XyvG+wRRmz0xMPN8BISJffSlVSpPw+OMMJ+jR65FyU+m3MNfp69W9DTgm9AJFikMvEm6QklUBwHUKkRPgkpyO4BXk/QbEQvzUgMSQRpHyycdfTwZTgD4qAq3BFy9U/kOZZ5wd1UoYyWgF+h4/eiDWLAmPngvMAWjW4QB1NjU5Fkl9Rg4s1onnY0yYG836nX0ryZ68T4yknXE2g6m5gTTV7Jb6LQrQhAdQoowxIvMvQNJ7wThKk0lZ7J2A00WFszC8Oxe0ZzIr1bybb72tZErfsewf7C/f+NpXlk/Fph49frg6AwCrzwRCnE8Bh5XaaQcM6opxgtASMgw7JAZFEmEbE7bicxNnlKcuzoPIsuN8zN6/2ofNeKrkEXuEmcQ4qzwe3nYmgd44qcqg4pC1g1d9xFlMzU/G5bL7QMweZ8PUmGY+4TBkjaZGqcCu7knf2oWEE8VTN+1ireIQDchVn+lxOhaAVgA1IUP87alif+3k816m76kPYFibMA9Hxo7mYMYTGfm+l2ASC0YhsM61QJWBScimfn+hjMPIby9KjosdQfb4zreUtgLAJytv1y7j4Wz5uge/AzpX/an+Zw/ymKie6ukF1YG9cn15/8MveGlQqZmsySllwwir5NojqdCkNsCBTHwvbab2PCNLnCp4GUnxruwdnP2ue6y/Hhwq07ISKd1581Bz7vnyP/7NLaPqzWz7OjM9sAWqZ2Yotg1pD/z7P/iXT+2N5fTT4e0kBDqwXBxeH3JcCTXDJslCD0Q2/AKjpxN/48ME4xfgQCF0bdY29PVZG5MT/xH2K9lafR1kwIAAPN/+vayiDnAboDn8ytJYloqxiwzR3yGJCIeiDnYy8+K11hebMRFwgjQq5SEiKYS5MQ7ggLVBn6hG274GKtRj3U0iJd87cUmA4BjcA/7UBowDAPfYoiswWNaxyYocv4U3fQ5+ZKWWDqqtm6AyfRz5a41trh0gBYuSJDUr4wYjfuSZlc81RqnvY/i7Jq0BVjIwktCqQNiSKnWIDawVk6PD2YZHDncMUNeldP9QImIyidqISJInx76OhK9lBeIYIFNi2BW+G6MlsZYr4Kj7UIi9MuGA5ReO76OdMEl78lSXCcPEhZ2x0T6goewJQLXGvH8B2MASbCQY8tszrzpW6efMg4CS/mxpEn/LgLoODr7DPC4ALXvU6ztbrcHRurxM/iuMCAZl2TrPlTEOm616dZ0B2DW+mn21DhuTcgZnSawVFnkte63DAuNq9R2AwvRBmbmCgZZPCVDFmA+IL1tZgMvjpTZm7t+XQavmHMAkYQIxxuPAiZTQ6gacQy5/lYyaXN+xy71eLHsn6TFQVb9dkES1QM37CE4VWMyZi3w36yWSTZwB9EcUEYNU9Zk633iHfYjGFaimnNOM/+w1vidSSNbBOHD4UDKcJ5GR+5zP0f9wNOoH9iLHshmQKVEO4M8PGIbzFIbPoCXPnhbqb95nk53bThUAvNiqsrwoD3AKpk+TrXft7AJEr/c072dmsnRdM+Yx/lGXoE4BVOxf2TEYe6D6qY8ePPRaBtyQJAemCGcmjKDdbMi6USOo/6ldzYx+MaU4HP+nMaeGcjO40ndRUsRB0ORmnU/d93leEjXxYs8gVwDSUc4i9gbPHe+BSLDpe9QXhKJQIiSOKFjkzSyxddDZoabYQYAqctP9PTHUUnPAsF6786aA6u9fDq4fLp9+46vLV/7Fb4nhIykTsbaRyD5VkinawFkCcHnsWp+T/0D3tVNU/00bTtxWykxFgeL9jpFlDKwc6D5KPGlKyhQ80V7Oi11AJWecSzYl3pJ8Eeyz9COAr4x1ysaRAIkkQukHXsz9vQG5z5SwyNmQJ4a2QDkMPlcM+0xmZDuINE/a5wmPQXIdAGinoj7i7M9OnhVmPeVvCJ0JaCbUoyXVWOe0k/NnV2cyL6S+vAdYZa8/kuzcTm7vi60xTgIxEiWpv6VeijMHJy0sb4CqzzCDaKS5kiHr3Gmd18wZaqWSkTvlmdxvOKXsCFMCrSeSSatUzb6SKl2UYuDu2+/6ec/pua5dkZpMz5EEkJJqy3n/SGA1PijONqTAsVueKPPvFTlK+Dy2EXP+8uWrVhBcu3FFDD3sP06wF2JU/4stLlidGNtfzkIPbCfkWRiFbRte64E/9sM/hUmlzZVYi3hQkf5yAiEFQuLywkl8yJgok0pGyro+Zg5ae2+HucP7bompZbcmKSzJCbvFwZIi20+fRtpmjgr2gcOYu/oABHxgnAaoktmxxvRKKoskSvctMMH446CADbDEE5BsNoEssxya/D0GOm0wQHWGXkmvhpWroc4zIWGOBCnPhuFjr62NhhjbGA9NYsHBX5lZZVNlbnw3yOFhNQpUuU/jjFbMl+W5AkLDshaUFKzbgw1AnCQ1XBuQkGfDsIuBwgHdxBONMaIkA+85PhXA4X6PIV6PNIYvnn4bdpbcJTuxzWaAgA39sL6b8tGUHaqBPWzPgAKMkxoHGFYGwzMWfW6uxzPzPkxI+4W+P5Fx2LhnErVgTmG4F2RbyjUleQp8HbNpgBUnB572SmGDGtdgZROsMifLnvv6M272yBtoZfwzb7E98t8GOYjhNoDaa884BmD7EYcMvVWmr++7pu44bVaOgwFWBTK5bsBtwSe/l3kqaAO0bAJV7hGQFkCX0kPrGNTOy67H1mpspl1AWIHe5nNy3RXY2OjXfB8AFkeVv2Pb2ajKz5D5DVAKQDNQpY0YqKwzPj2gzzJXQxOAYEpxBIbNi8tPXKv7wExiWGSzmsO6c++CWrOMM08xQhkTYETXqlvLPJh5VHDMaHe/CGibubERN50+mXlmCpZPzhjA7tFv8Z+sGFWeB8PZtVW9p0bi2zHBQUY/eJ67b5MV1RnEJ040XHcyB2fvSWkmGLMoMhSfqv2Q+YKMEQcidTGTdE57vhjSe5L+ktkVABLVApmE42zEkQVY5XfnQtMlAOKWgDvjbPYI9hi/N/tewjrotymjNHGn3QOYI3aUSpnBnCjD6rhWtZnvW0I7kktnltf1YNXC/i/KyHrf3wPQ9EyKbD7njZ1f+vVAjJkkOMs+9WsJUVDm4BuKS/zg275dQPVguS9G+cv/7z9XNvxHdkTy/I9VrqdqFaS+zBsAF30B08jfvB7lXaCPn1lZE8eoFUXsqbRFbW4oTJ10PUMzkwG19HUY9PhnksnZDkgDK3tQpj0DSMeZsrl3dj/coa/M/HGeJdSg+xN9bcclbOtqr4cF1bk7zs2OQZnvLjk+w/nKNGef3pcaK+qohHHAGhqors7w5AXgEcjSyzPYSaW+oZyNExJp3pmxJmRn2PCUMyKE5ETtSm1aYrxZrTh9Kq3GimDuBahHTdRcD5Zgy4FX+4VncNIm1pzm0CPZOjJwFBJ0c7mghFt333l3uXL1wFbKZeJuWYx2BKL4eKWSOsyHltpJqT1nL9Z6vHnzRs4Eq4nI3ExsrZ7x2r7rqMKsvhAD+4v/zU9vccF6B9/+dgZ6YDshz8AgbJvweg/8kf/kJ9k/dQC80EETY/vyVaViR+aDlAvv8SQM4Jv10vYqK/ZzWI8eGHjnU6RdHmCYTAxpZcADsVE39ViexvOK4cDrzklsEDDsjhPWyKCKzCivGumVjBK708Ofv62SRGCcGpRQQ5VYRp8tAR+yaiyNhfGNhsdxq4hia/CSZReGIMZJZIYxahPjxntJehMPNO3h3jCWNcYNBQb8hRGeuBwzGa8zOgGVuidGbW1aDkS9Co64ZwyOyK5SOy8JfTBCX8iAxAAscK/x0/GyQe2RXUt/OdyRrXEtG1WTJMleezECMS6Jx4vB62vqGq1/SP9Uqt3nm4GyAeQajnY6JNa27HuleP1vvlOpcI36fof+dMkJx2WNcWVp5RoY1QhtjKoxDsahWaY1W2iAhiSRWKoBHjb+mZIbYwQrVGCfz9EHxCjhHMh9Y+CPAmCkkxZkMl8sfQ1oMQgzcF0nq+pcNvsV+3IFgFe1SM1y5bigHzs2jGDH2AzBxPfyORuddsw0ORfsXuYu998srdM2loXomt1kJJmCkXyv5epl8QwsZgx8b/oFsDbz3AtlWLOWUgpwTAIW1l7kqDMfmc8Gr3Ee2d2ha1gSyds4HGCbGCsD1SR8q7Ohe1KdOitQwJyduee1xZjMPlUnUceamLqMn4zZVXxuxrF7XB0DrAmzqgXUBt1Z18wLrHAzkSgwtE7YSwHKq5rT9J/W8jNkj2aQMa+Jt8s+yCus6rr9dbokNjcJ6XxdYvuId1XfkOUblUbnPW9WKcEOgNSaebDnJG1Z86+g4dUWjGauu7sruaiA6kdf+z1LOZ+LDWp4AmwiGVGdhV3gDCb2HLJWsY7IRNlvkT++kLGecAZiM6nFHTY9jh4PQ/qL2Hq1iTg+Zkz3T4BqE/cAWpJNN1ls/YK5xrEBA28Wfu20AiyxoCk7s7nv0H/MLVi1fWWv10pRvKIAsUrZPFf79lWu58btt5cPvv3bxXpdWz76nS8vX/3yb0t2myRusGSAnzpkHkveSbtwIjSbbFRDATIeo5Hec0+zsYBaOVSJ8fUaGudeHYUG0U7oNhn1kc46e33G2OWrfNaRhGstaeZezcjb+VpnW84n1TYV8HqO6kdA1c6DYVSzTwH2o4jAmRPHnnI9KKuz5zPzcM6BKhC6Vtifnjx6rP4jmVP6B/VVGds9OQKiwMk5Q+3TsMWonFLeyLXBuYt+J+kVYBTHIswwcyTnOw5LwDRzLXMFaW3WXPafnCOcV/MMKClGrYKzhXm1K2a+51P3T5hPKh+QyZdSrPsHN7XHX1rek/T3+vUbdgChKPC615xnPp+onN+RWFXnVpC82hmaHYeshFGyaa4qzpv/RmZPvVX6GAcOLP7V/fOqqXogWfbD5X/9Oz+zxQWZedvXGemB7YQ8IwOxbca6B/6DH/gxlSPDs0mmRwqkB3ztqQh6ShKQUEeSJrLa2cCMIcRhwOnig87n28iYbFjLuNC7SRyUjKbJmsqBh7GKkQFmjafb9UjxsuoTljZNtka8nZHNRv5jdmAMwh0zp/HE+pia9znkYVXJ0mugqtteQuJjuW6WIB5pGznUA8Q7GnrEAMNSWf0tzC0HaAwHXjn0YrxzvTVox8MaJjOMVTJ12mDkgNL34iFWH8lwq3EM+0wCGbIk2hi2ARuwAYDH+CgojREX49h95L7VIQ+Ta2MpgGaTKaq0tjInmPEc5jEOuXdZ4M6IAFQZo/qfn292LfeLPsRPM6J0mg3RtCXxVYxpGE/bPDbg0yebbGD7rUZPjKEkG/a0GkM2RjY19nguOU2ctTl9xXcKmukHjH53/bzOD+tbw42fjnX1zMzLGZOBA8ydmVtYPZsMcth02OPUwy1AbRvSxsb6hS1y+339tfR2k40NkOA7Ac2V+zUxluNl9X4zbyYWNTG93H8t7wYsBIhaIiewlfk3DoVh9wwKB1znySfeuut3vrMGW3GGtD1lZQsE6/jInEyN1EyH/B6nTuZ8EkAl3s3xo/o/3uGaNI81aQcMwHcGhh8vUEewFpAeTvZTnA/JlQJDOpmuDZBZ83HetORPHDupHUl/eQ1q/hBXaSfJgITEQrOfpW/5m9lGO6TyfSewAWgNK9VM3unzOBo6h+1gIJ7c+9JknNX1KvtmclixYICVpHSJy8VQ35l1E6C/SsoDS2fPgf7P308JEfqOPjVelucAY5q28Kydq3VCwWwTMwiYKCvukl4Fqnr/shjX09NnUjTcWz75+tfNDD3XngFgALQireXzxKie6ie1JcmQikMzyhL6Vp978sj9aaegQGvXOX3DnKliA3VEQcsaUABAqN2ZvTCMV8qcpWZlnD4AdWdXd2KfgHYn+JsYR2pybjpz6ujDOUL4xZ7kv6yXnQtyzAHiJfm8dfed5Yt/4DuU/fVw+Rf//J8t9wzWYauZQwlJYP80YFWns38COhk/kmnBbHsta6D8WcZWT1KgakcPfULmZLKxGyTmrGl4SPefOEnDqOIYNcOqz+K8ZW16frr/wiB6P/M8zF5Lew8ODvx35noSH5FzQs/jOWpeM/uJx2QS6w245q84C3C0oDhCluukbZyRzC+cINRx5Z7qc65z49qhMy7HRtA5y1iw5jRvr15ReRrUPCsbImubMw7V1g6lh5xkS/HTOrcfKMEVuzLjyuZCv3od6+eR5hdqAl4Gg0oMxtnw1PJfnftevxqnKTXXs2ePmFEBVTujNuS/OB7JbvxCc5n5fP6iALQqHLzz+S9Y/WXJ7sFVO6cYN4ApwJaQKComcJ8HD+9lXCzNX5Ql+NDtY57uud6wnAXIgS0Re7q8//5b+tvx8j/9jZ/c4oIcStvXGemB7YQ8IwOxbca6B777B3/M+T0uXkCyw2EQia/ZUKVSxzjLQansduNdD9sTRgdvaCRFSWjE3zBw8IAb6HEg+sBODJcT0YyBhmce4zSZDHWPsVTLklXClFieyO+c2RLgM1lxA4JGPgzLqEMRye85ecqJJ+UQ3fVhE+bChjxyJRkLKXMg423Dy2+5Iuc4hjMHrYEq2V8Tv5s2IawLaDFzmKdzn5U9i7FA1sawwqkpSEzXRkIl/qAbUf6AV9liDmfuiQz3mQxFDCIsnuCJNQi0N3kkdr7U/HXNXCSmyaBgjAo+Z+kSjKB+T9H4GCk10rkHQLX9HzYnEmCMeHvGAWPq54JOnteGpMcjXvz2V6+zCXgK3Or4SGws0urcY20Uxjj0PXV/+qPAd+0oUJ94XPLy/YbRoc+cqXNAXoEcn7NjAE/5BqAEANlpwd8x+h3LRNKfyapK/yGFBAiNc8TsSbOLmumBAcwYloEp29Zandyg4JjxNuNoR0ccMkkgFEa1yVZoFRI9DKMYshiNyaqdLJrjONK1PC9tRLfubq7bV8YiIKdtnOm4chTE8I0R6pk3jpSydH0m17w02ExCNMcq67v0AywFz+J+RMJpaW7Any/LNQE/ExfdeYFKAHbFMng9s8dF7xmMeXwSl8n/S/vjTApYihMp6z2AlT2CfSngdZKYwbzov5owq6V87JSZ65bB7vO3L9g3vN5mXyrIN2j0XpeYxMTtRQlRxwtA7JkULOkDrUP6D8HxOPHs6HD5o2FpWef+nBjPYaS8ZvVe1wb32JnEX+x/rf0aefdanUF8qxPdOS4+DsRXricd0KEdQcb3/eW+6qdSoob6kJwB1CaFKUUNo4HUs5AsRiVEtJcgzzQI0vPsqNwLCZUAqlzvmUvVhG33nAA4EeuHM1L7axOJNS7d69xjme+wFzBIkdaS4Zv1HdDi7MBi/R5NlvMqBcimCnPomFna5BhGkvZQ8kyAA8cGQEdqmf3JiKt3lptv3l2+9Q/+QbFoh8v/809/c3mozL+oc2DCnohBpb8Ao4wjY0cd2iOzxZoLPjMA1Pue896bLJuNw4PvWRlh50ZURZS1aciFY05x+AgEMyfZ85n7zqTMPjNxyN1D45BIIj4+2/naPZz7Ai7Z3x0q4rJfycqLUzUZakei7GRjcbawt3msULB4L9fZp+dkrlNGxhl6cQqwIADFOGPURgBnzsCMr+W/nIdas08VL3rz5i1ldVfMLXVkWRd2Bsfp6czXo0xJaS7J2dWvqeWuc3Ok03ZIIgtm3qgdUdzg3MlcaeiIQS3sdg5Mnwd2VGhNIf11jVqNIZ8DzJ/omgzgI4HO4xOcH1cMVt98573l1u033WdX1Zf0SeLpnwuoHi2fKtkY856qCewtqz1SnztQORza4Hh0zdtd3ZP7Xdmnvaqjevem/nZh+bv/5V/c4oLVqbT95Sz0wHZCnoVR2LbhtR74rj/+Z07J3PjiBcYKyXDKkKVQPRt8aikivQrDVSDJ4VZZcJk8DA8AC4kU+C7yUicBwessAwcv7b17D2K8sokDIvS5Y4xI/c1G4gCglO3AY5ylUzbTRsAkb8nhMMALbyoxlcSlyliCIbC9kABRPwNxJpaWihWwoaCSPBy6gEIzgzrQASVOhGI2Oc+LR7/Zg7mnPdw2JEkkAhMBEE4yCQzpxAFNwhfYEYFiGwCTpXcFtsyGBOCvpEgyUJ7KKDyQF5cXia74TAzfgEs+2+uHuVjL0gpOaxzWuC5Ya/IoHAbN0spnN2ONmx2xBtBqfAfUIjF0SY4BgDV0yCCJl5lX+82gyqhizTAWoPY5bBBJdogxkfIVlIQAlEYmVsYhUrUYUJUKMq4XJ8lS5gnGxBjIdji0jEPBwrDdY0AbNI5czHU6xxnQccEQtRReRrivLWfOJqNKWxKjmnsVZK6BdMBgjKXE75npHfaD+Vpjvs/W/66RVbka8bvMUd/LczpAtX3becQcoE7f5nVXrN58N/MjmUTXQD7PGOD1OrjtPOq8KxhsmQja0LWa9pzaOC3wMOjGgB2QGldJnAGiaGKgG8wAMijFQrIl5r+cFbCqSJuHvcMRMbm/vSbWrHTZpoD/sjB2cKFqsENgEqLN+LNnoMJYy1WTNbXPm+dag/z0e55lNe9nXfAcvBi3AGP/5zjZAmBhmvic5auOyQXwAnxH+kxfGLRmz+DOlqjrH7Jk4tDtzBmgY5AKQ4SjY5wKBp5WZlDKJvelrUgSmRfM5exvwIs4JByice758kjs0OOHir9TYhv2zSSIInZa4Eb3opzOC7Xx8uUDy1spKVJnFHGswJgy1KwnxqChADxPQYZrvo7ktBLVsNo4ANdZWV22yQ4XsZaWUQaYOKaSWrAD5HFM8Bnu+eRIrK6eKaXJyCBMcsDEixrY6Bo7e2L0SGYAy6cwlPc+/6Gkv1+SLPPG8n//k19fjj77VGfZQ8fd0vdIOrPWw4bD3D3QegR8sRdy7tFunKD09ZFzO0iWK8cEZ4f3AM8F6n9q/7IjdF1eKSWNcMK2zFZiLb0+1U8pYbaRydvAltqsk0VZ98hcm3OUttJOnFbcWPOFcnFhm2lBz5XkI/D+j4LB628dkkECIua7WX7OsVEFWaasNlMyyew1YSg4gNVf165ftyz2lbIww1NvPokAACAASURBVOIjoaV/qL0bVh2FQhykVw+vmaF0qTDUK9gdmmthx2GVs9+uAKeGDEdPYpYJMZn17/unTxlnsu+2Hqv34mG+Aaq8eO+62snz8iyPHknCq7n9VLbQxd2rAqqfW67fuOmM8qie6Ef+ffLJJ/78vXv3PKaPtFZYxOzNN27c8PORjOqJZOjU7D3RPKCOK3G+e5SXev5EdVRvaV5cXP67/+ovbXFBtsjt64z0wHZCnpGB2DZj3QP/4Q/82VPA47nzZGElkUfYUiRbGAjxlof5hPGsYWaGUIcbMhiAnVnGYV9hfApAUj8RBgSvJgxRygb4oIJtlPFJ5kSDJjJIYlCZhcxyuSQDA0BphsuG9RjSBoap42jjxxZh2AKMTkrTEB9IoiG3ZSRjGA7U3bN8DYPDAAJwSkKXHFi0bUdA2+n29Yxh1eYgn/4oi7yr+NIwusi5koCpyaMsQR7DNQlPYNkmQ+60OWxQPNHctxI4vPg+sPWc9CfypiYj4RmclZlxGcO0Bvma2ZmkPxtsWJkwxnuVtAb2dABP2ZkyrIDqvjAGUmcP+eXIv4cl6mcsA5bXfQXQCwTV3s1424LeAiyMZVjv55INpo3cK5kcy8w6lnk89twvhnfiGDGikFQXYPXv/ek+cizg+l8BnMfOczfzyDGqw87lMymRwVpIjFL6y3HUcz1/b0DnJnO7vke+4zjkGWt/x+UyArxbXgRDDUcEcXEYajhIfE2RE/Qhxh6vjnvH27L6URbwd+YHEtlNsNwY4M15k98zgun7PKONecxp1sjIhrv2V3vAxAYmlpL1Qbx3QG6cWIlvt3FvJk3svvssa9zRqEgxp4SNY4EnFvmiHETIeZNAKbJt+tgqB9a9rVH6M7VIuz49VgMa60jL+p1kPxCzG20EUF3RGgYQuw4joQOA/GHx6xjpHOdZzJJN+7mH4bZZG6S5MfDpwRjXkZd3LnCd/D01l5tACpYt/80nUsKE3y3t5S09K227iHFv2WYSwPhPahNgm/3ODjMzylG40O/E4TvJmtp4VTVCcfJRhoa+jHyYfYb+JXvpY5Wm+ZoAicClpSWqcaz9mvMA0MEeTW6BU+2fu3sCvWqC65bqg+yV7JmU8/CqcsKerLkmRmKfpd12NCkWsfO387RJc+jfrl/7GdU5xEwG0OSs4dkA61m8lNGJ8oOM18T/VdGT+Uz4B5J4QIrAkNq6J3brPMmFzLDuLW+997nl7Q8/VOmQN5b/6zf+8fLok28sL8k4rrno9mrN++zCsQIDqTZxvrH/PCPjvJMESvGg5wOYoLJw27Sm2P89d8ik5ERa6h/9iYRAgFHL27kufUYCIisp1o6iOIvDMPqMGAdn1QNWBg27SjurfGH8cPrxHmch6+vk+LHalFJf3lu8/wQ0Wl9O68YZ6DVrcMweyP4ep3VmKUohnB6okHR26Z9jVgGIen76+/GTz+Qwxgk8gFkPvVpTAxwB+sRyPnhA/e/klsg+mezZxOnyzAbDsKV2YKZsUucICa1IqJcMvolh5fk69xiXHZJeCSzyHmwzL/8krETXJOM88vtnz+UofnVJMctvLnfuvp2SNuo3l7TB5lG8Mtf4+OOPfd5/op+sae5xqORLLrcjoIp6yg6cOU+QWt+8fk0lnS4KICMDXpb//md+YosLurluf56JHthOyDMxDNtGbPbAd//Af3a6K6nLBQHVE9XIwx586XgtGFUlyGgdRJipGmHanJFgYug8b3a/8di7EPuwD5aTctgaxwLQImmrfMngVIeLi407qx4ZKslMG7ZysyZjQAj2SMBypL+xA7gfPzEZiQHB8H0l6S+yW9qXTI9JGoGh4NprqsGGOYVndjPW0sDIUh0lepJkCYOYw4Zr8LJEFVbENeNi0O7qIOZgtYxpMiIRjpfDPEZ/45c4fGtcuC4kf/VDYCf2magDqFISAke0B880/RdjLnLNzXhU3i9AwlDg97IxNZDNEHHQ61kwDPB6Rzq4Lu1Rr/VKgky/WTqZ65vt1v8aD2hP9ADsyP5kBM6Dl6WzIe8YywCYzX8FPDG0ZTQCznVPYpZoA8ZGyguQURIDlTakz/x8GIuTHRWg2r4suC2QrER1MwFQ+3wlz3W7UwYizxmoZiEnDoQBwu0LG37I6Ih79XzMeG/KYj3+OGTszY8zI4xR2AGk9msgtAbL7aOCUb5fx0+v374Ly5A5FBaQMkox7FLeIW1I36yTNKW1AbxlQft72pT1hO38bJwPZS25HutozTJqHLTuk8nbdxogIYA0WTHDdiXWnGsnYyeKYbFBBmmwM5J6ah/ggS6qviXy3spmq4oAMHn/GOk/slX2jRqyBuh6pWxH5L9xkkSez1VZ8zXkMR53ALcGI1FtbI5byoas1yh/o/3+588j40zdSX9W96tcuDHnoIpN5QFy2YDVMHvsR4AA1I8tF7P6nbEzXgzblK014IfxKpNZlQsgx4qWHaShfJcER4kHZr2Te8C1Lqn7PJOW0AflYbKz7+HDT5ZvfONrAm+6h8AXjjvX7BVT+vyZMukKUOztHWjfRpJ7QXGHhH1IDYJjQmvU4Raq11k2/kighb6ugiKHwciAp4RKVTkdu03pr/cz5OewWkq+QywhMxPg7SQ8OI8gRTlLzJgmPOS5ar46HndCRWBUYRV3FJtKyAcO2N3LWudIs/XNHdXPfOdzHy7vfPGD5c6dN5Z/+hu/tjz59BMpcyh5k32IuEnGGxXQ/pUrjrn02SXwW6ea48fVBucM4PzTQL6wEikbBOEunoneWvI7clZnUvc+gupCEm8cd+qfTceX96Fh6BlnyuzwLImzzn5pKTrnkFnyODIAY9zeZ4/G5qmeiTtzvtjBBos6oI+v5Fqcb3EmdY8BfMUGyLxLbVfmUhIB0r6Wg8Fp4JrbJw8c2wy4ZR6QgMh7qOcujigcH3KgHFxz1l2mO2XmkvQppbvsB5+9qnt6VBhh630uCITitGAtMn+c8Z5lAqC10wlptfpCigLaTjv5ruN4p/2oD1LyRjaIfu7uX1s+9/kPtLdpfuEsVn8QZ3qEY13XxGmBEwcHJA77pyP5pq/3FZO7q3jby+r7tokz7Pq1g+XmrQOtwyi3fv6nt9LfOTS2P85ID2yB6hkZiG0z1j3wvX/6J1RS78Ly8L4MChkCMBTE2DjxhmOIwigmFjKGrYGQPZYwqqmxaoMNoxzDGS8oh/QYYzoZzMTh0eRQeHqC4YHxJMCHUepENSSBT+IljnQ+z2G2Yg4x7ontgeWDoZERgi2FMWbJW7RNMc5kjnKoJNV+stZiDCI1QmkGm7gzUl4sBqTJtD9xUiRzimFCYhAyp5qDmc+YfZwYvABLjnzJfyUzjhUJCMYAgmUJqNyU8L2cJEi0zM83ANgSPBgjG+wcqrBpylIoduDBg0eruJomyyhAdBkIA8aJJxqgyqnMvSOfiqHdz1g2CHMMkJ/SE70/fVo2I5ma17LdMmWrjMYTW1mJJXKnguTUd4yTwvGHZntIEpQyEjZ+dO09ZYt0gXbmDGy4ZWo1jhLvieEdgxx2rywh19PFMaw0P+nrwfvzM23vC7AMt0Vr+r6TZBmUYaxV8sptGAegR+a7mSwA1cxzG9YAEgPVgE4z+rDfk8GyALQA3QlMPCbrWEXfwU4Wng2wkljk9BUtn8RdMCXDElY2F+azwCZt93wEFI0qgL97Ls69+9zj21mBsgLdsFu5pg1rxovrMS+HqTD7QlIhOwjCcjgZ0DiAst4y11hnvp6fOUCwrK1BL7a6WUI/qsCCAAMOAX0eoOWEL4DrkTsyn8xkG5RkHM2suZ2z98DYmoqEBYk83iAOpsqgjyQwScTV+ZxpwD3DHiVmNTLMGNQ0ZTwRnhPId2fczZgMY856AxF6LocRTiwg7FvmXuYNmaPpX76aGrLpd/7OfhTnA468MDKZOw4nANQ73nDWJjsnDiDvH5FKZvybZCclbmARn5MNXeuEhDUvtb/0ex5bJLvqh8ckUlINUcd4A49xRqrPSfwCe8Yz7KrGJOU71MOqFYq0VnulS5AlqdyFKR3EfAQMOBHPyJj5PsmFePYnR489vvxuJ5+uWDYwEt70a9UGfLdhC8gpI14N0ALsXRQYvSDwhmwUkPpcoMz5CnRdq4bUB05EhXNRZ5Fj7uWMPa895bKe4fZb7y3vffH3Se55bflnv/nry9MHn4r1VWwu2Wy9l+ZMIrmQd3r1NfGbqHJSzzmsODd0JmefAWH4nfRO48y8MalaB5Y+TN1RTq2CVdpv0IojxA4oAGieI6XBkKpH3kt/xJkSJ5/XE1mGieX02CSngBltnWdWSDjDMyqNOb+8rsRSeo4lvtS/q90JD+En5xr1c4OUObORtodNFVOte3OWdT8kHpi9h5jl+/fveXw4y9xxDDnrnbwPA+avXj3UcyX8JvMhtX2Pxf4Se804su/47/hQUG1xdrJODND1N8KI9F3OTxyLJFhqfD97N/3SMmeO39X8OLhy6DFknjoRlBwWT441h1WuCKB6+823xbyrpqy3w5f6/L7zPXAmPZTkFycyGaG9rjVPAKysh2vXbmiNXHL9dtaflVH6+907NzW/rqov2CdVR/Wv/+dbXLA6pbe/nIUe2E7IszAK2za81gN/9IcEVG3kkvmO2BQSYMBWJQFB5Zm2qefA5/0jeT8DUCJZykGCdxumCMNOhtIYlAVKTttvuVFKC+B5PpLRf4GYMQDdJKLBE8uhkftLYubYnACxMFSwF9R8Q8olzzO11ca4tExQBxDZCtcSQIxivP/IBn36r65XyaAlTgPeyh6aGcFr7DI38mZjXGM4YfLoOTEkVmydpHRI75AMAw5jJMsAxTD2YQwIE3hDJgd406G7lmCu4wLLDBET09IsDBgMUTzUkZCZqXSfwK5Owo0x2Om3StXKLjIGrXUKqD6BCTEQmsOfkbdxxHsx1Au2Npkb/l7vvZNlYK5OfG8zKRYQtR2BfJvbX4z4xq4V8IdJDHvY8bZsFPDBP0C5eXAsQUdz+bpxCoQNC3hLOYRNuSX9DlvKq+Dbf5/VENYyc55XpZ9YQv6c/k6bbRBNKR8+s2KaaacMI9qamo4Ba7w8R8ZrH9YSIy6MRCS7aUV+BnDVUM/8jMyYe5VJp5n0U+N0V88OSND1w9jiyEkSLIQOZfqwoMvwpK/XSZ9yn4IyrpN5wP1snE/7W8fVYyjQl3qCAiownDJSrdrzs+GAyvPHqRIjOLGogHMgVJKyEC6IxA5GiXg3l0fynAjw6wsDmXUcdgUjHQAaaXbaF2znZ8cBoHs9Q25MPJt+JgYSaSWMLVlDA2StcPAciozayeForef5qDa87iPNxSC2/JE+Y60ztzQnkqAsTKvdbwCukZ6nHrLm0IwnXwKowvi5j2k74tnZCzsvPDcqVpkyVbSNGUP7W3qJfo6jKTVycTyeElPq3FkB3TA5AGWAQecvgOyVM/Y+kLGt5DBKFkO8adfME2Vazf3oI6kf1N5LYlZhhw0gYS+1B7rkjDLpwiy/dj7MnmIHleYHklkM9cb5es1NyIgT8wwQ7z5UxvhYAJU20Oc42gA8xPBzr2QADsNIIii6zHGdJPvj+upnYhZ57ZKQSX1MfcwLsKq63+c+/OLyzhe+dbl54/ryf/7aP1qeS7b6EsCndh4dkTQpkt0sD7F2ODbHufH8WdYcShWrUEbey37Bvk05G77DLE6m4EG0BkDMsdTP9lzfAJA4W59KfuxwC/0vDGdqOr/wukwJLTvSZh8pe9260fx3znjikKU0iDDH5doYf6b9CzHQALtLAvpkI/cT8ge9uB+OKPYlzyWcDmprmHKkxEcCcJcVf5ls2T5T0IQzOWFxndyKNaf9ijhaz3ndyzkk4hg/ODi0RPmh5L/0E07a5dxLSYfvWaadeQUQH6eeWVMBVGa61hsvjnbWEGvbTLedx4llbiIkzmVCavgefQu4viywyln28OEjZ/l9+YpxPi9W9MZy/dabkjFfl9pM91fDqTHPGcyYwagCWD/9lKRK5JU49r1cBkdgdV9s7QVJ5PdUWxZ7hbwTb9w8XG7oH2sE4PuLf+snt7jAo7d9nZUe2E7IszIS23aseuBP/PBPCk/Gs3r0BLkcMRyJWeEgtgEwntUcEjGoOfQxvmLQ53IxwDHmhxk1IzBxjQYmSc/vhELEdIjZQApEfJZjZHSAIavqQeNzTicPhphLiYyR7IRJ1vUoFkgHJFIhDh0OGwPXKSVgua5lhWF5ODvt3ZzrcKBaFlwgNH8rGMP4giHgQPZhqX4xKJ/YzRpTkaFGWhjjOkZyE184YcgAISzRsGvZDgryCs4Sf6paf2I9MF54Hy8tr9YjjMQ4YDushWROG8CyAJjnwkhqGRHGIqVkwkKkbwJKCn4d22NwM4M6M2UTOBao2ms9iTE8TsMO85WCVV9n5N4AyoC+NRCydGxieAosmySjfVJGGmOHeMk862R1HfziBFju0rBriWPLnHG7bPinPi+vyNmS3IhXx7USuEpsK4/E4YAB4vcn2UiBfI1orwUZcJUblvWu0wCDquOU+qRNQlOnQ0pn8CDtfwN13bNztO0zO01cmu5Ztpl4ziT5Sj+vDFZLYNfyw/49Yw0rOrL6mVP0XZwMAf8rFngcA/nvrHUzR6wfeh52Q9bic61rO4QMymCTYHojPQzrRNvHYQC7PrHlxDYCGMJ8i+GU/N4OJ0OksKjc71iGLQZnHUAeZ8DwzIUCf9ainUqaeGqS4yu7pzibrF/UDhVIRJ5OnB1GP/GeHp84lVrep0mwMl/DJq+BO2AwY1HngcdAbbDaQ/sPcddm48n8qu8+136Y/qsjIHPaJUf0lRVrinNuHAZdp2aRmCeMGSoO1pH+B9iIAmSSMOHQYa2gHAmh7PWHQzHZc8P4PlPil9NXMqZPHkvCiKTxgR0IsHv+u/dUkgMl2+854lQFgl9OzKHLblh1k6RLAQIBNanJHWdoQDTnB/u/5PyeZ0kkR5hJHRJWKXSNzncdBiHASIzrJUrmwNKrX5CZek7iPID1EwAgayzjZmfD7NtmUidrOTMBdpoyVpcE4JHavvf+F5e3PvjicvfNO8s/+eVfWl4dS7YqgHmE/HfUATgykJrjaIXBA9g4dlwqIYNH7/WMi2Y1fe1FdM7hDHb68pkqcTiXrPSIEwnnVZ0vjOOOpbEAMjLgpm/iqK0aQcB4mOrLAol2cUy8NiC1Tq3OGRRCx2KxyUjrPU+fJUFUyhZROobSKomb79pf7aOsQSTe5DegPrPndc6yJBTMOnU5IbXzyEmvSCSFsualExtZLWRnSbL8IvtnvyM8gLVBDDLOcuYYtcWJDT6mJJIA9r5AJ2EqrBn6gOc7IjRnY4/3Xkn8s/4OUAWR4wT3sxKmQ8w/ezjhHWoDv9PnlxQKQzJHTiVXA3iOU0tZehUSdXDtloEqDrhXAtwHB8r+q+s/ekhpmscGrTCqgF/G0Ge1LnRF0t8rh4fsPglr8pnxSn0v5l6s6u5u9rn/4We3yZRmI97+OCM9sAWqZ2Qgts1Y98D3/ad/5ZQN1rEe9rAClHIo2BDD4PDBEvbMiTN8OAUEJOU+bGMMWsfDjMcYmauNOm3c/f6uDjIYFWcElcTmWP/wjhObyqHLq8lO6s3nwOZARL4Dc5AYQgAIsUAwBokNS3KVGAs8C7876YjtxFhpkSPGax0Df538pexijAGZzdSAG6lpElkkkVBY5oBIruXYQJ5qMkwmNo2PpA8BOb0mz1cQwe8Fdxiwm2nzMRDJJhxPOElOSMuf6/GdZpGkDS4kT58M0OC6BVEduzxr7h35VDKL9sU9eo16xflbAVONb64TJg/5tq+YMRsjqmBz0+DM74x6kITB2oDEGqSbzxYJ9iTbMRhoFkxY92HQzGUF8Ns4NKM6QNj9HcPBxhL1aDHiLV1cv8JkZB50fArc186LGFa0fk9ztzFRefgkQSqQ9HN5XsTg3AT3XitkYB3HT5wY67WFgYmx5r4izsyMcMa+7G4Z1c3rNrEPbQGoNlMmT+m4X4P6yMNrsAaEpt0Z39edEnXmhEONU8FZjR1Yx7rPesZo5WUgZiCK4c0ewZwnDs2jvWKQOic9h2cNe+yo52kQiyEbRwZmXOrXwqKENSK7rJkLSjYZZCWpimch63sjWZll5QKgGNHhzcPMA3B5r04qfnqLsuQ3UmFAi2eXgXqk6t6/xhESELlREoQ2zFgVXNUphHOljgz2SYMc9Y/ZN8fXZZ64RI2N7jB/3Czsa+K6+0ppmTgk6CO33+wv3chcSdkRoRCzvMspe1XyAwB2o+zQdeWQpNmRsxLKoX1YgIg41MePxCSSJAcpL3/HAJcE0/upDHbAoFaFrkf8uFQ1kpI6zML3C8udPXpm1sxzQBnSbsYSg95Zb+20GIeC2eq1WqQJhdoHnDlPidtEHQHwRv6qNVOGi5HeU1ZZ4pgjU6Y5UbpUOZAxFmBxmR11Go5R/SBD/Fvvvb+8/f63LLdv315+81f/wXLy8GPFqB5JiaO4aINTHKGKURQ4AWCZ1R2n5eMnTwVorlgOzLMlORYOwZxBVe5Yys744TnRK9n0kVZLmeA6ttnjvebN+JOgKg6lst8+E2YfoU8BYd7DNu7jPUv95ORUzC9GQ9cj4+/agSXwi2ODRFQCqkhTnVhrgD3ts6TZzqo4eZ2MCufExDfP7u9stu5jfablh+zo8R5JxmTyPZQ1Zv0k3hrHeI4RMZgaOxjIkxPV9BWjCkOPPPc52actPY7cGYdt9u6xP2Z8yeMAw83fmTOOQ52EYVW3wKgnE7SkyrDQ7JkG4cmmb6BKbWAxy+cl/735xl07ZS6Qf0Hfu3nzmsfhwYMHHjN+wqzSLsblWI531gmxr5d0//3LVz3Pcephn+wps/2VK3suU8P0+4W/+Ze3uGC1u21/OQs9sJ2QZ2EUtm14rQf++J/6CeHKZOLkICLxRryyKWAOi4rhxobcNPd4ipGrrYzxDaAaiVIStPjvHHoDiByXooOT62LCHMvrilQL8HhehxCJMvAv10ApYGldUycyAsbq4EtME4aPEjjIIG1imwBKaiYCejEGI2M+p0MJhhhjEPYBY6dsZg9uDjcD72F9nFBqWAgONl4uIYBNHCRqYwzPupkjGVEcsK/wjhO/B4Dm8+6TYUjGsG7ikIIFrsd7ZbkwFDnsOFhJg0/bMIAaW2dwhGFK7JO98ZGD8bmwGCR6ioFT0FiDN0k3BPJldCTpzMQha7zKrn/zMikg4LNNIkWG6LJKm0C3oLWAiq6yqYQROoDBMsIxSklGZbDvJJm55gowFiiNQW9mxn2IoZx+JeOmrwWr5FjTGPk2VPVZjAjKesCQp02JIbOhaAZ0DSx5r6B5DYISx0z8bLPuEsdsxsaOhDhx4t0n9rexpblHrwOjWpYjCVAaWxqmyZlkzU7GyYLDw3I8A8Ik61kBZRulkW3HkEeavFYddE4XqDICHf86P+o8Yq2GWS0L3TaTFVvJYcaZY6yqz5ZdytwKs4o8kmGBSX2Ow8ufTfIyx3Qiz1NfIe1l0Grg8tPtgInzuCbykJi39Gn+1fhtMrMwj8lSHPkvQI/OzpeQlVKf2OtuxpvYwr3JJm2GVn0G61rnAftUWGLi5/VZSxMjNXSGUbdF/0/3YC44llxvIvf0mjPrNSoQWNrNPQaANE4XA33uMdlvHROMg81yWfqDPsj8NSM0QNUZUe00yTp1aAV9YwY4+1JjeIVyzBwBLAGrQP8AnHwHJtROB93QmXPlGHsqtg029VjSX5eimXhdnh3GiY7kfCBxzQsxtciKzYgOo4tUGOdkaulGreJkZep39i3a7ey1yEUnhMFOC+SWrH/mvv4BMDpXmWPJmB5lDGykcw0A0JBvO1Y7TDtyaieMU1/T5qgI9Dkz5TgoJssr7RBDjFT4kr57Wf23q+/cefud5d0Pvk3g5NbyG7/ySwKq33CZHl44AwHJlxWH70zMSEoBkAMSHz+mvBpjlbVDr9AOPoNEOUwr4xRJ+bHAGM/qvZTz12svyoZmjX8pBwBzMtJz4hwTN9rP1slpsK/79QxwGTUz0skib7k9w22nlxyeVn6IURQw9N6hPnomdptkPyQ5swx+wgpwssb5m/PeGdZZocyhAXysKWSvvACyzkVhxzaOK9jSCwJzDz1PXPfVUuW1kxgmnAR/e2T/VZKuJ8rszBzgXCA2+lilhs7p3nUo1rHGGD8d5x+qCJIhef/3c69DP1zqCYfLONv5LM+370R9CUfi2R49emzHByFCO4rB3rtyfblycEOLkARi+96T9tQmXvfv35/41CcGqh4LrTVClrg27YdRBaji5LNMWtMDoMoz3bx5YAfd//J3fmqLC9yj29dZ6YHthDwrI7Ftx6oHvveHfvwUI5IDhgOi0t8nilEiJjMHFgZ+GBo8rPbQ2sOKN50YTj4XViYJISbRjd/IrZxsYPMANOOEkY+XPIf5c8szca7mWmV+8GRyjxjTOtwnxuSSUCT3widqmZmThcCOYahgXGDY68D04S4DgEbTNliF8d43K6hjhCxPJptxgZIObBmHMbriMcXoBQgFZISriWEbkJL2QGiMJG8jwYQTswwLW4azoCH/DTMzIFgdQc1DDM8y3vSJJXIehzALAMCC2xouZfj4fLMA16lQMAtDQEmAJAEJS7tK+oThM2NQg7FgtwyIAbbj6tbxsAWFm0CV61Q66Xq6lpUVUcTwJ67XNREx5NQPLnlkg7wAN8yi/5l1h3ULC+pC8QamAFWSKjF3BuhtzCOMVf6zbctcRbq2BsftowJLPtPndzKTcWRgTSZGOjVzmyk2wElzwDU5mUMxRAu8U49yDWppZx0JYXoyDikHEcOz0l47k/TP83NAdllR2klfhFENSNhk0pOAZS3z7rN37Mrc2Zj2a9ay2kdCkyybGMhhE1PrNg4Ono95nQhG/v5MbBH/bOBOtm1YUPqQbcIleOxc0NK0v1fz4gAAIABJREFUYyKoFsBp0O9+CHAuwC7wHvrFAAnHVueJ172lvYCvGNXEeZuNxag2gAzmc+1J5Kha0+wlZrcnOVVLMHHf1do0O5halnyHNepyN4yDwwom7nYYZqSMvLymB4Q4LteME0BeEkbimQFbMEqAE7PUia+1LHIYdZ4n5b280wyYSbQi42+pNJNYz2zZr9cuUkfUI4o7lJ/hPHGqGr8w/fQNyaBmzevniZxi1J0WpFmePL4foKovkhGXeYPsFxDAPkqsv7yK3ld3lSiGF/VWdTdHYLInuSasQU32TBIyAW6ccM4Jl9iXycq6Tmz2zXN25QzTfI7CB1l1wH7UHFI4SCqKVJW/AfpfGbAyFwF3k2Ru7g0D2jVlpY6+w/cB48prYxDy7vsfLO9+8Uuuffkr/+B/Xx5+/BUD71xTsmOBECTHBn0wusjPzSAzscIMksTIz+0sznEAk/mVOExPF/U/5VcoXWOVBfse82baTj/E0UjIjPqcPcXXz16EPJ37ICdtOTgnHJxzNuEHJCiL05UyOb4PmZ+dkTjqFj63v6/szZw3dog9NRONA87rlGRJyGe9z44kmfnKszH7PHZxopFBGcm393InqRrZNo6FySWBk5A1E6Y7Z0BDTDj/LwsIEqcNsDuRyorxvaKwnsV1fe9bMVUnRvYfEh1GBlxnK3OxVQbYBy+TEHHGwHXSRybtdaO5jIPb+7uBahKnAWgJXTh3cU9A9VDS3zdcL1geieWaSjsRR83eDzjlJ8D0wYOH4ySYknezj9544w1nwidEJk72F8tVZfPHKfDuO3d079Pl5//aX9jigjl1tj/ORg9sJ+TZGIdtKzZ64A//wJ+X0xQ2T5lgqbd3khpueNBTkyzSw6S4R3Ynr6WlZNnUYSmcRXJkqWTOJBkKhpcN3AELZZJimOswQK7KwXT12nJPbK1L0tiYJklFGMLEFOkwIYvjgNzIrxQXZBlbslgmsyNMFCAZsENcDAYwcSw60DACMaUscwtjY9vORl3AUQ3hyq4KLl4oyQgJF3h+DC6kxjH0AaUBjhzsR9RgG8CEYbFDm/R3YnbMwpnxaJzWWtKH5zVGmNO2+NpmTWEayEAMk6MXn+E63I+/m4G0h7zgIoZMAXBYthhu8dwnHq2xTiTMYngLpAL6Iuu2YTYMW1m2AiDGlLPdfUeN25HXVp7a8W470leRyALgalw0Y6yNhvHely3m/s6uKaMv9Rfj4QfAAqFs0Ntww3Ego3R2VuLVYAoKxgsyaUPi1NL/Bdt+1ok33QTkm0DV3zWYKlmXfg1nkhjB9nHWQBIEFZBWHm7ZpI2gjGevW1lo+x8WHakYLzNDnhsxxnlZjTClirrmeN9jZgnrOja3DATjlX/T9nFErMc0Hbhm04eZ1/pyAivAtZ1KAVKV7WWs43RgXZCgB8xJ4h7AGoYnBjKvxkaft6HsSZE6wWM8dr3lp4x4XYT5krEM6OPfUzFRBnhiduiLFcsz87XzFoMcaR/fZX+AsTzR3kbsd/s2ybzkZCM2UIANXAn4ZM0aI9OvBqEZa8fuBbLKuZJYQWdGBSipjxJbjbEaVYOBkYxq4uVsxLvOJtlVJ3kdLLMHZs2mct9kcU2CnCotWKxI12F67JzR80X6m39OzgW4BKCIibskoAp7xzMngVySvyXmGOcgzCS1N5Og7OixWCFds0D1uZIRtZ7nU0lfHypmdUfZfl/pO4wrTSiApF405W6ekZBJ+7OdSNS3Vf/VEUP4Bv3DGsSh6ERirEkYvwG1dbyEiQ0YCds9apZxOFqOrPdRhJzX3zwPYO7ZS3SOsQaf6HnqPCV+E2dM1wYAAYB6QewZ8tqru3L+6dpvf+4Ly/vf+vuXw+uHBqqffOXLWbOsR9a//l3U2YOC45KZR8VLq28AjQBVS7sBisxZQDUuVH2fZ6GMD3MViXGznPO31hlm7wKPmo0tyAfQbZS0yvhNXW/dk6RiV5SAyPu7FRmJj7bMVO8RQ4kixxmPNeY4MpD+lp0m4Y/7WmNCX/O3YwEvwLfVU+wTkwXYWfhx8Mw55k1OT4jayrXH5agiyRysKHuC9wZUWXJ4H2pPY9WcaH4wR3aJZ511473UahBkvWIsdw+sgoIt3ZM66dKO5qrmIg4Zxrnt8pqb+OrX9t9xCHl/1XgxVsS+8hkAMf3D+qbdOJUr9wdMkjALhwSKEDtkNM+v3bqjPtp3kikYWNrLNR4KPNM/tIlkSvvKDIyzpPs7oPjWnTvKoaHESU6MyByhxnsU5x9+8J766HT5uZ/401tckK12+zojPbCdkGdkILbNWPfAv/PdP3R648YNJzU6p0OJA7/MUVmZAkbHB5LtUIduAEHYL2/2jpWhiLqkrzCj2rSR9NjDyZFmsKSDiMQCkwqfgxLjjzp+HPpkoqX2HGA5CQhSZsY5e22kAIABxpfNzDieZ6REZhiQh5lgy6GfguxJr3/iOB/qgiazYgFZ2cg8A0A2beW/bSyJaTA4dKKLsFUAcTOqeOJ16JLcBWMzcmLiaW3huj8wEG3g6y281M90sFXaxnUxODGAIokKyOLZdyYGrsC5XuOCE3vTbdykf/u+rzn/vWIDDbTCEhcQ2TieuJ/OBj5fQBRw1qQ6a4Or10n87zoz8CZTWINwE6yuJZuMUwx+QF6M0jB4OCO4PwYwxnEASRKHME4AdeJ2V6ASw3FYrPaD74mTQNcuaPZzG2CtGdKCWZioJA8JiCsb3XusnncS4PSaYT1Gaqz2ZQzDVoS1atKnteSWDxXYB1DNfBpnDgDCRiRzBQcIlim/a64x/nVO5P04FgqqAzozDzxHh1XNZ9fMJNdr39SITqmbJg/KtTsXWL9r4J73eXmMVx4CLhoHAvMqsbWRlz6R8ccfyzAz1Ba1TvyjpfrIly0HBJjF2I4TKg6djm0cKCRRgl3OnMiLLLYyrmduBHBrbXp9JUbRe4c2moDFyOr5W4Be1hE9nzmb54SpdJyn+ywstWPb2XxsdOIQs6B1VT8ypYtSMsRZ0AGttMdjCquDBDFSTCelYX9g7rtmSWKrN50cHn8ymusnz43BfDKANDMlcZ84xY4JDSCzuN69LAMfhgxnIHs7hvOupczDHpFAi5I1OMAEbF9Qd1K1p5+ePFqeqEQNAOmlJIpcG9boRE4jsv3CluJ7SHKmOM3IFnwqRu6VS9wASZLH2awjAHlG6TIxw+rPJ5Jypi8JkQiAdSjH7D91WAEQrQiBfSTrLM40KxXoK+2TxPAbqAbQ0svOTMt5ApU82aLPzd5K2RC3V2eIM0sz3zRWB0rcQ4mk22+9u3zwbd9poPr3/4//bbn/9d8NQ0y7SJQ1bcyzpxyK4w9hNAXMT2AsmSuMl7P+ToZ7JN5TyqmgilASwBjXbYhLwWrXr8viAOhZV8xKO21gM9ni8v0rlP7xOal5u7GPoSrAOcBZAxvOWYuk+OQp2ZCTvBCwTZ8A6CkVdKRxIXkgc5d42SRqUogIv5MjQQNvByoS9xlUh/qov51JWu2gT60SGFb11GXhUM3I4Sgm0cBfcyUOE54LJxKZqy85AdHOpSteFyi12Lf2Ll/SfHzg857nd2k19QeO7rD1Ti/u9Uv5JbfBoFBv63mfm/kXq0n/c0aPQ4l1AuiGcU5csJyAciJRGxcHxksppGBUrytGldq7u3tX1Ieab3qWhw8Tl4rcmfClI4Hx9GOcqh5j2q6xuXP7bkICrART+6UCO3f+5fLO22+6VvrP/oU/ucUFsz9sf5yNHthOyLMxDttWbPTAv/Xv/kend996S/Kah95oOWAwCthw6720kWzDMckPSAaCkYKB4ayvWIUcYGTx06FW6ZuzW+osamIRDGlKzaQuXLIOJlQqh0ilvxi3ZaIMcF7mUFqXTUmpC4woTimMOMebUoZg4qrC7HAoIlEVmDxCeohhNrKjqSJuoKpDv+zVJptm48dgCI9v6sXxQJUT8gywuwZVE7NboAhYId1+kk0BWOO9fQFLOPF3rW0XY3SyE45czglAJrNp5U1uzwCROhHKEHKNsk4FowWaHO6MoWWl831LoXEojMe/3viyZAWqZQi+OWGT6xECGDaAzGsgZkAo7cK4xICxUTGSRSwJJL/8N/dOfG5kcADSlPgIWKPdOES4F06GNUu53lJdU3VeNeZWYBRzyAxZs2YGyJmtseEe9gujafN5MhfmugPkNsFv2TuDmmHD13VtI81cgerQJas2cp2ybptsfoF5Pf1uZ+tj4kiZfxiQBXDu4+nbGK1hLHgVqDYDNe+1Xzr2ject8GvpGTuRZo604XzXbZtkawas8QBExaDuCigNUMWJk5hiGEVKaFDHUcwa7I/WwtoRkPJPGNE2kMexwrBUqWAWcKSIgLayy+0rA72VxBlZLTUycYxEkYDRbrbe9SV3Ejep+6y+P/3VcfP7OGt0DZ6N981YKfvOBSV6oS3U42RvdN1H/S1zChCTDNMGrON04nowzAASGGpKtLAvwMQY2CUdzmpcL8qo9TMY/DMWxMmOXLHryE61/P2pnGrsR+mvSEYZS5cd8zyf5Dz0r+LuwODs1RjcSDKfKcPqs6ePl2PJfyljSy1n5JEff+PrAmHPVVeSxDB0Ems/SfcM4rT/neqz5AtA0kucY+S/jDuJksIC0m8AIQA2tUNJPsf4tr+71xhUzISz2oJSWnY0BajSn4lHZ87sOGTF7dASQ47sck44Bzzu2t/HAVE1ikv4qL8Abxf0+2VT6S+dTOnDL/0B1bm8sfz9vxegirzcqocBH95Dja8So+rzQ2159ozESpF4EpABUAXwwKDjtH3uPTDxxshkszY1purXqo26J9CvrJdnAnTOlE4tY8JzYC85avX/mL9H2ieR2uI0xTN0RcwhJVAIGeG6vHBOkJX22pVrHpsXOkudNMjs6EWDwwsCuSeALuqBumYsTlYxx2au44Th/i7thIOOHFRa23XuImWuowuQaqfOzA2HM+i9y3IGwNADiOlrxt0qGY0dz3314OpyoJjOixcowUZ2YjlGSD6kmFAcIRNZZNDHnI3jhizAGp/Z654oC3Ac2rDlWmuUBNI6w/HbvQUmPjL6JGNK7ons1Y41V3t3YIVRBChe9uD6bYFl1Q3WPLui+c+96M+Hj+7bgcNZ9eQxzjhAr8rcUBNZ/yOx1j3ZVB8qizTODNYk65msxweH+8tbd2/JWXZl+ekf/f4tLlidittfzkIPbCfkWRiFbRte64Hv+p4fPkUehEyIOB42ZAynFpsPOJDBKSMGmZzjUimroDiOZACOMcVmj2FG3KOjCPFemqnB871noxQDjgLgzvgKI+nTOvFZLtqOHFXvPlRSg8bH2rjTvYlHNSPhmoMBGtjHTo+v+3LwOTMpRom9tWFCAmMx9klggdRKRg9MyrBuYRkxVMgwmDT5GBlumtmtMLBJaJOslnjjA5hSW9PghCQjk+11FWOE0aq+wVMLs4o8C+kjSV5ioCu5gjzGlVxiVFm2pXuSOh+gWulnGbVvZjk3GacyZQXdBS0YT03y4Of12ISVKFBwPw+zkeRaYdIcQzVMbw3KzonGh60YqQFfZQNt4MH6WcaY3y2VxZDAyHT/hp0uiEbOxzOvs6HGW972MG/ouEhdYbfLKoeV7YsEGZsvF+8YFo/nCJCjL/jcZF7VfC0b7PGnrTa2+SScvV33fp/PNSaY56lX3+VsxqHgLh6w6tImw4w4GUpu4L+beWNMHL8mY1QXawkkAzVdE4Oo8yT9HfDXfnEfOePrMH/D6AZYZ32EJUw/8bOsb2NUzQZ6PYyM0OxAnyG9WYBf9ibAmfUcABVWKH2G3NGxZPPfSPkuYqSC03RhHDyrOEXPxfQz8ZSOdzRjPMz09FHY2qwdnFDnZIi6JwxSN+NaTax7LGCkvR/oH2VR9uVAyhiGrexcI06Rsi2db2EgJTe2XJc2JzFUhi57yIGMV4CH66iqH5z91sAcZMVcD6vWOQNQBcDwZwA5IAemF2BXeXXZ511i8Y1BkqDL/S+JKZOH973PDfjk+VB/wPbusYamFJOl8eoj2KZIhKdEla6Db4P+OFGM6Qkg1SBCzOiLYydWCkA4r8Qxn4XJxnjHUel+OK+kQ7fFLj3UWSBGlPJQAlQwgIxf5j77HXsrAJwtcLIVq+9cn9pSVYDTmj0PmMv8rGKAfuc6zD3OCByqnA+ACtiyR4+SwCaZiElolX2aM4NMtqx0J+ijjAqgCymv+02MojryCsnANE/f+fwHyxe+9J3LtTeuS/r795aPv/LbAslaA8xKnBR2dojBZA8gdncFVBknyqtlTRqqzJnGdCEeNbHcOAZS7oy+SihHkqaRYZ5vA2q9B7Ce6Qc7SlIbOXGOAapxLCZe3yV32NOGdUx4BzXAk8THThonOEKiTvZ4ZME6UwXUAVdcn3X2WHLWVyScywYhoMZ4Rx1hVQLA0Ewm/aE9AiZfH3XmXKsYUr4GsIrsl+cFDDMfydnAPvZYdXp5JvYAACMOSBRSrN2DQ+qOKlOvWFAALO06PJRsV/OQhE+cFZzPnKe7+kltXwNnZ3++6LnoGHM12LWF1Qc4ynB+Yl/QZyTg4p4oczg/vP1rhHPOaW3ouzg7KMH05Pj5cnDjtr6/K+B5aKdAnD/L8uDhvSgN5AC+f1+lnKQ2ODi4ZqCKEuOyaqd+ppCmL3z4LZnLagvltpTFS/VZd1UC6dZy/frBFqjmWNm+zlAPbIHqGRqMbVPSA//2d/+pUzLVhpFJzBmHfUFPmbRnMiicWIPDkQPXMTeAwhh2FPs2+8Bhq2tcRMLmczuGc7zlSQLCJwBtHC71ZFqaR+yh/sq1XYpmfJ8GhzocXccNqZH+B5COh5LDHUNu6sZBXtoYj3GBzA4vrOW/YhY45Mk0DHDMK8CCV4BdYnNge50sg/cJugOY6t7UtIPJ5RY79urHM0tdtxixYWAAmdEAxyCm/id9Qq1C4ooa20icHv2SuLSwR/bISmqU/gqwC1CJwVsmLd9J9tdKjmIsJHPpmqmLYVu2uNK5JHaiBEES3aykoCN/Tv8l5qr3pJ9X4HDqo/b+m0xUmVv6NcXWaQDTIe3H0GgGkAJhD8IAFuKvXAMWY77G9cRr+WNGO41xg2lLxtz8DbCT7bZAHFPZ0YUj315JpJEB0uM2xDIX7HFnLMy0BCh4LhrcJKFN+9KGGgadfjInA1JTdqOGdplXDMdm7mR+s7acOdbjHhmbQb5lsJVwU2opgK8JkSLPHlksThKAYgHxSGY7tQN4My+TECpgMIATgFlQgVQ0CVEaE0hCJOqiAhqZgzFK42Dgkklak+Q21Bn0XNf/d2IS+lHXQnbo1aX/dmmS86zBCQfQ80aSC0ujdTffB+jYCTbrkrXv0iqU2xB4BO+7jjPfVRthsuIIyf6RoYfJcX7SqcNMeaDUSuRazbrdPjcIsMRU64Y4e5wugHAAgxMPJZGc5x1ghDXvtcC+EQkr/YliJCqTrGWYqUdiYJAN0l63HemvroGCxEa011kcFjOBM780Nx2D76RxhFywByd23/MEYJJv6BpaA342ajgqeY9UKbQZ4MOnKotM7D9xl+zSyYZ6IofBsYx+Mv6+pHzJQi1UJVCCDdd8OhFTdfXgcHmknzCqlKUhfg+5o9lLnQ0wZnyWdUsGdwA6zwYY9B5suSnzJhmVz5kNI2xkI3mQ9/SMI2NURwrABycoXWLpL/NXzw/gR/57756koU5YQxbX7AtWaiDdtnyWnAdyQKovUbk8efJQ7VWGWd3jsv5dIXxD8s23Aarf9u3LzVu3ll9THdWv/Q5ANTHR560ESsZjylSdiLkk9pj1y9l4UX1hNQAM+pxdjDXsH3OAOWP5taXHKbNFuxhD+i2/IxXPGmUPspSZ+YXTyXOkpa9Yy9mv9vQc9G/2aK0P54jInnVNYwYLTxIlEh4xl55RgsbrUuWIdL3LYmFZV+y1Dx7cUxIt4r6JWs6+xuzBOcx1HbZgO0EOHiTm4yzMqR8HNPHLsPqE8zCb9xRTDXPtMRmGHqcI5yh/h1n3nqv9+/DadbVDUlxdjjIvjzUnYVpxgnBtO2U0t+yk1uVwsPDdJkliv6WNyZSudSjn+L5tm+Su8FpmTsw5T3z8Va0VEsZVHUZm5l1lQ8ZG0E6w3L77rp0yVw9vGMgix+bseqw1/UgSYPIokJX/wvlkBk7m5px3yIg///4HmS+Or2WPeCZAq7I3N4kdPr/83Z/+sS0umD1s++Ns9MB2Qp6Ncdi2YqMH/r0/+mdOI20iNjQS22s6MOxx1aHA355IQgPIwuggeUSMf05TjBHqmhELFWDnjLs6OGs0clxFqhlWjMQmGJGJEQooZPM3IEFSBIuCmcE18F5yvo1h63gzXy+p9yvZCcjmOhgFMmr0u8s66NrEFUUyFoMTw/pEBb1PydLIdYd5cozLZDfmpMTzTptApGY8zMCG9bnog1NSN7VjV3I2WIkasJXXOfbN7F8AoL28xBGpbWVUyTxskDhy1pSNgWVVLBUyanvG4+0ludUmixbDPPFaZTgxQHgVWJbZXDNxAW4p5ZGx478xWsue2mjGypjrNlNoHReJQ0o5DMf7DovaNlj6iDNhALPLfdhjv47V7N8rX670l+ck+7SNjYk/tHGra4VlDRuHvrTPyvPCnpZFjnG7Lk2wAqoDxM3EDkOcGqgAJ647jN4KHMXBEmlw5KJI73httm3d92sG6JvBfZ+T727GAOfRsh7cPxiHwwqWrfX4TObnTSbbUm4Zi7A6dhDwP8eojRHLcxqQdsyHRRajb8ZDL7z8diKxLmGoLOfFVzDZWl3eya4XSyVZL2bM5vOOK5TFCKAFaOHPYe1FFh6DNmB8QLH+eknxWbArBoEjqfUaM9vMuBLbBwCEPQqP7QRMOF5G/0f7YalYW0ckKsKxBrDh/rOeYdMc5y1g5Hqsej5iywBPO1pfXik2/l8qSQqyxJSUMoyHEaR/PN/yLIC6xhCT7I2JyLMBvpEy8132NsY+wIjs3Np7yMZr5ktg0W27JOAqMChQRcksx/AzSGbJAlJ4BuYJBjqPzLXZK461D5+b8jrsT+wJieEMW+qMynoEHI9WvejSrKk6/FwGBjmymTFJcHG8wQqqvZ99/JGAqgD1BT2rnGn0xIliFl0TVJOC+tcnAjHPZbQLBuiS1JYUK0V/sbcTf2gmEw+GpKu6NvMDcA+4Y8+zDJb5qmvD1C4vufbrmbCZ03EChB33nLciJoAtpXECjfbEWsFQHzkGEzWQFDfMIwCd9l7KprC6LMPWd3kG5wmAwdUV9rUfX1ecIL/D/r/7+feXD7/4raqjenP5lX/4S8tX/uWXrVJg3zUzqn6jTmuo+mV5JBUSwBNGHedugIzOUb5jRw4JlzhXUJVUjYCTI860xETjICKxYJLvUYalSfNczgbHxOSN6B7qhG1qu9m7cVhFbZRkeUh/n6pu6a7PJ+THxIZKuk0ZN/0P9VT2QLKkJ/EgQN6JnV4JgIuZryTee9c46bq2MqfiNOXV91tii/fYt52TQkCV/cBOUD0vrOKJ5rHHnRhS9y9rdE8Zdm86dtxOKPXDxx9/7BhSpMWc7XY+qZ2Mrc9KHMDsjY71xcnM3Gh8K8CW+uo6y8fOoKbqRZJZ4ZTUdzljd9njNZ2P1CacCuxl+5JDk5SLEkL7BzeXy1ev6zkEmC8jaU8t+ReaLw/FpFJ254GYaOyNqyplAxvMXkq7Sbh09drhcuvW7WkfoUdPlxvX95d3P3dH63Rn+dk/9x9vcYFn0fZ1VnpgOyHPykhs27HqgT/8fX9eTtLEvgUoqLacDgM88k36g8TF3nFqjInZswjHHvMkuomxnZ9mtpCaATTMzqSERQ8/exWxoGSEWBCGh90xUwDSlHAgeyCA2CBIBlekvJHccCeuGQkb8TTj4R0JX0DxgCVLwcKAvLKhHann8dMwRZVd9juum4pECsCLAU+sLuyQlZ1JDFLQ56L2GJE6RN0+PwpgXDIrGYorEA0AB7xbJh2WBQOW6/OPhCd4aHluvLMYLowBBkYNk0jM8pwc4DE0AmLpIwB14w5bjqaGRiW1ZnwmFrNJbxg75JNBJ0kYwpPyY0wQ33MVzzkAL8YjTxhWrdk5uWeZKvq0bYq0LyxhjU+u67IKM0fIqhzpaQAC91glWMGwnvg/vlc2M3Nu5LrEwI5DI4zyZhKgTHc7LAAdwz6aoRwAvN4SwpaWifQzAPY8Z2uUhd1YyWAz+6dda8dBgOWQCQPU+1wBzABw1l4ZuYD5lD9K/LWJCP0/+rjJlJrEivs7Lluf9DOjFJgEQbSocmd+b58ALDcdGCvZNpJXg3Ss5dReZB1TLxOQGuDAWpXMdRJJMa+z/gDzYRnt5MABMHPE0vV0oL8P6EzJEwElwMqoDhy7aeDISouEs7VBXVIDtkjxas8BYBioXpTKBAp76batS/MwbyyB1uWTyof+Y21dtCHMPGsyGJ7rshg1AMlmDPd6noWdJ4695WMgKWH0Ut+TptF2sVtmMImfyzjy2ITCW3KJc083BRDxB/oV5hEgbBAzgKNJZsyauntgorVXeO6+cEZ0ZJeV5O8oY63XBk4Hff6KktkBap8oIR194zh3Mij7Psn8GoULYyk2VaAEZoryNC+eKeOrYlRPVdYGtvG53iemkGsYhAFI5UA4tiAFebGemXAHP3MAesaUWMoAFUs7VXuU9Q1rSWwz7F68Csp9IPBblYhVBOMY8vwdsBqgWiY1bK3zMAOiNBZIQVFdcD5ZFqv+JBMxGZcBM0fKGkt4C/sVjDz76SXWiQDmof77spyNxD/feevt5YMv/L7l7t07y6//2i8v//K3f8sg3BlmNZ+J00UuS2Ik9l3ORe95GgPWDGNJiMix5hqgh9CXOBuTKI5HTqxkMuTGgUpJIdV3VTZqz0vvYSONVT/yCv4Pa9r+sZNNfQkQjLM3fc/9rWvQl5gLSdqUuGBUEec1l5DIMn+Q5BKWAYvAtfyQAAAgAElEQVSJo8v7uGTfJDLbzNJvdnT2zJ41xDRX9WEngCXGAa8NP7AtIdks2wp7Pc3HSZVM68SYH+nHqUHijtjIyyqXQ2kgZN7cv/VJDwS8+SzPyDxi//GOq+8yBvRbHHIw7amvTVgBWa9faawBpC6Ph7dDf9/BCa1nfC4gyjzHJmEdsPcwvt7/2DP0PNdv3pGD45rmouKZ9bnLmkdOKCnG9+sffWR2nnbCSF/aETurzkLR0Fq4OMXeuP2m25gazZITH+wuH3z4rhjk/eWv/sj3bXHB+vDd/nYGemA7Ic/AIGyb8HoPfPf3/ugpBgEbfr2gPhwnHosDhr/f1+EGACOLHoduDPXEfWCwYCwF2HJgx5DiZ42NZjvlkOGaHBCXLAfFiKQUzkt5MEfKo2th6JZdwyxxwogBA5QSIPYogDTLaiVndbKVsGG8bIhztBgJh7V6hqFrZJnDf+29H2mWvKpmN5ylMwyR5cIY5BjSxJWZkQgZ0jqaGNQwBnyXxCEcwrQrcVEwFXyXUg4AgsT2AG65Tlk3ZEIGcNyNQx9jDHmeDtWUMkjt0LAViiGjlJCcBzWyy8Dy3zbOBrDRhqf6HPfhe2XniB9eG0gBYgZCBu3x0mNwkODjeJJVmBEFwJsRiMOg4KfAsYa0mcH4MXxt/gXEBoyVeeU9DCjGg7bWKWAJ7XyvBm0BYoENnWU5so2xgAT37fxecEy7v5l95jnCciZO1LIyBnXmDuAKsOlyOnjrzYCvS+Dk2lkPNeZqNK7mnwFr2tOYY/5GxujK1VymY1jIzsfMkcjmywx3PMmQzavXNbsk4wmpH+21g8gKgMaOjTQaRpV1R3s8fvRJDOgkxwJTJhMnMO/Fi/Wx5TYw6gan6SPXR7Tcbc2ArQxqnCB6hS1Gip74w9TBzDP5GlpvBp9I+GfP8LywYyRrrOxN+wLmjBIoT8dAL+AGvNKvHguv76xzOwY2HBgtGYHEn7XqHNY4JWBb9NlVbDZz1ACA8l1keQ1jf8wehbqA7+i7dpppzexP/HnumeyyvGA4Y0DDYDKnBWIk27S8HIZZ+2qcenHm0K+uJQuTjM6RZ/H7AMyUwbDqQ4CB9YkjINM2MfQXZDSf2NmgtmmvAsBwL9hTKwRGm+kkSioZAsv1TNLfnQu6tgDrkWSgyGbDXQL8dsQsHSyf3n8iSKp9X5lQGTNclbhUXgrc0tU4vtC98Gyp10o5scTkM0/6k7wDy0vtW8inx4EE2PQTsLeMI6ghBAkxEZDQdQEkMOqnXqsk19Fc0rjRHztqJ+cJDtB97VlxellEq/ZfcU1TSu2c1/WvXxWQ0rykVjbg9427by3vK6bw7psCqv/4V5ff+f9+y04axuSxADfMLYl2kIYD2JiLzBOXbuPZmGr0BZlutV/glHB2fMq0qExa98jOYZ4VoNrkZw0VcJIwxnEYz87J1vpOf5HkCRCcNcws5LpOSofDWW0G4AFYYRxnS7P6xHJbRlbzAycCc5ut55kSKp2+INt6FC1Wc2yEkHgt65/VF5o33Sc39z2WdJjVnL/IsVMOJioOnDeoU2BFSfjEXvXwoUojaaz2dV4xhtRUZY4+UIwnziqXo9NaMIvKvsX8VYMpP0U2Yhy3UZ4EPJNh2CohjS3jzD7gM1Sf3dM9Th0SQP3fAFXawj7BGvXZx97B+3ICEJ96/uJl2T6HAqz7auOhk3txZt777DMDVUCuE09qJfC8tJd/j1UiSR2xXLt+c9YACSovLjduXFneVh3Vg4P95ad+5Hu3uMAzY/s6Kz2wnZBnZSS27Vj1wPd8/49pjz81SHC9tZmlAT4xiAwI9BlktWRBZMPnAMaodbmHSXAUOZGMGF3HBpWNyUjn7BHGk4yXn8NERsmuDgiMPO7JZ/BCIpeFPQyT1cyo2GkxmCw7NAsDDkzZB18bOgGHKbJUgBQM4RzckUZOnKW+8BQjZ4ADB6tltHhr8YS6NhsG4wXFoUiaRgIRGBAZ00aUXJfncXMKTtI+2KrGBxF/QgIKXjGycIvjrCWhFKVw4gFPLGyGowwp7Ax12WLI5zloE/F+jIm93QNsXMjc0sKwbzHo83sN3xhA1JWMIcgroCCG45GZoUGTfio3ZvVexjVGfACTxsABcuukHk4WNH1pw9kmDYBI/Y1HfwBgjbQa5AWqZgcHFBewDY4xULWBO22oTJdmBuit54uf30AtVmP6MG3ZBLp5z+8OyxrmvYCo7ZreMBDg9/SlccNrfZb5yfeTadRlOQb0FDC3/7hv+jttCJDLq/cvg9K+WDl6dP8wMTGgDfoGCAMEADjER9kB4/5PY2tMpv5mhob7JzYZJUOYKjuDhh01c0WyIsCrse30KUaunQeZC76+HyXPEwdW5L7uf/dN2kC7ncxmrpH5xCWyN3B/G7rMLdGROCDsiJi5aoeAfifjKaDUIzssTvuSfvH8Yt7oX0MYSLwTpw+AnsQ6qbm5L5DvZC8bDgquZcmv51NkxewZGPSwqQYhZrUo2RXmk2dK0pnEkDIHST7DeFRWDXNsZ4C9U8kqDIAmM6rHmvnjhEHsGQG6MKT8Tqwh9yLZjp1UVWFYpcEzk0k5APf5KawQ109ctB0+3rcSckFfA1iI4xNy0P9J8imjWy3WM7xQYp17avvRir0yG33t1vLpg8dKqoRRrjYhM9ezXpWcE5CDRJk9H/8EgJLEQbCMnB0ksDLbzP7JfmAtr1gv71WRqzs7ul5NWLUC7bpHYnm1X0rxwt9PyNwsIHGsPdHMru6HzBh1SsMyyK5O//OcZGylrqXVKVojenA5SvU9/rmMmGIkb9xaPq8srXfevL38+q/+o+Wjr/2u5OPJHwAw5TmczIkSKfpv5hFtB4gBnAGnyKs5I5kjMHJWKRhcJUbV8vmZk3E64UBJZmccwF4jqBBY29N/TIqCeeZYHIhJcuekQcxRvAZ+RTm0p88QL818JNYYJtkOMICi+hOnI8z8FTkfAGg4nuyMey6Hha69is9mr+dZJo9BYpyR7eKwy/lvtt3zKeDZCRQbS4rzBXkx8dsCo5RsY5+yY85Z+hdlzVUSL10MJwJnx1VJb7nHYzGVvNhLmN8rQOxM2smV8FjSW5zscdagvCFzPI5lnAp6ZhYMseezR8LCIwFmfMgY7Bh2Db/X0knGmH1iVwz3iXNZKNuvpL8XBVZ3xPgiTyZxIuv5vmJTP5ZkHqk98ai7ct6kH1PZAKb4UBmkAeA43ekvnv/y3oXl7ltvKJnS4fLX/uyWUZ2Ju/1xRnpgC1TPyEBsm7HuARhVNvHGAHLwcvhY4qv3ndAGA1IHA2ehvf0CbTASbNYcUhzSZQ2dwAOJrT4PC2ivr77HNTAcaojnEEXSh/c5GU9tjJKBTwc9Bz6GjlkLmAA8vBhpLsWQQ87Mmf7bbImNYwxpWB/Oa/1/2sHhjJ90DjYOkWThXbMnlav6axgRZjVgByS1M0hM9spKDp2506xuZFu8OISc2c8JonIg2bA0SA4u4PAmJixGcRgApHCuKzrGto02HZwcei5APt5p2k8sMEYAfWFYZDCetpSdimc58r6ytLQvUuNILnmfeDHDd12XmKoaIPQlBpdjMidjpBPN6LoG9AN691xOJt9bsVkc0wNIV+ypE6sQE5y54+vPZxrrSf9vysh4n3k3aMrzAGOxsYZ0eWufAlzKuqxYYsvtwghnKsQYrrFXg6c/KwcGLPkaM1YMJNgl7SaJWIEqLVgz8b1O66daytvY6GFJOz7f3Ia2j2s4Acj0aeXP/L2/F2zUidOY5WZrxsliSTprC2cNDD5s0QB99zFAFeA3ThQcJwGqZBoloRmLfACresJgVUY2srnY3HVOhFG0Yc0aHfk/C4JrF6jlM4lvdawtiXVY73o/8xbHCwZrQL4Tn/A+zzFOJ/9h+gFIjwGaeqV5v86IJDKJMyX1USOvL8hlMGkH8WOWc44EEeUBOw9jhqoDIOh1NEl4eG4zoigsbLzipGH/S5Zllw9i3yDTKSzO7D8Zr6wzns+zhnWspG4kAuJZmnwHh1X2kdTMdfZSDGokqgY6MHhIVpl3a+ASJ1Kcdsn8mrF7IqP7gmSM7MGAQJw8GOEBw4DFqfc4tTqPZPAfKyPrBTGql84rI7Pksk9Vc7PS+KsqHbKnEiePnjyVtDWqC8vJnRgJhi4x3JQWIwP0+Uk+ZUCgMbX0k6YZqFEbVI5BMdmWHDN/vG9mH6uDsf3BdIwzSsCMDPLJ0me1C30YtTljPWElOkuQS8chiApCAFYg6catN3yuPBE7+kKM7i5dLoB+QO1vPc+bb79joHr7zq3lV3/5Hy6fffJ1t9MJk9T3DwWcHO4yTqgHYgKR1jIfYU3J4uxnQWWCk3ZiVJlnJAujFq0zro90lbGoEsZMaNfTODWb14Hzp6C9DHr20Th6C3y9tzPn2bf0aJ5R6huXjVO/maVVv3DfR2KVCXMB+KdGcJh8ZN8APuLHcUjnfNlwYtqpoGuzV2gcrULx+ZzEfgAy+pu5CODLHhqlAFm1cZzs877a1T0Axp89nvhk9n2cCoB05gHrHCDInhHbg304a9znoM+jNWtMeZ5mtjbodAI36qHzXJxD5+yYwjl7jnHSuFKKyQmpvIdpreg7B4otfSwwT/9cuKQ4W0l/r918U/1CvHhirx9r/O/fVwIqIn/tsDuvLMU34jCywkJzVtciYZWrBmge40QimdK776m+qhxxP/eXtnVUvfFtX2emB7ZA9cwMxbYh7YHv+p4fOW1ZioKVeuv5zIr5Gp1rvPIxuuw9luHmjXmkj86ai4GM5xLjzrLZyIj+f/betdfWPLvuWufU2Wff9z6XOlVd3VXudtOOq91pJ9+AdwiClFjuGBEZJ9go4CSKHcVtA3ESE4EUJUCwHVlCipAARfACic+ABAIRi4jEYF5EJshJV1d317nts6/nthm/MeZYa5W/QPaLtapP79taz/N//tc55hhzTgwZG1Y6EDAkogScjIXO6BojkML1TozB5zhedW0byTqYbYQaYOV7WBEbwzaqYTdgXJDdfj6GsKDNnlyMpWGm1uV261ImnhuDxsaljXEgNEAvXuPwJ5FRcchbrmaAaNPBBqnZFYPoZHS1PIiDG8N7Ym4hYhzjhGFhUB1j1bF6A14TtxSA6tg/Xa8sYsFZgRDXKUgsOOvfOLRTIzdJdAzAcMaPl799hGcfSXLBY4Bl+jvGKXLEFF+3bNaPk+vGWBmp3zDbLsNBDNkAMdpYkMP3NvYoa6T3ub+GLU58V+SLkT1HDmowT98agK5ATJ0gLkUxtUeXTOL077r01oBPvzdbaUYixhD/PC8ozj5ADKldS6WswHaAO6/2dZjCOF148bX9sv4+pgBrIyAzmU6dTXeulWd4u4yDq2y5oNXOARbFuEH8nGBMBNCjPohilLYwdsPiDlClH93XuneSBCHzJXY7MaLM6azbJM0ixtIvy6NXJVyirI1kmHWNVNKsDkmM7CwJs9o51vnqxGWsIM+dtC/jmuzZlKSgX1pWguGBsUHu2zliULjWZx7/YZa6rhlT71mAOBwXs+5J6gLIAnjUGZeYYUqXRK4POGE/c0ku2LGZ42aeySI6wAJ5rsE/Y6H+ZU61tjROqMSniYVzfxouJNkU62rk7y25U6eCk2J5r0jiOSSOOJroFwx+HtugyM6jcdqNtNYZfi3fjqOmzizUF95bGXu1g3YxcG80FmdKnPTGrKihnx6DpDvKaurEOsQHR/54JVR4pjJfLg2E4Q2A0OfJOsxzI4Glb26JiWpCPfYYr2Vkx06KoznqeqqEQ8Rh4ak1ZcGq3khavexPdrw1k7xDS0g8B4ObaclhYueQgRm1V5VoivmjP/GcZJ598Oi9OPpg8gQa375WX6ivdsXWkRjq0ftfXPyhH/uGHBl7i//lf/6fFqeSP9P33B/HLWvVya8cP17GPdJtxzUCMHkOxgnC2N5ExjqOE8e4em/LPuk45AnhSP1XyrNl/+eeO2pXztfsnZUaN6zBawtpL9fBqTNMJV9p97XVFteSAB+NYkJnEInD9B9xldznQCVVGKcrOU8AUS/lnAAUmnH/XFx8zh2zucjSZ913ryQeN8AzY0N7cAChfEAazZh4/9ZXlD2Aec4iM5kAYkvSc0YejJqIMUfWyzxrCbM6MgD7rSfL2JA0zYOtOZVQjCQ4TMhG4uPJ6m3JPI4unAo53B1HTsc37OCO+v2c+QOg1ly7e1cSajmm7j/8QGObeU2yt+dPnzmZ0hv2OvUdw7+tbP1WV42FgNR6H3m1Zejkr1Cpm727ygb8JfXL9uJv/uU/s8EFs4Q3X25GD2wm5M0Yh00r1nrgX/2JP6vyNLB3SnShDZ1kI02Ow+7NQRJQoA1dm23jG0kugkkD6+iYUxgZXZc41njxw9pxejht/0jVLInVgcdBpUv4EArjEcaFDR+WocDE0mPLdgPkAvzyfYybVSyiDaCRKvkgG0CzNHzsfVWygwFSNpLnPTHeAlLKxIV1obxB4lRJYJT6cyk1kfpolSSHtcDjHUMjbFNBDd8DxpzhEaMCIGsQI4+ugFqfA+km7U3pB+r2Jb2+S0pgyIwxX+at0ux1QFbmrYbBuhSVa1ZiS//1+ZfxP0Y0iZ2l7Qam473nvUmKAYUT49GG/YxDmc2yiQbIem6XD7B8Kyws16s3fSkR8xxYMZ9LMMLvNAMKCJNBNgZsjb2BUB4j/mTjZNjPMoAFSPQjAKhzCRlix2mVFCwS4ALm1mVs/d6wuTGgDWTM8Exf0neah+2XXCNJleocKANdSR2fBdjw+8YF85U22DimxISAUtjs9BGvdXY6oBtjOTUR/TKIXsVemvkU+M7YBRR73tmgg40i6RgUcgB6gGrKqLjKiRnLZr8OM2vEo69RGYTJsdTXsZWUVpnyOGqza41aLpyaxUuHg+WoKR9hdtdSwWFc3UiMwDgsLAPXc+AMQRqcOZCMoK1TW4cF4NCKAWfzDqPI3NgT62NsMSdy4qiT+MZOBUCzAGeM8KgrnEBJ8yuxe8S4p48oIdP9pcnKwvIgh05Mb9cmcw82yKWkPEviIPD4U7qK5xvHB90N6I9jJdlNcTQZl8shl3uiMFGiOkl03ZbZb7IlAWBXcveybjihIltN4h4zjjLKXwukwqTtiGYkIytZYsn6C7hMfWeiOXFI4rRItmA70ADp+reretB0DLeGdIaJClOv8wPHnq6xo7i9c13TiZqIh3RW1owzz58pmwzcnlY4X+Yfv2cvJE6CPAl0CjWXz1RvE+bbmaxx+pGYTmMJIN5RrPLSgaZxPL7/roGbQzyIt6cMj9rhbLQCVe++/6XF137kY0k9dxa//b//r8rqqvqxOAm0BjmPfC7OWJ2RT4HxA7TCWK/JsVEYEQOMMsVx354/OVdIgGS5OGPla63KjaFEwhlbUIpqxfsIjiStraUywlLyJGDLHtz412BmKxp0uO7qvLEjzqE0lIvTWUMtT/2ydblJHsQcpx/pwLuUQtL4IKfNOkqoCSPL/WGPfYYR6255evainN2S3645sgCoXKe5EpwkEGaRuY0jcGwLO0x0mWX+CvUl6itAvEu/MF90rjL+OLtJrNSka93DiBNFqcS84jzl+Wg/jmySaXlXRqmja7A9nUmddKW5t4WjW8+zq9hjXE20yQovPzGPoz6W7JeYbKTv24qfBdRvb+1Kdny2eCZnRkNxjo6O3Qc8866u6zrRyPA15o8ePXJ7WO5UCvjqVz+SrXR38bd/+ec2uMAzYvO6KT2wmZA3ZSQ27Vj2wL/+rZ+/5gAlRpXN/cGDBz6wUjuy2fqIE5tMkRxWHKCWjsGcTiIVDDl9v60Nn9gO2BWkPAazjqFMrIkTCcE6YICMUd+Mr5VO8rfIBDGSEgOXgumJRV2xFwJ/HP5jGHKQ8hmAtxNS8DmY2wFUTqowUqYmQMIQN9NZgDvA1aAQg8LsEEZjroOBSN1BLEakWi534MzEMt5k/HG2I3/Ce9p2YYyaYYVltgEVxpH2cPAW9BhcDbDA6EYuxCFP/7mMhL42FrIsTeqlYsSsJJ5lmWoQGKDguSYuazz4BY1JsoLhOIXewakwAmZMmkk1oC2xsjnMHXuHswGgEx7Y7+EzGFCNK/VzTsIrPz/xtQPI+DmsaeNMjaGWoL2sYsAumU2pm5pSRx4Ty1YTC12DNuCN/m5sb5K1BHTHsGo7zShrnPx1CconZs5ANcwC4CA1AgMqCrAq3bNBN5mukaLTH40rLiCskVn2o+1dB909IGwsDRMbljnrp0lmDBDo8QEmSzYX9hPjn+XK/zkhzQrQur0ykriPTdAxngvS4legWEeeBwbT/JoAx0tklvx9GEzH0eGEwryzSgFGjXezXgF7Aeewf8a++tnPTr1UG+6Zz7MxBGQ7vjHP5lqUWpswH7SFtiaMIGw+zBRYG6My4wcACGCtwgKgyr7FeET9EAaWRDPbE9NZlhxZr0EtUkNnQ83zOiTCjoE4EZZJfiZzjrN7ZnQGVEwstfsXkBIFhkGc48tRIMR5dzFrwWtTWXrtsBrnV2oxE+Kg9QIetgwZdqcsPv28Fj84qNtkryW0sG1h81E0cE+uR0kb+qfgyw8pUGoRip5lewemS2Mjg/9CGX/fUiNXbWAu7EjCeC4j/bYSxnjsYL8FIPBF7FAqCYm+xomMzXfFLDVLMn0HCGavI8tvQDHMdZiuOIXimAF0GnBPbVAb93Z2al8R0LXTU8+DE8WqG/INsBeoD0kKBBiyg4ByLK5bKfbwRKycrn//waMwwbBcutZtOSH3RA3u6ntiXu+Jcf344z+s+9xZ/KN/+A/0uWdOQBcVQ+Ifs+4UI61+dJZhZq7a4Syxk6QOhy6sebPney/UZ3zOyYnLvKgzuGDN8mD2p6wIPy+hIwBw9lOX1NGEZ77BorI3IqGlb5bZp715jtRXn9lTNl9UPdS2tQJH47R/tO850RI1r3S+ArBcOsjzItJZZ80lBIT5P4w9bUw9X7JCM6SROuMwYG/GyZVzgvNGMbIobhwHGvXVns5lO5D1n9USOBW1pngWEhudKScEn6E8nhUNen7amXJf2bOyBq80FtwjTsKEhWjPZN8lyZPeSHkenBbMJ5P8+hsJw7bYV7UGb+n9Z5rXO2I7kQU7DMbgeUuODGwY1Z6lTNz2vubygW2abc3/Hdd51fyRuoDu/r3f+z33/4Ec/EjLWd/nAv2smX1d5yVKHP336L333Udb0hnfv3eguXjsZEp/69s/u8EFM+c3X25GD2wm5M0Yh00r1nrgT/wbf8G2Mhs9dQb5nqyZtlUBetq8zSzoUMAry8bvTJUTx8apwIbNYUEckCWcEzsGkAM0cPjYu6j3OpOkrsdBRdF1AAgHSYxwDuMweAEgkerQKECvvbaARTylXJPDZIAq7SexhplaHUYuR6Hf2VVrKc7EimL0GfgGVGGCYiRxKBoY4W41QJPhiVQL48FS1/RDQE+K1huemb3TUSRDHtBaxtBZVAfs5XNJxORi5BjvGDhmVVdg0N51Gyk6WNW/FKenTRyE/B5jooCqMVv06zIG1xRXEx4FkGH8OmaIA3piJyvDDEiMabRkcuZnDKAwpPHkA/65xiquiCQmAYVlKyMRDpAN8zbxleONL9Nl9mvmnNnlmWMBVZmLvZZl6fSHGSSY3rKKlQ8zPcbpEbyckhw2LlflEso+Vq4ZhmmAtoxl+siqAIxK/eckITgjnAhqxeiG/Q+L0JfbBRtJf5AgDM8+c3XJRq8kve3n9kWfHSDcviuY5foB9rlTYrZYP+mPvpbA1bU+I4Gzge/3raTdvB8pKnM58clhb4ivMqPKPEVay9ghc9eaTlIVWDJAV8bA84AyJ57Dma80ymPmuHMYOcrSsG/od9zNzQV4Zk+wIW72LEoG4g0zd1PahlkJwxRwyfuR8MGoEjutmGbAja65BRjxfCJx0sRdMokMqllzcTABFHB6GcjQ12ob12F8MYoBF/QvMkJYF7N6BppRTjTBm51z7vswT2G8wrADItgriDc1OyowbkfFAF6+xqiOlMRKgwGmABID1kkCE+Y2EkKuCdCLEiAx8ADXSkj9d/0uWZVRv/D3sH0GH3a2xMlCDK4zZAOWSJqjfy/FchLbt0fCHbHU7P+nAmmvyMYOc2pgKMcU99caIWM69SbtsCGWWNdFNso1AapkNH5LzKie0yWM7GDKfgcoJknTHc1D1Cpd55Ota+JoC9dyBsVpJynp4YH3fNfQzST3HPHzej0DVDV2nFdI3HGEGhSmzumuMrYC4MkKC693S4BHuFzMo5h0feb44XuLH/34GwImW4v/53f/sWrLft+yaMYJ1vns7NR7dxyOOCmTcZh5RnZc74UsTsbAYQQzx+lv3c/nIHHkqAPGEdy9hOfDCeNasePoY+Ex59l7uxcnrj9OM0DXHWfZZ8xXEuA6CwHurPMmDWLtw6hyDrCv8AK476tfso+TaCzsPOcn83lfmYMvxEjyN9sBXgtyTni+RwqNPZCM6clHYLDspFfUX07ipDo6D4gHR3lheXJMYvZa8jHwQdq6rxhyytTUoYLsnbhm+p55ljAM9qEkk7u4gJElJGhKYHElrR3vkagSXEpOcwVWfO5DaNIFgF/OA9YS18GxQBvI6sxndsSeHiiR0i3145Xisu8qlvmBwOi2knhdnqEouLX45JNPfD6TMOmBWNPLC8p3EeMtpl5r6QLGXnvgg4cPPa5Ik99XDPT9B6rVqt//+q9uYlSXB9nmmxvRAxugeiOGYdOI9R741p/6xesm2Glx99ZiNPuA1MeGTuIFfbC4TmgkgDasqC2HAWuPKjK6SUY0WYMjNyUpgiQ0xHAiuSHrrwwZDNccPmG2GrPC5k8mxzNJtEAvBj0js9uGKTFjk3jIgEMZSDbQdBjb4Iv0x1mJdUAZhJLSf6Ralk5NwhuSc3Dvsoxmc/QCqOK1Lvj04SrDE9sTg9ZJJGCJYI5luHEAWzoIUABFCnYAACAASURBVDG4DUvg3xlgB+gDri0N9vPiIQ5TWdaNOBaSRiD94vnoC1gdbIACHYxu2mujfoyUlHwJe9tr2Vs9sUY1Cm1AGMRGimtjcMDXMu7ObFxAmQHdACPGB2bg5Nkz93cBV//e8QhLnflSoFnZcRnPALnPx3P2OmUczbYQW6s2I380EMBYh0kgOckAWO7jvtH7cRjAXARUrcB7GWLPaeKoHEvG9TDMSPaVzJgFuLle+qFgsMlPyqouGWbkiHoFaERC2thT3tPEUevy38rhe33itjG+lqVRxjHQ8TEQoA8YL8bd45h1WLY77x2jcoBr2VkzyTJWU2sxIMDGIo4fEnvNvEDmz7NTAodk1wWPb2DpBqPDWNkIhdE0SNA1DRABVbCtAYOpR5uXE444DlF7QB00dhLB+rGeEw/r55PhjLzPLBW+Jv2eeXcpo5lr3uW5cSg44yzSx8Qb1yEBCI7PpSWHFBeHbH3mbNi2OMLslCAJ3DCNlV17zNU3gMnE2yc+lxdQmgyzzBvel31GSgvH00+GXYNcspSn3yotd3mVWXfcK+qIhE7gkCOuz3V79WLMnJlXfed4fAF6Kwmc3AsWOWqJOtF4Dj6J4d1kdwHNAUDs8cu4W+Kj9TgAx+dKCuO4RhnSd8W6Uz7G8n+BFUszddVL4jnFlL6kVqmMd0scee4L1XUGKKMu4b6AQUklk2dgYlA1J+iHVyQxsvycMmeJrc1eVadJZKQNvzBA08jiMETBYacccmcy7s7e2rTp7K+WhOs+ewKjsHeRzqsNAthHKhNyoSRTbAlk890GxwisHiq5zpbOpl3Fa379x74pxvjW4nf/r3+0+Oz733csLS/aRDyiHaY+qxgrasmm7exFHWPCX1xXmM9Zsg+jmjUAsE34xpR5QaXCngXYnbAP3seZSAIB5oyzCqN44cyzA4ZSRWKx9axvBaQN230+Zh52r9rRGIRRPrETwkoZi87Z0xOTHmet9nQBLfbX58+f+T7sB2QG5ixqlmDaGcennBYaT/o32fpx9ijhEPskZW7UP0dH9yL7lbOVPZsEZhwh54TODIvafZG/JUnga3/m8PDI71nOaz0fMdT0A+0CTHP+YmsYqFI2CKeIY7lhhJNQKs6YqyRPEpvqVGdq+76y9yLdfs38YQ+cmGLPHRzlup/l1+oHaqPu6P1XV1oXYkjvP7ivdsjhoed8o9Jdn3zy3STZ0tz/yle+qvuk/itKhLfXmTuwqg/efah2YDcp9EgxqvdUoubwaG/xm3/1Fza4IEtj87ohPbCZkDdkIDbNWPXAv/atPyeVW5I9cAi68Dgszsj5HDeD95a4MRgOpFl6OUZVn0sMVeI3ee3gocTLa69spEJ4SW1Y6Ejl/RTE5jAkm5/Bl4wuJ7/xgZushBhZfMU7yd/tZR42DaBnY03v4aBEUsZrCYwKkPxcYZ4S44T0DO/6ePnX2DzeU3DU9xs4y6jyfWU04Bl2LbaRJa2DJIwHjMiylTYwATpzXb4mEQyAOGUxaqRh8Lf9AYeA3mHFBiRh7EBLrTOCAV6rGp1mPzHK7OEOs9q4u3jEA7oKni3hBmgPg1lZbpPf8L4aC3Ui8PkYMUpgMfcouONvBs9qQ7/yt7NzyuowuqvMu4ANAGXYIFgDOQSm5AfXcbv/AIi1DBaGDbbXYCwZow2w7EhhrqReppNOmXGJU4SSAtxzCcTHMcFnnMxD16bNTRBVNrQAoDG7PA9MWcY18bCO/5q52TG1c2IYg/U5wO8LPHlOHDeVnsPwJettwCovS0Vl+NeoM8PL3B8ZYsD2lLkYQN9+Rmo6EyuMjEGpjGCv5yQ1s8TUsslkwKTfWefMv3MZ9a/ehE00MLeArmAQtihMvRktWeJcY4u4Ua1XGC0cAJ9jn6PBM2PresTIOO3MgkkC3A0LykxxWasoKww+PRcpbTFGvN5D3yXLLW0Kywag6Py/0LzrfI0DZyT4aqMdH5M5nLUddiafTZ1YYndX2XUdJz8/M2dhdbzvrCWRgVXr+s8WhNMs49O14rZOBqDlHEExwP5Kf4wcGIDHuBB/aiarMcWzPwBc/ZwjnY00euWkMujHAUcr+L9h+Q1aAf4OFUAq+VJr+YWAqe6DcwVGVUAVpx6oA1DAHDmVDJh1ekey35eaE28Vp8rebqE7cfz0GWPh+yY7r/cFJ2+DGaY8iUC5AAdxsMxf1+B1zgLUJwJZchQB6CJzbV1h5iL73OvFsTKq0k8AAycu0lxKTd4oAFg3AFrUKACXsPbEdyNpFhgV6LilfcJqmtdS3KhNW+oLZ4bV2nsgeebH3/im2vBm8dv/4H9TZuBLhzjYwTb1iR37qLGAUXXCMWLciW3kWXEawMaxB8thcCFnGVmPKQMD30dcMGepnSgGqxNS4RjqWcMk0dJwmaGmHque1/MWkGgHU8CqlU46TwFidZ5V7VAnGh2U0IGoR5hDOIe7lxB/Ceimb+KA0VrX8zrPAucZCY6YZ7O/4Yi5A5WqOzvJk89g9jPKG6EgSZIu/iXLcKTAOBVxHq+fF4BT2gUwRaILiMPBe3qq2OGRSZOEKPtlaqoeiN1NAik5TSippmt37+aZznUtJOi0CVWAHSMCpsRGZxzVz0jF1TJLtZlnyLftgMZxG6e3zyUcbWrzzu6hbJpjOSJka6gdH374oZ5bdgt9JS/eP//Od+ysppzcl7/yw3qey8UT1Ve9xHnD/u0wocXiodhW2n9Hc/9QMdCUqDnQM//6X/9LG1yQU2rzuiE9sJmQN2QgNs1Y9cC//Mf+9DWS3Yf376ku2JN4QPHmY9jYY8pBJiZDhyxxmhwMGGRmR50AI8ZhZDmS5AF+MHQNEBOfagAxoI0YGA4vy+1Gfosnuclv+Fvul7gax6oOGC5bYkCEYa2/YdjRltXhjHG8qneJ8e+fid0bDzzGE15bXtynyR7KLtLWAhWAKgYdcV/cl/eHkVsVcK8hyvUCKLHXAiIj2YrBFkAfxm5d3mlmc67HV4wYgBu4okAbdquvMmR5ngCwgh82mbYdFoRX/0Y/MX5p06o8T1ivVbIODJH19pWljXRpas4hyVU7AxJz0POC9WrfpD/eyPFRditS1AJoA4+WHQAoyohKav8wLTW8amRjcWNo8HL7udb0kQHRJKpJSSLGIIwpsVZYT2WZ2z8dD561c6yMPn3F/WmL5wPPV0ZbIKxsJn9j3nduVeK2zsquxuPz2Y5zjSTxcV8Qf20WNaAeYxDA8casHWCM+LTKIi0S178ZYwxng5gAUjs8QkXmOQY40z5egHkAL1LqsutWHig+z+wsBieOFcfewkzh0MCoiwQZkAsMCpuv/tBegBSRLLBwSe9wAUvxshfkKywF6oJkOWZNIRV1DKreDQvu5EWwK5ZHrthJ2ojh6XqKfneca11PS2AzoL7sea/B32vQ42gwIGc+4YxS3GzmbFUA6VPLfVmzGhtiSG3ge2/A+F5TJcw4eX8wAFtl1VZ3LNdJE2W5TU6QNkl17BBLeRIY2r66TySLdtpENuDETSfDsller4FJ/jXTo4nF+IzlyZ5XWovs3zi3nKCOPlZiJbHU1FHFU8BSIbcUct+33pcTz3qqGquWdXp8UHLguEPaS+IiSTMZE7N6ODuPnI3X4SBTroQ5AQP45qVkpGbjE+oBCI08OPuKgRylTmiv2pZzI5LTdyh7M7kKcKogz2ST5PGIcbZjAECm/9hLul+bJSaBlj5/V2cLwGkLiToMJo5OVCJHh4t7Dx8tvv7Nb2revzVQfSVn3IXiJuOEIqFYHK0sDifGQsmAI4ywGHVN5zmAhj42u63f76su6PMTkgodLj578pn7ibWQpFHIiikrw3hmf8z8hjAHqMp5JvBV1p4OxgG0A5vPXJvs5l1n3RsjBogyIudm2HlUOnZEzVlGvVscQpyHXsd6LqS+t9/J+kr/1xmmv8GIc6a6iZHcy3toSTngMKWmdG+k1rvKlsu7Zr4fqcRR1T1RV032cFRVLvPDmhQ7LXkucaqci1UqRGWSOR45d0KICIWg/QeHkiiTAMohAMS6kx1bSgn6lP2PLM/O8LwtOe6VHc6sa5QcVuzQZj3nsdqI8kOuKF939+BYbPN9larB6fDO4qEkvMxvJ5/S/vhYyZ5w2gJUf+jLPyxG9Wrx+PFnap/K+9Fmy7LfKn71gWNf72h/PdjfFouv7MYHu4v//Ff/4gYXLHe8zTc3oQc2E/ImjMKmDZ/rgT/5Z/7yNfXADsRyvlCMKhKkpREHKzogNKyKTaXYx5YM6e8CUM0E28yVWE7ICzHuyYUEWOBAwavLJVIzL5kZzXIhv/ShgWQIAKlYNh0kxJ5YuuWDNqwj8XVcb1+AqKxejPtkAuV3lZ3aiNNJhSe47GDZWowLy3vGWDQzNIA6TFfaZdBu9i0ZRMu6JAYxxtDSmJrPLFkMtdcHqvsgsuYaEvWmL2Na59A26Jv78F76ClBAEhQ/z/wrmK7ks0wOxoXjamHCGarx2pfd4/MkrSi4LZu6NJrNXoU1m9F2pke81OnPePfLCtTYp897j4LMsowYtcaRBk1cFUlVHAhhv1JCY09GU4yfMMHcj3lArI/nABDICaViRDlhksY9Cb0yPzCOYWacCZT+HsCbKRswHnY+ygAMaV6RkoWJXndU1AHiTLADbGgP7bLc1A/EvcNQ9T3tv88xirwLUDLzgPdg3JXxQNpp5QHyV/2NZzGbguHreZT4Rxw7dRDQsZHTa64QkzcMe9hSQGv6BWaJdXUr2XbcZ/6bxyP96T4HQExsNXGjZGy1qsHXhQ0SeABgO2FPALuZQDAMYIlri5Gym4oYVTOUSZoCa4qUGrqW61n2qn3lleK/DDgMmiVP1bpnL1n2oa4FyPG8s8wQ4JYENzYvdT3XjwRh6RbNGB4pb5LUHCq+0fUWYcem/unSWYNa2WMLWMLYzn5hfx1gnh4y60rm4Cnb5PuHBeR+AYbJZlzpYJwnYchYPzjnUKvYiTHOIK8x5vGAB8tE9b0Tto3zKGuGSzFfYHG5ZiT59HeyHk8m9Cnxwq2rtiBsoM4t2sowAEriELqWgS8QStIZ1iWkt+TKGPy+rkGB9uFXMrxxTLEK32F9ZT7ARpKkxgoRUK5jJqmZKqk1yhf1J2uLTL93zYABJgh7QKVCopnWzc04em373Ji62rNnWIlC3KNl01oLAHafH9rDzc7jDIS1vSsQJzbXcxtASdIu5R/QOicpjkvF6G87WsO3iXVUHxyJ3SOe490vfCCg+uO+9v/5D39bOFaA5lysqsDXuQCa54vWWvds7/sMjtrk+NuZw3E6gJ6JjU7cNWuEdUQyPbtwgoz8OZcqYh37aCXEgfZqfzRQFbgkrpp5rmvFYYbDTuw3MnEBxNYwryMXh0udfbSZM6jljmBU19UiOIpwFHC+wQajPDk9VX1YMX88WvamOGbZMylZRFw4oC7nJOe4nB1i/uvg5Bw+0xrmKy8YU/ZtO5uG6V4/K5jvrOlt/aNWOGsZ5zkOZJ4N2S7MK3OfnwGdWa9J5NdcEC+v2MPxDIlxpQa5voVh9VpjrtPvLt2E6iZhO9ec+3a4sS0C5NUG1h5KFyWGvPfgXc1nhSCdy6miPtlXQqVdsawA1YPDe4tPv/c99/WxZOUffPBFM8InL04XT588lvw4OT7Yh3dlX+3u74id3RGjSokaOUek8PqNX/ulDS7I9rZ53ZAe2EzIGzIQm2aseuAnf+YXr6mtR0Y+sgxStJ4DmFgmDgrAY0BS5L0Yz/ydjddyPWovWmoz8R0GODFQXbYDg2+8zQZTHMg2aJADhfEqCN2TMYmnlUPJYFUMCwAXg8SAw9Za2IMyd2VJekhjCCZOMjGKrQnHwVY5KgYcNm5rsHL/ymArzSyo4ZbrYK5e8wDBGK82EvVMS9A7oLOMIwwZxv86SME4DeiOoRZgEsbM4AijyO1P/FnixAK22rbGmK4YVWyYMGo+0B27G8C5bKfuVSOmwKxsYA13DCaXEfEo5OXn5jkNPACzApED8mkfBsI6y5x+CoPo2ESkUiQschZYlYiQo6HzpM+DN7/sbeMEzR6NDNoGPiz1JPYImE2mUAzi1LkUezJxemUPK/eNJHmS1iBjc982Vix1IXlVIVBjyuDB7PjMbRm5wSD5jJM5zbj0XmZeZryqJuiq61ik3zKHKs2LwyH9VpD8xuyBgBGJiAykkzG1z8d1kfIiSfV4uy0YZakTysvJmjCDMfBs9gLChsXVD3aIMOcArTaum6TGdt+s4xjpzF2zo2a3c72rcXDAkHNtso2ScTv9kFg7mAsnQtHfnLzEMdKMJ+MWkE97AZeVHNLPnn+aX35G7xe5NnM07GLAcB0FdSbF4RMGngyc+zISnUgGJ5Ouxdew5THsa0SntEVAa2p1MqcUN94Eah70VW3PrqeyPOSSq+PL+5LuD4jiGVKihvWdLMB+H2PieeQZ42fk+3X5eNZdWHMz73q/E/sMY8tz0Ke0N+uJZEU42YgNNtT2s2b/TskU9kiypBKj6mI5et8dze13DGyRxEveb+eLpL9nz9NWgKjOAZh2XtSgvFQsI/sVccdIa51MSY8JONyehHBXAhu0gXhWkm3B1pJQCUbRmced16DqgjtisFLvdekccoZx5o95fP9XOS4yTH7PPMCRs6dkNwBVnDPJfUDiIylUNM6wYGbzdN9tnkfPCFO/K1nm0bvvLr7xzT8yQPX/sPTXZWk0N5y0DnbZZZWyR9dJyPowOOMc1XWYc2bHcTSp3fsHhwI/ZG9OtmCrMCZcpddgSjkBEHOF/sEhomdxdl/tlUhXWVmMvdcAa0XjDzOIjBaAx2fY+xjuxl4HqALs0ua7ak/POs8214TNXn2XOFb9R9Koycs1e2QdZ/TDmfd5svt737JkILJlYlov1Z84NkkaVacq+xKZtL03IgcmRGCSIDpRmu4N6Hb7iSNXP5GHIKqrlVOx+xiOTtpAIqiUj8rZnpq/nO3J2E/bWCfoH0j+htOC/dYsM+w7+RtmTQNeLT9X7PUdSd99Fuva7773geYzEnyYV8l15Ui/4yRVmkeSJn9H0l9YZGJQHz16X7YScb6qrao1djZ1eHnAo+MjTT0xtvePDFLfuf1mcU8s8G/8R9/e4IIejJuvN6IHNhPyRgzDphHrPfATP/0XVeIuNe5sCOvwQe5Uw3uZsMLV5mKoYh0ZiJgFKEuYr9QPw/gBPMGIYqxwoGA0VfrGQQW4wNuZeLCFD1uMOr6SQMmZFEn1rsO/yWIq0cQoWAGvMKGO2xt5Z8EkbBXe6coC+T1GKFJNrs11GvtKG/q+Am8fjDoElxmB10AlB2xBiT3UGHo28FcGZpiT1fs4HPuZeJeTor9gkratgw/aW9a3EtSCp3i6SdoT+VwkqMTlRF5M1kRq0KUGKEbjlHYYIA/LEaC0YhEL2CM1zfOUEat3vaCae1FeIyyPDm69IZ77gLb0XUrIYNzxHDwDRqKZqKkd6z6Y92OI2eAjbgmDBeAkY7Y18QBQsPBmtvS8BdYGdEv5ckgOkqd0/NbZZ+Yb91gH8GUdCgz5ui5N85iNrNiMq7O50m8pjQCb01I5dU6sA1U+U7lmnRt1rNiInj4oQ4uhy/Uz3wEbsMSKedO6IBbMBiBA0GswJZlgIF7pe5eJwehFcob8EAZ8KeGL0eZx5Rp2JiBdTPwaE4WRc/8AnnBEWfpn/sRggOQxvMLKALgmS68Z3Il1J85unDhxgsSgdLycJHXeY2BOCj50/WWdWLtDJu7YfZBSFyl3pRhxfY422iB14qbUJ+Y5SVTDvO7+YMA7a/ZAQBXZMOPDMxFbyMvzwEmi0uYkHxO4Yf7bCZXsuTbuYbaHmblSOzpH7YyZfzwb7yvAWjp/UFuYMda+RnbycUBlz1C/icqskiUyxyTkSqK1NdNhQhgKUguIeRY7NzxOgKSU+qkTyGzvmuOK7/1PEkVKxhSoktCLeQ0D6lqqxKLrr+eKYzXYASziC0E6DnSCcW3cNCNjSTj9hdRWc0/g0OtnYuQBqa9fnpu5p7QN6oQ4NQPuk+F5lApqA2u/e4aQg69LEqZLsd5mr1EZOKlVJPj067ZAKVJclCVnZy/i3KFfAMJ3VW5E77utRDe7gCDF4MKoUvrm4QcfLL728dcNdH7nd/6xn+1CyXGolUnMKGAVEIkzpmeRHRyUkAF4gVh1LxhIVAGOX9WzIYG9InRD4wiowUFpgKQxiUNu5iEZrTVHSeLHi3tyvm6NQ9Nn3jD57IMAQs7JOmQ6H+kzx537fEjSQGKNeQFUeX/PurC9OKp0PhBra4cf4Ro4CsYZMXspjg36AGcTz5QM1nGc4ETiLHqqpFwv5YRIFuOoR4gdPRJYtzpGfcV86JmBA4iDgrE8vkeZHMXcTvZ1ZLgruXwcd5wbjA9r3YDTe15i2HFOXOg56SaAPMuGOetYWiTJznWRfQpQbHk5c5psyJpXn/3gMzns9+Mgdo6Ehdr0SGVpjpUgSYoCYk0FSIl1JhSAONysUTmyBKpJIIWt853vfOosxvuyP65IBikZ9X2V/QMA3394X/dgvl8uHun7v/NXNzGqnpib143pgQ1QvTFDsWlIewBGFcMIr61rSmL4UiNPB/2eZC4UtQ4rJiPVhqgOaTLc6ivgxwafDL0Y7sSOkjFSnmVl2iPOzEmRzBJOXUv9nQPWB/zEVdmw1j8OWg420sNfaKPHK2lP8dpwFaAUqJZ5MltJrJkOPIw7ADPXdJIosyMyUh03FSOgIM2Ht5mdMQphfiYpyToDWmDB+zGmXKd1roMhhVxolXExUsx6bh3jOsZGDed1xsWgc8ryFOhx2AbQkbo/7IIzoOp3NXIDFnAChKn0+0eOXKATiWyYnIIo3suL61YGFiYvoBNLtCC1v68Ut4aPr+UYuTWp+Bj7BePcIzFdMcZXoDgyMF6Jvwubhte9xrQNcega+lht59lhHYnTdKmS+Qxf84qEi8E2ADNLsJLZ8g6MzDK1ZW75fUF2wWuY7MznAs53ZKBH7kvSIerlAmoCfGgPCyYlltLPqW24KmVjMDI/dy6F4Z94Qzt/skYw5ng/agI7RACfZtrQkK/KRBiEjITZ7JwZy3j+HcvKGNmhMbJU5Hf0D7FeXnSR5ZER1O/TukvMK3Qx8xc2FMCa9ULmb2cABngAsAC2Y5gvwZp+Z8A1kk5CA1aMvZ4Fxl/9kJrAWSPsE1kfmQeAFoBDDGwBU7PXmUuVR7v0iGWSZChFMj7xv8T+qU3J9C2pLfV+9fOOSo7AqLKPMe9JfFZHEOxiQxz8nJZLT93jSSyHw67Omz4r96yMe10OugSfOFr0uf7LGp0kSWQ1R245jqJXbzPWnRuA5dxnBVQdd7e2volV5LXc07zeJvZVYwVQ5XqsnSZp6nwmYU4MfRLhpLwHY4+U2PGuyBb1FUPbbJmSIDnpHZyfwSr7kECW70FEn/rfzWEtsMeLcWNPYz6SiXZkxgBWx7SSkIxY1WAhS9F5MddwYPgcsIIHBt6LVO/FeYWUUu0hyRNrQR+LRF6xnJoHgC2S7TmGUwwbswRQe1csqxaI6wEj8dxTyt9bKIGmBuw72ofuv/ve4g//0T/qDL7/7z/5J4vXhJ9I1fP46WdZZ3beZR9rrH/3Dx6kezsybhrGeWklgVUNcdjxnjLlyKftyLCKAQyaWqeUdqqzDOcQz0IXROILq6mM8zg4uar6Ks5D7aWa7/SdgaocHwH+ui81Uu3AUtvpIf0uLOyF5wUZe+lT2G8nDQTgn594HsQBSukmnDQC37p39pPUvk07k82W/fCZsgbDyNLOqno8t+wwImO8apI6vAG5747XOA9iZyIg3fHvcdLdv38/60vvZR2wX/I99cpRZ8RJaLfV7L049mSPcC+vu0h9ceh5Q2Oeat45k75Bs+6DMkIAEqcc+y2Mqtcy+4AA8/tf/FD3BnSr7qqe/UCqr/sCr8Qcs9fSZvbBfdVRvXf8UPbSqfrgxeKFJMC3dG9yaZxrrlLm5+4uDO27sk1IICanlcbjv/pPf22DC7IFbF43pAc2E/KGDMSmGase+Kmf++VrF7kneYw2XGLPkLrhBUW6RHKlczGsbNrEDQUo5kDhn5MnERc48SjUpENmwwF0JpBJrVRA0qmMQ9L2w95G3hejK+xNDF8SDdjTquMUYxJmzeyZAcDK0OeAacmSgK8kdHEReo4kXQ/PK0k08F5TFzEGhTz0ZhL5YSS9HGjD0JVV8eEHsDLTVU8/TMUqVtZMExcyqMnzJH4GoBGvNQkmXMsR6dF4f2Gklkyl2aoBc/paEFpDt0zcinklidWOi6BX9lvQWcYS47UMJe0o0xdmLM9S47oMD1/Ndq21jfcWpDo+ynGg9It7OPJqfabt4Cv3gt1yOZ25X5wcAdzroLhAdT0TMckvuGdBDrcjtimGCvMucZAYrvTzUlI6oLfjR7bGIf7cXDZekgQ1EzBPALiJIYakl2RBAKqsiwKLgkv67EoMScsxBTAnrpq++IPAuUC1rEXm5Co50HL8BxxkPMpG0ogx2g0Oh8EaoGQgrHszr0FwTpjEsIxsGuaXGDvAXVnNN8rKiZTOBrKueVfFIyt98zhofFj/yBGvYF4wsAHNBjCRbbMm6xy6gtWmn9bYeOICDfiJ+/I8W9WerTMB+TtyRa9p12Wd8jOE+sE42pgGZMaYzJoBuIa5juQ1Xq3sC6lZuGRUSaxC30yGcvr10uNKTWIBcvYf9i2B2wsD2PRzEvFovqvTYIzuKgbTYlnmHyyo60NKCgtoxfjvnoFR7T5okqw4JjoPY+TDmMWZ4jjuWYONke7cgOlxnWMzWshuV2Vhusbj7Mn99+UITIxwnAUGi5rLlEMBdDueGFAIUJVhX1VC5wTSW2JxnQmVfsRhoM9xXd/DkJSMvorpFXB7I5Ds2F3mkZUrmc93SHxllY32W4O19CmlW+jfLZh+SvuwTxLfqWugEAA0vOV6zi7LXROJrgAAIABJREFUBEiCLwMW9QGsGgCJVx0jd3RN3vpSQNdxs5Tt0T23VYYF0MdyAuRQq5OzhRjTVwIXgJEdASRirq9eMbcViyiWa0/32+PMgUXW3nOsGpnf+PE/Yrbud//v31lc6+srrR32W7IUE2dsthk1ic6RtssOpNkfzZizj4r9jcIh51bHGYcH+zKfr9MgjDng9q3Lobk+qftBfYCUWWuTmGVnmbbzQuM7SeeiCqI0ElmoA1S7v3P+XeoMirOKvTVJ0rifawhrPvOsdTLvWmIcVYZOJa8FHNhIXS+pVYpj0iGy0N+JM+9ZFymz4p2ViAkp+JmyRPNZbIsrlELEBevZ6IvOxf7M33zmMQeQb0/5IUKP7CCd9d5Ee1EcaJzF0p4ovwZ7FT3oOrCUjfMeIUeLvrCHkWCLWqyA1627kwnZAHt38UTAGsmz938Y5VE+eI/RnCbB1t7evcXJGU6Ly8WhWN/jo4fOZM9nDo8U+6577cjJeiBGlaSTJwKx3/v+YwNV2FyHSujrwbFK3aiqwoMHR0rqxDl9vfh7f+tXN7jAq2Pzuik9sJmQN2UkNu1Y9sBP/tvfVl6GAI4ecCQiwNjBOLT8luQ7U7oj7Fw89RiasKqAyLA7b5y0hIOKw8becG3/zjiqO9pw9yGYwxLjNoadjE3JZNjMkZFxqPJ7MwEGnwGJzXBrwNR/HI8cvjqgz0htr2vg+UXCVlkSB73ZKUrfwFhNAqd6nMuCNQlTjISAh6WBsWb4rzNjeZawLzaqKCmAtIssooD4YTJ7D9d6xZAxQwZTxmGaxD81cmlfY3dr9GJUcLAj2XSZgDHqylIuwQ/G0bBsjuUbWWnBL9crK1qG0OU29LkaVDG+V9tVa3W2P7AqXYpARlgzN6/6JICLMQnQw/0RMN4+CqMW+WzAcVhqpHo4GGi/22hGJvPFRiHGc7L0GIjGUR82btl3Gn9fl9yfSL78eeYp8YZhPegT2tDaoWbYBqzz3E0C0vbxGZKMBBRgvofxWMVXp68CGML/1wgtSONrwHaTkDTTcvqBNtLefC7OhIxHMhgHoE5sHOAJsIQ8c9aP62mSpXeyIputpd4hbZrEQ2aRuZcuiwxtJTnGuM3PlnF60vMMsBMBO5Fjpo4wIDcsadhg11EVuHO2ZUBbB8drM3GSBrxcA0k/AM8GKww1tTbJBJw4Oeo5oqIoA3iupCWEEPCcGMNxhmR/cBS1/ucEM9xXQARqyiy0150cGjbsAa+3ZCDe9z1pJPJqJ+JiT4DlIplQGSQZ5v48LhNdw84M9rtx5MDWJ8NyDHUoITtYPN8dNOoxtSPH8s0Y4hn7JMVxKSmzTGVRR/Xhfqfu9GqOreZH9phKtcE3vTb3giUCjDkmUR2yZE+phztS57SPsl8AEZx23AcnVZxVOPXsgMF5g6NNz+iERGQxJfkRpWDY33BSsgfAErL/A1Rh/gTqmZsAJ0qVRcKsOUS8NHsB8ktiU5lbOCJ876kHTJ/q+bL3JqtwnEABoQBXkhIBwNkDeU7igVHSUGrFISW6F0z1FiCZ8dR9XglkX7Gs9D6t/kh1lfCLOqp7Gh/kttsC6EcCJR//2I8bRP5///SfOkb1QjGZjr1EUqrnSnx82kOfez8hZpdVod953HFowjrrF7SHfmKuJb47QIz5VtVLnEGsKfolSX+cyR52WNcmLAegBVDFCQxQ3cKRo7ZwTUtOKfGkcQCsMtdc71SSboBqsomrPcTXcrapja7TysxFpIFjiv4ycwtTqbFR/7j2qPqUcizejwzG2cdgaKnNizNX4SaoX9hbYG81Jq/lSDg7PVk6pX2eWi2Q9vYFWPbncBXhfLbTu9nLV2obHIM5H7O3xmGQucKzel8F6Oq/lyiwsDEA1ezR6meUAYQBvdKc8TNo3MuoEoLE3uMwJbIEj1OB9b4rRRmJwe5uC4yqXy5ZH4pL3VNd1WfPT91fuwopYG/Bgby9e2AJ+gup0E5lM12o7i4gmbrIB2Jct+Us2z/aXbz78FhzVG3S337rP/nlDS5YzojNNzehBzYT8iaMwqYNn+uBb/3cv2+gatt0zZg+0+b69MmzxdPHz2w4PlCMBTEkbOQYbylJgsf87uJEm3aZOrygz0+e2ZNIhkU2fx8KAwwADEujaViaZO9M/AkHdJlbPK/EejiHDdAOGdV4PBM/FqMYo6jxOBiprpung3hX3kt7NPGsApSQw1nWQ3xKjLwyNwUZlh6tgYl1MEL/NNFODdMYpzGmbPhz7GLQc2hjoA1wKZAiTqpso0GowV5AfcBKQJdjc6ZsT1L004fE7SZNv3tkDulkHw6T6qQ5A8jseYfJcLwSMaoBPEmGEebTRv84HXrNJL0ZllufDXhMTGwcFRjSq2zPZY7a7v49hlDkxLS/saEFIZVKF8Bh0Dk5B5/D+PCYRzZsNs7e/IACgx79azba9HOenXbC6JhZ0uWcKVUvKwecxGlKYfTauhdglVeTfHDf1suNIUSJkkh/LcGchF1BYZX4xvnQ/i9IbZ8VyNgoG4DCGKU9lQ/zDDHM8uyRrV1pHVimNsxNGMWAZdaGgQ+SfGJFpy9YqAF4mVNdO7Q4Do6wCr6XAd6UnrETJZ4AsrNWepwsrjBqCRHAGPQ12T/eqv0YxDiKxDRgxAOoLCeFdRs28hbxZ7OOzGWO+sDhBzICMeQBCi9UK5OELXw9V21CG6qeywIWE2NskKa+CcOdkiuw6cuYWBm9J8pgygtDMn0cWe+lJJ2AOWcA5Rka+8dzqU4ogDsyTdYBsWw4w7jfOD8AXVoTVoB4iNbjedPvXHsdqNohA7AapQbvqYMKp1r2iEhfWV/di+LIyToo22+WddqMkU5iM2TW7DmJBUxMrBlVgOr0f2oKA/yzD8Buvny1ctRkrxBAZI/EiNfXgFpJHV33lP5NojUnpzEbqLYhuTajJ5moADCMG0wf6+1S8XyuzYm5L5AKcACocr0kO2IMJ+Ovrs8+Rz8k9jsxnPzbckKk1FdmvfIMJHB6pZTTvBdVD/JaHFzbxBXDUsOqUud1oc9ZtgwYQ/orMKcft9SeXfXJfcUebu8fLb72oz/mpEjf/URJcrTmLi5OFOv/2HPIDg/GCUCEE9fJkpI0ENmrpaBkjXaMOXVxFV4x2cQBqtnnyETO9hXnRbLC08fsVQKazvKOMwKZ8tvFkdrk2ubOhktfp6QQa61KHoAq2WbfvL4lR/Gh1wx1SQlRYL9M7HOYUOJfkaPSXp85xGezSnmDnQNxAr16HcBnlZLYYeYiCYGcrM97Kn3N8yezc/fUlJ8R26gEXRdiogGf7N3E1rNOVs6Z1Ld2EjlCJ9i3kTbj6LV/OGc9c/lQSYeyL8eZxD5M/7RP/bc5t51QDkctgJp9SPOOMCBKZ8Gucj9u4ARZzh6teax9Mk5R1qviSu3wkSzce+OO4kvfkzJDdobm/R09954A6dNnp6NCIVnWvtv4DhmDxbQ+l/QXxvVa13c2bZyF6uW9gz0xsoeLD7+kuFfNo7uSZ//6r/3iBhd49mxeN6UHNhPypozEph3LHgColiFjgz05UWyKDogXOmSePnvug4M41Q+UaII0+TWgMaYClJJAwh5bHRLbigVzOQIkbMMwmB0Vo9m4UQ76sAIkwUiZD14YGsSgNUbk2bNnPmDNlqpMAPfngHECCIy2AWcwkhRsx5p0tlpLTfHUIrcjy2uSdGBAu8wE56JT2ybbIG3Li0yZFDKP4Y4hipEPk1bDr/LVGv7+Os++ii9Un6zFpPZw5t4Yr2YvZWjkOE7Sm7KZZfzM1lBCwV7qKWlBf3Mg03TdN8xokiQxFhh7BX0GD5geMG/zD8PSrKzGF0MvWRDDpBU4manFEz2xdAWnBa6MOzFIjG8ylcbYLkvbnwvkzfTqGepJL2jr84btSnZL33Oy4DLweOHtNBh2KGMxCW00druSpbckkcGx5ipzyw4UjG2MWgPBlWw8sa953raV+ZrkMomBbOIjG/Xxkpj1Y144Vpa5VUeJ5ssytnKNVSuoWLJsukZZda5XdrllIxp/lrirzA3PSFOUOFnUh3rG5fUGsJb59nwlLg6WZ1hoy98AtLCxZIy1IwApHYg/oI91yN9ruMbpQMy21qU+a7mmQVNqHWb8Ek9p2SgsBxPSoAJWK04XA0fWJ+ALJtogy2L8z7H3qDPaF3GaLLTvPHO8I+1IrWbWMUm2ACcB1w470BjSBvqm5ZvuCswg0WUv4b1kH42TJfOcfcpsqsMJwoI5ucqwpVkzMZDZ13AG+D18nTGpnDNt2fG8NSg0qI2zw2t+2Ms6q/gbjgbPPf5OLDz7AHucmdaUf2I/wgg3Ca0+c9bhYdNwuvAclULTpJbwivRXiYZkyCeZVhKp4ZxLgp6w9jCpydKdJEqvlDiH9tfh5Lhx5hxzllJI+gfgvlTGXvrADhLX+uWVLNXyECzuSE4P40nplOzbhF84AjMOTrK3MwPYj5zFGuYuMa5VhDCXzFK7Hm5iIbtGcDRes1953AWwyeSK40qThbnvmFlUFIAM5qL7IHWpETK/AZQR56p23VEypW2YMD0XSg4Yr2OVIvnaj37dsvDv/P7vu9/OXjz1fvdMSYK2VU6EvRpw3Hj0Zpy2GoL9g3wFcoIYOGsvAfSaOR2nAX3FGvLv5rkzTpPNmv3PLDHrDLZXJVkcy5y933GmOIDA3HofTuScIqy/lAgLu8m8bn1oxhpnbhJ5OfmRnTYBjikFlezdI3gSwCa8JFmWYYztDB1GlTHnXGXNbcmZxBYJMMfB4GzWAtKnL57rXppn2kNZS8w/5lXyKXBexInK+AMSnZFZnzeribPN4L/ZuJMQjv3HpbNmL3UHjLMrjhBK46bkHY4Zx8PDrOrJqEWLfJt5jOONf89Ujo+SOLDx9CP7XZ3OKMXcHiVOki5c79tfvEDZwX7kfTYOJ8D74fFhZP0w55KWP5Mc+aUo/Fdi4ZmrYdLlFJfD4eB4d/GenCK7O0jUd1We5hc2uGB52m2+uQk9sJmQN2EUNm34XA/8hJIpYQQi8+GQeiZwilf+uTZbmMpzmAcdEu+qTpgZC23eiQ9NLBEHCsDGvNJIXiOFIbsrvw07aCAEKybwheGwa0MSlgsPbLIAOmkGRq3ei7GVcg/YwJMZ0yxlks1gJxkMYAiR2IEDCAmhfs/hYMPPl0t8pOWkE8cFYA7bOJLR5YGt92MMcCgiedJXMDSGRbKBynjHCB22Mc9HvbXUmTM4JxGRPud4QMADRp3asK9yPqenKtFgo5jSAhjNGCXD1I0n3YevnofsqGEPw4rwL8/RAu4twr5KCrNkPEkMZdAXI7/ZhInlwkgh5io1GCtfBOCG2XOiqwFn9C3vIdao8cKAqIJ1sjsWOAHqCzi5ThlkA02MYzPBGCBYtUa4YbY9fgG75OZEkoqhynNjpL3FCaExsJGGsYvzg/GSkb0ndv59Hfo4L841X17LEUAmYmp/8t4rl+tIbKAJwKURt4rTZa4y1yItTwIbjMrIz1egA8YDA4hnbHZjsymTaIhnsER4LfkNRlgB8ZKJljQs0sZRJQyQDLMW+V5BfxcqrDuvStLXmbU6Niy3df8GLJl9mOe1ZHicLonmChgA9PCMBn3jbCjrY7ZKYwCLjXHIdZEblrFI+aIAH25IFlPXfB2myCzbOKocl66/ud6omcPIwS0dtKMkIJLPUK6GjJpkdgW88ywYtzBFTx8/cWhBQg8woCfzMHJQG/EpVWTj2xK/UV0MUwJbghSTdX+pvY14cboWQJi1kH6uk8Vf/fP8buYtzG7YM6k29khElTGzo2syp3vfskUdhYbBA/MF1mqcA85UCuvHPPX4AjS1TzEHXd4jjHTnPfNgy0lywlZ6nN02ZLs44VJbln3KbCV7wLDZ/I3BxhHHzSwbnc+x25jzISPvMFMABjK53hLYuVIiJcrLkAWYOQNUwIHZNW7mk/2ERHr0LyVq2A+0Du8KvDqLMg49QKxiPpOJnPhWukzzDFYVUS7MHGvcKEz7Lwoa3sM+6qGk39Wx9D1zV78BsCP/xZEE43pbjCn3QlETRk7ZgZm7ro+ZEkTOCk2GXf19Rz87plUOh3sPHi6+/C/9sBU/n376XclXBTi0nzx58iQJgqwkIJY2yfQiRQ+bCCD2OUGCQWf4jYrlTKxsnWlR0uBQJCQkgM3X8drXOSqwdai4S8vEmfcCPexd64oIpnTUEAHLOHAd17lMqpSz4hDZqt7DXo8CBNBZZyv3rNKFM6MMfMZRZ6P69OTkaRwX4/TDuXPv3r3lHgc7yFjTBykVk/OJF6ARgGiVCufuKHu6R7JOKuPt3k/W4b39Q/cDEm/amBCM1EGnLdRYT93WkZvPOrRjQ30R51Ic52apcTq7RA37n8Yb5pUkXqyRSYx3SYwuzC6JoOSMSEgLjHZKGe04CzBOWQwB7R8G7tSJJVmeErRpPyIxFV/v6HxFRfbk6RMD4zNim3HE8hT25d1SHOu+S2U9evTQ8a2//qv/7gYX9KDbfL0RPbCZkDdiGDaNWO8BgGoYP3npZURHlnln8d1Pv7/4RMWsk4CGouPylssiwGOMUeFDaQ4KS4FHOsP7j7QBA3jq+Y78KGAxB1FS1Nfoz+Gm+A9d+/kzlROYFPllMjE0Iqkk7ov4E7zsqcWaGMVJ9INNA5zG2NH7r11zj/hEjMnIi2OUY1wMKKAdUKwcJKQftLE6MXmU7iBDKgaIM5nqPx16d0ZCHC95JIGWQutgs+8ewEC7dM3KR/EG+6AGEBGTqoMx8krdF/aBLLMAV57FAAmJKewIWRZjDPvwxVjC6Jv+trRXxmuyMAZ8WrKF4arrYHDakBoZaEEvNzbXMffkK2OKAYWhyNjQBq7BNSPjDPjoi6QmtBemGlCJoeCaf2Ynx4NuA36MBoPjxGbGkCDLZcocuRC9gGcyzwYYLBkAS3wjs2OcbMrK4PjwvUeK97nvGLKnmjdPTsT4wPjJNAAOx5lBoiDV/J35tjSM9Dzuf42Hywbp+wLVsAywXknwklIlGZMVSG0d0QDIdfn8MjmKmZHIGOnvANnMrb7KtiVWE2klXnnND8v10tckVDHAMPiZeC5d1+CUMRxGnTp9kXMOYz9D5cRGBhCpDer015pksCJZMWHdXe4DxshAJI4Ss/G8y2suMWiO/4L9M6DARiSekxcOCJuh/nvKVyTJSmIyGW9Ym0g1ty31i+SRNU6fX1zQ/iSKKpPGPCCLOJLGMP9JMuX+0bwPoEv/NrMq/YcTDFDYbKEGiHaEsf9MptABmcZM09/rydU8cjji7IjIvGzd04QOpDRJJI+JL84eBxuk+zMHRqUQt1pUAXHSRBViAOO4WUBcHDj0Y5ix7G0FkPgFAkqifOB+XrPUDDWbikQXhwvya61HJXnh85dKchOgRIZjYlhJShQZp7xBBqm0xzH8yCPHCXgX5u/qxeJSQBXQigHfuN6WA4PFrGoE9csbMZw4i7Z1b8qTuZQHyhXmjp6NfrGElHnK/AE8OHRCrJ368jWf11xg3lv4wjnjcQgDzv+xpplvjDfMVxhm5nMknOwRBWZn2kO3ldm2TDhzeY+s0rM/Hh4cOdEfGVl/6Ktf8X7yiaS/F3pmHLeAJtqeWqoj61ZfchYyJ3ges7eUkXISsMwx/mZ10TgYo9RIWzkXrEywNyNzjJhay3S9/3DmJDYUZ0j3HfYgJwrU+5nfzTjOvkqIDY4EsFrCFZIfgvYxT9mf87ns246DxZnkMyQZvXH26cOeUwD1OK4SM0ufJ9wiDkX6k3mOhJZzmZJo9JHZYs0xK4EmptZr07ZFHIetCx5ZcsJfdsRaWuFB++2QZv7jGEQhoGREcihYej1lqZrcEKUFThDPbxLMTRhOYuh5HJhUOYYZEJyH2A1jU7CGeA4y87auOuOBw4Ms0nd09hKj+1afOVG8/OERce6Keb7UWGtOAXDpu13apvGCfT1XIikAMgkpvX/a0Yg6S8B3nzI2B2bEv/rVry7+zn/wsxtc0MNw8/VG9MBmQt6IYdg0Yr0H/vhP/+I1hymMBW5rvKDE2JwozfoPHj/24WfASLIKeRLZbDn4OHwTo0M8nTznTnByy5+//+CevIb7NrauLO2VUe/ESgJuOkgNCHRoYHBxqHCA4YXmoCOLH0YF5Wk49PmcSx/o8C/A5fQh6YJjfCyFDUtbho4SLUu2DuPLBlqMQsAtUqMkeorsj0M7Rqr+GZgHnMGoOukEbSUmZkpImMkYw6j3tZzSuCfGuA9rx3BFanSHdPqWGLfMRbysYXQwyiML5D422MbQKkBvdtcmSkqh8xhvhgYFMUiOJ4syvwtAbabhJNSgPWbizIBlNlj+q8M1yT8A3GkPfX6kuQEjB3NpwAdwlbHUeoJmowYIV4rKnOJ7Gy7I0AS0uBbzxHGksJyMyxhVfnYZtWEWm5gmiWd4UfA+zFKYmH3Vlfjogy/Ixo5MEhT22dPnKiEgtoCkQhoPxxnBesDWMu6AwDX5LEYQ8VrI88qCE//EYKSdE/vo+ZWi9gWuiY+i7/NK0qy0OzLcjGnL3DBGyO8i8w5Y5+9lR+MkmHgmz7fcOwbnqm5sGdTOWX/V+zJ7x4Fh5UAyyBpm6n9OJuX4StpM8jQARWoJ055zMTOR+KaNXhcoDpbxt1knjfG244I5x8MDJJBx+ifmPqxhkuh43ek6Zv0MwDECw5qbuYbx0IAW6AJUcZiZaXVNz8j3MZRh9emjSGGpnTrOAua5gWRk9U3+1dIdduYA7D1PrPs3iOCe7CvdH2h7SwQl0VOSTFXKnDWWLJ6ec3oRCxh2K44O2F6/Z/rCMdfsF1of9H0dawWr9obQZ6NG4ZppZ1Qd6d4AVStTbHhnDhGPC9PlpEI4sEgaRJZbA17en0Q17MFZh5F7kzDLwMYllEjgo88jkTVgViyd9m4UEDwDsXRXMryJOeRZrFNBmum9Z2SsMNUOyeAX9AXMokoG6X0wmbCvvOLAYL9DeknEKI47EjvRHpxCOAM1TrqLFRa6nEuL6F/DJbIuIkflBahuXO4trXuSAWWPyv7FmkNJA9Pl5H9qD2fQHfXpLqoCxdXui33cleLlSMm2PvqhD51hF0b1hTLCso89f/58nJ+p08tzNuwC5wNPBshBLks2cdc+Hta7suwCNdYFc4EwFstfvS/EocK+xrX5W5lFvmft9uyLHDb1TAt6qaEcx15AOvOmmXFpe5Qsma+8WIs9lyu75yzesUPPjXD2XO8FvJdM4KwhtR1W006bYcADwVA9kJGeWsUT4+qM0tTMJblSyiPFwRrHTMNNuudZqTUsNHZE2dm0N6oCwCbtgbWuI6zx3JzH7pM5e+M8xKY4dC1dSsEgSQf0817qq9vpoP/IDE7cvePAfRbf0nM+0DwQwJctAlClTupThUDdERhlzd0WIMWZgpyXdYjTDaC6JVY1Z58cQVpf2E/clzFAOn5H59ZD7COBVcbrv/7b397gguXM3HxzE3pgMyFvwihs2vC5Hvi3fv6vX39PzClA9UwewxwKkkzh/ZVxdy6JC/IhNue7W6TJxxCSoSsPNDGkjmHRRo1RmOQXAQMrGVDiINn88YQik8FAwqPsLIY6UMKMIFFNcgM842EQY7SRpKAHnZmFkTlh4DnZg68NQMDonXhHG062F9ye1k5DGrgrI+o15U2mlEtKlKSGHXXmbFzHsgJW2jvK5zGUG9PJnwOqiBFLTF6ssRhEHMg2kEfWxZ8s2x2DcxU3ukpkxXsAA5ZB6kBO3GkMsgI/j8+Atx7iZUr63tXhn6ROlpINIo2cMYYC10Rex4MW+Jix0sM3wzBG+aGMOJjSSoh5T54vRrPbrX+VBdOejqtlW8o+iZHccgSNW2UeJQZt+mkYpEovXc/RDNqq9iDvpVbvAx30X/rCI8dBAaAxNgBbz2ABGEWDtCTSWibMslMihk+zDvPcZRha38/973jBAFyzZZ4fYY4cj2QQLlA7hlQZa//suRiAkf4PiMKA7VyPsT3ximbPcu1KhFefjczUEmoMdjMck9l43p+5RPKycbLAPBsolwnXvTSPXLrBDic5kKaEUKTJaWtiLdPGxHFlXaZNWR+dt2bSnYwlkk7Gn8907lVSaFZ61n/ASUAW84l+xQjf3g2r4jhgZdylfExL1WAGWwKs6xNvimEJ8PB8lmOtRm9YvRj9ZjpdCiOsK/2KMW9WWGN6RQbnAVrNys24tc+7xrxeR4lRJm2lKAizw3Na2ulM6WQpF9NmEKKvBi2aOwajceZkn4hCgLm5HGe102z47AHtszLoAa9x+DQuEukyDj7a4Yy8SHdbtkW/ox2s8bdIH+kHPgv6Y8w876lRi5xV+67+9gZwqr/viWGkr7nftvoVNhXZr0s8kUjJQDWODEr6EFKQ9a515RCLJOWBTYWVMquofjLINBiG2QrYgzkjGyuJZRxKAtjESWGFD2WQEgpCYxJjHGcLgJN74li7tuOH5wLghCVE7tr9iXX61jHZyQwMkNvVvDvYOVjsiiEmlvSOnCFH9+8t/tDHHy8eP/ls8c//2e9b+vz0yeMF52NkpAH3dS7ZwTBOMJx2hM/AOsIgv0W2PKqHng2U6VrmV1BzmxArKggS+sSBh1OFPaZhF/QT5zPPS19yHrN+OhcpTRWGNmqbzuWy/CwVJ1GafYvnOB+GvUCVOXwX2e/bhKSwV+DssPNqGPg6z7jPjhQOtAfWnA0FW2HdEQnDT1ueqf8oWdN9kvVM26teaTx3nHeA0cip+zzd/7kXyRF5fgBxrkF8NYoMhXxQLkhrrXMk9oIk0Epy9FySXvpg36EOqRWM9JffOVO2VTUB+mwMdhJoHp0qiduhElW91T7DXCbGGcf4+flLsbtHcUgBQNUe+gNBxY4SLbHCsRVYaj5ntI5wLpA34+Ce6qlqrn3wxS/IIbS7+K1f+/MbXODZsXndlB7YTMibMhKbdix74Cf/9K9cc/iy+ROPWgPU8jbXRDI9AAAgAElEQVT9B0NK/M7pC5LvXPuQNAMKONDneJGyPTFCYT4ADH1VsuaYEP29wMmGmLf0AAcOKgAydlxAE7ZHQAzucaSPKzkhnvd4n/svcr1IHpHp4jHti8PCMi0MBQM9WIWU1nCMpA3GsKgGmhjCs1pT/28yEMoIdKIeg6BhNvQcHJbOLqzfYSAXR5rxwZjH2NKlbXjxnNxryrsYIAwI4vsAERlqMCYjKab9TpAybbIp4g4iPjZJiADsPLcP/Hkeyzh9WCb5jTMPTtZb+sEJJ5D86cJO+DA3qByLHzn48aLvyBtsL706BhbA2U5tafM/kqPE6Ob9zJkaNZb5kZhFz2JJtlm0yKgthbNRSoKfGO/EQ3dMeUwcD/2Z7KVJ2nF7cU+xPvzb19zEUfBCXnOYlVM5W2y8YkzLiYIBaYYN4GagGuBOHBXMOvLgMmK9D8/fPmCeG7CMA6JG6rrDoN8vZaF2VMQ5g4ff46o2tc5v71eQFaYhDp4ajnUsxPBMjDTv72f7HPlskj6x9liTibPK2OfzUSM4IZJjrFfSUgPTkc/DQJcxN7BxvcRh9KbO7IrtDrC2EY7xx2w02F1lXu6cWvbVlN9ADpz2M79S7ifOARh+knXJ6CSWV6wv4I9nB7hQv5VrpW9HBbHmzHAG02GlDHrG6GQeBZAz/koCg5HKnPN+E8O+Bn7HIXtHHFj93s4C5rEaPnjgcw6EPGcYWFaFQbAYS0ImLOmlFvSsgyRYydzwHMFZMY4Nr5PpR+5dWbmdBAZt+R2GOmVTWGOWz6KUACAA0vQeOwuQ22LIU2qGX7LekdzSF94/ATd6P7VNZ56/I7CQ7LWw8jLOYRGtFJmuQLEA1mSNwbo6rj37CBsz+brDdiOFpfZpEmD5mei7cWjwGUtmif82oyq2kPHQde9SM5U93PcluR3OwmSo9voeoBfmWwCSPU59v0WCvpnHnY+0A4kwY4tKh3Jl28QXC4wcCwCandW43FNm+y9L+vtcTOp3P/nEAPpMCXcotYK8lb2K/i6bmnJpCYkgR4Jr8KrdnIWwwsyxjFPLL8WpG4enALPBXWLezZ57DWdfjSMm++z6/tBnOto7khJENURHws/+xB6zdBKrH5lj3TOQvHKdOk6bMK7OrzgmGXNPFwM6HCDIf+k39ga+8j6A//H9o5SXAliS2Z8M8mpr423NJCNH1z4LgDdYHsWIx3DOm/RffBfUXLdrGMeSxppzxQoUO0azj3tPUv/sKnY018tZyDz3OpmFmdwOSVDFpIRhB0nyfrJBd33hlNjSfZuDgLa4bJuc8sh+D4+OBWZzJjOvk7UfJ42cHQ6DIsREjhOYV2KklayLsnTk+CCDM/LfKHlUo/hgx9JfztIjMb3vKk717/61n9/ggtlWNl9uRg9sJuTNGIdNK9Z64Kd+9j+8RvrIZotnnHIw5zJqynhE/oMUEGYpZQFOVH7Gqd11kAAeYkBJOqQNH2OhMXhlh2rQFgjVCHesnF42IjnYbTjmkAqoC6N1cLwvKbLKTOgQApREHhsDYcVCpYwE8W4kS3KBb7OIkvbosHSCIg5+PPGW94zmFcPKcWoraRKnpmtDkhXVteVS9gOjfckO+VAMIuSattB0HbIItr6dZb86rJ0hWZ+1BBojZhlDmvZQLBwpLWAcj7zjXfXeJBAKcItsMIZzgWfKbQTY95UMwGknL4yJGLrEfeWw98Gv7zGYljUp54Bflp3RRZolGOfEQ8WCxmCijxM32fG0kT+SKQwD198dRwBfiaEtULAha3CUOL3U98MJAVBZldYxa8SsAPwAZWxk8GwCkWZFZGgqw7TLAmAUywDH+fDkydMBhPRJMq9i8MAGAQbchyQyGaa7rH3BFJkbLTs0GFmBGOxnDGCMmADyAKUCGz4fed56DOoqo23ktIxfnCsdn85fs0BWCxDvvConY1Ct+VJmYflZgbKA0Rik9NWeMlT2OcpYdHwbR3nb5Ul4/jiViHMLgMscqqPKINrWXcaEDLH0WY3NzrfOSZL8lP0zMBipXzMnW4mg6+CAWcZjev2TWCzS1sSOi+0Rk0EWzjyX+pDYZhwUgHmSJbkO6FoSMaSAno8rhjWx0FFClI32mMIEax9jfTGRYVT67M7QCatoRUdCChpTiVS6Dp3l9dQ9GO4Y6ZYaik0FhIdBg3GXY8cOAhwAAbH5mn3D2W6H4b+NU27WOp+H8eO1Po7MSyeus/MpwCGyRhQXKpeh9XB+qkztzgUgBYzDFRI/fCXpLqCQUi1IEQFqt1zUWQb9gpqm2sfdbrgljaVlxkr2o3hN5PGoIrbUzxeUBhEYA6TtK/EPTskdGekGSrpT9uVIgztXYBGrAqjjknnAmeOarsRfw1gSE88m67EEdAoYSnbM/uh+HYDC+NF/vJ++6nyjX102heRN+t4qlAn3SMKg1LHlbNvVvntXoPaQRErE0motkPn3w698tHihzPff//R7Aujnkv8+1c/PR/qvNTqZdAGk3R/MkAP0AazqMxwqtJczjX6y84fQjwFndX5s62wJeJ9SP3re+0eH7ivO2dTbzd7JPGNu0m+O/9f9YSpxGjacovt5Zb91vDmD7TiFu9ZbLqxxt9yHs4dSP7qjAfTjJz8w+4e0nDYQzpMatqwZgUVJpq1g8HPkzGmmXsbCZ6rmG+A+DjRsBLJkZw1c6BlxIEdKS4Zx1thCqivYYxQWrzxWjCNngzOj46gSgGRcHeIDg+/+jtyZF/1DHPYe79ffX+FgTid73z5SORnHvepmxJNSfpmf2auYC+SFeKs4ecplXYgdhyVFrbKt56WtAHrGn4HjTCW+nv1pa1sst8p0bZOnQfdCPWWWW23g+jCq93SO3tF+R1gD7Pn/+F/+jQ0uWFovm29uQg9sJuRNGIVNGz7XA3/ip3/pGgMf7zYGSFKvR0IE2xZ2AMOaemhv5cWVN3jinAwKdJgcyOuI9zhcWzztJGbB8ONQSskNDP8wqIDNYIBIwBpvxO8wOJOIBG8wEhxKDqyM+zJM6+BsybQanCGhGqYPxgbjmOvZox5vfEteLAGgjT+4AT5N6Zzbls3BcAQgpLSHpYNxdJshCRAO28V9HDtnNm5S8sOA0R96WzOsmhnCaNL1+F0lzk4A4RijyNk4xGykwybrcARwGhQMAxqgTftifCXZRoyaHsJIa5NtF5ZVYMPZRWPg2Viq91lfkVxdCYw49hVZqsEaMXiR7qWtYUTs3TYgTa1HJNzJwBowXa/9Uh6K7TlMZoDqSCCHDUPqaRb8taSpzIph1SOhDhOceQhjFqdG2h4ZF3OmmTWZa07INN70jFlkyua8iVWijVx3Yv3ewniN04S3+FkMKmPkm4jS/SzpHQCb7L5ZK7zKggWsRaLokjDD5KX9rI1hWoddtgNhQEtqdiZOkhu31iJGcICYZ5OfJV8jVHf83oBAx43rvevsBW/COWEwZYZwGEz3ddhW2L6On+MGGQSA8HI8s3ZTIsPfeo/IGko2b561z2t2GEeKngNDmXkH0CWL85bkvcxXwC+GL8wp94mEHhYJg5lY6iRHcmwysaTqHzJNMzYGvjgViDO0iqGifezHSOZdWdVjT6x1ZPqMIfGKqDf4V4Y8dYoD1ilX4azHPB/SX92PGERLozF2Waf6G6VpKlG01M+JjUYKjwGLxFjXc1IZM1xJtjQTwWuZDjJLzL0NjLkne0vG2eM7TDo/O+ZznoNxAkgy18/OTtQfuocAqbGZxyYgyYm43BLGM+VhPLaMEfd5R/PH+wEZkyP5RjpPW+1wArxqHAj3AICSmdngSawWZWGQO6O6sWNJIIf7Of6YfUH7CrJo+t5Jhezgy3M5YZafT+zbZFSn70PdknFdf7UaI2Pn84nzAbbV5XHkhHScbccZ6S8ZY7VXAhLn2QNmcXymQ8k4fyCn6rbm4Z7AB5/Z0vi+9/77i/ckyTRQ/e6nZlQv5AjAGRBmlARVlD2po6kZfHF8IKXG6ROdENJnnCHcm/YwmI7sHJafIXAsqn7GceYYfc0r2gU4tMR4HJPMQ97LOcc8wcHkcBW15UJAi983iR3r3HspDLfem5qqSoKka8Cqs8f4jDIAjeTYSepmpyPG18DX+2SkxpbhGzBTyzjOPmdSdz+Mw8flj+K44VWA9uoVtWjPArJxfoxN0NhSfu7e5u+9uej8hV0d500yxSevAmcjgDGltUgMR3miKEHoM6tXPO6vPM6Wt+vTVhshTReAJXSEz3PmMrbaqMahHIdAlADEacshQL4MJU5y2S3aYQOAeUaZN+Yqzi8clzjEdD85SY7uKRO9xqa5MK60RrkvYU+H95QdmNh7OdSJBf8ffuuvbXBBdsTN64b0wGZC3pCB2DRj1QM/8TPfvj6VkYVnk3TsxNcg4cFww7C8einvoo1bGJMpSs95j8dURgxAaHfvwJ5wl7Hg4NC/1keE/YvxHRaPA9uGLYazDLUYaclu6ZIGE59CjTYOfg4CPJEAi1WMZKSOZVA42wDbLn9AsoUp/eI8JhysZk0BUGEEbPhhCk2NRoucbUAMw6O2kHDDIHAAdkpoBERzeMfTHcBngKh/HHAcdPYqk43Sr5GB6jt7ldU235vPTDwtwO7k+Uk81rB2eHcnKYUPXTMyATGfAyC6TqVhjbPMQV32cVUKI9dNkXpDPACC+tQgwHI7GfDDgto77AQpYW3wrtsDbwOmLPYKqAACbjnrcMA641zmxEwZBitAf6kdvK0svU9t1mJIkNUYY+ouBrPbHwDEtVbS7AAzyiDEWMZoTFkLy4b1PDsYTyNjxVlR50jmltoBY28AMqUwGAeyhAJCR/bIiLlmIYY+s7pzfgBF4uySxXg9AVLHJsaW08R47M3cYma5rQDajH9fTULlcirzy9bFrWEd5jnzLaA2gNnzH8ZmwGQYP5wRSTplw5b2+F/GxvPodmR9BbytA9zMx1y/9QrL7l4D2ofNS9ZN+g523qjIXwETcVZNsi49e8ec8bf0GAfI1BOmjThHXIZJ1w+LDijFFmR9DIPLvuH4ziSoalIrOz/UZ7yvzLTBvBqCUUz8WBmpSp/tXHFW1mTOXbFiYYQCumETi8YD7vK+7FWsHaTmldEzx83e6T+cHpZNex6SuCl7pqWDluIHQDlpk50dk/V31hVtTxgp10jZGox8OyJs4GIwJ0aXtr4UW4VE9uUrGFOAqkChjHR8BDBaAddJWpWyMDjvIr9lHhNrbiedQOobjQVvQGrrdtaZaCk9jjQSk5H0i/snuZ6l87rZnkCr4/3UF947yDpuR0GyU9dBY4WDiVzNP9pIKR1UJ9yXvYgVSTwxZwJ9wdkz+4bj2VHTSJbJsy+T6/Ep6ovaQUTmaAEy/Cw+i+Lkcl+qj5mHlA7Z1bMcCIzACrPX3tbvHkj6+6Uf+khy3xfO+vta/QHIIAtwExg58REM5Tiu2CvN/Ps8DKgmPjWsctYpDkIrIUhWN85C+tkOQ5g3ngWGW+/dUbtwiiSWMsnsPH88DyZcRe9Dvvzs6WOfda5J7rW2ykfwwrWukyhub1Q6tNPn+mR1TvviZLPDhjlFx3m+6twdhyYqKyTnVjTMXmPVgD7sGFX2cT2Hw0/Ul7y83wEgJUnHEdFzq0qtODEzj+nTMq12kOppDw+PPM/i+EopKN7H/NrZg3GNlJszCVaevuEeVXjQfhQhsKNWQTG/sDVcj1b9qOc+ELP66aefOMY5iQNhVMW0+/xWnKmeGyXZ0TEl0LTGZY/gxHHb5KyxlFqfIQnVS8rzaD6xPkkkdk7yMpzDOAO8f6T27J4UQDh/YYiR/v43/9kvbXDB2nm4+fZffA9sJuS/+DHYtOAP9MC/8lN//trxSE5UIkAiMIM300YMTJ08ga/NysWrzWFWFgKg9cKJHQ4s3XR8GAfqgFOkRDANORzjTW2yE4zsXcVrVBoVA7PZLeUVx4AZpugWHt1Y1ZH/TKbOsjn8zXElI5elTplZUBkvLnFio4ZEDCTVWEnSKr+ETY4xQFHxSESxjZ3qf0ACT5aEGqlHF3lfjdDET/FsjtfCcBk2rb8LwEBOHDlymSzXJVRfOxbYSVgiF0J2hAHgw9nXiyGXGFY8zsmQS7fQ37zK6vHeSj473BgbAb2J73L2RB2cvqbu4xILY6jDqlfeWKkp8r/l33XRlDahT6gHqOQXMNDTL42NSnInGYpjcLS/eb4TlZJ5LubiqeLBHr37vpOFbAlAGUjZQNY42bAWwMLYBkjC2Nq7DmMvo8TPvGLFAFOOlzVwGqfKsB+ZswHAAXkBfEhNm+TGTAgWvqdaGhHAMNl89Zk+A4xU3rO6nq9Lm5AoCzR0zramqZ01Npri9GncWNvUmNWOZT9viajeX4PScwCpNH006gecMP5+TpnlvYU2AlaRJ67mUPDcCvAm3jztbwZdG2LLGGHIi5FmA1Rhvd0fYfZ5XuaVy9bIGGT99Hlpp0uT0L84EFyiJWwYDobUkzw3yHM6M+SNw3ozzox3yz9Vcs09bHAb2MZxYJknAEBzte12fxugCLja6QQzrvZNdu06VCpH5O/sB3dRiOh6gAg7dDR36PeUe9L9BOxgtmocN9kZ6gdAHOvMoGTWVFQlyARhFAHhK4ddlBKNRaX9k3jJLGBYTTP1hB4oDi5AN86g0xeqey3G6vUbaqcq47X267fOTh6JO3snQhYnJcqEdvsB8ZWgutf1fK80BnQhwM3t1+comULfArJAlu47s9EAJKSYarcuiaPTcwzwPI611rIN+wl4oZ60ks3Y6UYzAMtiIQUi3yCpZ80iAbVDTI7BcXsAEpD/Ir8ksR7JpKseyRxlbeTRlmW49MQ4/AJUcQjEGed5r+sc6Hr3lDSKs8sJkTQfHjx6d/HlryhGVU607ylGlb3/VPGpxFgCeGBUu+bsfPP+FmVJ41ENTHFIjNKGe+NEjbN2Ve/Xa1njQJIj2sRcTuxs9uQqJLxmJKtH5koCNPb9He29nBecy1wle3jmvRNH2TGQ+YXzwFlyxw3GekhM8yR2m3CLAkmDTZjC2dcC8rXuvX6SeI7kQbQ5igRUN/uqX836zry1A8ZDjjpIrK9k6bSF9WKwi/PSUt04NXgW9n/OOpy1zBPOwjgikpiQzyUplp5X7GXUHyRJTPkrxspt1fu5PvfFcQlAbKkbKW4NwGGiAeH0A4wqQLVnBuubtm0pjIJ8B2bxtdfivKF2KooGnjk1ySW919pLDXjq5lIySbGrYk5fAqQHhJPsqnv7vvIqAJBx0t9Xlun/7jd+ZYMLvKo2r5vSA5sJeVNGYtOOZQ/8sT/1C9eAVNhLaoRRHsKF6R1HmBjSV/IsJ34sTKolvJZtkjlWBxfA1odj4kze3AozycfX40Yav1QjektxWJUGm5+xF1SgGQNL1yI9vI3EAS4xQMNiNnuiDU0Ov5FWcngRT2bmzEZwDn4wSQ4xPMFqvowbagKalRsPMm02EAHkYghPEh6eOyAw4C5yz89n1CWTaPunh5JjUmkffTUxjWTZtdGia3Mocrj2EObzTmrB82hMYlQo3sbSwZWkMP0A8A8L3fIzfH4dVHFfPN78HeaqgLaeapiCLR2ynLyWMTFqgBeSHfE7M3YxyNMHKSvCdTEu6KPUx0xJhBpYjZGqhz8GXgZx3ZMOa05fEeMW5kAx0HJsxKsOMIqYEC+++1ZtSmkLxhGmZVg8tdOGC7/ri2FsMi79zkyOGQNiHNckvJkOfl4MEIM6ynAMmHX8nPEoIC1b+BL0MOc9ZzIXeHneDDtSlq/j0vfY4YMhKaMw6yaGt9kaJ0KCyY2MvmCxfZkxKsgMA1gwjbVu8O147DAeqfUbhtQGLeyZEn5cKrY8kvmUo+G9URpEcmrQKck9zigzEHNtHpM+itog/Z4YY36f9Rm5bZ4xMeuMRcAJoIReI86LMiD0lZk+1qTeS8I25KSgMmL9yhB77rl2coBJD9PK+F1GyiAszgZIuDpZaBPyTo9xZqFZOt7uWPuZ6zCWrr8MMLZCAiCVMWqpGCdXg52UEX5wEOdUQagZbeIj6f8ZhysBMfY07sFYICfsWEaqmD0S4OdwAs0f9hjAXMqX5MVXZ00Wi1mnF+D4RKDq7RutIySp+ipMY8nqa31PNl8ku++QAIavrAGenvGTSoV9lkRPjOU1n3ecXuIMic1LcjrNQwOLlI1hbACyLlUm559LkmmfJl6R/sS5CBhnni3zCOgPgBL6dHccjWF1AUGpqfpaIGAmkfdlzzHmDfu6FTdJtIdMk4ysLqMFkLEKBKCXdUPtbAAvDJedWQNgzIbLOWCWUOtuW9c7Pjg2K+69VPPjSGVDvvq1ryku9fni2WeP3XdPnz2x6uNMDGXqv05CogH0jb+1WkX3IxbV7ZwSTOdTzqbbkiXxejafDfST2l8WEhUPcvLuuztqE2NNvHIBII5OzljPuyn9lbM5cxuFU1U4dXJwP+a/8wUYzF4afHsP0pxazyCcZHk546OkiqPCNan1PWODw4u5yZgzhwFqZZHrIMUdhxPzhWKmX6v8UZ1i3T+ZK2XEuy/Fe8HSv2PA2n7pZ+uwvSsQ6fVEHVq116WX9NHEJ2vP4OzEeUGHTHZp4lXVIM8VmPJ+DqDqDPH6fFUyUZ1sLY7vPbDjXpPDMcEv7Oy9XrwviThsME4MO3s0r/ecBVh9o/W0KyAKw84ObieGvr9Sokr2FhjVfbLo6989ZZn++//FhlHt2th8vRk9sAGqN2McNq1Y64Fv/dwvX58peQkHB+VnYjRxGCZuBQB4dqosrk50YXvWL9sMMKQYujJWYHLsBZZn0YkfJn7R0l68ofoZ7zU/L1lVxzoK7MpbzeHrGD2upatTgP3JkyfL2E7u6SyLjtVJ4qZzFfq2h1VNxfjAK4oMyEaOmcschgAdl0IpA2qDVqyjDYAY1GkTxbuRGcIg8HuKsMeANIi2FzhSZoy0ys8CRiM/5KAMy5T+KMvpDIH2qudAxIuP4Zjafqk9B2OFMesYTxmJTu6CxFX/fCCOrLXsquOEAGj2Gkf6BLDg+Q3QdVQGLFNqIpmT048xlrhmGdqC0cQdbcmbLDm4DCeMZkAphkMzFnNtkt3sKnshfcHfA8pWZUdoIy++JuFMSlTkvmGIcXJMR9kQ43ltnM8ci8QwfYkx1mzCAWaJK47BYq3o8ll8X4OtyBjNcAJ4x5lBKYpkyUycaVg24nTJRkyZjABVWzr6H8yFYx4nbpHslAZyM54pPUBCLYylGj3Mw8h1qZ9H0rH2N0aOmfkBp2EjwwTEIUH9yiRPMSNkKXdqC0Z+nzEseKwUGlkmQIhslRhvGFnMs97b8bsY6pR10UVgKOiT1HpN4hd7dGYADJUbqwnAxfiy1BeDnzi4kbW7zWF9XXLKNQmnzNIYpGTv9YwYsFgHTeNMyYQJ83N2GqkeGTaTFOW15k4YqWY2xiDlZUNazUm8nBwq+upYUs0vQKRLn4hhJGEOctImwzoUk4Ykko2DezC2sLyV7LvmptdGlAfsdrwPxxLAFen0FqBH94v0MHvIKfuRugKJoBMnEdc5yZwY+8YpW168pj7gGeIroG8BW4kz5r7IX3m5DBTOAIE0HG6wa8+eq8611ukbAYGXSnbkpaJ+AFRfnD1TW/Q7qxGkljDVHgcIF2J/BNQciOHkd5SgIeEScXVeDzyUjG4zabwfBmrAN3F7WyhI9Jz7h8dOYEbMHrOAvrxUWwq8rRwZoI5s+u6wroBT5Mo4Fr1Hea7jwKP2q+KUYbbsEDv1fnRtcMfcmrJgulYdgd1j6CsniROguM1aQBLN3sc+oMfmBEtMu6Szmg/cg32N5Dw4Tx689/7iaz/yIwJXJ2ZUYXtfvAij+hKwqnjPXZch0T6q+3AGkEWaEWJMT/Q5y6ORAwsoNzSkjlT2CbOwZKe2miNAhrEAvJjpVV1e1gJzlxhM4omZZ8QiO8bbjqf0GfshyqNHD9/1mbLKQizHgObHBSoFHFk4XsbRTCjPO3JAXVwCVOUM1j5+fPzA48dZ+IayRpO4KTNG+yQy1zpx1U9kYk8pKhyg1BpVeRZJvxsPy+dJlOTSSNcj/a18nWdALaGvvM8SWRLqcfbpmSmRQ7+Sab4O3+7ROFY5fw8P72Wt6IV0HOcXZwHOX8baSZq0D7C+zRQzMXX9B/eOldH5ic41zrcXdsIAVJP4Cnab7NesMeTl1K9VYkP1y9WVxkJz/umz08WhpOIkQCRzMH1wLgcGCdpuO4cHsuB7YlOTC2B7J2evWfWJd70vcMr1cUgcKXHWf/93/8oGF3gkN6+b0gObCXlTRmLTjmUP/OTPKkZVQBRW6/UrEigBkJI5FnUiwBOgiqFCnBLStsQGYu9MHVOzLbw/6eSPZQiyidfo9mFntqBJZmKU9/A8k4Hn2B5AlxnCHMT1ADsxgQwAG2t416m1ZzYnbFbMqrBtGCQY0c4MqutxyFuCisGvbJFOquRzC3ZUhiefwyZzQXgMLWKoiFMDnJLKnng1DNqAhXht8ayX7QrAdlZgd0mYMF49YCsX5YBPJlXkdWGowxraBWCDty/K67QPei2MU4xlDmSAfaV2vo7jgsN+8j1A3klT9IpEWGBcz57an2G8ks0x/czzIaPye/W8PlhdGiGOBp7FHm59DtDJ664P+JQwsgGhQ9we+Bl798UYZJFppn9SNiDy18inZDzBmI0RiUFXyVniMiMpDAMwANjSr0iFbfjLYCyDaYbM8VXJxGm8ZQAeFs2s/MTrMXciK4YpSTbpGEGRegdcr0rmcJ06CPJ8JEuRowW5mN5LeYlKesssc92wj5ERr5hL4q4vrAAAvGccmXd6Fhk9qVEb1iNZSyO/NruIMwOmFNm4s5smUyolpgB3MVw1OsYlAaJNuMU1Gx9p0EK/j4QXYxjpndkLFrXHKvOFtjdRTmSPkzQGaZ6lvpnb6+xJ505ZXwByQHGcJkjGYdlYx1Ur+G+OR+Y5QIHITgHoM588PHEi4Gxy2Sn9g0OkdRwAACAASURBVG0i/pAdAZDHWuN72LZ79x8YnNuZRJkjrUVAvfuRNpkB4rkFmIhbtuMFkA8ITFiBnRWwInuaJ3lUxz1Xrm9WXH2PY8ysMPvKAM2C1D57jfU6KEi8w96VPTPsfcrH5F8cShpHyq/YeXjqsimXkh4irQRA41yzo8f+BUAKIIAhFKvjNiXW0fGx6luHKTisQ31NIiA9W5m+xFnjSIsTEsCNLNfZeGW8E9bhtaU2PX/2Io5LsrCyLt3nqEXCyN0BzBlEKgZT4xMHglhglcXJphf5LDdirbER7zlze5xhOFyuYetxjmhOExPLZ7xv634wj7CCOAb4R0cALoBoTiqkdxPHu4WjhbapUwCpmXesJdVUPb6/OH7waPEjX//RxZPHjxePP/uuYlVPvEcClpkHKXmW9pLNOaqeiKrpd0CeHYKAVMlTOX8iUU2iviRJSrbZrJPE2rPvAqzIVo/U2lHejI+Z9cS5W9HB3ukwlSSHYqyQ4eKGg/FNzHwclrwXkM2cBYjBQLvttwFRkbzS38msD0sNQMx52BJi3v+1Jtg3ssdGlcLDMMcTeyzALtUO0xZVVnM0WHKrtp6cPDXz6TcwowD4ONz0kzORs3+PkzLsYxwSOBCy90ryrLhrfsZhkLUQ9tTngfcRYqwVSqD3kdTQ7DlOz0m41TAFdBCEHlwKpCfEA2epSufoHhe6NmeUHfRzzuwqFvZSWZBvqT3bO8r4O3vyu4plvtLnXkh2f3io0nxa87CtR6q5ypywCkXPa5Zfs5Ba9Bw3Dx4+skOAygDvyM740odfWPy9v7lhVLOTbl43pQc2QPWmjMSmHcse+JP/zq9cP1ciHzI57u4emsn0CapDhbixLSR6ju1MXBMvYgaboZNDxkbdyLUiz9EhNGwSRo6lc5aJTYZLSwfDsmIQXcq45rU81JNNJEYa1ybOVMaKs+o2G6CBYZKUwEhhSMEO2XCRccPfmoiCw5P4RVhVy17NdCYzKIAFWVpAxMQ7EcukAx3DlwPfAFBAvixhjMkY5k3gAaNrQGo5agxLDr7KbBsDBCjpq6xKgGwYLR+weJanHAb3cmKSAWiJC4z00kagGdPcGyO6MbIAVr/XAGaGVB+BCU3iEdhwGSDjdEAuZWZJb76jw5Rx4efKs/rMGPJhFZKYpQDSWSpnzMp+JQ4T40psugxbWD7icyh3U1YsoLHS1PRpSiJhNGOkJJEM1268V4xUjcHcz3Gq/nHKYyD3GsmmQaL7IBJlXu3jJviJPD1sDrFwvJL8qbGsSWa17nhofF+VBzXmXAdR8zESu6uRcsOEhPmNfJhxS11UnhUDniyVkdrD/MZ5EkM2SoFkig7g9YC6jTLiMaAtcVTfwWZRjkhrOYxwDFEvZzN06aMA81XNVt6QJF/Emo6MGrZ0AGH6LfF9fNaxpQacq2RF3KKy/MB827PjHEiiFoOycTjQlkidiQkn02/mWjNhJx4tJaWo0wjjyVzgWTtPrTDA+aD/+FzivycTtB1QWoO6L9c+oh7iKBOYO2TcNIjUPxxlHi+rJWCV6GIl5VHpFeYPrOkFRrAA0K4YLxic/b3EycFcZZ7LUFffv9C1HGepzzk5nCXOkT6yHmGZluA9A+JxYW9lLuGwGLwvf8fEF5f1N4OMY+dKjJBqexI7qXbBtt1SuAWfs5LFsYuKWVXGVZcDmtqpBjhm0Fd5BjKv1c9roQveqwBHrAmcHGoXgChZsiWjdmZagALeiXdcY/u52EaSynheDojLXPKQ5Bk1Jqg0kk2WuNokb4rDMc4wi5NxtJHQhhhTq1uoc6p5guRVAJTsw7wXRQbgDJkpX5M5XDGROk9gfC9QFaB2IJSB67BJqEFHAhccMZEh60zRmt8TM/zgvS8svvjRhw4/+OwHn7h+LDVVAav0cZ2HltTCVGp+kqGaEBVihPka5yvzIQokxtvnkO7bzOllCh1LqfYBwph3ANMHx8eeA4xT8lhrHx6m0PMb4Mv81Rj4fNa1ycR/dkpCRLF/Tk6W3m6CvTgZUcFcLM6IQ9bPH330pcX3v//ZhHAItJMZmPNs1Dwt6wRQ5f0NP/EYwYrqJnV6bjnTLyOXc91OPuKOtQfDYPq80VxB3UA/cFbzCvsep7cVQHYkxBlSwOu+1ARKHd6cCS9eSEUw+0j39R1LrkkcBgg/c9myS7KIa89lnOlJpNz0oUG+gGJqEGu/tDMg2fJZpwD2I7HMLxSjSuKuV8h593HCJvnVnuXZZAw+8frFccRYOq+EnoHkkuwlAFU7xGyXKJZ398h7FU7q+w+OFWq1t/j7v/k3Nrgg28PmdUN6YDMhb8hAbJqx6oE//jN/6frkheQr2oypF2Z5n2eqmDJ5aXeUvIPDw/aD/tkQGu88B2IYLpJgtFC3POHDPnLo4bF3uYUBp5G35b1m3lqqZDzk9TZz6JjxqxeXgxcDzAbUyP10jYI92htWFsYjWSGduVDvLzPJtTlOAzATcxrZZ6R1gHU8smQtva0MtKSxp2h3QWZZoADaMG+V2ZY9qxGCR7WgsWCSw4oDEoO3crVKIHkme5QHKDhWUQYJBhgGgYHvsM4tAcA9kUg1dof7FCyEDSVOd0p5UI5grt9YSAyJdVYSYyYGQJjVOAoCSP4gM+bnnRIH9J0zugL8bcDFyWBzCeCLTM+Sv7A4gLIY8mGiU2ZD3vjdOBgKAmlbrjNxsBhlkoYa8GjsPJ4GYAElltOOpBJLNExGjGW+J17XSbaIf5QRy2eTSKwMecBWnrWxmiv5sRlUAMeMkZ8Xo3529jgnEh/pFaT37lC43kYaxkyMvrwvcu+CVd6Pger+h43Ty4mvRgKbcjipFep5bh4n3zMvOx6RlWaNlIWDTWkWbuSvZs7GoBzt+/R7gXyyOJtN71qdDLWuaWuAzXUC5B3vadAaJwuvMoaNx6yqgGfMnK8ighh0WGrmQyTDGdeMLQaxpYtiPbivM1EXuNkBluy9fG6PpDFC1wCcPTkMiEuLMQ9jFNk5RmPXruempYipf5o5Qb3cyNi5V0B9gH+cIfQAe0xiu1mbjKMzeovtRKZtJ56mLWVbSFC3clytEjqtO3W8TvR+9oa0KU44+qVrwP2ifmAcm9znXGDvUmqGczGqSK9h8onpNMtE7Ce1Uc026flwkOCQsEHOc2ZOWpFivF72NiCdfTaOM4Es9kv1B3VNw3TBlmqstHZ2qKUp8PgDsZBxpMDy0e8k8SEuMvsBDCYgyjJz/YyMUy3wnG+5IcAML9frFYArGINN5XyhLYxNzpIoLVDne9/zfKbtOEUkixVYzViEMQaoIjuGjtvX+UBvAmzpg+N7YlPFdu0IjABULwXoTl88WVycvnD4CXMo2XmHhaaP7SQJG4kjAucUGeWZq81eDbvK9Q2mJuwCtZCZRF3PThdUHGof+/hLOR2OBbBwevLaQbWgOUd/ZPwEUNW3p6rrypx+qqy/jtlnP5x5jWrG5c3YX2Yd0q112qKOot20jfEy42y1gsaI8kM4eieMgbnPGDTPBP3oPcWgMDXN2VudpdxqoYSCdH9kPiInPz9XeR+HxKxKWNXpRyIjM+XMp2kHzhD6o6x/9zKeIbWJtfaos+q+ZfvRmjHbT5vEXnq+S61CrVR1gsvxoByiFrTaTj+zzi3/1bjhqE74Q0IqSIy4p7nwUgwqCcXwyR7ee9dOG+wZA2c5kl0ndhQnz+TQoEwWfYUMGoaac842wChD7kq2j+T3UJJfHNFH9w4X/+1v/scbXJDjcvO6IT2wmZA3ZCA2zVj1wL/57/2V6+997wc+YKkFxotDBLkNnsdtAVUOBQ4xDkTiSf0ePMb6GWOAw8qSU8wiHQykqnfCCjGbYVN1MFMofhg7Pm/whdHHQYw3FaO0sk68lHMgcA8OksSPYRzFIOHQK4AMuEYimbqjjiUb+SlA04lpbGxGioeHHeBkY18GAIYWxhkGW+ShgFQO3BVrx+9pQ0BNZaRhbf18ww4VKBnQjEQNi6ExhWwCGFZl6wrMLYkaoOdrmMHKloERbMN/mEH+HtYyyZ1oVzPL8nuzDDCm0yYbITpEcUgkszAJPCLHYxw4NJ2EQsYhximxxE2eVcCJl2L9emZ6AbEwgCTbUFt8bZ3sjeONfJKMlWHpYixVEh7jmN+/M3MJq8IxlAOEOq4X5wHqLSYfBlHX83MHSNYI6syOpx2aMQl68swYYonhw1gBAAcwpZ0FSQUwOGcwMAv+aW+dEx6PYb9pMz8bvOn5AKr2zGs9cc8abnXg0MaA1szh1swsyGctXBHTSsy2nsMxkyyUeXl+yHjCUVAWOdLgGOSpfZpSPbCqjKlVC7rWK9gDs/FhST3pzWrhFMjaj6RuJT3mvZ4HfB4GmOcGwJltAUzqHQPia6jSVD+PvsJIrpwOsxYwLGcdu24jowGr5CyeGOeTtdnXQcKcde/6kchc+TRG6rSXcUQ+mdInYjO09mDvMSajoMCZFmfQepKW7CUBF5GkJ2srr3PF7nPNlN2AQQ2YszxYsXdch/eEZWZ/I9GM1oX2K34HP+6cX+PY4P2dS+2fruVU3wxrHedO4tkLILcEAnhhqCPzfPr0qdkwmMlLgQFKeAFIaRvM3EuBV352xnRYHD0jmVDps0hYV+V4Uu9zEsmlU3Xf7MeuKatfMdft9FM/OZ7dDU2cJoD8+YlYLoNtWPGERzijO/N89mxnVmUO6f7ekydGtfucy++wt47DA3Dr/RZwzT7hcmLJeB4Hleap9q1dOaCSFwFGk9hb4ojJfcDYjAQcxxVgUX1ypKysXPtULDB70qHY9sP7D1UP/P7iS1/+yDGOJ88/W5w8fWKJrGNBpUTh+ZGaIx2HAUdyT8gM04UyLEg82REtCbZzN8Db88r7NaCcsJKw1T6/1GeW56p/deQofOLAzi72/EM5Aag7TL8Rf22nmD5/IcaQZ7m8VPyuPtRsvCmTksSIOBGsTtH7DpRRlzVD5nfXoX6bLPWe5ezBdvQBvMfxOg5R1wxGcj2qHfrYe7uenQzMZlHZn9iPOSpxDGs+1FHmfUry7qdPPpODUYy7lU45/3h5z3XJozj8XGZsmFLOnzrzmG91LrEW78gmsapjHOJci4RTXL/Zmf9/9t6tx9I1y86KPEZkRmbuzH2oXdVuWf0zEMggtY0AYcm4oUDCFxYGmTZghEDiJMQN3HAFLbnFwQZaSLZbVjdGthByg3FL/h34AmG6u6r23nnOjDzsZDzPmDNWVIsfEBdr7cqK01rf937vcY45xpyT9fH5F08SV5y40jx/nZYZnYwFcmQku4BozgOAMfYOWxznIOfKF3FcJFLo5GXOHsrNnJ4+vHTsMKxbyokKA8jN/59/+H+731RlgvIikmCBaqX6OFlOkwSK5/jqB1/ojPrRH/nRya/9Z8esv06G4+va9MARqF6boTg2ZHvgT/8r/96n7757pmcYRrVlKgoYiBEKBIh0JptxNnpB6gAk2QWOWwy77OgcOjBWyMKeRdqpfEtGI8ZeDBdr+QlUahTLAmZFcDAhq+XAa0xTDdnNJoghxjUv2Sy9rpXI1sBuLCovDIBLJhCDB2OIuJRhUDd+5zTtwMjWcOMwVw4cYznGD4YNTCoMBecphc+XkbVsz4Iv44HqHSc+apMFlaFsnU5APAe9gGc+R+bSq0B1wUmNr7K8JpgBmE+Zn5eRdWFAK8+dOMoyTsvOHZgafscL5oM+xLDAcGytyRse0BgSzxNfU+nWIfsiDHZL1hS0txRQk8BooAgnOmY8N9k+t9B844vqvMCwWzCv0a0nntIpGFzEQh1iJgEhQBazFzdC6tKwB+BwyANUZZcBAoLBOkjq4GgfCNL8D2zKrCXZheFufrV+bD7HeABqNR5NwFFgcJUtLcvW2oy8Fqzz9Wp8qvfWSCugbF9T1iSOgQDUsuvE9baECgZ929vkXBrsyC4BCenaxp1CUQRUAHaGncTolNkD/MDmDxsLWOS1hn77ehwYrrV57lEjAHg/VotfxwfS9nzeZGHWF6ys0DlL/9Fm7mt94R5f/d67dgPgteCW9o3jYA1LDGWut46VOhWmpFA+CkhnHGksziOzy6Y/DR2YDMh0iZVrpmySrK1rftb9sN/GtDmW/Rtg1eRK7jeU3Wr5J+O3c/0yn439c/wmdEAZNhje+UPcvJy9ziyehX2QOcZ64nrI6VcFwBjTDteDjBVMZ5n4BcjtskN5mLKlrW1L37BuYYRpP/NhJbc7x54ndhL5PLGTyBzJ7ttMyGHpImVEfo4k+VPWszHxbtbtD4C7TNM8s2t9gKFOGNgqAUilqx9UVKR/8sMD4q/zHA8CpjDITSCWz75+814n2AV7fJwzzVzdGEYzSi/o1hnS9c0WS1mdPnfLizCl2KuNF06nA3oYhwvirQXLjQvd7NLssZT+wPFYxxQZrZvp+l5YLRjOhijgDONLgIPOgrLDxPwzT2FUP2Zsv/7RL5784i/9UaW/xKi+zziT2RXJ7GuktZMYi/ai6Kj8ldjUJnZrFR4kpdTBBjxHnpszFOfOJTs8Dp/Nhg2oRJrKmMEOE5NLiRqfI3G8OGTeAZKJ8SdjNvuozqiW9iF5ls6HOJZMGAYby5k2Tl/W9nlY2u41ZHqmrTw7TPLnOjo4B4mbBIAJWGete8aOemj3QccKxw7qgTkXdn8UpKU/GXeSdNGwd5Gfw6iS3Zh9l3jvddigpiLbcrOxb13fzh3mSM/bbjKb7M9zJ/NNZ1nW755RrHn6GODJWHz77TeReJ8L2mkf5xQyYN53kXElARmML1JhKwGgk3DPb+6EB4k3vRd76P/9g58JOmFYmQebSwBnEHstRDdKgWdPv3FuWZImewDlmkg8x1rBOQB4Zf/SKZfff/7ks5PPHj04+R9//b844oI5Ro5frkcPHCfk9RiHYyuu9MA//6/9+5+eBqiSUODGjRpYWCUYXhQ7x+AGSBrzNyCzYLOHGh50YoU4ODAkKIb+KgYABihGAJ5oPagccMZuXan/mBWhVCYAd8sP6Ik3YUQ9/ALRYTplRjhQBABN79+kDZOcJwfoVUYHo7WMi37u8f7G665XuTG4JN1BCqX39vuWuTkdWY+yuXwWr6gH+Bjkl4xMromsCICBdKmsS9tC/2DMrIFKRkSBvPF2BYda+gJ0MiLfFyTi2W38F/GC/dvGISoPHDDOEC7w3+zBvVdr4jZD7CEuE4PtYQ5fMqvy/cZUEku0rM0yP4wdxqBxX3M97kcMHn3N9XkIZHi8tv6rBn3aUDal8rWVeNGPxFDBSmhkCZRI5BQjdGKEbxuX23Hi77wgbgAEMux0V34n8IBVU6JbQCXBNuNTw7rGGjI4sELBGBLBGu7fx2iFvbkdRkIWdABUY1O3Pm637Mo/m1zpamyw2AnDcxiJsubMe1jtsg9kSOX3GLQYRBiwLdfTBCwaSBrWAU8qE5s9F8OtiawADCOxzbstaSLL0cQ1ZcIrL8TQZC60DMkw8iR7yd+QvF4I1kkW1nbLJvtsOGoK9H3lPfwOv9F713rH0j4eI3aNU5Ox2EdbxxRc0ljXn1MXXBkbb+F6qutjgYNxx3BReW/jTSdGVakzcv/2qfPVfipAMAGP+wtqiSmdQ1+m3+t46Xxm/W08N9fZ9bzOM37X0AbmDEl4GpvX+VznE/uECXF0alHGosnIuo6nHBbOtJn7lNhhj1x5/jLyO8dXVszY10lVoIYB7PNQt3X2W97L+D9L+RT2E6TK71M7FSR9O5lcATZ3UyyS9fjq2XeWL2G+V749yXDSMtpUx0zugROBNeScwFmCY6VsJV8rjY+zIe07i4MJUGXowexFgFyw0bfJc0C2Yxwz1OEUqLM+dQgACsrkombAGUXs8I2ALKWaZLHF2bD7RdaaSguBaW5F2ED+SGmULTnFeDIWlkcF2CLLzb65jDWgDQcf69bkevk7/UHGVzPYC/gq6X7w8FFkv49OHodF+zos11XpL4wqzgCchGSPXscdA1SgisS4zhsY1ZZqy7phvoxChnOKKUpd18pbWSOV7dNuMw/TofngI0qb5CvZec8mnwFy7oc5H16nLQBWMjR3I2SO9oxhHprpGBUNe3+uTWZr9npq136wbBvAHydR90zayhySIZy557zNVRk/S8Plv3XO7fmAagAWlL0Hxw1KpybASy6HtJMLAvrux1lANuqLnLMk/QL3NuyjZwvqG/Ih4HyjD4izZU86SPPrDDnkd6iqAUedANbvW1/2ThQFMNA41zk3X7x4qmOGObBnJmoAHUwBqSTzepc+Ng9F+u7p06fOa+OqfeZ8n/n3Nk549myUAwBcnaFzzuo8yAtJ8UUSNMEak72ZfiGxEhvt/YwntY/pc+bFytTPzhKPnDjVv/aX/8sjLujpcnxdkx44TshrMhDHZhx64Md//j/89NPUjCN+giQuvJBgYRBxILJBU16AzZ8DvgZei29jxCABgmng9wAnDO6XOZR63FVetgwVhgcvjANZt7xB0Dm/X0a15upkBp7P+znYNo3XZaYO8ZAFFzG6MWiQ48oKLuhpNmDrveXAfh/QoOGCJzm/O+Nw1SglgcVICIfhWIku11omcRNNGAsD+ylQHWYAViJt5qC3fAGsyIA3pGt7nWUi6euVzXJY4+GugV8AtEmKBLZjwPH9pYGr3LOgD8Nw/8bnuM7KrTl832TMniT7aWN9Li4Tu8gQICsbthy59KHgetlCPMOMMZ/DaIMleKNkutvaMrnEmu71+F0l201SU3AUI2AYtgUIkHQa/bJUveYanJX7ltW17ucAFYwlpWPLTGHgZB617Azgi3mGwRTgrIy1AKjZWmHbK/u+HUt3EwvtHGoMXKWmlfSWCdqyQ7RPyfQ4G1a+ueOe27gOnj1DWkhJjSZS4jkwJjfmS2t/gOp95G0C7/aT0tGRwWE08aq0GBls4/WqQmhcq1LIhja6Rkweg0QvbQeEwDJVBJp1ghy1PpKqCq68BDDDFLK2gdJl/dvfu6YcdwxZvsJUTF9xqe0P95LMy2WrBWfAFJNKuaBNssL3C6ZWRs07MaQx6nVaKPvctjR7LaCu4L79Aig1AdSsXdY4SZTq7Pi+BrvxYgWiNGDnbR1CGNuU56r8v+qISs43xhdwIXAjXjLrAIYacMB+RTNl+elnQAzJymjzOKx2Ti3I59obEiA7A6CGYSbm1gdB3cFab8Ih2gpIBqhiWFuuIwY3JWRvJ0zhxvfJUBzj21EOCPQZlfQy5nqR2ofjxNAXhPFOAiCzZsOWMe8LVCtjnEzZac5ZwABMJHN7HWHIpF9F8fA2fYIjBJ8R8YJ0uk67YfjXoaDEs64Nxwojv9L3Q91uWVi0PJ4L+RsOLUuykJW2a37VL48DMmkPEk9+D5DmKd8rEWfX6/5E3PKHrFkUD+y5gNat/Uw84b3UVP38q69PfuGP/uLJi8SAfvftT05exxlAf3pWwRIGCPWFogMwSX9n7Ce2ki0bxxjAhzq0ON5WMYPrgrG6DaDMvzpMWqIMhcmHtOc0zwlTx7gzD7/68nOzDX/CAYL8GRDG39h7TtMnma8kqmMMkataEsfs/A0jefY8LDfxs/kswIlkR/ezjyMB5vBlbaIOwDkKSGPtcSazJmEP6Tvat9Lfnb/mBzCGe5jNPMuGhex8oTYpL8JKWuLumWvqY9h/9gFUWrDe7M3vTHhEuaMA+UwdroVcl3WiEyhj3vMI6XAdBK1VXPUHc+rBg0iwddhFtZP58OLlU/uJ9fIwc4R+MIFf2mByusimmRO3iC1Gsg2bHUeqThudNJlLSK+zFzK3mXvEg5P/4m3ax71pYxUp7O1R/YThpu4usnIy4HOe2Z+RDp+dpgyUGZZvCGZhZj9LjOr/8j/9+hEXzKo6frkePXCckNdjHI6tuNIDf+bf+k8//eSnP6vHL27remdrNAGaKJNxRo01jHtkecNmvohhgDcTo61St7Kcxjtm0zZORfes1IAsDQeOcV1Td/OjxlSTwmyMquljZCTr7a5McBLn5Gcud3n4530wmRpUGNg3yvTBQhTs1egvmKosTDBLQpa8UfZs6iFC5hDHB+vCQU0WR5mekStrUMay4lLL2vJ15aenAfomVIEx8CBtPdKCv8rgavQuq7My3xgrGNzEgCEL0oJvvOPG03HICkDzeUDiZR3JYcLWkGi81SMPZzKZKoVUdpuxIVlNpIEc8MiyCiAwfClmj2Ohhguvlsrss+3zLGu6sZACaDKj5pDnRbuX7VpAVe9xpU6bUVFDEWntgBtBbbzWfOZuvMyC10mM1PjNJjdawEIZAcdfA4H/p65fY58Y75VgWgzeOK3EH2VuvosjgTmFpBRDBekh4Og+NQuJHXO+VebdsTskwWGOKpPNM8o02HdlcmBFzSo9YB9Q0JIzh/IcAD6ugVHW2LrGRS4QXSDXGqzDnjKH0qar7QLswjDoBNHpMjVkdz0LLIpWLWWRef4+c8T7i/Uyh9JmY19ZKIKxri3+NdasjiefBzn21KftYi7g2xq1dAJMrINzuc4cEu9BH5Q5rdKhIPvApnJ/5xxsjmt+SmhwCdvUZEqV5NUhxKtJyiZDZx53wX3bTiMLhBkz5akYtAEDsi8Y7vSNY9ExKDPd2qdbjonfqeaQ7Y5sUOO80mz2QlgkpIvWFmUOZr/TiYM6gszkeQFQ32jkVkp+dZ1sxuFl8ulG9weSQ7H2AkTwMCzQLyt/ITN/kX2KWp+vEof6LnPt+7Cqp3ezZ10Ql4pDJ+0mDnX3odmCdy9iEJwB7pkkwqEeKPV1YcLL1vNVOJk5wFx9GAM9g6o0FSCAwwjHGFlbX70OwE8/mCWVPAfsSzoxJgcArCl7kKxpy59wvpxmEeIoUa4J6+hYEgfdmtfE9AGuElLZGG1AM7VdyVANGB4Qek5oCs4Hpcc42VprducrihgkuLSfPd0Qg3zfmrI4ZsMCBzR98YMfKf2l9M933/3k5CL7IsycL+bx3I8xI6Mw7dTpljHG2AAAIABJREFUxKGUv7Je+CcQ5f6eN3VGuTkFjFftUJaZM4g/c2bC49EfAFI8Scrf2X8ZH540bwSUyUCn7XyeZ0XlArtpuZZcW5ZUhxZ1fXN+81kkv9ljAVZNxtZ4Za4PIHWuTn/Qt8T8Mo+J1RUIjrNm94mGtKAkQuYaZ4zOvCaHkrXVOdLSMrey7mjr+wB+xvbtRRlO+uU85V/YEylvs0x113iz/G4SQc5MHLs9o1sqap1mdRJXkcSaB6zyRs4cHA08+8Zfd98gARJrt5mcTbI1NgmbB9dJk3QukgzsTtjQ1yZMy1ilH1B/Yb8wFwH/zaDN/pox4SwNq/ph5vvD1G21SkHmw/04Qsgg3NAd9hnY57OT//WvHoFqF9jxdV164AhUr8tIHNtx2QM//tX/6NOLeF5fJSnI3WykWAtiyxyuZJekBl5rbTbd+jILLebdOEZAKps3rJtyvhgoHGYtzwB4jWTPDJJ8vtJG3o8xZp3E/A+vNnKllbquEVnZUSWVetI9VIkhq4FotlkPRWLbiLlsUh8NL1m1fg7gImsYD+qtHDplBihSX882l/NagB4NPJJeYGPUo0yyjCYtOpQp2RI3SprTTxguK3fE6N171/tfcMXvSYKzEsRlUPFm8/417jn0eK3MWCkcDGGuU9nwsNEwunkWjAGek1iaq2UJeJ+HeozXT2FdmuHwdpjVJyYC+elPfzqMQYEp/Xp7EtdwoCLXPbB7W9qkwIux3Til3nPqtY6sUmYy18ADXWa9QK9zpNmAGUOMXpL3cFsO/GVUd5IiIeNzgGMM+a1pSzwWRggebwxFngsZtswTRrzjzdjhha9hDgt6U4NxjL9xymzcqvOKpC8CsLagGGOlyN3GBXIDWhtnWscKfYacroxwM+Ri7AAwSGTU+r/MA+JFuyYY13UM9NoFT8vo3ZFta9/V+dD5LljHHtYYI+a68ZDMB+TVZSOa4OyDQDLzTucNSWX6PLLLeP5xEADC9AgMqLTPClpdIGmzYBaoJpDu+9YZsnNynTdddwcZf3ux92kcLP3MLwEZiR3NumWOVOre5Fsy0VnIZwFK6wzAmOSh2Adg5818ilR3wDD7D8b8nQAAmBrkhsSnQhYWMMbA1uDFwVZHG+OzDDWfazbUQzktDFXGlNhhEtjA1sA+0jb2LbqT/q5k1YksACJrKLGvvPy9DoA6Ztbw14HC2oM1ZP+FWc29zrP2ll1v3H7K3yRrK20moRLZfpHTfniXOP5If2/HUQdYFfTJZIbxWj+h41/JJ7HkAEsdj6V88mxxKrBnyVa29jTyedYjbXqQ/i/Je8i6TIK2t9n7X+bs+D6f5Xsl0nmfe7bzKnLlAIJ72fNwLrDmAdcFIinVo9S+oRmAtc7BxlbfAahSgxUHknsT5H0ARPpF9YtzqKy981BsWCaWeOur8/B1AAR9wtia7R1FTfYdwxsCPh4+/uLkyZdfnXzx9Q8EaE+f/vTkfc44gKrOTicv859M7Di/CtCUiqO2yHPdjoLmeUqnmDEaFcb+N/HBLZ8SRxeOEudJ+jd9dhqmGkkye9tnYQZhTjkfmVfnhAQY+1+nCfMKRzAJlXoefRKANkETdW+bJRvWk8zHPS+SOMo4f9jG1i0mvvlxgBTlZ2Do3ffNjl2nXx00906efvvdpcOTc1VHzzjZXA/UjwWksYenLaw39hzWk6XufNY4ChlrAXLPNRncODUuWCAwwnP2tF/qoOb5aBvKJO7NmOI0QhZN3gI+w56xChjmHECV8kOUbTIGWkUAZ1tjarn+aeyOi6yd55HHW8N6HHSytrknzhcUO9oD+fksMar0LX2Okxd7B7PlQdQauz6xJYiBZr4//eandGDk6uxvyWHxMCE3OcNOw6oyTipxch5zTvz9v/UbR1wwJ9Hxy/XogeOEvB7jcGzFlR74lX/1P/gEK0baeg6EjfvT8M3GXuOwElk2WMsxZNOuJNUzya8cbAWqNTTdwJV+tU4mRz3GENcnnf+HbPY9uAATTWDQpBtNbmQCkfF4n1I4e4DAMj8ypJi6xKmMvBAWgTuRGAJvvyUEZGpqWG8W1ftnOSyUDZK041AqhdtxsJDoQoMuB+bGwGKk45lfVoevK3damaps1iT7sIsFyc2QykugjeGflhPPhGGA3Ux9N4q9N663gApwsenuedaVlXIdwYqAh5jHOhEEgkqLvfEYS8jC2qd67mXUcgDnQH+UFPkbA0sbSK5hcgu9ypFhUS81hy/ywoLvMkjG8eggiKGnNLWSaTJsGpc17NGOk58la2sagBff7KFpM4YdYKLAoQmFysq2JJFGqLRlyiZRly5zRlmwxiwgCSlds4rWaXHIJslnAG3ETn8PCLRfpnYuBh0lItLP3H8dK2W2+g8JGlLMMlAFURjKBX0gvbK5MEMLaq2P6jrAQC0zVMYzbcawg3XAKJvs0pvAqM6MfpY5b4zizPtl5hk8k3wwl+lzxnrk08tWmjRGWXMzXBtTC3jSYJaTqfMGh4nXq7EMSGisHMwrANZ32u8FUmVoBYH5zzISosuRIgPgcz3rtfrkLYGyoNH7iYlHZut+smVROubLjrj3eF3+XgDO3ELqbOIc1vCMmeycsfRlxnQS5R517LRsDS2udBEARuzm1K7NOKxssdc8tGMdZMsEdxl3HlQ5UkDLuiKJDuONZNhxF5CQ0CZOlVVBAMox6Odz7EuXQN++OMRa33Qet820n7XmHMq92aOpVUrGWcbajL8kqfmAjBNJadZvDHiu7sAPSHLe+D3jpOh35iBOpdYnzc3qrJtSOoC9cxiqPA/ySMu55GPsB8RvNm61+yZGvYxdno/kajpcRuHCHoLclX4xZtp5lNvl/XuWVFVQxyg7owmBZOcaB8lEMFO72crr9OicZy/dEkcFsfQtkk1ZPR2iUw4F5Qix/yanSl9SsijqjY/jrICFfJTEQl98+XVqqX6lIuJ5ytNwnjxL9lhe7lVzf/syLSb/AqEmPfMAvekfEtSlHWQedjQHxHJf1iXOA7LTAlh55g/DjMoIckbms8wzwkDeEwvNfkf2/akT7vmpg677EGWk3JPzrJzJ7qG2E/kz9XAJY0DuDDgl1rYlWlRvMK+Mv25Jq/MAXrP5ArByvXdTt5gbFfR3z7BeLeNGv+RGDQfqHN/M7Kxd9/5xPtTZWYeN1wBkaxPEmRTwiWPCUkbZ4wHIy+JWwZPxxRE5eRdwEvHqWdRM4XsGMmaAV22X9LkhSpw5lCbLs9F29oz3WTcvX32ncupe1qznVdr4MPV0XwdAPotiDHuIvfA8zl9yeDx//vTks9S5df1bX7isfsemjidDC6zXmljizLN3kQOTrIsarDgycL7gJO7aeHfyd3/rvz7iAkfz+LouPXCckNdlJI7tuOyBH//5//jTT1Kepslz6sHngJExHXZAdlFDvnEpbNLr+eakUDaH8WGChHotN1YSI7MSwtYrZWNvSRDO8x5uAB6ucdc4mWZyxdvNwSJzpHF6yJJZIxuJTw/2NUiIP1zGE8qsgK9Gvsl9ZBFiAMaDTdKRApwemty/h3AS/mAsxRArcBUOC7JWpsfBdBWQ1eCvwS3YG08/h3T79DDh+DuFyCtnpP3pM5ihPDfMGQcckqoCgz7PGvb0zYJjk+CkfygBNLgmn28MD2UTLsvLaFMTw0SZnpYrAKgiOwIUmjXRTJDD1irZBgD3QK+UlXjXm/HAPzn52c9+FsM1SUXoz2HyXiRhhUk84ohYr7W1+vIyzpHad4AbyJuJWbs3Cap4yDoTYJ6QK4Y9i0GsEapR3bqzLxNXZWyyoLaxZxg3ZmpVbof8soyVwNDYTMBEpdckxOBF8oyWiyDarRJc7qkhiTmU65hFFCMyRgaA2BhD8dgk55q52Ky8HSfZwbR1pa3ES2LICi6RrsN2lP7sfBgnzyoFFEU6jwqMFiAWWPK7siV7iCyrXlDb38LQ8n1j89AWAIBxBhWgGCPN74fNk6ExQ+5BMm07dLZsnG4T1Sy4XWn1PHLa1Kyjt4xxHHnjrElrjuKI0VFE/40keVjzBX+ueZ6ZbmGfMB6x/YURvXWblfe7hZCMh/ZVSurv88z0c8suFRwil2Td873xq7mm+0MYqpX8dh+rwVy5ao3NjmhBY/ePMnhl3MGCYbZGYrnvN4yBWosYq8pMqzDY1zoV3hkfOzWpYZIFpHRUjX9YHCTq7jFp26sAjKfPX2Q+kcxsE2glXvwNQJXM7FEz8A9FCXObdqRvWOt1IDDvUXw0NII1ld/ka9YoTg9ko2m3jpS8aOcCVQz/8+wVj2OgC7Z1JuXegKhcB5kp84u+IQaeOXqfuGyACc6tzMICizooqA3KV5pBjWH31ekjgPEtS/xMDOI4mayzCvMKI3xFqu7ZEKS44RSyYQHyDxIfiOy9jkHWFRJk8BcsWWTKlCwiHhOpKuEBASE4w776wQ9Pvvzh15b7eZESJiQBev40iQZZs0joZQ1x6ACC6MfMv4xT8zXASN/MPtUEfZQ8Mz8BjlScprJ2nEEofqISAsxQc7muA/uVvR/Z7bKLlFKh/dRz5Xdbl5skcdzzPpJ0GGYzGTfule85u2+NrJcSKZzBN8OaM+qAVUJuiImHuUXphIroHkxhPg9gJostfd18EMn2n72X/kOV0DI7AYCjmjk4vupgph2bv0Knbj63IQXW9Z7D0P1Ahwx7bR1jgEmYbxUTeQEcHT/28PQ34Q4or5Bwr4OHeVrHOEmjUo4K4K36C1a9wHgrCOi0yX2JEX327Jswzs/zvlx71BQtTROHfM4f1hvJuaitfpp+fhCw+iy1UnePYL08+fIL2XfmPEknGT/2BcoeEWvM/vSJHAju9XEOnJ3n2R6qtFCtkbH/nd/8S0dccLlDHr+5Dj1wnJDXYRSObfi5HviXfvU/+fRt5D2NBWz8IBv/xhuW8Wnd05UzLuvKhZBfGl+SQ5V08piOZAvG+PKAgsmbGD5lQzIcMWpymJLAydIOA9pI6b7yvmUh7qRdGKArsanMsAfQGs/IyTBEzYA4DAY13Xhx/y0psTXhzu7I21wCz3r1+36ZyUm9v8yRzFaOFZgZ/t7yDBPjlb9RKmLjRq0bmPYINHPJBf/cQ4ka3n2NPAxDJEQF9RjcZzFgkNcRT7cxbcuqXbJHE+Oo0Z9PmZU3UrAaZekrY35jpBrvRwIsDsUyhRiL1AF8DwDLTxieTTBRz/Aa75SQoQ0AWZjXld1yjzXo376OhEsQ1hhCnslkQZlDF5b94DmaDRnAwItx6+fLZvOMGjcjZQX0rGwZA1TmOEaUUvGAZQxEmWQdGAUblZytLLfMLQaiTCLgEuMEAGkcNKAXubE09jDKMWoAKLI9GEvNygyy2lJBsp8Tq2mymbyh7M46QvhEGe7OzY5p44TLNBYkFsxKInuLzjtNlnEQYUh1zdVZsWuoYL4A7CoLt7LHS5ZUgN1kUib4GkOP+8vuK3ss+3fJUE18pHN6WDWdKMoJNzvx1hiu/Hvby5iUEW77VvJZFjJ/MzFPwWrjHbvOlqXkHvxr7HB/71pH0oqhOk4tn4+OR7Y98ljiWj+tk2ekg1tSCEcXTimuZ2bxGNnMfWPp0i88g1Jc2zLy5mnXJ4DwOMx2/e3z7j7EePsMmQNcn30M5h5gabvZNPPCebYy33X86RIZEL2Op50P9IVrMuuYNuCg+eabb1UHrH8DZyDyZqS/n1L+49bNAMEPkYqGHfKupOGNDtaSPkChZDMHjFBjk32xc64lM3BpYEC7RtKmg/yfbMHpc50G3fPeYMhvP+fKlAcBdNM2nve15WZIltZQBwEhxjprnzrGsllN3kWMOrGk25/Ihe0DPTXsKxTbYQ7WKVgHwTLqbausWxyLgkTAAsm38hkcWNRXfZR4/e6Lc1Zk7nOWIJsmOz3oR6lw1sV53vtZEs396Bd/MY6BhMKEUX2dfd1cDNwfxwRZX3Ofd8kaS6gHTjLWU2X4SgB0ErJn6bijJjSMubG1U34oz0i8r3v9OFp2HzMsBecBfZvPEbNKTPCNS7XJZLzmWSdGfbN+r/P0Mps1+0VaBdPolMizngdw0T4cBWSNhk2/B3gi63Cekb0bprXhHFW2KDnPHGSds5etgxan4MEm6D6849C1NaXiHLNNDHfYO1jssOfr3EWae545RoznhtjUacVSqAOZ/oVlpz+a8btOqp7FBewA/eeRC7dmb/vRMZi9bG2F7JInT1Mrl2RZn1btwFzBGZWvZrDGkQ6QT0iUcyn3YVy7n9yPpLfl/MwbMJn26whre3DSaFbg6EqbKf/36LOUQjIsoP389377vz3igi794+ua9MBxQl6TgTg249ADMKrPUlqg8R9kuTvExjXGDUOujAhSmB5C8SJPOnrrkWL8xrBAsoNXESMEr+hLslKSbCIvvMcL1mTOcrDDACJPMh4Mgwov7hrkOQiVYAKc046ziQ/VmImxcTDWy9AKQIZ5lSXUg18mCOMKqdzZJFm6HS9qTifvtUlv9gDmq/IpvayHEhvEpS2jukB9jXkPw8vDOGAWtoeyN4Lllju5ZJnHkALMYSiSwAkpWBms1hekDcjP1mi3pMsAJw6+SnELNLYeJ/3eOpMY3zXk+BmGAjBJ+2GmYVJhLDA68JzryY4x2NjRjpGys5FQYWDdz2cwxMuukj2RmMuWqmHMlEnns69jsPJveT8Aow4PGL7cx5hgS2McZLrGuuZ5BHCwc8w3+mike4AIWdH8fAEgF+hxhxpRMFdl7CrV3v5ZLzzzGnAJmFZuLKMRAIx0E6Zw2gaIdzx3npIIBQZ+4jdZAMvWazyJNnFG1ClBe8v0YoTUMUCfbU3JTfwkOEJNIIkwXKwM0sRuDhDF2NkMuMQTWj915iaweuNC93dclLIjsqmAjqAU4qgKPAdkMu2J150Y76uZbQ8OkQLFguU+W5Mc9bUOlO4LvLex13hlfAbVF2U6+9nODdpQ9rLPvHN4a7kuaFwZsHGrAu4raoXZmyhF4VrMP4x5HFTr4DCWTdarUt0FxMyNlqohARty3SZV0tgVxBd46ozLPNz7LkBdRce2s1Je6lLW2fKcxC2R0lJHkl43LhsWCmeN63QTXRU0Lau64y6ot783y+qMY66Gw+N14kAX0Gz2VJK23PgUpcG7lwE4+XyAKqzhTfo5Y30z/fTuHWxiY/a9J2PCfGOX4H6JR8WAdkxyb1gkGCmk1YoNAjaV6gM8AixLydZxKVgkUY4qmjrdLBvkO1YSWvGAAEiVTCWgZRADFpXxd38QyONYAyywr2TuEl++ZZSUcwfMrQJmmTL2OVhUnFM4yBzXfM8+xvoD2AMKkdLSGoAoCdhwIrjO8v2XX38dVvHhyde/8KMkUvpZGNVv43BNnCNnYK4J2DG0BAcD7c/+A7vL2cSzQMIDPqhRC+DbOs/IZ8vqZg5whqZf72WOPkoNTRMnZd0CCtnvLT3luk+8KuddGE+TCKls2aRlXUfrCGE/Zix2Pa4jUUlu2sucJ7mgTG/aCdBibXz55Q9Ofj9JFO+nLA+y6rsZW+bX/ezRxE7yb/cE5MKuW/ZD1glHraoFFDQ9Y7umK88/nLsB7ONE7dqfPbIeKcdZhhJZL2vV84eznlq+G/ONcAcHE/qkKqL2xdrfnA7MVc+RNsU+pX8t4ZQxYi4A6jeEiTl+kXXz9Fkk3pxRuTrOrPdJOoUTw7CRcX6w956d3k85mc/jNPrGMTK2Wclyr7k5OnbPwhnAurH0GWd7zljyA5w/eBSGtjXTORt/97f/yhEXXI7o8Zvr0APHCXkdRuHYhp/rgT/77/znn/7B//UPEnvxRO+lRrcHe0vUaHzHoMZQUeoFgEGqFoP4WQrPAwJ6MDWuSsZnD4bLGFcSYyA9qyTHpDDZuFEeYkhw6GEQYDhxsH4g7f7QTsopjVUr4KV9sGHN0gkAbk02pT4cTsQSehD2QOfgWOOVQuoC12TIJEbF7MCyIDWqV9ZzOGxbZN4yJq1r4gtAvkZtmRsKqCfBhRLZsEMc4BNXtEbwZTzr1EgFoMIa6I1XUtpn2ZhJ42jSJ9xLSVf6tX1QUFa2i8McSTJH/YKKlXGSkIUMnZFD4VwIUF2mGwKV8TByOP1r2yZ+scmxJpYon4NRxWFwfg5YhTnpWNBuylEoec1n6fCXyfr5NIm56H9kZIwxbSV5B+2sgdVnrpyOLLwFE8XVE1NMvGWuBwPUOp2N68WhYcyiVFHfS2yY8co6BSp5Ra52A2YivyP5TVnBA4OGAcEUqXR3ktzwuWHwMHAAqXWGFLCRKMMspsOikhmS6zJNMY4L0srCwpbwrPSjDhBkqQInsjqXJdXQHNntZvflQpX01lm0bXs3mbGZxwKnjKUcsAuWdw1jnR8KwEAYabcS5sZb82q0KgZvM9qWlaqhyTrxPbK2MF/9uUboMuKHWGufXtAzvxvArvoh1yYBz0pf15GxxuruL3sN5nZZlINkFmeXcdECycaZrnNqwSKfh6fG3qe9y/bJBsHEzhxZhge2vAA54C9ydQz5Gvxb8mTrPE+5p2FFtxTL7gsLsl0PWWM4LV68oGYl9X3TV8NaKjcO6K1dfqjPa986hTu3LsLQWSIp16o8v4CehDTGwGbO016krdSM5L1vU7fxe5IT3cp6eJ+kdzfiOKI0TfrwYYDnRcqAfHBsCAcI+CMTLQ4PwCRmuXseBjROm4A2Qw9gXmG3WXNpj2PfsA/nto6vzg3aJ1iHpaTklzGBPStw1jR04jCvus+VDZfVzj/uz70KJOt8Q4YMOL1JJt6Ag6cB6afpF6SUnQ+dI+yVBaqUdarqAgQFI8a1H4Wdcz6n/1jnOEqJO6f/UPPgYCJPAY4qcgE8/vwLM7T+4Ec/MvHPs7BtJOahlAvtooamDD7jAnCT1cuzuJYij02MP33DtXDWOde7ggQsb5MDArBO/C6Zxh8FWNMeyyGRfJB6ozDzuR/nCQ4DpeADAlUK+Wyw6V2nPZtxCgWopwQL8bH7e/MiMNb5PHs6iass+8NczHXOEr7xPPs1Djay7z6MtLutzX84BTOXdP4AJHMP4/SVMJdVZx7REIDy3Tiwtxyav3aseXokx9TonX0547fqAkONJrMvTyDIz/1IDAVT3yy/OBXS77n+bZ2jDcUAVLJuKUnDMkK+3XCGPGvmDVnsPfcFinXo8mo5IHYM+hKWM9nxXzzznw6svI/z9q3S4VPPc+JncaY+SOyqDqYJETKRU+TS9BEgeNUuVdIkFCb9zZx7n7UN+3ozcxSH62nm9Gkcv8iP2R//9m/8V0dc4OgcX9elB44T8rqMxLEdlz3wz/zL/3ac4BzmTau/IIKNd5MzaKh6OPYgq/yQrKKH7HjyYAAOzL4YX6fWdasBsoAAQ9FkNHkBIAC3WHFrOGGkmcihVpz/4wB5MzEkl2xOjBUOzUozyzYis4IFwNBqXGBBAy+vm5cGmKsQFqgxZ81c23iyZVV9O170HHZ4jfu8BcbImy0FION0KDECmMPQ8Jrep4CsWSIp0VKZIf3D3zGA6ilGHoQRWzZQ5lkWowYhhzgxavQnf2/B+ENNz8v4wem1LeOxmSdNLEJ/klkT4E7pFyW1ZRnLBJMoCXlVn7XZQZscAoMQQ5U4NZ6FQ7iGy0eTetQAKGOmgYaZqhELe9PkUabwH6NqmWEeBoaTrK2V/2YcUdViSA07h4HzfWpTYF+td9856NjWuVA2Adao7F6dExSij4G+AFg2rzFy9YbjfMjHZHP43ABdHsKpNwbgjLHzS1f9JHLi/gBFp2i/8gyOLU6DXHsTeC0I0rDN32cqes9KxHge3j+SXDKcDvtWSRsGVQ3Trk2MnRjtgvn2V1vReGDYchkzmCjqTo7MWFCdexZ/NivuwSFzAMVlEJFVL1imn9vnzsfe0K/MFWTnnZd1nIi//bnvsTtnHXsNgU0NTdczfTug1nbNcxJrtnL1ZSkEMzoTmoyH/r6LDDiA3xh31kiui3wQUFec2dJIfAZpYR0Ih1CC9nFB8LKegq0Z+90P928LsjvPiAVNvcrUy30Tg71ZnomnjBFu8jnY85XLth+2H+njGtBTjmXkxjh4aF/nT2XEmzyJe2LEtzZlmMzUgvwQVujkE7Lf7CckCYNpzn/ZmQVRH7OoyDZ64wbZTMlUyzytGkCgqqMo5TMCDMgyjIRRTUYGDiD38OG5RjegnGcjjEPgNsmiqP8JQ8+YWzLI8Z26x8zj6UdnHWONykI1DvGycW5SK7XY3rlOGSmcn/z7JAANuBu58UVKm1QKXkdZwVDVAwJW50TnVZPCATKIkSUZIFmMO/fMv5D3ARhpH/G3d/Ls9wBsicMnS/HbxP++jZTZOPjMLWTACqaZgzpjuvhwpvHC6QiQIru2q9G9p+WSYFAvAFzpz0ewvHlYShjdjcOJPYncBMwFzkvA2ovci3lO8qeVtpqLgTUMSM/39KGlobhV/jsPM4pDg3Nw44i7XusAhWnnWSjTQz8hu2Xuci/mGWE3JA2qU4e949bJ0++S8dj/ds8tW24OhrxnnVqc5as2Mc7TeqfzPtqX56XPef4Fep6Tk2FY+TWJ/mbf5WeAep00TdSE7NwwGvYOy529M+kfiZPoD37PGMOCs9cyT0gEVol0E+JxT8rIETvNWXGRbNmvXz03BljH62RrP3XeUHKm7L17ePoKEM0Y79mOnJp1TsLB8zgeVJOlHcQBM6lvRX7fWHWcjyTDi7w5mYLZH+6dR32Wcfjbv/FrR1zgbDm+rksPHCfkdRmJYzsue+BP/PgvZI8Pk0NcDSnlY4jwuiqNQ5r6itphyi7HYMaYHa8uJU+Ut3CAkiho5JTatB6UOUDinbRG2RiEGGPIYvW2XjFmyMLLywQbGPeAQby0483mMNOznoN6mVIOE6WtyCNpB3GBgpmRlHH4jowRVtUaqdhHEwcJu7kSSj6Hgdv7zWHrQd24M96H11XjxMOxcTbE/MjWTlHyGmWAvkVfPdhh71JYAAAgAElEQVQFAkic0laMW4Dw1efHSMATbO05JM+UgJCpJatv5Ylt2wE0LIj7OOVauKbjJKOaOOAYP8a9kb5/HA0e5CNZ1uCbQ5l74U1G7rtAEM81wKjjG6MtcwEvOsaDfTzMk4Y6Xnwd940r5XcY1ozLAvtlhBkvnAcb7/chhnaB0mZ5BrS3IPxKM41dG0k3Y7DecgGUEvUmn6K0hlKxyYS8zHHrYTaGCIcISYDWyLJf00POvwGLfN+spWWOaF/BGvOy8bmMZ8shNWtl3RHLwG9ipENSERkJ5uScCDW4awzCsoKJl913zkwMZfsgzhKAtm2oM8Y56/M3WzRMN8YrAIRyHjWsuiYkVXifkunWnsTwXvBIE5S/mqm5hnaTn9Wp0fVxkOgjgzRLJ2iaFa0ErxmWfS9bAPebvWITI+0z9++VPm/f6vBCKmmnMBad84zrts/r1U0QIND+YO6uAsHu4G8wJPk9gOJxsm1yjwWqxv+6hpPUZ1i9jn3HfyWVOyfZv1ZyXTaZZYMc/p1Z00kudsm4JKssNTABq7bdvisYazb1lUVTqivGdUpHCfwnvpv+V8o6/aacGWM7bcOpg4H9Nv8+fXyVXTQAMUAVKTAgkz0uJbFPProu2V/YZ5nblWYvwGuG8ruRfz4wuQ7MNiwifcdeA4Bi7eOceh71jPVBMydas5KEZYlNTMIhsglX6g7AKrATxOBQsJbxlUzWaQNy0J4RzewN0CAkAOfa20gvVRU4CMiAAZ91ggKESaJ3k1I8sw979uQ6MF+MAyoC9+b0FcmGHNdcCxCzShxCUu4neRI6jdPc68svv7S/kL8+evKFrOGbyIOffpeEOwEdjjV7pfOPM6lOB+ccstH88CrsJGyqyZ6QWU/8qo5T4lid58SnnlcFlHlxRm1m5z0lfrhPr/saGXCcA8Ribqw0Y25t5PQvCakA3+wVSl+R82f5kQvrTpzBnMWrinFNcmbEdcF73uRcATiRu4CkeqwS1of7EfVYOf+z3kh0BShjDTT/RBwU7u2TnT19UVUPa7VnIf2AI/eQMyDgHefIqJqWedcBmna/CFvOeuIswU4ApLNeLYPzJo4nsvliL8RZwbyw3imljnI2MaacQ18loREPBiuPk/c+6p2soQ3HwbnYzOA3fQbmClMLoH+RpFkcPxevkvwo9/r222+yFjgvI+eNDLiOIr3zZgNmnTBHKenGGiCjsuow1Ah5Bu7JPTi7b2RsUJC9c64l+SD7cObF5199LUAn2Zkxqr/1PxxxgSv2+LouPXCckNdlJI7tuOwBgKoHSzZlNltey5qwkdbDCkPZYuYan4C9kdNoSE02VD6LQYaEis9eet31ZjbtPoebkjFjDDFuPfEFDys3LGiKgaIxTdzSxlAWjHBvYn3q0cXYWQAY2drEoZJJWKMf8JH3NYaT7JfI2ngmDt0+c+OtWrO0xnkNIw/5kT5tPCHX88AbRmjrnOoR1wAtuF2DvnUrC744jD8MaKR8Ac+NKU/8i3FxafNDS/zk0E58o1k6bUMNvU2UgUF5kFA1jpbDEbZlgbLxsUjrcuDST2T9fBNjip8FIjFSHkbWWwN0EuGUutRzXeBSVqAsXj4nQ3Izn0kiDsY6/YeXnrnR+NCRwo5jAVkYI1xmunGAgkIGYljOJgGB/cIILkPLfUjChFVeoNp4YfqW2Dsl0PmmmXEPRtKWE3JuykgB4FrwvRLPBYtllWTjm3HGtgNS9327QNZ7bpkIgKr3azbagwFe8GHb4zC5mxhVY2TNptySNcTrlr1uX3g/jNQrGXX3epcgDkDNe6aOYtsJQzPOjXxvAfuZs8qjdT6QDCjOCsC0gJMPtv/qvGlb2oYC8wWhHfeWOaLLuN+CzjVGC2T7/FeTKXWtNW565+yyw4Bi+szYXtYXN5XlKRN6kOeVOQJUVBIN2w7Y4/2At5azYt0WdBIjOM6EtFnmDEMYdi3X2Iy6gNqWGOJZD06syonHcTDOlB0b/raKDX53+LkqBOR8MC0vnr9SAlkjNaxa7sv+RRsakznst/N/9q+J9+e6/P0dctK0rfsW84mvZQ0XwKO0IBkM8/BFSmW8fpEkeDfSTx8Sc3kja2LiII0XZk0z5sAxnWV8X2cDG5EJpILOWHv3YnSzDgFAhE0jfbeUT0Dhgk4BSwDUkwA5HR7s8xk3MqHCorKnIkdmYS/APzW04uBcW8AOeHEznOeDUfd62Td3X6QUye2U8rBuamSfJO1D1fIxbCogAACyYRM6+yj/AQALE2eN7ozlJhjimfgsDCXssDkVYFTzzMQ5UnLkNFJMYnVPA2DJ5Po8z/U+jOqbSGBdt4Sm6AsCvEx94uwD7E0rY96xND/CrC8l/3k+ZjV9Q5baBwFDPPMtAD57UvoDQGx9XrIV5284Ppuop1mALVkE64gslf7ibB7FkqEXJNLTIdG17tzL+gHcU1cU5pszlvYyx+pwqYy6cf+TfC9z+CxtfJ2zwjrDnMG5pOEPgNpch5COPVtZy5UF1zm6+91lJmv2qHGIAiTXAW44SuaHzl3Gj3myzi0dYT2vu1bjnMu4sH8IAiePA2E3P/jqK88TnCk4W/ie3+96ZV3BDrOHcKY8fFAJ75vMVYAqpPTbl8+dH64zwiomqSTAXUVD1qLjkH8kVeLMZO5zdJTZjSN3HPj7fMxPkm/pqGJc8nek7LdyjbMH55lr2b8yMX/nr/3lIy7Yw/b49Vr0wHFCXothODbiag/88X/hV2VUYUS2zqmJAvKPzb/gq+Ut8NTKiI7XGjlPpViblKRGyQ28tRNjKXtEwgXijnIALVtGGyjvsC+Ln88BykLZ0jQumgGNeKsxRJvplThXEhcVsJhgBAnT1JQ7sGST2CWXESBggHvQFVjJisUVLas8EjP+LrAEYM6hj6G8xrzFyn1v7a01RgvCKzGi34x1MU6zhjGG0y1ANbE3kdLdi6cVsG58GEZi/sPbXonpVQarW8dlnUtvXNZngUTBWQ10XhqT6ZPTYX9r/EeClYMew5Rn5/OWM8ihjcGCYYDnHmbdGKEBEg9ysHJdaiiaKCqfg/l5Fa93Y9eaRZZXwVjloyYQypjU+K6Rp+msjK0xQRoo+R7goUGUAVojy5IOM0YL1AGqGPF1JDQ+a/uqZX1mnC6lq51hvA9jC0aJZ914xwLUAucFb9s3Ky/snN0EOwW+Ajok0rK7C9JhXonH5jnIsNt1VZAwwFTWpIzQgmmpOaf5srXtq3WWlH1rvVBAoFLZ/DPjc9aCYJVrjMOB6dFMtq2jqgSbSc11WABh18hWWql9nTnrlOpzVcJWGXOdFetsWTZ11xf9jZFb/Kk4UZBKh/LUTSblhBRAVxFR54eGs0mHOoarWGBGvKfu5TqOZgtYQO4eFGNSYJz7sw+xx5zdK4CHXSGmEaavpTsqJV3VRx1kXT9VeDTkYQHlOhPW2bTrvnJ4lAgxhM3Y2hrRsD+rChB0Bhywhqv42KRnqDEAz+x7hB00Xn7nNYl6HD94ZMFQgF/WYUMSYJ1SoikyzXcBL1wExu/9xcs8d+SwYVRvfGppGvYr1AS6TfJcxkUHCHwI6KRtKgqw9COp/z5AFRCIw4piJEh/kVRbSgqDnz0sxvylaiHPD6jjnCB7LC/mHuVn3iX7MKCA8d99AFkmSgzaQxkX+5h9jb16HCbGIM+8gQlmvrJfwOxRUuUia/00MX7W1k4CvDcBj0xlmmjyG8I2ApJu5b0qO3BgWt64mXGtN8xokOW7gv2wc3EKEFOd39/PNWDlAPb3ziL9TeZfgCr1U18ndvF9gLF7qRLdzhHAGqNvXgXnd/bwNMrSXzhweA4YVRyqKo3y/HkPQIp54fkaAENOv4/pO2TcgDjAKZli9xyh1vbGNqsUYq8E8MQR1hqr+PLoV+6XfsR54/3KQqPOAezeDyh6l2e6KRBupmIclYw1zOH7PI/hOVww55XlwfIML8laDvDPvSzhlPfDRNK/JDTbPAk8P1l5NwuwCqe0AYeB18z48n0dX90HkcyS0dppmrGgHS8D7O5nPvKCIYelhm3lWiQtg4XFeetYzvn1OU6GrHX2AMcZpncY5ToOKAU3EmgAceaiCf7IKU0MddbF+6gCcGo5z413j0PBTMjIkakd/VGmF6AJO/r7v//7dbpPLoItCbTnKfu52YQzz4lD9nkDUG9EvXM3OSMof3MzZxXr+u/89SNQdcCPr2vTA0egem2G4tiQ7YF/8sf/5ic8jWyybyP1OY/31eyvEwMHq8FBi0cbz6iZUwcMrCytHvrGhXKYAWtlcvDhY0BriMC2TDH7MbBrtMJ2TWbRvM/Y0zEMBEUCxjVkm5yBNiEDFPiZ7LeGj0a8dRShjmCjymQQGyNTQPbKtB2jgO+xcgETSMbwVgO+eFaMQgw12TS8sSSluVIih8PK2nQxBI1LJcZm5KQ1uOu5B340GVCT+QjKPKiHOeHwJ55taqGSTRfwYSblAEoz5JrIB6O3LKcMkuCgRheH6coCMZbWq68EEpaCg18gwhgPgGE08gMH5dl5jJgc1DVGke/Fkx6jD+bZAz2NJUOlRgkGJoYY8Unpc1L41xCfDK2MedpGSYmyXU1WQ4KZBaUYbrSJsWW+LdtJuYcaUCRYqly6HvrGcjIPYELeRQImK8ccsQ/6PozfjeE0HjbjRV814+wmdelzsxEXUE9GWsDjgEVjqGWVRj6Os0LDveDYhGJIGwFh098FrIcSDDdvK1ZUaWBMpWxEmcn2Hx5+jL5JqiT7SyZh5mFr4RZA9/kY7wLwGmgkgCE7MWDV8U4/M4dhoLnXguTWHVVcO0DwAMZYF2XLm0W5ca0ASeJXD2By28z7N5kT11umr8C1bKMGam7XBDHcl3qnLS9VuTusatcq/QGDJDNN3+AccmxawgdJ5LLbe/32ZceAOK86rLZ27JabQpLdkirMVxUWUmGUL6kR3Dl3qJlK369jhu8LzDtHlgneeUS7Lf/DfJPdxCidOMVRT2wiNEsdTRy+Em3BQxw+SPlhvImDy7V08jjP2VuRS1aSabZunEkmWYskNGVVfvaTn7lHNJlS1u37yBZvh7WLdNhGw+QHgNIr7MWNjS/wZRLpW0v/Mffu3s5+QwbaxN4xz8isDrjEIbXOC5wJqDsAs4CZBzGymSeM5StiKXNF4vNJGsOeRTmbLYvi+E28OYY64AOQ7v4mMOpaZHzIFmwmbvZG9lDjfOPISz1S4kaRxlaqTqbyVXsEAKC2IbN3nCvsUYAs4lx5UNjLMmuUtUICyz7U0IXT7OF4UChn8sUXXwg6YMgfB7S+CmB8lvqpL8NaN64b2W/6T4dM4zG9AWeJZdFwjoRBw0lBrLRsPkxc99zPEpf4IiVTAGOAa9Yy5XiI7YWlxjm3YAtVB9JVFUZ5DBhlS2yxJ7He07tnJGfKMxB3Su4CAP2nxCLf0NlX1YtnNfu08yvfqzpqLPc6RxjrLcVk37IPJJaZJEc4YylbB/BHri/oJpmXaw4nwDiK9LER95+6rBMnzj2bwZ7Qg451bYHZC/Psy66z7z5ONl1UOiQvYi4y3+qk6nlFLChSZaXhJIvjjMYpnH56GGn6g4xl66mnVFzGjrZTKum250adUbSJ+N2u2doPvJ8M0DfiAAGs0y8XSWoFCKXf2Ts468m9QLIqnvvzJN16mZhW5vjDsKuCcVdV9gvP5joD7t8/PXn69KnKhCpQiO++Hwnx45NbOFAmjvfv/OZ/c8QF9t7xdV164Dghr8tIHNtx2QP/1L/4Fz9tFlcOldN4X2vYVnKGR1yDww24xmABw2ZxraQSj6syHpIP5HDDeAB4FKji9a3ckdPHmnLd2puWHlDi4d8tf8EW77UW4iVQnVgnAC8xqXoqm7hBdtfMvAUlAB9ig3hxmGOv3U6235v5LOVDZC5hlnLDi2Rs5FCs0R7vaQ4SJEZmCSURBe1TorhxKKnXBysxsXP21TDPlbhuIo0WQR+3coGmP8YbT+mdefa7pzGwSAqhod9syySJaQInwFW8t+k/kjZwLYxEjNXXOWQxEDCiBGkCmoIc+oXkGh2PlpBpLGDBC895PyD1XthSkno8T4miMoVhfGIctt5oX0rPTJ5B/FiBB1YUBy8lWJrsJYxKPgdz1aRUAP1mxuR+LTdTw6PMVpMo0Sf+AYNebNMELBg2W7IGdgTDTaOY2rMapgtkO5NGwTstDoiAm/CenScaWiM1q4KgMX8YxvTd1ZjQjcfd58c5Ajs3Zr6MTxN/lFHldUsGsxlVK0Guo8PnY1YO8Nr2ONfIHkXbNdKn9i7rg8nI7+0bDKbK9Bpv17bKpMwaWEdFJXkHpUBvfIgn3TXdg6hOJB0/GoTMK9j+YT2NbT2sRcZeZ4ES58PzXfZRxkdZvWu9d+DzxCDDRi2TCiLFmbHsZZ+TeFTUADFuAb70m+umfYHhX6dDHVn2Tv5PBmvHcQBf49U7vxs71myxPJ81bXWgVErO7+rsqjOjsuhte/ux7+V55/ie+cTDKSG0LmXX+Eof/dzIHU+VKJdFbZKystPEXtZZ0v3VhDrIHHMlnQ4yZU0apd8GwJQ96Kc/+dZ+fZ1kPx+SDObk+8TZhVG9EyDiyk4pGhQugCb7C0ZW5x3AV/db+8ByZI0HZO+pbDJ7TS4OwOLeKGp27j5+8lhw+9CY+WRMzv5ldtVh27m3JXbS16/y98bX35s+pfxIMvcm7pFnhXlTPs+YpT90BDm/YMh7vuDcgkm9lxqWDx8/PvmDn/5EqWYTb43DyTElfwLZjxvv6jmTvgUU05k8G/soeyNgjdheWDmkpB+zl5wFqAKO7sVBC3v46POA4oAmgOXz52SDJRHQ6zQPp0FLWjGfC1Rbvop96k0caN3nEVsjh83enX7ekAcSKCkXtVyJk15gk/8bBxZS3qo9uIYOtTwLrDqsMi/A7McAqVPOGCBpLuReq1ocpwTAs2oVnDX611DnEDecvtvkgoA8JyUv2emua/bCO6fpi8RiIm/WMZbne02JFwCqAG/qxuos6L144i1tV9DehF/KX405Tj4DgWBLzljCaZytJPDjbMBhIphLH70Lg2vcO07QzJEbZuvnGSthB2QybuwRn332yFAIYnbp21m+PtpHy5lVnVUlQff6dfZyHfrpeTI806cmGMxz15FECaHPfEbmF2VliNnFYWxt4Fx44+FZwzjnGB9mADLuVRgxlgBneptEZPcfPLa/SL6EPfW//40jUO1EPL6uSw8cgep1GYljOy574Jf/9K8GYzVpD8AJcFkPaUEZkrpKcsseaowJxA6GHX/fmDGyjmr85gDDONNLm39s8Lw4vC+N1Bx2K7mTOc1rDfw11jXo06QFEhqVHmBl62BCAQdKOWPQc/isFIukNCsRAmtweOqV5sDC2MmhjhEARt74MwD4o4A3jBMlW8iLc897ZiGs8ct9kRnjacbQo//uahUcnmdlzFeZO/tOY7V914OuiZxkAzjQpn/IMltZYuN1aCt/a7IjSvBM8fRhh+g7pNArU6TNOB4aoyr8l1lGtodBzGF6eu/OyYMwJWf224d4ipFnEe+aNP0ZL56L/nhgqYd6oWnP+YPEIMeYuBPDs+UbKuskVo8xxwtd1qpxvxcxVjYxjAZEDMjGaY4clxEkIQgxqsgEFyxonLSv6sJoYqXGftbQWgBoPKsMWBMAEa9n6SMcLYAwHSHjXc97FpwQEwcIdh7NnMaiP7B52x5YmnGmOIa91wIZagKXZWSM+76Vku91V/reMQIFDgNO8qOrFtaV/anJnfrsl+tjwfVI+batZjBmpGUdJ75RyX0T+ggyca7wHvvkAMywsDY5GvdxGxCMtzG0uezUsLoDqH0WnBKqIiqBxOAjI+dKfD/NZ3SikIBkmOGD0UibWI+AARtniYzL+yGhQ74rEOk+sc4s2iNjMqzPgmuAMeudNcXfGRfaxIufATIAV8ZoZc87p1BIMDzLGncPKch1DOYfzw7ogiXeteq94NgG5ALeYdvoW6WT1k+uxHcVC5bXivFr1uxcHKXBjaxVHGwwcDitADqwNz/72Td+DtD2IYwqIt9PAazhlxg1E7YQ06zCJfc0E7J7XmW3SKY3tpPnIJMpQJH9jb0MkAGjtftI2aU479J3GNYPsi98iMwXgE57uLZ9GkMd6S/w5EMYqqv7EPdGTWLW1Xy+yXuaHZm4elDIhgQwAd6mDQBVwM8tmELYc/rVRHvjcDOeHFUBzDqlfQh54NzKOZZ//I2MwjJo1MzOqCAnT+uaqAi5cP6jTAxxh59MHPXZycPPH4dRfSlb/CxZb0m8R/zxzj0ZNOI6d7/POJkle/I0AOg4n9grVCMVLZphWGdiEkFxBsI+817r1fLMOiHrnOLaOlACfF7l3tTQpc9giJGSfg8IzvPgxNgSP3civUXqDTDEiSmznj0QmXPjvBtPiVKhJYS6x3He40CwdE3A7vlnn5s5/G1UNmTBvYskF7l13ss6py+UJmcsNokcfhquUWcp+QVQOzFvGFtKtLD/t6wd8mYSPjGnthQagoJT8lroTMyYwfinrS1p98HkRiQz4qwBrO55Sf9+HradKagWQwfMlKizL+PcU7aMWqHrFicDz0JNb5jRN5kLH94lQVPahJIAp/GzOClwZOAEoT7vy9ecuUmUJcua9qVdPb+qRDH0RTDcBHDsQVuHljOT85N7E/t7JyqB0zP+NbHkEag67Y+va9QDR6B6jQbj2JT2wJ/8M//uJ2Kf2Ej1zs6Gr2eTpDUyYxjVOTxyQFde2YNkQZOH2MQKaiTnPRgP8Et4ovGmY5RwmDQj3kgHR07J4bxG/dXD2utiEFv0vYZq2ddmX9zkJRsrQ3IC2KnLhaYxVIYGJsZYrxxErfMI50biD2KXMOQOCXH0imOcjgSVNpFZdONSa5hgMpUxFIBw2uaFXUJ7NqlC+wrw3NhMZEwLeHm/IHjiSIkFxRASZFoLkgRUZYz1kufZNA7TNutOGrdV0IUhALhcA97+wkizfWUgCr6JSyIbZuq+xth9HMPsPMbI6xzGSmg1siqv9r70d74nCzDjjeEsWA3zjrGN7Y7xgeFq9mRKSsjSLaNYcEmZGWJ9WnKm7LUlCjZLp/NsV+XGZ042WDPuHpjJZcW2fbKGSs8rWRVQxAmi4X0FxDD/FmBqrCMPJ1R0ri2YjWyyzoEamDsHAVEm+Jk5iIFXNq8Mg/VJfT+xl73mOmEuwXT+voaof4f1HxB9uSam37iWygMYmFEK2D1DhHRwWv4AEKDcedogXTGGZbNrz9oeefPKpLddC8g2pngdUQUQHZRl/rb9C9pskixl64Vum1kDloNKX7CWWrYkzzzsHm+ugqHjBWtMYilrFuf3rG3LiPC5cdgsSG45iwAvGBPnUR00BYsd43U8oZ5wf8ERlPWxz0oMGkB16/sKyOY+68QAUHcu8Vwj2879eLZ9Lxm1jY9zXtThs/vUglL2AsvAwDbJHDbmbp0cxtECRC1xk7JgAaruC5EPPsyeQFwitT0BAKgkXqSm6ksSwAQwClQDWO8mORyMoeWJ2C2IT41TivYjM66jYeLBAb+TMA3GkfEBQOKUlLXPvVnrPCeSaMuMKbUOYIiB/zZKDmL7LFGW57hgjVmaBkO9cX91DhQM4Rxj2tIm9y3Hp6EQxLdacoS/I7cHUOLczDPg/LybzL83R8IMGwr4YTmwLix7xR7HZoxzIaCoQLXOOUCGScVIlJPPwSrGA1K2MeqDu9mrOAdgznQMZF988tWXAaqvrFtLnOrN9CtMmiqdkZsz5ysd7YLs2m0SOLLbN0HROITSVuYZ9T17lgVk4gXKXsV4LtNHvyNNBXKxlnAgKJO2Z2DZUa4Q81rW1jPMjPGpJxpQReIqY/pl7N0cOi70Lf1EZm/ObxjWqe1rLHiei/jSD3H+kdX23qOU5zHjfMqtBag2Bvejc3zVSzDenENKy5H240jOWHWsG9/OfO4Y9Wzh7OW6JjfiXBvFj84Tkv7RP3PWnFFDlifIz9bS9jmbKX+zt+vUzWcfZ+yo00237N6OjYEy7L0gnTCaONjZpwG042Q3/wJllfK7DyQ9yvn+Js5b5uM61HBm8Y8aufcp3ZN+JX8D5wrvr5x+9uC0lf3ODM4vnltLu46ongPkhWBPvneeUkhRQRH+wlo/AlWH+vi6Rj1wBKrXaDCOTWkP/PKvUJ5mC9yPzBWZWX63BpigFS93NvvNWMpnK8dj94eRKrNoHCYe4oAWhZDBF7CzzUQKo9Ci5BqpxM5cYUgO4KZ/X4MR8NO/gZtJzlEAsSzRglz+rpEwABfqDgO4xm+TWlhXLR52rt0C4jlQhzEB+PF+PKveawAMh+KDKa1j0iPYEq49z+UzGMPa7LccyhgVlolQFlTDzXhVy7H0VcCZBAtKk5sVGTmdSVgwePOey/sB/AEj+QyGL59RopR7cV/+JnDP3zDIkSwbq4gBhaxJxrFxqBtjp7wr7SbzJUXJ8RjfU85LnOqtyqnTl9yrRnWdA1yHGoswqrSXZ8O4gpHlXqcxFk0oNczZ23eA32Z8NIuk+X1weFQCjAWxY79jVzat7DivMqIY42WSYbEuWchhYfdnwU/ArYm8BrTAatkPwzTte99FSreAaQFGDezK2mqEIiXGc57+w0gGtCwoHmm7jHBaiCwM7z0vxnTbv/fb51ygt0Dt8r3MRTAxz52vyFtZYpskjM9hAGkQzpxrByG175w6rCOJlTpTkKqvC4f1Okwi790+Uq5NGYwrQB3m1/mddlw6hIZ5XjBSsL0IurGSzBfUC7qwcj/GkpfzedaF/Zxrc32zcgZQFPQT+wfAwCF1GH9+rjOl+xD3gRkCIPASkIZFXXaV69NGXltGquwo+wBS1CZfYl6beXjkjuw3+2zGKOp0mHWPRHLY9EtGmP4aKTvtYt0IPAbQsjYKkPX7uQ8g0dx73CKmca559dqPI3kF/Cl6z9eLMJ0Y7q9i+MP6VF6adb1T3Z4AACAASURBVPkxQOAm4Q6sicZKIv8FgJD8hmylXJd1yVxgDJhPgLr220HqDxjFoSRARSnifnlwEuWPls8CyLxMzCzhtBeAW3wjqC4CDgCqdcY13rpMYrPQMq7NMdAYVeP6eBdjyRxg3nuGZK3mv/thn3C2ca68fPXMPQDQ+TGKGsaPcjnyac5x6iPDRDaEApBBfgHkslwfdvR92DOUJ/hvHqZuKmDNPTRz9csvvz756oc/OnmajL+EQrwO44YzYCXzPMerlwE1YUeXMUPxwTplfJi560RjXgJcmPtm/R3n1fvIom8IFOsAXGeFZcgCgsxCz5htWEiYRl44GXse8xwzpzN+jOH9nEOsAR06zJbpXyOd9RSxvhq68TF98Ak10uwTrO+7d+47V+4FHH+wr0+yr78UuPE858mIDDB1TsNy4jBh4IelNBGe0vhDskTmQ2XPjSU3vChnEmv8Xc7de7nmqzCkADiuByNL8igcouzRsKc4uM18n2twPlWpUIcyzl1A+f04TmDFmRckueIMr4OytXoNzUCR4abcmG/URJzTtB92/S6O3AwQ/cO62v2Ajvj6hz8M8MwcIJ8E60eHN+XWsv9E0UJys8Zs40So/fTs6Tcm6CJGFTuCtmI/If09ux+pcuYdpZAgCP7+3/qNIy7ocXl8XZMeOE7IazIQx2YceuCXf+Xf+MTGy4G0BzKHEYfiGlewESQxQH61MTd6O5HnxFjQ6J44UtkNNu78yuyOeHi1PSa2biSagM3QkH52ZYULFNZQXuPew1ZNI+1uEps1Vo3vm8yLVxO/cA3iupZNVJ6Yz1onNjfHtkVCikHEV98PiCEGSUOo9QY5aApwKKoedkPDdoCqB/RImQMazARo8qVml23du8b9yU7nINfwG2MbZghJnVIkDEf6Mn9TYp3PFRSWHSqTtuVHyo5oFOVAbpIK5EwBjmECMOAAAACtW3inbTNdV6NOuVI+A29BFljqPcKovA+gRAKLoSlrJXgoQOYfoFogBnhFijljihHzTRJvyJDCVE5bMe77+dbCxQAz+UysxOLPZpJEDtr4vXUylBVYAL6zFSbdmCN1qQWROgAst9K2w8jI/k2c5M5h+s/souN5PzCYfbZ9LePWOXdgdomN0xgdhmHLrFT2XNYfhwcNB9ftPPnDQHUB6bJNC0zWcMVIu1QSCG4q1ev8rNG/c8IspgKvWozM8L2fzhtYeAHvspdlP1lHh9q3TU7lWpv5yvzoq4ah7Vlw6BIcuRsOgXyvFDAomfFiHuOMUvbI2mEeonSYPkbyqPR9jFwdFrOmNrZbaXuaQD/COm3fNJlN1xKGP/MNKWPXMzLvMrIL1GnqxuXxNo1/pJbIQuOQEkAJyutUYD0wB7e2rj2QPwL2tt7xAt86Tuqsg210/xSgN9Nw91PipJOpljJNsISOZ5lC5IzG3wvl2Ys2MVTHSDlwnEEkUmLNIa0l4QsOstdxAj5L/KSMUT53JyVqbt9IP4Wtk0HmubMf8xzd03tNjGuchtzX+FSYx2H2rLOc97xBXsmYj0NN5YDMkd2cZEo40fI8OODS36/fwPpRYiT9mTcgYRVAr8Nk5i2OzMvMso6LepSOfQdKh5V1K41jDoCKw+A88l9CFfgbNVTfplYruQ0A14+fJElR9jv+zpgScHk7Ma2ACqSkJr1jegAiMt6viE9NNlb2cvbF29TUpA04CTNvn6Se6g//yC+efJe9DDbVuMw8K5mGdTKwD5JTaYBJGVC6LfszzgFZ1sYn62xxP8w4sGcpg82zZYxkeJkLrDsdsiTUIy9Ca5nSB5W3IqO34LeOQGqI4hhkngLwaAv1YO8wgfPDPbLUwmQTz278eZw2KpwUxuqA/R5GN59nXjVGPY5SgGoy2gLMbmSPb6mWAL8wjfQBTiYcDNgAdZB1jPiZdrV+LOur6p9ddyh8KkGuY4J2v8k16aOGr8xczd/Lzk79bMYsf+OsBOARnvPDH/7CyXcCv6p4Npb1s8i2H+Rc5szb2uOc9dzHuu1K0rPnmIG/7DDPZxb7gFSdVnG8XETqrCJn5Pz0PY75zz570n6y9ixAlX6rbPkmITM48FEF5NmwS95ljZJIsQkZ6zhnrB/ECYDaAUYV6S9jw3P8n799zPp7OWmO31yLHjgC1WsxDMdGXO2BP/Hjv/iJ7HnWGNQoRrpIvNTI2WTgEusSY0vmdFgqDiyS+mD0yJBa67HGmUwnbBBMm4d2QSDGIAeKRgoSWIuQr2S2rMgyHmuQ8/MafmVuWoKBryanEKRtVtOCN9+DEToxo5cMKwcikkQTPZCsB2YDsFOvuHI0jF5/18N6DXEOOWKEsNgEFxjxGFS5nxlBrZ04deFygJnpFONXKW2BBozjSt/4m8Zo+pPYOdjRR4kX5bV1XWFGW4+vBzexY7wwDjCICx6RIRO3WXaaPsIIbZKX70+efJFi9jHksOOQiy1QNZEEnn0AmEwyUqomJ4Gs0lud5/322299xsbPFviTVATJIP0gY5x7A655xvYhgL+S7/fWi6U/qLuK4Q4j2CRGAiMNVIBDjGalWFKWGsabTZhnvmRa0+bW6WxM6TISb5LwokCuhozzU2fD1sXFcdFYSp59ASke9mlKk27MWGncj9SsDhPaDotzqCHIe0gww/MUcPA8bd8fBqqrHLgKVK86Amrc1dgx0+/Qsl1TZWD2GhpHOI0mvk1JniCz84D3sp7pWpiPnaNr5M1CUw6LMbYvsy7LdBXY9vnLIMiuTYbTBc6CXseG5DHI0GN8pw/9WbUFzp0w9UgWTWRUg5XyHxjjsosbG2y/FzCuw0nDkvlP38Bqj2PifRgyvseAxIGgqmP6r89aKWZ/3zW8CZRI8NMxaI3V7jcD4BnB2vyOxe5FzWRN1tGrkvZK+taht5mMWZdVVDS2GIfOi5TZoA2tI2uPGY9qNtf8c64aO9d+X8cdqoXO9a4J9jqcPDCYzyMvBEhQi/PDuyRVC1i9qUKFGFH2Hsq11BhepkeQimNOuWf2nlFzAH5wKCC5XAcg2dBJlMZcQLLJ3v8ogOB+5tqL5985F1jzb6NUYO/CkXGWsAqAAY6+dRbsvCUh3u7N9IBzh3UiLde4TUrEyKgy10m+FHBLRteP2ZeIW/1kdtaEL4TJenvx6uSLZIt9k358h5pAhxUJhRin1lPleXnOM7LMB3BeBORai1YNKHxtS5Dh6Hr05EniMx+dfPk1DFriUwOK3qQ8S0ZDtuxVvmfdse/w4ndteuX5mWCX++OGA3BtM3Pz90lAF410Pl1GtDWSKc1ShyTMIYmg3AdwGOaZOBu4xrPU7uRMXkk7MB+2Epb8HucO6hXWXq7LWuNcfkmiO5UQBYAAKLYy1s46pmDbcSLci7QVUHwhE4lDsfsGAI/5ARuIw4ZEW6dkVib2f9hS1ocZzud81VGYsWTsXKOjoGBetDTTJAxMu1/Drg7juGw/MubaEciFSSzGc4aVnPhSzjMBc9oASH0S5UHDbZqwCTbWRGLZA18kMZZJjnKuv888xdnhYa/zrGcobDNzmH2APQcmlDYBxB8nBhbnEvGlH7/HgYJTt2NkySXPE+yj1u5lrHDWVBpOubwqzVb6S23gW+lv1Fgsgb/3P/+VIy64PIGO31yHHjhOyOswCsc2/FwP/PEAVSQoxkka1/PATVu5aq0q64GucXFpSGFIz4GnMRLjYFkGjWssvrww5Asctm4gNlfLbnyKVG1B5VUDXnkxBpsGbhMXKCUcuSKG14K0Bbo1TLvECmYLDpeJWvYNkAtYJoZRAEUiJaWojWWTh9RYbTF0jEQlaznMrKWGRJASGzwTMqiAFI3SXE/DNw3BiMPDqtEMmJmERBhVG+fEezAIiEXiurSzbGSN/z30+cqzr6ErhsszUHScA/TBIxgHyg80Q+nGCBnPFKALAAQwapwhzcvvGVbKm1hfDraG5C1Jg0KJB+ufpiYj726ZnbIjLeDejJS0877M2Ug183fiVDGgm9VU+28M8MabrYzWrL25v0Y7xjsgGtYFB4LAPwY5Rthkzi1QW9DREhPbR8u4G2s1ksx1cGxypj/83jWWdRhkbvJMHdM6TTBEFsRqbDMjnOfE3k1c3DhHClyYKy0hYdIcWOHLrLdLG3bJXQKfS4BXUOLagnEb+eelcZ/7ti2TeZsRHMcA8+xqJkuugWOmoLuGKE6BJvEpyGqcMzI1KQv/GR+oA6kGlWVDmkmoDPGMN86bSssZ88aIkmmztQJhfirJg4GxU/KCCYRVgbnTOZD/YFTN9sqVWX8ZWx0/sk4xzGMEb5xnHTZxmKCC4Ll0FrTURNdlVQ9riO963zFeYCkDNv28LCrPi0EP27Kfsw+vrMOrYFVgMwyszBp7RX6+mojJ+86z774m22JfNvM1IREfA9rYC5hdls9BMpifcI41I+6WWmrJHupgco3WzM3zp/NeRr749m1KawAoPsRIvskekCsCZgUnBao6riZ2HeCGcoI9CYDNi/1+gSXxd/ws25QzgFrPAgtAQPaqz/K3s3xPrOfWyQaoWjs043c3490s2KMCuezPgLuNj1b6P/HozsmyqiYdSn+qJsnPZlclmyysXPYl4iIBp8QlU/qDvsKRZmw8Zwx7mrGw7O9hVf1KSZx7ddxFyvriWcqtZJ8mkQ79fC/gR64x9zuHmXv0+OSLH3xlqRRDGmATpx4mTqxXJptDGrt7NBmAqV8NExfWTkYf50Pj1WHqZoMwDlJQk/az51Ti3gzusGut85t+yjw7T6yopbNILpZ+ZdxZPzv+nlX57P2ANMDaKWck/ZfPsJcxFib50pGJfLZsfUMpcKQBqKq6IVZSsLoKjDgDPFNlF+OEi4Oa6zD+vL81SUk21rn7gtq+nDs5Z5ZFP6yjSMwFZJXgA5SZT7vfunYnaV/7raqR+3EmVYHUhIUkNmJ3M+RFWe+sv7wf5/FXYcL37KNdG46ixJ1Y2NyX85L6sziOqHHKvqaTm2oAcXDQN9QTpx+pg1yneBN+IYu+HXAKUCXchbOg4UZ1Urh/eQaX6f3uu2bm7r5Sm2SB6t2zlP9L359Fls7zHmNU7Z7j6xr1wBGoXqPBODalPfDH/tS//qnJPsiSWEkYthZyTgwQkp/gyRVcYlDARmBwDihaYxB2cj2pjb1CXsUBANNS0CPo8G8FOySy2aQky4osMN2MmB74MIvIjybhCe00kYZG/LDAGtU17MgkiTFRNmKzCRf89XqTgTFtIrtky5VgzFKIPNfWTufajQ8EUAKiMNSNJSJhBhI+jYBmHeX576YIOiaMQFXGKGAxnxM0TuKJlRUjI+a1LOxKajcGeIH7AuwaxwVtGLbvYlRi7AIQSCKlA2Fid7ifEkUl0k2SwcF8L95dgBRgUdYKo4UkNoxRkgh9spQJxkuAX+YEBhNGW2NcYdYO8tyNC6zjIiwZkr/ci+QcZbWaebTgjd+13Rjr2qwx5nBiAJrERbK5yMHolcpITeg0cT/LBt4Yg5f37Hh3Jtd4ob8aw1kZ2oKUljtpuaQ6OTY+sffdcksYRJdSR+bUSNrN7Ii8K/3FIEhyXZl7ODyUtPq+gkVe/39fd97ufBQUKtHsv6uxoAXafdYF3fZvfm690pGtwnYDKgekMi50FfL7VTtUWtcMzf5t1qKqBYFq5g3t0PBGNVCgy/3IQPsw84F7Mpc0Ppc1TVzZGsD93c2Tp5FOwiYgyTRem5qNmtdju9MugUUzFcv0odAA7MCiFgs4D+hv5wP7ESxjfs89VoaoY2nA3So+NinQGs995j7LAs7t01VqLGBdZ4/M9Mx99jP7kpvN63Juzbzb8WQNmGHVNYlzirIkOAZag/dV5LKsXX62RjOGP5LE9C0OgBrpM3dyz7PLkmGRPb/J39KutzG23wS4ffoAq8r+RJ917TGXAD2VU9JfdVwwfp2VfQZ+D8h/R0bWAAqzsGasiBWkj759+lxnHPF7PNNnSCx5fwz/F2F0aUdGRCadUSR2VM/frMUu5t77LrLUcRjsns+zch9r7DrfArBQYOR+jOOdOD9PSaTDvM1zUJLnRvaaOzC3JI8jsVMS3cC6CXLyvvth8BtDTkKusFe5vqVO0rfPEnuKs6NJtAJ4Ae2ER6Rt1LYEqD5OTdVXOfuQyRIT/CkAlD6CZW297sxv52b3J9rBvK3sd2LbJ0M07ByAD1hJvVSdibDT6ZaNQS17nnmRtXceRwCxi7DBt3GeBTgR37qspooVgWKT8vEzbDEXNFTDMyj9lbGQbc992Jth+7pGaHiTW/Gsl7VsQWs43QLiccjqpGW/xPGCYwxHac4LACljBKjmvyYuRwL8NnJ06sE2+RZAUQdp1s5VoEqfNzY5zpMwxcwL1gFOCJMpMf7kWBhm3wzRGVuAKkeB+7LzqfP3PGCPfYnSSvQnbcNxsYoEknNtjXMyPqPEQIUCq75JkMhloIICVp61yv7uPtF46meJVcbxcYcESpHsUrcXJlVFUtqDAxg1BIoqS75lDRG7fQitaNiO9elxxibrLxJi5hzj8bt/878/4oLLHfX4zXXogeOEvA6jcGzDz/XAP/7P/ap1VHvo9XDBqONw4kC5yCbM9xgZJiKSdTqAvk0YYqbYMdwb90T8Y41SDAizyXrM9J/SHupAjoF5aTxieI/hsiB4s9OsAY/Rs3FvCwQqBYJJCDi27S2tUZay91uGDOkYxodxbRigA1YtAUPZg2FnKSVwGvApkMe4MG6oBwyfq/yKQ7MF37muCZtgkDDYOf+91iaZKMu0cW4kS2kiohQUj5HCfThwaTNMK0x3DW2MhS15UkaXUjA+U7nbAv/0O4d7PfBhCq1jCF4lY3ETamjIAmnyXjztd5IYBKD6iTjSj0iZyFBoWpCRbB2KxLc/+1mfekARJzEHN+2Fnaa/O3bTL7wZlpUEMjB6E4eGfKwZkbGfAhiT4ROWvdLJzjmfK+0XePG8E0/s9WXUOs6NRcR49EYDlPu8lSj3eoI9jXlumn4L63FbOd/Go1Lz8lB/lXmtEY2TJffB9sQopS8B62X2YIa7rLz9rLCfY2YdxwMbXDBfBsEawtNnyyZeXaStYXtIMLYlnvaZBOg8C2M2UliNOe9ZA89+yc/MeeaqpSZiYLJWiS9dKWAbXzDPWHUsa8hh8Fs3EpCKoZb34Lw4t+wLCoTIQCO7wwCWJcOgHUcRIJhxpUYx8xWGBmPNTK+UIHEuxXHjHkNioPbLjhdtAjycTswmbBRAGG62c2Als2UxdLLNunOP0kFTAGhZmhjrdYA10+1KyK+2eQ3e7iGNtTObKz9PHy1btIBYZ9zsbwLgrG1rBhNHmXtyjecviWOr+oBhkSUy4QyGfGLysg8oMWdZsJ9M9mpZ1Ujc6agPiTW8+BAg9f5lHGskbss8Zx8HsDETRn7u8+R3zDWkmAwoTiQk5mcBeozrRUDvRIrqOOD5SCqD5NK9BbCaz5N0hlI5r2OII7M0SRRS1QGqAJxTlBqyqnWs7Bq+msRsAX2ZSZL5NGOszB3laozNjBcz8/Q8sZOnJNzJeL55/cK5yN6+TikSP6n8sT4zkmGARsBYwMW9sFc6vxyPMLIkBDJGmhjFOGbTB0hndRYEKMGq3k9iHgAZ+zdlamCpnXtk3dUBmmtxHgrmyn53f8Y51n6GMauyJAAMpjTlqm7oDOx1zYA/+xn7HnuuWWBzKxg7ZKGuoaypm7n+27DnunO0IPNsZsW9YXZZnK7sX2SSFbBy6KA8IL4W9pYxyRn2Oiw4Y4wkHKAEA8qeZUJA5OMBWqc5Cz4G0Bkbi5NFFrQOFc7wtyQ2EqRVeQSIRAYMUH8VR+V7YmzZr3XS1ZHEPGPNcNZ0HNhv4mzInLrMyk5YS5jbTayG0oVXY18bH8o9XXfuT702dgDAHAcLABE2lbPvzSQZdFxnr7ekD/Mm/c/XNwHvxtSHnX/7ZmrjKldCSs/ZDZg+n7OUcyh7RhwfdcBy9hPnW6dSE56NEx4LAgAr44pDv6ojMkvrgAlQJR6YvY858nd/67874gJH+/i6Lj1wnJDXZSSO7bjsgT/2p/68dVTZiJHwmWBjjFjLbwAGYKEwgvFEs4mPJ5xDd8GpCWXGEN+yMYR+rveejdkSFh6nzUCoZz0HQpm0SsDKktTUNzGKMS49HDQGNaXqkeZAroFVoFagSrxXEzfw/s3syb01PPWgFyAIFHLI8zfvhwGY5xOQ5lAhMQmHUMsNlNn1kIJ1QkaZQ5d2YHSaUIV25GDGCFK2DBimzXmfLKvJeXxU7038EX2PYY0RTd83icYd41VlLfJSumWyGjzGlIjBG30znuvK97ggBgDjhwGgvBfwQz1FE4wAVIlbaltgd2R7wg7g+TXpk3LcGnTn95vUievSNyTIwYBuTcBKEJGxkbxIsGusI+WKWgdSFl15X2vg0neXDhDjySoXBMlfhBHBQ82PjmEe0kNexNR5gAGizJI2CBwLYJUi5y2qmjXSGr+7jg4tO3fdghkArIlxMB7zW1hgP6+8C9AEUKdfel/dADgkRurt+ApMmyUVI8z34QgZo1z1AKBJUNMyFs4W+kInQdtakrRgdRNu0Z/N5NtVQ78AO8ow16hnDWJ8VrXQ56rRzoycshi2q7JknmWdRAuqeJ5N2lVJYK6nI2nALPfks4B8nllHACB4PE/O/o4Ofe56jvHPmNCnjAFzutmsyxjy/LKZAScAzDpLegHGGwaHuciaKLvarK48vcwW8wIDn3U992TMcB4sAGdvor3+Pn2y82TBCiBmHWL3sobYWzCyrX1JLzPnHct1qgF4Z2/IOuJ6MqwmEuvzMI9ln/Kq4oPY7wK0xsCVYf4YxQIAAwbw26cp52RtTrnhyz2LsSAelOzDZBnX3h+rwf7J92+S8Zc2MpPoo+/fJ4PppzeR5KYtMosABQAmy6tluWQzc237JWPPHCIOUCWBrHyZQNYNSWgA1e7rJEPLc5xR7xkFjfH79BO5BwLk8l4SGDUpVGW/NBcJMF9XTj/bRscQUOVeydzUzZD7Ul8V4NR4dkr+8PszAKwxnNnvcpEXL1LXlMzQOARRw6RNgHwdYjpWkN6yjxAukmRRAX3s2Y2RTFmfJKB6l6y/rE32WvaNe7nHbMgnDx9/PuzdZMLOfKJeLfs4dVXppwsyorO+opaRTc0zNzN0sxcj4wV4EzLBOuWzZPmFbTZHwOw3Or9kvrPf4ziZckF7zukcAQAJdmAre+7wTE10FYmqILL78CYlU7mQ+1Amx5I8xE6eZp9NO+2XOAPJOvshSSRIhMg132ceUaql0vv0+TgymdOyqdyNuUNb8h7Ou0+ZIyZpYkJMnCZx14wLz+O+mWvDWvPQzBeeDcBPf51OHgWdLkqWGf8khArwXXWJyZZyc0IXeD76FDa4Sfsao8oc/vzzJ3XAwO7O9U0YFgYU5xZNvHcWZVgcLGQ8NmQiY0+SLOYPDgzeU+dCVTM4GOog55yNMwi7It9z9q40nrVOluLmh0AtESXC7IstE1TnAn10L45opPh3BaphzTNH2K9+928eY1TdPI+va9MDR6B6bYbi2JDtgX/0T/45y9NwiFBgna8cCGyiCzw3hoyD6VIWhyE7Ri7s36av5zMyHbBMHMp4InMIKfEBRHD4DLNlchZR2yFTZxmYorllLYjBKatRMx8D6OxepJ0cTrIFNTLJktkDfeWmSa2fOoQcfMbcYlQMM8V9NVphOZRftQ0b54OcB8BJQhNem16/Xl0MLmJfYKLLEppUCiMZlggQZ13IJpahnRiMtMHi38MCnp/fa+KkHIFv0z/GZeV950ls8fjxo5Of/PQnKZnw+ckf/MEftH0kFbHger21GAwCtPQB10Z2hfXFNYjJwWhFjsX7NVpJ8uRYlxHCnFxpIxmdjTvD2B2JZEHzrZPHSTKCnItagEo/faRlS5J4Kwc9r42/JQ4Pg4XuNBEFrC2gZ5JgwLoCVnlxXawGwatYsoyQkmgN9fRhHAayfBhNYX137Mwui2Ghc6BzZNUBlJ3htXPbOZf++xBDBcsLNhQDg4zHfUE9Y2g2eZAG4/QlMaiCcAzLGGF66dPGZfwFtgAcjGXBTmXVsEveL6+rhqn1NsMWtUQE7VdH3LkpEGiSD8aT9jFHVk2wbNTWOt3YyzptSBbSOp2UA3qXBUi/8vnWYWysGkSWnIBgqgCYZbjJw+xfALTjx1Ksc2jZTVhlnSMywSP7BISynvIoyA7pIdguntUSRDiIcKREpQD4cJ3nokjqUAsYM5p5qsOGeqfJYkutQsHplB9aJ9Q6PlRVAJA0pRsHj5OEOLgd+4KWXMO2hVXM+qPfSULWGFjWUeNUdVQBtsaJRRsbW8feVYlgY/mYsp0nGNdeP5+/Gidt3wagvNMw/t4SFyT5eZdx51pO/3V6FbHLBG02bvuKuVZ+Vm8I12EfxQg2a6jxqWHbvk9s3Q1Aa/YjMpPeAHwxDQNOWcNkxc7aOScLLk6zSGd3XTRBWsdGVtl+KIAmz4AMZy72JPvRy++e1lkZJpE4WGTMggnXVvd6GVwA58gnu09Msr68hzE+i6HOuLwmZnFihK0bmu9JOAcYYLxYStaYnRjr757+jMUR4Npzg/uSLfd5Mv8uo04YBED9/r2H7tEFqjg/PyR28Gc5kyrVvXP7/OScMlpRcFgjOeP5+MmXeWbmC8A+fZ16sQA4HDRvyLYL+x4mGYko89USNZl9rNPnL555Lx1EgDidHbSF/QDZOg4LlBzcqnMSuS974qPPwrYxyqP8MFtwxoEMspwj7GX2g5liWas42srcbu1RJqel2ABcaScAlVrcnovZfxnLW5ZdChgMMxgttfcknNZkfBkj5kLP2uabcE7gpNUb1QSLtKOMZSoBwDB7fLNX+GCXycUAZfTFuax918gmaOScQVb7Os/He1xDjnfPhF2v/ogDhblCFt/YJ0iKOV8YfxQCfP0s/Vf7oM4KGX6dY+lnGOD0w9m9OJTJOMxuTiTXiQAAIABJREFUYVxpsyib5E058uSCyBmBfPhR2HXPgGw2xLga6pQ9wyzNeTb6B6fBOpOahC4ZucN+38nfm026yg6c/Q+TPZhnuXf+KOP9ufOALM//x9/4S0dc4KgfX9elB44T8rqMxLEdlz3wj/zTf/YTXkUOb2qyKS8LACrLWkmOTAGHbjbtMoCRsMAsZOM1YyQectgFGFKZBmS9iaNUUkgdzgBV6qrG2AKomsmWMyjX87McTtT91GCqEcUbkAhVunao+7hAGac21ypoKcg0bjCfLdtWA2xj1ir/LADgtZlSMRrW6FkjHsDL+3h+JIhlQ9MvGMBjxJKopgZ+48wwGLg3h6AeVOq8DQuiBHEYGGukph0ckMaH5RDFi7yGwfPnL09+6Zd+SUP6aZJ/bCyMcZdmhCzbgbHrgc2BOFLp+wG+AE7KMgBUC1gqTTbDsAbqAJkxCBgz+yujgAHCCxirFE9gDxNTxgOAwwHfWMItEYSBW+k4r2ZBLWgAfNPdZzEsYaEwkix/Q4sAyx7WdSDQj8/MrImoqnGLGGanMUSxm83srIS1oOrS2SFT3yRSvPw9mTpnvH9Okjmsuuwz4CIXBgPrEsG4YYxsHe3r2FZKR8xbwRA3JxYMYwijSGeO/GJe/g6mC4OUupVbu7ZAj8/K/shegiQas9kxrKHKNTZr7c4LM1RO0qllR2311OJsDDDXAlAhbQxYu4hk+6JyXB0GGs0DqGGeSun2kWz7fDNOJB1ItrcA9Ybrhh9YV33WXWNefesIy2oPC6PRDJZpPzbzd59YeaFsUp0YxkaT7XNdKILGxoEpVc14ncpmdq0/TMyXRvkA7l6DdTvPOuuNR7u8T+5P8hXYNaWsqDIyViRPWYlyWdWDZFwOXEYU6XETvKj42CDa/Ia9a2PSLsiOruOIzNYAzI4xeyEgE0aVsAHLgky2ZuYRpCwGLcyT6wvnHc4ZlQyd+zhkFjTLoAV8ff8xjGqA6p2b2ZsY14ARgKoydfqYPqf/cYjQfwD2tN11z96b9tHH7HE4M0zuNMD7AkVN2g1AUB1AoicZ/LQ3481ab5Zs9gfOjjQhY38WwITEtob+QeJ+m3qYGPfuR2cnz16mFqx7YZ1M7Ffsc8bssuYEA82QqoLkdRhRQVLPA50BeSdS/VWrFHgHDN970IRBo3rgyzff/EQW2rkWWfBdQHn60IzL2UeefPFVpL8tR0I7PgL0YEPNrJz35F6vw6xaJiufJfaTeaBjA+aaLPRpM2NELP2uCUaSNeNO7BooO6n6QodEVTCeXybmc+npwKpjsMody5URwisr3dJouhuZi1wMp14+CGgCULtXA9ycw3fqpIGJBmACeMcRQ8Pcn/NenJGb82D3dOP3Z6/QWXIJVPN75tU4KACTzAH6z3JE+Zv5JMYJgpT3VeTbqKuocfs0iiHjt2cOcgvLzqDYyXt4P7VlTQKXZ+D863j2fCfpEm18kozN9JcyXNbM7CckeLQ8liEhxIWnBA01ZPO8nrcqq/K9MeE4rAqAu+fUecOr8mcAf8v2sY54vlVnmBBLLA/IzZzInnuHrPS5rzZMxu6zZA/+kHad4kCJM0mlQNbM//ZXf+2ICy5PouM316EHjhPyOozCsQ0/1wP/2D/75z5xAJpRT0lp5Z6koefwZPO/SyZOPZVlezZjKps5G7dG3xww2rwYzXpjOWABZpWbCuhywJA5VIB6mT2vxkxZjRr9BWNNoITBLls1ckeNGsHLSnh78BAz0oygZUJ4lgW2ywAuUFUixYFGQhdAKIcx4DbPCFA1qRPSpisGveApBh1/e/kCb2wPWUFbTnKkwpfSLZ+j2QH1/JPkQqt/WLQYtzwXBxuJlWAlK5VMQpAAzfPzs5Pf+73f01B7S3xRngXg4XiQ2TFGH4wqfbAsogyojE+9wtZ+9FCnHWGg83DbngV2GEWCxzQNWTF2AAd3M8pWbk1/OF55SGNxkLqNgdn4rDJYzKNmZGxsDuDKV8YZVrXjOslyLJPRepGCWxKgpA+RqL153QLxzCGev8xu5welYDDYCxArr9z5svJQWUaTiCR5hgC24EhnivFl68yAAUceybgdpOsL3gVrMBcC2CvbN/F/gJeRY+/cUmEAWxwnApI/kmth4OCxd54ApNIlABLnu0ZmmSFvNexWUSOGKglLyDAN2Gy/aQAKdHt/GcT0ybvIzt6/f5HrEzPFNfO8MDsyXh0z7gE4R7ao8UYf8o/+0phOe8SiYyw7V2lJ31sQNxlb/blZTpWTA/BHermlOzQGkaLypBp9K/NjLrQPARPKB01+k1rCMjbEah4cQVtySMZHuWJqaD5OPcI4ZowTVnrYrKY+r46MzovdV25m/oMBmE8yxOkT1p/7Wv7AuoMJBtzR1523ZUk12DNfAariAcYn4+K6G+ZPR1m+xyG3Tp51PjFezAtLqWSsAKkY3LBKIEDBJw4Y9kyVDZNMyXsBWgGolOQ5qDuKlUleFPntx0gTT1BC0Fb6M/9gxfKee2RdBViGTUftoXxfx0f2S+ota5hPBmNKt6C+0PlGYp4khgnDSVI11jPz2NhYDHd7oft29586GnmZxEdWu4BeJjz3O8v1HpDRNmPLfgSjaqK6YfEAyI0XxnnW67mvx6BXopnkQsg1GT+cDDoeaQXAVocK4JwxA5hERh5lCp81MVjm/Lff/jTvbhb6s8hfCR5Bim6YA2zXg0cnn3/xwyYNGucPUlHWAwCZNf08CZn4nvnlGUGbwzAzjxdwqeYYJhJGdWtSu6bZk9Ne6z5fZhsnazLzvUwsY8JeIKPpmOA6xPlJcqitMdxkcAuW6Hpkrs2ov5mC60jzfesMyHPiHK3ziAy3rBnqyFbRgKNuk//RXuXV48TwWfNz9zmythe07vnmVpF7vU5ISpOERU2T2NlLJ1KurbJpzg7PrzlDPd8yj2CndbzlKRrLWpb6luoCZLivs/a/qIJosoF/9dVXjoNJDrET0vf0y+3E47LfUzaJNWCCqYy3jhbHZ+qSj1PFurkDmhnbrYBgMrj0z5uUN+q+gkqImOAmtFNBxVrmXHQfajIq7RSUVXm2z5OZmDn2MUqX05SoMTN1xuZ3fvPIqHazPb6uSw8cgep1GYljOy574J9IjCo/AJTMDqvhjEHfQw7pj1IajAZiioa5UO4DANXohl1rUpKymLCkOXiUvk7SIkhSDD8Og2zivA8pDa/1Xiqlm7iTPSR9n1rDA4vGgYqMile9ngWxZ5EKYlQsw9jajY030jAeb6ngCzaFzyvfI+tvDxeui0FoQW9tujIRK4sjPlcwH9nOgj4P1nwGw3cXuWxqABD1Rk0Og7ExgB3DHEOrwG5i4Eb+zPMiZboIgMVjz99J+MA9MQAa/9cSCGtgmohiDA/q3fFe694CskitjMef8QuoJDZvZX88f/si8mcAFH1ArJWHdeNc6cMzyvnQVwKNHvDrOBDEDXA9gELstMZayspa17Hgv/UlWxy+gDEmtjHCMRidRzgNYIsx6pGjxcsekMvnATFIEY0tlAlGZgeoEuWNJHLYcB0uNYL7vLAn+R3slcxqQZ5AdWNTBYCVRnvJvDCq69CoF38NQ6WRRXHev6C2MaG02zhYjFR/WyPUmqCC7MboVq6GFHYTLTWRlE6ByzHAqMI5RFmGGnA8P/e4iONiEwEp8btd9gWpbGOyC1TFC9i+GlKNmZXNlX3G+1SgqhNivr9JjBkAOfcqu5p3aLzve7jeQaHg5+kHICvsqrw466dOAhrQGMItgQTrAntXw3uTPxmPRqbliucEi9u31hlFRhyjHsUCyYCoNWz8cV4me2MEAc62DRambCefA2Q23CCGvEoR2gKVXfXEOlyQ9pmJ1Gy9MK7MQ9ZPwbMljWKAWuMR6aJzOoDTJGYVItMG90MTvpxqYF/KxwM2TEoFuCPLcRr9mmvhJQJk03b6mj/MHBNwON3qVOPnPEWS9MQZcyMS5g8xogOYYCzJxIss9NZtstpiTOdZJ1sy6ggYYNZ393pY37bXskMDEOlzmFScIX1mHC1NwGW26QGRxtfj2EpzANQ658zU3fkGa9XY2SY4ux+whWy+cf6dM67RPA8gpX3Ue+ooTR+S1IbxfvXquQ6ZKgO6LgEwgH+AWAE04DlsXMAAoJC+J6sxQJ/PA1S5NmwbcYtIozkzvs+aP3/wWQDso5ZQEUBF3kwCJ9dInXTEOW5m61VyAO64HkDJPSBj0trHPdt4wbCx59E2+wogxbkytT/f5zMyr8wo+66OIRhppab5nrXxIEl5WKLEwdZxVKUDCc1IZqcs3P2/NVQBUKvEcZek1JWS1J47TDFq1rI+CP0hHpZ7t2wSYQdvBbaer9bSZh8L6BOwZv9RDdD46Z4zOG3ZSwrG+bpnILuNwFfQ1wRe1BQlXILfW0915ooOBvZGZL+Jy2b/PU/2Xx09JjSq4gaFBIzqOjVcg6N0uYXDJpMb9deHOA9kxrMWCE0innTrXb9Etk1SKc6/PMvbOFCYk8xV1q1KhMwzauEy/3g1B0PXhbWi2dvyszVn2cPGkYN9QSww+xix1rfuEJ9KDWPi9G+c/M5f//UjLrBHj6/r0gPHCXldRuLYjsse+OVf+QtxlCdeI0CV2EgOE2QpBS0tLq/sNBs3GSg93DiYtBVqLBif4lleua3F4DHurJNYWR8Hjkxb2FReGi6T1KgGew/vlXutdHOv50EEo5rPwjQdatkVBPFqjc1KkTCClileqee2j3utAeF1Dcbz+LFdsDSkvVeCmT7Y2FakSCa4sS2910pxMZSUGaeN3H8PQds2DA8JGt7LJhQkWzZBsN/afhrWk/EWoEp7mmiqcb/PnsVoGlalYKogAMmSzw+TnLGhnfzOEkExjHhp2CpjxnirvIrP1+OO9LeyK9gcJH60Yx0POAC8fu6FoTqdpaFvpleLpTc76ToDmtBpmbiy8LS19+MSw3Aqj67MikQyMoGATGPjOq7InO/EqYE8zblHHzCvYG6Qacl8tyah3nRYNoKvjK0kQVblhAvQia0SUDDnxFCTqGfYQWcCf2R+w/Ri1OVmldjWQNlafrwXVm37UhYu7zPuFAcF8yX3cB6wRvJ/zA/jgdMG56qGeSWkAshcAyfFGqsYNk2m02RQJFGhqH0HdtZdHvfOHWIDqSlZqbD9l3sjW+zna3DLePJ8ArqRq3N/GiqILcsqk8tvpn1dZ5WNOp3yEywm+4VGswZ22djWDyzo17FEGIHSUVCpvTbPTv/x3O1zwKHjQowbDhHXJQZwgIX1FPt+9iOcAf6ZUUZuH0OQsh7rAKi8rxJvWVs+K/bFadE9AECNzwupfZUV75Xkwew3e3RLh9Am9jQdAI5bGKy8t9J19qDKwVeFsEY5WaWZ0xj8K9tmPJmjjQetbPR1JMHsIfQjYI01Qr8BimCWnF9OEzKqNx4OBvXTx7BXiU2++T2xq2VzYVPv3EmNzTipLCeTdUWZE8uldEQdQ4x/+87s3IR61CHIV/aHRwFudRTCXrKv1SFDHJ6g/v9j791/dt/Tu65nr9PzrPOePR2cSidaSDTB0NgD1KIQI4RSEBP9zWgTiuL/ZIyCSsVQKGobUrVD8YciFoQEEqnYQbB2hqGz9157nU97Ld+v1/u67vvZFX+eJ/G+96x5Tvf9/X6+n+P1vt7v67qQUCpV7RqpgqPzkcbSn9YszV7WuPowUcSnmrCPcWhSvWXfVOoMo0Wfus4EW81yS/Zc5cZ5TkCt7Bwgk9h3nAEkxVGCiXMUB1tiGPML5h1JkQCDtLP7VoBx9lTqwnptasxGLnz33ofuQ6pWcu1nTx8ZCsF4PX2aWtEm9mpyvM4V9rwm4jGBEY4awN6so81kixKCREZk2KZPdYSmP1+H5fs8JXAEhyh5RvK9iQeRpVeOzTlw7ex+ysqwJshWjNO3mdxzfuRZniRLMeNIOzx3N7wBNQ2vvA+nBfso7ayqifEFLLIHcjbUeeaelxdfWeM6skmqBQjEYS0EbDIyfgdArEPLAXAds0fdyLrleighUFC5WllTOnnqI2Nav8x59X3f931hvT+pUwQWHodc9n7ahZKJ+cMa6Pj2nIb1/CglhUj4x5nH/ti78D7OARQX76OAeuKz02pyQxCfanPzf02qVydBz5PZU73PlF/CicM4x5GLvJ+khdyTZ1Pq7R7f86mOVJzXo+jIs5CQDOcRWZ0B4XWcvT/7+p//j0+4YMbr9OVq9MBpQl6NcTi14lIPwKguK0PdOQ4fjYT8B6tQ46pxH0jFFrzAGJoQwk26XvXGGfGvpQbKqZRxWLkbn+MgKksFy1YJ04JIvsdIAPxUdlTP7gLVlW0CVBtzVeN5S1pY/wz56yWjca+zclUMjDXK9t4C1FyP61AkHO/25QUrQAIAycLUoFsZFPeiKHjL9zQzLAcXxu3NHPxKZYcpvhk5UmWYNfo0iiepC8YLh9+njz61MDnG1QJ34rKQlFoInkN6YmRW2rljiLHb/mt8KNJfXjobcrhyj42T1dCb0iQYNXwOGRtJi2p4tmD9eYAqxrK5PQVsUzsWQ3XiLWuMkBinMuB1YvSHStTKbNc4sNzAsMDKzrl3DAnAG8YTL+NVMURlfBqvZtkOjfaWSDmw7QCL/B5POUbSZpBWAq7RLLb1eWhyYwg7wmXfYNAop1AmgDbBUPg8ARqUUuI9zJ2Cbp/EuaehLUrLeMdg5D5K+bgfDP8YRFuOYWXpKA4ACTJDSkiX0W0ypsPcnHZ2vGBSJ+kOtfuGUcEAuwFQHTPNxCyAiFx7WZaC2o6Piojcj+vlgQV9RHw6bq7RpmsmxHkIrAHjw8IWzx6cVCvvrCMBpcIxaVrZNMZ0kzfVOdK5we+7FsoS9r2W9hhZoEJnMliTHCUG+nmyeW5CHjPscmUZPxK3HSWRPidOI+fT0aG1jisAizF2+bugUNAzrDWODxUQSfgVI53105rLlXCb7bXTyTabMEorunWaMZgpgfGCLNMCUozcGrHrHALsbOIX6oQyzywltJa2s6oxsQA4YxLdO92ljdy7Fqn3tQCdi9z+/r2wagGR1qK8mzqZZBqGhQY2oR4gGUz2JjOS43jM8wNujOVL+5proNJJhOnGtQs+l/HP3pj9A8PeGM7MJeayAHNUK8YQ4osgNpU9NWPymvI3SsCpaRrwyL6SnwEZzOmd+4w7TwYQEEzleWUvSW4EkAtSILHNq/TrIVcBzisTsU3MePoH5gpQQ9KgJteCmYUpZF6XNWPfJUa1mdlzX+ZOQMTF7QcCDMaGMkwvnyWBFHte2vGC0ksZT1hYBhQAvA7PyufrtDMOO46EDUE5t3RMGXT2a1QArDvq5rbOLntHw0PYN6xxLVAsoONZATqcSLCj7F9kjmUtU0e1Nc7jSEEyn3Y+CShDrl1Cvuck4LKy9q55s+0TU5v3GANM23SedC3i1MIpwLp4lqRSOq7YJ0guqHO3c53xh0VEbi87flC9dD45+4Z9vJ7QmD0fdMriGM0ez774KDkVLsJgrowY5Qmx/Nbdzq2oQ4pDok7ZJhq7EycIZ+1Xv/rV2iBRmMw27JrUDkibSaaE449nep0zFQexkv9RiFWijyOxOg7jaCdUwSoBh4z9bug+A32J86egvsqjDU1i34VVxeHB/HiQREo4ue5TooaSTzrGwvSb9fdUR7UHwel1VXrgBFSvykic2nHogR9LMiW2Xw5HsgKWQ2mcqslA8tL7zsYt+KoVpSwN829YJo0j5bKtY4hxYErBicfhYMXwQ3K3IAaP/tYL9JqA1wEvbOIFOAFzOSiU3uYwWsADcNufMUBu8DfOUOykAakLnDfmRm+pRmalZRi5ldEepZuUuEFqC2urgVllYIE4Boq6LH5/lOBxH4ywsr8LvJEtNQazxjvGHvXVYvyln7k/hzKxLsZa5ftKjCc+EwPa2NCRGgdA2vcYgbBUI/1inDj0ygaljROLhDe7AAhpZWMN6e9tnwlL8rtDv47xRSwXwGUBD0Y57Sjg2zjOjRcuu6lUHIOVUg/MCRg759SwmLBnGC1YU0yiMaC4x5b30Fg9S2yYxnjnFYZaJVVN2MSL9/G8NW4BgQXPNeALJDqDAfawq61tu/Jf2FmMssZBEuNWRsKI19zrWViT1kvcGFKMCuTUzIPW6V1gRXvKdHUtKH3M/awvucx+2gjTz9hgHAOMYERhvSgftAy58tW8DyPHsjv2Y98LK8Cz0QfEGtbAQp4Ne1DHhZK+lChZWaQAH6CKESugPsYNNg4c9D/ABxM4nWaSIZ0+Yyxzn0Psbp+VMdv1JVCdZ1+A6Y0GLG8W4cOegdGsIcy1yjC3L8cRNUDQdXQ+9WvZZ1QPICmsg4a48luR0N3K15vE7QFk0o5lqhQezjXNyE3yHIxNn61z1+RHs58USFfVQR8j6YVxwzHEWB6fsXuh82zBN/WjuffU1UUaSKw6JWaILX8z2VSZ1JZvcf+Y+FyB4cgkXVsLCFt+5b17YZNOIY/vPk07W/bG+MewqjdcMABi3GsxzLOGr6c8y7U4xcyh7Rh2zmC893nrcMPwNzHPOEY6xJVoNott13FBbMBi+vHz9BHJklAq7BgbT8keDcvNnoDx7xoqGwmTyF507/7DqYuM/Lnzsmt/pK7Tr7uWy671XIJ5fBkpJtl4GU/3nDiGGCfmkSxd9twHuQfj1/2jGV75/PN8jknXRHYBopnngE4TxWWNs1yUZlLjE4k4ZXhePDGJl7LatOXNgFNCLIzV5GwUJAHGO3/av2XKq2zoc8oMZixxiAH232aunMu4NzszZxqvVX7snN4swTtP2cM4a9chimOV+76Ik0IGHnCfMwZH8yaDQ2nhXuniq3ReIB2gaHmoPJvJoDJHcHLibCGx19EZWzDMGW7ixfQ7QJ3rNcYaJx7Oavb5lm9S2UDoOioXndd1NvK+SrnTZypOGP+qJxh3/vY8zLUqBcB5+g0HDGOG44Sjoaw20t/byYwfRjVsOH1AiZzWOp+57pnJPvrC9YhjwH0iIHfPFEbIvAR5ls3q3HlPTGml0c3uTemdOhQtU0SZJBKWsT5kXuuQ3jNV+8S5hJOhDgH2LhOh5TPc85d//s+ecEEPjdPrivTAaUJekYE4NePYAz/6h38ySssCQOPHyL6bg+NJDHY8p5W+lS3dA1SgOUC1Es8CLTzkZR4jp0EGNdKZxp/VQ9rMsQVu17LpWzZCY7+eXzZ5DnfOl9ZD5FBunOcyUTKRiS/aA4GMlrIYOfhvU7ZmXsvOXpb+FuwBEgs+twQJB6lAloMxhiamPHKqGqaTyGayTyrFy4Pomc6zYtBdS5IEjU69za3TtszbxsJtPwHomg15k0Q1XpEEMR9//LHtgjX4Sg5g7mHCqpEjyY6NkYlBsMBpWVm81I6ZLC0HOlkgAb3UCe0YwlQ1BmmMSwyY+R6gKrc2MTcYDSSi0FjHSIFtwejwYG/WXu6zRhRdbzItLV5+3yy4GEM6Gailm2enfVvjFmAIaPw8RrcGk5lgj6CAtjM3mrSlYFdvOaADo2wOfY1BMo5iuPJM2iiwWDBIjWU0Fjd/JvYIWdlTyk5geIT1wVB5YDbZKgQ+jMGLbLLguNmoaRdJOUhMs69VCPBVJiQd846ELgKzguQyxuNsybNg5CmNp0Zr/m7/YggSQwq41EGS32MM55odjxrzZIIt2CswdU7TLTHSmZs00vcyd5Xq1YCin6wP6PhmnQl4p4/yTdvYPu77+7d/2gvHzDK+9jXP7HNU2l3wXKfW5fWIs2OludtvOpTG4dGs1I1BW0Od+zT5DOsx6y5dVYMfqWiuDhtGLcrMCWsds5elb93T8tmL8zuO/29+52PjxcxInUQusD8b17rScNfeSn1hby7tdQIDk7EQf18W2nkusOetrZeJo+Z5WBlrNobx7DM1lt64u/zHOube7qvsiY7RJGYjw3PaZvcBVMlsPX/HaBd8JakRQPU6YDU/X7C+MuYA5MyY/P16GNaHjj2gSFl33luWK3sxyg+yKdPXI7HvnlapJ3Nlx4lERryPucVlkLMzTwGsrywR1bnleAus2YtxsOAwwNFIPDose/o78aaAKOpIXmZS6QuYub0OY/nGJFA9K3TgJc7wDbLWqdlLP2zcOgnoSDwEIL2TmEEyjrM3Nds06zk/A1ImTERwyr5krdmcM+mL+ykbcu169vLsk9THfBtw8+7VU0EJ+wyOEQAr5xJDw72fwCbKygfEUkdThy6OxJaCaT3RjBOSWhxD+d2d3Pvp08cCVvqQuGFinhkb2ksW43UAA0jr5Os+Qr8YYiL73z2G8/ENialwHghS6yx4zWaXZ++5SRK6xKFaq7sleDiv+ZtgdBxeJM/SIYvEnPHOuD7L/Dk6kLM/mCG4e6zMuoxkKgBkX6T9jAVSXn6XWWT7cbAR+7t7dZ+12bTN5A4IlGVsskClzwDpcTg8TRuIGZXuzlW7/781PhSgSkJCzsVniWdl7XMdMoPrWMhHXiUR11NilJV+s3c3RlrnuGsABU8cgfYhUvGcT3Ei4xT9gP4i/AJnigqCzXSPM5T2TmgM51vmXDPfN8QHh6RnqIchiqzMe0o8jfLor/38f3XCBf/UE+b0y+9WD5wm5Her50/3/f/sgd/zh/6993v4AVTlo2AWlExVlgWzukbBgkXjRXPwsqEf2Iwp2i4A4iDjekrdIsPK4fWUencwWBjlepzjiWQz59gYeVCBVSWLGhPDwGBo8FrZKkDVQxlDUWln2MlIVDG2FnivLMszYoDTyu54xjJqZVUxdHlhmJtUJJelphyHsSVFBKfNvsghczOlRzapkAZ7CGDipiw7oOc4hsowX8qEhsloXxX0cKC/ouZoDkqMDe6BbAuQgtQMaVOlcWVWX5j+H5lxM+HSjU1+0phi5WTEx8hGtkSMh3oYE9nVkSfJsk6fFGDGyNQYJCNjDDJBe5mjFpAvwwcqQNK4iWcs5rKZfTFtZgzLLJeBkXEZBg0Im2JcAAAgAElEQVQnAC/6pxJmlLEFJryJpCf2z0h//fy0E0O58bwYxZTrqJEm8BpPv9lMMeDyIZg32Egkn4BFvrcUAvfJPZ8+fXH2gjjeXId5g7FxE3kvzooxrhkDLg7TWla+Umg96pmPxILRf8ZKzu8rkR8Wm2kOwzpSc2O/USAwi4bBExgZv1hAyr0K7xr/xVeYZh0E9gvsZ1ka/r/S6EpK0xnTX/NX+pL3AGwGZMjcUkKJZUOb/bkOli1tIcDGaUTiGgw5BmrGdxlsVAUHphSwnH5eZtTrMj60NW127Qmmy+1WXdB+dB6CbwS2bZPqjsTztcarAlvH+FC6yg9NuRucFAO4jU1WqmogqnNqDfL318L2X4vMHhYwHwcoMQE1okvIzXwF7OM0KCto3m8cB/lUZeYZe0vIlAm0bjPOBcucwDQSW4xjIQYy5j9gdRilxrQDLtu2VXxwc9ZtZfW9tzwrpbMAUWBhrgYJHjmvBnaAB8m6kLXfyvup3GgZkNw3nI5sKpJecJkyZRjTfK7gnX2ycZzGn8pIVo1S58Exq7czcRxRjB8xp8wLpaADHjtmk7V9xmCZRh067llxygGR0+9It1+RvRup/fxjrgOkXgAO2cPyM44E1gWGP683n2edUEJEGXcBKPcFFAEMLU1zswm33uT6XGcZPMMVdM70+Xj/hQARwJNrZzy+9OXfZgIq9qs6TcP4BeC8H2axdUybaGgTWj0nPt/Y0iThiUS88fbElBJXjsOJuZgxcH5kH81ko3xP8x90fQKkADzIez0a82wkkSLBD33ehHBlRwWtDghzGGdta9bCFDozALOEfpBszXq9jUm/uKAmeBw5UxqFvcicBDqam6EZ9QTnNmuEEBRYfPr3aRJIraIIQMjKtlZ2+o+9ax3MT6PigXFveESTBd3L+2kTAJ8HvRMGFCdhz1zaX9WCdVcBpmmPISfOFVjdKmtI2kRcLuujJW1aNu3+/YQBpK0ffvihZxHOR/qQ/dzQIIB6+oZ/AFXmrH2YtmzbVWTobM8cEdiO7Hkc0+8z7qoLspiIC+5ZjRKBPaLhFjp2AMomtIJdroOT8BJiaD1LkaSrMqsKCNvpr//l//qEC1zdp9dV6YHThLwqI3Fqx6EHkP6u4Yg8VylVDoetkWfig5FdAsT4vUA0GzbGKOCmjA4JFArAjNfAuAP8CCgaiyrIC5OhYYPRx2EVQAPLhlcbC6GypebMw/CECQFsLAtrXCxxiMSX5bDQ9I3Bhk2PpxPPNLG0HI6C4Bgrxs9o3A7LM1JYDCjkv/zNzHwcwRiSuT/GJIcyAGe94sKmYcgKhpvxltcN2WNiYyvFLGMMY4HsLaAzfbds4Mp1y0gVdAlE8dzDiOTwo57dxsw2FrPxwDIgPEf+gzFhLJCxNuMkhlHr0hYQt9SGDO4YdozFXo/rGKsmq4M8FTksMZlN7799PiSEfQlQbf3XGCoC0L6v710JJ17nZlctyzyM/YB8pZEAf9qJNDM3QKqM8Wz834BQALKxUwN0lB0aPwcjiFHWeOBNyELfEw+HIcNz8/wwW8rNcQzEI4+BjDyauEOMLYw8jA2BHAmJYGDSg/ZDIY9t/fDhAw2jR48eVd41jKQSU5i2kW1qdWpa1cDns/SVhleuzVghpS7IK4sPU8TPXUslDZCUaVSzarThkJllrcAwce1MuzI2dcz4Sr82XvbIzGocy740VrZybJ61EtxVSQigkK+N2uH7v//7z/7BN35NI31roFY6P/GkKocnjhuZxDgJ2pCCTtpViW9j3J23zEuAfb5677SnwHs/ycPRzq1T2IRNAGr6xL7FUeHYH1nd9kElrTDyrcnZ5EeWZiK50DXUAcQzVvovq8c1ARfI/Mbp8hogbxvqvOL1bgxc5ghOCpx4xjemsawbgIKJrGRUyazc5EN6sFyLHfOueZj2JtHS5YBCgr0zf7dES1hjnTdIwzNXYdhavzSf9fN1ToCBbuHwy7PcZN0IqHEMATRh8ROLlz0Sx4RlWzIPLUGS5yUZHEldCCHA4VdvEq1pvzJnN2N2+7xKEXMxw57vvJo46X0+Pkusp4xRLndbRxfOkIwVgIBpGoYbySl7BPsiwApQBGg03jEfXHUC+2FDT+owQprZzNTdW7if9TXTX6wR4voB+ACc7nNVcii5d3/rc7Fv3cpntiTYB2QKjnyUUmx8b8bitOPxb37zMPYfffSRzlYlqjN/X2RPpo2hXk02dC1OAB73g1xbJ2T2DMrGXI/agf5A3Xs+7Cl9eJHz77nqjtc9b7I/nZtk7/PIWu8WkOYZqpCZZIWsccCtoDL7CSDJ86hhBzwf8nViqi21Q9miTKe7idklyRyOSwZCpQKqovxNxQZrWza25Z5Ylswp81BM+MSDZKQHXHJdng1m2GRyjEc+DyOr8yfvMZsw1xynFI7Wr3zle84+S/3UzjewX2W6ZrM3xKLOB5lllA2Zq/fu3U+ysSaIepd5C+BjD6O/jbvOZ4hTpV2MDbGqtz1v2WF5lpdnn37ycZ6HUIiy8DzrnmM6hdgcWVfs13GWNCadcIqbJrAyzwby9/xHFnziz++FdadvAMsAVJ6FtpAZ+snjz2Ssz3Pm2JaRMXfraVI85vXf+sWfPeGCwy57+uYq9MBpQl6FUTi14Qs98KM//idy5sLuUaMNSdhkW5ShI0613sJDiRoM2fwOYKShkL9hFAA88Shil245Ag436xvmM9RDgyVpNlq8xgEdMahuxdNrNGAMmfBwHphvU8QeDzC18K6HBeGQJdHO1kjlkCKbZZOTlBGijUhsABkYkDwL8T+yixrMTeBj8QjuX65pPLjUNGwylbKBzeY3JuqAvkqvKmNqopsa/WM8cBBheA47JNuSv28MrhJD4j8DFJXU5eLYxVs4/LPHj5S3VeYW2VEOSAy3lfEWDJJqvywDv+cg5MDdrKDLPCywwMDFs9+EVdyz41jG7CiN1HAL2NBIpD9hjJATTn3dQyxZdrBNfkIfLMjR4IEppH04EGBH9IrPaxKL8NPGdfE+WA9YIDz69T6DkQckYIlZ6B6nQ0GRCaXweE+CnGU1lo37IIaIWT0ZyxjC9sfEDRkXio0giHoXY+JZDXLYTBm5JqxpHd2W/tkSIYCZBw8eyEw8jpG1KoKVyTqY82xF50y5zrNlLH3DPEfrlHb+MOfW6PaAMKlHWZUFvelM2dQyh73ZgtOuy42TPcpqCz68YZkWEXABGlfAedMKT8fyOMtw0jaM8kefJgPnOKkKPvte7z3tnsZkWvce1tqd91xu64E99eE6Ei7FBbS0kWvq4MrqRAWgE4r3NLnbAlSeV3aeZ4BplyRutm9e9Ktxag5Bje8b58lonr2k+1bB7msTiYHPuDqs5gDK6+wrsB4jVwfE2+c0ljmM4yGGNWqBzF3/AdgGyCuRPeyltsC1tHO/z1VzQEWETHlLTrlGBYOUtOA93Ud0YgCyrXM5GVZ9d2uKktjFkiPjZKJGZUsdkWwogAm2dvYt+h+ZpQ4hActxL6jz4ij3XgkqzkT2iToPCy4ItXgnGxbwoLy30mWfQYu88xSngXGWJCHDGcJzZhCI/eTvGPM4NKlFiqzepDe59udmAScRUs6MKUfWslmT1EqQWrZLJo6lowMJHNSSRPShz5BeBagCXgA8t0lwlOGkJJv1mgWZJOOinSlfknOKkXj16J+MI4Uwlcw152vLtnABa6jmHq/SbvINoNhQoj77LAmZkORaJiX9bgZs52ieexQuPHPj5GlzgSJ9fAGjnjcr9c3fSWpU6TZOFsBgnnWk0ctoHxRPMIQZS/cqHZiVYF/LA5jMiVrmEytJrc9V1ax6ijloWSb2KZyjOJQc+7CwOICwE9I2Q3WQn+f77ovzO49l9hpY+ADvkdWyh57DyrNWZKgRgrQMFPsvTg4ciGxNPCO5Lixb8wqZNrLnKo8aT/s2ztr7Zx9mb5YdTh8BkM0FwOfTKJyAzJlnAY+sDfYS1gF9wLywbz1bm4OBOGbm82efpWRN3nObkn2okjKmMKkonpqMqWqclsBrX+DIXYcjfcG1bwTUwtiek6jSfb3x2oLztONvn4Cq+8TpdXV64ARUr85YnFoyPfD7//h/9B5Zjt4/pbv13mNAYOhzUJjNFekjnm/iBHP4sLEbO8kJhRGL5zcHiQcuhg7GpCxFY0uRvJgAKNI1gRZshLEyk8zGpCQI2DApYEzJisSRjISNTJStHeiBCtsli1o2butQYgzC6iLdqWy4htICKoAqh5ksrHZUf+Z9K3/mHg+TpQ+DtsBz4mkBFRigPm+ZqGV0+HkL3jeWcLz9yNpieHCwcb11BhTwtq4ebSJbI7XbNJ6Nw4zXXYagDBLjI5DKezGGFqRwXdhjDIrNulzpVBP+YPwR46PhPwzNAhMNojGmNhMwJQisIZf+aybegu9lV2GHK6ddJq5G2zJxm5Blr4tRZfxSxph78ILdPDJzHR/6hq9mtIxRjeGOQcxrWSgTewFWGbrRasKY0T6YE6Ve9lfjMZuIKDFtlrkpw4iBxZxpSRUSoJBdNMxHjJktGUSM0YXlMwJmKXehoV3G2VIMad8CsGU51phfgFZDf2M0l/EscPXfpTINHcth25jL0gCAjkqQHfeZ97L/AokCUtdC/jPGdQzWnZMarPYZ/0NOPQue/sp15PKMUxzJZn607mxky8sCbwId+ZKsN8eiq+fwGsh5YMEuM7xdP0cpvuNOVtNxaq0vSDa+PVZQABjAOzXGK2O0DoZlYZX8052O+azxcRh0/dXAhtXhdU1JZ+djM5zCXBa4h6QRsDUBHDL4YVxh4zR2Mydh2xkPVRckHGMuVe7rVpXvt7+MUxd4lE3ixe/4rvtH53brIDe2FgPf+pMw+s63jXEv881cM/FYPqeqgffIzBb3y6rlm4vUHCa+/SUZUAEWOj66hzWTbOX6KGdokG0wo/IX98qDtDbPVnlonIrIqgf4WZsSdpO5RIZmHFMz1johAYes17QTZxlS7SajSwKnyTR+G8BkCAAsbNodkMH8YN2S1Cydq7MRxvINsfM6tXrdTRK0SdqU5jvuBapKwCfDKn2NcqfJlCrZvkkG6YzvRaSoAAn2McCEf1OSSi3ka2eP/8k37WvYvTpQ6jzs3nA2iZ0ac/ggWV1b85NzkLZ0DyKUwsS+6Sfkt/TVPeM4E35AZl1Yc1QXAwpZHzoPyYyOkkLwnz3ZDMHH2uCEJtBGnn1DYni+jlfGXIcbJeao0VsH8s2M9d04BgS7jI1gP88ncGQylTXUAbvOw3qT/NlYZQFs9wvUQkif2fvJclvpcwBmyi0Zc531RxgMQPVOzoBHjz6pM5w9gDHiQioFkCgTJx+2HbVM/mNsHufso78vzomnpdZu4k5hyqk/nDY/uH8/ZZTuDlCFTY16KeASG+a+mY/f5J6fWlIJoMr5gFqKfsQxu3HiZrpOU17mfS8i926ptpT9yThht5Sxz14A00qugYDZrRfMfs6ybrb0yuY50xjDO4mTVeGzcn6dk90TeO+v/MKfP+GC43Fy+u4K9MBpQl6BQTg14Ys98K/9m3/qPYelEizidQZktRRGExosq0dSDQ+pYVsPLJQGwcReIlFTatb4o8ZOxituQh/S79cIa6kXjMjWdySu5/O3lbXFB+3hKXP2HvCCl71Gr1v8gEHlOyb2KANAYgWS6WAIEENlWZWRU9oWDHrxzhjDHL5k7kO6mefemB3K9CwI12OKpzTXb5bAMmFlDos8uF5roDZBRCVFzYjINfFk1xvdovAwtnhnudaLZDfk8OP9y9hugXnAHX2HUdSYQbzLSSjBXWEkMh6MCYyfiaFyPw5frrsZE7csEEYA3/NamR4HauXFTdJRCVYOYWrFRUJH27dPAHcYGsqTB7ALmmQ30teWOpjyJmOwLqsiIztG6yEhkGAdx8QktRKoxsABCGMkce18ZssfsXkyr8jkC9gUfmGw2oiVgcIKPzG+VxbKfm1mUuJJmXt1pAB4cZQcE8YoOWdOYlDkuib1IEaZO2HEjNFnjKnGSI1BjdEYkHzGwvc6bQpUvZ/zG8DC/B1wJXgBGRSwGB9ar4rPhWRvwXDl4rynkmQ6zHhUZd1lIXUshXkzzs+YZcrbwKb2WdexoYyY/wI+aHsZQBTDMJHtQz+XV2sWH9nRzTTMOFqXdEC08ylN9Hoz/s0oPRm1NSh7naoPun7gRA/yXe43GZqRV9Nu20lSFMAzQEdA1Jhaa1OCHAFagMLuCgXmfq6szrKpKwNHzVADHKYjLI/xyu1vsnF6V/aEiR9uyQnqmIaJC1C6dQ6LRcgDZWGID83o2r4mVbm4TVw00nLAFVlvmyTKsZxnZtj3+qwjhxQQi9/AcaUOams7209Krbv36Hwh47gsLPMLIOqMsy2EPdxLjciPv/Md59LngIb0SFmf1sxlNiEvNSyC+wImLjmF2D83mZJhBuM8a2xk5ylzrgnwqkghVo+v61gz2dWAPZybKjxght0zM2bOe8Iravwva/fKxGwx8pM4hy1DGW+eixJfgBOdGWmPGZGZ+zPHnF/+vtl32fsEQTLslaHLzsmolpm//p68AHGejcODPZmxuB1wRHwldXQ5594kdIB9AGegjtdxviDt7P7X5+fgJMaUJIKtC1u58fMA7htk2U0/8Kwk6DN5WxjNi8nBgDONecnwtxRKmXYcsoyHyo8Bm3x/SJznHlfwOgvAsXMvmvwLzGeTGOHYYE4C0ohNNgFZHDE4jHMdJMzsLbciy1YZNfkj+D0uF/p849jXKWpsPaCTNU58JzH2zluSxOFwIAt0nY4k8wKk4yx4EbYc5Qjvpd/v5J6s4NZAxbmEAyN7WfqCtcSZcyNJrt68RuUD+86aw76I0iVA8Jx4Y2Jq3YNaLgzQfSuqjDtZD9/+1jdzDcAnSexS3ihhJrx/VVGqhHIt99L0FdmBOfeeRpIN6MWBUZVSz13VRNkPrAzA2OeFM/Z5Sj0ZHkWsMoA048/P1H923nAOpJOrWmvYwi//3E+fcEFn7+l1RXrgNCGvyECcmnHsgX/1j/2HOY/JnpcYLtizkSNxGMok5a0LxFbqahINU9GX8cOQJMEIBqES25GfmQBnDGm8pDVYW25BEMphHDFbY4moqVavvrVHRZRYAhgDARka7Lqpy9jarkpvlD3lzwA34h95EX9UULQGTaWlmrT+X6+HvdtkR1NHNIeWJUwGZC7Y2mdfYKdsc6R0azSVxa1haowTh/3I2xbwbRZKDRHfdxY50WOBHmUBZAYxpnL/NUpoA9d+kUyWspca/I2h5cHLtjb5EY/WvwPMMewLWgtU21ebQXKNSw72LaODDC2mqswh7+X3m23XxBTzzB7u3Hu8w5XB9nnbtUjemhWZvi0oxlgqK+08UZ5agF8GkIy6YWnGKOV5AJvKtxlWwG6e39+NYSyoJD7XDLjMFZKaxCjB6QLUktFfFqZSdJKU8DlloMwEQU+zhb4lhhXwI/vE3AY4JSYVo1Wny8RY57k2iy+AbstCYINjtG0/Ww91Ztuuup0vqAxMNiQYKUOwDgY988RTGdtdoLfg9Yvj3PlWT37ZqZXIggo0ml07ne+FNbDOk7gKo13gOQ4c3pkfyho0qYwJgwaIrjphM3XzOb+nn0kEBf4eUOpFea4BsJfnXkvkRBaYeW2yHxlhVBlpv3i8jE8Zefqpe0nZeJ6xQOCdcswB1LNX8aga6jKJk7ykC0OWBInlDZOjIEWNsY/M1/UIo4RUdh1fiRkk06wGOftdQxDIsKuyW7APUJnY3nz84AhLI3AiqUt2jpVRdb0MOGLt1wHT/WIBvnDbOQg12HHnWXh3tAO22T1OGSlrAhlp+ggQDzOVsXuReWwpDEx/VAMkQBL0Afpbmsv93kXD50bS7Z44CbByD8ZsWcyW1UKq2ZI8O0+aLArlyIWJd5ArA7g2Ptj1NUxbZb+NfURqiyKk8u3JWJxrPY+zCXKPBDjUk2Y9AoqUEeNMGlaR59ls2p2XTXrlZiGDO3LjOZdemvgn7ByhHenbLb9TpxJOxTj+kESPs4aGPk8CHvfGzAn60dwNmYfsObCI9AMAiEQ/PBd3p7909AZE0lfcE6jOXLdMy+yh7C0tZdUMscxNxoXr0CbiV7fUF/Ld1kzu/m4MMeuCPTHXJFaVl6V4RtGhWoi1ydWYvOy1MoP957qe6ch7iN1vXHbaTCbb/F021rNoGHP2/FkfOldpU7u7e6SJ49gzP0ic5jOBIo4H2HOcKk8ztjj9yKzNPLZ0lGXxGnN7+879AM5ei3GGaWduAVJf5x95IKjR3Izb78++lCRKKGB09OX6yIarNEq25Lz3WjaTR59+mnX6JqVrksyRfY55zzhMsqiuD87WgPqcf4YWxaFAiZy7kRZjD/CV0V2HsAqTcZgy/owT/UI7mGcmlIq64f59ZMmVIrtPZSawAzU2+sbZ13/mPzvhAmfu6XVVeuA0Ia/KSJzacegBGFVA6cOHKRCv9K8xkBjxbLrI4fT8a1KN5FVvdxlDpVIxiIhZwUvcbH81eleayEEGu4S3mcOYZAh4FjU4c2gBjspG4tUs88LnOXDeYTDHe8nhqyGb9xsXk/coj8rdOJy78ZNFuOCKQwMZHIfMGgbkWBR8D7gqUCWOFBlumSjBUT6zAHOfeQ22lZ/xe2N60zfcb/trS9K0fQWVjU+tDJNTfevNbiKqlVNzgBqfajmIkXYOoBIw4qFGfsYBPxI1ZZEwyxy2GZNKrWk/cU2VwCEvpn23A2x5L3bMSrLLmjZxTQ2sAM6U1KCvZUsAfBq1kfdhMDAeC6rynjXKFmzyhD24iTfcmMkabrLsaTvXJGYIgCLbnOthACK7FbzO/DHrbu5Bn9QZEQP7Ul1L+sgyD8QC5doYtbK9GFgxzGGiZdjy3zocMAxh8hnvMhPtT+aaEm0zd6Y98abzHM41mdMmWNqMqMtSXi6bZMPJnBlwI0Oi8dySOSZBOgAUJwKD45fKxYetMpNSwcGRhVzmt4yh8at5LQt8AIb8dQDHriEMT/34Az5cRwDKAXdlN1mvx3WiY4CZStunXRhvK2vzMWeMOhcL7AU0vwWotpQTlmxBL/NfgOQ6HGPP2OvJug34wMmU9m0ZELuKBDkTn4iBawZWILeOm2NsLn1iUiHm+Th0+Hyzc9b5hQwPWaixrRq4jWUkLIF4vUNWbNiPsDc6LdI/JlGJsbvOqI7CsPnT951/meewcOyRKk0KlgEb2vXjzNr9035DlihwmBI2AAb2w3RcY5OJmY2Bn7h9krrY55nLd2NQk0gJ5929exjnYXYil3yGnD4A4HLMIsCZ8eF+yBlNeAQ7eok5XycS833naycr3QeYjZKDZFXjbOJ9r2LQG6PHtXGuhCED4Ph5nDGyd9m/dFYByArMSPak62T6w7qzWesAoJYRoZZ1Y2thrE38NiBdljFgzbAUHFeeGZVvlnGGFaTuJW0duSwOJIF5ARtnnqESs695hgTcsG9wXXMsoKzI+WCG7/zXPADJCpv9S+dp5kXlswXx7iEBZsSssrJM7gernM8gFSX29nA2ekY2TpczgVwPSofnGfnC3rHgh6y8x30na0ZlQcb7xVPHkn91OI5M2rMRhw3AaDK/68DNnELWOlmGZaMHpNJfOqEndtP9ZEISAHZ7LuEqcc9mTpuDoPOUfc5ESun/J48TU8t64lxlPyPsQmVCQCCAkJmX398hfpP1A/tKtvYA0uuAO84d1jhnqZnrkeFXYg9TyZwnyd2XZhxfz3N7FhgznSzDWR+fJtYeG4OM2KgQrHWc9zCP8Um8Csuqs5F5hjMjNoR7U8bvwy99dPZZnuPDD7/knkmMqg5ZHOI6wbFnWGeZ7zLEMLHPMv8TQpJ7E1LlfgIIZi8coMr8Yj5//Wf+9AkXHDaY0zdXoQdOE/IqjMKpDV/ogd//x8uoWoYkVgye1EPMYDZzEvJwIK0BzMEHICBucg9YYlFgVPFQmz5+Ym48cAEa8WaeR2qHBGlZHwDp1vKkJAFGQGPRMHrZ1zXR/Nq68BPbOkYN7VBGhWEnc1QpEFJLDlMOIb3UguwaZ5R6AEw3MU/lY3i6795PkXdZmzJyJrXIZ2Rt5rA/SBkHnB/ZyLKBZcNqui47CQBeBmrbgkfYp8m9eB9GUZMwYGiVpWhNuEpX99Xaqk1ytPGJHIIwJCZR8ZplPPksBg9JQTB2cRJgyGF8LFO9ckw+h8HGi3FX9jdAld/VYK2Dgpp0lwE8xtcawrwX9klAOcCQ98qAEfPn89XoIEMybRaUKquu5LgHf+YL9Ssds0mQMn1j7Fj6ofE/jf/FKMdoWXDF54zlm/v1OZuMps6GSkgFShhxZP/U4bFF32ukACv4XVkcPPr0TdmPvReSUF62HdjE38hQaywUTo8CvmVD9+sy7hOqaFuV1ikTrQNk+55V8A6Jp+U3pt0D9GqELguz8dTcb5xAeV7BGgwl4zJr55qJf/osOz/bTgf84CgiUamFUmRkew2l1IBdfra9ZXmA3sZ/D1AW2Cvj798WlBEXCmiWExwpKvPFvsn43ySBjLRHE5QUmJelB1gKpDAUJ6nYjRi0xK7t+uJvtLFj1dIcfKbPWUPf7L6AQmTRMJaz/jDSeSngzs3xZ1mH1zWwbeZ7dpnM42Gv16FDAxmrXg/QmSvBqOdeBYDjqwIsT592nJERt71FfAV3zE32i8aZo0DJPOTvMvBldHEk3Ib9EjBVYg4D/AynlYxtS5rg/FjJ8WWww/5K0iIdCQNitr+OiWbKFK3jaeeSY8ouDSM+zg3ZekE1TDr1kxufp5JEKXH3I6+X5Ho7z93vsp5M0CRz3rUv6JrxW4cUktzdk1RUUJol7ddpmH2cPQ827TpMm0ziJB8iERugTCcJdbojGYXRzfUF24yT6g5UF02ko1zYuRnnLbLRnIWWbWK+536CPWPiKQGT+zFPKQ2D8zXXRd7Lq/GMMH44ZVe6nGKGf9cAACAASURBVPItD5LkS2Zu+hFpdPqSvf3JkyT0CQji58+RRGdcF6y71+PAm3wC60xcB5V7iP4R9iHUCZwFzMnuf+QvUPobgM3ZD4OoA5exGrUPjiH9OLMfVd7feU8Hvkh7iB82rj3hIuxhqIJY8J8nmR39Tm3bBaqtVpo14tzIPJ2QgC5s1gRrBzuAWsg4WrteSQqFI4B1a2m32QcpofNhzq4H6SscHK75vBdljPLfJGikzUjIH0eqjcOBvXpjkFWoCC5xSL62/Bug9W4k/NTHBWDiQFBGzn5AaIUsOOXpMoa2n5AjJN/PTSymYxOnhI7zxhqTSNL9EacQCqM8H1J2HPa/9Bf/zAkXuEJOr6vSA6cJeVVG4tSOQw/83j/8k+9XsqqxMIfH48cUJG+R65XbrXFwmwQ+k1SAg/oFRbYFepXzWQcOkIV+SwMeeVRiSEhoQ0IjE1N0E+f9so2uDu51dnbv9oNs+EkycZ04M2IWycZIlsoxGjlflFzV0FlDkZhDPJt38bYOCPWQ5bCemDiKl+NhN1lNmgfgAfBS361GbCXMHEJ8Fi8vhufKDtc4qYWF4VxGgOddo7+gv4fs7Rx6fKWtMniJwWmJkfeRE90xppRskL13n89MwQMQAdbLduIQaB25Gj30fRNckQm3bGKTINXoUGg0h6wH/ADIAqUjC0X6fEAf8bKyhm+pc9ftaqV1GgFrjOqhjyMgfYNxuUybUuVcYxMnbTwqjM0CaBIa2bJc48njJ7ajsUvP/Rw19gDqgNiW75h4QEEUVlyBTkt0FODyOWJlNcoKi2L01ECnnAQOFMDtss777Lyf2Olbw0bTjxiuytFgGPJ3GDSZ79z3VUrfaBiPA6GgtUwj8xfwpylmdskqCg5zVhRY4O/EEQWXWd36s9vf+z7HCahIXNk4GQ7S81lj3GMBNPbj5dcCJPqMGL0FXDCq1skVvHXecV3b5vqf+UE/kjka5kbjHoO8sa0HQOoYaZPOs7niZUgOz5G/OTaCQ59Y8NE6klUxLIivUQyoaxsEQ9N2SHrXWuaoa5M95AMcNU3Oxv4DMGI81nlE0hOTv+G4oMtzPVUBA6FnWBxrGft8dhMh0brNKE1OcucV8w+WK9hPVYnrCAavnb9rwQy+9OcHq4JoPy9IdAJwc/uE/aCOlJUfk/X3+k1KtwB0YrSzf+Vyce+M02UkmLnH7byHpHTEkOtQyTx+ZD3mSqTpP+JyYdFweKyx7fgoX22s9QLQnVMXYUbr9EKZQGhFa6LWkVMZLs9IKa3NAq8DbzKo8/g8h6wh4Mcl0NhtgXvA064R5q5rBYCa9Q34XBZ/5wbvZV2u/N7zAqfE7OX0o3tB2nd+O2ERxPMqOYZZzf5IorqZp7TJ0AkcKshbaWzeXzY+6z8s3+0ACeMjAVZpF7JVRpk+NvEgbGzWDXOa8+pOQOVLymxNu/iKYkS57fQR9z/IrHMfAPHlfUkHT67bUjhJogfwz/Ph7JWt5nqzVl8HgAFWj064CYnJp3R8Tfwp+8vFObVrGzPK85FQDeCEA1l2j8y0Ydlh4knYZ1bh3HPnSp1HDbthzgO8H6c/UMtb/zpx+exRnO0vU6MaRvXC68URyylO0iiUDPZXnoMyeEqT6yQAvFNSp/WNqR+LlLzM/HnO5hfPe64plc5ncDIAVDkDSWKF84Kzm3YCulUd5Kyl2cTFfidx24J8/Bgc/IwjDDQJHpOAq/kMGmKEDcGc5/6AYxIq0bOtyVrWmnMJZzhzkHuY7DF7pSExZLRPe+4n0ZOS6sw/7gnwxZ7avZP2/JW/+F+ecMEXj63TT9/lHjhNyO/yAJxu///ugT/wb/2pA6OqxCiH2cbiYFnAlGrwIoPCkMBa0mClnADMWGPGlPNx2E3ad+U1m3wJxkhJEdfKZyaDIoeeMmC96U2kwclHAiVyDd28+fLsR374d5393b/7f+bgQErWA8b7YhDlazNnNjEB7AjYeEECJV7KtrYWIZ/HC8xBLTiIEUBGQv5ZygFjHGlSDKitcbjM3Bqh65Hdw0aJ0RjGK4fmd/z9IEk91BS13vvZ488em/gJaZsedvrXg6zPUYuukuG9L9fGwOOgZnw0vjBY8p9JfAZwyHibwKQxqq1DivwM2d+UuRBgHUHxJm1qApoY9G+eHyS/9GUZwx7UfA6gdic15IhtJFZnJcwwoQukOMBXpo3xiQQOI9XyE1wTZjv9BptgKQrGZ8YFQ4M5wvwgvusDPNE48WHHhwkUwADWaJuScaTilZCZmXJUAjhcGHflgxMfuwy8tWfBZoJ/POTtu9bba2wfNRA7FwDWjwouXAIxyJxLBVqNm4Z5KUgFh9QhUOAmLik69Vl00OQzZkIVrzaG+5iki2spFvWeGDlNJIRcDhXBxjVWmsfvNkM1HhjYHONf26qDowCJ7TL4/oU2Ul6CsWxjfb9ln5g/go1ev89KD48zYN5nUqsx/hxT/s3v+n4cB1yOzwEGypJZUsbP1alStpR+acKbZYCPu1Z/t/Pd9wPk7WeyI3P5AsqGCtS4btmazF0M+MyZjtVKuXnmGpv84zkxcu3fAVYC5u1J4x1pbxn3bePGu3V+sO6mP2ce7PpcKb2svDdtvKbaDe9X9hH57JlADsAaRoY5HUnlq9eRHrMWGA/GJp8g9pE+fxh2joy/sHlPY2jrXMh72P8AAAATYvdaj7L7p+U6dM6VBRasCp4nvnnWfGWlTbzmXj+gUWYv8bA7J3QgZj+tW4CxSp/jOGPNuChquNfYp4/KDls+R4l1nT+NzRz1Qt5A+yo77RwkFlInkbL58fvkE93Lsl8o+Z19L58lrvEVTkrqsdr+rKeMAWAH8Mh8eUWm5OyVgreAkw+T/Z2kSZ53uQ+J2lyz7m1Ix5sAib3nxjXOxlwjfU+WX1hq5p17cb6SK0BG2zrZZUyfB3yRgKnqHpyCMH6tDY7UmP0McCxbyjOrTGJONFkfdXtfv8KRdkxi1/No1iNj6XrCsQhQbV1XavMyo5Gncq0HiaMk43pPnWupG3rPNS9A5kzIHOHspp9QN7XUV3NRvGaccDKgZKJPCLUhPpos/mbZx7GVZ+bMZ10TnoGsO3s8JWpYSyQ3ct9DWZD5TnZuWFXaiF1wO1l9m0jp9tkzpNf5+4PEjFJnFqe0pZ/SziYBI8NzY5NhVJkbsKmEmjR5VB1VjA21u5mrzLOXE78KSIWd7TlWkGr/5sKsGRwlqlTyzDhYW1Zo1Bp5v06wsZU8v9OAnZM6tPKce87z91/4c//pCRccN/jTd1egB04T8goMwqkJX+wBgKoy2hyYLezdhDt4FClYTgF0NlYODGJMBVTZfPUcyrJMDFZOMQ47TAZjEJMtsbFpk6TDwxXjA0lrDaMgohwUFDXvgSRYROJG/dTreJU/OPujf+wPnP2P//2vnH3nk0iNNay5RQ2eY/xkwep1YksEzgW0eH0Psj8YxRwkxMbUcKi8GKPszh0YibC2SlWp0TpyK6ROGrBH1ofnpZ82xmTZzjHve7DnPWb7mz7l4GxyJYxN4kVjoMT7Dnv3Moal+VzzYMvEviFzqNmIQTQFOzUQC3aMecUg1NhrUfeDwazUufDEscyYAFKbuKoZPZdVYtxpJ55frkdSJ6RaCdQRvB/ZocrSaEAzodbQx0C2juDIoSg9s/LlZTw1IjEMJymMcbgBqTCrKxmEqeH5X2V+MEYbB4tXXylfDJ2Xr+OZj3F+i8QkMkWtOUimSGRiGFIPIgPjeWGGHVuM3/FyA1R5LwY+Mi2MBw1MjI0YW03a1IzCzAPKSvCMJs+gTZa0wZAjM2SBrRJ55IkYrzJqlJAgqVTZNZPhYItjAI4ceFlOwfMwmbsiu5YACnVY6EwQrDaDLIZcE2NVemvipfldJetdG8JT1h0t4u+AiRiKGMKwAJSRWLaymWa7DpQgusDCmMwzYCxaooW6kul7AS1ALfdThi6TufLZAsaVH+66oVkCSUw6JbGZ3wOiMXydP7OPmPGWejG5L328r72W13YhFFR5LT+DsVww3OzKZTrNdDpzRaBP3/pXlBiR6WFocj12pnV4sTXR/zGyXXuA7t3H7Hfkq2Vfy5D3tQ6yywzxglz2wjKRBbe2c9ph+AL71jAvJrSh9iiyX0Bv4vOCNFWjfI4DMHVYmO9IMInnNc4710KhQZIfSnE067i+BtcETkSkuO5F7A3rUKDf2WtwHAAuBvT78zyX5Ua8XgH9Zn2mc9iLKK+1pZSqAgAYItfOvAGo6ijcRF/LLjUWePunO/axtAcOsJ3z3JT+uhinYOM822esWZ0ac+4APFl3TCH6xRJgMm0wodRVLqOFlJQ9iH0Yh8nzgFjids8vEnaRrzDz9+4/PHsa59S19Bus68uULVEYjjNnHIssGePeo/yByTZDeN5A3DDXv59rMLvILH33bhIFGbuKE4RzMiqhPAfn2IdJCvTJJ58oH+Y5Gc9PP/1MEMQL1rLy3PaR8nZi4RN3eTmbuPsZwFzWtGEPrCUcHvYjPxkiw0DW0UsyIthUVTIBg8iNV9L/knCPLFKAc/uO+NwwuTg64nx8hbQ+8+dl2gL4BqgyH8gQ/TahKqwv+p+V/JZkSMxxvMlpQxni7Ncw9qxDHXEBmAGp1+OkQd2lgoM9YmqokoSJc+xhwDVldh4+fNj9B8ePgLGliLxPGFXW+IuMLWcbbX744f3cL8A4z/oyyQlh2s0zkPbzWd5PrLRZxdmjMo7niaW+lbP8eVQK+7q4TQUD9SACeffEtM1QmDwf119nRmOBUXnk/Io9tU5pzqC//NP/yQkXHHr19M1V6IHThLwKo3Bqwxd64Pf90Z+Ks3Ayw+KlH/BpPEoOVwpWK7HMBgyDxAbeOLwCpZXIWMQ7QIODjZgNvKVrtGJ4Ee9iBs4YkZuF9X0yab6L17NSVRi1HITvrkcydHH25Y9SG+386dm//e/8G2d/5k//XA6sxujtP5JllBGYpE0YjHxeI6S/X+8/LC8Hp1kJaUfaQ7wRB/i9MIMtFbMee2re1ai0UA7SxwEVTS+P8dekIBxSel4FC02osIYrfWPKfORMgGCTU7RED95drn8hQCOGsM/FgVaZKWUCGt/J5w6Jq8zIWEcAh50HYT6PPG3vu4wvh+J5DnJYi7LckAWbabhg0EQQaee9ANV79++cffvb31KiBThECs19eeFYkE1jTnjgNqaZgvXUqdt+BqhuLdU1qLjHWxNvVWb9eRJCcV3ajhRPIIXhJDvRJB+MK5JoQHMzmcbwQ9qY5zhHio3BJUuAUQP4zhjh6c7nKSXwOkD180ixypRskozWv8PgFtwOMMOoxrByTsvoNNMvJp39T0ZXjcMmdLHsgNmMy2SbQxZcqDFI3F3lg8tY03/MI4yZHSOZQMpXiLfqdNk4UN5fVhfjmGy4TeSjFBuDLYad/T1KBgGtDGETBC1DVcOfV1nrOkqaGVZOFGZrDFbjC+cZCtoKoWRZmGcy1B1nganP0/XFa5+rUuLGYiqh9K8dq2atLUDj2rIz41Di2ZUvsm4FJfZmY9vyboA299g4VL42m3P6J1LYyhQLq6xRCBgeRrymuab6ZOlse5EgrhNtY+8E5bCvBwdDk7kAWMf1cwBqIkCuisGtkdyx5D5lkwtI2acu/93rwfgRgOkc2KRbx70MWYjtZS9D1ht56Cuk51k31ApljVVREuYo/X0n4IJ7sI8xh5f5K0NVqafAhL2Dmo4LRpkPAFIN9F5z5b+dO80jwEuWyblWJpZ+4orEIt4Pk8v4eQ3YKjIQzzjSc+x7JJK5FabSMjB51SmTPZz2OXQDyCiHMg4A56uhFZFZj+RSIBEgXiceU6nKE50mnGM6MJqICiecahDAVcAKygyY1Y1RbNbkOuHqeM2eHckwiXxuBJzcCZv2OrLR1wGoKCt0ivSu9pnOv6AopfevkxxOJo6SRCzZZIrN/kt5l5s5zy7SFmrb4hTj73fCCFpDNeerDtf0EW348MOHynmfZ/+j1BGdbLK+/I79k5dZnakLasm27m9HB9jM/TzLJhdq5uswxZkfKIuoPWxtZtdq401Z62SopZ28AHvseeyXSJ+fRYasg0C2tuvxObG67He4iHIZSvvg0JJRzbx/86L1W+2v7GWwqp5xOARZ/5YryrxG+mszkM3eFqiSFFipOiEz2XdJwERypNeZb4wRTOrDOAEePAgb7IebCJC1wT2cf7kJv2Pv/fa3v20/c85hsyD55XzBcfU2dghMuA7LvH/LM1kSLM+hBJlwg5m3XJ98DNTCbTx163izV+vQ1SGQ8yltZux2XamEyvojdGHDrb7+F/6LEy6YNXX6cjV64DQhr8Y4nFpxqQd+7Cf+ZOzLMjnYC4BG4y0xZjJjYdY8aHIgPnoU77Je2Mrqyhzk4AfMopbkOnhLc63WC90kBDVqiUtZtozDQAbq+ZQL0eDEKAxDcONBLvHm7Pu+dvvsn//+B2d/52//egyFjaHq4YZ0aw3Ag/QYC4DkSxhSOeE17HI4CSbzJ9hMEiZYYH5KppgswUQXLfPAtdfwwcAiNmxlfQATXhhOsnoYKzLJnMYt6WDbxogSoOYA24yvJpJKu0y44PvIckhbp2YiFr59PQB4xuXAJg2zw3VXYqtUMr/fbLgAVIuTA7Ys0YAn3ZQ4Gp0bXym4FnSQ/fHi7J/96j9z9q1v/YZsDIxhvcBIsWHPytgqlRWQNWaxSa7aBwA9S8vAHJobo4xhJY6XDCrZ4dZHNbPnsGb14EeaPVk1ya7INTEA7ocp0hDLGN2NUW52Y2TBgIphNug651uugUPFcgFpO+AZ+ECCk02yw7P4/Rh5THzL8QDBBFgwi42jxXkCKEGuxj3X6NBIB9Dkw8sy6zyg79M39IUAaMZWg2nAyzJuy6QXAIYFmCQrgtcximQKRsZqsiWeJn+n7euo0bBnZCYuchm/jfHb5FYamCAoweK8mCPD9vFb7iAHI4A+Sno3IdOuOQGW8x/ARekF5kqN5H1VzVBAp0F9aCeAwoleYAsYATAA5n0SPsEcq3yZ/mqdXsrqxAhWvluARybUikobq1s1Ra+HwbgSW65l8ixxMmqDMib2CUB6gHVBUqV8+0IafWRdm/BKv5iG7EiNZS7rfGAPbFbcvrdxb5PUaT4sY8t7p70C+HEeuKZ0EtBvzabqZsPM1HHBs89elH66lzqNK/e8uLgZuWjYI+Yqa8oxKfO7Sd7YO2io986kNH8AygHignFszLUJFZCVznsFUzNPN8uyTrjMHxPX5HmYw+wfnBnGQPfhdRC6Z0y8PPfUwThAxbjS7M0LoHFSITPGkSfAhNHL+oFBBjhtZvAC5jg2cUQCatUXd1/TyZK2G88KMMLZkHuiVOF1kPeT/XnKrVwPkL5jeZQ4DcN+GgLz6W/6eaW2nCEm5zpKpInFxPH4Pmwt+8aGJBgik//hWNqQDc+iSd7E0MgYj6rlRWLp798nKzvZdJ/bf55flFmBJcXBgUSbPA/0Qf4FtzV5F89l3P6c467bjlunVeY5QG/2COYF6wKmEJlzk8VRJzvOxzhuGb+qMAryAM1sBwA8znra9zpKGpxDJiDTKZH9mBhmznRiPXOOsz/yfJbhgb1UYAXYJH8FEuvmb3iaXAU448ikS1z2m7T5VphtmGpl0AG/JLZ6FbaWeG12KQA9McYP4mRFkVObpPsX4SLc+33qspuJOH0Jo/o+mxh9cjdnG33p8xjTnoSRcUh8kDhb2NRrrBn3nyhQ0kc3cYTkN69zNin5zV7ERsIc9XkA85Od+Wnq5t7h+mnrOfM6/9GfzH/OEBzVN6KQ2EoF/8Nf+M9PuOB4Gp2+uwI9cJqQV2AQTk34Yg/86I//CS0yDVM9rDVsPPSyEXPILPiiRl7j4xp3xovDBg9hMU0uhcFicfWyi8ZlcCBjZI7MCQPJ8iTZuG/fuk8p+Bht8dZex+MdaczZ3Wzm786+8pVrZz/4g187+5W//ms5SDdz5xg5MRA0q/C65rDZg4rDziQX8yxlMZtBEGNvJcsCPdg7Ek5cepbGaTbexvhH6zdyNqYMQA62TWSBd/XALuXZLgL2NI9hVQbEc9+NM1U+zfWQH0/8WGuMUje1Y9LPVmYIIFk8sfG49OeyrKbnz88apADCGBp9VRKrxeP31MNrJscaaJVMA+Z47HPjzt6efe23f6+OiM8+S3bEie3F+NE4zaXWa6/xIOOsZ8L+aEKpMw0OrkXm1maynEycYYepg8gNkf3ynBijNAZvvQd42rdSWhwDGElcF5bo1hi0XI9afDWaj8mnYNDxvGMs8U9pef4zQUbuV7lx5a6beKTZawNknR/DbFFXL32C1M3SOMrRmNNlVHkZ34RnHOPOuOoCmjUSeSYMZwC3sdh03uz8lGY4OCEw4IbhXsePQDfPyjyyTAmOEoBqrsldFrgJQBhdgNEYnYJC8MywlJeNVi1mpdBLb3TdNMa560owws+Ax1xoZfX7bDyCMckzB+mo1gbF+Ms8nDYtyL4MtrunNPYQMN62NiZXVQDqi/wd0CkIdV6Ulev86r4kezxOsu5BTCmRZ9dcF+oBmOkwugT6u2u1xAUgps/PMBOTyxKvc+4DAW2TSOGokLm95DSqA6LtARA4RegLAeyxn5nXdy6I94t0c5KtbbgEgIW90WRpXMP12nnkYwnSB+DCgBVhG+fHI62cNZumjA/ArA6HGOVPHx3lnXxq5ugxfhwCDGAJ4K8DDwms5VmI5SSbK1L5OKwaC4/yo84cWdz0GyBKp571Q7vPM+9hO1FZsKaM4XRskHsyrrSd3bbfsx7Yx9aZAdDcfRznD6BBB4KJlrInZF2vQ2GdNDDExmXmOZFBswhYE/THrSn5AhvMgzpb2SPyHr+qlkHlg/w8Ti7kpXmez/O7+ylHQvmXT//x/515UbbT+Zc3G6KB40oAm30t8464VGJU10l1/95Dx3zHe3MpcDZeRwmCYsC+IPtwmV3jNS2rVWC4ygrnKc6gtEHWMCCLsm04fkz4FfDNdfacXgdBs+SWTX2Xa9DXgD3WE+OLg8KEhgOamwgLx8ftAv5JWqdEPj+rqEIJk5+fPPss+1/DUVCzGOtJP9EnlBICkH0wjgZax/mfz9OGa3ip0rfGiKYvXuQsQAnA2f3B9QDzgGfk18x4zgtiRC/IP2ASrlYnuH//XoFq2HyXuHMch1LkvWFZP/74Y3Nd0G9c+wnOBM67gFqA7NM4QtnvOHMAkpQUev4CaW+VC/fuUq6v2Z9xFlxL2yhdxpZCXyCX5jrOx+yF5GwgH0JB74uzD5PgiX5+BdtK/wBu80SoCnaP4u9f/0t/9oQLupOfXlekB04T8ooMxKkZxx6AUeUQxkAg0UYz8bbEh0lahs3h8GvdyaPUdtkTAChxZRpu2ckxRgWmSlfLqvoaxlKmS0lRDISzGAYYDLExIP9evkZSfD8Hx+Oz7/vtt89+8Id+x9n//Nd+NXv8MS5Tyz+nDoZAkzoVhHFgGXOChNnbVXbGQbqxI3uY+3famsNigeqCUA5SQSCGL8wgX9IXNc5quFrjcZgHGFWLr+e9BT0AIiS/BaoFBWVIYEQAOAW1TQxVErpS3ko102/UkRsAsaNVhviWHluMYJ8Fw4Exyj2VUCYOyHbIZtdIUbKM/G/YLYwFPg+7jHyXPruDw8FMmxm3iT9W0iZz2f7gb8TGta/T6PyNdivFpNatpYyeOR7U0mv9UdrI+PPZsASRefEMZLTUUz/zqSCswEVglmsjJcPA3EzBJmGx3i2MaL3tzF1ibPkbpQWINZPNZ3zmOhg7Zm4euehB6plrv4n7vkm4hnFLvwjMzRDapDyXGbYa5SvZxOjF+C1zsfVEAR7L5JnRmqeH3TjqcTWOjXuENVOai6HF+oFtnLhPmbPGXW1ZCY1lJZ3w8FymzE3/rwm56J9Kjwt2XXrIIrGyBnzz97Khw47jSJFVE0Z4v2VaDweXzzgxXV6/jilB6TCTO1fte0HssWxT95TJhiv5NX0JXJ7nKTccg1IQb5c4zguyCw7L1Ba8AmImGRDXu6T4qPOt/1gDEDJm9834kDDJOGFaqcE9UmXKtQBKAOwy2ICBSsIrqz7G2lZV0EzpzPmyJgU0AmfHjjWI3PeYCVpnCGAlnzUMgsccdnaTULE3weAfHA8zzO8trxRnTEBjE2bhTISZKosLLiHLqQZ6u7KAm/YwJqxjlB2Msw7EcX6RgMbYuoYVEMZB3VOuu7WxGZA+V/dA5fvImI2FD2CO2oHSOO4F03a7Lf9nwihzGFTWzLxzCwFU6qxgzXeuGroB6HDtJIlZaiWr2phYfJ9p9kvWmo4Q5iZz3MnaMYfto320B9lygeQHsmvdswMaSTSXc88a4GY5jlMz771A1pnnf/XkE1wfOgrc89xjG5LgXk3oA4wxfUPbTbaDbJ+Muj373EdZ7zp3AvwJC4EpdU+ug8gEczkzHNfsl3vOMlfYL5+FqWNu0V/Eix4cYzpkp22jJuozs/o4U9ibaViSBk78LnOf699OmET3yNYp5UzmKCXu0+t7fuacMH6XGGdCgCrxVl7ullNHxg1KvCRelrn5LECb691IXCxjSwkx+uwCJ1XG9iXJ8zIWdyj/g+MyF2Ir4jxCdk15ozv3P7TvSNwkGOY5mLNc9/rttPGB4I+9n3FojHVrHfMSMD6lPc0vQN9VjfIuZw8gtUoSkxSmk5tMKUmViE91L2ztWRwYzu8A1adJgoh0mNcC1TqRkftX4cB8JfMza5t1dJ6s/7RhHX88M/3IAj0B1emy05cr1QMnoHqlhuPUGHrgX/kjP2XWX73jpKUfBnXj79jwLao+YFaDOxuvCSsmJgMvMVa4RrIxhI1T4+9lO2uAbEzKymUwAO7fSSFtABAxo2FUSTrx/FlSu987z2H07uyHf+hfOPtbf/MbORDruVduNzK/GvGXDVfskxrkMkOCzabN9305nHiOlfbKIHHWDjuyxvsyLnn6kQAAIABJREFUBgLZfBbPqinnibOZWKIathh7NZZhWAEZSGYX1HO9xp1amXHOMVgjgHaNPj5PrT0ALjLXjY1U+jfG5bIxBYuFJ7IfB6fAGNe+vyASQGBZiBheskSOScsG4YluUhVO9PR3CsabeCoHdTMiNlMhGXpb4/EoZ8YIKqsKO1p5Nwc1CTgAoQBVDXaMJWIsBVvEtBKbmwRdJDpKuzAQiHsChGIgGNMb5pXvMVQxkKyVOjLFPlgN7Y5xSyE0cVGl0jBBFzEMAKoklRHwM/YYK3lua/zlvUrSMn46L8ZY1xDO+9+YTROARx3HZkXlhQx5S3j480jNdg5q2A2gp4wQk2IzZxoTh2RT+eaRnd656/xjfeS5bZNjeAQWFkLlc+O9r/HfOKgFcrs2DozcgFtKJsD2CUwALBjdsLR5lek8ApllLMlMtPGBgJItQ7LswWDJGrmzjS5rJzjkLgJ8BYvex6nGzQDxsFs837ZB8I8hWgcZBtwtpPUan0WrqyTQKDYDctuFkcqY7b60GcH51P4OKxgJvwAVoJ3rEaPW2NbGXbMOdm5tuZI6iiY+eMZNkJzbsqW5/mxbEwWt+qTE8ySH4Xnpi3E46ECI0dzSKVvTEycG0ljmcuNkd21vjDrjjYErgIVdRI4v+OG9SBHtzMx/YtrD5nOf6bcNRdhYc1jZ3SMZFxnrkUXyc51ryEqdJd1H8h/9xTrs/OmY0s+ACF7E5AEsCuw6jrKKnilNXGZoAtnL8zNZz+kDnXiCoq5La6jOXg2Lq4yfPhz1Q7P/1kEGXiyDaATh2XWBeFhP4hQPTouMba5pjVkkq4AL90QS0xEzW6koIBVWlX5rrGb2xkcf6whpbC3hBzi0OC/5B8ghiU6kqQG5VZ0QvtASXZ1PX2TKuTbPy7kA2KlDtWypKhPBJtmSozbKecxceUcfoJrJP+JOTVIIP+zD9ww0/EAlAPta19515rhANYAVFpixUmGzTqs6mlxv46Bm/8WR6dh63gbMEcPPGHQ6qAhqPoaCaBIcNciBs63ZtNnu2AdZ+o5p9nncD+6FZC+OAom+kDHN9XXyESOatl7cjpQ9/cY59fQJKq7s42EiYXDfZy4+fPCR4/alL4X1Nm63ZwZtIma1UnuA6rOA5oDfzCXBc+7N+cSc/FKkw2R0rrOlZx51a5lGOl/CBpMpm7VonGn69UnURg8f3rM0Dg+P06NOz2Rxjmy7rHsAN8mmSLCVZyLBlDG5A1ZxivC+O5Hr8/Wv/nd/7oQLnG2n11XpgdOEvCojcWrHoQd+5A/9pDGqGC7U7FtW8TnJIzhKMmuR9SBn4dUkPEfjUW8xDEE2fP7JJgzIEvy6MZdN4HDaBD0c/hzwtwJATVaUhAZImIB0L14GpFx7d/a7/qWvRYb0wdmv/R/fzt9ieGgA17ACjBRMRY6k8TZSwDGdK1nb2pFlOPTc58DhAESauRLXBQw13DGW+tzISTEOkUuR1KQ1Sm/JWjYxT1m3SrR4xmb7lZEYYF92q4wqfXU/LOFBymtikhzMHIhkVI39cZOsthjTsBAj/aRdfGaZwBomZQzNYMyb8/0xbhXDs7FzxIVRGsjSQTG2SApCSQSMmofJNEkMJH2IcUkaf+NmYTo03Jvd9zJQ7fgVQLybDMImEKGMTJoho5p7wVBgSL+COffZkPvmAI/B8jLZpOmXTz/5VNmXSS5yoDPmFFKnPivgvYlQMGxHHgrsmaQ89H2lhjC0GLqFTGZwBAhg1PvzgKIBC4y7xhdjBxgC8E7fHhIJ5dmbWKlglj6QNcnnjDWMMQODhmG1zAbJNWrdDXiYGOiVGu8cm9y8RxBFbyIBT5+RFAcgv+OMUcx4vCYxlNmWez+SDWlscg+AA4aVLGMJxKFYvY4mLWwnc0VDmzd0rXQdd75RS1YJLOBSeWTj3RZkWqLH9/dzZbGW1TzKsA8MoOsI5nehbLsHsH1kpBtP3WvBejYRkWtX9rftUTUQ8ME6Wykw7XZ9p2/I0LxsHPcwPm1AdMFfpLc4mAbUrKOjpTuacIiO4/Fa37XZfvfZe83KRXUgpB8PUl3klTCrAE3XOvUuKxOX3V3APsB6y6l8rrS9ibd0zMDW6vRi7bbNvZff2Sf2PQqJLe8jSCHWL8Bi6PoPsobWwbQhF44XBXDGscd1lP+TtVq/wrGm8gLAt+msDzInkXCu00SZJnVFYSJhnXRoNLkXF4Kx45okfIIdw/HG77vf1dEH4L4bI53kNMv873xwr4FFy9pcZ8f2OwCTerHGh47jw3mjvJXxI97fjcv9Z/Mj8NWMxap+2LNfKNcFJNYRwq3Yu8gan8RGMHowfIJv5KokNXppoiFYUmtlAsSiPrmevn4fRtV9O/0gK5zr8bwA0Tqzur6qTqniaDNlc+6hECGRD+15HKD0IHuy5wprjyRqmT+vsqfW4Yfbh1MZZwsrO3sRrRyngDkU8IHqvUrsbhjTOo/DkhtLWpZP9dQk+dn4zj27aSfn6pYsY67o8MklVxLunpi2NfFd5LM4G4kLTTsq+w6L+oxzuUkUWy856yGdg4rmbkAd4UJDqTuuzFmY1uu3UraNpFvpP+bvIcMwzGauy9S4c/eBrG8TKVWFZEhPbsLZfujvjNVz8hXggFQ2XSe1icHyZuS+zIlNuATQbe1YHCCEYZw77itz53MkmbJvLOPX84DEgygAutc7ABOGUBUSii5AvDYWZxV7haEHN89+8WdPdVTd2E6vK9MDJ6B6ZYbi1JDtgX/5X/933x9ApkxYC1V/lngLDhmYsDW2K2Eqq7dxlpcltWzgeFg55M1omO+3rpuG43hXOSwANLcwFEbyBXuVk0zDG9kZdsKP/dgPnn368W+c/fqvP8phkdi/g5f6KEVdI6cgswzq8jyHEjIan5WYafANqFGCltfGra5xLms7MXg8Hywv6MSEJTEAALvY+pVC16PdMhk9iHjtYcn3GCt8jsOMGEusGRhMjQVO3rTn3DgW2ofxUsnuHq60a5Mgcb326QBz5Yl27KFsDUBUeVF+j+HFeOCEUK2Wtzb1vrlblQ/eSZZmDt6Pv/ObjjeGcBPc1AiiyQuSuADMZJ8TQ02z3dp7tLFxPHUcYCC8jGEC0ygzkn4EiMGqMD9wfgCUGRcMu7u3qaGb7JFhRZssZ1jIGHjv0x7KI62BhcHLfQSsePVHwoUxRT8jaSYhCMAcEIgcckto7HwnBvm1EuVjYiL6EWZj4IhjuYlX1klTR0IdE5UtNskSAGWlfx33TeaDA6KOhTKvVs30Zz4rg5bnMwspYDhjsffSjiZGDwN4+oprm7XTuZz3D4jcusZ7b78Oe+mzYzj7PJUp3gbop1QPr1UZFKgOW5Z5qXQZKf2Cg3muZSKNpRxAexmU7/xcVqbXRWY7sZ8CQ2TXBWsmfDGusTGNgI7i4jqZ6POLGIQFJgPaAH9JgAIDKiiYxEEmFxvjveUwkOTC8h0zpBoXqryUMWl/lv1irdsl8/MRsG4f4BMDMG47yooVkDFnGcsdgy1Ls6CbbjQ7KDLLCa2QzZ8+19G30u9h43g25hVOP50ss++wBpk775MpvU4FFADMwzoTtwTSOuBsb+5Tx84AyPQ5DOyy1/xexies1ovMQ9gj9vGutwL7dZLVX1IAjFPvGdlU2ZssZQNT1z2GvcbMz65p9vE4ZLKHyPLhHJh1vHvn8zi02H+WRaTPlHUqTy6jfHimka4rh2e9qbJogijOC9dKwAf7LoDzTRxK9Dv7Lw6zA6BNtlnk4WSUfY4aQ99fBvotZVnKmDP3mtwMuSyMIuNNtuAmzlLmPeuLj+7eQN/tszEuqlBYt4Bd5mb6+3Zi8Y2NDPjaLO9vybJLXc+Mj46BvO8mTGScEjhe1FTglGNOzblcRzHJ9IjFxLHT7L+U3VnnbZ1vvHqG0J5l7qF3TSCEkzbP6lmd/gAiO1iAzbCTnBHrTEX6zn/KouNQcP9PKBCx4LSNcUD+Sx4r9mscGJTboTwP4SLsCfyOzMbWT41j8m6AKO367NNP6hSO4+TL3/OVjM2blK37qn/76KMv6WihT3kmnIWU+amvDnVQnbucO/wd5ySO4Nag/Tz1zB9lnpNIrKXInmOT5Ax+mcz0JJm6iAPIGPI8D/epLLtjzPxhPdA2khESNlNnUvpoHMerXOH3OCfobeYmtVm3b3/xZ3/6hAtmNp6+XI0eOE3IqzEOp1Zc6oEf/oP/vuZgAdxmEGyiGAxgPYQe9o0XKlv49gBUNfTG6BYAkBhiEm70NrrsNVKIpZRZtQ5oDLps6MjRSFpRz2OAh/E1McyCWH73D/yLAS5vzv63X/2/cl/YzUoWOVSRKpW1rOEEoPJgjFFA+0jMALu5Ek1B68ayKs0r6OR1YDh9lhqma7gDmltTcTzVK7nkmdLWg9GUTy5rCrNSudtmEG32zEooa0iRLZOvGCym1I90lsRGyG8BavQZ8aDLzC5QrSFbuZZSo5HZcu1NvoEEj0GlPaAcY6IoVaOhMVK0Mea/58sfKX26SB/+429901q0leNWVinbhxQNQ8AYRg76JtfAG+8z5D0c4AKvqSMKmK1jozLaZSdhQDEQjS8emSueaeVwt6iHGcMPMK2MFqamTAdGBnK4MirxtA+zIxOgHLoOB5J0YVQA9rmOYB/5IYyj9U8bh7dAC4MEpnelv4AImVIAlSxlYz2RqBVUMm7Mhd6zRnZjt2V/xjBfQ3rZx7JSfKJASwCoA6VMOH3VOdo6n+sUanxV2jRAr0w53WKu6EnWBOgo6+EdnNuN2SqIqjSdZ9LhPwYn68Fsx8wn1j+fA/DI2BSkkuBI2Spt1xgeGThAR4B5ZFdbk1RofWCSaI9rf+KyiRVc8Fnsqzi42UN5biShcapofM++Ysx5Gt6+n3IsoEsBN9JfylKUAW5m35HxWqakzybjOgy5f4edGjDbPs1eNAmexHO9vL8XoDp+ZfMAqazvxly2P5cFL+s6fdzh8Hn9HH1DR86+AHPrpduL3ufIohb4GNt5yAbdubeqFOc+qoDIFGmLazbAndJMG4eqXNj9osw1fYRDgH2gDpuspTgruk/2/uypOvFgfWYvL8DoGC3DuvVlcSAIZmYd4iDavc/s3LlPGf/py1xddQoJcsbhtvkO6A+ks+sQnRktAwao4O8AOxl+VsAAZZlp5MKcJ3G2wSb2nvk9k17pMA64zkVmOSEZgHDm2yYeunvvgc/PfoN64x0ZbOlWwBBJ2hizmXd29/SZDon8Xjl6/vCSEAcACg7J7K0olCipgvqBtlPahL0Ohy0ZrU1aNw4EnHY4gil38y5jafZd1qAxxAG0lNiCpfb8IBldx46zl32C/fJWwGZrLuN4QSbdDLs6wjg3XccF2O7h7PHK1RMfSnIu1Qvs78nKm5hO5i2xsTgLYD7fEE/qeZpnpSZ29sznmUfnyTotw5359TJ7JtNI50qckhejMrmZc4MxoM8NOWEFoITJv3cBqdTT/jCglDaRBM9zh37MXv00TO2DB18Jo5qSalHhrPNIeXHGFwkucwfFCzL0hs1k3sHOoqLKucB+TqjRc84KgWWY17R9Hao4d68naVP3ZXJmwJYDut0EvT7nNo+J7UGIB2xrnUV1WgG+TcaYl3Vd2fNn7eCo4Up89q/8Nyfp72GbPH1zJXrgBFSvxDCcGnG5BwCqZT3W+Cp4w8Cgdh0bb4Eg0pZ6KP27Urhu2pSVYOdVQkjKeet9Ho00TTEO92zoazxgiN/Ea47XHrYJbyvSGZLlSHq+PfvR3/ODZ//wH3zj7JNHYX1ikCyrt2UWFkwuG4A5jqEiuxaUYsxnHoB2wRRyKLIIWz+Sg60G6wJVi8MPGEZCBCAzKVA+xIFvzBeJVzReYUkLhNpfYyiPbLjZjmv08dKriqGtzYslqzUrk2qb8sznkb3ezkFv3I3G77Ee58qPtu81ODBW0ncAdADOGvJItTcWirFoVkaMPAyIbkNbbuVujExAIe0gRgegdysxb4w/zawUsrGgHvDpEwzJdTZwLRJY+F7BDgAvZR1kTjtf8PpbvxSAywE+pWLoe9pdQJzrBzTlDRqceLZhT15QXsY4q0qnzMIa6bXPLvNdyTFxigIwRhYWOI+KIWjxeYzJMSJrNDd+lBdJmYi9W7BjfGKuQZIP2tYsm5XWHkpuCN4KdLbGKONVLAcY6dy/LCNfI71sT2tZAjYvryefz8831pm5bDziOI24rhgz1zbulNIKrD8ZEgzNgl7HDjYLIKbR1hjVD6QCK2v3QrLhw5b6+wIy0ynNFK3kMOvbeXzpCGN+zlwW3FBaxv2AJ+caBasmkBlm0N/n75XDbqKg+YzvzVxgHnAf7P2Z0xjjjBGODWK/tibs1mFV1cAaHIP9wC7hxLEv6nCArWeUNsnU1nr1WR31kQBb2mhkuHbWglZRZZ9PZ0PjIcuwbzb0XmkN2g5n56ivfFMnQoEzxi6G+paEsf8H7OhUsm0OmOuqZbUa+91kQ8TGViapcwNuK869JsghAc5kVJ52cB/Ysi1fwl7BHFcmzlpPgzerNvH57HcoNFgPACEBFSzggZWjlMi548IYUcOYV433OrRgnNonQvaeI7QPh1qeF0DBnqzjLf+pinEuNZ4TwFIpeFUWOvdwOhBPz94gaK3EvXsi/dTke8xNHG2ogl8nUU73KZQ8BWWKorNX8/4mwyLRX5w3gELWV/YksuwKpMgezJoH8AHy/Gw/g89zz0P2t5477OVVUvDkrnucXciB09dvhsmjbwCrL2X8+jxc99mTR3UCBlzxXHs21QlQp9HBsZHnqpOYxD9xeKGkSaMo68P32w4UNFWAFNyWBexa47OMySbeO+ds6GYRJUyy4kaVcpvSQzmbnyVek+fDuUPNdIAaLOmDAEjiQWFluQfRqzzTqzgDYbU7vmT/7jy4hSyZPQFnXO4Ei38tCZPuPySZEll/X5nMCWaYuFUSXt29+5FjiPyXc4hnsGRZ2sFc4/xg/0Oxw5x4FYZ091/OMu71PMmgcAorxU8/PoNNzbM9T81cQD41W5kTjBuOY0CtgHPODeaPJe24F7OacJDJk8Ba55xnTXhGZPzIzI10mT7hmrwXqfyJUZ198fTlyvTApVP+yrTp1JD/n/cAQLUGNfKtHHAjXVUyMwZXDZOJZcxBV2ZtkxiVKeX9fNZSCRPP2fiRHBhmekXug0zqCKhgvG4igZrYO5IlXNwlRoisim/OfuLH//DZ//o3fiUy5DBweU9ZxEpxTAY0MXUaihpmZC6scaRkN7KsixgAMKu0lzg84ckwYjJkSaDhQY0XlANzJGQwbZYXye/fWN+x7Bde+JpF9RQXvDRWrIbDsZ7jQSI3IECjScNl4mAB92PEUzPwPGzmrYDV84sYo8RDDdvA5+jzNfzsw5yM1qPjfjk0jTEE+ObglkFK+0w8w2ELmNP73pgxDdLEfmK0YgByTwwxgNnjpO3H9cv9MIoxFjYWdfuI8aTv7kYyzPvIQkx5C+6/WX9houkPATbGXq7/6aepw5v5cHBwYGgCqAZg3cT4N9lJ5XQbz0OiGeaRUuLEjBE3Z9KW/J7v+T1xXLwwVAR3ZNCE3cUwIhYaZ0j+azkMWJ5jYq1tJ2C1YxpgTYKPmev0+9swG/St8VcmE+l8pI1HNq3zool0CvwKRCcW0jlW6R8di0HNa9nTZWxpD+/ZJGb0UWvHUv6BLKutSTl8pkozjXvA3mTcZhCXTTIbKu0amV3BIwNLfGS/L9uqZ0KgyrVd12M0A1Qvs26C/5HBaWRO0ilBriCjWTNZbLJ4gAiZ0WWMcfBUkWD2WfoBaT0OMwxgwWeZetmLPEDlmsQYvnJd+3wTa9csvRMrC7Ar3XXI9nnIpstdBUIFQz47Rr8xst0HVj5q8qUBbyzF4/dlr10Pl37PWCqBdG8ABAFG2XGQXR/l077B9YmctFlUG15ZZ4BMl7HTjZ+tND71JQF+yl6dZYZm0N8kAbpxHRktcnD6sc4V45szpxUmAPZhYHne/GyZlAEp257dZ0jiw7gR37cADnB9UGykz1kDlz+3jkvWcNm9OmFoM3uDcfADkoTm9F2uyX67rCrrxrWEQwFfRdg1y8bMuiGOHgx/PuXIWgfzGCMLANrzxcRxAdetYRlnmiA77KRMHo69ZhpuIqgqOgR5GXOk/ysbhjmsYyRzFRluwCVlcDzbMrb0z1uSU0XXijqB16pgOE/u3bs/TrWcfxmLc8aA3Tn7b5UrHUtAEH//8OFHljkxMVXKpbhHALpoh87QzmnAFR9m3prMkJmTvr8RhyRbznXPckrHkaE+DKssZlQbZuGvZLUs8lG6DxOLHLvZ8JvNl7YRzvF5ZLX0o1mOUZz4efYumF4cTO9T2uyRYI81wBoOnj17be6JZPoNUL1F26nXmnOD/UUFFIqSCeNg73nKvhvHy517qSkL2OPcQ5qeeYDE+F4SKX344W9znNnLN2yH54Ax3YzFKKqYS8wRnyXtoV9xzBmLaowxYPapbO+tzFGSPFEe6HZk7zwbYJv16PwNWOa5cH7rKNdp33hc5e48LO+m0cwXzh3kxpO7AFCqaiVzrYnFurf88i/8pRMuOOwkp2+uQg+cJuRVGIVTG77QAwtU2VSRh3Lw84/DurUR67llM65Esp7ysrBlpTAq+LyZWzFy8nuNL6VDeDsLACzans3aJCh6HbOZxxjCm6wRA7uZDf/iNgfBy7Pf+yM/dPb3f/XvpwYaRnqZiwVrHrw5LLZOqR5TjeTGVVYaSdtzvRy+3ANjW0DG9zlYZYOn0PzKZWk31zkadfmMRieJgRqjW4N4sy9O8hZjlLYUwbGECQf2kfHlgCrIXGkesbmwgQLVAEaeHXmScWxkzR2vuYXrc2+e/7fGqGp4Dvhg7AAtPI/8BfUVLemCkVpD1cRHPhMSphpYsKJ4xZ89jfcaEHyQ+hFXWwldD+Ippk7fGWcU50QOYbzLBW/N9sjzLaOKocHnKQtBwiDGCqOCWKd7Abn8DQCiQQXbMayqc0tADtvTjNIY6i0D076okhJpakseMV/XGGUykKyEZwTYArwPrLPStgJNPO+0pQ6OcQiYAItxisNDhwAJj2oQrvdesKbh375hLiX7ybCWR0DOOKy0V8YqRhfzCQaiMXI1HJHPtQB9y51QQ7aRwsjuyhijcqAtqhbGIaGjCQaQuE7f3T5BZq7RxN/oI1hFxj/9tzUcYcBlGkuFDoAo2GD9y0g6RyYbMdcH2A25uPeD6a6kmXt3bwBodI8YtpSx4fl1MgHgiRtlvVWxUABOhuSyhcr6KWnBNQCuOAAyt1mbzc6cK9gX3YdYMwI3+kWsSukYJHtkzB2xtk65soc7dmV45zooXi211fUsyDw4miaJmPTosFmEAhQJzr4wiZhGug6rpYzW/p3PO18AoWVheBbG5sA6CuKatZtxbC3McXY4SLCyPrLX5HI3E2PJurZ+qeCX5DKNJxf0zfPSFuWKEzPtHJ52oax4mXXCHm7iIIDF1LA00ynyT9fRlLAhZpIxn/m/LdqMz7sfGAYB2z2OH64FmwYTSddg/FfOPA6UZeBHruxYZLA3269gfeY47TcMADk/4z9AfB1Id++GyeKzeRZAlmVlBPSoWwhxaf/yjznyIPUvv/Odj4119HwghwAJsj6PQiSJmOpYAACjRKH2KiVwUL+wlru/0OfNItwQkF0L7kfKrrvPAHZY4z6MAAqnDfLdOrqSyUmApvIChVPkqe6zSIFnXmdzn709jlgyGCN51Wl8brytsdn5GUmuTjMWLuvdPaPMN2eFbCygK59pMjJiMjO+OYuuqaQhVhd1TEMFyKruuvZ54xiJ0+l1+qZObeI2E2qSe73I3s9Z8zbj6xzPdak5bsIv1iV9IGveRIcvUAclodLtKJo4t5/mzHgaZvnGTeqrpqb2+d2zL3/5e20jzgTm3jr0VGnlOcgGzJ5NzCnt4Vk415T6u06xAxISgvMP58LE2D6JxJkyO6gUiAO+f/+hZzXnok7MrA/+CTIzaP4eJ2jaBZg1hhinAbZIbqrjMYD5YC/pYKfNdVYyL/6nn/+ZEy7YjeP09Ur0wGlCXolhODXicg/82E/8B+/xNLLZ1zNY1ulJmDXlYMi5skkjRcSYuFxLdUHUWk0FuWX2CmTLhG1mRjduZbeVu+Etf/z4kQcO138W76ZATvrn3dkP/MDvPvt7f+9/jzeZJAb1XGKUrFxy5a8wN3rxc8hr5KcdZgOOl5ufubavHBDcS+CR18YGYuRwmMmW5V6HTJbKWMd4zxtI93858RJSLWw0IPKyBT0Ya8hjEynnHCBi8pN8L3Mlm1ppG8YLwJeYz1sp0YLBfUOmNB5Z6hKm3RhcOA/KhtXwvCz91SjCCTCATrkeMVXpaWTMF0mmcR4jRHCHMYdREGOB1wJK7EMZ6/wOKbAyKVP3MyYwcD2kHQeye8YwrswaA7lgBAOkSavKfivLjbHCQU9WYYzU2Al+7ilysMw7jBrm2/W8mb5QUkU/AfDyXsYHFpdxxOBlsPY5jOUaqeACD7zprwI82XBhmgEC9o99VIYKj/691LTD8Hyh172ZpBk7vuoQifHV5C0YbjVyZO79HaVsKDNSR06V3BgnZVpX6rkZaFepQH8DVInvZI60nNEwzwMKdYRkDrAONWjSJxj1ZuLGUcD9ukQk7AQG/AzzyPpDcg0ApO8w8UcCvA6Tc+b0gNMCoaMjYoF8gWoY7DDcihw1KumD/DQxk95znl8D0IA0AF9ZStZaM5hi2DUraDrU9bWMtHOPNTtMBf3DGrcsB+323nVqKTvdtaTTgH5vbKBMJOM6gLu4sGvEeXFoK/LYAul99t2vdDQZO896riSS68LGANplS9jPcJpxf5YEYGuvzZUHkCpLACJNsh+T8AzLrTMH4OZzdS7jOBAQ512rsgAo6qDLvWgD8YdFGfR7QzDqmjjKlA8OxG4x3Sthi9m/0vc4QKwJzbikAcuOyRrtAAAgAElEQVQOMX/pD5kwH3uVL807sGw1clv2KebzMprEiK+jUuY0z7TJeVhvvNjncAaVXW8OhAX3lUxGSRFHj6CDduCwyNe7iUOE3rqWBu4617mDyoDY82GNuQcloDYs422coyg9NkkZ4J0wBxhR9hDmG5LQ29kTcajw7I4J+1Y2nfsPvuTcQy7MXnI9Cp8PZKqroCFZ0/UAw9d579sswoTXe75wf8Hv7PuVcfe8I1aVWWWCOVheE/kUACmtZv7qSGmN2v4tn+F8SL+/fPm0Dg9YTfaZ7KVoRii1ZB3bxL2+BCzlPISttMbuMM6sd88fpMXI+NN/5IMgnndLsNwJ+/s8IJu2Mc4k2cKRyJwEWLNXMpw6JlQXNZsz5xQOjoKvnpcN7zjuoSS12zXHebQl0V6mb3F0Ev/KOKTxZue+m2y7gHjOkMePklAJNjj74Y0kW/rq9/5zPh9jx5hx3+fJfWBCvrC1ewZrKyhJj4w60l3KqQnM88+EeXkwM0HzPhJjabfUGcu5iV1BYskyz6z7SJ6TFKoZnes4lp0PuL1zp+D7Doz2yIvXPiKx1DqK7mSMzNw9Z9j/8vX/9oQLZqc9fbkaPXCakFdjHE6tuNQDP/wHf/I9xkXBXGNv1shwo90kOQMG+J218UY2ViNw4gKVRBGPQVZfahuWPdJbraFW4HZkY2EtauhhlGpcC8JyUOVQ+p2/83ecfeMb30jB93hlc3gAgg8GhUZjDTEOS2MYYSHGG1+TrnLkSpBrSJSNbIzjIX5o2Ejugbyo2TOxqWvk8zLGdWSer5J58E1+z0FfpqPA8TKA9vckX/GAK5NqHU68rQLUGBExGmTM9KC3DifJKmjfg0kEpQFn3NWRrbXW6BgyeMWhZmRK0waMIY0k24Ocu/FJd+7ezzVafFxJ8YBV+hOmG9bbRB8ZTbIz3szn8TpjEAPMJK1GokXfyAySvVEgjbFQtvbIPuFxJuaUTJnIPMOaArSYP0qH32lc4FXn8H5lnb2My9QxheE1eUlujOEFS8EzI/lcad2O//58YHoCrgBrGHMAvmYuxmHSZEgYiBtrtNJj+hiwzKzieo1tyj1j5DBOyO34vBJ3pJkm7aqx4j8YvHl+WRjndI3fsop1ZuwakOFeYxaQAIM481KDb67FOCHj4/P0UWvypZ+dV2VyN9HHOcCbeQngZuxZjxrJgOMCOwxQ4lY3FpbnLbgqIByc5+oBSDcWUrtWA7cJgfJe1sYAWMFr8VNrpDJf6CPBZRlW5zysCfG93mgMQjou711Djn62XEQMyJWc04AyISWfygLactUDrFCdPzgIAOaMByzaSESXnR1OtZ9nzTsmx9JPrP+D88053ns5ltyDmqgznu2rkfROnJogiWuyf/Ccsza7w9ltXXtgjQGurFNBJEYzjgq/ryTWMhYjWS+r2nW4+0zBb9cz7YRRO/xNxqzxuC2TU+bQ59m5lc/2bzXSTS53mHe9Nz2+/XZHYFCgtvMbh5blX/ILQS/7OOPHHJu+u5yE6bIEmP5izwGoAHpk4jNH3iBDx+Fi0irUJV1zOzc5Uzx/ctODs+2Q/bZzCZYMRo5/zH9roU4pGJ7hThx/boNx5bScFucV8nmcA2cCVdb452+enz397NMWhIFRTF9ZcxSHIM48Smfl/eeoYADsjgkOtgVyLZvD/DTOlvkz64E4Teaf8mz7lPc0nGRLC7nvML75K+EHnEcLlq35Ohl+ldSbibZ7v2wptUCXzZ65zTgb1+tz9vy6nXJBfG3G8iabYsZznnTvaEw1oG4HAVZ39zsah9qK8RQM4zCddnyWvsNhtQnAAK9kOHafJa+AMuyejTz/G8rC5My6E6DqGk5/fPLJdzq3Ob8To/rwS9+T/qlaax3iVW69CiN+/1AaaAG1ZXXSj8/DmFL+jAHDydL1+HnG97MA9jgGYHNnz+i5SfhFGVDmBWPPcwv+PdO693Ie3w5QFbSiIsvPXFtZNONmXgbql98LU0xSw9oKAOm/+Vd//oQLZn88fbkaPXCakFdjHE6tuNQDAFU2bQ4TDngSGpURawwkhc8b5zHyuhxkGBsrXTGpxhjNHlADVCvN7IELG9DDuMYL/8owFXzyNw5HDhGNBVnQ87Ovfe1rZ//oH/3DMK0kxBEpHT6/xs/GAFayS4KKHqAt0VJp8MoarUupR38YhjF2MC4OhrLIj4N54+PqTT2W78DbHDZtgGoTcGgqj6F/9J72mOrrAFIwSPP5BatmL06bBdM54O6QCCmH9v17ib8JODPBFIckZsB4cGtrTibl9PMaGBi7eIE9vHM9+gwjRFBMZsthipTKAfrH8sMoBnw/t1ZuriezCTPeYvPnJqUi8RExr7CpLZcAs2IsMDLhfM/X9hOGM97qxjh+4GFOMhIkdIDReLHDZpQZbEKPZwGtMfk0JjGImok4fSFDV3mhDo+Re/MMlZnV4cDX1oVsn5MxExeKLClG+zDDjRMS2zsmZLiELYDRYO6tUcj3ypGRiaeflBWLqWp0AgQXIDsH004ZS54JkDGAaeM6+fA6aXb+G/fsmsCwpC7hlAXK9ffZYHhI7kFsKoaaYwaQ0TlUNnRj1zCcBZisyWE9kO0JYnDQTDwkMuCtRXlkEweQDfjVCM3VjIMFQHDl3HvBMQ4EDMnNGmpka/rW9oFqGf/0EQmAeC2DSjBmYXElq9YsHGm9riXAPRmCKf+hc2yYvrxHNhDAbD9QmzEj3G2pa4O+t5ZloRWOlEN7jwj8MEd2P/JzA/b2Wv3avUo20XGaecjvkO7a2/0/iFXfuxJieoefMcIdq4JYMxiPI6xIeBwc1J+c8i9kpwa5quzgvsw5nRrdX2EjubelPQAUqi9aIkaWy9AC9pjGf3ZcGj8vW8T+MA60odZtuyzmlBSp1L5ZhbvvwHYiCWZ/7dpxp/QZCsU3Wy1ybZ5tQzW6V7T8imzb7mkY88SwBgwIOJVRV4LN8xqDa2b2Ol0E7XZZB902DCPNGt7EcT573kc/wKJWAVEZ6zrWLN0S2S7Puw4KGDMBSfro7t2HZgl//zZJhJJk7loz/vjs9DdMJIwls4C9VSdWxrglUDJus/57ZtFFlbHrQMqa0HFJP2acn0TRtPMOB906G/iKpJg+w0+BggPARR/IvdMOanpmjC0/lt8BrDwLddqUQW9poI6H8az5HGPgegZcokji/YIx1A2UPKoyicRRzEudQpNYTtZXtdHkl3B/TMgEDgBZz57ptJ+MwcyLZc0rm63DyXJB+UeCJ/cj1jYANM9wN7VS+Tw1Sr/1zd9wLvJ8SH/JzKz02vuEKQ8AXKUT92IdYFcQLkFnkYzJ/TzsLWqbdxlzwKvx0OyJYdlb1o61yDOh/CK3Re4V9pezHfUUDldicE3+NefHOthx1OLMdq0xboL6KkvWuXXOGZy73IqMmd/RR3/jl37uhAu6hZ9eV6QHThPyigzEqRnHHvjRH/8pgeoCvyeRthifk7dsYqHNbLuG6h4KPSuPmXwLVOsRrny2hizSpAW7Cwgrc6rctsmF8OqXvcTQ5oAig+A3v/ktPdZcuwd4vbYHb25NFu9JCRHrv+VQkn2bOnoykmMsYcDU+BwJ03i0lSXh1dUwanKNGrIkcSmw3ngYWUFqgU7srcyan6ns2cOKhxsm+TLbCgC8bDyT3OJgMOcZKPwOi/cwQJUU+saECYZh+erZ5l9jgAGbhCVNpkgks3qnwwjEIy07nBP1XO9wDkkZURLSUCewhv0mzsFgQ15rRkyBAgYuxh4GVkF4ExzVuMMgeBvmsvKvxrTSmGWveaZ+D3sHuzmldjQSyhLL5gawOuZp20XoP0AxMjAMAYzTV3r3BxDkK/LuBaPcF8Dq58eB4nsFKo1bfSn4jkFyiPctkNn4pgWsO7cBR+AsWD3AMhJsjWsTpZTZ8x7ENWGwyUBMvde5N0aoktY4JC4rCJbp4fPWv/TmdTjwN+bYa1gTgUS97mRsxrv/yvjfxtIpccTLD1hj3g7wJBmI18YABvSZYbLxy43rbQIhxgmG+Qg8CzQWtPoDP+c6/KXpj9rHfQ/LhAQq/LZ/Q3JeQNc22YlhDvaaB0CcMRao5XMY9iRe89oa9O0LjMgICg9qBpYl19TQzr/NgL3reBm/bZ/Aceb+rsd9psvPeZn1W2fWjkUdSytbDctn383YkwXbddg2d12WbOp1atjLzrFuHCN/NUCLvuq1e03AKPGDG0MHs8Qexl5WYCv7nn8tKVSWjT3TDKPMCZh+9sXsuzCfL559xkZ6AD2O1MzdQx/4OKyTykKZj6oJbNvEsA84LNsZcIccmXkpY+aVDvuk9TFHTbAAf4GyoR2RW+7eeFg36S8M+GXc6HOZYPuEOVTWe2sGs26aCbhgSCdXruv+LPDikXpGoCJQtSJb18RhrEvGiPa8fjXZsvO7TeDGvAWkUHf0bfamNy8fmXhH2f88N+NpWSDPvin7gzRbSW33wsMZmXvDCirnJeyAzM2UEsIpHIBUqfHkImD8mecDAN/GeWF8aPI18Cw6ceyPgs13xCofzqWw0rNHrDOCrgDMffC+oQPue9Qipp9m7yKs4HJCIvauQ0gMknOcX8jh089bqkZJf9q063U/v87DHQvAMIBta5jv2Y+MmakHs/o04SCc95U7kzo3+SQCRJEhG1+dPn36mNhREgHeSDKlh55lnZ/NzEtMdUMMWpLO/AwoYtj7Y1PwN//urGomdH72HJrYW+u3K2snizAKmq5jfuZ5XyY/hc6GnM3YMvTlnTjTVbPkqoQZdT7sftA+BvSuqmvXDUB17/VLP3cqT3N5bz59/93vgRNQ/e6PwakFv6UHft8f+ZPvnyZ+wwMth9/THPrEZVikW1nnF2PY+FljhsNXo6wgsplUmw0R9s0aaSSGmQ1/YwrXsONzHLhKuIgGRDImq0pym+fGF5HBFVD16WfJ1pe2bbbSTYpzZIPGCJ8EFhxqMmMYdjloZRBziBjj6MHRBBcvw5Kt4bSHKIcTcarW2iS+BQ9wDDLLyMRYoV/0GAeoPo2HlvdzGAG0ONSWOaoXlfIYZTRkq8l4CCuxcXNar9gcy7Y0Gy3Xv59DEMOqCYLqkV+gTj+QfZiMp+ut9ZCsmWabYFZhVfGwG+OWAz3Hadk4DDM8usbqcuBXJvw6ZV+UhwYg36LvwnDDhAIa6b8aEzXIzC6c3zfet6DHeFV4o6lzWjk5TGxjvWQ8dUqsZLVZQQE0L2IwXIcZwMFAnBrMePqlMc/yevk+xeANr1pW6NrZ43jsYUNB0tuvtKlZPeNFjze9+lMSozShkuw9TD4yWu7J2PKfMskARovCA1TThnzu8xiM9urcQznzGHvLlFs6wgyvbSvXdWxgqsao9SKwjDoTMKqPKgUcLLcTX/UifXgAkJwYfN5yQYVjGI6b2XqZMeafUVXGZAOiCuyasGvK+gCaRjkgkyAAupS5G7DtXJwpxBeYmDHObfqsLz+LQY2jBNOP9wzoZuyXtbaq7PSTUl32EpR3smYAHcBumSVempEy1TEqk7wGVCe4wsHiuNHGxo+uEwksswoJ44oF0pvYaxnrPXqPX/czl552QOasIEHdZeauP3dMcb5MwpvBpcuYHvp012uFII4dnYvsr/PXX9iPBXvsF2VvF3CzPx5YHtcVSbAKhg+AGucgeyhgMwY7/Q9D9ulvfivrqfNbJx/rbhwgu29y634P8Gz284MCgPFkfsAiw8aqjGkeA9jJLT+jkT7rgmyu7vMzPpcZ1c3ouw4H2dUZ+I3NXOebU8+5Mp4SHQGrpiG8o7J518SMt3vKOF/Mdj6OE9eITpDW7NzwEu7Z2MHuzSagMkERbC7OocbDv3n+saoSdujKrzt+KAV0nLDOsp+8TGDl3STfIYSCuap8HeA6QJUUuC2zE4VGfr2OBRUpMJWOQUEjCedg7T5/l72f8IWAwlskDmLSkGyJJ2I8pqwWc4jzCsl0z3HW2lF9hKvpLHXImUsk/eEF2Fpnwzqw6Cv2X9hBVQb0HfMizPzup61L2jrl6/zS6ZirL2BdhxKfP0jRd/x4hLTvds4lkkPBqBIqwRljiSJOkMSh3okNwr5GH5KB/f9h791+L82zs75dXV3Hru6q7jkPxh7b+ASDjxgQsU0EUi6CghIZEhErUi6SPwpCgNjGcSwgxEIxyAiIxEWIlKAocSAcFB9npmemu7qr63zoyvP5PGvt/esx91MXe/fU/E57v+/3/R7Xs55nrUXyL5zISIBvhuVk/uCsIKSlCeg6lzn7y6gmJjqJmJq5neRWAE08bJ2vj3J2y05njJEEN0a7eyVsLYkTmyOgZ7oih8pK5nphe1OhAPkyDhoc9LwWqPLcnL30OeuYdXM/JIDJqXB8wrynjf/01/7OGRdc3ITP33/be+A8Ib/tQ3BuwLf2wE/9h//Vy7t37wriAG4cdhTSxitJ7KLyzTHKmowmHsWRfq4RZG0+ZYc15l/GUtbwwSDNf8TWYQxsxlpACAfqdcCT3m6S64RFySaukTJyTmQ377333sSHlHl4FqPBTI7jdV5D4+IheQIPAwQ1CWu8r9e1LG6zL9J2Pi+DkYMRQGVZlzxL2VuyRjbZziZ+au04GItmRgWoNltggU9BRFlgZXUai42sAyTWwGm/afyOvIrnx/C8kjfeiFEhAwD4AIgIUMmsSIbEGmkaG9zZsal0i3bTd9S4U3rtQQpQBVxQjibXTbuJK+Ik5RAuQGi5EEoPUM8VBuBKGoJBcW1K1WAUkHyLOdJDubVGG69ZOeKO9TLAlzMflA/nZhzQj+IYWTDBGNDvjzL+abB9bd/AEOXwJ5709QBmZFx8D+mOIQw43QQeH3zwodcztm3aQ9tN/JXrk/GZe2pQwzoCSGGBATb5O4ZGkz+R1GadAjAgjSmT4Y1hxrjxOw2XsDEAB4zFBcmuE8bCa8XIkuFoJlb6ZuViBSMwniPLHDBxK/FVSpWH5a+zpdlzN2mQjN0Adddfrq8w3MRDTPQAZOSbeVkqxLU4yTuIMZ15v4zXgp51BqzDRmDAsyyLOE4provzRcABmzNjukw68ktABEx/GbzNjtskVQKGrC3l3Pk7UnKYoHUYKQ03jrZj0dIxnesntq2AqmEFNXz3OZDfrSS7n2k7ykCfkijt2rkI2Pf9+5kt3yEIcu+oYqIvmMgFUvgfsJRXGj6Jo5DlOl9ax7HXRa4KgwkrVDa+66RAWFZa5UiuZT1lnBORG5Ill36nz4a1GbQrMGWPJcSCmsOsCzLGkq0WRQBtdn9HSWGN2IIYWyQItWHsDn0y5vEA9WVhdaUBgtMW5jcg1/jgPJtOy5nDfIw5sGD7BFYL8pdd+sEf/MHDP/8//rnPt+CeWM7GzJYF428ymX2T+x5tACRuiQ/3cM8nMMSwz/RRzhecJxsKAviivx9nn2H/o1wVAEggknVBEjv6h738cgD5a/nnunl0N33bZGyApR0rHJc4gtinzER9/Zbx9JyX7LGyvTpZUK0EtMweQyZcYmxJRrdl3Qrscr7EqWZ9asYfMJPkSez9l9j/eXaeCWcdzgP3BPYQHJm07cSMrmP042dllp/BMOMgtf9PWZrZq9kP6yzu61rGgIRMzQlRcMtAOG9xJquWytk0MZnMpQdpd+d59x36fp22yyIWWF4+vPPOO4e7773ffct4+qqGOCMYxEvUf80/sheTeI8+vHfvvuCxsbTEsOJk6FgDBqlWgDIHxyPnHmPEOf0i4/Y4mX9pDyCRmeR+zHpLn+KgN/MvpWoMH6ni5Pr1myZw3GuZ6T598Og+CZguxZF/SxafTMrqDjhjyN4Maz8KMc9l1Dju/83wi3MAQIvCBQB+K239tb/9i2dccJx9529ehR44T8hXYRTObfhED/z0n/uvX5JERgOFzThJkN5+O9JfDJmxwzDoiaVEisMLsLgZJMscTZmYvL/ZMGE0MNwKZLa4+BpIXMODLWADkMBrEwbVq0tdz48Pn/7Mpw8f3P0wyZSIJ2nxbAytt956i3O8zK4Abcs4rDS2ho3/cpR4EI+3+Aju8idZVUCYcaz1qPYVQDiFuZvspMCysbNk/KskE9tUw5oDXI9rPe5lHZpUo4ZtmZJlZPYwh9k05b3y0nqUl16CHQW3K5sCgGogbKINmCwfaRi7jX+cTKBpqwYPTBQedgwhjayA4gFmeJ0xfo0VzXVgFygzULkr16uElGcPvLN2IF57+mxLVNS7TGZKqJlm3QRkrNSrIH+kpxi2xJ4G1BIrRH9sBmmMDdr48KP7Zrek7XyucbLEStWQk7EdpgfDfuXY92NAMMc+CPNO+5TQmkW09VgBqg9jqGD0kMly2X896ozOOCI0KnCA8Ew+O/XwiA2L0UyBej3zSDQxqjqmlSR2rjEeG+8smNWL32Q2GCeNCyzYUCGApNP7wFzAilxtHB/jnPctiFLmZ64RkrQU+HF/GMhmImZd0K7KtXko53khbEEJYM/71pmxtV6XxSubWVaPF3GpBcG9nmlVuFeuY5kH2KGJ/8aQt03O4zKlxmzCENrDvTbMRgFt1iyxv1x/nDkywD7zAtXKWu3vbdOA9PZ1jecbxEaPo8SmjlNt95omELq4tsvWrfNopaD97A7l9JM/lykRfI9gwbYOMNq13fvN9pEvZVgzPgugkNRP3+kk8HkLatxPXst6RV4LAnRcJ6FSrmIMOn2BEwyATxw/c2b2FRktQDLhFvms5amQn0eloFGeK7J/0/+nWNzKawveZ8xnTvOBdfE5rJr4gGvYOJ692V751CZiWmcfzjJi4XnVWG8prwK8znM6Grbq/r3uA8tCMc5VAvT5ULQcBwVJrixmYxV1CoxqAsDW68+eqFNhFQU7lgXkli7Lx2FciUE1sZB1sptwiSRIlPq5CvDkgk8/ivw3yfwA5wJlnIWtR9o63gx2/m/KyCwrzGfpe57dMliUNck1KGXDPGLNCOJ1nDURlRnX2X/ctwC7uW/6mt4UfOaelKvhaIVd5BwWyLI/uAXR943lB4hzXccMwH5kr0/lUuhfphuf273UmHZDSpp0SSeSqiIXkfGeKgoysXHAoe5Qou1cKFBbRzG/5TnXcbsqAPqNuOFr1I5N334UaS9Q8CpZfiltFifBjdRRJX/Ak6ihVA/F0VqmmxAWgH8cCWkfZ8dTZLnpD8IjUIN1bWfccx/CZ3aPfTI1cSkFR2I/5eY804N7qpNqRzCX4rTIuQhQ/exnP2v9b5whrMzW5kWqjjO7Ki+cEcRZIysWqM4+5oTLzXGGNH4b6TuqCBRGj5OHAqB6lv6eds3zd69CD1w4xl6F5pzbcO6Bw+FP/gf/pTGqyiY9SKm5dl1G1RqKkwyFvlpgwYa8h1vllo1x0pDKhg+4Aagi+/Ww80Cs8YBRdswCKZt6kiZiSHGYIQvCeHjnnbcP77779Wzwp5IqmFAYORikC1RbmHxw6QyqCVowjPDAkrU17QT4lDEqMO4zVB7czHyVeG5CCssfUPOSg5HYFYBMDlj6ASmWn4lRoac6B6me9EnZzzUB9vVWV0K3xviyrLKJSqjq5dbwmhqSUIc34uXncASoAngwKsrAFKgqBcS4GwBC3ywjRh+blZS/wdAijyKvrm1N5ltjlda4Sf3EOCgeJmmVxnTGgXT7GBGwulz3yhgju2aWBdl4wZWTkqrfrKXDnjSxUOvZ6tSI95rralwTR5jr8j3lCB4EqOK84GfipAGQgMxmVkxZhwvldIhLklHLmD5ILNKHH36kx/qt27eNiaYcAaDXeZfrUHCedmBoCX6N+cJRMDHV4qyMrwCSadk6sRg7GG2shcozYQJqbGrIDgDBUFpwWSOzCaFM6kLoFU4MX5NNc5iulXpqDA4z5Tyhz2xDx7uOnKwlQM146yvZK6TwmXILE8nA4aByuDDnZAXVruW9k7m1a3KMTBwuMpunYwoZoPMBxohCN5MB3N/BzI5xLBSVhWsCl0qCazR3nrQ/AQIYorAjll5xHGD3W3KozGPan33DWofG1ZVV5jodM8IERpaoY4H5QymMTeTVvekkny1AWiN519qCVf8GyEwT6/QqM1SAVQAks+Y1O4I838pOy0wXIF18LZAkGtf1zjwR6J9iW10jZLfmfulf78W8YHUzxwCsc3+ZZwA5SV2KjnQebE3YrvXK4lFHmHRpYjh33nHNLbEE834C8wWzzB2Bvdftwy7ocN6MTHb7dj/POLaWJTGjjZu3n2Zfq6Ngr0dCnIZm4CQr+Jx+H4C69VI37h22sLVUG5+p3LxozTXJHrJrgjOHvbdrsImI1jFFj27WYtYGTeq8qBPA8wnMmcyyN67fqSMhEnTKawHMNraTZ7vKuSBQZeY0AROhFssgu2bSBpLD8bxIeHHSPTJ7efMSmCguGwRzwoza+d21YwbiMrGMk5oZlTEtw2acKgkKn7GPtnzYk5xFdZDC/ue+47zVzQDTPucQ2AkH6TqvWP5VEzVUgk7BGYYNQD3Wsr3du9gb2LuJpaZdjPkxgV3aZSznlPjqGY1Ti32+NXTpX2Mz006AJpJqapE+SW6Ex48TZ5w2XEnfZxeyjiqOUc5saqBSDsieyAMwrmRtVmkQkPp2WNrHjyJJzt8IGWI+8NknKXcHa7yOPPrJ7ym1k2eEFUW2/YR6q4wTINg1j6T4luXAvvD5L4TR/chcCTfyd84YnoHQEUJCmrehZx594hjgpETaO2FC2FA45Dm/OHtvv5kyQrkn8+fXf/Vvn3HBJ7fO80/f5h44T8hv8wCcb//7e+DH/vRfEqh6oMcAMB073tQc9hoII+Na+aDJazg88fDm4OHQYBPGiC0IBfQBEKhfyUZO6v/Ka/dwbFH6HHTKkCYJyBiXJghJM7ku8lISg/zmb33FhstwcfgHwK1UcxnVGm+NEfFZNB7x/FZO9jwHGkZDY2hbOkX2Nm0o29n3c1AJLPHQ5/ckVcC+NyZzPKHKyiaNfTPc1sApAC3wbba/SSwjA5VwuuAAACAASURBVNB2rSFszNYkqaixW4MHQ6uxTBjmTWSDNx5wQYyN2U4xQoZNwUuPlSyDxmcGEDF2TZBSI+NqgN2LxMdhGPDioMfCNp4rwA4m/V7AHg4GyktwXWbE1dK6AlXT7yPbzPPiYQbUHcvnYMzroKBOZYuxE9cE4MBRwSFtoqQAReVj9G3mCX3GvzcSa4TN9zDsKKxN45CpeYckL1kbNSQpF9G5VK93szXSZ4zbR4DRjBuecAwRsiabQRiJL1k/NZRgIVYCO1lTZTsyn4FZAJVJ9rFJTWg7pSR4MUprqDv2uBIEex1DAEwdMtwDaWSTbfBpnC8wYjxXwU3fu/LPPlfZU+5x+jnMNzLzvL8MB/Fayyp27pKYRZDJnBcZ9Npl9Gpk007XhGCpcao+k+UUlv2X//T3JH6hFusCN/cAnmZA/VOeMT+vIavbycy0YSfC3j8lkQrgfmTt9AV2NM4s0AGqhZX1btkNDT9ZJSTsTD2+dm1fBJcLkugHwxQoJcSaHWBtNk4dHBlTwZ9emSPw2jW3Y7l7wO5p/bnGtf1nCwqYnQQX+9/mIQG8GBc4+8/xfVVbCAhlntIHGrktgeEe6vy/71iy/pCm8gIYY3hjWCMzZbwE8DvWcIzsQcOCC1oZqyMwrdx3n0VwN59tKZMxTY77Vdu+fbxzo06H5jtuxHRfgscj3Syc7FiBALnvZDPeGtDH6xKvy7qTrayzDsBGZlUz1U4ysDL9C567Dln3AhJBaR0Tm9X42JYBkU7ivFrerHHx13CmuG/0OjCbHducEckse+0qoQ1x1DyNY0vWsiCXxEKypSZP4tmIh8TZQj3NgJT8DTUHbWjsYs46VSpdJ5yfOmYGXLNPr5NvE/29JNzGdo1nhK5mLQ9g1OeU72mPSaAETVXkNLFW67y2H6pqWtbTmXo8LyZW/rgPFNQjX+a8EMHP2cSo4xRtvH/iaiM53jXD/rCMrHPF5dE5xbPTDqW4nHnjwHRvYl/MssCJCADGUf3Opz93uB/QeR0gyvMyfzK3H8apQS1wS04RmhK2lS0NUE3cKg4yEpDBXPKPuUeuBTLMEw7wwQd3Pf/rvMbRQZb7KHFwTnMOc1amvc+wE9J3TB2cKIBXxhegarxsxpb5c/vO7fR9FTa1QZB0z7x3bWGrxCGRfrAWMH2B44N5SFIvMg3nmv/LP/ifz7jguJOcv3kVeuA8IV+FUTi34RM98MM//bOxESvV5cAz1hTvMIcEhymMB+yXxhVJIkhYgiQLx20N/yuR7BQoVkZmDU8AD4asZ+3JQDwatRwwkyHYJEf52RhLrpN/SGu43u3bd8KqRnozTKPxhGbYayzXGpx6kvP+GgfE5ZwMcUFE/tuESJyhleYCQMu22kpZrnaPYDenlWUpNATJSIu3FG9q6wsal+ZBHqNSD3+NAJ6RpBlPZUoK6Pfg5j3GiQ3TQpu3bzVABshgEwBUOayvwbSZPbGSOIAKEjVevA9PdI3QSpQ7hhNfS609PmO8EbGDlP+BySGzYSVVXI/uQEILs4rHnPdsXCxGCv30OvFhyu1iUMpmIM8jg6Ppg3RMmCwijSKxCgBvY8UwspW+ETcKI88E4vPDpikJRY6XdgA6eD+1dDH0HuV72Li33kpsEIkvnCvNKl2wffXw7je/oUGmVzzyOpjqF9QdJQMnklMYLSWS9bAvS0tNQuadTFMMNMaJ/jw6VXJNjZvMOWPVMMTiBRH8zjw5AsH02DMGMc3iPoBExprXxiUtCDSmeMDqGu4rkbs0dfbwzjuX0qeUJEHaZqbLGFIkwlqQyz2O8WGwrRqBK/E9gbxl5w5T+kUDGWmhc7hOHqXsMi5N8FXHR4+ultEpUOUDlKNwfcjqV2Jurc/MfSS9ldVicDPULTXzLGPDfNOQZLBnzaAggHnBoAept5TSKVOxmUiTEfkIWGgHWW1Z18Ou63gyAVnr2K4TxPXbB3DOOR5j9B/XOvfU6YTxu9ma63zgX+Nyu84EVKyPAeylEMdBMM9TJpJOpQKncN4+ujxZSpFw3kgsHKU2HjxEDXAvz/887M0HGs6oSkwENm2lDVWctOwMfVr2v9louRV7brNZ5xkAIwMgHcsuFQHu9jljAvjuv+557ns6cipb3ledfqc4X+fCOGdWMrnXNUmWwziJ+HKfZpLFcdHfuScukJwzwxhM1QLMvLQ146FqYAB4r98x3LIf+OHqfGSvLBDp39rWKkt0DyTGkSRFCT0gx4Lt65hx1q0Mmnl39XpqTl9OSZXEg15JMjmZv4CeZwGtVbaw5yBBZXg5j1r3WEfDAFHua/gF45V72xf5LA6+LdPDvNjY7p4DacU4C+grnIRKvnFeDshiHCmTUmBP3Vd6xXRRHgbUUvVxpwTSMuJ7Lu283/PvJM/u2bLnFLWbDRfhepmPyHSr1iAmN45H52ZB6TqQ9uvuMzwfsadbVYCfNyymjpOcv7kuZdGeRAGDHPhS1seTSH3J+guwcz5nH6G26qXUhVXxZbxvk0ehaLoVNQ7nLX3LC8eV6pSsF9haYko5A2Q0CSNhPad/Ud3oDOL5YoOcgCpnN+u78aW30hYc8Tr0eWr2sdl/eQacFJwh2hLpo1u2mQR/mVd5w63IkauEyDrIz9eJsc1exkD9/b97TqZ02mXO370KPXAGqq/CKJzb8Ike+LGf/osvYWnw/FnwmgMKLzfsI8k8AJl490fS+sDU7PWu4vn2wMNgw37A6ypIA9BiYNQYENxY36+JEDDIlGvhnYeto6adsWutvSqI4JDL4UCNtK9+9euVxOY/QAS/X2AsCD0a/PWoKvsyIYTHige3zMoYSCbs4PCDwcpbnuS9HvcTz8b7OWyRMcE8EsujLFQvdmXAGh5jVHHAPY+Bs1KzJnjCsEbSyIUBAPRNpX1b07Ae/WabFGxiNPE8kHSxpDjQkIKt4QZYWWaE9vJ0fkYgTPf1HpZeoAYu5XmQfeVvH1MqxDjDYZ1hEayZiHHY2FWYb7M6wmTAUMz18BQbW6ZB3qQmjYMiq3GSDcEgYBgO+Pw4kiikw3R8wTOgkr5IMpNInjSyZTTIeAnbWSfD5Rh/OCQAgQ+IKWUuIaeON71JKGDhmtGXzMAk+9KwlpklqylyLmJQkaFWBsnfj4A12TONA545e4xH5akaGuh9dIDkR/pRQyxtMkOy2axpa8GKcdMYxa6NyhfNXg0ABEw7n4b9YsBkMmvoNpkWibJGHiuLTtzfxFzzXpxDmaNX0w76CQPOea8BhQMCUFkwXkkjTE8dI5V51pkks++82xjIAkRLR2hEF3Rp5NN348Rp4XraVyBQJibXliEtuFECTB8RMxzjXIZO50yTuzQzaZnB9mGBkTLY3B2J94cfflCQijNBhr2KDNrckhuN+6bWJh8vm9Q5KjiNcavs3veOzDTdJOB2TDFOT4mKXEPM4Ql1YN7qHMC5BfwCwJCJW8dV4zMF2ynaWoeQ3Gr+Xsly6MuOSxiwzApVKC9fskayP7o5su6ylsMIIXvGcMbYB5yzHh6klIyGa16scRitO4nDf5DcAeyxOiF0UikId7P1GVhxopILjLjTo+PjTGUOMkZ5Xxl3/jefYzwZOwg+Wf5KiQUs45xw2sLe2hfD8AHK7IfuB1uiZTTzw+YjAcZp00RHStFZ8/ZX2yvTzd95HrupDqJ1Frln5PqAE16sscYQlk1U2aHKo6Ef7EtmwGavzr0ApcTm0l89n/qPuEVnoYC648w8JdPr88yDqxmn1y6H5Y5zL3Ao+8djy7EIEHMh1hvZZq23SdIlwl6Ya7kof2t8Z+SjcbQRPsA9GMPdGwypYX6S7GrWa2shN67W2toAIcHoxMFesB7Zhi2T5b7fvcizaGJ2q3xoArEmcoPtbxzu9hcfBwCz3+DcLTNIf+B0DXDL2eHRNbHI+aTjxjy9jsN2wnQ2Jl8HV57H85dzljZkbNkDBN1xvDC3CZnB8UAH8Ei3UquU3z8MaERtgyPHtcac4MQC2EUOXElukyexJwoWUWSwt+Xn7ockHgsDmvbx3I8j/SVWt/LjJr4yJ8Y4KgGqhqnkvFqHBs5W2o7CiAZey70p7/Zm1iNxrfcffGQSJJJhMWbGZpvBlxJArYeOg7WOnSYvJBEgTvL0uECVhl5NgkDa+Ku/8stnXODqPb9elR44T8hXZSTO7Tj2wI/+1F+IbRhDwPi1SDmpkRlwZmIEUr1zCOPVjiVhZknAyST2aXbDxmFyIAs2M8troAMGa6RYokZ5UTLqpewKXwGBeCB59YBseRfu1bgX/lJpFgkoLGOS18koOWUvXCMar/nKJRfQ7UGvYTTAEkAgUB3mDInitmMlzsa0IlHMA/RwLyjfNvL+Y9IkjLbEmBHTWrDWA74e6sqn6DsZMg1+H01DoqBm2gJY8xmR7RaYbUzZtuuiYVpja2Ncew3AP4Yq96IvNnaJ2EBimwBia/wiczLe6RJSzDJQgu1MByVlMGUOQ+vEDQ61LwQPuRYGJnFXgMk1/IgbBOC0fmBZEcao9UXrSV65nqysUrfNgJv7pV+QyDF/kEEyx7aY+vOU0Gks5/YbhnjlakgkMTToV6Ra1IUtsGiJA41Wk0NNAhnBDgOxhlOl4CvnUq7m+KQ/cFbkGXCAABFaB7FA2elr37U+7I6VDofSiQJWJWf2xTgXBlzu3KQfMI7rgigwVOUQxpB71olTIFSmCaaqDhUB8dS0LXvS8hFdm41b3TgxHgTjDYYBtsQMy3luMwJzXcE409ZowH7PTKCbAHz0qXLCJr4xZnR+ZmrTIWVUB1wNALbtAqKCN7q9pTyyr8jKAgJwesB863k5sW84KUae2Xg6gDnDCQA6MbRcv4wnQF800P4GGE8c4N4fg7dOr4LPrU9q+ZhDs6kqvqdtAaFZVUcnRseomWk//pgEP/QLzHs+FYfLxy9TD/LGm87T6zHGKa0k26zDK+Ux7t/LmoHRSRydSXwwopHgh+3LmFFPmWzTTdbig2rcL3DXmcg46lQp8NyMzsuM7bxaB8RKf1ctsECTZ9nf1TmUvYxEM86BMqzdH0cGPQB3/26Gd7rDPsYxdYrHv8jo7dznczJ7ymjrODMjuqCtjGrVAllfLk8m3kmGLYBzHRS4Htlx+oM5leuT3Ib+67VmDFkLzq2MU57J7Oey/lmfmTdPkiUXTAxQvRqHgk6WOBFeM9nSxIPP/ZD+sqcK0mcdLBQ+9j9OFf6W6wtmCH2wPnNVFjofcCd4HnSuKxkGXNEuzivXTseWt3UNxwmCzFcHY8do1QfH72cN9MxjeHr9ZwOmuk9l/seJ2L2m+41seD7A8yuv7iD3Gkio2SMYF86qae+yszgRAarss+sgY//mw4wB+6VldTK/mh2X884dw+d7SKImzzP2l55H1uyO8uDivMChidOjoSNhyvN3Y8CzBlGb8LSXUaFkf8OhqZOAZ+mtcgZjfzwyXwFA9VHiY2n35rzQWTLlh9rOKkaQkHMtbADWKV9pPv3wiOzCObOVOVuWrQnMeAP13c3kDzjlbEZmjIM+8+tXf+WcTKmjcn69Kj1wBqqvykic23HsgT/8x//8SzbjRzEQiQF5nMPkejyCnFBk4eOloWKMZZMhvJ4YUTZ+vdBkv1MSTKr/ShU1mvK5ZynhgXQGpk5mEENOb/eUy5h4yZWT7kG98iOYFYFubo/hxD25frPCblxSDVoPoDHOa7T1XgDmNVw3yQZGO4YA1+Kf5vhcexP0fJgMssbLhdXEEMaI3BT7G1PI83ptju3c52kYr+2vZV566DXJkiBaw6Tebh8OzzEHtqwrZWiI4YuhajxtJcv7PDUIaphpgMwz9nCvsQkYQvqkIZvfA1RNFhULjnZSAoJSDYzJM+MAc+DHQKMPaqzmeXiOXFswr0ebOp6wCQUV248AVT5H4qD7SXiBAbXSqpYhabbbLRcCqNJohknI9zuGGgIaYBin9cJjZBI/VI98y9+YfAmPP+UEMjbXMz8xcvk7SZgwvLavHirx69zc8cIoUqIHb8b8zWefJtNxpXywbvRBAcvWy20m5DK/tJdkRszHJuCqJN4YOBiyvOrUmfg+yccyj2WzGh8nY0TyDgzH488kZ6nRyes4h1lPjDUx35lDZU8mOZggr6Uz6FPieTEG6RdA8zJLC0K2vEoTYHUuMa5K6xhLGjBgrgCDddW460+sN9hSGaQ+m4Y0IEZjtmU8kA3S//17mTGBfe6zzDFMyLEP4SIx4HE6wPTnHgXP7cvXMwf3tWy2hjWGIgwraykvDHj7b9aX46GMDyl0GWPmdmXKVVs49yj3we/zu9eN08dRwh7C2o+Rmn4CqGKQXiLGDIcHcWg4DT4GNDYu/RrllAJKr127k3V8M3tpEpWZaXocOrDLME0k6GHvCHDQR5j7oh5B8s6LrLKWfHLVNiMtAH7nhs86wLE+vbL1BZ+dR/tvf7dfV9p7/HvaVgbs5BhY8HFao01S1P14nBf0IbcmRCL9bH3R9P9KQPd+F+Wlu24c0wsx1aSGEmy4N5ZdNC6f9eA+vnOtCoRNqNVMxF2PG4cNIw7Y2/m38ZMmTJKlRGLe59224ax8EcacfRKQRlIfE+JFkn3Jc4i9OuPN/CamNuP+eup9skRwyMCmrZT/4jzd/YdnYs0/TD3pY/+nPTiMFuzs/DM7AHu9E6N7Qc+yFbGzxkhaRkbfAj+uyfrSWTlj2ftU4eE5x8/URKWv8j3rGkS476cvGzLTkkgtUdM1ilMZuS9LXrZXJVTPGPpZRjJtRQ2DSgJgr7MxY4hDqEoUbjdn18zPl6MS4hkBugtidUrl2nWANpa78x2pf+wT1vLE2V/PeCl7zpiQZE/QjV8t7d6EcDRuE5GRG8NYYZymuc7jjMme5c3oS3hK+559i3VJuAdhEpS5WQd357CprjyPsG92Lppdf5hxGGjYV5JqoW6gagH3JvHTr/z8Xz/jgl0w56+vRA+cJ+QrMQznRlzsARhV63sp48WAywFMYg9BWj3ObMxkrV1ZFYeydfYAs5aXKWvGC7lTDwE81XgPA1Rj7ONl3/hF3lfWagCbG/1kNh3jZw3tMrofHyihw2cAEBwQx3i+tGHBAYfoJw6Rza4IOIIhnlhOoe3EJ3nADThQMky6fQDJMLhbPqcHaNllXgsEOeCIZyFREfX4NKL2UBbs1RgynhVvKmwu7VkZHUehXno8whhCBTHXYVUDVAFnZfWGJdKYrmHGe1vaoWyxZXZIDDHPaf22XEs5LcxX7olzAVDCc754XoCN/UuTzYLLmGB4kQhrvL+0bJnsBesYDRQ8p37d8wBbgK9Zn5k/w5xei4eZZ8FIqNE4zABJhTC06Jfpz2U3ZC8zdzC6+IdsF8Z55xTJLGScko34IkPDmJD8B2Z1WZJ7GBXK13tNYvpgMcputlwEVpnQFQNt4lfpAzzxgKAWuI8RCOtufwOUW0KnkucagawB7BTa5HhNhmAIMdrkmA1Qpz3cA+m0iugBF/SBJXgGAO7aq3y0a4W3AgL5zGb83ARkPp8v5nuzgO41Cvja/iYSq+H4wgyYzOlK65W96vAIcMsDMSdUcI4jQ4NZhwKy8Uo2C/YK/PjHerBO6sz5i46iZuFkPnaewuiwn3TNVSYpkBzD3HE1uU7X3Tqz1nBftk8Hy6zLBeayRspL01eA5GWNAEX056xD+sX77edTniRmrQY7c8MkKTFSXwtLigT0UtYltSkBWpbjikD0aj4DNr5yjdj+ZC298ak4QVL64sk3xzEXWfqUp6AtyEiv4nAgxj/zgJg8soTv8/Gs9MeJ9auTwrAJ524Z1a0Pu3vEMQYa5ru9OVNixhWnxif2krLJdagNGBLgrEx8P34CwAtEy9b3fNhx4N3UcvXz49i8mGiHvy84RAmxoG2Bav0IlcczXh3nsu880IJY72M/jNMmzpndS5wzIz1fMC5QO463/Lef11EC4CAhEWvROPyAtOxjKmbiCGpMe5MCkQxNgIvzElAEgEEZkwy8LNt1irm2csGWnalix+zzxMybYKhx4OwTLLCtBezaXycL+9Q4ryqV75kLu4xTruxn46bXadGM5m1jz6JxKswZt4qD7ReWVfevkZN7XuCEAgATNtJ92rJDgE6Y5zhZkLKaXMp5umXieo3OWdQeLbGDo/foYFNGvvXJ5+z1vJxzzlj2Kgd0PEy/1Rnb0laEJym51dlapyJnK3MHJy2hANaijh1yM3HJ5hPg/J89CQflw8iCsTFwirFmLq47bZP07ypqcEogP6a7qSHO32FgeQlAY+M8QBL85s1JLlkHNkn9tGMYtDz3G7cA2Im/zbnJucIz/Oov/9IZF+wedf76SvTAeUK+EsNwbsTFHvihn/yPZFRbNL0p9jk2kIcCWNco4fBaGTBfyZi3EuGVccLW4cEEvNTgJg6xErx6Fysd7qEzSTMwbAUlTZFvohw8vgIAPKoBKxcMq2WJuA6vsnA14pZRraFfo72AeFmtE0PD3zTI9dbWsFrAWsamxpIH4hyGMFocXnswa+vHaEDORUH1wafTlt6rYKrJpTTsBiAs2ObvsIHWU537AfZuCPL4XKVpKxcrKK9sjeQTGFHIYmmXfQqg0HBp1l+0iLKRACm98I3zfBq2++MXvJu/Y6liqNWgAqTC6joWuRaxss3gO8muZgLxMwyQZUg4xYcNuRYQ+SReatpvbE46pn2GMTEyrHx2JXsYaXz/hBjSYbaYE4BTGHtsLKRa1MHDqjbWy/iwPKNxWe2fZZodc5iOjA/3XRYYqWHjn3GohHVmXJhn+Q19UuMRANm4Xn635RcYA+dYDDnmpCqEZCM2gzFOghgrzZR8AqvOz2Hr+Z7kKBcZKjNJj5G560x53ICErpcajmbxHPZm2RGN07SpBnLmYECfyc1UOoRZvdEswpP9yFHDeYG8trX+AIw8S+NJ/11sHM4HYwRlYBqvTue8CHDDjLS0xlAYOoJoL3MUI44+G0DAe26HSbj73vtHw11VBmu++JZPXNiaAgZMjPZJBxbPw3pbFkjwyedo08zXNTr3+oyKsYMDknedl3U93ZLf27dhypT6MhdlG5vB9uNnZHXNGlERnPFmzmeiYUDDwLmHXC4LeuXKm5mvicl+cDf3YA9aRxCK18w5gOEkE/IZ3SdqIiy4YE1z38fW7x2wM1LydcZwXcGQscpkMF3jvvGbF1lUpY+ArNl798l37h2ZTJ0aBarrDOpeWdZ59879/O6xu49upvELg1mQh6Jk9msdJz5T9z2kv+2/Sswra0YS3ozq3BUmHjDi2NPL00bXrKVZCnLWKSngmj1r153rkP4iHlVANioS9zDOKxjcOhsYF5wUKvvDqNsnaS9rQoURslkcAsybMJWbmKzgtY4gGL51XLoP6ZwiXhWQx3Ua687Qb/jM0QGnw2DWxoTHUAZn71nhbOPg1wm79+15eGLJLalmtu3OsePf3Pe7tnU6hPWzRu4wtfQ7407dTxPAxUnDOcuerkJCJ2nHbh0Wu9+yv3107333ozqycv6YYf7Rsd6pdsKoTRhcACB/f8ZeLVPdcBsBauZPs1RThibncPY4nnPL3TFmlCbDbql0veXNdr4/TtImWefcr3H9XS9PqFd7YZ7wPeqozXeBI8tkTSh3BpxzX89c1mdCTBhLpL/UcRVoz96t48A+77rjPLiRs4e+oi3/4H88l6e5uE+cv//298AZqH77x+Dcgm/pgR//mf/0pcyVpkAldNaDA9QMG8VHFuyt4cjGq4yK2mGAOWU7NXjxMJ9iCTkb6yVueZOm7G/sR40yk2JM3M4a7sbPjcG0sq815NqGGvHrSdboFkw3/kUuZA7ffeSTdx7ZUj3CMqWAnUkicvGgvxEjA4/sWNHKfmjz3hevK+/H+5t0hQVsGKD5x3s0nGCocpi1lmwtcoHnAGiNJRjVKX/CoQt8vJouAywuC8QzLBOCUfOtjCr3fCf15PisMYkATNjnyf74OIfx1ZuNmVm2+8ljDDsOTNi0ZVpMwyEAxh4HfFnWJ9e7KDGrxLSG9Eepf9qSKZPUibmkodbSJLLIGo2VSCHr3fjJnVswRCTjaBxhY0FJ9gPw4nMYHu+/954SVw3ooNAad5WVbqbeMoaVwWL88rmNJcUobDxfjIz0M+PRDMKA7GWum/DiyLASZ2l/dJyP8w0Zr4lTkhGZ5B1mx6xkeuet5vUAQu6BgbSJuHhujDzmTMFkxwWZHO3HAFoDl74pmw+wXAOUNpWJhxUVzAIk6HXldk0Uc2RLfG/XnPUyWRuyRGU+NhOp44FBBQjO94LOdZSME6nxzE0OwzMIVKkHxXzBMZFrm6Ctg1tJ7JS9eh7WsIbshThTYccnAZTSvfRtmbCpcTnxgQtA3A+8Sa35iyzgtzqeTKaUtwnIZ50Kuga8+Qjz+9x0YlebHOr1a3G4pEzWlaufiuwQY5mamBjmlCV5mtg6YtySFCZr/KP738xsIYnPm8nce/tw7+7XM+5luGFjTTWF/JHyPbAqMYB9AtdGARj9f3Sw2ZcFSTwucmFYXhq+xnXHuFJ9k+zk7wAKDP4CtyadORkg/a7xr2WNT0Cu6oLd7/lrf94EdnXwOX8v9Pk6/VQUGCbSf8x3xuui+mH7mb7Yz8FQ0xaGw6dzbFqLlLI7BYasXu/c9g47B5ByHQx72Ey7nZdcax2jvh+gmb8j8a1SqMy1e5v34GvBoEnj4phoPHT3hc0MbzsnVvRS5j5AlgFqO1pDXGDCOtI50LVHez5+URDVmOJRMxy/3zMRR0aftjMc9ULH1vJkTvkmTdrx4P4t0XMCoxcdY8sq42xaJ+oNwn2s7Qo4zYgY/lB2kj1NSbgqi5HI0wes/wkt2HnJ+VWH2kmKzd8e3P9QYN59gVqwxJB2ri/TbntMLtZ1bl1kpdjdd5H9kj3fmPLMQ0b3Bpl1GZf8fc8l50n+djMx4exbhrnkM+5tzINRV5B8D6ekOQVQFmXsjk6WtFlnYVaqtdMdJV30mwAAIABJREFUQ+YJeyvgvLXG954mM1Q5kNCpG2VSUZXtvG5966p3PJe0rVpzlmv/nV/8+TMuOM7y8zevQg+cJ+SrMArnNnyiB37k3/tZgSoSURhVYvCITdVbHQO2wLLSrsaqdDPWiARsDlO3sXJcnPdRB7FAEUM4B0yOCg4gvaICOQyfenE3c+EeAHuNBVUykiOxLNjsobky35W97XtkLvWWl+FaYwnWdr8HiJMgh3i+jcNZpmpBJgCEOBJKUwBSl3E4yRybzEOQTZbfeGErFV5DcjJl5jnJeNqDn7Ic9OXIpTBdNVLqgQegwBjdTnmX64kF5hA8sScbs1QDHkYVw6jy32ZGfSP15TBsAXp37rw9jBaZHBMnDFCNY8GDOMbVkyeAMw5QjNkagR3bgDBY3jwGByze6+vDrm8fyJDm/sTeNnY5X/N8MnqCCyS4vQZ1MXkuDE3rQ8ZwsKbhGI4no7bSahj5rT+KkUiMHxkXyQRM2ygWT1+3z1q2w4zAADxZ5sZaPozkfOeSxhv/Y97me+JuLzJGBYY1Xq5bF3Hkedo+ZQ1lt8dsfJIkIRrc+RljyMQiSH7tv40pw8Am4+aw9Uie817ZcORxuR8Jn5olc7OoVia9bLNf83kdOGPsLqsuxrINze5pbPG0D6C68jJ+JfAxe29hjkmTRm7He5ssqhluBdU4e+yTshqbNEmmy+QyclqOfeWTJRo3YRPGunegL+LQIYuo8V0DfMroTNmOicVzYfNM4qcm8DombLIfV6ZYICMQ8SMbn30CXLue2m84ImDwJkRhpQ8z3/kbsc/HNZhHt8zRC6TzMZKv5bphWb/0pR873L33zbwXySAS9KuHu3ffE4DevJkSFpEAf/TgvTQnyb+u3j68/dYXDu99/bfSRpgz4pyJiQN8kYCHPWqS8RADTOmX438dRSWUk/xnmUyl6/mbrDGAaEClY0cCtNn7mF/UutxkbDON6V3n8AJar5vm6QQboOcYzExStimr3qzt9vYA1HUGNBvvsn+m7XGtcxHbyRxgz4dZy3x5DHBgD2d+MH95D081zoKCu/yGtQpwEcRUggqGNL7fz57Gv7VcT6WWFuMpWW+rT4CO341TZ51XNIhpASP3ksQ5Xi/vC6h8lvFljRuzOnHXu2cJXFlf+b9lKV3/U7/6E05Wntl53AzBXZewyn2eZYPb9sx/gdXEdrbjPTOJrwZUG2+vkmVGVTB1ciT0rLyYy6HXoEMK6i8dPv+5zNGoHGQds06Np8b5NvWyF2gXbBd4P4cNnrPcZhHGENXNnlPcc0EoJWKch+MIQHnEddgf3kjSxr0u8lz6pU6+7DkzL8o2t7QTf8M2Ufk1ZwlnHcoGrsm5wblOjVUdmKgNlCjXUcNcqiM4Z0My/rJ27t9LubPsVGuXrBOFBIHsAQXU13KdqCzS1Y3v73rQLkJ5lefl3Lh9J7Gs00+7fwOmYdFZZKx/snm/mTJr6+j95b/2V8+4YPaa85dXowfOE/LVGIdzKy70wJ/4sz/3EvkmSRRgCJAWXSFelQ03G6xxj/m+GTwrT2Pjb2baxgddurKxMD3MkB1iUaxB4/vyu5UP854mRCKpQQ3+NRJXwsUBhdex0ssFIQWnvNbjf/Kin9jMNdZ4H+9HEoecWHA8wHKvw/16rYIBnyenPddtzdb8LqAbY5c6mj2skYadZHC2AXYs1goAjP66GTaW98IscX8OMhNCYGSMgck9y8SR0KHZEXtfZL3NDqoPfYyNNTyOQF2wTrxm47OQKnE9+pt4uLff/lRi5ArWkP5ee6MlTepNT327B4DNxMs8CTBNLG2NPwAmlmvLhXD9W7DK+blj24NaJwTtThp/PN18v3KnNbwEEXjEx2O+8VObpEoQ0Se0TfRdnRuVclcGW+aU+qmUE+D+MjQBVoCrMhXERfWzfAYp18d5podkTcUAy13KEMISl6mwrilGEfYxrKYMymQTxZCDxZJlL+OhEYoxbi81w69gnc8xDsOcLENJn5soiTnInEEel3E36UjuS4IOyivAehX8i6KP6+DIDGNYDWrQ8aJ8umBYo0hnTPuMpEG8ucmh6lxagHNci2SkjXG8slgcGHutxq9tDGHm7jCurnkVAZSXqryYfpNldr4UINCWTWLEz+4pmfOUZAGcyH4438uwed/pW41w4hLTn7QfRoVluW1r1s8CIg3dzIuLzIZ7gj3R2bf7iVJSfgfomH2v4AzAEOBKjNqADMGsIChOpRimL57HOEX2fiN7wKVrhz/y5Z85/Ma//D8zZl87XAuw/OIXvnT4xnvv6gS6eeN27h8wHqD68mWAzeu3D1/47Hcffu93fiPX6zwiaZXcmAu4UkjTg8EIBpRfTIYEzG98Y9sHEOJjWztV5nLUBbxhMwDvHrbhGAs0ZHjo29lL7JORfO7+4u8E/10bG4c93WaG5f27e4rztn+9uEeNz61OEeYFjoJZD7tv7x4isBJQlTmX+XVukaUVsMaz796uK8RrCYCZ39NW2zyOo3mDbd37yKq6IS0In3JXsqVTZoT6y8T1W9Ir8vmMa9wJSlDF3exRxjk2v0Ln74oJsj8s+pwOO7Fq495inOzfDTPpHN7EZqe+nU51jKpEcc4ydhNPrWNoOr/Aln6kn/NZ1oprqWflcX0z23Rstu82OZ6O5HWeqJJoCA9jwVmycfrXSNIWB40hQJMVWicpsdoDYne/qWKKiVvVhmNIAqowqqgrcBpv3gMVUtlTAHU8kuemccGdbwWEjfG1gAD7/Sqn2AcGOPa56uAhqdnFl85xnUOc75Ria6In6qxaFz6vdVAb6oPDN2tPxVXmxJXsmwwvZ9CuKb42J0OT2pE3gTlM+wX+zONc441bJHjqvOb53nn7bfd92vR3f+kXz7jgEyN1/uHb3QPnCfntHoHz/X9fD5BMSUlrDpw33kg2OgxBJL+AiBxqmzSggLAHvwCB7J2AODO4xtAiptETE6buxGRhYCKDwsBaOdsJHGLM12iVgZl4lD1I33nnjkmUBE7zWkN1JZQAF0Azh2k5nQtGzJzgXJuY2y1PoWxWr27B1wI/5T8TT8nfbqXeYRMPBWSbIXdi9DCIlYi1PzT6TYbUw45DiX578+atSk9zCJu4gX4gIYRGfU3qBUj3PrrnAU6iCEDrszB2zY56OkAX5DTZCIckgJ/4VFjuHui0vzUBn6ZQ+VsaTwI4YhivN0V+5dmAMYAxP4fFTNkXXn0eHBPDhuYeN8muOwb2Gp6CxTwwibIEGbkPcT1lFabsgixNHA7EpuVBYKgtOTHIizFcKbmM5li4eMELVtumzfrL7x6krMdmBiXmaFke3gOj0kQluW+86x+Pg2PnncYZoFiwI0JVSstt+ZtzSvkkPxdUtITGjJvzH/Y8X/M+xpSfuab/MJQwro9ZrQtklRtjJOZyG/fkWOVTzK1TMhJkjo1FXKkk7aLW4DpzBKEBT45hDOsFA85B2c2WSOo4laUt+BuQRxyrY9B72Mew/BrjGLkXYxEB8gvmLkia6ToBRFnNNU5t+IWfC44AZOwTZS063nlm4ts03JBZVtapWFyDjvZ6qQtA9VSnFseIdXsx/NPXSDmFMPP+i2yqgNqdgTVXwNQ5Tm3SAlP3gfx9nV6vX2EtJQbucZwKke2mYFbUCO8cvvzDP3P4rd/7N4dvvPuvD9cDLN++8/nDe+9/XTnw9etvpU1Xw079btYfiZfeOHzxs997+N3f/b9dD/ohLuy+LylrAoDLP8B8X4CRgj5AKKsIEAtQ6itKgDgKBNgkcHP8YDpxhHR/da7z1u3X+aTGNfOedTbvW6Z+gczKHzuMdToucyRo0MFxUgxsTOYm4Cpw3ezdNf4X9PL97rmn34OpWAf0TEFtmX/8Yo3h3DqYtiljpYZiAPAR7DIP5vlkF+nDWYMXZeLErStz5hrDRL5GYqycQchFH1GvOQ4K1iXjUwda1R3GGeY+DWEgJpX2pL9nXIlXvQjyZ7hcUzsfu06qgNBZ4bOcQKzzmXkx4HuwqRl2V/7eUj2nzMq+1+uQddvTQqAK2GZdyUzymdlbWY67F+BMrnKAeQTybVmpbgN1bDim+Qz7FImKAFgkmvO0Q1LO9edZ6vytumMlwI/jMKXDXxJHCysZ0Mc5t+XITswkDoFTUibKNdn+9DcgkT1f5wnOa3M61NFgJnXiTsdRaLbdXB/HNO8VfI4aQNkwc59QiZzJlKfRWTPVCNbRyd6qlJ/PaR8QtpFYV22BSn9pl3W2BfycsXFi5Gylbyktxdzgs+037I3ux7zv1q1b7lmEFf3Nv/yXz7hg9qjzl1ejB84T8tUYh3MrLvTAT/zp/+ylmexywNwMsAJ8kCQJA/AEvIZ9IHEMG7+JDtjEm6mWF+nrZfwwhHCk5kBgw69hEwPJg+ZU33O9pWWOeuBtev0ecrQnslvjm3qYr4HVw6MHF9/DpjUea+I/ZS5OHueLReCPh/QYPOvtN0FEVijpDvZegvQY6oDNmzm4kNO20D0GdZfzPh/xKc3YG2NcsFbjqcmkyhibXdLkP02iwT8PNup1zt+xEh6ROIiSPsiIcy8O280Gy3PD9Pr86WPYVH7mGryHpD7U6xM80h+CFzzakcy+0fIxBUEpiP6osbUwqo+TXGk99I9juD1NGwDT1wJ63zCepkmG1rsuIKWtD8N4xwCgSDwGVJm6glXmCfK1qxjkxuo0nrIGTT3PJ8an8V+CBvu482YTjdDXyKW3xAAqAPpUbzvsqswg9yzT9OxhwFC+f5qkKThinDOAIYwy7kH/wJiSkKQ2aBwLqXuZmMNyLsz5JsHRKBsAZkmDieHFSWM8KIbKsBqAKBwFG5eHfatsUla5DAXzW+dOjDadIDNfa+g2idMCZ54bpnTrKMpgAM7sJyRxlSx/HEcKoMUYx+k/nRkjtb+YiXoNaks+wSZlvsBwcPMCx8ryPw5ohulbybPJbEauS0iqc2HAqp9lzR3XJbHJkxE765f5CUtaMEJ/dP0U3GfuZW6pNhhgbQmM/G3Xp/vFQL1lawSWk8jlyJaNrJdnXCYOA77gZtDvsKlrcAJdgkePa/bZy9z7EAblY0qUZI1fRtVx/fCFL3455UXuHt79+r/N+187vHPnC4lJfe/w5EWSw9x653DrxtuHr/G316KOeHkj8v3PH+7d/6plMnhawKV9n2d9HYkpsWsYtToFYY0wzgvElJsLAgCYJ9C+P9QhVDnzxjrSX+uUWfDvVM7/mX19Mkp73dmfFpzzrjoWToy9eznAccCnwGSAquW0xokjmwqY9prCMPc8Xo2tZj+mB0YFMADYskfj3DmVQGoSvXqP6tzA+cRnLzK/PN8CY0DW7l06H6YPacE6bQDTzrdhlXcNmLwnyouGweI0IGkZBwHy7Ga0J0kOoRCwm8yzJmTjWaqEKNt5Uthsu2zzKCC8ub3g4ViFBeMwe6DqiykDVbkwe3f+nzOOVigXHhkvuSTYw713pdMmw3MMsycMK8y8Ml8BDqHcy/mSebUOAeKjN+bdGGTPCrQ3VT4AznVuANB27TonM59QX+x8Hldc43OrcnEK83/Zk2+GneTalzMHcRWu2oNEUwWqhB4kT8Y4GTmjANiC82NW4+6pZlPA2cvcYp4AGlF4CLZXZXElmXXfYPLpHD06+XQ8BFDmc/fj8KR5PANAfNVhKLgsa8b6HPsC6S+gniRIu18zXsSiAto712lXx9jfeQ7WoUj/3Uj9eJyCnFEkXOLe7Lu//FfP0t9dG+evr0YPnIHqqzEO51Zc6IEf/amfVfrLofbGG2/Gq/wkUpVbyn8xuuWC8GRjpBwPZhLLtBamh4M+6MZ1AWSJc10jkFt5CJBl0RjOHhyCFCU9YfMSD6KzOa+yHhsPU0kRB18P8lOijwWCBSCHMK/x3A6ow0PO7wuYalBvfFSZV090GbTGatXbL5gYg8YDFBCcfliGWGmqh3clX8pOOTDHe29NtVyPZ1im0Bgj2kDNWC0PysHQZxiL7Q+AGTFlHuB574f3koBiPLU9LNvPTZRRkw+jHkYVAHA9MqetC8sDy7zmPVwLtkagHmPr6g0Y2MqtL1H3MXUDiVF9GGbyYQBns3q2ruxTYrG4Fp9LuwDDGC576Du+eqNb0odEFmCEGmkYBAPy7I+CNObL1rOsIrODrmEKqOZ3a1DWb+DzftIQr9Wu/DR/b6zv1OicuQiYfRRwakKmzK976c8XltAhqzB3nCQ9Jp1KP3Af2Kr0JbFSPKus8DwLQLXPVIMRAAtI5b2AYjIb03SZF2R01jelriISusrWlyHdepWwCvTfOnechtiwssg16Jfx3xI4/Ixx1BqS2PFlRMt2wdSU3a8zpjL9snWAtgI1wJKlc+Yez5TblcnSkZKxLpNSiSIddpGV2u8BqkiXZSzSHpNCMS/HOcPaqjQadqelrZTFDcBpfPtAT+TK7AejcjDuFdA213ONAoBtc+dNx6KZvsUJs44Zk/3e5TZMnawOhuqwk0cJLGsZ8Ogex3yOsyngxWRrz+tQefoxTpvrh8987ksBNfeT1Ov3jIF+42YkfE8eOBduZu+8/ebbh69+9f/L9R6EBSPBT0rWUN7E56502WdGApn+gZGG9ZH1Ymympmb3kLZXoGHIQsdcpmv62AUCSBuAsE4fgROgcfcNPjfs+jrN3EMAMheSvBnHN8oQHSDTH6551u+wivRpnTFT9oM5oER5HC27x86+unPfAc17Fsh1nIhPLZNY6q3tZo1t4rRNmnTxs7qS5szYeeLKdi4M0GNBNS20/yofJyyjTj2ew/PNC+EAIitunTRZxPlVGTtkpvZp+sF9h7HQ2VfQN7vYSJgL7k/x093DtrGXAYs841DsOFGUujpvq8qxrTgi2iOz53Of7lS7R8owA1T5D1mrD99YU/IF8M/YX/pXB1OdCTyWLG/+x/7glktm34wbNUZ51MsTtw7IJLGhWeMzXxh39lckzEflwoDSgtQyncd9iNwIOjozX7JpADKR5Vbx0QSE/i3r5EmyqHOGcs7qFOZMDlC1L/N8TUjYGrI6s+2srE9UVfk9WdjNTJzPsf9cpR78rH/ag7NmE449zntdC2nz1evcv7Wyy3rjhLlYAo/113O+JbQKeD0TSTrpnMEJiXqkQFVHS17mTxigyntRQOnInkn5d37hF864wJ46v16VHjhPyFdlJM7tOPbAl//kn3/5MGzktRxIGMGPI38iFgXghCHVGC9Yl9SNdCOH2cA47qEkoAPQZqNvDCbZVgsEtuamh/mk7FcKnENAWdnRyMYkKwjCiNikOBwEy7S2lEcP3WVeeQiNqbTjcSSo2CRcp6xeYzU3wcMeqoJdD74ypxgcHmpT3mA/w+eW+VpGDA9uS6zUQGmpnYJTpVYcTPG8b924elQDWHJQLTP42mvE6yEno57ek8Onk6n3djysm53WYuP0F0BwZGZcdyVSeIibaKixOMixZM5g6GCkYDGNU6UWYI2OR5R4yePeuAXbWvkSRnSgev5O1t4PI/1tuZqPP67nWmlpxhhWt4dx7sGzG+O6tflgwApYAKsyEXkVWFdCW7lT+5r+kNnQaGrsVRNhwA6nlAcycow1rALMMpjC9DUGQGOF8NRXWo3RhrMEoLiG+WBQaxWSLOOGAP5Znu/e4Su/+3ter6VZwtDkGaiN9+QpkrQpnWQirMwvSruYZKvMBXFpMv/D1r6YdUDnOn/IYk08sRZpjTGu/zzybRjudYJY8zJvwaC0JITs04n5X5XB9tUa9LYBai8fFuDO+JtFMnMACZvsNQw04BAgIyBC4VA5342sbaTZMMxPUzroNZL3jNxedkcDmlqwXZuCkzWnxA+nNcNzylbnehSvXxaijB5ZL9+o0T1zWAOQeaGkEDu7fQ6ytd3j4BE4yT4aueqcWdDpWp0Y+V1/XN+4+jH+3Q8GqPP9Miw6A5wcGNd+mXjaSL8zbwUOA3RlXmGhBUuN8xPg4nQIsyKoCDh9kbULOCWBy7M4nmCgPvWpMKpf/Ur+9igCTMaY7M0k58HozWdxaNBHDjqdirHeWOJAm8Im+l3Qn7HO/H085YqsuyxIrTT0CBJ8ttPP+9yvhaXGIN45tIm19nM1yO1U+6OMc9fv9m9BzrxwXKCKUA3R+cBYLetNwqNljJHL79hdfL+Mce61LC5JvGyG/YHqonPGs8Waw1trmz2nbeyYs6+OJH/2vT4P8teT2mbbsOzzAkLOuSdmar5heS0+az6ErA3AnVAlDizacXJSjSPDcWK/uhBvTJ8pua0TQd9kvuc82nhWY/zzuW3LcZ6OA2H7tOqOcZ4om2e77Jr0XMNBMICtu03nEUzqOg7Z7D9mLDmT2LOZwUPLmzW63r85t/K8A8q5T67e++ctzfhbZpe9s3s5GX8bnuBcGae0pK4OFlj5tpl9hf2X/f16FEkoeNSwUMYugO0ysnZyWRAJHKD6fMrEyI7nIqwpynKxRnC04QTkXCODPe+5kb0QtQxS2vv3PvBcy+7qrGU6vXXnU55P5pTIbxlv5N/Uja86h2zHOMVa05T+vXv37uHO7XdMaCgwp/Ztzjc+C/u6OTNIBMVzcf/NDqx0Pk9IRvk6Ld0FdI6YhBKwnDOG76uEeHn41V/55TMuOO0y5+9egR44T8hXYBDOTfhkD/zQT/657JnU2KwkEY8sBxTZ9TSMYoQ/jcF9M4fBwzBxnCFs7Hxloy2QyAatxChyP+L8BiyuUcHvnzyeGp3DOpmVLwdqM9DGkGNT50AG/HGsZLV87nOfOXzwQdiwbOpN7EHipU9m6MOoeI5xk+vBYB0P8TFqTvKwlaLVWysQ5+AYw0uwOd5YPeKyaSeZEu2xzqngtF7blQatEW9GRg2HNbCn5AhZ/1rEMM8AsCuIw1N/587tHNAwymXDBIkYNTGUVralQZD2cPARv7mJUxgvAAiJajgct54dzPabbzbeGIOOvwsIrmJ0YDgkk29i6g4vcUZcCuP4gR7kZ8+QxlYupvGMcZKGNmFPmV0Mrq1hC3OuNzxfkW+fpGsYoxgMp/il7TOTo2DcIIPCm65nvc6FZcmdWxrsyw5OhkUMKcrg5MU8oR9bOgLib4ykATuvmXUYRi/GROKc3//mNyzWzpu5PkbNY1nkGss8Ew4WWcp8ZWwcI+YH80tGqyBC5gvEwwd5Bo2zsnKoBJi8mEaWJVCeW8Ye0GG8ZPqR5xDY19qssyfXe5ZY4XVKrKHN3IGF5zONkRpQEatr5WWCuLSdeoe+XJ8txQFrgswOYIm078Xzx4JwACSWHM6HBSqAK9eCc64Ga69HW0/sD4wq12oinLKulfwhTYdNLYjh9+twWeDBZzBWgcLf+joa6TJsc+txKmHwdV6e2gtju86pXcN7jYtAteCj/SZYG7CqI2tKHK3E9ZKOpUa2GupgPGzWvllAcWoQQx657+3bWWd3Dl/52ld91jciN/zg/fcyXF03GMXrmFuJJ/24iYNMQsb9Z6+SlXct1dmwmVOZsAseNmHVSl0vOuPKaI4U1bjYfr+SYHpzS3HxvcAHJjv75ipWmIuN4mS4L5TJyc+AsyPA9e/tS1n1XGsB6MfEt/eAcH6wL/Pa8eD7StS7V9rTxuz2DKpEOb8fCXxxVWOty6J/slTOcdzIvD5hIm3/CXw7hXHgDFBj9u3v9plMhTDMd9djk6oprXf9D+DL2zYj7yZGEqhyP4DhtOGobMAhNSECF+N0p6LTJ8BrmcaNQZ0M5txvgeq3ZF/f8WYdGIbiTk2fpgNxGLazyzQqI69igxdzuY7l1k/3PMsao6062/IZbIGWVUnt9IB7gJblpWBwdZjNGZf3dSRH6TBJ3QCgdCSOGhL2AaDZ780TQS6MKHjIskxLHz28r8OAF07sL37hizn/77mXNHlhVVskeSNB201zM8TBSdI8HJeWzKmjg7ZczZ7n2ZBnof8oxYO9wdrElqgCgf2+zjLuw9i5jxhewX7fpGLOsfweJ+bua4DcOhEB1Mm3EPWRjhn7ccIN2ARwu+nAiEMkIULE0+7rf/of/vszLjj2xvmbV6EHzhPyVRiFcxs+0QM/8BN/LmRBjPl4GfEkktWTjR2DioPEcgB4WDkC8awCILKxY+j6/RoOAEUkNxOLpmE3XkoP0Jxh/J1YUjZzGDgEw8ZVmgG4CWmMqZORfe3wmc98ytT52JUrMxZcpmzLC7PUtm1rm7yIR3wPeQ7TTbi0gHqB55PcG0kv2XgBJGvQbDyfByUGpF76GjibDh8ARWzJxsnxHstIAJrSJuNN9Zz2d8SaGReV6wCE7j9oUiUO1DeTrOlO2FRLsExsDPd7ykFrjOCpXtuCKf7+Bkkcpm0AVV6bIIhnhjGgfZRnEajmAOeAvkmh8YTdvsz43bx+J5/CeHhh2ReSLxHn9Dxg9SlxSpOshWtrWGRO8BxPY6A3MUT7DfBEHT4MJEHRxA8JeFYuhpwU1izXYmzt77QfIOlBf2T0hBO5dvvc9+f/6JtmBCb51pSlGeOXa8EyYnw0Boj+ptubaIZxZhyepo0k5vowHvPPf/5zMYoeHn7nt3/n8OEHd+0/GCHiiKjxyjWvJ+7ZrKppxSYJqeEybO/EzdFOjDhito5sWH6H11xQn3ZapxQDSWMz10j7YBR2nt0KM3cNdidtYk3oJBlmZ7MI87vNAMvcXjBb6W/lu7AlzZTcLNQ7RzTWYC9YKIKDZu3erMoFmbAnjWdzXY1Bv0AHhnEBYqWSzNM6qXhv660ekmn6baXyLUv1uowDhlqvU2dQCY7MFw04kiEN6PfXbcDeY0FIAVHZ022brNSwVAuSXAvTPr7ftY3zQVfR/k1pc59pf4cvqdLakXlzdcZPpqRONeoF67jJunavjAFOTDn7I6zLM0oL4cwjq+msBfeSeq/GCK5TovtqX4QBLPC7yJbOn6fOdbP+7jgsWN33rHPtW8dvweS3Ou1olzH1yCqJQQTkDNjlGstAHucRKoALQOoio7p0KbQcAAAgAElEQVRONucRTPIyhTzj/Nt27hj73MxH7pvrAmYAx9alHlUFrGsT7dXxURdQlTTsR6ytBWstldRziFeZ9FULnOJYnStTyuaiw/EJzjbHDKdEFCkAO5jiUf44LkrET+cMuxqsWWIrZO8se2b764RqputRuviclVSviqDOXJ6xSQUZXxxTqlJo5rCz6/QVXOU6Opl0cBVgtk+7vnS04gDQCTCgFKCHI81xrYOB8kqXsqZwmF0Oc+m8N9FZkgmNA9RcFePsYIE303qdtZToalhH44o7zjR4JNE5Zy6NcgZDAgc2SYnIl0CfclZ1SyLHQs6iXI8XZyjlYXC2up6tDlDJLU4+/m1mfhQ/j5KwiWdiJDhTON96NnFmdC5wr9bazjqe8l9KnZMIDeXYztHuL0yeJtkiXMmkSfn9m2++EaXOgwLjPDc/7/e0mX2Ns5fwA85oSxlln8BB0Ezs2Ee53ziiaNPfOtdR3W3h/PUV6YEzUH1FBuLcjFMP/LE/85+/JMssEiikbICjWwFPSJcwo0zMAwiYGBeBRbLbcS5yuHIoCzTHyNvMkY9JIoCxPYccwBRjeQFg40EuW0Zl65VR25KDkAQ+b771Rj6f8idhvSjAzgHzKB5dmBgOIeS1gCzsThhV640iPx3pHwBqY04uerGNHZ3YSsDvFlXfg61e1nqJjwash15jZzDmV4bK3+mPk9FRw3gPcha88UzDOiAB/DjPTBZgGODrObRIVIQ8mP5ZyfMTGdeyFJt4YsEv16TYuX0Au0q7kCelPzk4N8kDbbifvuNzJAvBOLpz580kysqhGc/v9Wu3Du99k4yMAbQZgxrsZO5N8qjIYXUujBEvg4qRM15hsiRe0Ruvpdk6mxzwFLnPe5WDCXQqqTQ2ddkMmFnZljKUxxIZ+dXres3Lom46f9m6KafCdQuMakzA6DH+1FVtfd+nxlM1oy8sfeu5Whw+BscHH35wePfdd41VupnyMI8fPDzcu/vNwze+8a7zW0Y6hpUZJAFtzH8MVx00E7Oq/A1QCMvatiLvfV2Agxk40jb6DMBP3+jQ6TwxkySy9KlHDON2RUcNCUtgbuhTGPhTUhuZXtnegrTGrI5MdtbhgjdAaOE+Ruqwagahcb2CD0DWGpXrbGJH0HjVEG4W7mW8tsSLrNK8zx1kYscbd9vPwyoqAcVxAcMry1HGla/c3/qoAN+53hratFnwmTYo55vaxSdwNMBzDFbjbWdt7Y7m5/Wo1blGu7ThaZ8gHWN9Dfqys3v/TQDE+wWxGq2Ahjgi4gzhQowX8nvCI96P00OjGSM0zjNuA+ijXTAv3IvYTl4yzxM6wM/gGJ/fAa8i4OLr94E7QX5jVbfNu69dBH5CX/ZiGLQBFFuXd6+5DGjHG0b1olNjofMnT8mCtMY40qfN0t2x4ho4eth7cFRtTW2djxfmsc99AQib2EdxLfOBEIBKO+nnZrUmrKRnCHPe+Gk3nU1iR/6DMu/NIrux1afnoQ07p/r5YcGy1gEqRwbaKUJW9NRoZu+yTTxbx2UzLfM9z3dxzgpeAbUAx2GXlf06f5oRXieBE6sy1PnfAMyygKsk2tqpgHLHzJ0I8Nwa3YxrmfiMg/H0eX7YwDmbdn7sWm1b6yh07g+ofI1kUelzS94osyWbb0Gue9Sw25wv3JMQIUB3nVCcFek/x7RqpmOZHZhV1h9sZdRXZe1b+5Vn63mBHcGezdhFlps9UGcjT8qcSRso4dV9kbFlbiQjfs4yJPGPHnykSsR8AbRD1UmTbqEAY1bpbKC/Jo6U5G5N2Lb7X895HIcnZUqVK/Q3Drd1emDLyCZnPwMMq2ZKO6xBn3aTTJL7LKPK8xTEVp9QRzvhJhNKk3YAbn/pXEf1kxvN+advew+cgeq3fQjODfjWHviJP/OXzPpbL3IAEAxRNmA9zZmxeBPvj+SHDVoJTZg5AEFjQsjOGwaPg2gAi4er3t5mNeXaNVSRxZS90gMfQLQy3BoRa0hG6psEB9/3h773cPe9bx6++f69bPA3/MzjxNctqMTbiWHzaOLMSHCyDC+HDO3QMNY4r8Gi8URcmMZczlNkTSQ/4BAf425ZM4yfBYoao0g282/LbOi5zkm77O0ahgvK1mDmZwwqpY4BhgBHHhVw9ZyY1PHo9tCLpxpWQFBf44yXae4n8ZIHf95Hv2PU8RVPLywZbfjUpz7lIQlQpX3EFvP7z34u8bB3rh3uJyHMrZt38pmXSdz0UCdFE+pEmhzp6ZMnLVHDeB77TKOzRum2F6cBpzDGI0brxqIWqDY2p8ktThK8ggZi8aYczmSlBLxcpQzBANw6ADAmmyyJeCdBKyyQzFq+D6gm5lKAGKOXJBYvAlYBwRprwxCaJXnGiX782rvfCKi/rfPh4b33D+9+9feUtTEmyHUfR4LG2DE+jSsrA7xzhGc1+2l+gRGnp16GDjCBkVd1AKAFY3sdDqyXMo9NHoQRjuQa1pe1IWQh424+jRPGeYjRPg4h5p0xUralDCVrku+3bAjfS8oIEKY+IAwTxiyOBNdCY0NPawIMsjJebMwCEovZC1wr4VzA0LsTv14ZNs/E2G9GY9qCEXn37vu+c4H6juMmiqEfvdY4s7gXiVoKZmH3K4Et0sz7GuI4zqBm1F6gusyp8xWspnPgJO8saKqTYcdxx6LJ0QrAvI+OgU1dUykz44McUacaY4UTIg16RhhE5keN/yaGcU6urBtTeRHIPKtyUWjXvMock+zmk2zmOhDWUG67GsNaQ/4km17Q5F5Fn8hoFagelR35/O5Xy4IXPDX5jYqQ2R/3nl1rjdvGgYiDg/cXSDX77Wbc5bPrtCtgGCUKIJgrzFgsM9gzotJKQMzl7G2tX1pArhT5AqjdfZ1rlfWe+Fb6cK7dsIAO4jpujmzrIMNjv06a7rJu6xRC8hl5/dSurROwZweTY8NKWFf7rM5PwiZm8hydos6/AtV+vGuvnObMQZ+jShBBno6L7Hs4uRzwzhGTOykT4ULNpKx0GqfA9BFAseM7gHVin/d5K8GuSmeVBCT1wttIX6IMIE/FVZ17JMrbUmMruS6o27rq7ImCvFlnSIZNrmUOg3VA0mdxVM14XX4tY5y98QnxqJNFGDmuPhDk97kvKgX2BxYN4JT7cb5jUKCoIN4eRxFryLjrnEEf3H2vWe9jk7wVlRKOV3yV2Bmsh1txnlU9hTy3yd+wO3wB9mdf5ce1FeybmUf8rnVfG09OlQH2qSaGbNwp/hPaujkksBOULLPu8qwwxpSRu2pcdu0KgO4v/bX/9owLOhLn1yvSA+cJ+YoMxLkZpx74kZ/5iyHO8KzHwFKiNuVpBqiyiWP5caA2MVCz5eIt5aCicDY/U9oDwHPx4DchSU6CTXzRuMuysMiKH95/LPMAUMRb7OGvROa1w+0wqjfCOAJ6vvHND/P9zcPnv/D5w2//9m966MOSPUi2WqREsLcmbhqmhEMLNma97zV+aozV+K8hrBEeto7373vWSMMmaAxOjZiVV3IAmWl3JL7cl9cmVOD79dxfIqbrwuGHMUscVKVhmCwnyRH32Fg+vPPE9HKdlaZtMhQ+BzDi/twT4wWZFslBeOFY4AC1PucAE4AqLMAf+I7PhVENEHv26PCpdz6XJ7uZmpAfHb4RZ0BBcgzEANWH1CAdthLDZo3/lg0iQQYHbU7mleimDQsiNfqULjcj5WYKBgDS5wUKNbgFrP5DakzyKmTTkeCSbGIY12W2jXdN/1l7lbiqPFumhizjjitMb79PkfUku3hw/yPnzzXYLuZwBuNpfkY+/Du//bsFq699nCyu7x4++vBuvseoiDSbzI5mZI4kLY6QKgbaXvoC4CjbHuOJPsNxcEMwc4p5Whk7LL/SPxNOxbCKkYPEt86LzO/0R2VjACG8J8gAMcKiOGDeWt6jEull+jWo0o2V/RJTunMVY7U/VzJZxov7MxGrEDA38NE4X3DCNZdtqlENaIQNnQyePMOAJJUEAuUac8qQ00+wqfxulQwtAVFDXFYUAE8fjSxZgDXOod2RloFeQ/nIFOcNdI9SXJ6HJ8k1LZ0jY9yfnV/OrV5x1zP9D+hi9tUhAHhqOAPzaJ0vAq5LlKzA8dY+aThEy6TgqNFZQ+iBz9EM0AXdsPCU9Sjz9/rEwTPx2vd16jzPHKNdAALAkInHAkoW/Cxwv8h289kyoCdj+uJ47LPuWmA8uOWO74YqKF9mb19UTptg7MZZIGs+4GdLLi0QtIzQOCwW8G+bd9+XRTqu69P+tsmq1rGg4zLtcF8lrICYxXF8NB9BAY4OlHxtibGsM5LaTBurYFhQuvGcda5cfG3797l0JE6ZrJVu7jxhz0ThcOfO29kX7kZ5kVgJAWf35yMQ5WRz7tThZvmVcSBSyoa+qmPhQtxw3mcWbmSwC+YM5W04wTUT92T/gomErTZx3JxdgFDXHB8Y9QZMbd7jfTPWzgf2sPQp4QgXnQ8mQWRPxjkBK5o98FrO1ILggkLOYcsFCcYamsBaZn9CfktfbYLBdT5V+ZIzPnaAjqbM7e7ndTQ+xskdgIhzEedx69s2LtRxDJ3JvVmXqFesi25+jPYVNVRJcsW+Qvk8ZPhk+dW5w0PnXgDVdxJyQNK8OyR3C/OL8wiJL/OF8/Jx8mts2BGKMfI2yJpmTX/2s59NiFFiy8dOMAfAOIJpj7H62By5FrGtOIaRKbN/43y8cbPl29ibbhrPGnsgoPTDDz5yr7L8Tu7zRuYSOQ94dvZnHKG//Nf/xhkXfGK1nn/4dvfAeUJ+u0fgfP/f1wM//u//3EvYUeNJMV4AcSSSyQaLdAaZaA+gJlDCc8imvMCPNO9mzdWDezIM9+9s+E9zaG08EzYl5VD0gCbuBC81Bp2eTg7PJBsAFLwIU/G93/2dGqJf/8Z7Xvu7vuu7Dr/5m79ZwyBtfZIYTE60Z2OowqhykNIegGrLuZxkYE9TK1SJj8ZRZTqA2y3UvYaucp353B5SLaFSgLbGVmNta/hp0AosKxu9GUaJ3ythS+OXxSCur0ZIvcgYOst6YLg+m2yAAEY+b7bXvBpP2HhYOoP++/SnP228j4f2eOk5RHkfmQ21ao0NSp/HYPie7/kDGd6MdZIq3bz5TgyPy4cP3396eN+EVQUTGBOPApJNdpWXYGcMWbzZGF7bZhiQZbywd4yNXA87xjCADkMOr3XaAvATpI7B1ARYGb8p9A4A5W8YFrwPwItX/FrAXZkc6mYGrFJGYuYAoE5DNuzqR8n0K+NyQa5HJsnXAkavBCQVjMTREkD87rtfP9z98MPEEsVjHwaVrJGXXgbQZy0gf2Ozxsi4FSNEOfswtBpoor7OLcco7dVpwN+MhYwhlvbosEASpwMG50NiUAUBLDOM1QIh41Lb8PR7QKIgU1RWiegw9/QFb6QskbWMBcx17lTyTGKUxtBJvgg4myynJWcKQsyzMnNzx3LHX/A3KA9JHYbVESQfY89q8B6TOjlaZNV84wh4ytI7Sn3mGJU8q8B3ri/YOa6zMoSOEVNv3m8f0y/OI2biyEkHWO2+4rXHqbTsm3lM5iVjs6BBZ0mxrMycX4cxPoLwU+IdJ4O1ZfsM16l9qsOJ7N0AiwINYwBlqAYoAWRnHLjfGsIDlU97IuDhArgSTExfbZKjBY04XPhPJ9CwZgUvnS+7Znu/SmJNXAM4mXAGx3gYM1k/PurHJ4bWMTnF7l4EhIZOjMMPxxuddxG8XpxHC/6N45w1v3PS+cPeInuI8yRONutms1Zbr/niewWXedMqTI5OiXyuDr46LzZ0YFlSfrdAle+5jkCdDOPzLOuMsU2Oc86aL3334SvJ4PwS2emFONgFuwta9xqw7et8ogY1c2/XrWfJnCm2czKUlX3snOrzZCwmCRlt5azYPtC5CaZ0H+yaEsjiOEGBMPHQfH+Uds/50gzKOIgLtveFgsqEaxkH5sgbt970/DHpWN5kuTXP/ib4+vSnPxN1013PHsNOPBKTBImQHB3ZOMloV8Ey/VkHKLL4Jiaj3ThqrHuNyyz7nfXbdQJVjo1znH5iHG4kgziJoa5lb4F5Jx/CTbK5c4ar2Llk1nocoXz2zTjLcJ7zDDhMCMvY8X1G6b2AVGoXY4O44/B8E/O/yhfaiGKfs7bzbpMqNUZeR0rOFZyT1vhNO8hvwM+suZZuiqOYCgAB6V3L5D1oVmCUT0iFme8//5f/yhkXHGfk+ZtXoQfOE/JVGIVzGz7RAz/5Z/+LlySZQaqH0UCZEhK7YAhdz9dLMfA9+DR+kRsVqGKhmOKdpEXZ0Ik15CRFGreHOB5MTi2ThiiFa8ZLvJQemGQNxdixBARyRFiP/D0H/dt3bh0+9+l3lP/d/fAj2bbbybJJjOEaHxhZsGMAYYEgzM4k+akhVm/zppAHqGosYugr08uhnoP/ag6N2syVYm0SKL4C3GpIlMEi+dIe9uuFX0ODfuLvAAn6qUwsoIfrln26RLZXDjdA6YDYXm8SuygxbgKgNVg9OIcd43NvBIxSNFyQlLYrAxuDceNmlB0NUAXgPIzc9zu/63OHazdfxLObA/hS5MIPX0823Cd6fgHvGnDxcDMf1kBeo59DG7kThoWGH6AhgBGnxkXDlwMayV7HI4Btai3Sr/TzHvzbx1yrWT4vyjJjJBgbGmCOnC9zizq0JqMIcGQskEzXLp+YYoHDx2amRnqp4RdThNJ2r18mjilsgA4F5JDM9SuHf/Vv/o3lCOgmsgS/jAH1+OG9zIkYdMbbAVRvdk7IQtTpwFy9yEjRbzD8NeizLizNQxx118LTtAnDhDgyMmZj6LS2LyVwRmUA2NHYxrHD/KAgfObBMDlr+Dr3SbyjwQeTh4QNA7SGN6+yMqfyHcpATaZUie7GVS6L/nradqwvPLuD2ZzNunoh2RAAhxizMXZRSCwAYV3fiqEL68J9ugd0PVmPVaTVWLnGv3e9LSvIbStfbpyn8Ysm2RrwKuhOX7meCrRfpw7jOFhaZ7TIlL/DxAnCx/mx89gLatxPGRLX/AlYCuBN3NP+Ijkc+wXPdVzPfGbaX8O7xv9mty1wqwrDcicDLGyb93MQP7G+nf/KBU+lP3YfFZRo6rf/hapIxkc5cRHkLnPKHDnFMU8mWZwtzDCcBcsEMjRuVutQqFOJudrVRX/WeUHfo3xZNlUmbZLWHcGT6GUkqxj4MqJsRcSxnmKK6Zsr+QP7K64fJZeTiGhLhV3L+hFgT7vpjypX6rzbsV8gyjmEgmH3knWwLCjfZzbJHsmwph/MYis7lrbAojNmaZvOVBg+gVP7UMZ992Jm9DiDWLPr0GM9EgoA0975CPNZkA3bvpJ1frdtXKfkrgfnVfrOJFdO6Bmf8VhY5msy4QImm6V37jYAnBxPXBcHIec3zryLoN25yOjinPYsCes5QBknIQ64Okqr7OBvKFh0BkftZEwyDCFOs0mMx56B8xpQxj7zYeqbA0SR37T/a0M0cRKZelG8NNY0G3DHNPPg6pWwlDp+k3yJ+ZftUUaV32UPQ93F2dLMuzzbY88Hwj9gVHnxd4DqrahrPvzgA9t9JbHmbyRJ0927Hxwu570fJuyJuNE6Cl6LrUBippbOY57dSpzs2it73nPt59l3b2e/4577vJy9zlEVGF3L2D2uyawFfk95OPbFG2GNAdm/9DfOjKqDdX69Mj1wBqqvzFCcG7I98OU/9RfCqEbGQvwjDBAsGVkIYe2QzUTCYiZVpS0Y03iA+XQNzwUejdErY0Lc6B7oGFUecMaBYajVQ6kcmCQIgDIMGAzS/L2XBhC+dvgjP/T9sin/4l/+67SFumWA3EcatMTpPLifAt/E6WAU5ICg6DfvMYHJeJ43YYYGQA5LWVA8v8SbAizz+evxhm4pFIwCQdnEdSLB7CEm5vZgEtCNUeyBCHDLy8yCMmzI+iZ20ufpISjIwQiHCRvmkU2hxko86OkTjnJkUgtiaUulb6eahXiN6WdjYtJ2Y5omXo+x4W+AtecZN8ASdVQfB6h+7/d98fDF70hs6qN78ea+E2Pic4f//X/7lwGsSNXqNRZYZVyQOC2bxcBsO2CQyGBLDM/LS2E2B2Bu/3H/ZRB1XvicNe6QO8ns5WGVwyrvhdHJ34lVhRmYGDhieoBtla1uvCxOFLzYAbZpFMCZpDaAayR7H89X6tTieb+WOXT5EkbU43jaEyMUQwGW8FriopDZfnjvfqTkv60Rc+0afRggznPn+sqz8jDEN9GmltWp8b7xTc61C2MvC0Hyl6wRHD8sF0sHxTiiT57n2uuMEUwyIxk74ssEpMSnkUyGuzSejIzNgNKNI2SN0h/U4S3jHBmcfqOuR17KUBnPI1vTdQkjwXgpqVx2lPmr0+liTcyCQa63rM86LlqmZ2K/A1RlIwAwmWdlWSqxL+AakMLegT9KZxDS3zKka/itU4k7WpKJb5pPakBeDW6MPgEnli5G9sTlHcHZgAjaR5/znMwRfma/UM4r6z3MHP1An+mEKjPPHCyrVaZ1x0IW07jkMuKwQQC8y8bmw/l0nuIUMr8pmVWdL3VebPw238MYAjSX4ezGSPbyAjaNdZQZEyMsE+x/GdsZ15aImnHM10owu//tuG0iozKOp7InjuzMjY5nAUt/n3sr95j+qFemdV553mEXF6xedNox9u6b48Dgc/s+6wbPfZfdveo+VSAGWGXt8AP9KTh0DcxePp91HxK44AiogmYdee4Vstqd7zundy/f97m/4+DJNVYVczzHqOmZ3zdvwUkSvazjRWfF9qMge5wdJvPL8wDEGr5Q5wTS4ALDqhtkRonrvOBg0YEwTHmTecE4NtZfcOs5MeuDM9k5OkoRY1h57szHcb68lsR9lnvL7x+m1nJZys4/xsKzetZEz+58lt7lDPHMW+VUc0GQLf9WQF6z5q+DEvDKekdZRLhASjcFNAJyZVQBtjduOd9xlgFIca6RPb7PxVnAmBL3X2DP/oBc2PbiMEhYEexvy6bVaWP+gzwEIJG2cKZa65XziD5xSeVpWOusqYmJJQ73BuBTG+B1VTicC9gJ67DHNjErez7LHsp5zFzCccFX7CXWP+dwM+A3O7ShInnPZqDvXCkDa+x9xuit22/Y50xVVCa/8gt/84wLHPXz61XpgfOEfFVG4tyOYw/8wE/+xy8xvEnoQsZDD79sqBvDeT1xFaZWv4JR1MQ2Gz/4CRYsmzobOEzfGpQmiYBNyGGD1MaY0XzPoQD7NcSC0iLlUBpIzTz61pvXD3/sJ37k8M1vfOPw//6rf2sihXq9YTaaPMYkHDlsHgSU6NnVwGw8Uw3bGmTLimJAKRnC2JJVyYEoUC0wVL7JwTQS1SbDaDwlzwrQ4ghcr/cyExruud5NioDzCDIPkxAjPe3Bl/brsTd87hSfuZtCk+cA6luXreC0TDH3rzz2ckoI3U78LjVQAx5JxqRRm1YN00SM4o0cxhgegBwsfoDl08Slft8PfPHw/T/0xcO7X//dXOOzYcD+4OGf/MP/I15kDt62hPsgI+VF/A3twCu9MigMjicmBQqw+rhycQ017aSAZ1gNaufZbzGQBVDIe8l22/g++o16sBiblIPh1sTQwjYr38xzU3LGa8LgKU2D4cJYuGqyDPpYx0lafjOG0NN45jGyMAiRzxL7jLzvxjWyQT+wtuVbbyZZCGVnwvhYeiDv+yDy39/+rd8yjvU1suHGEfIwsZWXuXbmr8YI7FrAK8YYGYMX8Mi+Gf9LUo+CNGLa3rr9lvdH9gXg55mRYiM9w1ihR1QpCEziaDH+Lk4TGRzk8GVul/lnXuNI4l7W0IWxxaideFoJMdg7ri2TUza17pPKBbE+TfrkuijYVAafttegzxhONtA6IjCsKzGt42MZ2zI7BQxVR/C6nni3MghiYefNlr/hZ4CVCbtwGNFvgKcBFAXBRbKFY1ykra/0foz9kUzKIOb7Zd5cKwIE1Aid76yNsivUEG7ZpBr1XHVi/fK8qgHAQmOYc2ucMQUXa7A3w+2CoJjaBappcxkypM0FSSbFSYwr97COb/YcJIgmo+K3gKNJGtTnqo9B54vgBUYPQF0m+wXZ0seBY+Il9jfZnq6HZXEt8SMQ4iZVNNClPItM1gLVYVI3ZnRrby6opD2bpXlHY/c7s+C61j8JYgTojmedBzLf/w6ZMaABR6OS+PxncrCcC2brtT8nxnj6i58FPDoWSHLU84f1ZJucP/Q7j1zgesxU7ZxA2TDlfHwvMlfWVce74BT2v/usYORa2LewbG8kKY9n1IC5Oi0IMch4DIhsaEmVAK69/GcCtYDJpwFQnacFhDCSbHQAz1X9CPJVHGy5mHF8zRIAsDEGSHfNaC/wmSRrSo373PSPyIfdE4AOKEyfsiduaRXW6Y0oSfi86in24Vyb/bThHJThwdl6Y6StKeeVfbD9wtrKeJnLgbWAQ66OGAA0e9ybb0VNETBM5nWTNtEH7A1xYF0L0MRn03FnX3iUNfow96xyhHMcZhR3yO4FMJmcMZSDupHPI8lmXrnnUhc8nyUu1uzBhCqlH25l78XOYK8FWF/BGZ3nJNaeLvUsi0LmRpjZS2nLe7CsZITXmdX58yjPoFzXWNo6/lAI1DGc947jtfGuqZ0c+a5Zncl1kT0HBUZmhPOW66H4uh6mFaD65i0czFmbKHRyDvG8Z6A6h9T5yyvTA2eg+soMxbkh2wPf/8f+k5eykTCqJODIQaQUlkMysl9iL2SJDhhvF0qHTAyZh2c2YQ54riOgwcjTXiqoA8BSQoaDGoOOgw8jljC8JixpTB4AxRqqcazffuvm4Qd+4A/l/R8f/sVv/NsYCFNbLgfTeu5RSwomOTxJ8OOBMW3M7zGGYdtoQ+O0mjUV4wBQqfwsvzfRT56XQxBDz/IZGLAwKN6jRnMBe5mWzb55lJOR/ZVrecCdYs4aS1RG1HimYX0uSrCURee1SWg2npVrA/wxMsoKkFDiDdsG8ItvI1cAACAASURBVOWF9JexM5GLbEKZXe71hKRIARP37n0UVvXB4Q//yHcefvRHv/Pw4KNvpl+vHT7z6e8//L1f/WeRZ+XANwQQkPckn4uHXMNo4qIybhg8siOMo4A6stPUvyM5lJ7vvAePMsaBwC19CutnrBsshRLAGoft5z4zhiLvX1nqUFgapoyfhkHeW5aEUjQYKoCrMHnKcxsfWqlcwbAGYerBUpvy8mv0S5jMsKp8vl7vG5bh4TNPY+zgDLkXubOM1fPUxCSGKtmlLwMq8ssrkaYDnPiPdlTmTmmMglPLf+TTSvuUvF2yvApGSsFs51mdNTEgMy7UIFSCiDNF90eln8xXZZQ6RDqXmZPcEjDCvMWBoGEV5iLeGY0kDDWejbXF9ZAiFmwulVlDbZ0KfIafmVsmthqQsNJmZIm0Yxkx3rJMFfJ+2seY8RywHzhEGte4DDoy/JX79bML/mgDtYK3niSAXaM+r42v21jDBaoyZLMWKzccB8moFSYnjGuNpHCCJoBIQ60L1medCfyWBRNYAWY2oy37Rhj1C3H1BRxbcql722sYxwDjieEFgDCBypyekidt9PhKWGWyVAk4TctW4vQZ6X3Z7hrI9tcwmzoMAEaA2Oljks+4jzCPR766DKezSgdWmUyvJes6ya8G/F4ElI2V39JENc7dwwEMOjE6vqyfZSsJBUCev4y76zAOzd0rrJMLe27/E+4w5UoEdBvrPI4DEdcpz4HAgjUye6aJfqYfeJ9ZV1krM395VpxKu9+21mrXk6tivqcPdMLgBGlHO27u+ZMkS2CffQ0FBteoU2RL4JRd3vwFqofqJtOpd+wbnWmdhwXhBT/MBc6JzQorUJ09BRCto4S+x5FS18Os655FPZdcgWnbhGLgYPasqVOqzH+dCiYzYxfm4lkDOGxpE2f2qhqQ6Qqir5BbAWVVnApZ2w8CuOkLnSuZT/Z5zmqcgOxDlonDgZD1wCnAmUEsPiEOsqSXE896/S0VF/WR8Pych0luRHZ1P9NyONZUReOQ9lZazJmZ2E+A7scJ+4gDlkXzkmtnPyb8gzAhr5l+YC0u6Md7QTgGNVY9aziz8v53PvOZgOo7hwd8Fodg/vqchJDZ04ird6+YPd3kSDlv3XuQ9FpKrg4DlR2ERaXfbueMhknGjkAJ1Pm1iba6r5vUL313M6Er7CWsJxwQf+sXfvGMC7pFn1+vSA+cJ+QrMhDnZpx64Af/+M/mnA+QA2Di9eWgn8Qz11KGpkH/12OMh5XK4VBDF4ZgIMUcAJSP6YG8Rdc73QFmT2RtpnZZDgYOWgGmsXVmThFoYmiAM2Ajv+8PfenwpS998fBWPLW/9vf+cd7T2FCZzxxixNtoFAFuR2ZkEkANv8bi8VxkN8Tuq0RsauflkOB5OczwfMJykYFP4+oIagtwt90eTBgOee5NcLRMA19JpKDHeBjni6wrgEqDCyNjPLJ64QXDfX4ZtDFo9rDkee/cuVOpEQaZzzeAAwbOMSPpVaVLHPIclMTK9HClNA1e4kcpVfPR4cs/9j2Hn/jx70yf3M/vngcEf+fhH/3D/ycxwPftf9rTrI1lxzWGYC7GUFupa/sl/WqMFMZjmTJlT8rvmvGRzJoa7QF6ZDHm5d+JP9T4qYyVMd1YLYEcTNQwM5WPTekLPNH5iA4NjfgmlFmpJNevEYHBVgfEyxfU1AvTF08/ThC84Ma5TSkLWAD66Wtf+5pAEib1UsDfsycfHZ7jmc89r8Nqz3+M5comuRfPrLx8gBNaM9p2O6yqckHieKeNlcPCdBSYP6e8CcahwA8AgywduegAqXxn8pygRtl+2CQZUUoIZXww2Ijrwvj3b8PMZB4+jMpAoMEIpI/XiAMU7rwTyOXZAQ+OE0aiILkvs5Eqz4NUqNG7bCpgS5DrnEsCL7W6cUqlNq3lG0y+dpKvbp/BBm7WX+WSRVHGpRm3i8E6cYYmkpr51wyoXQO2W4M3/ZT/BCNjsJfFLLNUoA4I6LwQJOrwKOsniLI/BkCgtNAQLgtZSTJtLBjYOdq94JRcib5aA3mvv78DqF5cz8d+GMfVOqzWKbBjs/vBOtn2fTgQNLwHzO4+s04IYgQX7J6A5qwXgWFA0IDf9mc3Fd57chIw+B3rfU7vbzmZ7HVxWq2cFlYdELqOONdy1s/ukfZD7uf+NKBp+4/NdJ9LQCfjXYfk7t97r+3DjgsApuzasl44GquyqPNgnX7LAPdM6PW9p3Ogc25f7AmNoy2os006MYg7JPFQ548Z5nEYCEgmMZXPVocUZ5PANP+ZDA7p5+wbrJV9fr4K8mh7vkeBsg4b1x9zr7Nnzl2u1zGoAwE2mHVOaauOFa/GjlIKpSCSlzHL5ElIoy2pFXZwHUkLpumWqqr6TKxtwkCaMIg42Al7Sf9c1anW99OHvE9WVCb1kUAVNvO5GfZvmGgNJQsv3nf//ocmuGPe9OzBMc5cwmFd9QZA1fql6bOrqfttTm1Afi6DuutFno3M7oLwfG5Z8Y5z9taME33AOXEDhU76mYzOANX3KcnnWRMHHzVheQb2cR0KUYA9eHzMrH9xLW7cOH19O3XJkRQ3gz2ZluOo9HxB/dJrMXZmWc5z3gh7bVIlaqnG4c05/Qt/5b8544LjCjx/8yr0wHlCvgqjcG7DJ3rgR37m56IaNYOEm+olJJbZ5InbZJ+FUcXzB0hFalnDgniiGogrPQMQ1lPcBEQ1IgBmTS7DIQ+4eaZhvEzZZAPGUBxvOkzcl777Dx7eeefNwx/98g8ePow089f+/j/NAYVHNp83LjGlaSiF4wFAVtp6/j2QbV9ZWuPnyNqY75udsYl7OKxMKJPDDcYScNq2c/gCfk7ySGPqxqBTVkZszAWmCLBYWVWBKjKkxus0AcsabGs0NJap5Ud41XBquznQdpNYo5H2ATR7+BaICI7CyvEepUZpF3LY6wEIeGzbDqRmgWgZWvrhvQ++efjeH/iOw5/4498TA+GFct8bN79w+PW//39Zp07jCuCfmEcTVJmtkf5Y2DL1+2QAywKVSeUZyghac9FEW+APHA9lODFBn41jwb8hX5QhbnIjsx/HuF1jn+sr+xIIV8LaWp0k2gl4GYbSMR9gutLBZjEtG3kt/fAy130dJUDMHBgAGFnmM7GtgFzkaVdjxHzlK187vPu1d8sIh32+jCGUr1cy528q5+pYVerbtpY5r/GLx35BEvdm3Mqwp+yDTFWdLDA260yBrcDQQ2r2kORQPO8YpU5nWbcaTryndWsrG3uc2CrhWsYLA9m4KNifjJmS6mHgaywNkBoQukXvK7NtEiDa3vVa+W4/V9BAzK8GeX7fGMXJhOkbAcExijHAM0Zkl2YewYqs+LjxacOownSurE6Aqe0sWFom0WdIP8HgWJ9VpoS41u4ja0wS2wZr33m0DoBTVlOeE4cH4Ji+7LruOMoayeotUK082WebeN2tNVtZ4IQxzD6zIHAZUtq0RuwCInt3QPDO7dOaL5hZsLXKjH22fZ/jk3Yv4Fhn1kUnWcFZY2T5b2W9O8+g43csuI9/nz1tnU9OhHktWMJBsvNHoEeZHToy/0OayTVclwEgMsYzx1EylF2euZf3W8cyBrqx2ey37C0DHLmtOZtRrEwyPD7JHtDaqN2fF9TZb8ynWZPMG2uuwuEJYlsrcxbtcb0taCVZFvGJy5Rtny74lj3LnsDZ1Zs09lw2D0cBbfc8G8k8z8kZJ+NappWPbt869nyOtWzICYCmDpkC6PYV+1OdKAXJj6gZjiMARZPzzpsX1E07aAhnysMkAdq5sqAcVQdt9PyQ1UOF0VrANzN+jXkt++cYwMrOWlSKPnvJhnuYXDFvfivXvazjqM41+o24Va6DtLsgLQAQoKziCdVLwlEOGf+sJet9B6SSLZi5ucwysaYqgeI87HjXIXEln71+I/JfesP+I4v9R9aVamgF2xC2SR0FPL97LqVjwv5jK/AVwH379h2Z2ftJcHcpzDLKDmTaWxIJhwTnNvfdflwnDs9JX5JZn9/hMF8HA890U5CP06dxq5tl2SRV2d/fTJ8Tv3v7rfRf9nLe8yv/3c+fccHFzef8/be9B84T8ts+BOcGfGsP/PBP/9zLY7xYDE4NxxwJN8Km6v2LFxAWkZgUYi8K2hoXgvRsX5SZ2QOWOEsONw3okbtywAFWOMALIHOwk13V5CmVuFl+JAfO9//A9yQW843DF77wWe/z67/+v+JevgAY69XWEFMuPGBhDBdZjQEheH2bwROWpCCBI/96AF2zuTYjn9lJ85wcHk12cpKq8hljRTFq8x7av/Fx+/zU26wksSzMer3rWS8Q1Zgbz/568muYTgIVDJp53xqwgNIFRpU7Uij8xuGjJALiOd+EuQOY5MAGZMGAU8+yhi+goKV6MAo+/wfeOfyJP/V9kSpdPXzzmx9kbD9/+Ef/6DcOD3JoEy4EAwlQfZ5ETMwJDRXjvobhGCN/WQQ5A9o8gIp4PJ8HSwJbmH4F4FjzdAxk2pTrAYx4lRmo8+PoyWcOyoqObHAKrfcDZBLu/MMw3Oc0e/T0M44WZXEYcfYnpQqagZhSN8QQIs/FuCBZ0qOwj++/91FYVeqpkvU3jFAyBb+WvrgUIITzhJindVqUAd4ENWXoAMwtVVSJYzNON7EY44U0E8MQOTZGNkTbwxg99B1gFck9cVjaxjAkw3ptgjJ+Ju7SOF/GiVhtnDaA1qgdSOD1DKMNAwnWKfOwcdHEGZdddE4KjmKE2Zd4SEgW0jp/vIj9ErzhaiC2M32Ec4n5SFK0jV2XYbRvX7OExAvLXIRRjXHtuNedoZFvsiGdPLl32H/LMAGkDSmQvHMeLLPU8g9Twzi/b3xrgS5vLrNTKe9zGbGi+k12tSCsIJ8M3MtYDXOT32+8fNmS7mN7f8bHEinEWu9rrHkz0NKmYfMWgK5Ru6zWOrd0PtDPi3gAZ+P8OclYm+yJF0b+xlXy8+4D2z/780p2u180QVbv073GPSw/VxXBftyMvz4vb7JviClFDbES1U8miRtMfnRMVLLYvmKvE6g6b+ivxlCrKoHN0pnT7MedS7CAlR6T6ApHFTUsl/UGqK7DYZlz+qxhEGVRcS7xEMYHpv8BQs5DYyj7/HyW+SPzyh4+4+d+zh6f/4x1Hdm+62LGlMZVmjwqjfyNbPNl1Dd3AfHEWRc4wXhy96icLTLGKHVw1AbkrSxbKXjneEEoYKxjjUOkGYAb07zOBxlM9oUkg2uZKvwdDWm4qBRYpYafm725+2GdCetscu9xyD3cBXvNAdCEbVuOjQ+pZhGId6yMzZ5z1iSJOdOvp0+uZryRA18m87TZgMlZ0HHieoQWGAaQa1y5StKhCQ/wTOKcybrN3x4FYGMDELagQBuHX9YdYJC2GeqSc+XxU8IekouAv8V5joPqeRzij4l5Zi+QjZ65Pxmc6THmCvsvX3EeXqNsHPJsQizSADN8M5+zFz1IW9aRteD0pCggLv+KCZc4X6swOO1Nr+VMMat8nmmrCDSJYucbr5tpR+NXycScf9nPz0B1Fuj5yyvTA2eg+soMxbkh2wN/9Kd+7mVrFKL6vWoCnhtms6OGGWCuxaupw/ba5R6qbNLUCSUGZGWbfMWoMEFGAGnjKmGrmvEO1gWDt4A1RkoM9hdhrTikVgIqExFG563bNw8//uM/EgBxP4W83zn8k3/8z/IepFdb0gXASexrZaqAxJNMjcOqnmIBcUAz98aI5uTdeKZrJDigfWNQcCj3eevp5H0nJjayHYp9Bxw0SUWZq/V+m4RjMh1XQjwGoYAskiDZzcasYGTvcyzjAVtWaRg2wSRumnibZW7ocwwcgQts8LAYHIIYQQASYmWMgeFQzEFPO68mwy0lWD6KROqL3/Gpw5d/+DsOX/rOz6U27fsxAN4+/OMAVcadmrRIz15EKksNUIG0RmwT52DMey+BQ9lp3r/xtAUzTQjEq9kst6QDEmwSv2wCk5bu2Nca3VfiZeY5MXi4B7FUKylcICBQHSBEn7VfWoYIuesaENjTxC/Bu1CCCAMCBhLiibqqsEOvG4OdeZX4p2984+7hK7/3NROCIBe+/DLZel+PKRNm4RI1FwGq6YNl00nqRZs2dhf2mJfJosbhsAmoVmIIOMJbzzwHaLPWHsOqpI81oLJWLoV9wKh8EUNKxu+C46JMF7GoYRildFq30OyyrEuyJ4/RTTZMnltHgBb1zFcNdDJl01picAF8W4KmckKt2byQ72Lck0Ha+CwA57A9XNL3sLYpSTVY7BEsMYyphlyvX4dHM9n6bLQRAzbAQ6YSYDVrpE6hq4d7D1rbecHLMo2oNXj0jQ/GQAWsCnyJLV+AL2PHttY+3Dm2a1agygv2I/OM165HgGqdTn3edTr5dw14krScssrakwCmPMsnwRZs0so3e/3dp7z19EtVGHX00Z83BFpt8zqFzFqctq6E9P9n7017bd2z6651ut2ffZrbVZWbanBTVa64KVyOUVAiYmIH8gWQiBQUBzsv8nEQQggZJzGO44TYCY7kGIJQAOGgyESWnICQsFWxXXV9u9Pts/c5+zSM3xhzPOs5Nx+g9ou1bp3a3VrP83/+7RxzjDnnch17NrIfGnjqmu4LnBPMR9QfLjOUvxfUhIWFqWatZt7UKRL2bus8ABQ6XtyAIknhqviocxLAxhpn7u/7ecLC9xl8bxQWBkFxXDl6feZT2l5lTQGUnCA4eQAlmuueD2YTudZLJ5bjnDmX3DzPrf2OGMpZM+07Pw/Zcgece68CLA54LBPO5wIaMzZu/zjq+Nuh9lSXX2K9UjMTBwFjCFDjH3ujE/Hl7IkDjxqgTcJDNmFAevZN9urnut4z7VuNa+V6TVBm/MW42QlHYzNnuQ8OK9fU1q7G+4kTdpmWKRNjEfv0P4f55ThIMy8Y++yt64Rk9DUldZL0L6DTL/VB+7X9YkeNH09hBnJ04vziObknjrTncpr5mbQRn96971AMsrLfFMh9ohJgToqn9zx+oMR1XmNh7F3vWLsE55cVWOqr26f3xKqSCArAThyx9uRx0AQQ44SEfU1G+UiikbhPiAlOFdaCkxSSFFGAUe1in0HZdEz5Gim3cOgyr31uqm/tjMDZqc+Ezc+aob3JQYD9wucPfW4c6ZlSK5x4VMJxIvt+or2MxG447g+VuJGkSmSVZ93/yn/7iztckFm2e12RHthNyCsyELtmbHvga2JUnUXXxvKBjP1zgw0YVYwYvLoAuEslmWG/x/Dk8ITp66YeVq0HPIZ2spzWcKsxyqEGwOHzBUJLmRZAEZId4kUun27+gz//Z3V/DOhrm9/+7f9L36dcgQ1OWbuOYbGRj8QzsTguKK7nKOOJnJXvOYw4lCrZCosj43hlkOJNhj3i5XhA3oN3foxlGzF+xni+C1h6cHGYx9iu9Gdr4PrwHgONTl0nMIlBNwbIHKxldjggAb6NaUytysi5SGjhfqW9dhiIXdPBd/fu6RgLc00ZMucyJPAon5ze2vzYj39x85Uf/OLmj771JzIi7m/+2f/yrw2WuBDOCJlYm8uLxOjRTxg4gC/ANEbAtu068ClVxLjxextCSLrwjIc9g2XDUPMYD9vh5DADJmK4Zz64T7HHLP/D6No6NQqOmY/4wROPi4EOOBC7PY6IZNDFOFKSIGU59ot+Ym4w1hhC8uRj2JDp+fT02MwCTpP3v/2h5b+XJP5SluAj2YA3FNf6SnNx3xLUyELN5NEvA5KzFgTU5vluqpHU0qX/SCDCXGoNzsaqtQ8pfgtzSP/RZzbGdG0SiJCgCKxHf5JcBSMH48kZQDHK6CeryDGkInXGsKRdZ5IF87yHlhxr7uMscmbhZgRFoh2D6zWSX0d/xfi3k0V9GuM98XkAVCSsZBM1mykjmdjpR4rzMoumtsIIA5jOxe6yBsI6RukQZidSScdsIpfWz2GHwhKtHTJkVjafWlm1vt9KSyO3XNQcmrMYt45RdEx01i3vtwxQcxBDnjsa0I+zwYCYTMpqE+9rYh5LRkmoM6CmDhKYoQJWlxeZ+3A/O9jmOXl/HDlRJCB9rAS0v+/PfO1zeariyJq+YD8puORvvXfKN4V93rK2KZ1kw3ritw24xunlvYpyYAOU3Uce36lROpaJY/xWyoc+W1kl7lEQG5qPRGN5hq4JM1EanzcVI4SIRJa7/TzdHKec49uJG8cZZlUCe2f61d9bIRGHmR2iqGBmjAEo7cMA4MQ12jE1oNbgng0OxwPzBKbLLDoZdXPu5CyLo6tjYGALA8iZp7YmwVtY4J5BZqmJ1x/w7b5wWEmUJsnBoF9N/VnOzTo1yKnQueO54szi25jVsqRuBw4j/S1lc2AAUSZkf+WVPomyxvNI1176Beeqxt+g1HLaSGy7hx1O3GxY4pzNtMdOZzkBeDkjNXOKPd9zL85tt4G+9NeZE+x/jnsnMdRrxXLeVz/vC9Ah35WzTll/CQeyM1v3SlZ+OTgE9AjFWOa6nbpyuupzhBY0CaMz6muc2WfZqx49fMAouF0Ne3ki5jOldyLjZj3Tf3fu3lMfRkWDzVPgTd9jJ/RctZORPUR9wtnZ9c37U8tXNVtxyjJI7N7MZTXLcaqEv6h/4iAfp4/ek/qqkk7fPrbTG2C9S6bkabJ7XaEe2AHVKzQYu6akB37ip3/+9bnA6WPFcSCzcd1HpVw/vo1MJbJJ4lWdNVXAMV54JMFJcc9BEOZSQAkmQPsyxqE3feSHk+jHsaIGIPHe423kRaxlveo+BHVPPKtf+9pXNu+8e1+ezkeb3/3d/8eAdSkX46yHOJhhg2TkyLsd7+YY3MMucEiGTYkMNoYhnk6KuMeYKJhuGzDa481NwXMMYA4twAYHKbGgNYLtyR7PK4YlHumyURzyPfDN8pkp0sE/B3HBbg7AxCSVDSsrUzaxjJC9wTKWPAaO+7xM0hw9F7HERwJMeOkbpwNzdl3vJUbnTAbHzb2Xmx/5sc9vfuzHvmpG9enF4eZf/PPfzzXgHlVz9LXG+ZkyLMdoTlxYWUvujfHFz3YMqJ8dN6lXWHmkbxzewEjiY1O2w8b+LLgaIRiNYe9yvfZHGa81uDEYQjInR4JLIrh4PQmXYEo0TjbSwrLx1c6JV5QwSCobEsy4pATGk+WLyc54onI1MGNPn15s/s0f/rFkv483z+UZv65+2Fcc73Uxqxv1B5l/MX6HaPJYlbkqK0aCIBs9tGMSsXStGCiN0c3YOkvwMElOLqS/IYN03VODW2XjdFx1vPLNpIsEtkwfjGrB66linnAMuXSE+udMibOSmIz6rxPbqX6A9SJhmg1l5qReXhOTPM0G/YyVJcDDEoJTaSPgFqcIhjpOIcCH14Vivsi0S78+evwQ8nYLPMkuPO/HCAQYIrPDAdJY1a4vA/FhMC3axPDV6w2ANWCLfnZ/20hM8hsykfLcBhuwXVxr1omN7NkXbFjrZeAzwCbSymGwVrGZhEFUNl0gyfvW7Gnnrte5Xh139sOHmlMFcszPrCfW/CwIfeOawt6ntrVsiV+scWxwtzKqy/RY5ilnDaCEV8MEDHDV7sQdD7CwvD7JqPwVcD9MKf3c+en6tgygXl2D6Zc44PyMvn6kumXkIjnNZwqwogDIq5JUnBwpWzTOjGGuvaeOfDj31dhqDPtMcVbFEejrqf0uAzYxiY0xBEAZULLWB3TWcWLf1rTRiXnkEPGz0fZhXOscoAkGw6sYY+ZUQlpS/7hzoKDZEk/P2cjmmd8u6zRlVQqKut8FDClxnUv05HrdV5b+53wou8saw1vs/UhrmfbjQOKsGscT3/c6tKv7N6DMmHZk58hXL+TAJO6bfue9VYB0vwrjqL1TY0H8aBymYQI5o+ljHGyoP+hLACEhJtvSR1r7lurDTmpfk7oHoO31oc8/fPxIbLjer/VIeZsnygLcVxwWKU3UhEpdNzjmUJA4+RTdrXX9VJ89kf1ioK++sbIDp4RtEDkScUZortBG4l0/+PAjt5n5hSPQwFsvzkr6hlfKFqVvzLKOpJz56b1Ktg3OYUJIkv9AZ1Q62Woe5uSRSuGw2Cl7c2TGmVAL5nUy1f/9X9rFqC6DvvvmSvTADqheiWHYNWLdA3/qz/0VOddfCkABxA4dn8pGvXeAYQ7DksLat/ZgDRKDxD+yF3JgRaaUWCAfkpwhOjzZuJ2UQhsym7wTJjhmI8km6kVNW3K42xtuudOLzec+997mK1/9QaWXP9/89j//HQNM22ucXHxFeqr/AJMY15FMUVQbliAgmGQgi0fbcUcxcjCoezBVulpPumurVj5GEqk5wOPVDnNRw7RSMoOOYU6wzSqrq5fdwGbATQrVJ4bLbbQBNgbTilHtZ9u+sNKRIbkcy+QKSbKqOBSIUTVgFdAuKAc1PH78xLKm6zcvN9/4ye/bfPnLX9J4v9x8+/1nm//79z6Uk0LsIwaRM8jKIy/DxNKpYbBrQNtQHGaJMSAuy0lccKSb7uThAanU5GQctqU2+qw1vg20xrit86LzkmuV1W5fBcAGiO3JMMAxAkiFRSNpEvcNAxKgikTT4Fn3Qc7GHE45m7wvcY8I5Egs9XTz0UcfufYpGX9fPBcjudFcEqN6HUPHzzaOERtmibtj/pHt2qy4mR+SlUTiDBNe6W4SLuXpMFDw0BsESpb+yoiLWKnIYXHIUMuQeF/3N6wMAIyajjC7zLWZN0nagZNC0jMZRk+Rb7MWC8qAacjWBFiICwSrGEvNGnP8oscuoG8BAY45i+zU5VYG8GEkU4eQOqVl6aipizHH85Bc5Oz8yYAQ0lsliZLBDfMfhoSVru8NiJAI696MsePUkCV7nTGHYOS3DoyFZcGyN0ifBGgY7F7rExfra2X9JxkOab1SKolFY5A3sc8Yrk4+5CQylanDhKd8B2NmQMW1APAzhqg4Fgn0MGkFjwUt2WdS07evxakxk6EAtvvIwrTTR6zrAa5pSK5iJnji5R3jWD7U+AAAIABJREFUynvn9/y94NBySOZUJx5jXZDPBypptcdv5KSMjwENUvmAzI5dNt9hx+eaXj+zr5lxoy+G4SwTbWZxxgrgXKAaUI8Khb0vQBlARz/izEuiNuVKIFvsxNd6r/T+wpJhscRBBtCHceSaOExwPnn8cbaM46XSaBaAu3KY9e3YJHYY9QWPXsaavycfsYutJAREAA8FQRyWiSev5LYeCNpimbSuRyIfJMTIQgFdsIbI6vm8ZdXDomaO0bpxFDrOOAPfcXXGc3IrsDcAGFGR4PQdZ9qyhuesY9wc85pZ4nXCfVDm9Mxj39vGxLeUWtrKe7IeGH7ZCdpnOm95Zs6uA+p241jT+DmZkthCOhFJPqxnlBMAM1ja/AyDyRDWiclzsL+g6GIupE/IaM/nCGU58VfHzKP4UB8Sy0qNVMAq6/tI7egaIpaWfRiG+YTa7vShbQDJik/u6DkkJyf5FXsa15wSafQ1IUWpP5u9Kv2EcyKONF4+H7V/Hcmpj83icA/H98oBNkwu448SqSEzt0/kGMWxa2fKDcfM/q3/+r/a4YIuwt3XK9EDuwl5JYZh14h1D3zl3//Lrxs3R/yMsIUYSnlHD4lhee74iwMSHbyWESymybXYdOjhiSR7oA1IHQoAU4M4jNBXMGs6dMTy9IVnmTT0Tshg7z5xlU3hXjlRjLtLSYPefvv+5t/98a87ScP/9r//nyMZtplrwFu5FQefpZ1mqlI2IIczPvOUygEkxxgsa4JnOoZJGTwOTMBRDYLIiAQaXNYmcZmuX4nZq2vxuybtsId1koy4PtpiwGzjzCr9rdFbQy4xXID/N5NF9R5rWVvs/Rp1MZDCkyQuaE/XACDRJ5FAIcm8ZpCKp1iFajY/8ZM/sPl3vv979Nkbm48+fr35vd/9tjzZAk7ED0tw+VyS2ddKXOUMqxhulp1uZVX0S+TXxBPRjzEKyxbA2AEQAKt42s3tWOKXhDgYEO73YR18j4l7bi3BevdrJJjlwBoBTIObAMuS8JK0RSaDPef0Ew4LZyDGYNb1MRBc3oX4agPM1HOMcdS6g68kYX24+fjjTwTAlHhDsjLkvjc03zeSu19H0g0rIAbeDL4Nl5RF6rxwbJ+ZIfoLmXHWRxm2AIuWTYohCGjGemryMuS/7kP3ExlJYf00BzFkMfz0quEIBOR5XYB+JMf075mML4w/1g+JlvDc48gJ4IFdTAIR+sOuIebxgFSDR1hdQAXPMwaaY415LyBC9yN+/alL+rxwptEAZdU3xKEj1oVMpcnOK4MYEGSQP9ltay6znpDJM44e1oAy1hr3hnXFiCRbZp0YASeJAXa/5f9SroI+kuEKQIE1tzOLdTHrw0Db8zn9wCTC2RDQOkw4YGee2bN39rkY+ANcyE5tFpNOyzr0fWZ/6Jq282Y+NySr31PwU6dTapMOAuXedkYlIRDzdakBiiPO6yXOOUuPcbjQAfodvzczNMA0jOq2jMk0MhL8WcuV3zN/qCzEvRN3CpjZxo7yWZ6TayPp5VX2NGEPA2YATON8697V/ilAZ34FUIadjVwz+4LBqp7SUnmcnwa+jK8Ak+aKM4XDHOKIxBExwAzpqF9qo7Orzpli6asBEc7LJAfia5OgNaOwW0H/DqOZLPZb2XXYdGJCw8IbRs6aIBmO59qAv8S3bhP7eU/yZ5Od/k3GMv26zIlxrrjeJuEezu+QpD2MEevYzB8hEbqLJetIT5nD7Hnuj20JKRRMvM+s+aiNHAut/mm8L+1h3pzJUdcQFrOp7Kc4b3CKEAerR3RMvp7Pyb48Xkk45th6Abi0W6ELGuMnyoeAsocz8exMyel03/09/U12AdmBfYYqTwCOhEvV7Ha8Jwy/7gVQbTmXJJBjH5VDUPehb82g6z+AKnOcWFirB+wwi1rEDnPaOsnlYGt9RnI26Sr7Su7EtSL9ZX8FHMepljMDlY1CPmTfDL633bIv8JrSelmjIFT6DSb1QGOG8xTgfCKbiX0ocfRR4rBuAapsGZTl6Rn9K7/4CztckBW8e12RHthNyCsyELtmbHvgy3/mP32d5AGS7WJVmVHkAGLTJ75Dmy2e7SMS+WyNGXsLkRFiHHF0DItJ3BEGM0YWntrEHCpjKLIhsQtNYEASG4wI3tPyHZX2sOF/6Uuf3/zQ1766efjg4eZ3/uXv+YAwqJEhhYTwheNOiVuNAdsswBw8MIpPHj8doBDDiL9zeHOvhSmezKw1ItdMaVhjJYcaaRpGBeAbCY9juTAUfBCFoStQtQ1LvM3UzksGxDE+zRRNMhlAF31ktjkStrCgb8qA0zeAoiQnamwRMYxmszHULeeUoSDPMDJtTkbL8mQ4cDgj+8UT/vL1082Xf+i9zY9/40fUjzc3/+pffWvz/rcuxagqnthGJpJeYothQnMgG5Sq/QXlZi94BhwAAL8BkLTLXndExPY6C9g7HnlV0sEe/RjmGITMLxt9Qw8zPkiQXT5iwA3vJfFEXxzwGIYwnwYemnsHApc22wGQ+iwGCAQ+TAL9T8kAx0JizMGmIRuU0YTz5NnFY8d04nl/IZDOdQGpMl8EVGFYYVTx7AvwWQ4boxXDiuvYAF3kbElcQ/9UEtnxdGwTEvUBgx475rOBQsB+AHqk0xg4GO75Q2KjbYiFD7JB5Qys4+Hnc2QRtjMFg1nPYaaxAJireZ5gaDPWuffydxvNYX6rUCizwZBdQwKnex2I4UJC/ODBA61pGYv6G7WOWbNHMsSei5FHdkddUzrc7AmZNfWV9gN2MEadOdNs3jaDt+etQT+gOmxemCkUBMjvFH4A2zeOicxPjb/3IUIA9HXAZJhA1prG3uw5jguyW8fR5JqKxOwx//RzGdG1LDf7QVgY1vciuQWYzJy1QgCsMuMCWDb2BJ97b5ikTTOBDSKHqbk+8cb8iX3LeygftiMkpXjm/wJUkHNbZhgHH21yTP6SqTVZSM1cuh1xjiwv/WxQxkIdZ6EB3CQxK1B3e6Zubfe3hiFUer7smXb6kJQsZUCiaAkoqwOi+2VijpstWnudmhFHHXMviW7oRrdP37OvOVsv+/Qk24pyJqVTcLA2uVPnhEGtPgvrydlF/zEn2ENc17OAEGcE++38jhAVzhSPpwdv2uH9jfZ4MDwci1yc3Yf9ARDbTMd8ms8M2Kcvk4cgoLSOvu2gBFD3PMMXEEcGzx1HsAE/CebUXseOGzxTP1wgkv1QjcK14X5ze5l/s5ZnDnD9IyUNQqFEEkE7HuxomHACzYc7d+8obIDMt1kPcbxEksy4tewa39+6pcSDmiOECyE/TkZcSXd1P599JB4EHAqQsnfCph4dnzpWFhCOH+6BnIMkXsOJdEsKLfYnq2H0bA4dYh8VUGVtWEWE48Lyb/bdJDKCxWz8uVVLep5zgUzGEcBIfddk9I+DiuSCbA2cNcSp3tUzU/eVOqzM3zrG6lzkvk7Ixt4sh1zXk0MexKY6TtV2EvNdCR4lfT6w6iz7HZ9N4sbLzT3F9VP3Fj8Wn7t9+2TzC//lf7HDBevFsPv+O94Duwn5HR+CXQM+3QPf96f/E+3pIyfTH1/owMXoYF8n9sKeRhjCfVirgCu82hyWSVaRWA7iicLIEKNKinnkg4ilZGAS+zYGsw9AvanxWus4HxuuOCpFmb337rubd999Z/PwkwebP1TiHyfX8UEfufEzjBRKwsCW6F5ljerFdxwUjN54PzFY1waDpWaTSZM+iYxpasPq/o4B0v1uUs7E535LJYw31cblyE0xfJHzjDHFoW1JGGhpDG6+1jiwt9uGRAzSGjMuP2L2jcyZgJ7IgzEWXDeW9gJOhuFI8iAyDHKIp2SLD865Z7zRklEh7SYu8vpz1VI93Xz1T32/2Ne3Nr/zL74pzzEHtECsjSP6MQkuaBtee1tsuOs1khh6LgWAJBxPPWDV7GrYCvfH9BuGk4Gn44wirTQAoq8oD2OvPdcOC2ngixRrgEEEl3rJwOG9rrGJEYnhg3EjY4f2HonFoz3JnBpG0Aa6gGhilvGa89H8HnCS+OnXln/h+X786BPJmAVilETpmmJb+XdTsX94xwEDngfDJjXZC80zmMCbb0am5VPihGee71GrFaOFeGXAxMQi0w5iOSOEDaCwA0LtJTERmUMNKNVXAO8jgVAA6LHKM5jdwmhEAj3ZYelj5tzDh3oOavh6iMKCO+50GF8y87J+SEBiVhojfgxhG77wDsZJHZ8BXcB21qXmU9j7m+qzR77HsY01MVmaN/tiUYgVe03SKoM5GZTDYvOMuVfGs/tAs2AXVJmFYqyMFUZKOixqnGJZiwZMsBM8D2BV8564S9reeWCgz17lPSfZsb0HjDEPIK7huQZklfFnX4ws//J59sWC57BKI41lmmo+cb+FIUMezHrwPQCO0JaBswa8MLw4TpwhOX3D/czU8NXsPGsy8vW84nRzDOmS1GabEKYgyOVmWCvMH4DN9Lmz8k7/uW2028x32lp2t6oNg32v/ckWrHEtS9g5DgDiPZwVrO2seZ45ezzXfE7tq7mvHSTjuLDw3gxVwDQKkIWNhWnlcOFzsFL6lnVE7dxnjo3MfkrpKNfG1vrPOkx93LwyfzgjeHkfWfq5QA2pMdmtR0Wgpvha44h02SiD5zhyONsK2Dp37IBhTSiBjx2G1NM0SJv1N+s7Unt7itL+yf7LmuM8czK+GWvmyDPWOM4UnA2RzixOmswVzUtd0+eWQSyqp2H/Z8wMjnFeNHZbfZr1QZhHHEhxkIkx1D5TJ0P7iThOks2x38ThECXJoRhS/ubSVDiUHIuqc0pgldwBDn9g31PmfhwGvA/gzSohzIgXzlPOE+I5eTgzuThC1c8wmmZA2csBzgNUcQowh0moBJvqskvuCzKfxxlAf7HEnRlYz04ODvaF45NTZ/y9oTl0hoqI5xCY5SzBUUmHAlpRYKFW8VLEj+hEWKm/faj9jjOgjhsruDQGt5Ug6akcnsTcMlj379/zWj0+ue32xCEg9Ymc3ySMJN8Fv/vlX/hvdrhgVuvuy9Xogd2EvBrjsGvFqgcAqjVozACwiSKB1f7LAeMalPr9rT1kiQNaR67FhAasEnNX1qSeWG4B41bjqwka+H2ZCbLyvsTTrcOnBgp/xyAlZfw9eTv5/EcfPbLBG3MtHnWSNCCfNEumwy8gdLzK3Juf0bRhEOh6BqoYVRjoGAy6GF5QDg8b1c6amdp8PLO97SSvGRmtkwcN28k1ASiwOAvzN8k4+BuHvhmFYc94Bj5bxrblHZocikMvEi8ZxhPbuKcDPJlcOeRi8Nnbr2ckS29jZRz3Q0ytjEEMKWRUGBSOBdLh+vjJhcsH8Lx7ty433/PFg81Xv/aDGrd7m3/5O9/UgauD/DzxxC6Z8uzMJRMcM6nPINc2MLDxqTqk7g+BQB3mlvhOu5grSWwSObLLVahPZdc4qZL7zhJgDDj6KOU2MKgTm6VEFhgP6gczxAPkMRoK8AJ0kmERC6LJlJBeYXA3ps+1X2WMWGqIl11jjmc945CEXsxxnvtCDMKDjz9QEiUlIJLUFzYVSfFr1VCF/3Zspw3iSByX0kQA1YlV9Pglg4zXA33jOSCgyv1hMjC4SFpiA1D98/iJgJ69/du5bxka4z0ZqjEuryEtg3EBAOirnUial6wtAwleugfg8ZniQ5+TzXIcApnD+r1i2DD2r9vgIjuu2Fy1J/M+yaX4vkYrcb8eVwARbJsY9hvXaTsfC6sDu0yMMHLfO6rlS5seyVA3WyKZtCWCIwuv88hrHHXBnIT0kdcS99LCbI1SQH+ytybrKhNqYZbm/dc1Dw2siAHVBSnZ42dgXY4jjDA9AzXKL4lNrdOJz7333nsu29SMzOvrwzZa0kc9V8fvIaN8U+3A36fxYby8b3U44oQKM8jvh8WlvZaiO4o7ZWHMhYUI4/n9DMO+1ZHF1bt/oEpBMgz5WDCxdpjld7mfn93rLvthx7fJl9LuZDtvYjjmdyWUBnZgpJlnNzWuGOWdK96Dhpld3mMH1puleraAfSVt5kwxi7yNo13Pk7K7KcdF/KL2CzsSNZ9nX/V+agYze0j2x8kUPPO5SbfWzxVnyDDLnjEAn+wLzyVFLRtsB60kp3V8xEkhx5EUO48kb20/NaeBy7oA0Bc2MhmDWThWmcxet+RFmDbXwRDgnnZV4hrpaJ7L+5AZY42twCMsIc4q3v9E+xgv9vDWo+ZnO6pQ9QxwzQyNI6v3ah1X5jtDfQADOOwyaorM5a3D1vkD+APqJSkjSOpEGThnhtcFWFMHGjNCTg73eW7Y31vOawE7HhWR4ua1P+KsZK1fyIYIyKRGdeJwz3Wd69qvX+FsAkijEKI8jUAlIBcH2ZOzx7YBGnPN+c3+28RwjCu2DOEJ1Hc/PDzRXJLcGZWRnJO3lSWfOgV2Mui+xL3Sv9yLtY/0nL3GqiftdT3bU34v8cepFa52w1S7TFGcvjicv+d7P5+9gbmqdXv7RIkqXQYo9Z9//Vd+eYcLOil3X69ED+wm5JUYhl0j1j3w5T/zl0V0JQGJk4sYREjWi5xS3+MpN5C0fDJe8mY1tRGpQ8xyxjF82eQ5qLC8zBcN8wCYLZNSr2ckNRxK8XQ3URELBRCJPBAm66OPH45MUX8YeVgKg8NSYZhIxikDHaPGGWB9QHMQTEzqSG8tA8QgxCusvyahDuC2hmW84BwyPKcNljEsa1zQd2tjqMaVEyqMdxp2x98jYZ1Dqp+pAcl1YkjGwE6oU2qI8lmAag1QjIfGqvI7gEfjeAAiAXJ5HowIxisZiK8JED31Px4Y++IL33e8+QElUwKo/sH/xyG/v/nwww99KPMmDABYVWKJ6E8Ofa7D9Yl5NCPq2LJtgiAAIcAz0jSY75SpSaFzXNuJ57NkzKVeMg51WVcK6Vp/7sMp1QF7bHAEQ4pkEECbhElmAAWUYBGaICnMZGKrXmkiB3xktjPHAb3JCCqGYNiEc2XIffTJxypLIyZATCqS31tqEAwr4IFaweb2mOfjSTf4dS9EieDSPHqzk5bMOMKqeM7omQ80FtTwY5xgCoBlePCvWz4aZo6+NjChzXpuPmOGiPnJXJGhxD0AzpZBYqwiO4S1IE4PY0ljCAtswK7r4WgBoNKnxJeydlx5RSAcifLWuJ+kJrqG5+JIry/5GeCh+ban5E6vlIDLz4fhqn0Bl8QtMQQAUokt4K/MdjmpFECAsZ617Wfkv4KJkc27ZEl6YIlpZcyQdS+I1vN/WHXPUtSGmSe3SDplCWyS88ShksynPK9VGrD7yMTVTs8NvReHTmPo6yQrIICZ5dqN+7Q8dWKa44xJTU7Gphly/QiaczbqZ753jSCrN5DDtp+/BdhpHfg5SPz1ZukW1xx1/OGKZaVRuofDKOltnlGvdWxi5n7Abp/HEvN5r98/oMVAHwYOh4bacSxjnnrLKFVYa3b4ZPlkrtidsFWS+PPDnDouUO+xwkW/riKFt5j9nnvxtQxTz5GWsqmTM2fGtv0W4zKHWUMk7PHeNI4NOycA+WSvjUNvAeSzx7AWfE/HDnupeI6EmVfSM9YFLC/7F3W3NcYuc6W/35rSJu7XSaSH8gWZPbGPcXQ0tCDOAWqaFrgD+OyImHXA7wMIM0b+CnDGweC1l3h8y6DZJ4dZpvuySjhXw9573vKf+zb9lRJTzM1kQTf7x9gxxvTDXMhOXuaBlSY5153jAeesxqvJzZKsKv0KQE++B5ZaSlWhAEGyaweg56r+ZEB4JJB6oBCBD3Q2ILuF9U3sPXsc8eimK/kMTjcSNbkMTJxvOL4NeEmQRN+gVmDtEfupdUz2fYAuEmPaQ18CHtkLaJ7PVuah7k1CR0KPyDoMUD2HIVYb+f1NgU+y1/NZ5sS5WNE4BSivFQUTe7frhmt/cbZf9RGqHF70CefPmdYNJcNsk+AYQEmifrxz567H2A5G/X5Pzh6efU8Anjb/vb/9N3e4YPaY3Zer0QO7CXk1xmHXilUP/NCf/Suv2aR7YF7KoMOIO5bnj1iWAlVZ8TrA4q1OCvawqRw0GMwFYJynPnAW8Jdi3pGWbg9p3o/3OvcdSRamv66HV3Qp/WLwg2GceKzEqk4cz8jGOKgs13NG4W2yg8Rubr3tsBEGyQaGORBjrOR5uHeSJ4VxixEXg4Dnrke7SUP6cwzWrQFXA9ep/Ae81rC1UaFXSygULODxxhhrrO3+GAyWLaLZnFf6GSAQ2XCYnUghAWl48zG0AMD87rkOZOqoBog+23zp++9sfuAr36dj//7mj/9Q8bZ7R5tvf/tb7qfMA4ENHf7nKtlSLz42NYZPCDYS/KSOnvvdAItEKxjQlG/ASBWQmmdBChxGskBaRo9BBAazzSy330zfxCY54sqsfeLdnJGRPvB7ZFSJVXG8qGNGI6vyvBnJtY0OEowM40s/hQlNH51IAvZEErWPBVDPnijWUkwk8ajO9Es5FWW3voazQv1H6SMDSI0lxg4GWp0T/J6xTgIQjN1hdWw3BsgwFhgzoN5mNcUIps6fsxbDFprVzLNiGAFUYcmXuaK/taSNJXpiJuxcUmczxnUCvSSTpUuSJO6NezNXkM3tiSVBDk3SJ57zqZKcmHWY+Ti2btapfqD9z9SHl8SoEQ/O4GNE06esNSTU8aBs7t5RBtHnignX82BgGkTZAUVcLDFocUBYbDrrM8mUYqjXOeOVMfF9ANVreM1mjbo/cUIAYvU7j7mvR7ZrYsH4KWufMe4apT3eMzh9Wc+ev8TfbZ09y9rk2bi62ab0LS+zkZpzfZ+baQdXkl0VlNwQaOaF7LGACVly47zreCrQTV1RFldAekEp9+FZynhxzQJNA+bRgXrv0rMw5otHJjvZAlK9vwJrBij5Hsgc5uU+JwEc63fmdtUj3vPMXmZ/b3xqHECTCAh5vQ37XLPqmDDAWdvNQWCnBa2nTXM/7516b8BqnFmZi1tmlKvwzxJbgehLKXGsKnAcr8bd8tfEWwIUCtyTWXwb357+DeDYstCT8AjGk+dgvQBUR54cvjt9yj+u7bJDWr9W1cyZ5vFWmwyWtG/Rfoe3sO9M/6/7yGEJ3j+3fccUZd+2U0bXBQyxr7h/BK4A4t17AtTjzODv7AF8/sSlVWAjxbDyvLTa4J2+y5jgcijz6SzGlk7nzOUZiDt1fVMy6jJ+AqOJJY4DGTDNMmU/jdNM541VUZxVL12rlHASAPv500dmNNnXnMFXP3Cf09PTzTMpaMz1cl3tJxeS3XYNkHQPMMoWw7zRDfz8yHhfypHKs7P/p88iY6/KyHOAMBX2F84SnGo4TDR39lT6yyof5L3U0lbcKED1448/9txh32GcOCM4A53Z2vsJcdf0IWEEgPfZnyd2mWROh5oXT6SU8TnE3qH7O+HdAFWek7wXp4pNfaakc7TxH/3q39nhgmU32n1zFXpgNyGvwijs2vBGD3ztz/1nUgFts9MSo4pU8eBIyZVG6mkPtxhVPIIGQo5NzXRmE16MQiSB2sQLoGrwcPg0AYiTInBQ6rBLXbYtO1FDKIlEYiz7LshFkQBx2rh8x77ZEMf16TDngKE0ixPlDFiwaaH3h7HMwcw/gAVMX2VxvvyASb6nWDfvA1wgF0U6VKPMHmxdc0mqMgDD4IlSNm4sdWfJfpi42dRNk2RIh2ylqbyrz+g4Ux2OXCOH9NR2HSO07AOfWeKVFuMp7FYOxEjAMKuodZlYI+rHJQEVQOfly7PN93/lnc3nvuuzOpBPNx+8j6zx+uaTBx/b6XAhKSwAHhCIbGugfIx/A1GGIjFymDs3/X2yriLHTf/gpU8JlyQdwVmQTLj28sPyDfNV4y8TEm90CtZjcDB3DLQMNDJ+WF1+RoPjGPIeC/Wf2e+Z2QHoAoNkOrZ2LRmmqUkKS3+k8XmsGn4Gqx8LpEsWitz3hgAq5Wj8PWyh2sE8sNEog73y9ah8I/M9UQ3TT5RYCKBh6bz+5vloZwFleq5vTu/cibQa9mYAvJMp6c1cGyDIV2cFHYkjhhGMBWsOVrsGLb9rwXkk4K4VyrwmgYmMOEpfmPBgTsKM0U4ZVTBDGIkwNK8kcX6hZ16cS7PWHMNpGXpUB88l+X0hqS9zGJUB1w2Agz3R2jTjoHJICgs4uiVngK7r/YBSMBiyeCdmrjPPvY4AOXZ0ZB1dIJekrTKA+16vGRnWMEy0pxlX3cd4hAAxY7Rfo30AgRn9SPe2ctU60bIfbBUeBZq9Z+MpDZzHAVQAynuIUa1DpPsF7Wdtdy+E7UwypRUY66T03pV5039c1zH8To60jVPd7l2J17VcmD3MCg0UI1E0fBr4dn9qPPYshzfuV2AX1hJMnj7tZxljZKF+Vu+ZSeS1Bul1bnh/HmfQpx1xXHurCGEupta1V7o3yqg02G+cZMxOk+34FOinLybuHPZWkswmDureWLDo68+8yn6f+N5IyQMMUwdU4IpJrheMqkslsdb0j5rKMHXJTBxnRHMb0CbPR0DtzGvvP+QYn1qpPefavylbUplxHHtVdbB3G6BNXeX2K59dZNsD2Cvddt/ZAZCxK1j2/mLGMkn/2FO4ThUfDn2YNQAjyDn4UPsfv6NvfH7o908FMK0mspMr5egY4/VezejFsYDjASAJCEV5wjzSWaexhlF1EjTtqS7npH2HtuJkOydTL3sB6wHlhNtFWTzJcwVWSdRGUkD2aO58795bfhaYVcILnilhEd2Amobn3tcZzUpi760NwTVh7NmDnBiQOFe1i2RwCO8f63w7UnzqkWJLyezOGOAQhVENcKeeteJX9TecfDmXpRwa+4X8F7TpUHH5JFhE8kv4CyV5CEVxzgS1jX6ovUApG9p8qnvy3DzzDqh6+HevK9QDO6B6hQZj15T0wE/+pb/xGlDCpvrcyRvkDXR8HWwCQE/yR+L0nCwohrgPy5HT9mDg4DqjbMUc+p8Gc5bMwZiJ2WtCGpINFajGCx5mrCCO9sEA4cXE8OWAx4BuFFCRAAAgAElEQVRu3E481DITxgC6PkZTD14+HyYtnmTaAPB4+PBhjF3YYUCN676lPyrbwtOMcbCnOJgaTTVQF3ZjgCsGA/azY5rGw13WwM+n/5xVUocUh2dARNgXvNsxQrblHSydRG45YKf3raHM55qNESOe/kns4QvXZuv7nyF11YHbOLzXr59tfvCr727eeU9Jqh5cU6IqDFCMM40/2Ripx0fsr4Al3nSyK7uUkGNJ6X+MW57HvS6AIhCqw73sRw245xoj5tDFuRwRyMoocI4MFmYGcwUgyHjrOjVey9LY+A3VsDgdmnwqyVoir12KWupbxhDDqwAXI+eRkv08eiSmFLkbTJH+w7nBNQDWj1WSBsPkwSfvJwsukj1ZTvuAKHnsbzmWNoYeAPKxDJh1nB9j0Hlh2SPG/Bj/ZjLsJKHOIrFZFHoPo1pwiEw48nSkcjHW+NueYp7sgOGa6idn4lb7Gy/ZOGz6d82uYLIiVwbQwK7Eq490fZgPreE9GYmwwq9lcF3Io+/5N/fGKRCnhxKiEHOOs4haVQJGrkfq0g54KmA1Bb5v3zFTaqfVKzkXXqv27BS+hw0xuBpVRZ1OvuHMDUsvLXHEbZGX1+LUIlS+rYWlYw8wQKWvANVqg4GlEXlAFn2JQV2WvQwi868ZqwuE1qB03YeLE0pzvlLWJvfymAxbRxuW8R2g6jUnxcYCsHiPNbBqJAb5xKly77aNOWCgyJxXO8tw1wETRpWJkf5xRmPdY08GcUDXJGyKhyzOHLp4YrMXAD1zq3PP1x9nI0vJYMPXoM2aSWWT/ZxTkmfG59NgHXZ2LT3m2UhcxeA4Ad60zezbALyqa7asJq2e8jOTvKrPY1A/jhgn7DPrm/I/zAP+xly3g8aAG2Y0Tqz2T9QwkQvzMohcgGjmFmNFkp9DyUN59VwqY14HRtpDKAI1mVmnhD2IZbRUN2eK5/SMRZ0WZX1hSXEgZZ+jLWGTcw7Fcds41K4b5iKvXntJjsUzjloJxyj1pOkL35Pay+OAqjPLZcB0HVg+FDaMPWc+916cHjgLcLbi7ORc0vfEhXKGOPERfYQjlnJz9CXOKo1tEiYy5gwNKot7PqtRZAH8uTcOXMrZUA4smYEDhH3Oqt3EmdOXD3H8qf12RsNiymkVFjhn+MOHD1yHlfPO2YgdUy+5sZ6r8nH661BA+ZpUYLQNByD5HA4k/X0+mb+JOUUafFv7IjYQDC5B2YxDQGqSqVmNYmcpKoyEIByImc0+i/MRdjsZiO2g1FQgBIN+pl95j/d25olUJ3fl3KRPccL+o12Mquf27nV1emAHVK/OWOxaMj3w9b/wc6/PdCAYHCJP1GFhqaIOew6BfW3mLkNjoCoPpRmzZPXjEM9B+2wxblOmJmxJXwUhPTiRByHLCgAhYU/ATy0yWJDlpXu0UHpZszJsZSjDcEkiqhgbu+XnUK833IeFDpyWXEnZiDGSzdrE++zPyeDg4IR5ixc3mRHtcdfXGhU1gip1CyMKAJ2kLgNia7j2fkeuc5r4TQMAg68kfwgTSHmTYZLxOo8H3UAH7/0YH5a5wfwQIwT7AXMwz91yHoAXmCfX/UQq+uJs85WvfW7zWTGqH/7JCyWpikSKA/qSpDEyLC/NRKQ0BuNMxkdnRwRsSf4NOHEmTerNAwIdMxQjlDaYUSBm0MMQqR++dJgmH/RoxviL7brEFcGEM48ah+gswlxvDD76uv2D7MuZQrmB/xcQRz8hS7O5rb89ePix738heTmSM37vWFzNEVjhc8A58ZxKHkUdPTIx7pFEi/bq78jG+IxrXeqrGVDHHsWQ7xzjK/O1zLYBTAErM3rGjTaSVZPnKIMCoGMMLaUD1AEQ9AxH8vozJ8+RMCMzU98UbEUxEBkb87GSR65FYiikmi45YoM5f8eYBNTZZeKYN2STGHcy6CdWl8RNsNAwpc/VJrO5GN6MwTXJ164rPk21d2/IkCfZyr766+Z1OTSUhGrzQnG36sObMvpg+zDanO139gAYHJ7d4MFxvpojjqdWkiOSP/GMeu8iO2ZMYYOdxTe6c9ge5nUSrEwJJ7PsqfmIkWiAMjF0ddbYYaT33yAZzMSs2iifHScgZkqkwOQT/4jTYdZvgGr2o8Yyuq0DRJqZ1uwb8aOM9zijPFbE9us/1qCdehOD2D2ReeMYZ5hcM6Yzx6ZPypjBuDIRXwmoNkaVthf80b4ytdmDtxnPu/f0mfwz758dN0zbSNrdp9lDw6iG+en+WIBeQAUrtnbcBaDlyr3m2hng2Ev+xlwnOZNeSW7X9RZHnsEVexaOTxxGZF83uA7LyRkQB2TOENhmHBrJPpBYyThap/6p5tF6TnA3Yk3ZI3oP31fOnRpqVjl4L4sDgleUPMN0+zfjIAAgT14Bfle2t33nGGrmFBm+GEf97PCS+byfI7fwy84MvdHyYUtSozzC2eetjzFhro0DEOCY/p5x1PeAPcdvcw9LnkkqdOAsx4BJHEU+b/S9SwHpwQFoZ0pQdEfSXMC8x9bPH4aaXBCAWBQc/O2p9qjWOoWdpkQNSZOQUJv5pjO1LinRsqeSNsSFkm09yf6M1OXQhMXec8gRZa4cO64/4XxIYkeypifrNvsw5xXOZWySlAVClaG9wuXncIgjTRYoBeSSaI92sM4dZkEmf/I4CBgfUt5Leyl7nvYlrvtMznZezLPT07van+Todjb9Izt0bQs430DO+Y4VOTxyLjAfo0AC5LI3cR7SxhMxxgzyTb339M5t/+5/+Ls76e921u++uwo9sAOqV2EUdm14owd++M//rImJh2KgDk9UY2zid0imBIPWDLjNxIm8yAYPYMHy0kj2zmX0l7njEKlBUblqDuzIGDEGnWZ+YnkoccA1a4TThhhXAgl8JTaSmEsdyoCOxPc002/YPg5lzB5nFfWRHJAQQyYJk5xUQz+boZ1XDxvLEGUEN0tkvddcdImxmuvVqOb69UTXkAHYVJbHQcvv81w6nHT436XmJMAUBnsY5SSo2Hrhc90Yem4HXm5AwzASBT82IjC6CQKygZlnPj2lNpyAyMgDMZDM3ghQfFlA9e7d+5s/eZ+fSbgkMKqyLOdnYuOon4qHnsPf4DmGIgYINoUlmSSWcCIOgSFLElP+okaw+9tGAYZUykpQi9RODb63tzkgqdkpzfyNMWi2GeALyPE9MSIu7QyJBDCJbRoPuoyzAXTqRxIHdKH3wxAjPUaaxsWQ+j5+9MCZHc+ePJRMS8aO5KrEX5IIA5iFhBzpb4zcAAH6oiVozKrWUIRFU7tF6vn6ZU+2yXTy9zo5kMQxlzDEkgBpG+/qJCmAYD3zsWLEkMQCXLg3418pcQEO/YuxVYYOo+cSOa9aYsneCvjzPpgMsvgSs9xC944DeyKg3qRXlHrRhLfbCIPMDhq169qhgKVK49w8Ugma28pceaz58vHm/PGHmttKPqK1BwPNunJ5GOLHJvEIK5HnJ+6NOUmirhi9WePJtp3YYRgKXk2E4phnQAhzYwC/1xLrgwnpbo8UHOcJzH2Sqm3XPs/ufcTwMwZ+54zB5YxhgVgk2m9mIS9TTzsrC/40UOWar8TUWOYvA9UJ5bgfIRMr0GhJqdlhNzIgwiAlyoq2DwPcEnegv/tq4k5drikwc91+32vWUBjVzL3legxpEO72d/q+z730Sd6Q9zC3LZ8tM5o9ij2urG9AV6SdOBy8B32qnxcQ7L5PGZMA1W18L+Jts8u8Y/Y63u49jhAD7x94twaoDqC2U08fchZbZh3feytkbQEqyDqbNtnBAQAEUOgXOGBbRgfHoZ06duIkptpx3uOA46xDxcDeR+6GsuLNJgzwA6jSP50ncV6m9EukyCT70ly3c5dY2rSFfnP5IoDmjIn7zFmOkzSKh+BvvQ6hFBljPqZrw7rOOHWuxJGbdZlESVFJVbJbhwtOgip8YEdRIexRms5LpXHDKUGGI8jzi/bq5XVH3KrmNU4BGG+cCEiakc8iha1ygP6GZaRckZMA6nrUf84ZoyzbOtsBeockSdJ9Hj585MRF1AN33m3vx4rJV4gDdXKfKrcAYSXOcs2TmV2OA4Df4Ww0E6tO2hcDmkRcOC5hdolX1bmmLtnXdVFZUSKI84x1iBOdcmCcfRxc/FwWlAl3rH3QTjM/AwndUp7PoVGwpZojONZg6wkb4PlIKoVz9I5sgH0lU2Jc/sEv/a0dLvBM2r2uSg/sJuRVGYldO5Ye+JGf+muv2ZgxEilgDTAzOJKBBSiBUfVx5c16pDoyOAEnGNY94J46ZXziCzl8k00wBgYvvpptG9DVjIStJcf9nSUV73oQVxiIMXoM/nRIpQB4swQP02FjhRpokmwOM1MDosxnjJwYPhiSlR36sB0JnSVIzmA4bCWGqQ6usla818kyhtksSI3xtpV82cNv46NJMSKPvX///hgut5weH0PCsq5JGlMveoyyGIsx4hMXXMO0BpCliDwvDBoG4JQ6ORAoMUvnUgVkeoyRBFD9ga9+RqBB3tznxwJrlCK6qQNfMtlPSK4zYJc6mLqePeYyCACsfmY9U8sfAOxIBmQPMvPD3vwwzxgrNqusO9XYODGJEavfA0AsMOcZEl+Lhzqxuh0TPPfta4wditFzGRJZVCa3NQAl7ZV8iz7DO4+TBQMMuStg9anib//k/fcFsHjOczOqACxksBgqtO2IjI5MUDzyGHjMP31P0qI6GzxXbBRNDDUOBh6VnqiHfUBUP19GCekvRivrBODd0kd9hjg1kpkYhpO+bKKTGrzLfMaQJp4V+aM+57WlccOwfqrYXCAQAByWKQZ6ksXw9ULjyWJg7pH4zM4AJMAwr8B1G938kwMB41K1Bw+PJFdTiRrIYsrXPLtQkhSV8nmhOeVEYuoEJNcYnRcy0mwouh4s+8A2oQ6XbXIeOzdswMdR4/IeE1foZCQAJfpa/3iOT69pPmOmVvc6JwuoDEMYfp6LNZCM1YlDpJFmWnDszPiUaVxLUtumNYvouHY7VyZW2id5FBnN3Mp8uIm8ddZpAeIzMc2Jqd4mP8sYsrcly7PXvfcBIiqyp9EnVaVUMu85qLd5DU7ZsLWDq/d0aSDvPQHlBaxr9nX5nOeEvQHZX3guf2aMf0o1MdcHvPYeBfiAqe7vzOswy1kLn5bBTmNyRszfC84rx3bP0ibPjTrvdM44DhFgNICddTfAlvsFRJDdNosRltDJvJj7fp5kyE1N3WSHttNBc/62HIgfq1RRxjkMsvMMzLkQBnfKQbkf4ngMG59YcoBMYhkzzlXheN+FFZ5nJpEcYNWfBeRNEiPHklLPVc9VFpU5a8XFzJHOSSf707qMbBalTCTDRuh6xjDqcUIw1QFlZ6vkeAbhk/0coNj9ljYBCtkL7QhSP/ZZOJ/pM5QOfibOB9bahN00bp4NAqDvUB993VP/sg5hIWsD0ErWs/e7OeOiqImD6Fj7CLLbc4HrO/fu2rkGK5n1gTNPY69rUovarLGYeQNitcdOAs5xtZOs+9g0Bsq63vHxXbOqNxyrqqzsYluRBt/So76vs4HxaBIzxvP27VOzvzjeiG2lf32O6d+tm1J3WN4rcM38w15RO1g/LAnexphwf3Iv8Ln3PvPu5sP3v+2z/e69U6+xf/z3/u4OF3gG7l5XpQd2E/KqjMSuHUsP/KikvxiLZhQ5eGDIAErabCO5tb1o7y9yQQMReYM5KGMQRtJ3RlHtYUki+okhXA+zPcRjOHFzDPYkv8iGziHBNm9QxQ3xeANcx2Nu4xJPO5KdSZxDuxtLxgGKtxJPc+MeaxzwWTMlBsJJFd9MxAW98YIDQhKfY+aMmKeRe9a4rcxtawhkWfv5YOVgFoZBhRWpcVtWrUkYanQXjLbvMFxhl+w9h5maGLuUlIjzYM2U2EgCQLreHtItkkBIpoukDTmk47owjhi/J5uv/fAX1I8ycJ5Rk+6uD9Anjz4ycL58HjYa1gvPNICTWKbGBRNDxMtGphqI7WhDzY3dxu0BUvlsJJpGNhOqF0Mq7CiG3pT4cMIlgLQAEFKyienBoHI5gHFyIBM1W6LPOoZTn7GhayMNWZqMKfpO430i+TrMbgxU1fqVofZELOqZjJtLF3UXe0e7hj0gcZKxNIboxLPB4JP4o+PbMbdUHBkZVx5HjOesXp7LY+A2EZMHRi/GZHGyWMqXZ+nY9/NmSXXdGvEG96u11nmdfooc0vJFGV3cK8xAnRcCSbDzujt1XZH2gVPP9B6K0/tZdC9nG5Xxta8Yrnc/89nNY/XXw2cq43LvPc0tFHKKMdtDvXC5+eiDb7vPWWvUTX2quQPYh73y85vFSPZUl6zA0B6W7FL1A/3zKBy8Adi4D7gym6rnSX3jxOhatDhgr+twBsUsF2vXgF7PwBzgPfT9U5VlgkUxc2SjOAC9MkzuZ0cbY6B/BSRla+2zwDgdULNd5yuwyxUBVXwetnMNYC23TJhD54RL2HgVZE6w0En0Qtwvk5sY4pSA8krbgmPYQhwhAm/MG4BqnTgFMAV4jeN2SMW0bbn/tLfgx2sLA13XtDLCjUsL+WrJaZoZYLECbwa7tGVY6d7rmgFm6r3yDAugtEokwNyx78zKAZzuCocAJPSiJVx6vz4rzi+al3JEZCHXvQz+YHQFMlnDjqWOcyB9kn2IueQzgN/rs4BRZKd19nhfm3PNWalpvY8dHHAJ+8BRgyKIfitoJ8GOpcj6DP2Io6lOW37me78HYIyKSNelHTiJDI61xzr6306wgHTWwXMyZ88zeE5qcFJ2KH3uviKXgJ1mM5+yMNzvPbu4LntpzqUk3nN2eXJCAN5n3QFal2eCPaa946zrvuWxdt6C1Ftn3T7XHnlM8kH1D3vSoZyDdcTiMOWZ6XsYStQk7EPExjryxY6EsKXtV56AXAtmnanRqr614wA7BDtF4JH8DZSm4TlvyClJ3Gpk/wH6SIgPFMvNWCd7MrGyYkjldLspRpVY0aPbfCUc4ZnOBxxu9Gcc7njsLYeGbRbzigODWFuk0sdSlLCOvUdPzgSXMhJj6jXAXmYVgCTDcvA5N4LWK0wx++ahHAfIg9mj/sF/9zd3uMBzdve6Kj2wm5BXZSR27Vh64Os//fNymGuzJ26SDVuHDpIsMv8me6lYVXkgzxXLR01Re+X1fv5mps9SSXnvNbsbf1fGrx78NVhbG1WVjxEfWUOoiZQK7NayKTypbP4clrA1GAcFpRwQGFoFxzZi7LWdGKY5dGO8bCVUZYR5fxPnOB6RI7Bsx3zldwWqbsOwPGuGAAMbU6nXqAysHb4Yc2oEbS+TUA+836f2AcrK7FJ+A+MjGQQDBmD97KkfhqD1WDEeAOJl52IUKvvgEWUELjbf/wPfp8MZyRneayXVkCyJUgJPlHgIRohnpkxAzMCwXCS44eX6ujq8nbhEbdx32n+QYxwGlNRZpJFj4BOn4zbLiLBjYZJ8mKkkudQYhJ0X9AnGjctlDLjBmOPvJLwgCVCNJwwbDAdkYJ0nBTt3xZKcC0BhxGJcXqgUwplKB1xILubSJ6QGYj67DmdiqZKJMRLiGsyVqNUpUsO6jBD9QpvvqszBmYAfAIx1FDZpkv4MCMIkc5wlNYWJcwPQqR+WbMIY7YAD/bMMkYbPPLTx6vFOYrAk9JDhYwYvRjMAG4P9ciTnTuAiI8uZejGiLQFW4hCNN2yFgZuue6h4bCRqR0qQ9D3f/YWsMbGpLzRPHqkPI+WXpE7GFvFr6R8YlTBH3/yD39/ckHPjntgP5MXnAq+WLDu5TY69xnZvKP2j39nZNMDHxrG9HcPgYECbvZfBaVlpwF3k3inhUWcNkXyJUc/ehPKg8cxmtyYBkqXbzFecPbOHZM4hV0aySzmqkVnaaZLSF46VZH+UMcxcavKZNwFgMw9vS6owTi8sM8T4jaR3cVbNc29ZR8qqpC+REzoxzsQAdg+gMbQ9SosoEz7NkNIms7DqD+ZAmbXuWQVuYYMDsE2He3ehE7NLvdG3eg9GuONziTs0iF2B81mnXKvgSQ+wXKPr5U3FydQ1NXANA8nL/YMjYdZA91Uz4WqnrzH1bPtM7BMskzf31cZzxiHS/Z51wnl2Qww7jgvUM+wLleAb8NHRsw7DWJKgjnIixFLHmeF9e+qr2uHq9iMzJvcAztzEInsejmORTONIVtm3uYfrXCOTRUas+wFWGYpk08UJKBaUci2e/40pzv0BUIvDS31N/xUgr8evbGjK2ETd4yRJen+cYNt1yM+X7LsTFsMY3FG2clQ2KaO0dcSRv4E5SGKl3i8AO2cTe6HjTOkDJ4qK02BPa6xy46wpwjtwlDS+Nuc3DhYUEQDaM+3txOMfCtQBWCOhlQIHp7b2O9p9qvJYn4gRB6zzc8+NJ1LP3FZbSUx4eExMqNogR9wtYl0BsipPQ5z8B+//scJliI+9VIztY+e6gKk+ErAuO3wJw6oYWsab/dtlyfSM3KtOlX5PbW5yKRzrDHL2X+YLzrQ5Fw70PCSZYlT/6W/8/R0uyLaze12RHthNyCsyELtmbHvg6z/z8y5Pw0mHgY0UZmxLb8AwTd78kVa5xlhiYTBc9okZ1QbMhntJogUdtil1sy5DMIkh8FbrkC3zRAsKBCs743OVyfUAjIGTshgcBEjjSIVPTBFsihkSwCcMDYmextMewFT5WxINFTS6vIoBVsBpE3c4SRSecowJM6mJq3UClFh246W3qRYPLH3DvR1vGzIiXyOFZdE7i68OX476Goj2NMM44e3GSBuAy8HOm1pb1sbnxAM5w+DErdUDTykajNuWU+AAbdwwUihLMHVYEv5za+/15guf/5IO/WN9fywvtGrSCas8EfOE9NeZg8fAQu7qMdB/ZMPkuZLRMPF1eKwZ/9ZTZU7swdoiu4Lps0RqYjjNlscQrSPB9T7Hm49xx51cNN6JbdJvGGN4zmvsMuaRzSJ5FsMh4xHDgpI3ZtRHhranOflYzCm/w+OOAYI0lOy+MG7XSXZh4EEbdA9kdFiJsPkGsZNEZOaMmduRfpY9KmuOMUebYiwm5rJMESygk5kAPDGS1S4M1EePHmdOYKzBBDEI8zKzPMxPjcOC+MpCYX34HIae49d0X8e4WsqceDf623OFucjaJtOlEzARNzxOEhlpJzKmTu/dc7Zh5G304XM5LxhrSjg4EZfGinbdu3tnEgURJ5rsoZQA+n//9e9tXl08VjIUsSAAQzELZlK9LjP/XcYItYP2GDtYLF/NfGhd44I5mBarUacfuBYvg00ngyo7RL/C8m6NaDPJZmTjdDEY9L4T+aiVEsAhAyvGJOVJUrc2QNlzEbAyziADMLKHohCZMfMOMBtl4osDcjpXI7uk88OwF6QuqpNpW8fY3imDtiSQMvCafdmfH7DuRs4+4rjGacfSFn8uTGicNFmDvNofb3yGfl49i/Hq7H+AqtSbzucFxXytJtrid1vwm/4wgJps1v3Zqgb3WxJTFWAT65m9OA6bANG8d7nW9EGeL4mz1uA24JgVy1g7bc7Cjrt+rz5np4HGjs9xpjlu2WBSIA95OOtzHIB1gnhO4GSzqibsJY4ox13qbwdyGlKfGrbNgFZA5pb23ntaS5yjH374kedpHQwkCrKzRtcB4Lnf1K3sN+xfDpehrJPnflhTYjlxTPDLOu9YGM4y73Mxc9T/hjVd/25ZT5N3gItyxr311luuG0rX1iHma3jL5jzPBONv2dMiVaefvX4498bJ6Nqr9I/nXUzcJomyrH9qnfps1ZWp5xqnQmyOJPtLKbPMMhLZNTfF5F8QmCW2dF97p+M+zXYi4c5arTqrGaq5Ps5WS+D1jkOpSMzWq5TWDTID42RQm/ePtB/q75dyfj5Rjg7myZmyuwOwmbOEGhES4XNP+wRnkQG3M/2m5jltbx4OfpeET0/FlkoJNPLm9dz3E2ouMh8A47/xq7+4wwUe993rqvTAbkJelZHYtWPpgR/+qb86ZkyylxKelgMqEibKJvDibz5MSPJhVkOyOb0PMMDmjRHHAY5BX6Dqg8cAJ+xQ5FJiC5F+mhWa2pHjyS/IzDmZ5VIjPbKrev8Te2TpkN5nVo5DW/d3nIkPcGSykwzHLF2MNifFMOuwTZbDfWoofVqGWe9sPfa8t8CicrSwlts6izXeahhZ+jPv6XW4T6RTaW9/77hTWGsen2cjve4cjr2uwQ3SMPUJwBS5IC8Mbw7NMAFha9vG/QPJYU9vbT7/+S/aWLh7721dfn/zrW+9r7p1j82oxuCWLJT6ozZaYqDBsrekkJlO/WeA7fGbAvUATAxMtQPwbCkXyYBoB+MGMIORclu3wKLPTXylky/pWcuy1gCrZBtP9oWyEJt1Vf8hOWOakLHX5T8YR8fNMkjIzmGLz1LInQdz/COgMHJlG8oCx3a4kN3XzHCYNMeQjqHmUi0YlrNqqhjo/Cwrnvkbxit/y9zkcwaq+h5DBlkc74GdW2qFToIdzz81jrVHXzUxznb9BCg0oy4GLKARcG75vDqE5903kzNrAwcAMWCsZ0vcWavJhkwM75EYo5vKyImhFnY2TKLbJqdA2blDGVbE8zmztT0y1zcffPDB5o//8N9ICp3+Akwb7JE13As5oM/AA7aTMg5o+Mh+Sb1HzQnP3wGmdmbovgba0wbi2SpRTaIqkicNuFc/mnXyJ5oEiMvne+8fTBL9z0BVz0PDnI3TczmAEsCBM4x/SNLrHLIUGSCheUNoRNeqH22eC6RntnPWeOdNgWodZAXeZRC5Rr8voGwoQ/ek7jdcq+C7eyMbYPen5VlnzYJC2IvXEtXO15nG/uL1R9/TV8w97wGR5/r9i7YCsLTdE+x8YbzHybIGyiRPWzsQmSrOzKzrxtkQYGN5qsH8vx3X2euXVTUIJTstYIHrsCa5wjgimE/5PntIx4JnaB9wjYCMnB04u2DOcSYBFhOHjKoBNpRSbUnuw71gEQGmXRsGzbBkmhNkRJcnY3MiueqJ1tK5WJdwq0MAACAASURBVFocOLTDc0qfxxGSUJfUw/Vc4L5aA5bvuuya9gk9YzON25nnEAEQLeqA1Clv/VS6ztE07E3jLPXkBlziGPUajeMB6an35FFC+RoOo+CcT/y6x1x9EyaW2OWU7ckZS/sJC4qjkn2Wn7vmWS/0XV911MB6mkVmzGmr1q5VOZznKCDGoeQkV8w2gJ+Z1jljPG9QOui81P7D1kFb2EfjQA3LnzVHXOt5ElOZXVUmXznbTsSM3hJIPTw53Rzfvrd5xtmlZz4+UYIl9iE17CM5FjhPsE2ejxycvkgyNpz4kgqL1S1ja0bcXR8W1/v8OA5u4uxXbEidxqwR9zvAlz1de9CpEioxF3/r1395hwvWG9Lu++94D+wm5Hd8CHYN+HQPfP1nfk4OvtQzfSXjsinxOaicwXZACQcHHl5ORlgMWDoy+2GE2vD1ian0/cS9kdilB59+V6BRA6Jg7Bp1OfEkc5DZyxoDg1dBEu+1sWiQO8lMOCBW0jd7l/F8DytRA7KfszEPd4YnGCMeT+cYY23nWkbXA4iv9AvXsewVKeLI1Bo7tQCtaX/Bdt5LEqIwZuvDrGxcPd7cpwfg2kDj9xx29ZrXWOX3a4ag17PE09IojAruvS2ro08oMcXh5gtf+qKeXSyivMzHJ5JoSQb6ySePNw8/fhiZL0kpdCgbiGJIIAXTeAMS3cb0csCwDnaKnANAyL7ocSCJlOvexvtuGRxMgX6/ZU5oVwATryaqCajOfHEs2zgcXBbByTJeWrKKJ5vkGQBOABn/MDIwcDBW8Iq/eKn3AOYVz5QxxqpLIiSMJ4BHjWuXMcBQIpmTGa2M+RInV8Zi5nRZ4Y5fmeKtcdxSGDEO7bBwxst9G7xkmPSa4z+cKysnR+cPhqeZRv0jgQzXNvvvdpoDC1DiO/5W0MC81u+xJ5FJ7jF/YI2PT8V0yokh45u4UsbG5ZE0DqeqebgvhqhxsTgYYH1gNk70+wuVbGjcpMdqEn0xFk9llDM+R4q7eiJpNc+YeaqkTWI1HJOnRkbmL6NTbYk9GyMao73SPzttcFgwjoAXP+eU+nDZpy2DFzaKq8VBtayl2SO8l4zDIPtJVAovScxi0Jx48rRksv/CpI5zIgxp7kF7mTNoIspk1SidC6i945QYY7V/d6IpDH6DlknIw5gNyK2jqtftGtwCtOyNUYgEGK5BYZM3tZ+6RzgudmH5t58xeJlX99u2rXthQW98ZTFbWFf0f/fnNejus/S9zoptRcp2X++8tqwcppExsWOhyaPyXu+n9PkCPnAypA3cP/fYOvZaMza+sIDZPuO2r7IOabuBB+BHl/G6xXGhkXUcZRnYYdLcFv5mx2ayj3eeuZzO0jdpH2cSsZQFlO1n9mXmdAGg3zuAHUcv6hQAqeXwONz0LJy9DmVBdg8QnXuxJ7AXO1MwTPFkqfX5xZ5RR8A4hjumdfRG8pv9BAa0YLax9s5/N3sWDiFAZcaFszPJiuqcKKsIO9gs14wvAN+AbEA265O1ZpXCODuWNev1FubZ9WxxhNM/A/IZT0IWkObbOcb+p/cDFHMmcMZsJfcwvT2T6WfHMIvtJgHf3bfeEZuq8YEtVd8dHpFfQ7GnchZ8+MGf2Hbhms/Uvy6VQyyuQyuYqUywbQbntdx37bSJI8SZHjz8AdRxlNOXOK1xjHIO0M7/+Td+ZYcLlh1p981V6IHdhLwKo7Brwxs98KN/4a/acqn0h8OCzZuD0ofcADyoVuqvuUQJbKoOM+JuYEPMktkYS03Up4pj47M1tsrq1YgqaOPgw8B2+Y8BozVWuBgGDT/bEz0H6Jb53B7emLM2Wm2IjNRydaDG0MLLGVBEbTwM3ILTdbvKfvQza6a112/G2bWc79NscLO7xkAPw+nabVOQvc6BGhL8XCbRQE0GUo1XZ1Ac5oI+wbvLNQ2CzEoElESWJS/9yGB7mFomeuP15nPf887mnXfeddwiYPXk5I6MJFjHZ4rT+UCF1pVoyOxzsshS+641KwGHjFOZaRtdurv7DgPDXvsA6C1YntijKfdSAzL9rVIBgEsd7DYOyKbsWFxqhCZpUzI5RmpWsI/clyQkZEkNCFDsLkmeYCh1PQAzXylPs65BuxjKngfMqbD6AFSSZABXnJzD8t+JuZ04wc4t2l/QQPsKQPr7MqpjU6rNiYdk4y/QRCr8SDIz14+VgVV22KzdzOMCh4JSku0UIDSTtPvJWTJj1LVEEMCPJEfImZ0gSJK1V8hl9442B5LmXlMf31JpBGT6Z081pjaMyfwsg1jzJDJy1pIcBrr+HcVuMeb7JFbDr6Q1C9DFsK7UGuMUttWxt3wQYDesmmssYgzq7zTWydIwpi3HlJRbYLav13KUmenVfDdA530kA/sUa+f9ahjVAtWuFe8bagNzyvPMsZUwzSPjl9HacVtYQ+81YYnDKk9pFxIhdTABizM3+rkmh4v9HIBUxwSGLv3Rmru9Tp+r82cBoOPosQNhHBcFemWdqkiIUiVzkbY4TnPAX/etJBjbKhe6L/aay55oYN1MupGdrvey9WHRddjxSTMi6Vy/1rJUO6fmz5FGZ0/3OnLSsu2a4jptZ8FUQEfUPd4TrG7Y3q1xuP1NQUrvkWyyiW3d9rUUCFrzKAMcT67+w/FRoEobSSJ3Q/sK+4lL70yivbah59stASDOQOqDdo8GpFMz1E5OnJSa58jk65SgzZ1jAGRLaklUiNNF874ZdK9bpaJxdBb9JF/jvg5/4G+jWul1aVuB6orc9BlrZ+04S1AW2Ak2oLHztkkMaVtLsnXuZd5MaaABw1Y5DGuPU6l94jN0Ysstlwew4oAkc++c0ygbmqXea4EzZOYCgLb97G9IQEY8rfrQifr0q84xO57JvDvxqd4bZu9waIUudSRn24ky3d9QyBDJ4ji5mJO3bwss6r0koXv86OHmkRyIBtyz/2MwcM840G46RjXOhvRD7QcnpppJybNzJu1pj6Udl1OqJ05rOa9JRCmlF+/DCf1bv/5LO1zwxu6x++E73QO7CfmdHoHd/f+tHvjx/yiMasGmDwxqIJLpTowJRBTAwWndvdEquyaSWh0mGKds0I8eP3JMGgbrbRnDH3/0ga9XA59Dj8Ok3twaWC2j0JIvbPxmB/FAYzyM0dSspy7mrb/7EB1DuYYhBgELrKxTDMMwO5zwrgE3nnoOTMuE51oFkjbQMKJqgE17alQUtHJtPlu2k+fiX2NVaizQ2X4GnmeAfz9blrRgBA9rk+o4k/IYrmsGh3GiHh6AjnvwrHwOLy3fR4pFllwYxkt7c2tc3lQO/pM7+5L+fkGJJThwAWMkiDh1ZtRz1dP8g9//fbVBDLbA62LMqw+QRVpCa6NjW6rF73E7SJZEvGeYSNq/sM9+/iQEAZjQNoA0w9PxL2u9MCZmsyTjUlzpOqb5GZmllaTilTLHmuWzEaP54BgvSiUoRtosrVqCoWQnR0ASbbWxgJGhsYA9ZY4eOrN14r1wsDQ2sgZjmWvmTEsx1CDsWJLRkyRGF2OwwN8nqQ9rJfLrAhWAKoxqQV4dI50zdRi1/3P/ABLsc8vWLQNMMrPI2DPPLAukRqHey3NZYstcUW8e3Xlr88jZR5WxcsAfiaQuLhg3Pstbw268lKzPcVl6pkOXiiCjspQSF8oMrfgrsjMjhmDtu+4ssYey/GzAORFTmKXXAn8YsOwdGHwGKsRsam4DjsxS6t8L/S6lVJAwIkGN5NSZxsnkCfgd45S21KmFw6lzh787KydM8Cgm6KcCMydHGhAbJwfyz8kKi3GLI2xAQ69vkMV7rCAJUHpmOWYymXYNZz5HJpkaqR4Sq1McwT8sOO9vqZuqCboh2wkAqEG1MECOr5S0Yu11j+me2M8bHAz4WztOQHM1+LtvZQ0k1GA9h2k/c4b4Yne+XmvWjJ+ZD2Xl6pjxPiXDuwCv4NIM5FzDfTj7LovLcXvDjBJjmFJFUQkYIE1M9xKrzvkzpVhoN/Jb7lsGL/fO/LeydPbZ3sPZrAFIerGv8WbPj+l4al6mrzJuBiKWnuZn9onW96WPcACVGXc/jpMjDt6X3o/tyPSqmiRnuo4dAHNXrkk/+FzQJXpucD9GhnqisHsH5C2EhSfRlitGUWv4TPdJPC6L8JUAms9MtWPNjHPhONWyDzbjeOemHWPqjsqB61TGgeR26DMFZNnnEhfbOVBGM32UEl4HA+rclrF2jyWFJo8AQPVI+/BjxeezTlnHcVjnLGB9sYfGbojyIM7YJLSi/Xs628iszF7Fh7yPzzkY50raSNK9S84cHF5ar8wpksjduf+WgOqp2pqcF8fHxLxSCuz55rFqtuI45Uxin+B6OO8sN2aOIe0mMdPcr197JiakQ2OmuQlQRfqLEgawTBLEnEMCvVovxO3iyCLm9Z/82t/e4YJZi7svV6MHdhPyaozDrhWrHvjR//BnEWqZLcODnMOaZDWJg3QMCN5S4jUw1vAc6nfE9JA4gkMBr7TLkeg95wIQgJYCSL7WO1sDsIcin+Nkxmhc4hINOONZrpeSJC0YJgW6gE8S8ITFSFZCZzUdA8wJhGSgbw2+lBeYE9hMlOP5xgDm92Edt8l++F3Z0B5KlT3VUGs31liuUcbv10C7119/ru+tx7qAcvFKqyYI3xMXw9/w8Dt7qC7m9ttAIyU+dTkpywILFVMnzEUklxg0zpqrQ/z2naPNu+++K6mnkuLo0KcNyLQoWfJKRtw3v/lNyYAfWOLm2Fi98lnFrQo0AsR4xYBPMipuCjPoOeL7RaZNO2w4FTAOY+wMosixbPjwjIkH5f7PzVr4o55nGIgYEhinLj0BwFH2aWd7pFQNph/38zgmFmyRdCP11IVgNTO2KadAHwakwmhKGWA2irYC8hR3hTqA+GaYb8AUXnmALFLTYfba92uQ6WbbeEqWWEvkZUiunRysA1QIZ3IsFAB3Dq3HH8BZWaoNt2GsPN4ji31jLlna7gYY4LM+jtR+yyDVCxewNJL+PheLfl1MjxaLJdTcE8cHWaAxUK8JWCbDKrVUleFXaxmD1xJaYn9l0L26VDkPfU+2UiYAygqvu2spI4TBDlhFYgyb+wIwSx1WZd00u6zaq/Qx/c+Yus/NMDFWAT1cFwM+yaLi3DAQcTwaUyM9EjYqibeSRRhWPTVcDVCZp3Z6kWgqmbIdAjBWdPpwtjSD5EmANMDH5V0AINxvgFAdJy23E/Y9MZl2Ouk6ZVpwnuGw6H6wZexiChR0GuCRDGjAxtpJ4TnmBHbbWMvuawvzbqYrMcDLvsm1BsB0nyugacbg7g/rtjjcYwAtnV0A1Pd0ztMG+h9w4b72qLGXJ9Y7a38r5/V+wDMDoLwuofMiae5eadfiMJtlP9f7I+/D4GdPrCN0pn2WEYBq1quTZPn8yrkUMOzJk3jJCT1gnnGeAVQXppj7OGY0+4pVOBNjaiWOfm/HoEE6Th0lbcNZMOdJ5kES8vRs6DM2gZydabOH14nLI3ivwmmga990WS/2Vt0HB5zavshvcQDRo+MEqWO29cvLjnafmCCB2aPjkEX6W1VQagx74rsrA2DjsErm5DCITZ60njOec3NWcf4bhM/5QLZezmrHzE68rpP9MT+Gme1Y16nEmbbNNJyzBelvHULEmLY/qzbiGuskjlYs8Rx+Fsbx+ubd9z6rmGI9Ill3tT9S2cD1zrVPkyE+ziApTeR4jzMDJ1P2GDIOnyoGeW2XNHP5WvXD7/YoUyOg+lr7apJyxYlsh5H6CaB+i7Ac9ev/+A930t8s3t3rqvTADqhelZHYtWPpgR/9qZ99zab8VGCHmDkOzYCoGO5mOTHuQ9v4HCOmj8OrmQw5JD+WbHTx9vtgJyYvspl6/+MlrdGwTXvfLLUGhjYqJnZmWhlDIyVfwrqSKTGSYYwICm1XMsZHfAAi5RsvfeQ4E6+JtM+xN4kZKgjtgdfP1HNco42vZQp6j3ZiS9Hwcw2DXreHb/9W8F1QbRZhatZtDUoY7QBnPLWR424lTe1n+he2mwQSydib92AUYjwvEjLuQdkaHcyMC8CfgucGxRht8hZzqj948MBs3zMMFCeSSPKHGijIzdpnsG+UJwlrM0lrhhGLUcR0AfAkvo+X4yhJXmKDLvX7aO+FgBvSNiReMGqOb9L7AOeAvRp0ZlMFVGFOLQe1MZz6u2EIGquYpD5743ygX80IITXXc+E5Bz8AWPG2u6wBLIhls+Q2zfwzu6Xrej3Axg4oQ8oHiM0zbmPV0vcBTWGuRhqN4WZAH8O+8k7eCyAlRrNqgmX+Dmji2XHd8LVOH+KAazAZSMx9kQhj/OBEOtA9bQDDQOrzh6f3NrfvvbPZx+mj4XiumrmwNDgDjmWA8d6nqp16rj8+0Xg8eizDjeuq//cwnMWmasBlbJJJU2uXMhxmVQPUXr8mRm4AE+MLYNHYU+YGVuKaDE3mxQ3YWrXPax6prxnwOCv4hxyTMb2UY+qmDD7WeBnpsDxTgmUYF5e/sGMkc9AsjVm7sPgYxx4LYp71Lkvw9eBlLhepKazOMIFe+zDLAETAD+CWhx2wSnsLoLI+cPAN+BqHWPeb18Q8zz7E5wpCux8s+8PUXO6cqpOsDGj3Dc8ZP+8W6NoBiMRVfV4m1Ih+EuF0XpYhy88BcM4wPOu1z5Rrw0DGMQYox1FYdYDnMmt3AXN5T6/DvOoevrB9xEMODmpoAhJZJ8UaxwCxrf3cGmAB1LuGG4dfAF0HRvsxudVx5jW7bLIxz3L1kwIoyeJqpxTvn7mRuplASSkxZr3hhHONXoONJMSxw4P+nXlg5lI/Nqlaz4wqblzXeMaLpVFHLe8H2Bn0OywEgBam0SCIPcmJB8lOrHk25yLP2vqufS6DYztd1nkc0p+8OgfW/UvcpscahYUdBsqe7qRi2/I+jFXnbxy5YbB5zzq8pQnPkghqq2QguRWOKJ+H03dVUHW99Xlpi/c5g8ScA2b7Wfc6z614gHG3+mAyettREkVGHc08seunIgsmA717X0Dzzn3ZOTifxN5qvzslMZzG96FyGsTxwBmga5FTwdfwZEl4Cmy8XrCqi4OJ97A/z7lTR8f+PkCd2q04e0dhofbgYMHpwJ55RBJEzYt/9pu/tsMF7tnd66r0wG5CXpWR2LVj6YFv/MW//hpj0NnyMMQVrxEvdECEMw5SsmSMNg5ugCqv1rf04arDwnE9GEsTVxgmkJqbI100g7H12PY+nCMAC2fi16sgke95T+vG4VXG840hGyOAQz2xaLx6CDvhy2JIJJU88TxledueAsPcI2DWEui5Vr22OTATN8erMsUyGgUZZcXW1zUYBFxjCAz7UNDR9rrfbayE0TYoJkGEvlpiJa1TYhnTQbSFbJMFPwYzHJZOjpGkLv1brse1SaRzoMMSdiv1WF3TVGN7sC/WVu8jMQ7SrKeTSGfdT9zfgHxYCxwXqZ0XpsslQizjm/F1ptTEBSIVBShYSo6hpt891yHNO29o0DmwkWyaLYbJFYDh5XhF5tMYhtRAvT6JjnJtnBZJVJIyMI1VznwDwNibrt8DjpF4MQ4YfdQKNl6G1Ru2wgyM7kWZnfR1QIrHxsAl/VyjuOP2aWdE51GN0oKTtCeOFkAZDoKCMOZGyx2sjc2siMRMmgG2PDf1betQYuF4vr+WVI6xJmutfkeilhsYmjKYbpCx9967KqFxtHn2Ch0hDosje/6TwRLQT5+LPT9/ofIan2w+/OiBJbsnmi+ffPSRJWskJ7HUmzUvgB12lKy9OErIxIoBiTEWw85lIdhLBP/9/AY0Wav0BddK/2EYhn3wFHJsILF7lMaasiiGHJ1TAbA2+mQA0neHYnHJRsoeAbBqG9xPxH5SNmsMWq9HepbxMDhJXccCfxg52mVWcFhV1xolLboBwRasBKROqaGZL4uzbRXG0LVdg/oNA5cEXysAtAYU6/0YAA1oTsx75kLnn9s+sYhWE4zMt/OvTpWCPCtEWLOrfYlELy3HFSdEFRJ+7OVcsJRVk6Vqg+6V7Mlm4EfAkrYnZtF75+y1UcdsTaL1s7e93V8MZO0E4aLZc7rXcs1k2U7oiZeBz5kw5X3mzjc72gwqiSGl/Av9h9Mr4/dCZZxQFyTjNAnNMi6Zy7kvc4t+sqCWdjGH9MDNQWCnCzH3SFcN6JMQMHs81946XQvA17WUyzRaXk6GYPZ6Ownj8HPCIRxB3he28estKdZzpFl03xjDmS90EI/V/un5Z6nwOMlYizwrQI0wgiobvC4mh0L3LK5zIJBbKe7i6NPYu/ydWkuyu4Y8tKwXaiCfJdScFnB2yMvI7JmbKKU4N46OTiC3vYfwnIxvHQK0p87BJcbbczuJH1nzDoOhVjKhEEK6lJ1hLACy+sbfY0sUqAYwy3kwznaSD8apG1BfWwJHH89OX7W/bqGGsswdh5xK6c1efXJC5ugz78/3VerrXM6/f/oPd3VUc8btXlelB3ZA9aqMxK4dSw/85F/6G685jBxfx5HBYWojfivLwoJ9gfxopEh7GMvasAE9HBgYowBVYjQw9GHaYGia0GTt1S2DYXbJMSgx0HmRmh/AzEHQwuT8PlUhY4CYMSChkxMMRToYAyClJlz2xoZvADeHIEYkntkCuBpCi9x4GI/InWKY9G81UMpU9BDn95WWrRmO/q6Mag2UGh9rRoVrGFBNP6x/Jpsu8i/Xj52+KlB1P6AutSENexzDFXug7SxQx0g4lNQIo2ZPgBTZL2xqnk81UjX2lrPp//ksP5tBGtAHw+ryCwNA+QrbgGyPWL+CDEaIcC97pdUmxs/v07VuwZxJKuoYUwxjDHJADf/0cxgvvVWfJ7EFz+zPaR5ibba8DwYfvycbY4wDGUYyOmBHnGmY0hJODIP0e+RqC4OBpzyyUK5BTKtflhSrfeprHtHSOzMC/SfDVdeO0Zi2lu2pM6dz084BFAPAKTMbAVOWtum6MabCUCMFq9Fdw9LG6rBiBas19Bt/tQUEntmLEY1U8YYMPbi2W+pDwAKy3Juq+6i/bG4qTurd7/rezeHtu5uzl4lJvX9fNVQlBz9TbO5N11jFeUGSm5ubjz56qJINj2wgYmA9ePDJwgQbfFISSPMOWfZTGV8kK3qu+FUM/udivUkNZdZySpCUkbgm5rVMXmTaUWm43zVmNvzNhFKfOGvZsZCW+zHt4oDwGhVgKwvb+XAgNgNjG6N+G282ibJGMui4P4PCgBP6GON32R+sqKQeZ4Cs5zzxlAAg6EKmzTxX9rYk/OEai/ON98B8zd6yXveW7g9w8/uZMQLYHfOyqZ1XZeD4GePbc2CuvwafZcLMXMMKwgzrvf18504Bsj9L/08frJ1bnrerJDHMzYPJ6BynSOqA+hrzlfaRFGjP192CIICHE854Tw4bTRuQU/YZ3acD1J1ETz/jgOgexwXX64779nmzDuMka7Km7oPZm3Mf/u69hjhqHGJmnEkAWMA67LJ+CcAgIZsl/+N8aL95HFD/6DkcIuG26C6aj4xtMuEDLmFgEzbAWvXnuD/zZdjPOGviWOQr+y2fIca7bB1x3TigcLCxBqoGsLo21Opy3gXBDbsdXbNVCU2K5/4cxtTZdmevch/67bkW/RQ1z7bsGm1lbFLze6uGYFwK3rOep58N5EfNNMqYJhczG6vkddzTZwiAmxAE+oukfLCkui5rn/0Gm4IwFdeYJvQHpzhAc3JfbJOQxXlliTTOBJzgOnsODo4dfoCz9uxc4QfaIw6VLJC2ng+rnzjlKHyQA8PeWg3C+KqvAbWdg9436K5xYrRPvZ61j+0fJBSHMY0NkDJAnAnMt3t3bhu0/q+/+Rs7XOCVsXtdlR7YTcirMhK7diw98BM//fOvn+lQRUrJweBYVQ4LH3IpUYMH1+wl0svxXrJps/E2lg6765kOnsgi8XBuM3dWQuxaeCPjDTiL8ZGNHCY2iXB439YQIY5Q9epk6DRekU0fiZINJoGgGmuWlVpaHG86yQy4XkDrNstvH97eUcuIkwWxLNxiMFnGl5imAL+A3jI5TQJiY8AZXrcJVriH6/A1XmskgJY2GlzHSLjpWMKpMes7pE4cIM6SNbVrSeQCGPVBqIMbb7jadU68o+NfkF9G4rYYoBgw3MN1bANajo6OdWgTR5NkOby4RuST8fTjPcdpAMwn8y79ggMBk9oF2vVODvrXLyUXh5XgHniQ9Q9ZbWKGkWZPTV0AIvGNGB8YBTzDAF8ObrOxgAIBLMaDHz0H5/mbKCvPzvPBoCI/j1SPWqiOIZvELoBdJF0YdQaY1PyjHigx0cw3vPYGQ7QlyUZwqhxYjho5V9m0GtXOortiUwNQYgBHJh/WxYzJgE0bL/TqAAsbehjq6hvmfD6xNeg9w+yE0P2HGZt3OLMyrzog/DmewYCYWF0PvO/neEX93uV6AAxaPwe3T1We4TObk7fe3bxQ/zFfT2UsHd0mWQigjtqqxOYeaT4hAz8Taw+rGak4ElEYd1QTzKU7YgQYpzOx3PyNGOMniu3CwCR7JhI53k8fNBb9GZmFvS6TRAkQ6/4n+cgY4xiK4bGZr2SnTg1GzxM9276cEqkZeX1zTPybgs4MNjRv3n7nHT2HskJrrmLMMhav1S5qI2Ks4pzwetI4hN0fmSJqBBwjzpQM2Azo58JJ6+VBkoSaLMSUBInxjiGa8Zi9cmTL2ScipawksSCQTMEOlZzES4wz709On4x9nW+eLxMfWMehnTTEdhsr0rrVCycNLebrMhemNM4A48SQNstvgCMPEgfBxNOyFwC8R5K+gPoB6bx/kfcD5JDOAiQXYJ7xCEsX9t2Jb1YsdNbXOCbY+w2mon7ofk4OBJjJlGNJHHbCROLcMMAxGEJ1EdFvn2FxEsw+wzmVvQIXivrI9alzL4PHmVN0k5+HcfZZmPAH4grt1Jv71gFhoKlrU2P3Fk4hn3G0CUaWJDxRAXiGMPe197h8m37PntKzhT3ce8k44a6xtwQRmwAAIABJREFUf/ks1DPO+NBgMm6nticJ1QB4rbkdVdDaeepMwj4rkAoH0NJ+qxT4fuanAaDPNTkUaJv+ZinsOCLDpIbJ93xRO5xg0fsn/9P5p3XIunLyQs/nxBOjkrguh+Oe1rKVJDivPP+T3dhso98PCObMYVDGmZGbLYnLqnjwHPZ+J1WXy7+ECd3TfXCWs47tKHCegKzBU+1/GvTNgc6/C2XN7xxzIjjGRWOOww65u1Udui8OFmpNs3+Cno9UzsZ7kT6wdiYtwJ/SWpbg5wxB6ZO1g++Auq3HSfj38kLOX8m+nz7e/B//02/tcMF6D9t9/x3vgd2E/I4Pwa4Bn+6Bn/iZ/1xhVCkiTjIbWLxmJ8QoiDyMQxRPbLLbsslzyPA3MvFx6PD7xLlwLJdZiNebA9OeZjzZczi6TqYN7fEyj6EThjUGJYenveoyNgEDGE4cIjXgONRiEI5cWSsMIFjZEd7hSpkMCucgrwe+bIo9+HMNQzvkk5YD5dkDlCIRq/yL9nHwO+EK7CKH4pL0ZWI2x6Dk7I0xx0EMoKwxJg+8Y2hSp5QkEnj7eWFoJ4YqL0sZdR+ytII+numw5Tp4/s1GAuI4wPUDz7WvxFhts8svYISqvQfyIuNkgA1nDGE58T5XemYGF0PCc+FC/Rdw5+RMdmCQdTFZJ1++0uckX8LAuTXJm8jGizeacbgQwwZweKWvAEcDsJYVGaPYhtk847WbxFvSdwF3RlljVKMlTIwSCW9oB8Y0zoew8oH9YclIVJFsnpmHcYbEQOSyfI8hAUDGqCigxJjFGx42hq/JzumYqmnLmq03eaExKdOyNl4rceu4GHgDHkZ6anOPOTdAzLGazCdA04BP3lM1QhwJA05sZG4Bh1kznAwaqzBKIxW2k4PyO2IFZESfCqieAlSRwOk9b7/9tqTAKYVEBmjm1As5d27cwCi/dNZLmB9ioTHCz1XOxpmTNbYUrGdsARKWocoQJbEa1zBbrDYiN6ctT0nKpBdOiAuBV4y1pzLSXuL4wmgWBAQ+MNeI4fIzOyYt429jn31C+w/1aBsDScmcMLRkkr6xOVGsLTJyHDEYnPxDYu6kP15WZM0WWKaf5+/ZC2DVt6VlKJMDJ0kf2Zk1bXA858iAeT4zruNwMggwyxLgGWluklkVUMFMA9bpn8hUA0TsMBrwu8T0O74545/3jFNvJMbeh3iDwe046wpe+arPB6wVOG1Bxvr3dmwApQYUZO5Mm+gFnglHBNfx7ZByZMH2/kHy23WEY6issevRqg+ZM7nONkMtxr8lpXYYBO6bMdMeT0bUgBvVTqYcVcGa+zsOoQDWCa3ws44sH9CNk8H7VuKU24+LA5a9dvb9OsTM2nqRDfiapID8qs4gx7M3hrR7Ls4Gvp/YSp5ry7Sj3uCM0p5uxYLmJEwtYHDOC4+h98X0Vfc8HtVx0gWvOEu0T1gNw/jqI9S8bu1Oj6uvlfek/A/zlHmrdc73SFonpwOJ5nI+xjFh0K9+jWppK6/mXOKvPDf7YeebVxT3IrbXgCxgmfawt3KOA7gJueA+JJJjkJlqTnrGmM4Y2GGj31t5QlZgn/+RIWev63mruaXPeO3hKNe9cVTijMLZFRtEaxY7BRba+1Wy4+/v6f7s8Q5HIPHjhZx1ArC6xsNHD3xPl97Sf+fap3DQRfovG0erhDPt7r37UcjoM08eP7HDl+fhPMWRzxmDk87zVedQHL8A/6iYLsSiHh7SRzrzd0A1G8fudaV6YAdUr9Rw7BpDD3zjp/+acjbIy4fRhHGuTddxPPYIEjcSAxkDHiDgDH54L3UYVR5LsqV6svkbXuPlwNKstxHOMWzDLIcyOA+DxtId12cN+A1gknGrg4LDhc88t3EXNrcHF/LkMoIYcTB5xORVRpvDREmilCCmkrd4eZP11VmNR8qZuLiA0zXYoM2Jr4mHtx759fPwOyfqmaRDZeAaZ+ssrTWaZPziuY1xbL++r420lbhRDF0nNrKhmf56KJYKmRPgiiyqSL2S9AMcRiZbAXkAK15rYoeJDTQQwxi2uS3jILHGT1ViBO85hc4xGuhDjMGnyuj74BOknYl7hP18rvqWsE5kWQIgADpeqlHHKm1zg/hg5OC6FTVdDxS/Y2NHL/oY4IO99fKFxk3j+eJSCUMMQGM49p9BCDCl803Nby1VM8DOZDwGi4wLfsYwoYQOcyWZKMOmmJVF5CqvNmNLvCL32Zb20LMR8wR4YNwntpn4WcbD2ZWZ/1O2pnMBw8zxdGY2tllQM0+iOCh4rZHE9RZ53jwzhjfve4FkDeYBw32MQRtWsBcG1JGAFjjU+LOzAWDi8WQxpZi81y7G5wBVYMciFXX9RoAdCUhubt777i9uDu/cUxZgNLQ3N9/1XZ/T72FRYZ0xihkPaqoKpGr92UC1kUhcMf0QkBFpPknXAJepEcmLtQtQPVAc7Pn5M5WCIPZVBhnJvoZlevQYx4iuD3shww7g+EzGGzHMF5IMh5tMvGqABwY85WD0Wwx+nAMGkqxJHBIYqjDscs5Q/gHJosaen99+663Nw09UOovyFtcUmgA4tipBBj17krWTPNMAjXGeID1knbVupOMrcUgMK+kdYZxT2VsiA0wcJehyEnEZvOLYSSIZg4RxWLCtNNYtZUoKLAPU6BeUAd07uve4dBd7NOCD/+wY3Ko+nFUbFo35tAI4NDnsznZuRcoZJ0AZyO5fn5YL83nWj6ff7Ge0wz/PV67tvU37+noNLPOWa/g9+RzOkfZH+6IA/FjMF/ui18XI8LmmExZNGwpUu7/nGTJH+7wsGTugZv0U/NghaAfE1AbFUSAnXGLfk70Zpwd92fhH5wYYOTT9tM5nQAkZ1gssHLdn3O108j6BQgSVQ+Z1Y01xoLgfNCcNFFey3jpVOav43NaREADpOqXMu5GCc4+eK5U9+zMaHN6HuIi9LMD1tdi9I2f8tpopENX9fEvS+SY7qrMNZ6r3QZ9xSSrFWmNd+1wc9UfPwtoCcV4nv0Pnw927d11HuvOtZ0HzBLCv868OO9dI1etMCY98XbWRUBQclR4P2R7MA8pG+c+zf7Iv+1zhbFT7cdbFUY4DWrVvfbZpD9W+v69/j3V9bBurP+w0Y9xSV9q1pwGausZbcu5ljWiGjNPVNgqJ4LSPtlyY14v2KSsqruMYPpKs+5EdyM+fnyvs4sTf/+Nf/eUdLsh2sHtdkR7YTcgrMhC7Zmx74N/7j//66yfUyETWaCiKoWVLYHmT5Wf+L2VJWmQdD2MlvjUEXP5jYjJinOY6HDw21HUAhDXDKK74MYcshvLCgOmQO5QBnEM3JQJ4GVASuzgvronByuumDA1eljuNNxawVZAJgIoHHiARcMzfeiAXcJRNpSMKJst88Bl7li39S/stkxKwczmKAbT8ie9j1MUmDuOily21ePyRQrVgPL8D+Lm/9M7EDQfMJRYGL7wMcz0nBsOhQCoF1Wv83SSmD0Cvf5c6DAnbJBnRucb3lQx1xxiPMW3WguQXBoJJMgNzQb/APDkpCgABYGdPPR5taqpiOKhFGCwvYWqR3SJ545mQBt9Uu4j/eiEw8jCA2Qd2EuXUqDGr5bHdGmH2kJd5HKaqMU189qaYQOZIXkFrh3iy8YLjHFETjk8UWybHxnUZB/Q/Bo7H1SzJxHTiMEGijtGudi4sva4J+985FFna1tFiADXGvltg1mubfMyAkf7lOshmLaFMe3EMYDg1HruZrsvq866Wfvg0UF36pE8+axMjrgYfrMsLxzkGMNFw4lQdq4scTc6E0/vvbe6+/ZmNVgSLZPPee+8aDGGIkiwNYPNKAA1AeiFnANeijqqz+jJ/ZeSFRUyikKoZDAZGPo80FcP4EmaWCTjJh5zF+blYerELL9kDNLeYMcgQ0ycBdzwP0t1nWk9IhC/E2D/TvDTXRfkagVtWkVem1QORJDI2NWpxlpzKoXKkuFwazJ4Eq2NHmxxaTuBiIKd1rLkZNmjqTWLIOzVO+s231d9RCfgH5gDfgZvdJ1EqOH51pKtmnUh+w3zwfpA9sAY73zuT6DgZOt7rNeF9xjLrACk7RnACsW8V1fir7g14Z/8cJ5jLgxiIZ23V2VEnwxo48rmCU/YhAH7f7/k8P/O9Sznx/tn7lnk6bZvpueyNCelg78qe1rXSzO4khCuoqYMwzPlLZ5SvSqcOzsafGsy631mPGZOskezYyxoFnI1jrG3zXsncnaOHOdN2+gLeJ1hDWdfMfeZ6nWzEdvf7hrJ4XO20QeJM/CvzJkmX4rhImZQmQbIzSnOstXhZaC4tZOfMNr+C22wQmH2yZ6xZd92POuZWz3uM856eSwsgd18FqPocoTn6nZ2rODTVZlQ5Pd84edqnvI/3FExynziiJdsVO5myUslt0PHDAQdgrzLAdUzZX4gZxcE6jmuuuXbssddwtiWmU+B2HOTtD5QIPJul1sh5kd96vmc38BgSOlJG1aEFOO1iE5DhF8fH7dO7K/VX/j6nUPZsTSvnRMC5F0NIZWxOJO1WFn3tJ/feetu/7XNHIRL1xKGUHMwe+okzsfMbp1fk1QkFwSH32ffeUp9dbn7zv/87O1zQxbn7eiV6YDchr8Qw7Bqx7oE//Rd/zkDVhzObsxmxxEHWCI5Bn5IEPQiRFbEph9mKwe7Nm0QmAlvrJCk1wGooRZaHPDCHbFlQgBKynnp0A0InFoYz20AwxlIPT9/Tnn4y/MGIwnBGDoqxFhAKwN6CyHr0MRRr7PewLXPBffMKCK5Hu57hLSANQ8px+XziV7eMYYzHsmQ+qIcB4ppnqt124ZhOZLbyVosRJa42HvPUsqUPjsRe2SZlHPSoZuS4J9k0ZYBzpjuxFEY8GXORl8nAf6mal4wZ8Y3EfyJ7ShxwYB4GhSVY4zBgTLhu+jSxpy1T71qlyLR0s0g9SdLTmFWNEemYBFph+WxIk2H3UoBDbC2Ys+x3DO4wHDV83mBZ1a5IuzPGzmI83vMY4wH9MMGAB0Mex04DEgVUjymzIiBC7JZePFNwXcaJBDEGEWZqwmQZQGMs8rSTUXMx+MzSSNq+cpR0LjAoZVR9h66RYe63DKiMHYCq+q1grHO+QIDPNj5szZ7UKO7h0b6qgb0wRagaJOnDn7EY2Hpm5LF0wHUZo3ff/qwy/769ea6ap8ToAVRhRvkcsl2/j5gtzcHW/Ts+BmCPEQ5gEtB0zJ4AbJOWOCkJTikzdJJ8IyFWO5gLZB3GCCVxCOD1EiD8LHMQkBqpocMk/T7kwdwvAEeAmfjEyXpKDOzZo4c2ZF1nEcZVdVlvjGT8hcA1yVeYq2/dv+d5Q6mJMH5TZ9fScLEakqPv3bq2eaLreVFNtmDG5VwgGYBr3DmOhs4HjzfuPNae5pAN4bLqntMBApZgYkhbopoM6WZ4ACIkNlO/MzcLKGBsYmRHct752PEHtPK6AZM6ey1AYTH2J+4ZJ4VLd2F0ozgY5YiN5E+BtoKANRO3qGRGgt76ob43u+EA2zrpDArHYReH2Yr51/v9fADGcdq4fjJ7EcqaeZZljtNvSDVH2dJzo8+4HYOUOLO7YoB49heNGU6oaY/bvHIW9XnLmgaYpL1m8VjrAHJL3W8ZsDQjshnFAUGsj1ty8vFzz4cDzXOP++wXtzS+3tOZE8M4Zj/D6UpSN2Kik6eBDY2dlv/FURi5No/hmGY/T/YvXpQJ8xmgNeya11ZrZC6x5vhaZ2odpYcClk8JH1ntd0lAlFhROyK09j/33Z/b/NEf/ZGvz98bq1rncqX/OLMYJ86vrOHsk5wpjjWel9cPQH328Pv372/ef/9991VLHvmtfnwAnfpVc92hQTiDUEbpswXXmYd63zjpANLuZ83/Om2jSEgsr/sZ9Zf2Qe53qKRKBcl1iLzW9bfO6jkXvA8yAKxVMveqT3Xf7/7e7815wZmAHeOa42SLzp6ULOY4UAVutY/YgcLJYrvmuc+Bx48fSO1xaofPP/m1HaO6TJbdN1eiB3ZA9UoMw64R6x74xk//7OunTlYBAyJv5soLbwYPVmQMDoyMJCvKoWpWw/GciWMyeIPBcIITZGvbzLg2LCZzpiW3yCnNqo6HeoyO/r5MAvceW3G5j881XTzAdSvX5cDnAHE5G/+9bGMAl2WiNtjydTECHXvDYRMDOgd/47TSvnh6m+xpEi/p3hzcvJwohCOpKDh+V0s8OTSRSllCek3MoA5Nvn/8WFLE8Ua7QDvPyrUKeNS3ZA/EBCPkkme6FPjEgjFoRfZ1A+MqstbE/eL1hikiHqm1PNOHeHYtDZw21qiiXzg0twzKxPhwXzsfYJABozFE7VUPnSSQQ0kB9RkGALGCGO7IGEmsJc8xgVSOWTL4TRwSIDOJVXiUZC1eWCnuWW/6MFIkdrKsmR71/ZMJ1l70Ye0NpI3mw76/FKDye8bYcpZf5qP+5oRPZjVgOsPa42ABjALa16xEk5108y5wiYEc+e/CatI+4hpnDDN3M67I2Lm+54DfF1ajY2EjGaP/U4Z2Ab19+6ux6xoosEB6SNtZx+5LXYsyO6xR5tutw5PNwfHdzZ37xKgeeNw+85n3oohoOSADKUAqpaZgQkj24ubrQRILGNkvDAwxaJHVp/YicnrGPmwHDMTdu/ds6GG4Pvjkgb8HkGGwMUYGDjjHNC2o3Rv5IXFyWWtO4EYSLJhWZMl6ridPHvtnxsxAQkoByhaxdp0ECaBHLLtjmUkspPACpIuoQjCkSSyGg4w1Q0kYrx3Y1UiBWT8wrt5HADGzKjMO/z97b9pjWZpd592cYsiInDOrqidSBEVZH0QNNghRDbFl0TTVhEDIkAkQImzA8P+SYcuzCMuyLKst0pBsiiZlGIZ+hMXurq6ch4jIjMwMr2etvc65WYI/d3y4tzo7pnvPec877rXX2nuvbBfGeQBEmFcnzBoD3bJAVCN8GCcRDpJJruR420nsY4ZU483aYv3bMYeDDXAH+AXUcd8t6euF6jNm78qw4IxbnDr0J84kLxTCOIL+vfbZawFK3qW863oMWx92RjkAGYeEr7XGQsdxAAveT7NOkVemvrCToBGPOp+xE8jzz97IuPvcDq4bUIJTKEBqHsa9OeEWbnT2wr5nOXd4xvnnPpj3MMbUTq4Tqs/k7mCvmjPDzkYcrfSJvo80eEogzf7iz+BkmL3JZ4LenwRBlDtRaacBHwBW9r2WLArLj6ogCYY8jo1H5flIKiSwGsdv+pWYXtQcdW61PjF1nj3PNJct56ZfSVRHDKbub8cKioPZ0+005VrDVtONfnbd9/2MN/dg/eEsIQyi+5EdiJS2GoC3MM3TTw7TYJ3j8ByHjJN/zd7FwHp+McDu8zhpaCfPS6zotuOH/SQgM0yq48sJBZq9wew+4G/6jmc1EyxHZB0ILndkkDrrgvuOCgBIyzPc1N7rs9vAN9L6Oji45rEy4dsZqT4DzJJwkPhVlz6DxcUJATzWPvLws89zlquNgFQnxmKKN0TB+wI2hBymCrVhr3TpHf3MC8cwTOrtY2V11r7zz/7x7+5wwfZC3X3/U++B3YT8qQ/BrgFf74E//9d+54I4TgzGfR1cHEAYqpZlDtjkM83uazljDyN7Z5N0iE23hvYV1/OMTKiGN5PfmTvHMDEbweE6xl4AcQ5Qe6YBcAMGeuCYKQUYjNHlw0ffI7Gzd5qYQRgFHUS0MQAEMBMJ2FrbMWCnAGObwaoxXoML9obvt5ndsIsBfdy7TF89yTGoKBQO67RxyQH6lriY65JgvhHLGONFB7UOxzIGc6r7ugc2qKlNJ3mnjWoS14jpsWRSJ6H6zYmcSERj4wSjSr9zn8XIs9U3AWTuUw7pAfYFg/0K0xpgT9NJxBQbjReyTcYUQ7zefUC4szViSE02xQvL3eRFthFJTCc+6AFYjg+aeMcBxXU25C7mYQPv/b4kWcETDiNTljcyPICfDEVJWOM8wFBIIhFezFEMghhtyUS5p39kdTSbaqCT+VqjxSyEABSy8hpoMRAz9s1o6paOIZZOzj1Xhtb+82XeF0Q0nrSxywWqBRB+Bv2zOmCARQ1w/lZJZu9fQFHmnz7CQcH6hf2hPcR1AsJcYkGy6eO7Dzf3P/vG5kSS7QMZb2RVBWQimYvxSkwZyc+QfGpdOw680CQgHNbX7C/MtO5BjJfBrp1E5CXBKRGwel3MFBLB64rFekodVhnK92QUkmW6pXgc84YKQ+vBAFlJnJyx1kRTQDelbQDO17We3mivwjAG7PIZ2kDCJJKfuBwQNV4tBSehD34S2itwTWyz3meGGCPeUl/izPJ3YmT5FycMWaqd/lWNiHOqc9JKESNdZv8Y5QOazJ7wz46CSJlJmJUEPp44y7psUppmo10ziOetTjKDc4q9hjG1EkMAy/ts5q7jwXEuTDIfl9fQM3Bv9htKhnUP3mZUF9DKHm1nQdULUbd4vm0pWZa9EIcejgf2vnEm1Vno+TCsrdey2kFctgEBKpeJGUxG1mRwBiSiCDFg5LoGyHP2AA18/oyrACBvwJTfJT6duN+pMc3f1FGwW2x5AethMx3DPs/UdUMYREpV5XqACeYwTjRePh8sLU9m3rJwbDGANeKSvb8zDsTvz97JZ/c037lPHDlRhxAXyYtxS+iMxmjKVdkBrP60g8SLn/+pNAuhL1YETVIlfkt/jiy5+4PPavbjORfz/tYkjlPCTL0BcWKmOTvsSJnaxXzGZ58yCfc8jGIgcczNPh0WmvMtGXrdL9x/wCznT7qevSduEcbJSQ55Lw5CA/7ksfAYuH/TfpxD7EvMkzdy5J6evPaZBZD3XspIel/wbdwGALCVSbNfe17prEtdW62DcQ6avdYHcZw2QZelxForycJPrCnPd93luG7fuev4ezIFs6Yey9n2sz/3c94j4/xSDKv2MuYNSZJwjMUWUgyw5MLv2Xe095KZPO2Yea+2X1f96nv3bm/+4X/zd3e4IEO5e12SHthNyEsyELtmrD3wi7/y2xenAFUOeMp9APAwssj6itdWh4e9guOxbdylD2NdBrYm4LO1CQUcJe0rUF28lxhTGIYAEKRC1MCYQKEaOAW1JEtwPc+RMpkha7ZYDk57vQGIAQQxpDBQ+D7GHYc4RlCOJg7LHJJJUoEnH3BBYovGYUWia4+tDiuMbzysLfIdbznnce6X971z2nskeDU+3Bf2sMZbz4eQVvPVYGhio3LKIiGMQeq2y7A2c6l+P5BUEyOUv51LQous14wPQFX92PIuGGcxZmW4aUziXxhHgVmLyJf8Fv2xsZE2aCfGqM9S47QSxNx7ShmYEY8ElAPd7dT4YbDBpF3FOWD7YeKSzW5RjgWt8hgZul4SWmCgJt7ZMc32XGdMbTAxlvpK0ifagISTdptlEKPEXcjzixEBYAHgOMGHY5qp+Zvx5SKUaOFZiXkj3pEYRcbVzMTMo8wJxY8SBzXxzmXtWhKhm3fXQYy5NTNlDNDEOaYeX+ZKXwBV7lHJO2PUBEkLq2qwl/m1XG/WHe+NkyCxmFyb+bfE1+pWABgyMjPejbfa97pWXUbVELx56/7m3qMvNu+V1ZdMl4+UGARAcyaWnmQfyH8xqG1QuQNjeJmRmX84XWJ4R0oHU9yaiG/PkNInaUnYU/aGsG2Jj762uSWjD3DpDMDEiuo5Mh9U/uZNSiAZAMgB0yRvSIYpQbFPkiYZfe+JoQUw673gHLD9G42twaOu81LSOiTPxGzbeMQfpvvhiHANRuo34oBCsE78NOtMfd/EXOdnr82QeG0ZHGSvacZq+mW6Z5lnfLPNasUJgxGOXZ29IPvSgF6mp+Z85whMMnF5zjDO3Bgg2PnjNc1nqBfta5NATNce45f1sJTHQomgvQBQ2zW1DWJ6zbBIA6YHFMaxk9CJbfmoFSWT9M6AwaAhr4K4zk+Pufq0TLvjzGff3JYJA17qpHMW7s5xb7R8hDU1fT2ZmK120B97r+11FkAVdY87q0B82hhpevZEnG/NVBvgm/HrnC3jZmA7zoc4UbNPhd2LrN0xzGbx0mZCLZKlPk40Z7/2mkkYS5lEJ7Jy9t4w54vKR3PG620cdIl1zd+Jx9+TCoTHi7w7o1AgHEdL7tGvlUWzxrz/4vAgPnXanXMvCbjYWfu5Op49dtncl/HCmdk51b3Ufeb3zVpw/3Oupd4p/ZewETISTy6GcfQScsA5AlBlryTPAHs3DlSSFNmJWPUU7OaEG0VVg/Mg8eCWZzfZoO5fxUnPdtrd/b5A3zWUnYAtCbL2dfa6hA/nl0G2gKz2jadPn26+8c1vSimiWtQK22GvXtl7lDzaV8zuK0b+9h2f55FVp2yNnSEag7cKO7h5uOf65v/47//nO1ywnJK7by5DD+wm5GUYhV0bPumBP/fd37pANsMhhlnmLJUciJNsxiwBBw8yowGJ9nzCdOlQAQDYAEeWxEGIhHbLa+o4SzN/oDGYwCSc2TbEe7g6Y169xtxjfmbh2DiwBIhMs5RoiSFduZzldrbkYszLYelDM1lDY/zXwDCguJZEGa2Lyt+Jo1tjxSL1qzkGwOCAt4d526jQ51KTVPImHa6WRut7GAaXIZCB6/jGMVBzkEUWNTg2RgBNl2XCMzrDL6yUgQngJcCL9PuALpiyglGsh49CxhhLSYoxxqMN41zD3WLjB290AHkN4YCOSMkMWCdmtcZbDIoBExi1BlI2D/UVIJLPp/yO2EcMNjMqMebcX7QR9lLsHa84vpExA9ySXTo/Y3ilTAhz4dDxzzCaYWIxIojPopZm5wnGFSwc1+Z5mRs1jJDSGZiIyb53747KCbzyfKD9caQko2gNbYwi5IgxOsNeNOuzn3gMuwJJxqbGXL/yrDUet5mr7VjoXpu+6nyKkZdXmf44YyYemzEcA7Cgkf6o4ygZWHHOhKHIGDPexK2J9TxUwXsB1bv3H20+ap7sC7gSL7anLJ8YwjChp5MJs8lUAKBNgtWM3IwRiUl4IY+2oSKWAAAgAElEQVQD4BI6QDtgPQOQMw7JtplELY0VP5IE2ZlZ+U9fD2Sw8Xfk8a9fvzEATtKX9Ab//0b3SXyXys/IyfBEzAZznZi087coKsK2WQlCPVcl0GKeXhdTDEAloQv7UNZS/l0h8ZSZpcwRACnrzpJwZas2aUqcOF0Iq1rwo59xJIXt42/r/oLxDDI1+9p1NyCozGXGc8qgzHh7nrA/Mt9YR+OcuMAJNHOkgBblC3txMxAbBOpeyRw8AIG9xix59sfux3UalqW0/Hr2W+8/A5AZy+4JvW+AWRwkNfC9Dvh5gBt/K/Bcy12FmXa95TpdBoR3DysAMbgax1jbmPutYRp1Qlo94X4MqO1+ZUcofTZrwGBsxsMlULx3xqlDu1tfOyVaVuly113XY+/rNmu+1eHXtUz8f84bMlPD5KIIyv6AtDUS4zh1+ec8DD5Loh7i3qsDNufMe+TBsxdlH6cGdLIIM088Vz3Pk802z7XGCWce5pzzhPb8iJyfdUQXOnN5Jnv2f63D9n3GN+x9cxvQH+6L2a3aL/29nXQDnisRbo1y3gPjameDxy/nevqQmPabs38ge4+jk9exfv9OzrRl33Xm+zD7OSOzTwN0sVtgop20ERtC50KT1HFf9g1nJx/FjduKnaGvJKdiHzrUXkm2X9hQHPZ7uh420snrly5Dw9qGMQXQ4tzzTqU+pE1x9NzY3JID+4OT28Fsi31ViRtkx6xzlD37At8A1d/7h7sY1dkGd18uSQ/sgOolGYhdM9Ye+Hf++t9xjOo7QANsFGnZLc8KS+UYVBlHiREMG1qDmcPFLNYY8D2s7KWfg9fxh2P0u4aovcxBU5Xfco+Wl6mXF2+7E+Sw8ctaPFUtxsT0JcEOB5xrYwLq7OVWUoiJrYlx1gNwZc5s4BvxYUQku+ECMAw+w7i6DqSeFZmUPf0G2ekzrpEDL6DLZXr08+tXL1KKBYNM90ia+3jYXdNN3xuYABgxdoyqJ1kU2SJdLQGDdWSuY4hhRNQzT1ZBDA8DdRsZyKnkWcegxqGQT/s6SKeS8XBKAmGwj5FAuyolbX/XIE0szxhQSKzmBYA0O2Njzi4NkbhhsWNw8cYYZonDw4iEHRMbP44Cxg/j6kz9mxhTYhDHEDLQHcmYrgOrnoyXkRAasFKrU+z/HgzuGHgYnyR+8hxkftixEuYESWiZIYNdA6YkKwF42T6DV9NzIR11fDQJiIiTGsldZGTx/jvRysSVxsBKjGq96u5D+mPi3Wo081k/O8YrBqfHPvPALIudKa1Z+WmJmq61zgsbn7O2CoTNJpN1d6S/1HOkn1ueiEQjx7fvba4f3No8EKMKUL2u/r3/4P7Czp6rHzHSMscpW6T+l7eH/iImq3I5GFQb1AKEOLQAO8R0wXjy7MxNWBsMwSRaQwqd8hJYyMe37plVxlHEnA8QnDhmgwBJ5VW+gjFkHXJ9St1gtGKTEm+GM4V+w5g8gSH3vERGDzsqBQNZO4dVNoOHQoSkY2IZs541BsgtBeZI1GTgCgig7frd2ZvnAXmOMcT417hNvLuTKWFEe8QAyKyrGMskvmEdkOSMednxMWPsMc4L6SZ7S0ta8TezRzj7+PtIGy0PNgjbHvM4g+yYmrjJggXmV9cKihXLl+3PCxAo6Cmg8XpmaxtpchPR2cAn3lgv9tg4U4gXrNMrYKuOlMpM62AhprBz3UBC1y8ISw9kn/D+NWcDY+StGbDc9dP+ErueeclZEnDSvp2FFOcn10J+jqRUf+gaTrx+QgMMCp0MK06QrkXvniM/Lkj1OtPvqyowwHTd6Thh3C9qD+EbHwGg43l0zVsDqLm+/gZYoffKptLxjDnP4ph9s25VCo26ZMq8xZGj3AQ8h65hB5La5rFhr9c8YI14TDSXGLu22fWBzWCq/3Q/x4vi4JmYdvqcfexAgA65/GBMq0LCVka5YZBIH7J+YDNHDeA5ZbVUY22HtZ6z4yo1m0d27HnKGDECqIn0mYbO5NzK2LkfYHk1j8h8D4C8oXUZtpsx4PyLA4T2mv1k3ui5cZzDdgIucVRSw/mOMv0ytxmTU61xGFvGAwUIYThXOVd1c/ax1EVmjbMuAqiJCaa9L5995T31UMoO1iBJtwCfrA1CIihHw/2xiSzl17wl0VzPZKYECR99Jiu8gP3///jB/7DDBcvOuPvmMvTAbkJehlHYteGTHvje3/xPLx4/eayNnFT0AhFTxzRVQOKF5eCDdbCB72LekbfGeIi0rwY1MYUudTNyTpgxjHknoeB9GAs+ACdeZbz//B1jY61TB0DNQXEuSQ0HIt7MsAORdi3e/QEbi3wKDzBeeA7LYcjq6U/SpxRer8FTuaUTVlg2lbIyZhbkCb0hA/e2GKh49iPxBDwjT8Ko5rmIi+PQdFKZAROJZcNAXGOtrhpkJIar928yqliVI3cD7A0zEI80MBRjoVLfxMFhWFNYCGdCPdeWBSpuNJcLy9M4q3rL6Vvah1Fo7/14tltyIYZeykc4YRFG0LAdKb6eyyPtAiQlhkmGA89nBhSGCy892U0DLMwqYvBn4hionspYMOi2oZ40/7znyJ5rJJNuvccd44K4Ow77SlsdpztGomW6hp5rkpeWNaLcScpqRMbJPE6Nw0gdqe1HnFMNtYLMQnU/q+dGGHUky8yxys95CD5T4z/i5cQnOvsq9x6WJWA/40mbeVX62GuUfVoW63ymDDh9ifFalsHRW8xfg5yAiBsYiJrn1LmFUd0/vr159Pm3N9dILqI2ffGNb6Rsg+Yx8+PlS3n6dV0cAc5oihHoMg/JimqFwEh6MSorp2uJCCcYcTbvOGpgNmA5qeXqmpQat2uaD5lXZO5k3sjZxZ4CYDXbnWynsLM4n1xnVXvSDcmVnyluDAbXEkW/DxAU1QBAm3GnjuuZjHZnAPXcD3uF9DjrPnFiGMHIKGkzUk3W/IkM3DhhMKJhrAB7qEUIASDuORJM1+B1zd4oB+qASwx8MkHjZDH7pn8FkgVXzXabsWWPUg+zL2K8j3HcOR1FQ8A+bRwfhz9pSaKub6Cul43+mZ/OFuvM7HFKBRBUkhmg0BcOSkv2tU/VcWVH3TI34wy6QWgIzq5JMmSQ5URacQYWdEYZEbazjp5thrSZsgN65iDxfj4A1CNkfO15EcdMgOr28/Me77EG43E6eRYMaKpjru0CfCXjN/2VsfIFvcjjmCzbl2RNA5zpPxQnWhfMURwljbv0J9WVDv3wfj87xjSePnSWbErJeC7kTEgt8ciduW5AckrsJGut1qTBaEpaEWrDPQHF7jJdg+zTOEedG4FkZw6piQqj6g86BxB9Xc4pA6ZZv6ghklMhc6ION/rZ4RK6B3uma0cjsmdKG+DivGafA/gzt5IkD8luHjnPaHmt9sgLzg8k+uokAFw+H9UBAJN95kCyW5zjtKmhFvRrzrfUaeWRmTeEBTCOyZYs0E6yQtY340PGYYca5LzE0ZbzLWNAm49vKUae8lf62TXLdeXrLsGVOrjey2QLOXZe45MMv8QbU3NWSas44+SmYjxdtkbXAozi7DeTbzBNO+UsIH+HJNWO0dbZ9UahDalHPetSf//DH/z3O1yw7ES7by5DD+wm5GUYhV0bPumBX/6137l4rrgzpLxnAg1OlqIDB4YVAwhGzIwKrCpyTOQw2mhhASzRJFsfNQ9tCEUGCmPAKzKYeI3NWnDwYOghz9TxR2wc3mEOAYwKSztl4ObADj+IgUDClkoZ6+1O8pgwOgYzGEYTF8ShaiMWYDGSv9bnc9wVhypH1Bj09oAvMk6xeUglyZRqQzAsrJkWHaSOcaS9OtgCglJzUSLCBawXtFdeG0A3xe2n/EnlzhhRSwZbDKwxdMqaWQ43TByHcGM86d/GktJ23o8sLLFKWFgytz0MU4ORsRnGoCDcHm1iejAa6JeRmV3BuWB5YQBB/oV9bjIVyyH1eqd45BvymkfuanGa3pOYnHibw4wbHBJb6ZqKGmtAACDCpYzwWAcIYywf0PfMo2ELThTjSxuJoyJBRWJTBTKYG/KOn6t0QOcabYKNw7h5I296nBkxCuPkSBkGGFszkZq/eMFJrnEqh0j71WxCLNV8HaMx7ZAzxoxiDA7HR2HIGTB4Jrm91+QsaP95PDEu1W+rcT6y3hn3jksZ2lwvrD2vAh0n8tBYNTFT1xrAq44Gf455B8Ov5z1QuYQbANUvvr25oPyG5jjr6rPPPlOxexmkzHFdE8B+rDXu9SiAZmNLYwFAbNw4+wS/I171W9/6VhxTGLTu62F/dO/tTNJk6OUz1DGM0Zhn47rIJZt4h3lC/wKew9TtGUCHARWY1HX4vSV3vh9Gq5wOzCb3IwzLGpv5VoY72bVxWO3rWmVsGq5gyTtMk4zPN5pnVlRoHqDoOPDeFOcF8cuMH6MLRDiX0WoAZCcdyZ7UhwBNHE2uHTmJhAbwVL7qBEhuqx8/QFcssPci/X6RUupnZ5qdvbPx/Kwr9uXuMWarJgbOvLBBncZsFAdcj8zhXd/t90qC2StQNXA9YgG7jpg3YT0Tbx1kBCDBGB+nGEF4BiWpm8nLrKq+GvANqwggZf/bZkHN2nJp+nDmttUY3QPHwdZ7FzRuXyPqjbzDa4p9jFrcZtoCui1tJf5x2uM5pe9ZK0aYtNFOIL7EKQszN/6erAG9n0ZmTSdEISDe8N59Q6I7AzADtQAxl47RPHA2W4Aq/aN5zFyv6oi+bNhFM8Ma5LH/KO8Acy3O28RQe807A7BmCxJezc8oF1IbnJfvbwdpzlEy+RPEQh4B1hPt9r5PLW7tA5a5UkoKQD5x78487TmoJE9ac+8lhz/X2YzDghcJzpifnVfOAWHZf9jgJo+rTRDnbuo1Z96vaqZkhQdwKhPxZIjH8dTkeHyWM9Jjb+czWZcPA3AB4Tg52YPVB03qZRmzcjsk8ROZwEm0hnRdzzSlg+Ls1N4mwPlW7UKui8P0+bOXrlPLPR3SILUNffPipRxlAqU8B1OHv58o2dPhTbHGugcs7gnqD32G/qAN/M0yYztJaPfR5vmL154PzMs//MF/tcMFs8PsvlyOHthNyMsxDrtWbPXAd3/9P7pA/sJB/fLVaxtBnAV4H2FnODxvIJPk4NOmj/SvxsKaMVWgzV7CeuVTAoZDzvaNDhaMNwAdBz2sSyRl8cKbYdC1OdgLQCKLmvgOPsMBZ2+mzZIk3ImNEMBA0g3MSAwgWUCp1Uosaw51GNC0O8+2MGY27ABzPUDF8FBbEoNJl/fBrvYB4AGoPqGAIhykllmFYbMRgmFk2dewnvodho9rnHJQYxBvlWQoe2FWZIBiDVA+k8yWAaqNK02Zn1XGl5hcnitSLTzTBvr2lgcIhS/BpJr4oDEIaxjWqCuw/jiANlJfecIBZro28YzEKsUYmVq5JLZAwochyvVhojQeYQZxTGAYxeCl75212TGKGho9G0A1CXfCAGFYHItNdSbjSWx0KqYrgFvGhpgFS63M/Dcjb/qP1/IM1KPV2GDI0T/25AM6l7aQvCYgrMYVwJw5DWAJK70CVb7HSLSB7bkZYMa1Y/R1UeV3BgxU1x3Hg5N62Phq/4UBLGhdAAr9MkZ2QW6dM5Ebp/5iYwjLetlBpLlFLCe3dDsBPoyJ5sShFAEHAokPHn1jc3Dv/uZC4OLho4c2tpBT12lBv8IGcy/WwfFtGXHMe70Sd6rMu+qfGtcYjFE9hM2jDQW9GIdxyISJcVI2jNUx9M3IMZ6D2tgPzEroH0CV+/IZaqk21tV7BA41G+/0PWs54w9g7r7Vdcjv3iLpZv5qDNJPiduLVDXjFaN1TXgDQ8SrSZXOZKwWQHh+45Ah66w+x7wE3KIc4G/eh2b+2KkB6GDGA8rYgwZcmUFkPsKozvRBBm1j3r8IDMrb4yxBydI540hf/S574cgUzeBHMmwHypazsHtJ55cZPdYV40SG7llPHb8Czc5sQF3w4JYUedrDnGuG1f59AZ1zAYPxcVDkV2F1+77FOcTvhpj0uwbwejy8h6/y3+4R/b2TibH/sk9O27rPwZIVfON4a0ZgjzHsIE4Kakmz5+vz/tkqIM6BlHy5aXAiabn3s4ARn5mM2az1Pk8z/nrvdDK4nF+J6Y20egHzaveBJKVV2SwOAphxZyheY+mZM1zT83GcmKw1gzzOynE+koTOTk76nX1AjLj7UP9SEqbJoJAT0zcXm+MjxVZqn0JBlTrJmt/ksBBgf/eOsk3DBFOCZ9aLkwjNuPI77k99Zl4uzTYhAFW/F8Ry7nc/Ncst5I3M1ut43mzwrx3pk35hD2Q/1Ytn7nw7FFBsO7q3dKziwEm4yq1bt+yYzHwjuZSurz5y1QMcHbrjgbLKu/wVK1ftYe/HznDyOGqIOzuynKGKN3VtWu1jAFVlXYpyQ9dGSXJdNaorNUbpwfVPTt/JOXrLEuV/9Qf/4w4XLBvM7pvL0AO7CXkZRmHXhk964Hu/8R9fvHr10swjHk1iOvCWvlcdymTH1UYrNobA/2S/zAHlGD8ZRRjGlmsOYxiZrwxbu6gxzPFYI1FKGRaCP/gTBwqHDN54HwJzGGOQwVwmjpPDW6DFNhpxMRObSgp5jPyR1HJQYvPY6LNHO4/YmEQOcRyrHNphOnJcpyREjH9+5nDFznFJjjnweS4b27pG6rAmjicyvLU/whyGEahBW8OKrzU8nIF02IVKSWtA9sCtt3kbAOfgTYxqPP+5XzzZ1P8EpI8XXYcxWQyxit7jTterxl29zwVnBcYFRQVWNejpFxc0H0Pf+Fcv7l2JXyRU8Rqcy/NOOwPOAWMB6geKAwKk5hmRamKYROKJ8UCY04EOdvqUry43BPOheVNjLuA0THLjsGhvEhVFbhqWBeP7QoyqShtMbKgZDJlryeooOTfxzOOwIIuj+9yG00czcO6XYZhr3IY1mpI8NiBjuJuptZQw0z4JvLJOXMpIz2lwYecGzozM42swUoBn/SvjY2fGOC5oUx0qHa8Ak7C6URPEaVNnC4a22WyAJnNEsZlO7qEYVRIo3VYd1RtiDq7JKL5157YTKhEsCpPaeUk7018Xes8tP1cTJTV+N7GpN90+G74CoAW0XmMjk+eztKUx5vuqt8tyS9mbSKWRznUt1MiHMW124ycqbYNxSQITnvOV2ooqg+RLN6T4SGmbOCqAfsTrsU4wRgFwe5Yti3mSYe7Y5pEEJ5maMgjLmObZeZ6sj0k25jHGxNc6G/AeuTgS4yS6QWHhuc799d4ysJSVOlUmYsCC46hl5HrNek/U+zGSzYaSAIr5HEdaQwI8bQTC7YjCyGY/BFgPUOwa9L44zrL2IXAowLWZogMsybaaOb6WDmMMXEd2lMAFVGXj1j0MWf8aX919jr8DYpxsD5Ci58FZtp2RuuC0QLV7UdeLWa/ZUyzz9B6+Ov/6+e6Pnafe/yYLcvaIOAOSHIh4zQB7P/uUmUlps+xBdiixF3s+EC8NOG3t1DCDzCdYZFrosjdq21sBtjoLvE+ytMcRFgA7DkI7QtYzwXsMIBXmchQbgPsVPK8sdEJUAI9xoPq5JnRhAW1WVUx8plniOAjpw8VhN+cGz+E4VyT3o9A4p4SLHSlhR83gK9b7DvHseq6U+NJZg5MOJ4wzBSupEOXVpl3M/f2J8XR/zUTCCVjQup5vqReM06mOoYJqRsD5BTgf9D1rN/MjMlw7aj0nkLpHXWEG2IAwOQX4WrVJ99OGR9SxxzM2AzHvoY3sIYQKACIzKwRU1Ubel0zoSTj3QWcTe4RmifoG4IoD7p3so2R1hqEmMzlXIJaZM6/nKZ9LvVtk1ckYzT79B//L39vhgszw3euS9MBuQl6Sgdg1Y+2Bf/9v/ScXX331lX8BKwq76lpq2oyvEDujjRUP4s0jStTk0OfQdHKIYRQBCBjIzp6pgw3DhQOkoM6GjA4YDj6zawahXAfUhnhWntxjlceQBxPDzqALg8dAMvEplfY1iQ6sLODaclASQ8AgOFtuyAhn+5QBYubWWCHGXsGpAYcN+Rx6GI1OfGQmpKUCYiTyjxjQ1iB13KGNhpGDDaCJPRHGrYbz1w1wZLH93TaDwGcr9et1arSXSavxQb/ECMAgkdRxmD4Do/E0O7GHgJDB4sRFNUssxmoyKK8GoRMgAR30Nxc555lslJMAgjHha2KD6F/iizC2eTmTJDSRd7iwyimpQJyxGDeDJRJQpeRP5xoWHiADBhdG9fgoBehhxBO3q/7U39d+grnDs09Zlr0YDbCrFJMf+WGzOcKiIy/G4MBASN3OGHt+drc7xvCRrsPcZ+wAbn/yJ/86RtEwNx2PGh0xtMNwxDFDvGoTiKUPcSbwIiZpuRe/tyGuP8D2bMmyPdaeowEVNeo7n2qcGiCMpK/gdTXqMZziAKJNezyrDWfNrf2bilFVMqXPv9gcCaxeqP8++/xzzzkYVeZYWeqWxUCWSNwWawXvvzNaT/vWMUmiGLJjcg3HFg+gYbxxgiUuEJm2at9qrsTgzFphPGCrHOtrxwuJVD7IyXCaOK+RQaLsANAxrxI3FnBKpuLECycekrkLE8LvnBzOTE/AvessI9nUvhPGPMb9WySaXjcARxxRYWyStCwOrJTLSKIY7vNukrX52sguNSfP5OQjcziSxEPFvXmNOlkYjG2SeOHEQ07tWq4sXs8RMUNILMlGqudDunwhYJts4QG21CF1HCut1Pu7J/Cz48Mx8PXesv1IGKlrbB+cXs4mPIZ9EtlEFmp5hscr7+tcchbc7gcTioHk1NeCVaP/9Dx2GuEw9Hvzd6Z+AFrWMW2t+ibbae6XuMysk54rNZIS+z2/79/TRK8Tg23GwPHEE57ALjXAkM9aJerx4u+aYx4/JKZix+vNNFjN2bCsPe9zo4bAKekwBjmA5hnpGp7PTkyclZwFjotMjOm6NyQ+0UqTWbMoalLKLKww/cYai+Mq4Kv7vv1Y0wc5M7I38AprSc4GyqIohnpkwT5DBux7fBkDEoDpvgZtlkKnXRFpe9Tdbs4Ozfw4AQW6EjubOcJYAwK5zvNnT9WOqqJwMqL4mQzkbGw+A7N/80rm+8hs4yyOBJ8/F7D6rfoAfcn6OBm5bSXjjLXjygHGclgx/9izvQca9Ad0OoZ92F2kvLSf2NcmBaNdDvvQZ7y+9DpSSMQr2T04DQiTILTh3v0H7q+GJtHO13rPsRxmTujlsknsN1T6YqC0xyoExmOpva6ll1CMpERN+p/xuinWmnvQ1h1QnSm4+3JpemAHVC/NUOwa0h74lV//7QtizexB1cb97MVzH6I6tsySXBUAOFQ2vAOxHkl+wsGAAccBCUClxul7MyY5gARSiPeTwUaMIvKXeNwjr0tdUoxSjIMkK3r/cYy21pQboIgx4YPMRsMYJD7gkyW1pVNorWMaHVg0mXSH0UtMZBID9aAP0IBJTTKoJKMY44NDlix/AGV8pxgtujYMiT2wi7EXw4xDOslEYgAU/JW1KAONwZxi9Gt5GMuqxuDp++pddymFMfi+/h6ubYOSpFYyHJA4V8LqpEnuY4yTlK0pM0c//Bvxjnqur7+c2Vm/5HDFjvT3ZlQjs6I+omP8ZHSTKRFDB2OfTrRdgwFr7zoOB4wgxrrMZ6ShTW7BY1JnFUZ0fx9jPAaZvfBmwsNO2FuvfzxLmAOVLZDBwot5QEy1ve36W2W+ZmT52Qws8XRh8rkGMlCuHelYjBleX3zxxeaHP/wTf182pA6C9mNY9nFw6HkxePSbMZDSBxhOvIgrtuzahjFembC2zDkn/hhmpQZonRU1VrmG5ytMnDuLa2au1QDq+MHaFahiEJFMCXDFCyP0QIlEHn3+zc214zv+/vbdO3HSyCiFUV3k09PeAlX6vtL0AsVtKXoS9UTCSz+vcngA7iuPI4YihiCMQ2pdZhwBgfQXn2FvwGkAK3lGfV0cJQMMMVT3tBeRvCSAMsDa42+nWFh6mA7mBklnXN9VxuGZWPubihVjLruWIXuP59zEUusrDgWSaSVePpm+aU+lhdznjUA37fQY6WeeJ7JeYum1B4rhfaOYNfrUdXPNnqEkGFCoWNbsQykl0szmrJdD4mG1n9qoZl/QnD7VtexwAzwb1GTuAMp5L/dt9vI4o5LoyBlnywKOMwqgyk3ZDzKvMy9gxuw3mXVmhxPzZRxZceRFMstHzOpa/pn28Fl+x5lQhquS2zpcuF7Z8dyz4DIOsTJxcGllKredQuv8rmoh68kKhy2NcFjnlrJRP7B/suj1TDhTHIpg5yTsHOCVtoc1Z0BbSixSVc6MOEOZC87cPowqDq8wp1L/NOGc10z6tMx4a5t2jduJ4NjfOFaN1HQNZ2/2GZI11BIzZI11nOiEj/Be53qY/ZAxRKa8JiDEKRZHWYjNqnvChAbAxVGac4KSMIdmDS3HhbW8ToZvfU9mbY0NUlf2FGK8Abw8N3P4vfJLsG9aEaB/1Czn3p4rdjZm7+UVhU1UJuvYw9LGQVSm3GEHuiex85SYcujLOA2IESdxl0OK9PeGZ9gJwH6i84M9lb5JWS3mUrLz16kTtUTuifOSfYnnO5ADzfuZHXyOFLeMdzmn1JnHet+f/PhHlux+kFonSjAluVKbYJQLzLNW4sQh+WOy/8sJK4BLrgUA6vGtuyOJPtj80T/dlafp+t59vRw9sAOql2Mcdq3Y6oF/9zd+5wIpD4cPhwigNZI6GZUK/L+ug+uGPJCAh5tiPamJykZMDCm2t41KytuwIQPc7C2WETkGpe1zg7MAmRqPltzIiEumTh1CMljN6JgZDTsbdo1Mhyn5UiOqCWJIZFLGqcZBDJxI6Oy1t8TL5oPfGwAQgy8v4layNC0zmoLgkW3qoJMRby/vSG3LZEYGGlvDyUUmsc4iycTS0auMUAHoDaS6MCawI1sgstd3i9xppq/HEA3Y7IFej7Hfi2Fjb/skWnJiqBhLLt4O52BmNODPbZ5r0dZ8bjUWAd6w1OFIYDfMa4UAACAASURBVBMid66crLLTePiV+MhJQrD4yBoNgAQwJLOmmQ4x89SqLIFRJp42uTwN8kZk1DI0jo4FJvDzm6kX8zVxoGn/WnMQxsysKtmoLe1V/6gJfOWaNWLDKMSh4YysNMIgM159GJLtQvR8rtLoOBoiAS3LRN/V6AkjVKOUccqYtn/bx5YcAgLc72rbMCSdi5YvzrjMhPzkOp0X286GJimC4ejz4UR4/57MlKUxYFP1yHP9m7eOlVDp1ubeo882e3cebj6q7+5I8oyB+gap7ABHrwFmDm3SuiA2uw6YGqWZS2tsr41Xxajy2X3FMSeZSAHPlc1LOb8AEAC7Q8fAZYx49oxDSgIVFL58+dxtMvDS+9qvUSoAMiLFKyNbwMp1YX5rDNOfSGX5jJMc6Sv3wZh8IdB5qJquzB+kvxk67pUYUTtk1KdxapEgaqSImt+uKSsnDVJkgGXb4b3RTAtrPDH7iIZTQinOLGLWcJCwxizF1e9TPzprjes5G6r2U/rsXPfFWfZWMmLm41vaaiYzjCtAyhmJBRxcEmccJzjokBPzuiGjmlId9K9zCXgPHAbUEzP7VOZiMgtn7WaMLJPXf5TBMkAbp14SQSXrsenLYejKqHLvAs9+3zUWkB1AbOfRKBSaWf3rgPXr4RTMW89Hy5ZXVjVMOVdnX4fxIuYxSebCgE2CIcJF5jyww8ryTo2xxteqC881HLFkrZY8l+fsfUaZYWZ9lBj7yqzdec3nm228+4FBsu8dhrzZ2723eSdazwvGxmtKCbsauuDn0sUojYLzB4D11iqm1CneBvb5Oc5AJyuzc65hCzCgiefmlUzew7LqBmzH3mvNxK5xoIxzWFuUKQrT0FzCbuj+aGXClKTK2RMVQaW2cSZFbbQkgRsnSs9Sz9VRBDmvhR09UTF4zzbDqzfp6yvKXdkxk8ReVQgw91hPSXCXxFH8d+v2LQNnQgDqrG07HkhFQ4vZB6hTjLQYn2DnWLIu722ey5kHiHYCQSk82B9xNvGPvgmje+R+AehTu5v+OlK8a0v8AFSviXmNMmWz+b/+t13W3557u6+Xowd2QPVyjMOuFVs98Fd+9T/U+RtPPx58mBVLRGHPtKHu6WBENggAgZUwQzWxKzW+3+KdxFNsTy3nBxLHeG0TL9RSJ5GpZdOWceDkFool0+ERz22kboucx2AOYySgIEAtQIYDyElYOKSQ4o6HvbEpAQKr9z6fbW3VMebdDzlgiOkqIO2hlzjGgOvVUOIATpbMgg3+/t5SqBi4BaI1zmrIOs5T6KHG1LZxsf29jWPquOlr445gireNt/4NGWu9zqaM/EqdxsbjkVgJMbf/VzZW74qRYT4lhqkNAhm4Vr3GeClTvQ0uuIbjjASMSNCBAdJyDniWOZz9PPSrDHWM7gLVMt6OIdPniIdG+gtQ3b+hGnWK97EBhdNC/9FnNRQwWhgHZ+idcgBmlQ1SGds8f5jUxB3CRJoFD8XgV+PE+oxlrOv0qCQv8c7bfRNmMeOaudhxs/HJPcZB4bWRtMvp5/7e5U/iLOH5amRvj7+B8QBv+r/35Peex2MwG0zB6mnMLK0UeDlDGu2YM0C/bDqYbM1PnCmUqLn3UDGqtx+I4jrcfPNb3wyzQDIftQ/wZ2BCjDOsg5xQSNn8XPSbvjIWAD3uzZplfCwznrg3roPhlve/d/IZDGvu43hz1Wclg7jXJiyNwwVgOeP4sZNK9yYmlq9cL6UhkjzGBr3aW6BaIFng6zg8vcyqDxguC+SERoydgG6lvs40DiOkPiOjeRjLsNdmeZECSipqFl0sL79LTFxKN5nJHWYozFkAehglMf2K9XfbAAaeT8O063c1yguMUttY7P7U6sRZd3byShmH3zBpFxUACgH68wSZ8SSqIQ6XOfj4K5Uas8OGTKNxUtE+5Il+Bgx+5srsBXW2rP2YEk9WMhi4x0HmZ2XO2teTkIhITJOJdZn/zPutfbb7QtbMumfaQTZZsTu3+NrPegEAH1hj02/b83BRhmwlZPL84bCwbDhgtcnlGCezqexzrJ90gJ+LeWVGTHOA+FOz2E7Ax1SLkymliLLP1JnFvuIyTvobiZAqY/VzaO1vOwhbrs0yeLGPPJ+B64B+zxkYxJkDtOud3mfFDOfxODM6Htk3kDNPgiSAnZxU204v1mnZ3KvEOrv/pYSyUzoAHFDFq2crzxJAzTzWfixm8Z0zs0ctkbNLbOGEVNSB5n3DJZ+ImV3PmdRmHfURvsIt+XLWSXM75NzM+aE8Ao4rz9d0fNQVdtISHjAOOOYq39NWO5uGVU1NYDnZOZthS8cZ2z2+zgS+3iTjsfaEU+0zOOgZ83dyvMGWtlwObXmpWul37t7T2mNvInES+3Ri7GOTUPaKPk/9efqBv+HQ7StnHg461BgfNv/P/76ro7p0zu6bS9EDO6B6KYZh14jtHvhLv/KbmPo+uN8q+Qwxqo4vJDGAGIcLpIv2ssdDSuY7F7bXbCY2CfknhhwHCQZz4somzg5bgAPFsUh4iGVw4um0YUCdtbC4PXxzSCdTqdmCAQmp6ZpXsmSuB+EiGxtjqsZBD9ACsJWRAiBE6pt6hjFUksQhEjEOoEiIBMIcbyLDfFiGesr5ew04g0bH6eRArEHVA7q/c1tkeLSN221bpZQBDY4TthET9gmA12fYBo3O3GgbJDKvvmwADFBvTB/GVw2zJOGIoVCDgeu77AxGxyTXMIjn+cyU5z71NGe8kD0miypMOvJwHBkYhpGkJXEOcmH3HcmSZORgUHJoE5uKY+BMxtCxQCrvI0EKfXQqqVQP/7KgrXXLHDVAImnNlDIBkIcJAhyn9m6BapJlTF/a458X8vPFqTHJseqA8Pgu74zRX2fEp4m4mE6TlGuMMsvM1SU2kHHYGGQl8cwyRga7YfoLWO0ccIKTKfex1dbFyQCTMExvGXEMyQN97unz52JaEmdNbPEB9RfHkXNdRuft+w83x4++uTm4c1csw22PP+VpCmLc71JUkLyItXpg+drEn+nZnKBoDGqvm3nesuD0MUDV8awDBHiWxnsBbtuPSwIXGbNI+1qmiTWOMUcbuB7z6J3YjjhE1syxXKfy5/ZNnUA43BoXaSZRzhLaxbNQjujFCxjVmy7L8ZosxmbdM1fDtKj92ueiEIkhX0DqNTGDyHPxftYE29S284prvFGsHV89971Gsw4KtDqvnV1Wf8fxU9CIgwE1wisxzORtvanxu+4kaVdU4uK5JZvI39ljWQes58ePHzvOlUROBqd2PKVsB3OP9mFIO+avyXomrCJGfEBsJeiRVjKHFAvuuNoBYHYu1fkTOXH+EWsZQNz9wvu2HYfZ2zpWrI8wuCsjWlbW62F+H0CQz/XfonSYmH/uYZA2a8p76CTNIlmOa32aGQ4E9l44ZWvcJs0571tz7njfBQQTf6sv3dOZk2fK2rrnDNZZv1aSaLPl+zjJcmYUJBZ8mqU1SKUBeRb30bTdfeQ2A7J0PqJEIlzGktWcL5xDjKWdRNpb9sm6Pc6IZX3oZ5xCPRvLyjI/nEzLkvfE0uLQcz6DURzx3M7OTeZoOzVSq3dVDK0OD9prR8mcx7QvCd7WMkvEXtv5yXmvNd3z0/Jq9Z/j+82cpiSax92hOEl0ZWcV+6Yk/Tjl2EvfnLz0mmLOe18RGMThaQce57g+EAeJ4kP1N9YJ93Dyt3G+LFmYdfYccmbBjHNysD4dskSd1OxVzHu+Pn/+1CqK69dUHs3qDSVoU+mnm4pHd0o5rx9yeiRREmuFrm0NXBJPJsM9rD0O3g87RnU5DXffXJYe2AHVyzISu3YsPfDLv/ZbFzCiOgpcL416gJEz6Ywmo6bstPMxOGPIyBOud5Ptcl9GMCgJMOfMs2NYsEFn39ahSKwch5QuZAaF+E9dB8MuTGykWvFGh8Himq41p4099eLW+E83bAwWw1Z7luO9DAOArZKlthj2830MA+fEdPs4ECMpHVYHJhIP9Rg7KXPD4UIpk0jGkMZipjZ7ZjIewx6uADXsXmXGk60RWZ7+g60sYKqhUoOOQy4OAUpcDGgfoBimJ4wtr3jAx7BcycIkTRnQbgNv3otHn2f4OigKiKaNA/Lc/WvMaycKrefwJ4V/5ZIYau/OMDTSp8bTMlIwrjAaAMOuW0fRc1gW/UepmwBi42Gz5RzaGAeHko16HGX52HvPnNGbgItmhWA9XJohYN/PP0lvImmM893yS0SXeNGdtRVJ28p+1sC2bNppQTNnHHM3DgiDBUAX7KGe+3wpudPasqyCGJq044MM0Hr522cY4nVKRLpuE3lhRSOXzMtzFeNq5nrXRQFrnR1mO+YzGFs12B3rqWd8Rqyp+wfvPrWPk4Tnqr5ek9G5J3B2/9s/tzm8c3/z8LNHvi9OAl6AUPfpOJYw+qhF6zguM6Nv3L/LnBhDMkbfpw4Y5iulqLq2ubZrH+o6NRrz3JE0lnHCQYWz40SsReMazdqKYc08TdwZ12PsA/7jhOi9AGpel5pcR8dHKU/lBEbEK0v+p6/U4mVsAAF2eozcnLntxEiwyzg21Bc4g8r0GtQMmxMpYYCHWVHLiLk3sffaJ2H/BVQdJ+e4tcjyExKZtWuJpdqWlDvZG24puYsVA/S/WByULte0ru7cuaOEWMfOzs59HS88jibHotMX+v0r1Z09NRiOAf7g3j0nCHOSOgGTxBbCGifO/MJ7d4ATcZL+OnH76x6qz3h/j7PKoNBAPlncO4d9BjAXJiyj7++8WVQe+szVK5OsZ9ZRrpLNzGt0zhOWCc/WPa/zz3N/Mmj3HOB9UZgkWY+TbKnfGRurcWaPpw5ygWodpA5R0bnG8QG4+kjIwiT3CsvIndkv0NS7Izw3PrD+xwmY+UNehQB5p03wnjKSY/YzJ5+C7x223XMj85h+sxICJ5DPlgBss4sCauSCABjys591YjzD8oZdLLNPf2UPTE3SlFzLV37melYgeM8nDjVzIKWg+B6JL9n+s2eR+Zc+6FxhfvFsOJHIYcEHkh0fsC7Zr2vIIsUfB65jhBPDaQebnwsHVEIxGCfY3o5/9zna8AFbwJ+To1R2B/kvcMQCul3TXQAzJW2oGxvA6JF3zHYkwiRecwZh3Y+9yHG5AFyXlCLhHAnQYKmlmIDdpe6y5hHzHsfG0+dPDHYJr9g7OJaDizrdlG0DmKomtK6XczCMNI4icnRk34+DAUcVc7I2xx//3n+7wwVd0Luvl6IHdhPyUgzDrhHbPfCXf/VvX2DYwbqciVHl4GgWXw5gUqk7Mccctk6cwcau2XxEORcACOyZY7iSXMhA0Ukq8N7KO1n5DbK3KIrisS8QAUAh8TXAS2ZUfsZbG6+vQIgBGkZQjN+WlQHUYJQYtOogdOIJKEYMAXvi87R82U4slEM8cXY+3wCEap+NFq4GUMcImiQhAIGUnkgtWF410pw0iHtM5kEbWXpL4iWniPywGtBsBbFuF8aDbhZDqBKpsBEYRIm3SbKYeGibmRRgSRxRnoHPu9yGpa4Bsblm5FoYUjDbYR0mrtUyRkoFBIw3WYYGxu0vm+q+xBBCljlxbitQljRU17asGcNFXU7MMh1oc2zAI33nbL5mrplSMhztQWecxDipn+8ojohxPVX8kWteyoCHLYUZNCjGqMYngNFE2RqMLoC2ni91fONJN2NAX+nmMFWeV2NcO7HPsD0up+F5SlZnYv1mrgzA4r0HsFiAGTG09Gll3WGCGvfMXAgzkPtT9oGauZF5tx8DkMPiw2ohsS17FnCQusPu72EVLGubsbSxGSpk+RzGlt+Pc0LPjHMAqR7XQ4ZGTLTjxdQPN5UI5LqcT4fK+vvFz/68a6QyZ16JGXCJGNY2hiYjRx+oDYx320/CoJMBUGV5Om/iHMqcW+a3rrckNNIeA+ClnyMnJoaMchQx2AP2E++4J1kd86HJjjDK30uKx7UBy48ePQoTM/sH9+Y56oBgL3ozZSVgTwMyMVzJdo1MP+yf6yZ6TALSAeaeGwYHkZifqy9hXis1X6WUARnE8NYJ0edObVn6UoANGSDGLqyR9iae2fPUyZymxJMdS/md1Ruzb1HyBIcg6+m99uUH9+9t7MIatq7JaMw6jeOKtWA594DIgACyjp5vvvzySzsjD8nMrLYRk/nxQv1IObGJo2UPdHytVTMB5d7XmZjMd/2UhHiVoLPE17j/ZLUGBAf41EjPnkpm5kA0BwWYVYqsNI6nkRJ30/CUyt7qRDn6z1nMx5nkvXtLZtz1yNh5n+MT7Ov6z2C364hDaJx4jqf2dQJGNGh5TgO37N/bChj2H5hBpPSVhfIcnjtzVlhFYTXHZHifvAe8Bzk4+y9PhQTe27zXc5PEUdM1yBygylpe1RM4QAK04iwgphnnUbJUU1/YTmCBKYenGFymzFQzGnO/KA0CgJMlPckKvbfR17o2bKWVCGKPnQNBe3dZYvYZOyNxMuHU0jhFIaD7dB1rDuAMiOoqsc12wi4OjB7MmWOcQ9wfIJi1nZJwVjXBKuPE0x1QBdwkQaMTXcXpzTUBgHxvrcy0H4ddkh8ifdd1ckh7DrHuAeTc77Xqx3PO7psl532cCXIW6JnspLLN8157yqupdatzVGuKfQnXh8vjOQmgnFU6y5APs3fetmIla4W5SCbj7O3Jcs5e/a/+4H/a4QL3yu51WXpgNyEvy0js2rH0wF/45d9QOGniTvCuv8N4GQPK8i02fRfCDhiAlTP7qY0Yg8zZfufAy4EeTGlwBPs4MtpKpyq5adIhe3CJR3GNTKSx8SwvRpKNnZRFsSHiZDv5RwxXDXtffwypGkc2oilfs5WR0gcVXnbX/qSta/bPMpH2uw9wI0Y18SYxxM0U4aU225ZaczbGK48cw6MdXCbGBskAnX6e35Up4/sww+Nlt3GdGF4sgTKIZY5svAApYOBgy6ZN2yDYrDWSSfdVym+Axoj/8/MhU3JWxJEB2xjUuwqI9H3v1z6lHU16YxNWPwMaAW5cp8Xcy8RgbJCRN6BCzgcAHAY75Y0oD2IJorIqA0z3NVYGJWKM7H3OGGFw0Y6CcTzoXM/GB4asjeJJDGLjNNGIlr5h9OkFKPV81qt92TGK3yFOAN4OE9n5WqM3iaJieAfYj7HuMQ1IjoRtPPg2lAMgK72jr8qQ5t4r4DSTieFqAzoe917TIGacI573NizzXJ0/ka8jmU85FB6ENSqTyJ81i6mEShhuB/c+33z2nZ/Z3H/w0KzGiebDIn11Bs0kyTFwHtmw55cMKwxbnqf37Twy86NEQW4n/6aveH6SXyWGS0a0DFIAq8dmAHefM18zv97grIDh0H2dsEj0CdcGqN4S+DTQdHxr5IKtl8h7thMtFTjTF9f2Jo5Nzq5KbxOXG+Oda9ugVvMNjgVIqmAoS7Uwd3q+JnHicT0uAACA9jDdGMKvXrz2NSg900RkLpFjZ0A+55hX4gBH1ZCxTSKpNzKi7UjUvDg6EmNjcC/A7vI9YqEMbhMrGfDIPo2z8dwyRVcAs7OPLMKnm9cvXjkhD214rb37q8df6m9nm9vUkmR70Hwg4yqimPfaO/YA3NQfHkC4ODG0UVuaqTYDhE8Uh5yY2LSdV2O4PScAjJNx2a4JtrW4BGcZxrnnJHeZvvNiPbMe1my4K8ubPbXr0k6fiRNZVCVuR5ji5eVzARVHMhVHxp9kV4AiFAV2lnod5jzq+tuW9DK+2Q8EmrSfcb0wqrNXcU0Aq/okSbxSf9MltdjfZu7mmmTSZ43EEWznw0e9X+vQoFSfNbtL7PScC/S9pcreayK3JsThLQoJnDd+b5hGxrMqIGek5pk0AjjqUkYse95HAczWK01prTCEOV9zDa8pZep3kj1z1Nwe4GuXk/sMG8Expy6DlPMbp0IcE2vIA8PlTL6WBifuG4aWZ05W7DnXx8lwIPaSWHxnxtbv2CMM/tkLndkdxcXUph3nrcNqYKcBtZZS0ydxErFGeL/335En44TA8cVaONBexX5wyj7h0l8Aas0MSfRxGJwppnlP59aJQCzPcKj28Nk9ZQJGfn2k2tWNW+caPFdqucep90f/dJdMaV2Yu+8uQw/sgOplGIVdGz7pgT/7l371AmMNiYozS04cUpP4cHBYVgTTORs9vzsSy1BDjYOJvyVJUgwQQ0pYQHsTI2WqJNayHwxfDNX5W1PTk5nThgf/jRFSxtBlEezFDavY2ncL8Jj3p6h75cJheXOWJqEEFlFjsYjFqYyrHdOSGI4pGqbOmR/N+lb66UhXGw6c4HHWpqRFy8Us96wpZs/sp7FbPhzRV8+r7U6dvzBNXLvJW+o9Tx/Rj5EhF6jSVy2AXoPARpYMArzOHicbCyQm4sBMbB5JL5qUiQyYZREsR5t2d9w6lnicYS9dnsWgY+LEMBo0vgbwMqhfythO2QUBOeYHkiod+ABWsv5ycN8GvIjdwSMP8Hz29OkA4oDxZvN13OsACW5YJglDyW3W72r+8rWxvzYM3Ia1PBBdXsBX45e+svE7jFIdB0zUgt7UxMz7co2sDRtmzmCcnxuDWaAYOWQGOkB4jL75LP3FrxeHyVyncuFtYAc9sP0+O4DoJ+TW0w9uO4agjESMqmNl3DVIkmzt85/5zubug/sypKghCJsYFor56Rh1PZ+N5YkjMzOpa58KdALGDSLH0DZIZX1LMs4LA779YdaRki8ae2fHlFFqgDXrs44c4rd4JdaZ+U7pByUiAVCJHQU0uh+HdbEDYCT+HdM10dUax8pnPC4wqlMfNezmdQNmwCnGZwEP1yL8AWdOni+OMhwnLe3C2NMuADgv1htAw2B1L04E5rRjUyWNb5IdMy7sKbQHx4KN1r1px4mvwxpiH+UzAFQYUFQkqFKc7Im9ZtYDcxL2rA4urm9FjNpPP1J24xqMlPetjwa9Z9Sn1FgTm3ume7x6/XLz1Vc/2dyQ8X0Vdt7OmklihwqChFCUNtHCxXlhNGmHHSEQQZSwUq9evjBICdpMWau8L9fK+ho2eUrjQHN2vfkMGSfk4qybmGQDUJQ64/TsvMtKylrKZ7IX8nJZqFnvBZl5d/Z/FkZ/7/Jn/Bo59DjO+NGgyfHKcQR2Tyzj3RJnlnprfN4CniyZzdpnznZ/Z47BkAKEy24mnCHrLrLfsJSZPwJTApxI0qMYyroipr8ONWdkR0mwdU7Ow9vhdSqGFads6gAna3TPBCcA9LyAbU3SMO+RbNDybrRvWvOYWFX2rpy1SOar7EmvMhdwWrPGfR9+53jv1BR1NnhL7uUgQBZMBl+vIzljfWHKrKWvt1+oabKv5vd2DM8a8lk6Y9PkSx4LVFWc0/qsHQcDmi0DZj5OxuuWmuNcdCZv7UFHN5MJHOUIY8o/wCr7BGvn+rV9xchKgaISXzjuceOcf5D0mXqplAo6kToBh436454k94S+3FYpMO5LGEXGcd07/+Xv/+4OF3wy4rsffto9sJuQP+0R2N3/3+iBv/DLf+OCxCM+LOUdBGQRq8OhGdQZjyrGOedJDiIZQST10MvxYZaEAm4mocwYINvxWxh2Bg3jTbXH19KeySqqa7tuZg8qgJjtIBjNJDnhVYMFs8byH3vqx7hCtmVM1kQVw4TqsGimYO5bI5nrOXmSDuYaO8gCXcpEr9REi6eVdqVcyZoJ07Fq8zzUcPQ1+OAWUE6bA1xWg2q9Ro2UDkwBU8EiD8ShtyZjSVKegDJYtAClxbAYJ0CTofSe+bv94wY0Mexi2DqeZ54tSYBiYPVV9it9EhbWoEbPhCEBkIixtJZa4e8YsAAbDBHACtl/9zEkqFEnj7RyMPl7QLlrzCqDIs8Nowr4dbkisx8yqkbCa7Zs5p3n54x9gGpibXlmxsNPvGX4AFTLzNa4r+OgX2sE18PetDncs0ZwWebGbnV8DUgshctWv23gelwB1m0vZvk4UAqm0qY4cfqKYbmWc+n6COM5skYAEqAS1gC5KWqGWUs2sCdztZ0TAChl/z24fXfzp3/hFxy3+g6polmaNWEXc8AlVch6i2xXoIdrNsNvDd7F6WT1RdgeFBKVyrJmYDySpEXGoNhRGB2e1ZmjRxaYckZhvTPfYmgyd1wzUUCqbBaSurC+2T8KUGl/S1kVVDhrNetcTAwlWrKOR6a3OGRWIOB5KpCM4dqYXAxYX3tkmF1brCfks3bmIVNXIjr2tGZDNpNKDB7gR/1eibml4b53QJ7XnE372e8GxLN2AKofxOQcqq+skNC6QIaLgqOOEMuFx2Bn76akDX8H6JNoxnNX93ypBFJvZWSzP7mkFhu6puqTr77afHyjmrbq13fqd9dytfxX+7EAO96lj3uwd7BwyOkjd8apaeDtWpGzx/JsznLqu3pOMFcXsGinWBLFmXpjX9R4OLv2ODzrAOoaZc/CgUPc8SqvXa/pM2ILqHZ/j+R3wLIdinlxbyttUMUMkGEesZclP0DeRJ9mi6k0Paxr59bixNLbKWlS50MdsEnZlnhU5nJE7tmvLZ1nXqAs4RyxU5R4TVjK7A18IrXC6SopIbR+zg1+B9iajYzDo/tC2sbezAgkRh9nBvsrKgXmPjL/169exaGn/2tNYZe9GkdRnj2OV170jeesZcAC1641jhM4jlsn6Jq46Dh7Gnua+sg4VIkPT3JAHDRRafGyioL9x3YH8eSEBcXZQZ8QKoBTow5d7sdaYF/K84QhdtI3lBNmyZ0icsB91h/r+YbiT3FKtOwWbYX15JWzUo407YnIfcl6DpDeowSbPvNK6+e6Pn8qOfTNW7elPNDal4rkhv6d670kUWJ9EWNP45EzZ69S/KrGgL0g532ypNPGP/69v7/DBcvK3H1zGXpgNyEvwyjs2vBJD/zS937z4umTJzYoiMcEoCYbL8blxKzYuGNDP7Ysx4l5bHiljAPgFSNwYaV0+tWYLythf7kOm8ogOZQAERy+GEY29uaA4fT0gVlPsQ65GiNhoia7IkkrxqgzECy41kqrmv5+KQAAIABJREFU0Y1xQFwY7bGROokh4jHX4e8YP+Jk8LSKbTPg4ZCEkYUlClDNgRqguoAagIV+byaD+J4BIwWv27Je99V4/uvpLyNWY31lF6gxW3lngKqNcdo0xkLY5AGqw2zUuCjIKnNkQwjJp4uYk32ZAu2J8bEEjX4nZgqwowfifWXEeO46FDpxyhg4nb/6KKwUEuKRL+pq/AwLBysUdj5JV2AcYVHPZS3I5lJW2WM6VgYEzwzrmdg3vPORZUo2RwIeJIh6X5l+9yWMV+faFqtA+ywJ9lwZUF+j2Ib0Kp3l8/z8KaBfpZzp2igEakB3LhVo5rNhA80SmIlbs1nTBhuTA2CXuWwpXPol8jAMbrJfhpvq51rioYZ7PBVAmxionTfXBcYw8ACUlkYPGGIeJ55Zc0A1/a6Y3dnffOPb397cf/hQwEfGJGsY6eAwSCADy0lhWpycKtJmXgBM13DVa7vOKhLNGvHNxst7zA5aMkxJkhi+GG60PaxSapli1D3RXuR1CoM2oPJEBiEoBudFjVTmC46ssvu0G3kf/Q9jk/i2JP4CGJDw5Mxx0lELUO+Qa0Xl0Zk9oEQMYv4WQMV4tdYq1+RebwQgyVC97SBiPrjcjf65fqXuczL1V/usvu4A90qonbyG2pnaW8w66n4k5HF/D7N/JOcCz3dGBlKcdCPNLpDw3NFjmIHSexg7mCDvNTjvdJ132mdfySlJH9A+pKovBFieP36yubN3tDlWPcn3ZiUvHM9K4rfzl3JCaf89ldrBbbHjY+SoxFrDXDEdiR1lLtrRlyRNTv7GrHZyJdZG2MByZuytfi2OtmohJuaVdeN/LZfCukw9UH/SQG3WyawFwjZ41ZHStcZ7rbTherQzH/eryfd8TlhGGkWF933K7wC0Rm7PvOo5x2ezFxD3D+BLorPG0Vp2O31FQ2k170ipnCTZSXKdtNkg1ftWkn/hKOi50Qy4VYjk8ZNXwYyk5o/lu+7/JKnjCMVBYwDt+wYEu7+RNMMg+1yaOH2YyJHR2nmAw2wWB/ew00dfcURdnezVnBXJ6pu+Y13h1GYN4OC5Ibm9mVLNIRyFjRdlL8DRbGAIGy0QR3Zcfufxs+OcEksZn2vIxkftwVqGWe055DFmHMdZAVsLKKb/CTtxRnSBTebqOzle2Ou2S1flEXNmeY+X49p2gPqKz3G227FutRdzkPgmpNiEnmiv1fzeM8jXvQhRID+CFk9qjLPXST6sPiZ7cEtbsf643x/+YJdMaZbh7ssl6YEdUL0kA7FrxtoDf+37v33x4x//0NJPwAFlPfBKOtZJ3y8xltqg7965Z0OynnyugvzNYFOGZgCPwyB9AG6zVzVge2cfkPqhbGW90U7uMAZADXNA1jZA4Yi2ETEu4XqUabsPcAyz8bIDVDm4esA7Q6BBSw62K8NeLV5Yfc4xsvYCwzqkxYl1Qza6JoYwwBmvPLKvghF7nfW3srBhZleg2r4okHQ/jbFTwEQfRIqZA5ODs4Y1XwGyLq0iQ4pDHiNgW55WA7oyYIyLm2LFHJdFfA1Sq2l7DSLAR9megl36uRLvgtfE9qg8gh0VKh+isQ8zkbIbGCn8DFA1Y4Jxqb47kUefRBPU5T1VHNcVyagOkfzKqL0pL//pmxcGXy5lo3ngZDaytmABC5I6DzxGjIn6yXFHw3ok46IkYjOGNRQ7po0La1/xDAD0OkUMcg1eJnOkvmbs83teMU6znbdPCoCCbGIo9+81mmtMFZi+FyBa/mYjDoVAQGVZ1Tpg2h6u2XkAcHDSKdgZ2gTLYQlh1h7329+jNigNCpsL+7CHc0BG3KGSK337298xo3pDRhXghv6wRHUAcJxRkaNWutr11nhkHAr8DdnrKnVc5b04MkimBZOTJDpr/K7Z2mE02Eu4Ngw9BnZA5oXAlRLGqP1vJxkJgJY9JsxrYlo757bZlRj96YubSiBEG1ryxjVdJ8lRmXv68oWA3O1jzUXNPUpU1DnCmsnvJM9VWwD1Lpszc93GNnGoXrNh6sqoMma0g3nq9hKjLWO2pW34HWVn6gDxPSYRF3Jr5tSB2gJQJSlYksdo/4M90rXNprMOmD8GKbqX2uWMx/QBsZfOwH1hJo0kPswV1s+LFy82T378k82B9pK7nz3cXBVoJgP38+fPVC5K/fD8pefO87PE7zZ7M0b7uZje7jsk+TGooyVyerIXOBs8WZYlReZ84UzxukDeOiCVJH4pn5Rauo7BnPJmfDZTNw6I7JeA4+y1faV0WBIiJTNx5ljHv8CyX7v2rSTZ8lLYSTNrdwGjWwoat92O2WTh/ToYXhyYep8TFG05piJJDSPpeatDKuspjKprstqhFybX18I5oOd2ZmHyQ7jUS7JHO8YUhxj9p88iO7VDTdcFnPFYPndIXAXo0xZM7GseYZL1zWedqA+n0SRhc1ZhHEgTI9rn9DyFTeXcG4VDmcE45thvcOQkQVPObbGeU/KsTjXbGOP8tVMOEKx7nem9Vy3Lpe15xlvHSnakclmu+6pnJJSE9XGq+dh8AJlTU6pqVFasDaYYIQ3byq04zgHquGazLvlHwrQ60uke7gGgfa09hzOTn19p7aQszpF+/3ZzS1m4SbLHXGcdEDuP9PdIbUbmy/Obqdfa4HsY1bt37/r9PD9n6D//R39vhwuWlbz75jL0wG5CXoZR2LXhkx743vd/6+In8p6TXRJD4iMee+IW8ebqAMMoMFCzR3lNLIEHtbIlDs8aaTYux5C3zT6GwMIiDeAyC7SAi8lSOwd7D48atElmkWZzncWIR2K89TSWA+JRNkPVGMJkxu39nVSBOKLxYmOwWSKGsTDGeQ1Lno9kFgWxMZzW99l7jgVAu6aBAcGRom0bLr1/jfztZ+zvanjb0AqaWaRr6StHwrqtAFVnSnFWkoCQJkEqe0O7bCC5Rl08xjY6dGlkWzbkJlshDFoAD8+TREsFeXUY9HkK2lzyhfEcNsPlH2Z8OdjNGOl+eMqTSZpakhgQyI9Tp9fSUkkmKUh/XVYijBsGrkGqE2ZQggFAHlbf0T9j9NvAGYMUC6xjvm2gbhuiNV6XecQYzViVYWHuRp61xnN1XnSOuPTCSAZ7rRiJk/TFzHvkZ2a0Zm4hp+XVdvppZh72vdvxYctnSVwzBmyne5/LGWa5PjlHRnngOTnqBRw1NuSYT5ajKamLwOsNJdS5Kzb14WefmR1wDLrG8UyABvl1s2knI2hAehLVBFBz320HEm2lpmDj7mL8Uf7h3Bl4MTQBqiRT4nq8jz50dJt+biw04M2OEbUVQ47PW2JX9lX9+uDe/Ynny15A2wC53M+gTW3ByMaBsr2ua3BbvaFnLODAoYIR2rG8IoCQ8dh6dgC8wByyRLdFChL6o6Di67HcBqRINQcUMJ87jyIx/bRtdG3nnWueahxev1Y8sNoJuLYjQGsG2e9H1rzbByZMORGAqVlSsabE0sE6UevT8eiw5UgxtZedj3oFSXBk1a83Lx5L+qtyQN/42Z81o2q6TRcH2L/6yePN0Z3jzVcqk7N3XTHDajtlcmDL3qg8R9ZBgBHOm4DxlITiTAFMvFf97Nf6vHUCPg80WdmDSTxlh2MYYn6OXDdJyciYvGTQdaxmpLjsD2bZJnwkoDWOoWVtba2rr59BW0eGx2SZF2bLsod5/QKgybLLesp2nPeP8zIOrYA+tmaP7wChOqrS/olx5fOB8u6GnBk8U5yi3IA+qKPsUM6JzMmcezjwzhV3mrJf7ISR2+MZQ9mSz9kdpr1VZVRIBmZWWHHi+j5JhXJi8j1vzVrIusUhwDXJYmyWdeJ9iWO1NBlHlv7BrDY+nGuxh3N/5sERjOqw7OxlbD2MpzdyP0v6N+dMytQRboSTC8aR/Xdfig/ixHle1kFi3qf9OKzOKNcURQX9wL7ihH7629IPzA8z2jNYfWaD4jg+7WzQ2mCNUTYNFQPjwdo5VWw5kuN0Z5QfOHfZEwCq8uUE6Oo/2FscRre1Ts8lC2Yc7RBnzeq6xKs31IlnQZXBPOU8/hf/5L/e4YLtBbn7/qfeA7sJ+VMfgl0Dvt4D3/21/+Diq5986dOQGCtSv79Rgg1nAZ5EDT7IObzr6R2DAKONTdk13eqZBkjqkOjP28CMe9cTvhjvY4AXyP3/gaOC03hux0CdxEs14pH+Wta1xXZx1jYZhQ2JiXWtoezEC5w6A3mRyeUISp3D9/5b2t3MpQUVTfbkZ6WPAD05jRc2qACmgKTe/PYLby8o7LP78LcBMDXweGaMbx2oZYZ576EAx3vH8k0srpv+aSbZlqShHal7FyM9Vu5kqlXbl9gvXc9xPDOeNZ4bl0cfNh4I6W+lnBmfGO6NYbX3mnYqWynJPDAmKMB+VUzquTqa+FT6/q3qRB6ILUDOibTccc/Daho+IWljDBw/i/x3/k6/IDl0EPMap0Vb3sk49lwZ6WQNx3TRyva7rwfkdm5VmtixC8Bd54HBGPfYYkACtlILmDlQAFVw7PtbYjd1VGnHXPMTZkYmT9/TazjOj3WSIL5lPmZMw1wu6wfZIP3ltTFxoI7dzvGD1P2qDKWbR3c2xwIc3/zOdxSLhawcB4YMPWLGYWXVTrz/fHUZhll3fH0rI477AnYc04djBQCr2EXazPMkI7iSj2iuVQ6Lw4JY14CBgN6yX8+fP4+0UL91UrbGpOsZAaoeU/2erJ+3lb0YiXPq7YbJ5AVQ215DzCMnYtF1G8vadV/2knmN8VhWGDb34HBKDxl8XNs8e/ZMYFHgzDFwYUnYI3ov9snEnQWEZwvIWiD5TX821Y51rWfnswEwYc9ILGbgzvOqDdSQPhMoCUAh0UueEYUBz2lptdpwoP26UlyvBa2rtPeWy9BQU5LYZQAS1zwRuIRRvSEQ7Vg9AYJnX325+fDm3eb+F19sbmitOiZc8+iFxuT1V083n33zkTICcwaE3QyQ+eh2BjSFgfL8RMGijKeoPBy3qHlIXVdK1lA2iFjJt29PDE6QS14VBez1iENQ/YVDy/sISbz0fZyIyRhtJ6FnCACNKZ2+dG1MwKTxe4BnHIUBmH11Dy6gdNKx2aMccqAHgbnnVUcTeNdhKvrdkhnXiaT0m555ZL6105BltALmzrHOQc6WbSAd9UScIZWBZ2+K7PtASc+issChU1VPZLoBzwyIAJzGwM/tFZUXWY6pj+wkgPrtB0AjWXH1k+P9kcZq7fCiluiyXyneMmeDhdp2XjlWXeugyYcAf9fd9zDD9EtKniGrPVJoAZ9xPDyfwdHFlcZOuEGWfe977CsJB8iYjRNcX/cVI0rsN85ymHsDvXl+Oy/eDyM7e/vNIwFbAURUCp4ePD/tx7lpCTdzLoke+2JPaMjKzVvaN9QHTf7IfMLBdAN5s53kKK909nrd0n+cRcTUao4q+7H3IT2A9y+dZwdyAkaZkjM79ePjDHDYhM49XjjI/vk/+i92uGAdlt13l6AHdhPyEgzCrgmf9sBf+fd+8+LLH//YBtOpJHr7TgyAYYr0aJIA2dia9P3DCkW2lLg2e3dtMCBHpc5cMnguLNF8X8OuxlzBTz4fINADswZs/1amriyT34u8aMCzWVeOZDMCWWo2CsjnMXFxAZSRFvG8JD9wBkDey0kJ2DAbzJEfQ7ptDZhILGKMoMjeGl9qIKWfW1anwKHAdOn1LVBRpsvPjIebN01fkP0Ww6D/GotZwOW+xfLBrtAzVToNkCtD5Uy7E4dkubYObAxdDkssmpa04JA1wOJ3yGjHEK08q2PRZDb0NYaz5c5uc+SHTbQVWWyYRJLA7MtwRW7Gz2SiJMnLVdXKxOx07K3YKeYdtk9jpAAl9DGG9lVLQANUMT55T6RxidN0vU0ZPLxca9QJlYZdN8CKAbc4UzpWZgvXBFCdg4D9MmWLU0T33QZrBaCdl6yP1WESw4+XDeGZ24CrArkyGp2nbjvvm4ybdWR4/iOdm2v5/Z6/a91d3lMZo4EN8jsyfloqiYEl5sqS1TgR9pXpV3TD5hvfUozqo4can5ubZ5KAIhnkusjEMTIxMIlFz5rLGgWYWCI4Rjn3QFoPs02MKu+tZLfrJI4sYtyP7ANqQhpGpeVuYESb2dm/lwwQRQNj91KACKOO9xCWcCQAluQ3V8SEil2REel2T7Zh+qhy3s5drkmcKROBRDr0E1J4DGIMx8ghiUUlcRTrI2unWARDN9f3SFEFI/JL7wVIbcv8ZG9YGDV1FOAwUuDZT5bM5bkn/Ucm7Ep4kb2fyGnI2uC5m206ZWZw1ERiz3iSyIU2cw0AwyvFlJKw6o6cDA6BYL60jI/GDcMfsMCaggk6kQPp1VPFBYtxu//F55trxMv6cx8dz3ry5Pnm4ReP5OGQ7FL1djHoibmDYXv+7IX74ET3D5tNYjqmVhyY7M/cL4mZkgMBBvJE9boplUPdZPqS77M2BQTsYCE+mTFUOQ/93oyVQb8+byYOR0dKozBPE94QoNrETF2//Rrnz1ZWYJxP49SzeqIx4gNyHW/q/V0Mn67vHAY4WGAL2Xb5P5wA3s8Bl6vkmBlSdQzsnCXZ49gqg2uHLXHJljzHUQrgacK1xPsnYSHlVKxo4geOMNhmzmHiPgH3nLf8rEviJGaPJ6bTjhXYTxKObe1pbRtOK9bOGysWRrKuUitmxbmYz0EcWKhgIkFOCIp+916fscolMbopQyfHC4qlURY7bwGqJ5wbc+5Srob9zP1Ae7WO4qiQRJwYTn2G+XmqCgTnOBv1LABVwCYx5pxv129ckUMd1pXnu6Hsunc9V11rVf1qBxXjNPYL7TqWDJ61zt9TOzYOBb5yH89dfp4MyI5vZa8jFlz3vqn8HCdkJr+gX3UW6H2HWgevNZevi6UmJhsnHIw3LDwTOGdA5t2B9hRKVLGe2W94Zvrn//xfdzGq7vjd69L0wA6oXpqh2DWkPfC97//ti8ePH5tN5YS5RsyjDDqkYmRv5ACCVYwR2nIsAwjY7PXLZseNIS+AMNLfbWO+TFw9yjmoIm0NiBhgO8ZcWaa2s0ZhgaqBWo73AAj7cTH0MV8GNPoeKfyetvnbhXXl2W6Qdl+/BKAu7EbQqA2ZgpOyajZShlXk8K0XFsBuo2IAb9tdmZFNPw5txzwFNAXMro757ZipQ+RJ3F/vwfDjvQUeBUTnb5NtGeOg4MCAd4ARgAajI5+DsZwMkU66gZwrxpgLqmusYzwZEU7bwlJioPfeZdecIAeQqfenRmv8AwvDNkDNrBzSLxslyACRo9HnMqoFPKjbi3f+cGrLFaj6efUcJPy4cFbUOBgsSx/wzS/KhBCTVGCEBeSsscwRGkXbZn4tTO0YqTwf7epcNVNRYOk5EwdMM1p3PvS6BmokPlEL67Sw+mCen3uXIQ2oXks2teRTr+X54MQxX0seZnlf5t32s7htxOQOo47RGbCLwR+QaheTDDYML9dVxaEgyfWBGMLPP/98c6R4z0PFiD57/sIDeCTj1YasDDQcDIxbyssM6DajoP3ALPPE7QL6FPMJACF+lDZg3LfNfB6JKcbidbFDMFMwbrzKNjWDJ4ax2UKNM9k3XwNgcVhoXGBAYFSPxdrQ5zhYyMTLywB8i3kMI0XNw8wDMz9T7xkmir/Rn7TNjhu3JdJ+QEmyjKcskrN5qr2sddiSUz0nEspkQmcNI1dP7CI1FjGsuS/qgXfvykjHseJ5NjLWAJ8AoY9mlbRG9XfmEdJgrm25Pg6amTfIjTGguz9Su9bjYPULceBnUico/lh9xBrnXzKZax7AbqqOKuUyDgT2T2V4k4fgOVl/xUg9+MYXmytkLGX+6dlhNM8lib4jIPBGxrx63ICQ+UYSHYDCiUAmsXfE/LZkkfenYVcB3d731Jv7LpVDdta3mxfPnm9u31GsMRJtJMJ6dhwJAEEyqLp6K+PheOtIiyOXTs1nAAAs7Qey4Hp9zvnkpH7Ngh5WOwx+JLheHwPgc3pkfa57Hz+TQCl9YDns9L0dd75WEkPRqG1AXOckrYuDKU4z1iDvS/k25MTJ5UCsafaoAViE3cCu648GMpprkRIzJADVfNbnLQ42AVhi/ps8rUmpEpNJYqTsX8R7M8599gBDan2inGGcU3s5Z5X6j7bhieHeTtikmFyfbzCnUSx9kCMJUNn11U4NOxrnb84NMLQh9uaI5xlgT8JG9hfGEIm4k3FpkyaWnL2ajNecSU5gqHagznCGYTOvqX/LM2QuKjHRxOqzH+LYoF73qWqbEg9diX9VEOwNAEb6BufX3r6kv1qDfH/7lhw8rBmUVN5v5WiSI4b5TV8Qv31B/Lj6gqdin7p5RDbzE9szOkk8JvQZY8A5dHCo9a1rsq5RQ7hGq9r/4MGDze//g7+7wwWeHbvXZemB3YS8LCOxa8fSA7/0K9+/eK1i7U4nT5C/9mYkmsiJYAwt7+Uwx8utrbkSNP/SHn0Otxh2GBN4Fjkw6znuob0t6Y3REDlaAVsPeYDctuHeA76IrkaFjQe8lsOoAhTCWFQWVoN/sUpiGiB/ApxNG5LMopJVDEzFrgwjbPc1Bt68N/Uy82wFNE7kMnGqjcmsFK8Gu9+rlz33SIHGcHK/jpFkJmqyFXId2CInHMGQGdBTYFBmE3kXRs01DZq9zjChOtiR1RkUUoeP2CO8xq5dlzI7kXAlc2fAcaRYgFnHFdkYimSzrDfXW6+VpDBO1KLrwKbES5/4qhqHXAPgQn/euXtnHB0yDmSQvlUypbeTtXkPdlvPkDmYzJdjjUZuxSBYmscQIrMbQ3AAle/H+E8/uW6oDNbteTSTeJlvtJ/2dZ42thGDyIB3C/BvOyls8PPsw1amXFKWk8d3HBWVaRdc+plGdeDrTxwfn6vzJXM686NjE+NyZWu7XpqUqIayDWDNBxvIGLvDvDR+2cw8Y0+5BTGqtxXneSRj7YtvftvxbABCJJpkl8VwI+GPy7mMNBVmqY4Ag0vHkQVMMS/u37krxiB1ArkPBhm/T41RQOZryVGPbTzXOVCHi6XkABq1mfgtPz92sgHtuRlD7k0c6Z4M0ABVSXAnWzDvIZEJfQ7oAbA7lk7riM8yP+2sGmdF+lzOERnFTXCUeZC4TNeYZPwn4Q3v93hfy+8DllJOx2uHBDZqQ9ZM1noBCImqYNS4uZN2mUFNKRLGiEnN6hO+NeByGIDej/wzKoUYvEj8LfkU8OXaZum0ZlizcQBN/Wniv3EUDPi2gew5enXzRmzrueSZGN1MR8DHNTkgX4sZPVU87J2HDzYuQINzSn12ohCQ95oXjz5/tHkmVvsK+9bMrzsa79caU+77Uk4O4mHvqOSRgyY8j8PCA2wBoTeccRxADdi42Dx9kjrJ98g0rD0EBhmnIefH2amcpmTE1u+p82q2zg6cZMR9Rxk1SuTMuDC2XhcGkI3xnHh2JwqKWiTOr8gwDfzrjBzHV/eRzktkwNdJWOeNZ7LxCoAYv+jzed+qutley3YiadzquFscZvqwr6d/7NesrzCruY4dYfrn3BCgMvtMGWexolYzsT/TJtYHbUF1kFrUSe6XpF0weM3EzHl8Q+WFvpJDos4PO2VxQOtaSNbJvA97zfnhZzW6xtGl9nJd9T97ccA7ORS4f2yF1iS3zJX9yt2Ds4oyZEkIyDP459m7kfWShJE5rIYkfEi/c04FrevXGncUQDikXKrGDLv2GxyCeh/7hB3qnFEkJ5tzzcw+10BWr1hzHO4MfvaFbNQAUoc4sKY0Px0L60RTgN+cCyR4o8QT/Y8KKJnncVrg1IbN1ufVFpjfo2Mx0z4ztAeY+eZZCUPIOr4jh4zLDM1BwfOlZvKVzb/8/V15Gg/K7nVpemAHVC/NUOwa0h74pb/66xev5Hkkfoh6d5ybYVCyYTvlhbAfmzzGPwc0kh17HTG8JwX/ARJBXdTX8cG+xv61QPl2/JgPdXvFkS8l4UNZgxx0MYx9mMiKs3zXmDOgkldjy3KQ8fc1biw/t+zIWrDdYMCJKwKyecHMOJGUAdt4cTEYMWC2jNvF8z7xadzD2QMtuwq7TN9Efsbf3OTUzDMrJAN3mKl4loGHMYLTljxnQHz60PdEujcsp/sN8GpjB6mV32Xj3OwLTIg9zoBTYpEiBebAdDsXmTByrCnTgofcjHLqcO7pfpWsAfqwPco4cr2lREMZWgwBZJU2Y/IK0NKBLWOEeB5Kp/Aihgfj9vSU8hUxany420hCMj4JpPr8Bq3UBYxjovVBC9BqGM1tF4aDPqnhF0AaVjRgOgyLYw317BhezQzt+ZGWRpasFwk6lsRfnh9r1t86IXgfzF8omoxdwGNi5srK8Oc6HMw6WSa9/u4TFjjWdfqo7OiA2BrTBblxdKwg1wavPufSNMxvANKwDge37m1u331opuzBo0c2uMhsCWAggQtz4D0xXcSPpTO8J1QKzlx4awnqWvu0gClAOoYzr2YypT2AVycB23reMs+EG9CvGJr01yuBICTIrCmcBxiyjiPV3+4KJMX5ovFB6jixX+5rr6HI+5o8LGsxZTwYr7IpK9vWsiCURTp1plHqttqwZH9ySSUBx8keHscVY0oPhzH1OBC8Nslx6Es7jvQbWEfWQpl75hbtc3Icx3LiwIJpDZvXJFTsI7AxzAFmSbKFxsBtEh8DX6sqmtRo6j6Pg8FlVmRUMy4woLQVYEJfO0GMnuupAAzg9e79B5s3dgok4ZpL2qh9OAHsXNN7XR5H3zvrt8D5qcDvS8WyHsjZcUvj4nhOnQnsLR+HGQbE8s/7o35/qiyurwVuJVrefCH5+QVg0FLeSbp28koMvZwMGl5AaxQKyWD7UlJvziFAgZlXgzCcKmUi5WTVczrVEHue3mtnJhmF7fTpHh1QxNlE//O3SoEZ9mWvZxowyv4sZ1pkrst69hlFoq2sYc81QAsrzmsh8/Hr65qpgyOEvrYiRZ/H+bCCPa7JXtXM1TkrU49V69LrGidFyoJxH4A+jlAnz8OJo3nH2meMn0OkAAAgAElEQVSuMV5kXYeBd+knrsU1APkqt9IaxhcfYDdhlGENOWIo6RbpL6z/dd3D5xvjrH84sJskLussZyLZdgHX77VHuCSOfs8Y7mv+eu8l67T2FmcX5x22N2BOSSBGltww0GV5u8+xhgChqCtQaOAgqpSZGt2JS549SPNwXwoBA1PtfeSwYDsD3NLfMLnh1HX+4oiF5UXNoecnYRiVDCL9TY4ElvdV2GVUSqxBPg07bgCaBIecZbQHNUUdr0iTfZ56vaGC2vff2Y/+79//3R0uyBGze12SHthNyEsyELtmrD3wS9/7GxfPnsq7TbymjBBYEbykGJtNHpEDMl585MFgoxi3Ajf6nOMaNbvxgMKMYCD2ILdERxt3QcP2gY3XPIAyEhv+la3E8OUzPqwma28Mx7Q9SQpI0EE5m2EGDU4mmZBtxjVebux9X9M17HzIp231tCKBrWHBPWycmLWMMYJR2GLr23FoYYDyPv6tbOuUbLBhOZlbgztGljff6/Mwj473mkO1caO8wyB9C+wYNMImWm2M0RHQlSQvq5yyB6WNzPlHn5Ccwwf+MIp2LADYuAdGSJ0Bw2I68yFt1ngv19HPlZqWTa10ueAMg8JGr65N4h1fH4CjMQXkRAKV5E7GozCHui5jnrFOpl+uvzg5RubKteoQKZtEG/t7DHknPRonQSXYXCd9St1BGOQ8W+S9Ban5nRn0iclesjoPmN8uT+Pn3zJMt7P71qnSe9KVBdm+h+9TqeF8P84Rg7iZuDZ+MaaZv8OOdl7WqVSWt8yuwevE9/YzZjNv3trcunt/8+izR5vb9+85UdCpAEnq1qq/xXY7i6fAwKHApWfZMHxkenVSIwEbwGrmEczlqR1HzMHEfe4tczlOGhgU/X3GYx2nGPLc23GXenaA5I++/LGN64CyvAfjlNdnylSMdJR722jUQsCwLLjA6WRwN58FIBOvh4OKdnStlXFNiZxkT/azyZCs04F2IvethL5SUIBQ9qrUbGXP5NX+DotEPJti7ybZHOC9LCkeqzOxWLSzgBuAEHZK+x4laCyjzD8ciIyBdj6vGf5lHmmO67phkTO3YeWvXQ/Qpr1+n4A3z0epD8aBBFqu3yoGk1I0ljhTAgfH48y5c82DAKcPjgt++fL5kikWEIth/ur5q82Lp898rYfKIg2wuTKhCrBzb8l2rL38WMmdoOBuCKyQdOfZk6/E5H65+fk/8wv6vQx3amgKgKGoePb4h5vbKo1z/vHa5kTAlGQ5RyqltHdwpPq1Kgei/oSBPXn9won/bgh4m20kazjPqnOM+1IWh5MqiQFhpDUPAawGtZUHZ583yNRqjENugJz6z5nKZ42iVGkugIATu53S5/6yJnRrH/qP8+p8tAOJPY96nDCkBnEZJ5ySnk/UoT2Xg6POxGlDzjRiPzlDAnTXs5ZzjTmZuFFAIuwxbB7ne1QmlO7imcTwa7wB3YAvwK+TqG1QC5CrIc5XToMPrvGr9xBa4KVFX/FCTYBDI+du9tqUCMq5WYcy4I+/R5GAY5r34hB1XgIpFAg5wHZgj+u+ZSn+OBzrJMOhwVqw5Fhtdjy9rhVZb+qc8xkSfeHw4Rw90b6BpNjPZ2AdYO9rALa1hk5h8fVyVnStH8fEa33SD8jT6bizt9oXxQoTy49bBVaXOU0M+rH2KsaPEjrYJc4KjuOPMliwxnZyTDw5yewEstlb/8X//F/ucMH2Itl9/1Pvgd2E/KkPwa4BX++Bv/jdX7t4I0bVsZ7OqKfagDCqC2s0hiIgA9YLtg7QpdkMo0rShR46HOT2Mw6wq1G9MpFhD32k24hCrjkZNu10DViowe2jEO8vzOMYnmz4PZgL/hyn54ty6AAZeBpOhhgO2F3bLC9AFY922RywcsqspF3bcTfh/Ca+dA6bALM8p//q/mjihDEc9CfHq87nc+0yt1wRc2XA4TCLXI96bk7h74PYH4rxBFBB0gkY1q/NLOo/2BSkiE4ug1FpqRv3DcgnmUkNMe7obIzIP/V+M2PDnpt14znUFmSVGL68184JMCP3b7Zd5gHzY4yrOiIKytovXBMwiMzKtVBhNFsWR18rv+b9AZXxTjcRDt5ssxU26oYhHWOyn+m9t5mLzJs89wJA5/kAIEtpIv2uTpC2vSPG8zXW1Owd0kpdN06CyAljpA4jM5LwJOAx/Ez86KyFMtYFyLzDZWRmDmHc+Gr8PFL0baAa4IPtmPnV52LMXV+TZx72vKzOTL5l3mBYuQ7g8Z3NfYG9+4qRopbqIZJcXZMYQZf+IQuwnos5wrMQixYWMECW93GPGyTEmraQsGlllABsa/1CxrPs9M1JeER/NBOvy6uMXB3nGAuWOoSVlHvu6f1kBk7WzH3LaOlfSlrwe0Atf7PRyudlnMLa8DK4sEPsmkHZvXv34qgYRUDW+6xj9plZs6wBjFKul5rDcgbBWnkMmplV9RVfvvDcBgCZ4bNkN2wS2BEgTN8wvymbE4MaJwTMUpxLT531OHFydjjJ4CbWtPslxnniZpNdu9dwxlGAoffdKhMkoSbWdNaKATXMnMHH1FvWhIFhBfQRv0hfHGteEHfO9H0ruSN7HGNH+Q+cTmckuFHbSSxDDKGZd73v6VePDUTuC6gS+0qiJgMv1rLGkZmNzJyedSZ1AeCf/OhHm5dPf7T5s3/uz4udEmgR0vsowEqdzIvzE2effycgd/LqpUCGyhrp81eQWzp17kYA+anVO9Rgvnc/ABn5KmP5nmRUCmdhD6U0EnGXXT8BKBo7yUKdQMsqGrrFh4SdngF0Afo4Me04Y706XjL93znJ9947wGx8BLCZC7r/8m1YVpfX4e/sd+wnehazoHZGRPHRTPrsDZynZs7VRsdncmbClAO2OL8EMLmGfw9AdzhBvsLSwgzSFoAqf2cv5rO+D/GTUrcUQNIOKw7UV+zXdnrQVuqQcs7rfjhs3hKjrHswDnbWcP1xAhiIu3fifHacL4y+a6ICVJMUjwF0zfU5Iz2r9R6rXXAi6GdAXONWYeuJiSaEhBj1N6+fu91ch3tSWoa+TZIk5kccTjjOfW7Mfp2QnCSscgIs9kv16zkODWTp+jsOrzdyjpA1O8mUALctiQdTDRBFqh/bhdwUTlCI+sPnYhh+Ytg5L9kLmPtvxxHnpIg4phUKc1N71j/7B//ZDhd4lexel6UHdhPysozErh1LD/zlv/43VZ7mJ5Hq2Ug9iQFg420FYo41gZVDAmeLWZv1HErNwAmTsdQVBfTMv7InjaWqIc0h7Lg6WjOHAQfkwowYnPoMCVga4FdQ0sywjvcw0J1i8OOlDhO4MjL8RBvyLGumVC6bdgdcbMcVmUcdkFz5a4DfypLiQUaSh/Ga+0USCXvkTJMDehbQktM6bRkgk7jTGCBOerPioDCOPlxjeHDQ2oB1zCMxSxlOnp+4PT+13tP+cXv9dBhjyfxa2XOlmR1rf9b0QAzNZB2OEcD9CjgM7MfoKhC28c1nMFKG8bGXeWS/lj6N8dbyJGUSzLqNU8LZiKdfeB+fj7OBqnXzFYcG/cV/05/bLF3Yp8wbxnSb1e/kN9iKdjoOANo+47LGqMaocebVMQhZJ9v9ZengMPm9j8d3DNSqCdq+BUhi2PAPRwXAiXqxYyx7PGf9hSUJuIlUcdJqpuE2CC1tm98b9Otall/a8ZByIk7Wg1G3f6x4xIeS/T7cHCuu8FDefdw0LxUDameKDFzHocJ64NAYZ9RbAZrXcmrdErgFCAKMLFvXewCWsBAB0DDgMY4LqGvYw3A4blKGJO8PKxj2m5i1SGYF5tzexFYD3nhv4kmTrMhxXrovUt1nAp8A1a7PxIpK4joAnvdRSoLPnog5oYRG5uWaRGlhbDyXqkDIGuX+fCVpS+K0yfL5TgAuZWMA5cRSdk0xhvwujh4xMZK5E2nN33kO2B7AkEEq4622vBHIQqK7zB/2humDWPdhrMqgRSIJu0oABfdLrL1BkeXHzNe032oC7VdhtdmnYLGkRpFDwhJmGCZPpZQTAQS8E5hkr6EfYaT5/uxMMtxxLsIg26mnZ6OMDZ8l3jRsWkAR+x5AlXt96zvftoHPo5AE7sc/+qGSOP1482/94i9qr1BSHwHOt/ooAOvNs8fOAn7jppj+Ny/U5j3Jiu8pLJD5wRlE6Zxnkra+svz3+PYdseR3Dca9z7EvMKekEngrcE1prDevkY/LCQswFxi7orI4AFYYtuh5pnH6mffFUUuG6Ox92TvVvz3XJvzDYRfjCHAsKY5Xv3c2n3F7BKjitAvraWec7gzLCKBkTvJ3J5Qa5w8sOLWJSTx0or6vDL9x54DAK42j7pngjSPsbJUmXhc+W/SP9zkEghAYgNwkdxrVjplJx8wSZy65MHJ7sak4MFxXXM4X9ndqMc+W6Dlb57HB9ewzTpxHzDB2w7QziRczL5vzwCDa7QpjnUeIjJZ+wznEVmjZNcou7UPOdG81x7x/xtBOTXhgsLIaSGw85wQ3vUq5GLUdB9iZwCnhBmQAv6rz7qVKOjVbPddtzHDP0Ti2WdPEpmq24JjG4QBTTHZj9cH9u/ccR8/1HBKke3oPVfvZL7FTjpXp2pJ/zjjtT3/8g/9uhwt6IO++Xooe2E3ISzEMu0Zs98Bf/O6vXyCjsgFJTI8MMORUqVk3SUQAXGTMJCZspL/EtF2x/DZGMoIbjHtYjE8OLjbkMUbZtHs42fuqDR2gimnF4rARxoE67EaN3DKJYRTCqNZwz2EQ9sDJhwZUGniM9LRAagEXyJ1Gquui38hhHdOZBFK8DC4AH5Psouwwh/PqKY/hlaLgAfJIoFPMPLGXgFWMHme+5boDOG3GzL36DDYWB4yTYMLS1Hk59sgyPDzEYZn9eT/vmrxqm9U0gOLe9o6D9MO4WN6ka1UiGudAZJwGzu7jyLJhqZzp13K5MJ/pA8A6xmwMMBgnGw36TIAjBdcDdJBXFahQ6iAG1Mqgt82nk8001mbAvJkoDKpxWgBV6wAp27QNVFeGdWX4ChTbl/2Z9jJGHQvPGYMMGYdWB2QuuFTTjIvZtJEstx18tfiXZCM1ZKf9cSykT2o8brfDz8gD697biav4VUtVbF+zgNrKA/VrgX76ijEMmGHMWuOWNvA+AAcswY3D25sjSX8/p26mWBLuf0tMwjkZZR2DOGtRbMNNJyLi8UmgItZKoI1XSzzQDoN4/Z25YvBCORK9AGudM9tOBBvt6keer3Lxxagb8InUkCyyZe6a0Zf3NbSgsalPnjwxSwqTQrt4zjKTmdOsSbKZB/RyLYAtX+O4igOG78OexRHVZFAGNwJXMd5vChTd2rx88Vysy5Hfg8wP8ExbMVDNnHltY3ynpBLvq4OIvwGwvecIFGHIvlWSKQCt90XmkL1nyVzstaN70A6zySRwc6xp6rm65qgdbVwvoAFwx/T1+uPzM//KrgJGed5FUm8WLEmZmgQpTJT2AMYBppN6kFZGhIVkjZwrkPT1C5Wx0d/t+NA8wkliSaf+fiKp8fMXzwRUfyZlb2DnNBaP5Rx99fzJ5k/9/J/Z7EuKfhUQRVkSAfaXT36iDLE3Nod37isB1Auxawe+rrOpqo2AyqfKVA+binMUqfPDz79w2RBYYpypBpCarzhdYVjZn5j7L1SG6SUKIkqKTJZnMt277AmyUZ8tkg7LYcsQwjB6jgN0JibTCyRi/5yTPgMizc86xOEZAGUnlNdPnDYk5UFSH2DHe5Rp+yYOG0Dqmb/aYWYnDWdGPm+HkPYlS9DZCx2DzBmR+5hNZf/JbhInFc5MgB7Jgkhq5bhqPV9iRnx/7wdm9cWYCwA6udM4d72ONB7JUpycB1yb2Ou4MVi/Ez4xZ7aff0JG7LD0NE4yJVQCAOPGzTPPfH7q/6ix7Cz7ei95DbiXY+41H/clUWa9JpEjjGj2lpQlSgknJy6a3AyoaWBoKfHmvcjjodhozQVq99KXqANwiiQXxgcD2gBUpOMw55F92188nweckiSJZIB8jzILaT/7FGMHC8t6e/7iqfqFvkGirdh8ytbofc7ErZ9p+yMpWl7L7vqjf7IrT+PJuHtdmh7YAdVLMxS7hrQH/u2/+v0LJ0DiQJWxcKYNm9geMyIck/p9ykUERLlou8GMjHN+B/uhjX8fBoGDHQN/AFi/BpxGMlWAaUDkAwcmN5LTZAGOCcAhaA8uBpgPuonjQyIJiDRQigSLa7t4+hgOOYSRSK3JLWpslFEFqJbJwSasR7gGNYvVzJBjWAJAcsDCkK7XtWHpw9l24YC0fMXQ4++WORmYkWQjRk9fAR6RSmFi9P4OQqIXBiAhx3Vf8ewYILwGmMejP3LCuXCN0LxPBrwO7BpBZcpiDAl4bhlTliZNvFEBYJNVAWgryzY40z3bb/46YJr+wHDGc01pnfeaM2mGxmxAG+PcGCYmjgG1maBskxZvL2AVG8e9CyE8WVFXCTmfdayV2aEYZ2RV7Two0PN15/pNgsRlE6cVMEy/4bQpq+7x0FhYPjdAnuvwHl7uB+bI1nysdLzMSFlSz/kavXbeJO65McBhyAKcSVRT6S3vc2ZKg4jMKT5TkFGw5+oRA/K9NsgAayMrLHrnDEzV8b0HihtUeRASnCiOal9GFCCATJeANOR2b5VdFXByrO8BeHVydP3RN8iBYVTL8jBHYfvo5jpW+FpnRJ0jZnnoMww5ZH762j53v6otTf4ESNrT2sMY5POtqcrnYDD4HUCV9/MzZS9gfisT5nqRub43m7nEier3jYNNEpUPm2diVoiJ5GVpMtnP1Ue0gecgNhcQCAsZFUQAJB1vo1eeKrIbA2BIGAaI6rrhmny284CvSFO55gdthpSW4UU/EKMK2+8SYcxBHBNWCaR8DwY4cyLJY2DFEuf9XoDXoIZYR2ITZfTD/FKihn0LcJCst87f6r5jnSLptUpEU9IZYIctZ+5MIIXZWwMk79G6rb4507z41//vD702bt25pZIzd5zAhsbcIH5PQPWx6rR+JqdIa0LTzqdfPdG/HwnA/qnNgbJQ4yR9r6yqODtfi1EVWtAcfbR5K2P++PahEn/ddzkW31/vOdH4njGWAiTEqB4d37YsFfBFXUw7aYY5fC0pJ7GC1Nylb7568tj9a0cQ+zklbdjriW0FzFiqqvaoDciGYVi9dxtgUm8FOW4Yyv+PvTf9tW3brrvWuffUdXHPPbd4RZ6N8sHgxLGJrTzzcGLZIYAQ8F9RSiCkCEGsKCHgDyTGSQQoIZETWUICiQ8UKbCdvPJW7557yn322fuUtF9rvc05z7GBj29/WOvq3L33WnPNOeYYY47RW2+t915QiQy2c/ttx1gVFPQzgL6O2wC90w73YN4Sv4s8H8ergZc6mTnIdZm/jLFrC2tsDOQE7mAE+2w6rnp5JYbS7Z09JlmONWa6H+ZAYrajakJl5KRghMF4Xw2b7jV6GNY6ndgHvTfoM0vSrVCKo9LSXeJZ7bBBakwd3MiFsw6wSMWpawlxNgL3L3NmZVlTcoiPYUkNWm1wUHoL505CXXglFCBrJyAV5pRn5bz67rKdc3E+GaAqwRTPLWOKQwV75dmx2GodgewcZtvOp7KtunfGImoJEv3hFKIsjr6rAYojSPcxzgXG9kjlq846fEZrGM82fazfidN2CIGeTRyDAOc9UN1M2f2vJ6IH9kD1RAzDvhHbHiBGlWLZSMKeyRCkPprr58HIjGHuDU7/WJjZzAGqlmmy8ZCNES+hmUcK3+d7BWPr5hZP8XYzJ3EEBoXBBRuS2Tj2A21cPjcMIvYGMuQYgk6UgiE7IIaNAU87RhZZJtlgYzzA6KVtAVVh2BwHiScbFpA4IBmiBsEbEGHwyDXSlMXrG2BVL/BGujvxhQUZbttIi5stNXLGxMi0b3IPKQfDeQHoqT+or9uAYCOPxNas9bBQMJRm3EZWXIBsALMBnb0nrmPwNF79guftPCiQgLHkFB4L36u+izee+CJdKHFD0zfu12E49Z7vfxjVghPmCZ7txpi6xIENoYw1RkhlUonzzdiagTAjNeyDwTyfxSBMSZ2MTcpPYFCkbWWIayC6H6dfCg5X5nlAsYGwR2OZC/wNw05fNEY1NRvJeMnYMczEj6Ut/L8lL7bz079jY02Hp62Zjx6j6Wdfb545DMrEUtUZs6oJklVzTSbVPmtSsI4r10M+aLAxAJ1znj1/RQzVTWdipT8uKObwrMHSa8UYwlyk5MRpGcJ8LXVGY2gC9NwmMy/D9hg8x6gOMyqZrNYTwF3HoM8gRiC1dfms99vaoWULuQZOC0AkL7OglKOY0kGL3M9gn9Imh25jDFDaHuUBjAjPlkt1+G/FLOpYM+n9p89JMNRyLlz70sVk1gWges3SGuG5Mew7jCp+Ct+bl70wNzCrgGScGgaTOFBk2N6/f8/97DIVAwxpN2NNrC2/h3kVUFZiIr6Pge/yYDgv/NzH0QOAjMMvjow4LeLsoo9hVK0S8fFhZM+KnUwpmzBArH8x+gNcXOtznI7E1a7xf/OAjbYgDLMYdkpJEf/OWk895MdPck2d57qSc0W2GafJMwGD+2KfP/r4Y0skSX5FWx/eeyC55d3dR1//5u61ACgKEpHWlkgeK2nTOTFSV2/d2R08fhgG6s77rgVM9vAX1GGV9JcazDBkJAW6KtkljKqz1zrhDoA2mYAfaX8j/hdggLOC/qIdlo5Shxapsz4joQ5Jndj/SMBD2bZTA0gd7w9Q5R9OQZ3XJYZYk+zQdI5cz31nRmfd6y4ya6Ofe68VYd3r9EsW9axtzhQ9e5bXfErQeHwJxSBeFOeO5rSeU9c2V0NIXoZDt/tb4ktZY7Jnmol17GcYUH6HsbeaZKTe7O1VTYSlx9HBWMV50NCaOidb7xV5etYWQFx+R31lfxn/DOjSBq9/zDfHeYZ1dm8Y8KbUEk4u1lrmGX1Cf8FMOo7d+3Uk/VbxLOEQWd8bZww7yxwAqK5glpwMWsdhQ/VfMminNNtTjTWfERZAqy/q2kn6FCczjgLAPIkbSaYUR0T8xFXBcGsEolhtpdqqVjnB/qsviOmmXxxDrzY91vPQzOP/69//G3tc0A1r//NE9MB+Qp6IYdg3YtsDf/xP/pnXbMBOvqCNFw/1Y8mjKgX1BsQmMMY+Kd0BqvaIwqIiA8Ig0yLdOJ9k06TGYuOqViaprJXBA98B0w2zEhlp5KNO+z5la1AX2dtKKQfkOAMqw45SAkUxJ5L1vWZDMUgdw3zAh425Mfi9OWHMDHgLsLOVMMZoAEHje2qc8l7OE/Ys8VzZoA1eMWRHmuzYoelk3jfAtl1I22YH7/kMVAukCuBW5rlg2caNgWbS+fP/GGMxytq+xBZz/76A76sefs5VIISHutLZGOUDlmmrk2WM3G0AkePfMGg5xxj5AAczPfpXaVuM5ty9+8tjHKBqo38DVAFGxGx5k0fOLEOMjsPgSa0+gPoG0LlNMchWyWIAA+/1X1nHdcwKjjMPeC2shrsoDIKZ+bKrBfwzn5qJGCm3+3MyR7otc/9kN/ZUGhBaMNw5X2nbllHzuTw5Or8CTO0qeWtO9hlkvtThs+3rSFZXR4gNXAAmDh/ukRsH2OuZvag4U2I3AS4YX2TwJRkOrNUF1VKlQc7gOlLAvJfELBjCJM1xkqSRvSaOOH3besNlccs61WlVNrvOF89R9SGGnOW3JEWRHBbGFJDh/uCfTu+yM+O0AdSYpRL45Ocy79WGtG1Yfa1ptAygChAtSGV8aCMMYmJNA3Rv3BDD51hqGZcCnDzPMKtlexJretFsJSwvf9OGAHfAvoxZ/U4CmCNlBCXZE/eMNLDsN0CW69fxIYvWa+YjSV15IS+8JIBt5tmOqcxhSwoGqHYe80w5DhXAK8cE98M6cVFMqp9LgT5YpqgfkCwK4GptpWYk54qMdNYe3fNTZdZt/Dn9zjwJCBaSpM3UddW1XP5KwJjkMzB0x7pHGKlrN64p5lRAkOdX733yySe7Dz/+yBmFmYf0waHA7cN7X+5u3flQ+4gS0TCvxKiSCfnxvS+0xyhuUyWU7n75YyfQ+fBrH5v1O6/zAyofiKVF+cP4XZR09vKV63a0JAGbFD4eN2Tpr9SnMKmsU0jbI22OZJaf2S8Av86gTqfqe48FkOl3Mh1zD4BSnLD8ThJAy4m9F+W5SiKjrFXJFDxQzfL8rPE4AexkGlaY/aP5BurcdUjG1Cz2+sU/YjNZoDRHSHrE3nPazlnUGKyJ3BcOiMRf8jvAM4KbzBuS/rAWlNXmM4B/YuTjrPMiOA4dpKtep1h/9TnAj888fuw3dhojt3XlXc/3nt+ziiXNe7y+6+UtChnvMz4vzkiSwGXPN5ANnetSWVyTOUVo0Vk9R1b6AKZp4yh5+hzb8WrHdljv1CkGXFKzGOeMGHa1BeeZ41VZC713k+cAp0MUSVbN6G1i1x1WQHz+Zv1HNs58C0CGHY5DzPYPfYLiwCMmkEwyMDLc6+ZvvXfb94yD7tCMfdQ7rB3/2+/89h4XeMXbv05KD+wn5EkZiX07lh74mV/4V14/ldf7goxEZFaOyfGm1pIskaJF9pg6qQBVb7bejhN74zTvXsDDvBTo1ciscdoLx3hPsqEY1LmebbEBqedkqCLPeSbDCakVMkOSZ/g7A85gUrtpqwFxc+pFGwysZqNe2GHAnQ5h4142GFgxDJABuN18YmAnzi5GIW1MqY1t4hQbFAOGa6z3PXa+LYBq3Bdbt0Hw3Msi6Zz2uhTJdNYShzhgg1tHFsgmasn0Bhg6NnHkozZMMQrGQ5/MyQFkNpj1/gJcJVXilZi7gNR+hoHA+2dkMFreK0PVEifNG3k54h3XNflHv0YSuSbjimp3YjQ1PgbIZkjXzKu+f7EzAaEUu18B6JYV594Bv2F2t/MgxifxX7wKwutMiJGe+dC+NitJfNpmjpwhuZcnISZUADzfcxIpjLTpW8cvTb8v4zv3WedLvf5boOb4J5VxYRMAACAASURBVIOPtIOEGsv4DDjeAu0mZPJ8H+Df++A+e207AagZOe1NU+ineP3N3gwLQZ/AUrl9lrErllgsAt5/5MBPDsQ66vNrN2/vjtTP5/UZtTf9zNtYJTu1GA8byVPSRYYZ3RGmIGzm9pnrnKTN/A7ILMvNXETNQdkYn1ftpnxKAT4gEhBrNlftIW7W4MLP7LuOO+S6AFvYJc53pHXi6dR+BbQ4gYqugcQybZi6wzoPINOxf8NyXr9+xYCgzhd/BhM3ICuGMWwJWYTDjnBunr3bitOEXbPdCkBEHqvPeGHkup5lZdTD+LgPzWSGDbXEWYb6eTFDVQMkclxjKolwFQN9zgCqnNtgWUDWKgcNPMwSfWpcQfzyzDVAKWzxiBJs4L+r+wV4AvSQlx450VLiHDuPkRUDznHyGbDoHM/lIKS9vPdYzPSHHwt4ah7Akr+gTzQOrBPvf3BHctvEUPsZ1w0+P3yk8ki3BFQlPda4HT1XXyk29FAZfU9pH7rx/ke7AwF3VCY4UXBewo4bQOqY+wKrNwSKL1y8uruiZEpHomRpN0m/kL062Zba8NlnXxjswWY9UFmjC3KykHSujr8oF/R8+DmXJFT9wfwMCIuyASDr8jxO1EQ8Mexb8gXYieAyYXFKurSMZcMtF5R1N0nGVCeXeSqQzTOIQslamlmDMsZZ+xzjraWoaynrlcvEeHNBAi5QKgcKz7VjlHFCsF+qjZEMC6Ba/kwpmsQ6G7A61lL9iEPTe15zACRT7aH2W7amJKGjREycZ65LO+voS40rDgSXZ1IbmrkbCaxd1l7fEhaBY9Pfw0k2+2Ed4K4l6zU1e0HLMyWfgvpC58PB4dACgDZtHplxSmGlrJX3cpIl2UGTZ52Yde9JE3/uEKPZX/g8ceNndncEJBl3VAJxROc46gcTX3qo9ZC9klAIHHKU6LK6QGtiS0/VEYSqhX5ykjO1H9/OnQ8+dObfp+oznn9kx3dUGoxs4f/gb/3Xe1wwds7+x8nogf2EPBnjsG/Fpgf+pV/4jvZaNjO846ondhjGgc0FD3LkngA/PMLUv5Rkhl0XIMEGhDHvxA2k009x9RqYBTtczoY+2xGgdGPgOwJq3jNLZkDMeSXBUdwRfx9j2JFG3tkYJ5urzpUsgJRuSRp9ZFqAt3i4R5JElkqDwUiPvVHB4mIQjHGAkWJwUGQ4n/EesiMbDwO08p0Yb7xcVgSgNpuzwQ/Xt0FAJw2LB2AEXM15+K6TaYxsNSxi+i5AToYe8jEDukh9w3zKMcBPs6b0feSmvGxQWsq8LjWcq+yb/dr9aIzuGB7yIk+2YGK3kHm2/Xi5HWNkJoC+jqfcYymjGcPG0l3fT4xxZ8nEypgOpa2VEZsl12d4/DlfgRV9htgXVsPzccBiDJ4kp2rSnt6PwQoyvBnbjm8SPq3M6ZbBrKG1OBaQuWGVbY8fBqDHWkpqtiqec7MgA4gXR0ylyDDPM4YFpHx/iXm1tDhjaYBqAzZMhceb8zM/xyAssxqZaTJ01sGyNW49R6eftuMfsBWWpmzAGQCUY7Yi8yZzJYY8xiwSSlfE4Jml9IVK0FwReD0tIEPykEv6HYMLQ7llUTDKWB8SrZ056jjFedGeguW2IYZvGCgDNBmOAEru27GpMgJd75P41Eke1ARRlURnbgcM8B3XSlT/s3bAorSWYj/nZ0EpQAaA2XnAnAWgM9/PX0h23jrcAAMwo42FDaMYxxagjuNcs1hzgHhQxxcSH0oJENi1cUq0HR53/XFazwKsK8dS29KsjsaJ6wGCU0c1a2cVCUyY1EzN9T2v7PjIGgVQNXDUmBILR2mX1JZkbokdRZIswMm65nCJka0iKzXIYDywsL1ONOmT2mIJKhJisZ4k3MKxCJpmMeXZ1L8jScbPCMgCkM+jlFAbGVdY0huSBOP+JBzD4yZA+fIZ8ac3VJYGJQNGPeVwnjlG9V1Nwmvv3dl99eWXGpNXLkGDVJ32ocIg4d/Bo/uqqXvH4A2g+uixJLACu5GnRtL8QE6MwydPEz6hvv7y7lc+xw05I+g76sMCaJm/tJWyPqdgKEe9wx5IPyS5oIAfa5vm3KH2SRhdHAKJYdc4sDfAsE1prAC7JMUDCLlkk+c8Y8Uz3wROOPsme3BBFSuh+jcgMcdHhbQTM3dDEnaybgvoTq3bJFYju3PY03NKkuZrcR6rYRLf6lGdmMp3Xe4njj/v+XYQSw2l8Ursc0hWjmDfX/cE9a33xsw/9gdiyPPcYQPEActchHF2bXMTzJ1XM1fdmuyXfabNAruRKAGSrBHml/bXkXwWe2NUBO4fnxowLjWI5gh2CM8A8buNOXXNYNZZACdjyPwAuDOXiW22SqXPUhRNMLM0Bgcoxx4oAzX1UpOAkTmOvD/HMeaOZbWTTAoPEkLB7mtPuyTpL0CVnBw403gOL+g5/FJqgf/lf9pLf2eb2P84IT2wB6onZCD2zVh74F/8l3/5tWuOkQRFxhhglbp6Tl4wTByfsdk8U6a8bHSJNXVMmTzcZH3AoCwjEWCRBDVlkwKGs9my+rOJeyPgSAPdGDz1xMI0wbDhQSfBC9/iO02MYM8sPlaYgSlITswsBibAFmBhFhBgB5Ayy5Fr2+QA0OqSlsuNwVxZXmNfAMXIDM38DDgrYGWjeiOJjr3FKd5e47tAZe2XJETZHtf+3DJjAbgpp2EAbW8yoJQxCQDE0CZ29Pw5MteGZeFrNSbaTm/OMBlOFhRWpkDGnnr1RuN41nibxvzEiYAhYuMcg4d+G+kpMU4Lc45HXIZYjYEtgwkAK7vmOFzuRuPrTMGwBowtDC6F5y3fCzCtEYKx0JI1GNyZM6s8+Q3HxzJOjWFNH1ZaVyZ+eQLMkmdeAhxs7DteK0oB/maePIdZWAAHKoA32cyev/ff9jkOjHOo3xKztjprqjKI82RtLxLiGrMYv8x0KwQGSJTZ67z1+5x3+tFjNDe4vd/OMdqEce4YbSfICnDCiMozSIKjSymXImPzgn53IhcSCV26os9l1HE9G8aRyr2rWL8XyCMtuZMhpjhPJwNSuwFMJDtxfJ1axrw1wzv3BDCvIysSQMXdOR4SMDVyWrWX9QagafnvxMM+FaNX7wvPARlUw24FZBEPxysOEeJRD/w+DCuJfyrb5fplW89prvP5Bd0XjiLA2SN97/49ZaDV+87ei5x4WDL+ThxvQFLiRclenjI8Xde2zz3lp3oPWV8j2U3JmNaWxsmG1DKySe6L7MA12D22jAWqBhvuchLJ8PZaTA46feOqjOQLF7N+N8b/rJwPXr+QwaqNAILMhcS9Hk0CKdr9pWqk3lK9XZ5NAANlq9RAxfOJeeR7ADq+q/F8+PhQSWKUUVrguNnOzTiN0xDlC+OQ7K26f+cLEEB0DDz3HKBch+QNJfwiKRZ1vj/68GO3k4eRRDcAoLvKDvyB2CqUPMQBHj59rjFSBnvNRa9b6osfffrp7v3b7+8eSv7L3Lv3UPVVNd+uX5cTVH1LjCtgFedNHIGpH8xY8I8HMaAGBjnxrKA7l74RIHmhtgBqUSN1/XVtaiSoTtgXZpXxA9hxLhI0RcmRuc0+45rTMJjsNYFquyPdF/OIfnKc58Qk4+QDENophAy4e7W3qUhrlyzErCU4PPQcMF9oC+oIxzfrMzILk2jLicOQayOV1TOFQ4xxuSDAC9PuNYX5huzZ0tzE2ub+9PkoqWCh7WjRp4mvTtK0bex4nFRakwUkYZhZ6+hb2xVT95vfYR9xitk5ob5LckStJy7jFIcWfYhDyHVadQ83VSKJdqGsYO+v3cE5eEbr5Oue7LHSfcPCkvnXTjLNH+KVs3auuQHoB5Jy8XyjpCDbL+fkOJI7PVd+DxzHzIdIi7PuIPkn8RXnimNTjjxdjzH9B7/9l/e4YPaq/Y+T0QP7CXkyxmHfik0P/Klv/7mYQDJYAapONjDMTAygMdrx7MNozt9hG9cU/JXi8V6zUy5ZXVmiB1gYfozRFEY0ch4b0ToOUOXMhvrbrKUWduLnMBR4gOz1dAITynMkXhJP/xlS2F+77syPUMCURnhpI0nxdNrIgKcB3nbWxjjnmgYf8XL3xabZTd3GiVHAgIEBC0sZECSggNMBN5Uzcq4tk7dKUVeAwzG9zpYF80ZehmSOybkSi1bJHt8nGzB+didu0d8GVt4M7WeOMWOHQfq27SvoSfbK9HWBarMxeszGC07ck/Vgc1+cMB5pyhtQ1zK1K3vPvV//jYk4CTDKdBrYwRLw00YPY5ol0mWGhmn03wA5jD2MLmexzEg1cZQZD8+rJiDis4CVtofjC1jbR56rw4jbSJ15SI/2lXMmQUvb3jbZiC0IHYC8Bar+rvt/GGjdlh0Pb7WL89lAHaYVa6fnMcDdDvj0RwFof/r47jB+kJrkZHVMtP1nBDoqGzWTa8dAGKhIHQPSzbrppE5iAzgTcEPlQIIUMrVe0fOG1PKQmFJi/nR9QCnsEYwzQNOsJeOvz5A8YjTTzwWmAVuZm40vp52ck5iyAA6yuIbVot2LfJT5zEVxEulzl7gwIEiGYABbM0kDvOkj3kfWyXlgOerQYe5yvJ12ZOWUcXlJRmnlxUgoHz08cDy8AYfu76Ky+zqrql5hiqmtmthdHDDcNBLRjvcqpZdhP8yxHSI6XzKL53ly6RpnYuWeSWQTlt71jR2KkORqdrLZQRW5L+tpmFnWNJxXzs2+O69jz5zl2U2iK7JBI/d0jDvzf+YUIM2SSM0HwAqAlkRTODCcmRkHk5wTp09L8jhKCtbYyO0FONUGWPlzZ0lJ5oXCc4nzVYGyyN4pheQkNVn7mWv0dWojx7EEQ27HhEDxRx9+NE6AyRSvY2jrZdcfzXyFUf38c8mGraJJnPKnAqqAiQtysNy/rzI62t9Yx25LesmcI/8B57gh4EoiH1jP7gXIhnmkvJaqn9hTYMqWSETNS+KpCUk5VAkeO1H1Zc4DePYzaRAtdhN5rICNExY6tAGnJbGvo1JCfm0GL+uqmXScw9pzr+j7JAFLPGmYQ56j7mdOVOcxhIVF4p3a5DCpdvhahRHJseuFsyaPY9W5B3DWEcOr6zn7NWvnrlltSWJEploclUkSRZ+QnIoHz5mG9QY/66xL8iXOy7Oe9RuHGA4f1jl+53wuP6X+oN3MPZ5vA0n3eZzKYZIn14HBMsmNcq88Nx4ffc6aQBw9fXpJ5Y64FuOGk6drbteGLWh2KE9L4Zhx1XjJ0RJAOwuq2uIyWepDnHfMU7Low3jznDsJldp1xmMYJybzBbaVqXNFyddoD/OQ9fSha63iCHi++9//4T5Gddls97+ciB7YA9UTMQz7Rmx74Od/+Vdf4znGKLj/lTZ5bVwHklUhV6oxa3kZQM8Lb4z/MnetZfZmXKqtFC/GW8DS+A8bxUhWZXQtEtq3DGs2szIuJCTg+maMLE0NsHH6BpdwwJCWgaQEMWZYtIsdUdZAxukiz0JWCQBgA8ruOSADmz7groCJ+KoCOcvmAEpgJ8DMFliZfEtbbCD4e+ldNtJtZtoA/FV6W5CcY4OSV4DZO1yXjBWAsjnXM0sfBpzZQzwXr5x262gwgzVM3ZtPQEqEmFEczzxyqxrwMUDE2pjZDcvbtvKzQKn3sHVk9DiXX+HeC9gWIC2Dx5584rRw1icOc+sF9zjjlACoGpOkHe7gnmf6r30agLiCwt5LvejbPo9VkZdhmkEBg+KjaNXM0TezNS9jNuNnQDn3t2XomUtkiywQftsh0TmXmOT0bRjVDQgeMF2jvu3tfOnchRlxn7vTMqc7b5ab9FCQlTVxbXaUWHIcx4aNu2GSMV6tdjCQEEAhrk2M2hUlBbmqRDeUsCFb8Dt6/p6IWeI+87zEqcCzapAgVUT6BwM5yXm2LzsQ7CSIxN0yPQPUlAOhWykzARhsQpNKzEkG5Tg9tRMAaQA34NFxalpjuEecXzwPLXHD9THcO18Nauc5uKj2AsxYCztXDvT500Pdn84P43oe9YC6DODXPrbM0446pJf0FRmzE/PPoPS55DiYuLL2TDjXptQiw3fN8qgrkE8DukjqYjm5MmAzs+2U0j1hzHNP1GH1PAIYW3aPCoK/Y+xTbgUQ37a+dLKeyO7riMqcTZgASZ1s+J+/JEb1S0u/6+R5qXOfOas4YitmYMAE7GEOWe94j3ki8OcyITgiucaw53QC50m8t46Z5xegQFvLduVxxik3Nbm1tl5VG8q2szom3vbl7iKZVA0WlEn40ZPd55/d0/tR3qAMov1mvMW0Uy7oK2VVvnbthhwtl+1YgHUDmFATFxaY5GCL+gPQOfHLKdOjNul+mM8obZztGZWP+utQeyagFCALUDvW3CNrcBxGXiQ8l8jm3rraTshEGRxdk3F2/HtrVen4Z6+SkLCgr0DLa4/luwmH6PPP2myQyhrKXB5HL32O0sA1XHHgEoOptliujrMHkDpzCqY3Cy1OwcSHmu11Bn6cCzhm46BmH3KbJglZnBB5sl0jGYk6YFzj4KMtQeezvJ/nVNmdr16zQ4JxM8DG+UkehFkD7ARFqWHWlWsG1HKxOHNQ48SxhmMszqJnltyy1UctkLUupZ3WhHyUp+laku2TOuNxArEGdJ238kRqBp4L2GzKDMU5tO7pl0l+JjYWwMp5Erd+tLt566acFZfiDCb7tJwPfJf7+p3/bs+ovrEZ7P/4iffAHqj+xIdg34C3e+Bnf/FXhFMSp/hQiSaI10gJmEl+M/KjrOFv1gDlrQJNNoEm8vlDzNNQYN50xzh5G+B4Ex9D0QzZbMBh5HTpAiazP7Q3MTHJvhs5Glkjm9wJAwHj9rEMCIPcAZqwEk4w5BizsJTedAcgkVCjYMKypYIH90heBq427MJEdpPveWo4FFgkpmVYtQEP8YZP5sOFMdvEkHoDpB8mxnXayPcs04JZxu+N1mgLagDTY8SuGYqnLBDjxWfDYhg8YBshZ5uXZbqOX8vd9t4AQXkv3uMtuOb39X5WyWyPIQkT3+TcHdetfLHJLnqOzoWFad3cn7PQbpwKbWP73t8x2FzH1aBv7r0GPf3g6xH/OxwJ/bncF/NlxnyJiWR+Ys3YkIuB6PkwTpay42WN+Az5KEZr5zaAqv3VucQ9lUEtM9r+MUBQ6zsOLrciY6vyyS0Qdd5RnhMzGSOlq4x6+pBrAooMFHRuJN2Ail7f4GmeASTzgAgbhQYdp53A5byeq3MCMafFuLm0zTklPdM/5qRLmwwoy5iHTUuiFBIYkaSoMsu1ZFUzBQckAMCmpAXdreu7tANSQoxvAx6yjoYBhCHFACUJjsdCIIZnjj46J5YF2585y71s51rnjOeGztukTDCqZOisBJy+eSjp72MBIVinSzCMmtNhsKNyWB1dMfojoU09z7KmTJesA69cXxSwE7AIw5TSPrTPTKjGKwoHMaK6FjQSrD5sKc4d7q191fnktSh4VcZ0RPa0713kvZpjSCTjxCFmOHVjUTXwhSaT6nziJ4zqvXv3It8GsLAaMq/eSX1r1g1kk2aKAMUGMMSCwkpOea1Z0/NM5Hnps3CgJEt9VpzQRx26nYdcl/WJR5pYXj8LYqwA3fRNyqnEscXfT1SH9p/98x8aiHDPydr70Az1rfck/5Xs957r5EqKKSfLRYFKK3gYb2V6JubQTgTCUiZBjzP96rpW8qj51IZlrrnveZbMgqq/KatCuRqeecUpmz3VGPH7I5XSYf49fvzIMcg4dMiqS91OYl6RCZMIEJaR79thASN7CnZd7D/9oHnDfRW0uR8BYaMysINPnyPDx6lInGpra/v5m1JLl3TvZJ7dOgOrbsCxxDzxuT1OYSr5h4PJz56dhewnXV/BzJEJ9xodZ899GMaxDRJ7ztql+FHdq+f7gGTmm2ubsk6Mo44rIU32vePsWJ6zCdfxc5s1G9UA9wQ49RpnKXky/dKv9DXqI4Bs8wUYvFrKHLuEteT27VuznkgCPUncMmdVOulgALfak7rDyX+Rdmqs9RwAct/RnvJ64tS5FiD10mWtQ7RXz3lVIVzv7/31v7THBR6x/euk9MB+Qp6Ukdi3Y+mBP/GLf/Y1GTLZhGAhkf6y9mKURBYYD7NllshZxvC1LBRD1xvCWi5kC1IL1MrsFHhsQcoW4MRDGcOO9zGAzC6webNJm81sPVQ2z4BHszjEF8pTCz4JiJSMiZgqDHTLNpPJ2LGe2jzL9NZw4uGsgb41/gtEt2VXDHzeAnI2LG1YrUCkRleP3Z6352gfbYFf+6uDtIK7SKfsqR45Hf0BU8KrYNulXaYP+7475i3wBiuB3WwDyN58EprIcz1lC7bX79itRsAYKowNc8Ob+ZopmN8XlnEktX2PY0nEBXxcxl9txhjpMe2ft/sC23v7WQEc44rR4LYUZA6YbN/WQF76hDZPPKPfmxsmNrqvZKpcgeR2vvs+5jO+u/w+AHZxYBg454x17Pi7PGXGvXEkbNUHiVTLl5D+vgEgxojue+0jgKqNJxwQzPQx4rfjaEcR920jK+VZSI7T+wd8cEwSich4tFEZpxA9BFAlUQuGJsmVLkhmd/7C5d07UjRgwFqKynzkOjhEdLFei4XlkoBjgauzmi5Oh8S+tX/OiqXlZeA9xi6AI8lIKMuUmDNegFLWB9YqXkgKuUkneiHrrgxgYstoW9cvrmOZ44AcmMiWmoEVI1suIIjYM153BXAOFIMJGKfPziI3Nch/aeO3z3qAMKwjGWeVbAe5IImRxGoiVXSCJc1Rsr3SBmcPJWbUvwcUEae6zhVqVGtNMSubUlB1mOGgK6DPXIhB7/VYdVkBtXkGmWt5RhuuQeIdrt91pEC1a3OOfXd376sHMv4lXTQzimRVP9W5MFZY75SPuS6G0s4tyqcA9rTWAnrqWKhSo05Kz3PGfSTLGRMZ/0oM5PVQ/1E3t44gz0eB06pbCvYZo4COjDXZan//976XeaE1H+DjRFXIuXU+stsfKLwlSfpwxikuW0CSfzB4MKXI1aPa4fkjHObAbXKtXWKWx4kDa+dnjDmq9lODE8cO4JT2XrqkerOaG+/fuW2GkHlrtp1j5fTAeUXW1yP9ThwufQlzzqZGIjD69/VrnBaaT7OeNMyiWaTtqIXBQ25PUjE7iCR7l8IgKolJeMbcgIkfOfI5zW8zlxqHqky6h7+S1NxZ4QF+PicspPbhqb/bvBN+vr1gUpMWSXBqwKZWN0x41hccIWZ67YBifeaUcUggb/ezKbbX85DkTLTdybCapZ11Neosg+9hVhsekn0N9jijQTZnOxRg9idBYMrGoUygpA9qh9gFnMt9Qgkcx7wTBxx7hjnEvOmeBrg8OkQ18syfAfaT+Z/xIvMwyZWIoycWGN2J8nZo7eQcrmWMc8MOn2Qgt3xYc+Xv/fXf2OMCP23710npgf2EPCkjsW/H0gO/+Ct/4TWMBC8SYxxrM3dBc+JJtJjiKWThZrNsPJY38QEB3egWgxOQRJwP3lJ9v0a0M3dq8zWwmgRFLW6+BSdvGPLjRfa14AdsdG0y0vL7kuAn3nwSTbBh45W179f4TBuuN27is/S3PkO+wwZSQ61AuMYb94ixmfptfH+ykSIP0wa3TUy0BSgFtny/XmvOkcyAqW3H++2XGm/tAxuEGKMDJNqv+RlmhM/Z8CJnGhnUjElBp+9+zrEC3UkcZFAXxg1jzOM7ANsg38bo+t4y3hM7ClCuYWMPuMYTw8uG0SIfDjB2XJWvE69CmeVOQJ9nAKuh2cwrm0B8b5wCgUkBw5a1cn9YJLnRgD6/t953jZ0VDK3Xbx87xe5cq9mTz0naWJZhOxaLo2XYyO29bNtaJ0Gvv5TS0XWW/hkgv7Cy9NMA/vY3fZf7GQN++qKfN05x+/xYLk9fzBzj2K1DqYbXG2CfZ8tMH6A4/oz05ry4Lp/ZiZTEZxfESCEBxOhyaRCxEkiB+S6lbmDRKZMBcDJgHYn1ac0twgwaLwcjxDlsJGrdQAJIDN6pl5mr/J5yD5Gqcn4M3LQ/Y41hi5zYpTR4s/2sVgNU/fzanpVRqXlKfFmfu4KpzucC2KuKK6MvOA5A+0hr5MMHj52syPJPtQugimFaRrXZrg1adV8ADoAqrFqAluqyuvaq1thhx3xfJDYa6WWzEocxjDrB2WgnBvwVbA3ryayhMJFxcMT55lhh3SwY43iAHyD5HM+oDOcY0q1bOUnY9PRQeqPrkvudmGR954HiOgHifiENBoAYOCdR1D/+P/+v3bd+6qfsKHxXzgrOTXmWOgHavzCjkXKH6SRBF81GMmwQIABg2bHkudzzdZWdgQEH1NAW1yIdgJN44BXM0x+At+Oj57sf/eiLMJueB2G3vV7o+/fvP3QbrghYM0cJeSFhj2XeGufLYr1Q3DBGXIvzkCAMsHGofbFZc1vuiPfpG8YMJwlJnhyzKuDC++c05jdv3BQwQg7Nfso46d7Jbq12PdOc+uKLz51L4ZayIrP+sEc+UQwjpZWeiIF1AkGPG+WDMm8LoADiPDvZj3KP3G9LhDV5UJP+8Rw6k79a4T16sz90X2WtQWZrR5XXBPph2F4nLky5GfZG7juZunF2koDtogEtx5OwCYDIdsx4Jm5b5YwEajmnWVq1BCUB7SCs4BkloDRWPFvMVdaEs1qLYYitTtD1GfuE7nhCmv30nmhQnTW0bPsrl3wiVp54WjHdrtPM+hHVAbHEvJiDvX+cH7z83E3OhSiiWFNZS7NWksSR7nHIk2ONNRZqN31wTvHgh5J9M3ft2MRNpHskKZn3BDuIk5Dpd//mf7XHBetOs//tBPTAfkKegEHYN+HNHvilP/tvvEaS5IUaBsIbvpiAiVdiM7AhbL4krxrUNc5bVqKxH04l7ziNtQZcDUhvSkj4nJhnLVHR8zYBU4Ggr6VTsWWy2Rd0OKEKbRnD1CUavImE1cG0dmHyGtwAVU4Ee0XikjGc7cF3Vsd4eiv/LOhik+SVsjIBeNxDGZSFnOrHkwAAIABJREFU9XI8WDa4MmMFqltQaknVAA56yEb8hiXB+i4TaeBF3wMAbYDGMA8AymbXuq4FPBzT2qn01xZ4N0Yt0ufIuCc/ks/tOWAjm1jCJNeh+4oH3ffDuHUcauyUHWr2yL7PeTGcOIljlGa8WquOc5utdr84XctCbTIuLdvD2x6n6QMDFbd6ZULnz/TTXGvbL0u/FvzSFgPVzNXO7yqxXbdw2Iy22wCH808yrgKobTyw6xDbsbDWbrWX3mxTmEMDQxvtw4KO44B2FBy79BHXstQ9fVdAWYO1YKZzzsfo2kiM+5wWyLZ/MvXXmGESBfm8zL126lyrcWi9tuPeAItm48g+DRN1UfF0r1R38JpZVp7/S2KtSGRkufd0LI4rjH3ag3wWsOp5oWufE5irc4Dn8IzYub6QvDIMya4rw5USLpbtEW5AyarEhzNdWVvMPGHQYphrLXAWaYZ64iBJ4HKOOEMDnrA3/E5G4MyRU4pjDKPKOsVa84R1USDCSWF0LbL2AlS5f65TRrzOA/4+kEIF+SNggsfX5XOI81c7j2TkM2Zm5gQ2K8vlGnUmZPzICiuDndg4GfvPFce3OBVwvJHoRUzzIs8dRx4glaclcf4wTCQ7C9vHWlIgHANdrDSgjGyuA4Ib03egkj0wakhZySNsTDzzn/P93j/5p7tvfP0b6gtJr8W0v1L4BfJZxoBzl3VyGwRUXIJnQLroQO8qSSo0Um9AjBnoZBCnr535eGKBkY5njInrjMLGMm9iUlVH9d5XKlsjhtI1g4mFZSfQcwZYe/Dgoc93SYmymKOsZZc1T30/ui77GNllGR8z4GbpovIgI3TBGH1kwDTOncQ9piSK2U4/03oelGzrgzsfsHBZdupYTgEwGFD2WuqBAkYfiK2/JoDEM8scYVniPJ9/9qmPg4FFUkp/u9YtCZgECF0rF6BklVH2r673WxbbtUiRw5MLQAc2kaDXl3k23ac6ZxZ87ds4Fbz6JA+E1x/WJmrw6l7c/14LEr4CA44f09nnXZcZsJ8xxJmc+TYSZoCtQwqIKIgdAFNPCSy7NK1Gz9iTXRo5r1d+tYFYZRYpnhOeH55ZPyezb1ZxRX/DcFtCTRIol47J3CREAGDpSgBWIURFwjpWZwAOjKovPDu8LbHepIY6dgFqCyd48xpAuaYwtADVy5el4MBpoP7AgUcfUSrH65/+Y85y7N//b/eM6nbf3v/+k++BPVD9yY/BvgVv9cDP/ZlfdR1VFk2SQpDN0syEFncWeBZwDKTIgVcj2pv7BlTV+GAzZuFHxlMjsCxpPfaWAMkD+wY7OoZ9DJs3WUdvKLp6gWrZFMy4xWhzNksAxGS2BWR4gzGs8P20PAiM4fMCUD4dQ3ULQmlDa6IacOjvsANiH6a8QlmZLWO3ZFMFfA4oc9IRZ+fUz4nTLYjZAqkty1Vw63boe9m8wzBujbhurBy3BSRm0caQ4rNIrzJmkaBlfNnQt/1tcO2oyEiqvUmPx9nH2WmRtmyv13HYsoI2UgAReO+nDZabTd+/Af7m3vpep2nnWPumiX62x/2h79DqjVNhO09XoDxxuTKCMUDonK08184EO0mShbPgMXNZx/4R99Ax4HvMg8YRck2+B8sCA+DSDDZsptbuzONt27b9qB6beZz53jlj9nuArstNML8MynDSrHHEq3NjknDZjYPDI73cvipQdX/xvqxY+oZ5gJTQcju9uLe0NVuaVQA633VlASYjLJlhz0viCzpz7yJNJKaLYwVAMZqR0JJEhblI9l2zFmSG1t8YnwAzzhs2DSnxGIY6B/K71wOCYBsNrgzIMmZbxQLKg6oiaHIBvVkNnReQ0fF59OiRGbZkkaVGcMp1ACQpl0O7iMWjlqIRm4557733bNzyXUAnAOPGjRuO7XTOXQMwMn4i/SNBUiSGjD2MDt+BVXL8qd7DcO5zzhyo9LOloJBVH6lMWAD1GrvIOLim9MwlYlQtEx6HQyXrXsOY64AXwL3uzxl89Tfn7Vrd5/nhw0cGql7XZNzDJHm/0HeONJc/+9EPd1//+jd35yTfPKWxP5YhD6hsvKFB/YSHsI7HsRCmHHAC2ARog5gqS+ZBvCowCbBKaIP6TaxkHCSp8R3ArSRekvI+eqSSM7rX53KcHDySvFfjxAuwFbeS5szU1mTMr2t8WjLr9LvIv8V+az7iBIECpDwJ40QMK448+oWEXTjX6pDgWS6Tzv1eEMCETf3qq6+8zjKvOOaaSiCxDjOf4nDEkcn++sLM6SEAWOe+/d6tYXIVB67kTgDWzz/5dPfZJ584QRNxysSzAsiZYz/+8Y9dpxZwxDgjda3cl2Ngbes0YX6e1TmJjaVPM1eSU4LnICXf/nC+CUvpWacYG4Ex1191PgOUCskUTp/YIarn2muTs+3q3BP3GYVQ1gzG7pKYdOJSj2mTJO+0B8cTc5/MzNgZnh+6HpnGcdJ4TulYjrmohIl1OMJyM2dYZ/lHv9e5Qf+TyIg5y1prRtQ2DYm8wtQT/8scOa94+7CmrDeRnIdZBRAj68UmOWUGmecVsHrez/qz3TVli27IAr55xobl6vZ7N/3sca+sOzi8mCNLiSVdF0b/d//mX93jAs++/euk9MB+Qp6Ukdi3Y+mBn/n578jhSrZILfokRbAcJrU3X7xA9ksNy2f+jD8qlS2LYINhDBEbWGx4GHfatJBAOeHFgLskzAhYiiFUlijyVYOr8aTXoMS7bcN54lxoeDL/heprJll7hoeh8ubFxmNjbLKJWi46ZgvAwwCW77xy4hQAxJZxKwildluBar6wsmAL0FJTnLpkjGf6qOxQjPpsVouRPADybRDWv32VYXy3YI7O5Tztb47bgv+Cm+13LN4aw9TwZFgKvhs2eZVnp24r7GeMjkgth3kdRq/fK9Au8+I2b0B0QSzys2Q5HCpmjjPA2jyHW2C+fTwLiLd98//3+Po7Gt46HvrdLdu97fvMKb4QA545BZDvXPSxnQcboGjA7jHJnPA9z7k6BjW+AS9kIO21nFF3c2wBaM/T75sVlHHV/uk9ve0osPOhThqeLwDijNl2Pvg+TRmn982aKOlIgYmfzXk2gkUB5tzbWp7HYMbgUPGWnteS5qrvLotR5Zk+e1bMBHFfklc6eQiyf8rVKDbslcAE7BbXM2uvcwD2MPwwuGFKLSdXG7ZzhjhVyk5YdqpbwMgLwIxDjHl2ijh0nkWdJyCPuR1VgQ1mDMeRTwKAmYEwIxzLc4qxSlkaAK9j1syOwCS+4zhe4hSJH0WiTHIj15BWP3fdatI0ruX1BKaVGFSBDGLYrl1XLK8G3cBsc93nMnzpm0o6+7z6+aY/AKR+bnYq25PYuD7rcfaNxHVG9byYTZyFsDmcs4qXAnL6F4PbTiOv8ylLsqpoAiz47j1nyb0+YRJiscyahc1+KVbrh9//7u6923f0udjUd4h9DDOfuUjmVGTdYce6VvinJZiTUMcOgTgkEh8aBgtVDn394gXGP8yyVAnIyxkRJ9F7R0xnQGTWRJWoeXToMmt37941wGZ8AIyw25R4AZghx6W2LMqaiD1Oq2TIgYHvOTkVGCv2HcqaMf1pP04FSi4VeF+kprDBkMr4wPQrJpW5BfPK2MNak0DHSbn0oj/5vCofS6eJYdQ/yr7dUDInnLyU93FyNVg3XfOFwCVg6aYY/oZc0J77YmFJ4PRafcm4ApIfyFlC32d+hW1tKRY6lDFmT+bFfSAvrmPVABx2mjqmMIyWWaMeEPvIngC3jONjFt/OP0uEQ2gOO6sxM5tKwiExiuof5i/ndiI1dSjxwkeuhYuENg4pmOKUrpFsnONIksQ467vHxyT9Iku3EhI5qH/iYCezNcxu4lFTLgd7xU52bBf6nHtwbXhiduXoeSoWlmSK1Mzl2vP843xBspyEZi+8FiDf55nleXksp80VzSXHgTvmN/ZKnTtk1846/joycs011zaWJJ2ESteuX/Na6WdO13+icfqf/9Ze+jtTav/jhPTAHqiekIHYN2PtgT/5S7/6GnaDhZOMv6+Q9GgZTiKKbMws/GYjxwDpRleDsADPhj3G58QwNqlGwZ0X9sk+aMN7MmJ6U3OcTeRf9o5btmUsGnZnJHe8x6ZkgDbGrg80yEgGYEt9ymgaFOv7bL4+rIZlEplwbeJK+nt7BkPMiSDGI59swAElZdcctELbeI/6dwPulpihMfjLgG0Bg2NbYL/0KtjsudI3w+jO9fpZGJfIjG0sTActks15v0Cs1+a+kT5tQZU9xbpHx7bRlwAt+kfxgW9+P7GSPdcWJJUVX/ptAbhrvKm97zpvgEP6qX24SLe5ZyOj9TpvAPdxTKym0goQ265+dwt6t7/jzTbLMnOg4Kzfa8KsArwtSwxTX0O/53Qm6U1/tw/6XkshYPBg6JZVX9jSSR62Bc3L3OrJmF+wvuNs6Lhv51Tn5BZskpO0fd3xXfp3Euv4XGN6Mqcq8y3YxiCEubRUGbAOY/mGeyFyWjPIsBEYqGKo7OgQu2Yj1FLggApnI57MswwnBqvjFnWOi5L3wWZiZDsZk/qb/iuAh+UCqFwRQ8V5HTf45OnuwmWBETMWKCjExACemc8Y1hitkzUUKXhfi1xbnwOgKxem7wG8JMIxA+RzEhMo9lDrIgwOBjMxqpQ1eUcgCpDU5CgF1pyf9h0Q+68b5Tm7fFn1PmXTUwaFxDsvdU4b0ZqT5wXoMZoZr8RxtuazgDiJbXheRoHyQmsOrM36bOS5sXIBEK8WGxShmFBbC1Q4bxlqjo+MOkCOe8j5srZFfZFYSNhJl/lA/ilnAUDd9SM1RpTY+eSH39/dvHlLcco3xPsr1pRYwc36TVvCpq0ZfbveAfa2873z9+j4MMmIdDc8N4BUQVizU07sozYkaywximKXJ1b6uVjku3cfhGETOOAeGkPJPIeZAwQS/3rhPPP1vPqSckAvdo/khMBh41q12j8uCWCTEfasmFz6BqlrkwmyTzLm5+WooB8u6ndvMrPGsc4BJCnrc/PmTU+7rpN5DrT3ICPXOR/qOMoO3bp1w0CMZ8iKE/XXw3s/3h08fOjs9cybqAY0R/RdxhOGFRaP2EueAWIeieV8JicOAJFn8onuK7VTYYpT75q9vow3YwOwdsZ+xwoHsLoU0jiUnip+OetNkhrhaDolT2D3EsBd+khzzMmMkkSNamMktWLtbCIo4kwd5wwA9ZwkkzhrxjiRGHW1D4BIdnESNQH2UEaQAOuyGFXUGgBW1gG6ys7A2XdwRhAq4fuRPWC5PJJ3zR/2a9dk1vJCtnyyO+OGo23Xr9+wkyExv+t+yHrE0NJGYssNXnXOp8T6UmOaa+vl2G8sJ/XD5auX5Hg6N84fPYOar5f1PcbWDhWNBe3j2N/ZJ1Pa7HT7X09CD+yB6kkYhX0b3uiBn/v2r70+lLcZ+Q4e2peWymgj1UIKUAX82djRjgjJ1/iWLdhIJkBvY8N4hF1MivZIcWuQONnHADjYlC1wqZGEp9mZ/0jcgNG0xNAlkcoCFAaoWgJM/Ilj5pKcocDXG6wlQZFPlsnBgPTftHra002nzBiwqWxJOy0ldtaETjUQF0NRn+MdLvjFgnBxb0uLEvOYNgAQG3sYDWYS1ZAQhVI7iZtjg8RYrMwzUqo1ZjG4IRvkKnUOiEttQz7mLmWo+D7THjZfx3FNjB6xdAVQGH41QjyOucTC0NXQhLUM67oayhxKuystZqydg2kYMnzRW2BZ8NT+TRsCcrdscZm+FCua1wB6l/BxUq0kXNkCvwK8vtd79Pm4t5kHnHEBckjFxiHguTtMNL1XI77H+vtN7qTfU8olzofGAQIIMIK2rFLiorMldD67z+t88LnWmFHPnQH4b4y/580K/Neuybm3oLttXoDy3PPbwDxjvzymPs/2frfnLUjGwIchc6Ienmu1iZqBJNkhNjnOK8WBSSIaRtbDbOAAi8N5YDfPTBmaJ4qN/Po3vub5T99xjnMCNma0HFtK/UecYom/S19GhshvsE9VBCD5Q0vhGOgBE2QV5nfYfhwYSD9pA98BVMKWAdy8Rsi4PpKxSX3RlrI4RwZfGDAZpCSfYb1p8pXGaQMAIpHcSRZ9VXGIVyzxJYtzkiZpXSVe0QxN2BlLFseAN6vvpC1ZNxg34i8r886akIezoKLzOmzhJJLSEV1bDU5nLjWUAbVA6lpmLpZl49m9LwkzscRINoljdQ1NP2tJvvfpD75vNvXqjVvK/CyHn5xcR6x1ZD2VJBdW7yyJt8SYArJ5vYKlIqnQhSt+j3NVTg7TxQB6vMzksQ6yTiEZRj6e5FnuYwFsgJXjWzX3not5e3KgereEsOgenygL8DlKJ5HJVW0GdFwRiPjgww9mbQmQT9K8U5YQk8yJ33kBNs7o2uf1fceHWl66KmpgDunX27dvy9FCoh6Y2HfVZ/fN3l6XtD2lbEhmhZqIPtbepH5GVv5Cc+qxWFAcD9/85jftbHVJGcIG1NfHMKRm4CQxlYMGVo41F8cCDOor/Tyj+0SWexblCnU7URqME+Sy5L5PtKcDsPjHAJ8ZpQ7AkHHCSc0T4zAE7hunrn7gAKA9PBtmk1mLkMsibWV02EBwcuBsoY6tWU2t+5rb9LOfcc2VSJ0TWsQ4p5zLlEsjhtXqjjxLxOLSj+/IMXGo68CEU7uYne2dd9W/GmPCdphvgG5Ao20Tx/4mOWKl0dSMxflFLLiVQn72wcMBicjxGdM4dVIWh7FsSZo6rmk773EsqPiMHGbO/M2+Z7uEeRqnG3HaXJNntdnCa1NYJaJnHfBNXoSuNX/3N//zPS7oprX/eSJ6YD8hT8Qw7Bux7YGf/aU/95oFlA0TYPnC5SgKVJOqvgs7VpHrJHqrmXjFgjxL6xJD5LqASF4nzXziRwIg8Liy+QUAhEXgVYMXowwDKMxNDMfUkZxyJxPDVVaRDTQKRW1mduFWYpvvRyaWrLNOjmFAlmykgAIkzQEB8Rb3+2lWNtTKd/m7QLEe4rIo28LrZWw4Q4FuYgfBjGvZkCSMioEdb/XaF7BQ/e4i6eSoMVjroY+YeZaWAePta4Bqas0mJy4MEWNYo97f9Pkw5NMM2qdRDMAZUNnyIgU4jcUDWMQwzj31uEps3Y4Zj8R86i/HPL0JVhdmU+87fs+xkNnMDTynH2lZ7SyDKdpsYJro4y1D2r73KI5zYAGi04cGsZ6DHnYb/TY8Yv0v/Wo2eRJ1jRW9AG87PHxbmd81iDiHs/+6vxPjuThYaCsGHMbbXCmy7JU5XdQKc24Oq7y34HoLcN1aG481pPNM5d7x/DeuFAnlGj9dYPP/5jzYOpK2DoCA2bW9SCQBcfgRYEAAki4xYmmcmHu1A0MWpwkMTEoswcDASESWa6NYa4VHX2N6BenkDcW9ai1hXvI+4MTrkRiM0zJciecjmQkvAIyfZfVqJXm0n/kIOxbgg1MDrWKcbnYKWZYeSTJDT+IaYgJRIHi9Ulth8x4/VkybM7dK9jwsMetOYwEXoKrvIiN0mZFhTmDdbojJQ0INY8c8AWwgbU1bT5n9Yu21RHXiT5mfOA69FnhNSAZjr6FaZ30rfm7ivGoCMAIdngsRIRvlxT0sawzgBgBJZl/6fxLnAaJcmgS2FAeWrgMz2Cy3fv5ZL3VuvvdcMuQffPefi9G7tLvz0dd2r5x0KhJOVlLiL2HGAarviBF75nVGQM3SVEkrlX2XNSQxwWFxmxvBc11teCGQhuMA9svPL/2m2EAcFCR6irQSR6rAin4eC9h8pey+lL8ihpB+yJgSsyk5rhLaMA4Z8zxTFzWHngqgOruzMjs/FmACqBFHe4ZEUhfk/FQ7n8qhW1m4s1MTP805BT7OSLpN6SbmOcw7/26JTU1GaiUcQ/4tcESfHus5of4s1zgQOAb8vXf7PYNcGH7mM06Ze59+ImDpmS1GToyqsxETo3ysUknKKjtrEu3EYcL4U5/3NMnw1L/E+aKGOiYjMXGouu5zAOuATvqXNpB1mFhqr0XkLJpEdONLWpw73NtjOUqcUAzHMPuF3jM76O8idSXRUOYo6wG/I/ll/YPN5IVygnJQlvF6zQ3ow14gt4XzJui8KTXGesy8lrNAwN6x5VODlbHDyWDVgd67qHnGHLVjywBeccKAVUruYUfonCRh4hpRURCbS6KncRapXzgPydcY36o5uCfG8yySfy1wTw4PnHSSElMBojjgVLZLZbouas1CtUNbmK/JVSDZseYp9+1x8j1GWv93/pu/uMcFnhX710npgf2EPCkjsW/H0gO/8J1/7fVTp9eX5Iw4Mi3abILNllcZG4u7WQ+nl88GxassUSS7MXRgYmEUkSWxGCfBwNQXNSabR8EbzMqQ2rtqFoB6feynAcXnR2IXkBmW1T73AQeAunhLE1vodk2t1DKdZdps7IB2+MKA7t6PDVob+4nDKjAzQzjSz8YaVcZaQMHm2b6qd7bAojEsaVeYsZ6P5rTmYDe27bkLTOuB5Rz10tpzbXCNhztgymzw9C9ANciOvoKVSX+Gc4qBa65VySVWUIOUc+IbZ5hWtjgMjQ0NjWmN4+VceNZ1b5U10ccFNDWmDfR13jLsNVDbrvZnx8RSPL227Cp/+/v84iQZq8OjwMptZm7Nfb4Bqjbtal/4IvQUn+mcZas6drBOPRft97F+L8Cn7LwzcOZEb9Tl7Xh37DGaARpL/6QTzVa9/eq49lmplHdxSFS67WdmBZDbe+rz5/eGAV5UDsOwFchvr19GuvOKv7fXXxjqMtk6dzL7ljVomQvmbZgrgOt5AQDH6Wo+WNZH/LoZJfqExD5k+9QawucyxK8p1o+4LyStAMCnYstoB4YhEtz2TUtRFKDG2E0GcJg5z78JIyiDYueYHSR5PpIoJ4DM65s+o41IRJ1tuLHM6gueVRw3LfEVAzlOAZQQPreOIYswz/m1q5fNvhIryBrrpDGsOePIwEgmwQwgy+yqfjozMMeov1C/LIwq0x9wOs97Mqg283jqV66Klrzv+595nr/VL86Gmpjesute63UgRj99y/sud6LpeQa2GnZN9/fpj35goPrBx1/bvSum65kOoEQJISTHkmaDpK9ev7k71lgdEQdJ8h/ibHXtc2RZtTGf88fJkOes6wBsV+ZuHD30YfMkMEcui+lFCmzlD+BH+xMy3kePSFqGsiaqHtZt9iTiT7k33iMrLxe7QF1N9RUOEYAR1/mDP/hnrr0L+Gbu4Ug4dE1VGOepszzOFc9RgV2uR2Kwx4+UzEmfRd1DPe9kdQboNBs1c/xQIJF/gKdLagtzGyeFpbU65zPVWX2XRIK69g2VNkGGzLMFaCIOl/vFAXNVsY+oDOi/p8RGq8/ZM53oB5mvgdcT9Y2cJKyLs/65RrmOff40WYTpg+PnKlNEXPQ4f7ofdq0AwD3UnGAuwPzy+QPJk/m7WaapMep5qZ3GmYY1nonqTA3zF6w/M28r0WY+nD+XeWiHD+5p9aGdoiRcmuRMzG/S/aHC8Ny16kh9j6x7nHK8B+C0xNhOSTkqnAQpUmPmwirXj/y+LPD777+vuOwHBqtd50iydUF73oP793StJG+C/cXZkhjq1Op9qTHlOjilcCrxnLNXdv7Z4cOaNqWBuO5//1f/0z0u+EM73v6Nn2QP7CfkT7L399f+I3vgT/3yr78+dCZSSajw/GlTJHbGdVAnhjPJL5KUqEC1G1jj8Dg5RoGzZGoTcnp4G3JJHhC2ITLSZNOl3mriyQLCAKF4zGVEuM4h+2YAALE2BToFqpF5Brhujau2q8BkYRrGiG8n9Hz8XSOpRnmZTt4vc+oNUm2tB7nMauW5FFnvxr9l7vhOjega+wUr6/WCm5MkapgR4+g3y5xsWa86CLZgxOdzF0pWPO5w4oANSA2cGgeKtDV93XNWUmugg9RqAHv71oYKBk5ZVnb/Takan2fYpTBCIyUmNnAkzjV2sA4NM/WVXscGttmPVVpHhVWDMX1WMMhxZg7dTn4PO19msMCyfd3zdYw73mbQyL47oL0gpYa/yRvmou9YxrkNnkkChBpgQI3vG2N7nC4kHjFxPGC3ALHM+3ZuEDe29klAch0TBay+r2lLQUifgRpSvO/5vHEA9D77HHSe2DEwYLjX7nW3598C07a5fbj924DCbGSNwkkoZbYlBj3fcz/wDKmRGNtOUgQBC/Bx8hSkgsOkaPI63lxzF0MQVtMOEoFSJJDEesGwEpNHUjQAFSCD64Q50++woWTuhSUFPMNiDMDc3mefGY5rRldKk5ij1zMCWI7BDAuUtQzayUoOAPDEqBXo8fPmrZs23vse6wJJhTgX57YxTvK6AYAGMwaZSHBTf7ox+vRBooeHsTcrbCIqSXfGOeUxGQASyXmyr3Y+Lc4r2o98l+/PmqC74WQLgNuuqw91H8xvOxSIu1NdSz8bui4jSjIl3rvz8cc7QQevOzyTMHdPpNI5ljPtmoDqKcYb8KV94Jgak+qDK0qiBeAAxKE+4B4Akt0vUjs0dUxTjgQnZbLQd17DZj6beFRnjxVgYU59efcrS0VhXQ0UYE4dU0omajJIUwNXbXKIBaVZlJNBbUFOyjzA8QAgfCbnZ/cnWHYDVWriMpfUh2fFvtvxofJK9DdAxXJV3R9sHk5X9tOrkhw7z4HGDKksw8j3DVR1XYCq2dYpu8K6c6hyOudYP1EL6QdOGWI2eQEmcRRcRCqv/sOZg7MSefI7nEgg6rqAqkuMaS7g2Dml956qPy6qrRfUFyTz4X1AqsufIUt+ruM0L3AGOUOwpxWO1SQ5o28ekQkacK8X4O9AAB5FBFl8acuhzkufXZTMH18zc5UkRl7LhjmvzBnADlPKUnGsZ8Kxp3bkJjSDcTuSXZI9eZyWcqzSe91HmZCsJ7SFPqWmMnLw1mnlWJK1OWncxsnNcxJmNY71xoefmvUmjHHAMP2beUQyJsXBqi+dbIq1bewEkkfBUKe0TRQAzLE6zUhrYuH8AAAgAElEQVSox7p0WSEAXXv/x7/2n+1xQTen/c8T0QP7CXkihmHfiG0PEKN6LHaMhRWgSuZMxwJpo90a15ZkAqIm22KZlTcN8RiK8dTLsHJ8ajJL8s/JZGAo5qe9qgCakdfa+0+JBuMQGY7EImkD7QZZMFLZL/dRg7rAraxoExUFaAXIlIHqeWqs1fCOoZQNiWPxEnP+soeVtG4Ndo7n35eKS9qCuIIab6a6P9i9gqaCXK5f1nUFrdmMnZXQG3aAbl/d4Mrabu+h11zAGvVixzngsxpcRe5coA7D6xglg+IAHgzxnsNtdhxO42hj/Jqx9PdS5xXDw+Pn79uOsPzO3/eY5l4KTANAE5fY1+kB1b0nX3NY4I6Z3xuJtw0gGUbMJ9ezG7ACI8ZxlAzZgv8CPM5fAF7Q1rbVSM9YcalJSsS1hrEq297EXyzsgEkz6s4mGRljz8XxW4DqvgNkDKPaebw6VQJ+xy5bmPKFEdv22cjoDWwsbS+gGYn+/N32tB29Zvt16zBYJ1vA5//Xc+Mxp7kMOez9sLUFVu3rOGvSL4wXJVkKpnBanZEcuPPFjKw9Lcr0K6MPRgOjGcO65WRgpi6pnAVJkjBQYU6RrNoJpmZcVnmJzof0q8ZD/W3mB1A/zgbOl/FQjD7lO2ToX5Ahn3km+bLa4lIqZC4XILKEUNdBvsy6wNgCkl1/eNZM2sx9AvLqKEJe6kzCPC9TRielV941swe4YAxpy/2HD5Z1NF6agGKS+PTl5wnINUDVa6TX28S60sdmlfwzkszWjT09yW/Ctqr9yKKJ855nl3NzX81ia4klCZEARIo7toxc1zmWQ+qTH3xvd0uA88Klq7tzSnQD0Eba+kwg76XAzoFAzfsffARScYkfrvFc5V5eazyvqcYocmPWHdjLxAwCVLP2JREUpU5eiKWkJI+S/Jldy/7UGrc4SL2mkv2YAFCtI/cfPHIW30PFbDKmALGbAgo4CHCkEYNMzDCAjRhQEhKlnE1e3DslYO4/VA1T5gzAUxLkgA7tcwKrJORhDAG94t/MlpIQiVwJtJF/5wXocMtRYoa41Ctk7zWDHQk+ewNAldhF+tUxoJZ1v9598dmPd6emLy5I+ks7XGoJIC3AeSwJKkCV7NP+bMbk5cxh7u+Z7s172BNJwPkpZjUydPUF64+3Bb2vfiJJFn0PO4mTFBfU6cmajXy39Ujd31rwsBvuqhxP162nYv/r3KafeEb4aXWVxoefrrFLOwXIeW5gw3n/GGm31xoyOR9YdYFcGek8jgSeX+q9nxWj6Wd3srJzPZ5D7ITur91LYW+prUu/IqV+ont01l71Pc9o9xkcFLCcdlJqV2McOcZl6NSma5KoMxeRn3t+sn5JnWEHkp2/UXnh3ECyz2p4+kyuzat7NdcEPNNPH8uxw9+/9Zf+vT0uWFa1/S8noQf2E/IkjMK+DW/0wLd/7d9+TcFxNuJXWoifHSkDIIBVRwVcVhbK8ovhGvlYjdd67FnA8Ya2DhmbGnYrm2rYgRhVzvQJUAXYYIDxia5Tg5ENyFSLj5eRNTGk3oSytazX5q9hupz11jLXGHW8IkFMxsFuSmxyyUIZtqeGHcfEsEh6ejYoSgscyThmI+zmV6lfGQrOwfUOZeSSZMHtcyv8Qdqq/5bjBzhsByEe+0h4k6yppQGSXIm2FGRx7saCOpvj9EHHo+cNMMdwp5xH4rRIJEHL1hYSF1nZapwDZnTJzOwNeIDrrFwF+8u92OXcYwLMSK6xgEBiz3BEmAmJrKuAdwE/NHgCTzGKYmwEZOV6a081rtP3Qp/wy3w31wyTWXBaA2rriNgCNv8+uHoLEpM8yaM2/UAcKoxBnBhO3AUoUf878y/n0bEA2Wd6hmjnlsEtgOG7W6BYRrVj6Hv2eIQxXsZ2GNC3DbHVcZP50Rq9Pa7ff3vctqB5C0LXPo/k1bLmcS68fe3tfDOT6/YOuGbcpl88vBiAA9xfyIhPuyTpl1SUfkOiZwbVxqJiJ1FaAMyGvcTQI9Mnz1dCCzQ/DBZUX5K4NF23QNH3qrbjwOBYJ1WRYY6xC/B0TBtzUccB7BKjGeYD+V/KNyV50enKmbk/z8NmUsYY5Z4m1phx1TvN4gsgjGFLuY/EtMKmck6YHden1HskuGmyHWp2Mp+4D+SVnI+2AcYMHlgXabOOqfIElodur2PNcZcAmXFkOF/APN/MKdY9Xu9qHtM3XnP8kKeGa51gnR/E5RI3CzCHjcSYB/zxXWJwDwUcPv/RD3fXb97YXb/13u6l12oZ8rBkxPCpP0nGdOv9D/RdASn2A63Hx2ICj5X5+NYdAVivxeNgUVsZp212cPrqQBJiGDbaR2Ifl/7RfVwEFOrZgPnkbxwaZPYF5JCpmWRKSEazt6lOp+7BJVsEQFjnYea59hVlGEZaDLPLcgKIBUTd/fLu7rvf+4EBi7MkO6t1nnPiThPbSzyi6oFKosz8AJy5fxgvPQQoVxjXqwK53JuzwepcTB7WmCThkiRV10tiH2p8JmfCwcGRGWkYyhuKd22MqsGtWFtY6ytIScXqMuZmoul3zT3YX9QHJO/CIQZQxbEAUGfOXdVnrwXkGNPuW5TMefEsaxT9Rdu47yZ9cyypndXkeKIqQOZiHXcP5BwAaDevA31vxpFnH4Cvvnem+VHr4FBAMXBa8/GZznus812Rs4NnJsnPHLlv2TKOb/Zh4j1d1xnGlHFFjaB7PZDc2lN5JPxc5+UrZMeJt2b+M18cozr7P7VSHWsMq6r7xXbhHJbyO9vvJjO/HQuR+bOG8OzDqsdRH+dQHCtIjp8p2/MNSYUfLX1IW+lPHBKAZmwLxvtv/5X/eI8L1i1+/9sJ6IH9hDwBg7Bvwps98Kd/5d98jTEBnCKzrzezZ8r4Z8CwxjgFkCDra62wTOca5GHZKO+QeCqzsVN7sYZU0tfLyw3wg+GwHDDAqTXpMHCdbdjbfpPBTEyQ3gPc8jJroPNhzBn84JmHxZ02WzbkuNmJeRnEw9/efMd4pk1NDsR3mzUYVsZZBPHI26ubbML8zkbfc5SJwlsbL3rYHffNMIRlIJMQJiUn4smGYSSRhDb0KR3Dxs/m7uyPA6Y512pw5h6XPsbkxTj3GTMmCxiy9I9rpTeD6RrDGLCAQWIJ04AjfjhbsEHiGvtJuwoal9q1arcB4lzZMqoBz1yp3/c9IUHbtm1+d1sLZLh4jsr8yxcWltZshgHpZOzVx07csbzWJDqVXvU+2ocG/MyZAWAGqtzY3K/hFn9OMwrIaBlGiBONjUIAJwrnoe84Dmkf0t8mzNoC5I5XmX4Mdgxdbr/H+zY2oLS35azCGwdHnTOcs3NkYTbnud1eu2Ox6Sj/WofDFoT2GLO3VjvEUZK5Eva8jhjmree/2eFIbH1OQP48A72G5wJjRz4ezqvPLX0le4udX8jyyOoZxqoODZcMoX/V1wBb7pOkNWTr9bOs2NFkHE2su/uGGU87kWMj79PnlxUbCrvF2NuRMNl2vX7ppruOxTGXGreeawOeYMobGwobfCR21c4NSunMi/WI82/L1RzLoKbNgCQM6nR8+gnQxRpFKRaeokqPGQ/mGHF7BiAbhwjrDy+vQwI99CcMFzO2sZsF4ts5zzpQVhXACHPk5wm5vv75vj3nAwgNegQ0ml/gnOIjaSeA8fXLqGAeK4byk+9/b/fhxx/ubos1tSiaGErFPJKU75lkkPe//Gp3VfGV5ySDfc3zwvceqiSL2n/99ge7M67nKoAC2+S5GzVLmbljsa8PyR6sMWd/wXFI3CwvgxqxVvQjToaUdxFQVHkk15BV35MkiZXkjEBH5pXA5TjTkPkCgq6KrSTBEvPkkphvJjtsHn1y98t7u8+/+MJjxzykb0mMxFoKKAIIXif7rAB1sjULcDbruTM+C0gN++oyMpS8If7ZqqP8A/TbAWPnhdhBgCzfVIcCkmHmbymzMMmBWF8BfodiVFE/UeLntNpDdukAeYF6knQx5y0nxvko54CALSE11GWlpug5zcfzyrDLd/28eOxTk/f5SNytptg4mVYHtdYB7dHdk8oeA9K/VP1aXhz7SOCRGGJnxx0nBZOM6/GcIPllJsJeRr6M40lOA+8XyWXgvVfz3AkZZ+33+jJ7wP37D2YNTCgH49mKAeTccA4DLejOIEwSL2T7ag/PaNdUmGEyW9c2cJIuYl913e7VOL1dFkp9TOKkOl3rdChrajWCy/oJgMupU+ckzgifX3Pg/Tt3lmv9D3/tP9njgmUF3f9yEnpgPyFPwijs2/BGD/zct//8a5InYfG4MDZJcuQRJCOeAaYstnpMbZRu6oXWCC0bhQefmnss6LzwunYzq0eRpEOR/kb22+yLbBwYMdQ7RR5k4DWgNBLBMXSn9TauMRR531gnWWr933yvoJWvbAF1Qeqy2WiDxLPKZkM7LN/U+ZCLkZwihiZMSNhhpEoFwZybtvEdXjU2t+yhwY+ZmmQXbHv63f5dQM/56JctUKw0dQtYeryNGrEi6Ycys3EBsDE7U+fIfb3BD2NdSTRGRMBD5N04I3ht+9FjvGHSt5Oo/dn72LKTbvecLze+SgwLkDo2TWJUkLJlvZ0RWW0HFNZISZxT5MTBuwE4dl6M3Lvzr33Vti1gdwDqdgx8Hrvn5y5hafV7vOcByT0vfzvOdUCaDROw18yLsss18lI2KWoBZ7rcXL9AweMJ0PNYrQqCzpfFETHNWwDnSLQXkDdj2M/7/bfnlYHoHFvHS495G/B23Htc+6H3acmv2t778r3SkQBIxsbzsw4J2+2W/LqNlqnDSol1AVAYCAOwSLzE0qPsmkrck/vRGKTRnhOWRM4ziDPLSVMoGYGzB6eTnt9zMjAN1jCI+X2cT7A1Zl08hzI/qcdK9l87NPx8J6mRn2snYVuZv8a5LX0x4JW5cCyGCuac7/LiWGrC0l8Y3/wkSRTupMcysmmf40Jn/ji0QO+5T3VdssLy4tysQzBLMcDneR31As+SHYG6l2RdzxrqtqJUmfI8gDOAk9ctD9PqJOC9solO+uQUtCAOai2/Vqzi/d13f//3dt/66W8JqH7gzL6cA3CIzPWZ1tRHAhLXVGf1lCTDGgy359G9u2b+rr73vtgt4o2TlZf20ef0N7VCOfbe/btmVAESPDtP5RA8ehqj33GFklE2phRgQRkkkuuc1nlhVJ+LWbU8GzZP/fhI4DpOjeQfAIAi9b5x85oSEBHGEZlzwRcg5wc/+IH3NO8JjJ/nMGwpD6rk5GS3Vh8eqc1LDKb6gfYAlq4JCPNinhErDejv81JQzufdZ8vIv6MJDlAzUFWSn3eQyuKo0L2/IPOxrk+2Ye4VkMv3nWCJtUp/Wx1ElmkdSH+/kAOBCN2XYn+RIj8lCy9rP+wlz6Ydu1E3EBfqciqu0dp5E+epGWrZB+5n9QdzMeExApbq03VttCbDoC17X+au1QZqK/PkhaTaZhr7fIjhRQWBUwnJt0U73nfidIKxBRD32SlABKjHqRInB86IlIDL82E1FxJ9OxlzH26T6sUiZ29+CY/vZBVm/iXRlxj0cU4/UNwwzyvzBzuGtYuxdOIzy5lxnJPIL47yQyTXejlDtJwYJL7KupM+/zu/uU+m1D1l//Nk9MAeqJ6Mcdi3YtMDMKp4xm3py/NKAgzUcCz0BhkkJLFRPSzWhBQWRLDRFkSRPAEvNRurwZY2QowDPN7NQJmYLVi7MFu8nIiBuBASLg2VZe5x2LIwKjFuGwNpo6ubpjYMvNVsygWIBRM1Ut4AqnjGdT6Ko9d4K9N1XlKqGqNs1GRX5O+yrjUQGzdaEOD6oNOv3EKlxGUnDGgG6LX727a3wZOvP8yGDZwB9Fyr92UAYEfCZP0kltNs3JoF1DwrsWe0zKwfZ+O9SATdxyPlegN4TTvbl2apNoDKZ8nJ3gBabusGzBX8mKJs3wwo3gLungceawuybA/Oq9eziVgHBkzQOAC2BnaODWtlY2UyQW+vuQViBdqeszhLjInDE9egCUMYEIaThRcGNedurG4AU+RoBbRbUOth4H86N4w5zqGtHJjvEKfb/mg/F/S1b3of/WmGkLZghAKUB0z3PFtg2/Gpk+Dt/u0c2147wDoPfiXcBarLuM6YIJEOLmWuJm6sDApsEM809XxhP2wQmqWt84LJQZ+T2IWkP5wHw5HyIDJAxfAh9YXluCWpKQYozBdtgXlcn+WwmIaTOhZgBmuL7A7Ac0EyTMYYg9ilPWCwaBfSWPpO7eO9K3K6ETdZAAzgxCBFKeESPyN77FoYYL2OH/GaljrrexitTMvUMOZZVFZgOcFIokOs4yW1CQPe9VUncY2P0z0Qv0m/wso8UPwqQNuKDsYDeaLWaoNR2CruG2cYzhWMfoEozpkXcfdhoyntU1bPLJAlxW8mpgOPkygnCaoAtLN2P0uGnCcHj3af/fAHu4++9tHuzocfKV5YQEDvW24LcJBs+KFi968gc1TNVJYnyzcVW3mgPefWBx+bgXWcPHNY7UBOCRtIe9hHvrr3pQ18mCjHI8rwZ14t5UNI4GSQgjwXACiwKyCDcofxpy18jyQ3rOfHksu6xq6uy8txowKS/AMkJ5lSmL6obS4py+0jxaveNThhXpH1mGQ6TUh3SezkOxoPZMcpR5LEgcTXsnZfhjH3tMABgto5IAlw5rXd0tQ8A15/Rr1yKCaZ95A2X1K7XrnEEuV55ADWusMaAhPZElA8R35f7WYuUNKGpEg4dHxemGQcwZL/Ihl+PsCRZE/0g2NULWNFek9mXQFIx+5KTYDMnPVr2smaZycSAAxVAmw5/en5l/wSKB+iMMLpGvuBdnQvRgmAIgDA94KasHoOLOtm7qKO0vlcrke1cJkDgFXLh6Ws4IUzHfk7CaNI8OSgIdeqjSy4GfoZr1QxCOPsmqgAe8I01G5UGS1p4yzB6nPixgHrXCP7v5xJlg8TS4yzCdCbNcdrHRJqjz9MrJIv6W9shoPHh2M7kL1aoJbST5Nc8LIUAX/7r/yHe1zQTWT/80T0wH5Cnohh2Ddi2wPf+fV/5/U9SX/t4ZfMCmEO8UMYDE724HIASehj0GPmIqyQE5MQu2HDnKQJsAaJ+6OsSI2fxohWXuYEGgNoMCSR6NXDjffV0hk2K4NVbXBkEp64lHqyI91MHGXLRdSgrlFdA79e3xqUTmcPgzDSW5M5A7wMiLHQ9Pd5GSC8KDORWmok9IiM6O1XJWsBd2EzLT/17zHe3a6CFbzhJCXx5p7NO+1OnCrGMLJWDHAbLgDFYY1pW2IAw0YtDN0ABAM0tyMbKcYAxgrnDNeXZBRR+74pKzWgHiBfB0Sz/XK+Au74E2BL2dgZb2SSaVQY8GG5B7gYpFv6nEyuZPus0ROQ4coJbpsbPLG6yEqpkZg2pLSCjfEBFBhKJJmhPUtm4AJ6M1+Ji0uijsScps3pT65jhmDTD5bC+fiw9JZ/DfgzfJ3+t+wX43rYmcTiAkLo+zhV3JeuYcnfMdgAo/Hsh8HuMwQTaCA7QNluh5mXf3i+eQSWl9vkuUZHjFGIMwgJXefBvL+VC4c9zpwtwN46VDpGnif8B8j0czOOo4IzW7GJTWVCNAmTmc+2Uoc4Bm/6PuejQ9d7CajWmKuPzDrpP6S2PsISYWTbqQtrNmXmdDLcRvHBscwxzg8LeKAss4CHM0rEwukBawBeAJhrG2rdclyigMXMQB0j1lXvESMJsOGTZiRl3Ck1Qo+4jMU87+lnMpvGGeE54H8CuBj8ZDNf3FnpFWSNABeyorq2pI49JkaeuaO2N4MvIIz1B8MXNpg2ETNNf6GIwclnaSmAVkDG66s618BJUs+C0EtyJrqUhpgss3+ANvXvCx1TB0/mpGS2kmY+1bmQ1JKYxtmQyeiLQ1H3fPDw3u7Lzz/f3X7/9u7jr/8x0jcLNJEEJ4zWY7GpD7+6t7uq+MqzSrYEqAaoPn36WBltHyhG9Ru7d5BDx48WhwH9R19rffpc534oYE5eBCcbUlsfSZaJaoe638Q2c9xL6oRqDXCiG8CgwcJ5SzSJm+S6BwLNjB8MKnP9WOAvz5mSJAnQXdI/ytQ4fwFJudR3ADTk/ACK733/h5rWMJyULWFQeX4V76j2ntN1LwJwAbH6/hMxwAazuo/T6jfAr1UCJOdSEp6EtFAyhbhV9RnzJRvEOIdTY/m5GEfXP3WHxEmJE4OMtnE+eNXbXdQcLquOc+Wh+rYyb++9WvOcBZfn1nv6c9V4veX9HmevS9foM+YNtXEtReYxHlXP+Yt6FvTMWAmlhjO+qRHd3BIvkuGXfcvJzfSsqR/cXnWVpcm0gz1BnC5g2LWPJT1hXjrbrtp11m0h86/AshA9oJX42fMCqt4bOZ/rzCY22xnBeTYHAAIUn6tNddYl+aPWkKoM/Eymj31dMcvMtqhckvXbIF/36ARqOh4nu59TZ/0lfjVqqqtXr7nPr12/4TYhAedvgCzjzT7QPivjb2Za9/1UABhnynu3b+3+xn/x7+9xwdub2/7vn2gP7CfkT7T79xf/o3rg27/6b70GiBlUkkzpmTZZPM+TWKTMIYYAAM8shpjSyl3qJbW3UxuNZZewDS5Gv0obK60ByxgUYCTp9xjSZMlLApKwI4lRdWwLsqExVJ09F4N0sqXayAWoTjIOG5nD/NRzy3sFgWaTxvBtX8S43HiKh9Gydx8Jnz5suwqEt1l4F3YL8DfXNpg3A93kQJEjbz8vkMRwwgvb2LOCQdpXELn9vUCx9xqpM90QMFw72Ean+xopb4vPJEbWzAubOM4AAGBZrQEY/bvgxcfo1I6r1O8LkFniaOswIOPqKuvs2KZhM9YDdjC4tv0TcM2YEyOY4vO+B2LokA0CZDUvlrjI6R/O2/JF/F4PdyRsWXItt9Z5yiIuIIs+KLjLBfMdwBggVPMlmSkxaNJ+AJgNfM6L9AvHzBzv+al5I9tUiY3KbsbATF9rLhqEb+rd9rswoTqnY2438mi3Z3MvnQtblrRz2Q6iuWc/l1xrXp2n7aNKD32ekQz33htf2mfH4HSMVj+fI7duW8ww2o4MmHWMGf0E0ETiNjsfLoIXqB7ikVjAv50TfmOcL4BgfansL0wYE4DkPiREMfhlKvJ8jfMDZwYGq2PoB+Q+F4CJM6trEQlikIECiACBYVMZ44uXVf+QRCewhxjRekhsCOsatCNsXWSAlqHP88Ydwzy1RiMsmzNo06867JkYVUB1GcPe91OcgcMiXlSs4DtTpzqOwEgpzyteMhliYYcw9qmvusokeQ/m6lAgjDlF4iuABwztM5h+9QfrCv1QebIzD6tNGNxmzuhNYum0phuckbBKP8mMy1pNhlKYPySNgC7LJwEsutbjB/d2n/3oR2JUP1ZCpfeUnEcAAhmETnooEPT04ePdo7v3dheVWOam4lFJ1vNM13n4+OHuWAzYrTtfczZgO4PMMmpMSIKjNiCjfCyZ5SOxqmSkBSwCvIlnZB8CNLFvAVRhSe24E+BDHss9ABKoXUuCHOq6Hkn2CoBsWTNyMUT6GbaQ7+JohUmL9DeJhABP9OMTxXje/eq+GVo/F57nOBTIeRCmj32tLB6MNUl1eOHQRS7KtKamapwZkZPi38l6xH6BQiMyZdYCGNVIbTOWjtsFzGlMaIHnkM5VZxQAnRdxvG8rJri490R9zs8L6kPLa2FnAakGl2KqxXS/cH+SWEn7sNp0XtJoP1uzFjk8h2dq1mk7JnVc56ql6mw/rK2aE5HuZhFgPbBKxdmd45hlfgOOOWKr3KhEmGMapuJcBywPrtdLreXLLl/l55lyQwazAqxmbrMWec1mH+c51bzy3qtxoz4u9gwOIvqfrN+RFIdNZxwAqrSdvoExZ/25KccLjUDZYIbVCalQQ6TGcR3ZPF/cA9fDUXJMbWQ5v2GBXfJG/bSvo5qlf/86OT2wB6onZyz2LZke+NPf+QuvHQcj4+GSvPtsokh2D5AAT9bIGDmpXRZvZbyWvLKIw25k8e37GBCkcGfB51/fx9BILFriwGwcVQY4jB3xlpZEyTCzgaQYNUtwdBxA+PUkcmjhcqSYW0ksGyEeZ9fJY0uxwbwmB1piXjcGOJusjfEx9rux1oivob4Fiuvmm+yOW/CQzLxrWZlOOG/KI3/qe41J4m/Y1dY/rLFRYMB9mZUeZiwbf0Bg779AdxtDW0aZvu/x9D8bsg0D+hXjAhYHx4HLvQy4xrs9sT1IKMvGGXwNEArgHINr9Lr0TSVevWf314B3J10CAM910pdYIKlPF7wYoEpylII3BK7t90XGyrkGABeo8nf7xE6YOV/ZxfYdMlS3QW+USbUB63lOkwa0Apbw4gM6JgbRyXZgKMZB4XPDMMJOgi9tEPlKK8PI+G7HbZQFdVwQ62zQPkDHz1j7dibM1pnROeQ58dZx2yzAW2Aa6ekm9nUDVAto+7xsmdPtPOsYLA4RTSNsSH+fPlj6HwAB+zKGK708Y971wz1vb8swsp7PKUvV+ok4whw9PTHYGO6WYrJm6JrvCmyZ+ZzYy2a45dxZgwS4tL5Fbq91Su2t84x7hKVsDdbbqoMKaEGS2mRJzngL2yZADLPY878U6KtihERD1KHm3hPjz7wjcU7iHrnHAsZnYjB5se7AwOKwilx5VTiAX5rAqQw818DwD3hOaZ1FAq3rwvR6fOc5Y648pRwMzhH9gyWGeeJZK1v7jvqDDMdmtuYZR0qLlBmG66LAAOoSXdIGO/reZwIzd7/4XP++EJv6td17ShDzROc9hfxXNNoTgagXihE9FKN5+b2bkv8qK7BAHgz1k6cHu6f3H4ppVdwlZU/oF2TXUiJ43dA/ZL/P1QZAOGWmAAinkZkKjDUu8SuVRnk57C3giPlzWuCLcaV/YLbeV2wnCZZIyETiHdYS+oSYzcQuwnYDcBI/fPPmdYPcJ5I8w7ZfFsiEnX0sJvfxgUrbCOxaYYTDxooZmFxlRZa8F/iEAdwAACAASURBVLDqWFa1n5qiTyRxdn/pdVWlYgCGZON9JYDrsZi6rk4MqHkZ2XBAJu89EZi389cZ9el7lfghoY/mFPGdx8rQTxsAwgZ/dlKoDSRUmnnRtczrpyY9x/K542q5Z6TxI/Glz1/BMqotRwdKYEVJIc1T2nZbyZyIf61z7rky6gLSeHXt4nc/F6wBWqdTs1R7lh7+lEbK/sEx/Es8a1aw7mvtiyoAtu8n1jrnJhkYfUEGXQBq5g/OZYFLAVgk/tSH50XCKZxjfN9xvLJ37LCemss4MgqKWWsBnV3/UsM3tXy5xnUxqMyph3LCXFHmZPozjoVk9+7+GtZVWYUJHdLgUXLn4LEcCxpLy5V9H7vdP/yt39jjgm5i+58nogf2E/JEDMO+Edse+Ff//L/7+q4y9SG3dQITshfiUdVBbP6WeSHzMWMSrywJC7zYz4aa9wN2YlySZZESEEk+VDYRw8ey2AEAzpqq9xx/onNULvT44KGlvxi8eNhPyTsdoEpikzCqzbTaci4GvAY48diyudQ47ObBZ7QvACcbbEDfZAsFaIyxX0DWYxbgqn55w0hnezLQybULevL7m4+82/iWHJOx6KYYQzFxYlsw0c26nvMek3HEsK0Mc2rVTh8U4GZ8iEvNPQdcYPZP22ccOb41VgtQCtDp2153AZAjz6UvU2dP4wsWXSTGMbS5v8bsxvBPbGmNnC3Aj+USaRwvS74BMDBlgBQZswXUlo5igM89tc/ap+3XrSG1dS5kjEYevQHMp4gjWhwCCZQ1ePRcTYZZzxtAxoA+jjHQQOJmRUGzFQ/7lkZBwy6OE8t650YXIDLsc9vue92A8IK87Zxe+nHmcdu7OCX8wK3zrPfi/sXgNru+MuHbub4FlRmRMkD5fTlWA4+Tq3GSncNlUGhCHAYrEOu6wKWdNGra6GduieV0yw1ckZsutVfnnrw26QjkncSzwoCSPRg2w/c0TqwjmBGzoGJCBBC8nmmeIuV0giLON3F0JNVBBnr1+lVlC5aMzxJDGDCxIHZ+AawCpMN0xanh502f4kxzMhc9M8eW2Ie9BQBxbxwHUGXdMRjW5zB3dVI4O7qNfJ4fSsqMZNHrVWKuY2Sn3qMT2TD39L5ZYT1zgIC+kFBybicU0mfJqBuGzM8umZN1cB1afM+Gu/oI1vKyAJ8TA4khNGiCUdM5fvz5p7vPP/l0981vfWN356OPd88FoEgedUp9/FSA67mM9EOBrWvv31EJFYWJAHAFIo6k2nn4xZeKUf2a7kN9wrPE/ao/uC4z4YmuS3K9AwHMgogbciAAwAGO3APOyCeKH6UOJjeCA7VlZw4UPwtYIcMq7PFZ/UOySqyqS9oIOMCCA1a7Z1Anlj5wXU/tH5fkrLhIpmgzr693D5TFFmYWkEjbskcyL85YPgwzyzUqwy1gZnw//PAD1y4F2HL/PAsuj2NJdcCzwRsMHEoNfedIYP+pgDqAp5nneZ9szMwhJO04QwyWrGqIqsdhHRrbI90rryUfhGW/OXeTV0UGm5wFPI8vND4vYB2J/5wwHOY6N2uHM/GqANhjlXWBcZ666Y3NdWZlzVfam7Uy/Ud7mjGfe6fNOJkar5nM8GGNm7uB8+OkoF20N6FE2vvV52Uq2fvIBn5K8xm2kpWO+6U2LfPBDvNxtDJvff6xExy6ZId41muvwSMBtgN3noNKibk+bCllf/gucamt6xw7IRUFOJfvFaZ3HHbEej/QvZw9SxI32HaFD2i+/O5v/+U9LlhWqv0vJ6EH9hPyJIzCvg1v9MDPf/vXX5Ogw4yiWQAZWDB+GObaBFdjN3VJ8fj6NQwii7hjyLzRJYYjBr08h1bOquQN0kl9eERsFPXwML4pQq9j2DRsI8pUwlBgoT94NO0hIQM1/5wpmPiRGCSEklmeOkCjRjbn6qa4vcluzhzf1P8wxCsoDFA1gB2QUVleQVCN6gKIMlIL8MGDPMztNhFSs22aKeDzMcZqNHJfjZmx7T1gEgBDHy0ecX20Zbdq8CaOaAVSAd5Tl3CMeZ8f1pS4KUDfgK7WK6WvHF/KuKgPXPNuWMXKf31MweOcH4dFnQIkzjBrDrCstHOcG/X2ux7tSHADkwPs+0IKpm9vHAHcV5NF6VhA8BxeA8HgH6NxAF/PZ8A8x24ZyC0ANKiCpysqVkNSRmeSKm36j/FyTKv+FahibGDELU4N+tbxa2tZp82pwxj6jSQKK3u/BYM4MrZ/12Dajukf9V7nZ50lnZ9vO1oK8nsOH1/2mjvX34vDpWBwcxPbz7bHAk7oTcfJzhxEhkocYdjPJE2Rh2mZf4y7n68xHDsPbDR6fmTOA4D94uvjKKjx2Gcu8cQ8Y6g0AiABmHxOUhNADd9lDiLLBOz4OR0nALa6ZbKARF2v2V/PCoRcUOIZwAK/E2OGkXqe7LQCxDCUYXrXhETA7j4/R8/FnE4sXoFgDefE+MWQPysA9kzr7+KA0DoBe99n9blYOBvw6mYk0DiGUCcggWT8kC/iHGz/MFcxuulfs3BjiDfXAD99vwJWGPq8nLnUa3SyLXNtgALMIowzQNXjiBGue//yi093P/z+D3Y//dPfUokayXgFeI8M2lV6R/vEE8VKPn3wWIzqey5PwxpP/x48ebQ7vKdswLfed/Il7wf6LvUtk7FVAFVxtzgMiLfkeodynhIPyOui5Lm0gzkAUD0U+/ecBDk6D0DiIomC6Esdg0yTRxKJ6GkSYem+nlDaRfOUPQAQD9uV0JYLvj73y4tswFeuCgRxz5Ytp/zMF59/aXbxouaBFRZOhhWZtkvoUMt01kD6lDGgriZziDWTEAay1zIvcXZ52e/aQMb7Oq8A9QKbHNfnO9LiJAojgzHsH8yx12euiUOIGFLNKUCuk43hZBHgZo4iP6U9K/BLmSjANfdhbYnu4ZBx13dwYFO79LLa/oR+Fsv9rkuepe5s16rUnqX8TpyTfs50XcoEwXJynNfQce5VWZDsuUkGhoOgaqP+3Dpvu+dVLdQ9O87MOP0uSSKerN9RVTlshz1E/cM1aos0rMfJorRZcD1erBl8h3nBM+b5ot/jJM56f0WS8oxl5Nt2Cmh+MuZWQNiemZAT/Wxoz1cP7mt7FLhXv5Ko6Zaei7/7m39xjwu68O9/noge2E/IEzEM+0Zse+Bnfv472kNILKOFXKwDjKrj7LT4HxIDpEXXG8x4bGECenw3KZJdsEgTO8S/eocBvMmYGeMVAwsPKqs4i7sZVRvttEhmjCU0ihVx/BZyXW2oxN2MjM2bCfGstok3rNsAROIeu8k3jjSxLTGIKzsKuEr8UIBoDGC3wnhtradag96f6UDiNGFtuklmSwJ8pwzCAibH8FiBMxJpAX3kYpvPKot27NSARBuZ9nTHiOi129/uy2Fffb8ev8TjpNxPWNaW2nAbARBjPGX8MybtL9fLZKOmHwagvJFgKBTUMnUMIHQogCCsa0s2pO05D2qsAFLXFtT7rfcX3pT/bZZFGC3AA2PCt4YhDJM6Eu4BQttxLhhbHAWw0jgdhjHfOhsKovgZgKtTDzi1HHowUQHC6pCYGFfaNTHROEYYH7OS9IF+IkfHimw93ZxvBeNLB8LkWhecuOE1o2aYC16LNFvHpAZkzpNnKuAobGNq2fIgbQGo39qAzS1I7/t+b+6n91zmnu/XmbOAeTuw4pRpPJ7bxWNNvBzrxMyzGJQZt5wTSXTuoWPCZ7A3bY//NjOfebG2GRHhJMQymM55kmzKE82AkJ8kvXFhH88ZytSQmTTx85T3ANwl9o5srMnG+8rGap5NmB7kmRj8gA/UHVcAQAJrGMWXZFATc3hVDBnX87hTK1Og5dgASX9z78Rw4wjAcTHPVxKtxYjluoAhj2Wmwtxv2GfLGT0PkkTG64/Aoue7HThJRJcYOwFNjGQdUyVJWVUAKxLelPpJbemuh044JfCFFD/rF5JiWNck0TsQOCGWL4CatghQA7IEUn70/e/uPv3RJ7uf/hd+avfxN76xe8nYyUlAbVNYwyf3Hu4eK67ztqTB5y9fdb8DAg6eKO4UpvXmbTskzEhzLzBqYmQBquxDMHtPJZ89crwsIQhipTVmsNyMX2IuXymx0gPvVc4+q35AUntBUlzibF3XVsD1sq7vMdF85PmirmpqW4o1liQTWbB5ffVfa2RT+/b9OzcSqysgR2IpkuhQZ/OrL+8apLrsCN9Roi6cGwGU6/rcWEQAETGzAEbmK04JKwEmBpmf1PME3HnNZErDvirukWeqz1v2AO3V6iPAEa6WMn3IkYnnZd1jvtGPTdR3yeXVcCLAKkZmXBnsuleyR2tNhKUXAwi7iqzZickmLpu0YrDdztCvq3fPa71RO11GUuvkduxfTiYXh5WdEqw3mkeuD6yflj1rU48zK/Ow85h53XJ3fg4m2VHXEOYxANcpuOaZJhTATpdxRCCHptMArt1XmU8koXLSMDI+6YVDoDbEoWTrld1T9z0sb9rI8xBWGvCPOmtVBxH7ixODdgGKWTfYizN/dB69f1UOF9aJD1TS6bf+y/9gjwvc+/vXSemB/YQ8KSOxb8fSA7/4K//6azYeDCFqvsGosgk53tQynAKYNTseX8YuXAFAGDnYVHvj9aHlQjasI4lhhccrTUmYGF/K5KiFHmOKjRemlY3GxrLa0MyIeGqdc0EH2TuqT5BbWe7lt1fZorPHTrxdWa9uaPXoxsMdQ6JeaozRHp8aeQNKB3wY3GBwGtwN6zTHzMF6P8xoADb9s8YBpp25Zwx1fqfdbNwAyxjpYSd9rMHHJFFxoogMF33jjJp8Z0AY71umiiGwyCUTV1nDl2OQa2FgFhAY7AxQNUvG+QYIbReqEK3pV8ZwATgexCQPiRNjyu/YgZDjKv/kHBiMvM8GbWPBLQ6ItVHmXwsU5xOjyLamwCx9kf7AiRKDq7G9AYX5Tudn+7Rjx1i6D+lny9sm3jpNWOJJPZ4Dsjzh55W0R0vT0ycGT/mHEUx7DDgBzXMP7pcZR8+nYUDoi7SR52jNQMz4bEF2JPh6GGbc/Blgdfra/DDjONewk2bGdO2zJjnKNd0md3OkzduxQ75q5wkAYK7dzxfW3IYnCXSIqxVw0Mm286ey/nwvDHYdLlyftQIGc8v8+rmck+TY6duZW2VZrZQwYJ3YVQFVjNT4ZXKCOFDyfYMtAVO3g+cPoCEmL/FzMe452zFlK/R14h9tPGvOAiQx2AGDYfNlcAowvXf7fSUFet+ZTa0OwWGEGkEXgeF8OYxOnwfWuUh/k5AuSZqSObpzip/JjI1Ed5wg80yRqRQHBvOepDodXktJJ0FLy1l1rjzXuAKyDKqslADcpDQH69U5YnZ1f2GUX4SVUhtZ+9kbYCUB6YIlfs5ZSwDhv/9P/pESHt3f/ZSA6p2PPtoBXVQTxwDpCEZVcaif/+CT3Yc/9S2xoNdc8xU55qFiKx99+dXuuhilJF8TWNF4vXjBuqV4Psl97ewwu/jaJdPsMMFpoPUGiSfAz6ygHKcHyq/wTAwV+1Xv8bTyI7SmKSw4tTcDVDNfLjhUgRqzxCe+2N0Xw5vfYVQvSqYrJlb3ePEyGYRV0kdAA+CBI5ZzAdCJuWVOocI5ey4Jt5rhOzLVPI+0CTB1WUwwiYl4z2WP1KOWkNpRJABtJnQtV3NW44z8F8Bux+44xTwn1F8wnYd8rmtdlxyVcSdZEHPN8aTeW7J+U+KoOR04nr5jHnTP8jOinnkk9vAdQBa1eV1iRnJ3assCwvXfE48NdVzVF46dDVj1ejBrQcNrnJDI8trVQWKnjlnoODi5cZRWJD4+rzFjdKqe8vo+cmhnRle7aHdLxhRscx5qydIW5gbjbHeQn30imuJcboxqkuPhrJLTSWD1HFmtHTKAxDuMOHPCa57Oee/+fZ/7opKbIddNCaNJ1jRrr9Ujel4uqH04HLh3mNhI8dU2teNQfYpihozjPNvI0n/7N/6jPS7o5rT/eSJ6YD8hT8Qw7Bux7YGf/+Vfe82Cai8mXmt5DZELIRNlwTUIGi8oXm6MG8ezsgFgPJTN1MLOou908TYGp54jOIRU/t7QMA5hx9hQySgYVg9YYjBj1gVUqg2ezUe7V+RyUyIEw5RPpyzK20wVsWYFnFzH5QWcCKoMVTYmjLF6Z3MPU3YDVniSdRRUbGtiNnZsa9THGI6Uk/ZYggjYgdEzAK18MY8/CYn4fhMQFVRgNJjtwEC2AT6xvpOEpQCB9pqZHCOWPmvG4C2jaLODSxo0B4ieU5/wPTZqkq60ttx2PnisPR4DxmacYWVWdjGZXMFIMXRgE5LYBYO+MVfx1CfjcJlmjHkbcWMo+Jy6oueTgc4kvXK/DkAZoGQ2R8ZZX7SwEss32GHPoRUsb4HPwiD7Ovl+AIHRTeY6LNPEjbU2ajJbhlWtPNdOkWkvBg73CDvlzLcyQ3GmBIyu4B3jNMBP5xuAnGcgbBrncZImfh8nRvuuYJH7L9jbAkgnoxngugA/G6orKM18XUGpzzVAld9XSd6bzoY6dbagtc+/26DbdFZmEqOxBsy8cYZd2kT3Wva/Zvz1szFOCsaibHDHaxkr+7miwKiDJp+tTgDPCYO5AeL+NLHNBcmVIDfzK20jo3Tl5fzNsU8nZrXxtowfdUFZkzzPcArBfHF2rVE3lSzoxu33du8rDvGCmFbYYJ7/p2IxaTOAP88IiXQAKRM/N+Pifhx4X1kwMmPP/5kL3J5jNYkdFGhg3hGrSNtZv2GNDbh1LYx5Pxc6L88ajKVjHJFnklXXIJRcA0m+AxNHPKrXSUuocSBkLaa+JDLHi2KbsPtx6tHz5Ff+p//o/9jdU36Dr339o93XvvnHLP19bi0vjO/r3cO7X+2++3//we6P/4mfFeNMSTCeL4Egsa3HAjzECifSk+zaYcUePBCIVVIf8iM8UxIo9hyUOazlVtg4ydW7Bn3XblxzZuBnAsU8viTPqRwTh0iyRacEEH2JvJh7dP/gUNLYkzQKcProoeJ4XXomMY3XzZqRRTgAtOwj3yWx02effCYQr5qffpbkpD2fWGJfD1m2XmUHw6ZeM8sLyMkarkzEJAvUOgNL7Hknxi8S1ChpXlEDleMk/y0Ar0KHsUeKClDlfMSodtxZ3/1czxrCPdEGKyCsKAh47vNWAEw855H6AoAKQ43jmmzIZEYGAMahoiRPkkq/1jqMjBkQxjrockEAUzPyUQI4ThVVwABCHIJk8Edee05y88w31lDWeclmFwly9rQ4pN4MD+G8zycRWWKAs/fUQcf8hnFP/GvWXTPLZkRl00zfuBSU/kMqfkYgPn10wXsB/USWXtheFBhHcgh5udHx165TaohQp+yHXNfOWtRMcw3m4f/D3rs1WbZn1127LllVmVVZ9zrn9OlWS1a3RCBZloUCEKbBli8KZEmELWwITARh+Cw88ABEgC0gDBgLy+ZiTCPbBOEHIrCDT2Gp1RZ9+tzrllVZmVlZVcn4jTHH3qtKfuDt5MPep6sra+fea/3X/zrHHGPOSfv54+vr9+wHB5rznP8wskiiiaH+h3/7N7a4wLNl+zovPbCdkOdlJLbtWPfAH/tTv3r2hDggDBdApQxJAKoTgujQWjNoJNOZmFU8mstX5GSwa2EbZBf5sK00sId2GSA2bTJPOjMgRhJJDibpgQ8iXR/wRzKHvCicLmMGg9cyutyfw2MtFdSBASu89qIb4E7dtwGqHPIcHByQsL89TDh06p0FoPeAxNNdINL7FAxW3sphFXZyk/UvDFuMpBoWZasAeGVQ/bE5jCMDmyQ943Xm9xyuMV5i+CyZrLQp7xdALMFxZU5hvHRQ6xr83tlOx5FgY8WUdcCAQZG914ZO/nwzkbbt7wLwluuwIWN2K1LPfA5ZazzlAf853C2xms9x7/U1x3g342wHQq5jBmxY5s69NWO6MGY2hs0YOAMmDTAmPtYzaiTOBQKAEI/pXIt5wIbtuTCTbV3vdAzSJVBtHwFUjZPHmeI6xDKUXP81F/LEtXMEhrAPM38vwVrlxE6GUmm659s4gQbE1GBijN817mzA0SADwvSJ51zvB1iehEMF+6wRYhOXsvPek6/xfgEV77vwPf012cAbE5YxDRtrtsJqiwGk+l1bwZ6Tdkfun/EGwqS8TTwuML9xXPBybLGv7inmF1O3c2kJ5Os86lqsWgGEvkMiIRKxiCkrOLss1gsJ6nr94HCZOWinFIwSe4rVHGkAc2H3xp5qir7nUi23b99KKAP7lf64RM2EDNgZ4v7YgPauy9ThncRy2pBb8qQMXaYiMXFSR4wDpzF0eb5IpJ2CWX/7e7oNksMCcn6mdEqzHJv51TMcH6HWiEqiMawAVZIAueSILsnfrJUdPe8/EaP66MsvVj/5z/3k6o7Y0TdILOWkBOCc6vokUvr8Bx+vfvynfkoSUBn3mobsPU8PHq9OBQTuf/DA8+aF7quCqr73o0dkRyXkRM44AZJrONTMaCdRG8Y9CaTI4IzTEVaRc4lM9a43rT5Illyy+YrJFDu62YsiwUw/8ZwAnAuW/gJSKU9ydBi5KzVY+S5xrRkvxXeq7chDkdHC+j4WY5xs+HiDIqsFOAFkGdsTlRJiPGjHda0p7nvnzm3P2ybtYY4gMcYxwfWdNViX817/CinwBUtWd/RdHFiJ6ZTzYZKy4QxrQijWLevdUlr1TxMOuf0aF9puhlf9g8PDIE4OY5L7eM1p3Ojb12JlyQzMHEfSDJDmu9T/dFkYtfFYiZyuC9ilpE4ShzEvbDOw31BLmnMLsCxQ7YzZetartEE9QA1Znj2vqDqiJNqEFGRvSa1W+gB20kkcJ1mU1SfjuK3yg7nNuO3IMdJM8ZULs9+4/qzuBVDl2pYNW6EQJxUA10m25CRgzZJ/g1q8tAEn/v5NxWsb9GNfRI5vZ7r3g5x7LySbPhZYhaF3uRpJvnn/GSVqpg6s63nrvX/0v22TKc0k2P51TnpgC1TPyUBsm7HpgZ//zp8546CL55pkAJKc6cB2bIt2dA5PNmaMASes4FgeY7JAsDGsYTN1DshTjbSRA7/JC3J4ycDS5m1Axn8yrHnFCd8U9jAAeJp1YI0B7a/qMy5wb7YxbJMNRL4fZGAjpWCOA4RDYp3SXg2rgc29DKh16NEmFxgfYItHuIcPh4uOYLfRMi4SLem/GvCuH4lnFZbQYHiTsZeDF2PXrMUcyGWKDEZ832wJjuPRq5/FhC+L5jaMTJnvNza1cWiW5va4Hw9vjfnW/LSxSmyP2mnDYmKXqMFoMDFMHt/DaAWoJsnVJoa1NTnLchZYFiziXXefk8RmQGo/KyIlHm+DpPQvhpphzMJrbtYjvW1jp8CZ7uL7GIuR+A5Y8biHEVyyA5kOG6BquDwOgnVfDTPEs5ZdsGEEmwaw4BlgBzU2GIggIsaeVhuYgTcHKPJcHi/HlgGurItfZ65e97PXTpg+XnXDLFmDOD428cIFXDW6sv6GdV4A9DB9yVpN76wdTHq/QHXJyLZvDcaGIeQ7zBUAQI3fZV/XScP4dl7O1LMUEYUE4LtMa+Ssecr01fxrxrbPYtip99o+j73DkgO2ClZh/bikZdPj0OhcM1PrziVWOE6s7k9+hjEiM48yB1P7GTCZnx2OIOObMigYmVwEkPmGUAbH2sVx49hi3Yf9g1qaGKnE9C/XLIzcN//Qj62uCjwAwG6oT2E9mYhmwBaOtK6BOqRoNwY5DFyfgb6qM837CIBk5gGfbRkUmDVnxtYzAaIwjFlV7kPWdxlVOQK4nue2n1EM2CmS0Zdi/24bsDD/HaMqhgo2lkvTH3YY6bz4wfe/t3r88IvVj0vae0flS17pAye6xhXtBc9fPLP098uPP1390V/4BWUd9sT3Pv/k4NHqmZjY+197IBAkUKexef1a5w4D/GZn9b3vf98Zd0mS9FIy4SvEBlK3U09i5lggrKXHvCdSQkXgwioFjS0s9+WdsHHIeFsTlT7o2jLJ733kskAn2XGVlVZjTvImxgZWEMBzzTGGKZnDdwFu9DH3eqLnI/aX3Auv1QYuB7gxwIGVewYoyoKEleZFewhngaHM3pVzyvNBc4lkRVzI7L1KwFCznHlmWfOEWTivAecQjgGd2WEuleRHbC1JemABAZfMEcdk2+kI40rCp+TX5pr0K2NMG5kHnAvU3+WaMJAAUpegIfZT40EipGPFbhJCcqisyjf0LOyK2AsXNefYM3EqIBtO7gUl6qLfNDb0UWW/F0hAJycBY0nLrlBeB+kuYQCzNrvX2Kk56iH6K9mtN9nxq3Kyw9tH2agd9O9d9QcydfYyz3Vd34oitbFnKs+EUwRW1v2IpF5g9pn+7Ir15X3W5bHWxb7UErt7qZ2KJJpsz+zz/N52htaZFROUPhJY5TrMOUr76MHkoFG5IZKxMTbstTrL/vF3/8YWF/QQ2f59LnpgOyHPxTBsG7HsgZ//zi+dkeYedzfyNg7bU8fEJEnIEUWsiZfSe0n4kXIu/AiDiRfbSRK0QTvjr5mbJNnhEHMhdL1JTA7G4ClA0/JhMgvH6HfGPh+fGFM6mHToJ6GT3ay2PzlwDB4waDFCJy4TA4JEIAYLOniJMwNQYixQUoGDu8kOaNOGJeLQ0mHtIumVZsrQ0D2cuAPDFIPYSSQChGxID7Cz4UgiDN3LTLNMB8fCiFGzAWJjMp1hI8SAN4lV6DuMPdeA5N2p0ZmSF6kHp0A3X6MS6j6DveDItN2mSOncbTa0Y5xVtmungcdCcj9YaDkG3G9qJ895omQcuQasz8Rp6jv0PX3Ql0EgQMPPE2AcYBgDp2DXjoAx2C1hHaMDKSTj7K5jlJ1MI31Z0AWbxbNGUOke9/+HeYrc2Q8z0lE+5P7F8K8s2dYnxkzipP378VyntbDWMo40kcOU5noGawMOgUYYbPQPX7CUljECRGt+0eaAh5RhcM1Xg6nM9QKrykItH8XIxtExxn9kz/rEgHXPfMZtZvN+3AAAIABJREFUHC9mhsyWzVh6kmSFRHLN/PAbeV6PVcCxDTyep/fD4UBSn7mG1zljbAMt33ffeq5sEnA1SYhjwO2Q2ciXDfYWGam5p+3d6Xsu7HZ4jiT+zmuJ9wGIvm1ivtkw/PtZM/3bSc08ZmlksvryiIkjXUvrZ5Kvy1T5375Kxi2LI5sI06G064xpr539Km2EvWINUpOVPeQCMZljMDOGqac6TjCNGs4THBxsV4yi8w8zJgBfGcvUW7x/74FZqbC4SQoUwzwZiu0fGucQ7bacX9fLfjXP4nHnGdg/BVBgrNRRMZJTFscJ6mY9AIJ8ndlDX0rqQrZjPgyAdcZSnpqx1bUxxk8pMzYxdexRMKrXZaBT/ocapS654YF4vfrBP/3d1cNPP11945tfXz34+oeqo0o4h/Zp/Zoz5aUkq49VhuYnf+aPrF473CM1og8FYg8Aqh8oG7CAKuDyzRucBzLmJcH97NPPkwhHTCfM3y7xn1p7sJLskShd6C+aQVwn7J+HnL3WYG6yu+tNmNFs4ZlNdt4xX2FovdeJ0X0uMKi+QfnwRs/fGrfIda/IWeA924tFbB3sp/qHcUHa/USsMbVVYQ/jSMs+D2iE7bXTQeDohrIOA472XU+V0kIJvcCZyxxzmZeRmtrxprZeUVsBfciT2b9xGMOkMvZWmDBHdTvaCxNbRpWESuy/Ocu0PzG/JhY7bDMsp84BHMWeWnLcak5yTZ7fGfXVaQA8zlRq4+Jo8X4NU6zrk3gRoEZcJsuL89yOUH7Gscqa4G8BbepK0318xvvS7A88jzNds561LzMXnPgMRzbnmTMEYzNoTrrO8JnY7GtiLGWv6Dp8lgRFBq8OKaECQSTYOFRwgrBP5exIvCvP7bUzseNO7jdAFQCKsss1hMcpzR6Gw4c5ZceF46MZP40b8eW6bpzHs7+4xu3R6kDrhszVfP/uvXseX9he5nUyjsfx/X9/d8uoeqPevs5ND8xxfG7as23ItgdWf/yX/62zRw+/lPdP3j5LYPCW45HHw84hq+x38iK/kTTqjRjCN2cwh1jLMTRz6AWU7EryFFmcYkcmthKjp6DFDvNhUwzCOFxgvmR9B/9xyLOBcw/Kd+iwRUqm77hMjW2RMZgLrACqeG8xise65VoYg44/hCkmds6GeBiTMGBjOBckTLuc6a8lVDhUzZItktqMQcg1LhuAJWmOs5Dqoxg+/GB2RL/ngPUBHySgxwujUoOZWmzLgzTyPKTOSXaR5BrySAP0AV14ji3TTmId+jD9CN8QsMoLOSNedl7OturU+ro37QL4qc0kzfJ4DCgArGZ8NgAy36e9MXB4hgA0AA8xwwEelR7jXNgwVnlWjP5TtcHgh+vRpTYnFsDBlKdkaWa4XDSEu7j9ZZBs4DRrrOce07CA3hZ8jFUZOsR/GrDT54Bi5OOOFdJc1n/OymuANs/sUaOOoAx4Oy/yanKUAtH2UaBD2mZ2bv0soJU4DMoKVMLWawbkJw47bMbUtJy+5nOV51aO5nJRvmZiZf1cMxbc3OtQ2Ss9DjCA40DAGD2D7We9YBx5rTAXsq58DTtY1C/EdE0bXKaHZxsQ0xhl2mZmScYar3V8tGLX2h/83XXefuA9S9S538x/J5nyGG6OxjLjzO+y4O23SqHZe5ZS5KUsuvd2H851w6hGarxkr3vdOngqx73Cs490P2Oo/URSwuvXk0TlCMAlw5p1ZcAs55pj+a1CIU6bjS4qCxIrMVeuIQEUWKEUzB1Jg0nQwzy5ImPaElztsZZFj4OI5wvDPCW3LIPnuTMnMfq9502cv3uQ9viZA++9R+NI81oNG4qigX491n4OS8Z6O5XDirVxrH3bew5xxcMakkzpxv7NJD2Scb6/AxuUpEgfCag+Eaj8sR//pjL7fn11wl58rPbqZk+V4OhI8aOPBFT/+Z/9OcmCAQxJBveE2qeSRt5+764ZJuauS4Goz5+onM2XX4pxPTgUYADwkDxPTKTm266S2eAsunKNvAPZD1mvSJ/LlNsZoGdE6kriPvaCO6qHe6pzzPNWTCtg7YjzTN23Mw6HF5L8UucVphEgBut5SzLdiwJjzqILQERtoDYghWauAGi+fPjIdVWdc0H/VenCfRlXAOSh2DWez5Jq/QHoAHJeKzHWFdVRBaBek2x8T/PrRO1KFnKNlyW4sJeKF1UbqNW6zmwfDb3KyFAPVnJh/dPZitWGl4qpBFy5hIye9ZrO5ePp4zL5V52kiFq+YsFhYAWeHIqgeUK/haHkLADsBsjSt47VpY6s1TjZY3GQIAu2GglngL5H3DCTlbWUJE8n7gfvk3xPv8PRC/DNWSC1lebersGqJNls25z5AGjNq0sT93sZADt7J0A2ZyRKKuq/O52Xz0PmOmvYbLVUYowfCc/8vGrLC+J+Nc8to9YeCUitox2gCROKo8HO7Ck5c8XJlGBUYaslmXaC/Oz/jPVzzVnGmZjWA8nXYVSR2PN9JOtJDKV1J4d+a+ZugWp34e3f56UHtkD1vIzEth3rHviFP/mrZ0+VudHAcNgBDB5kq657pw3Zkj7q9ZHGHcazHl17kAFKMUx9yMAeknQJsKANnAMIY46NGeOo8SIxIinMncPwlUAx9reNIAFVQLOZPeqw6fsYVLbNBxwneVGAjuW+Y/zHQEVuK0NADXM9vYmBaywax2IYp9QWjaGLIZhuAVxaUqRnIEGT2bSRs/KhLmQM0yWIrWFsI8Os2wWVsLgbQ0oHWgGcjdoxJHNd394ApPI/mTwGJaVDeF57x22f4C2PDNrGgg2pGLbq+LfbOzJiS3M1jjZa9VkySZ7qwO79+O5aDjVAtfLKGPfz1O8A1YI043T9LvK04qiJecXYGaAO4ZCEQtS6iLPA4MTMWqTDBjnMHBvmMYbSt8ymiZudpDlmR9wPMOphqQFptMf9jUceY99JfQJaMfI7D1/LKPMYeP7EUCtwyfwaMTJtMkD0BPP92vZKVi2jzEC+BVQDFAptM342cKBDeDmZSPrXTo13Too1S+9bZz3Rn6l1GdCaPpvkVoARmGacNMwLZ9UFREXOSTmY9f1mHSAjTE3eDZBctruSuj4HQJWfGwdH8i9eBY3vype7Jirb5XMF8pi3TUTi7gB0Gzyn75egtIYhRrTLSVhi2BjXtL2fSeemzyqJ7r+X4+Hf0691AnmYIw+2M4T5hArAQISkRcggieFPkjjvCTboA/zZu1CQkKFXOMQGe/cQ7k9sJAYtYJUMu9dkxO7fvJG6mmZEme8BnVaksHfQBo01hrndHOyTzE+M9IkPzJyPg8Eza9QgzsRMG1kLMGAA3XEW2AjXNWFn2dcDZrPfce0TgRKYOq51ouvuad8huQ7A4POPf2Cg+vUf+drqG9/+1uoV0tDnin3V3599/tnqWIzSC8X3ffsP/2GpGGBiw9qSAOi12Eikv+yEMGEukSNw9fSpJMNiKDkPjo5Uz1Ly2atCBDcF0kigxD5GRl/69lDMGuqHzv2oEIAxjEFqsvLv23cAqkhoNR76PsmoLksGe3QIeMVLF9kv7YNxi5Ra8l2cC7onQM5AxwBSgFH9gYyWWYKck3I1zAXm8FKSDPhrDds68hiWZI7WenGCLslNOd9gEl0GRrJjrq124+IAOD8V4EeGe+e+yiGhspg1CwP8VECZ/cx1fznL9H1ibc3y6X0A8TUxgW80bm2DM0oLhHW+N3EcM7x7GawjoNjJj9S+xjNzbxycKJc2js2ECDm+Wm2+qs8j2z6DMXZG/Sh0OMtxfKE+oOyOX3qfa4VdTaANccMwlwDLyyRr4v6Wy8JeCuhdJU45a55Muq5F63NN5/nUtQWIJkMw9kvYXJJ3NecDfXdB487vOR+c1AoJMnaDnv2IECUcISMTJo54V6wyc8yZnrX+bsq5YIcJDho7A5Ga768+V+kinBioEYi1p88Awjsu2yOHzOTB4D7/6H//G1tc0I16+/e56IHthDwXw7BtxLIHvvNLf+7sSyXEMPNiLz0StikkD6iAjQTg6CAml+erKcOCz56NFgb2WMaMvYZIbXRYJcaUpETyfHNY6bBkM4dRteQG4Kr32OSPj4lTxUBAbhsejdgWbCy82jYatLHzBw9yQScHbQ1M2sHBCqawBNb1BRPzg4FheaauxyGREjrIPXOAYBg6SROtwDjQIW4JkI15GVat8Tigic85oQjAgD+67jKOjOdOluFIYmFMMWA4eC0hmsy7XCeyv5HqLYyEgL8Y/hR0h7mttNGyprUXOZLnSgYDMgKIHJNjQz9xPy6BAFg165JxcGyyDEdLief56kAoEKvRz1gaBGBb6Pv5/aasi00UvOsjveMe9E3A4sjNaLtteX7RjI4L4AYbi7/c4GqzXaZ/+R4GD5K1YcPNMF9yhs5Hjx6twRf9g0TPQEjtpfwB8jXLbc1ShQHD6AQAOJZZhiAGfvuiIMn4ctgst2n+/LOAaoFNk9YU/ITBH4n0LD4DufHI91r8ag0ggZ3Y0J4nA5qm3yvzrnS6fW6g6fHOnItMVs+IwWt5Gmyfrqh1QRya55fVAJuYT2fWHVD9LhDvMwQMbGJRuQ5j0vZ3Xfa5uz78nLRx1lv7hznpe6odOLqWjpflz21XDWxk+Y59tZNhAOniWaar8zsuv/iM2zzOBq9Br+XOuSgI/D4SwPld2VX+tiGNzF97DXsX4QtmHc14Ax7Dmq9OxVbqzt2HADu9D2VOnC161Cg3JBcFBFHfETCDsy1gNYA9zh1k1rofjjrPS2T0sNXZizumyH4NYj3PAUe617CrFy2PZB2zV4Z9dyIf5ogdKEhn8xnCQJzNXUDoBMbrEhl0Sc50uvrikx+uPvn+91ff/NFvru6LUX2NrFQlZihv8vjpY9VQfbQ6FWD41k//tGNUL6p0DaDviGy+ev+2YveYofRH9s3Xq9/7vX/qNl3VXg14PNTn2NPu3r1tGS/tovbsgRIyOWTFksuAxCSmozQQcvU47ByOQKkaO8omY6z+xtGCMzaJvzizyAp7RUybSr6ICWNPoM8oJ4OzEsDC2cbY41DYV7kdro3E8+HDhwaq3MAx7ePU7LoCrMYJob0GlQshDjgDWM84Qscpy9nD/kjm2tT+hVU9XT3U+cxe/f4H73ve4RxhbGFbP/v0M9c7vSlHRxxsSVTIfpbcCwLBOJU0n2H4nYHWnwv7a0eg5g7nA2NtZlXfcaJBfZ77kZUXuWrXH3tGzpfLkSVzDQNHGPwk7UOxw3VRCsBoOnYdebw17iSaklwaMMx9dA0cMzgd6APOcuYYex/sKiVhAO9WymjuXrhEm8TC6z2SIuFEchvUedgbfj5+j4RYfXA09WbtcBm1FKFMKZfEDhmHKM/osnqaD9ROxSED2OdZGFMk/Ej2cUIxB/ckhccBGKeaZNAuL6SYWDlhSJz07PDAa4j1elPfTS6POCWYKzznP/7t39ziguVGvf35K++B7YT8yodg24B3e+AXf+XfOfvk4490OD+zEXtV8UB4o+21dV4FGfkCqt7UdYg66ZIBXqS/Nvr1O3ugZVxsEt7EC5uU9DBAMapOLGEdaZMA6ckJhxKHFzZYDNaLYposizSTgCQutfui+oxQyJ5YH5Cb2pEms0ayxjVtd+pLxMHgUcXw29vb93ctMzZzwbG0qdHZRDccmL4dhm8ZMQAkhmOZF323LFRrido7DcMHM4Fs189PZkcBZO4p6wSjcslk1rApO/hKLDMGu9tHYLCuFYYqzz6homZHokzesHvuPx2qqaUYQFYZWhOumPXW9TDIaigUVCyBqnt7rk0v/UGgmhhZE5WA4SEN17VH9X3XlR0OulmDDVyDGtyfGKKWnbmgeowGx23OvZcApf1QQF4GII6RgEHL70gYZSM48ZXhsBPblpjqzB0kphhlezJSmviL58Zw4xvAjQ2AGXZt5m+Zv45b19bSUG2sNoZJQL+HNTFdA1oqDa9h6+Q3w4bl2QEjPT6GHQOI4Fixdx4JHOx+SsPwDYCM7zOJR1JTlT/qH8rYaB2zDpHk2YKnr/X7xIFv2OyylQWSrPklEOWZA+jy9J0v/QzvVZYZYxKj2Ah95vcAN+4511oC+4LlLMUNY9qdoAxT79e+N0s/L/d7evEtUN7+7nfqlMn9c7/UoZ1wgwHwgBv2JMDQjgxTWCdKnZygOoH1tMcsc1FQ0f1K1meeH0mkwytgccYBQf8jB6xzxKytjHMnYdHtAYowsK5FTBIwr+3EbNsJZ2A04QQDtj1v9bkmX7uyIwDiz0/ctxX5wxgDbmSMH8l4vzzlWMzaW3mgGFEBHSS6+uXqojLWAGC4zeMvP199+vu/v/r2T3xrdU1A8gJMoBb5KzkuD2SkH6g8zYnkkN/6mZ9WCAXzSk4jAQAnmdHft++RKTj7Csb7kZjUH/7wY7dzb1fxqLrfU5WqISkR8anvf+19tUVMqOIjyRyMcgcwAsPHHu9kU3aEIDEOCEmugeynMGEv5RzNXhFwn7nvFe/7vdLzuTSJQafGFX2n2gPIYy1RjmXPMbsKdRFogSX7+OOPBfIiDW7GZO4dlpGEgsSP7q+TVzH9YRpJPMQfwLdjbzVniHl1fU/d45XkyrDdjwWEycL94ME9l15hDAGQyEi/EHt39OK5s0wnC7Kky5KeeqpaRk5/MGcom5X1iZOYWElisbu38T5jANDze/oDo8p9vF4BtpQ/AriRGdpAWs5mQDxsPImIcKJQIg7wb/mvAJ1YR56NezNuWjm6Lwyk5MOyG9jjGQDAanNkMBp1rPFrHNc8m9ch+93VG16XV64i89YVdW7wzDCwODuiwMDLLvCpZ3WtWbWbesD0LY5mJ8FSHzhREpmbdaPIcxOq41wEOO91HdeT1t13zaQnLCTJHrOns569ndkRtLJzhT8vxfpb7cW1J3Nyk22xdx/J0fD//IPf2uKC9U69/eE89MB2Qp6HUdi24a0e+Jf+hMrTPH6k95AGmtu05931CGFQdUiYVY0ycg1UMYQN8mzstnZf4jMx7wGKTns/h+NleafZtDkw+GJYTf5M7CKGE9AXeau+n3queGBJEc+hkPp9fMaSLrzjZonChNjoMvCJ8e4sn2YvkeDJIDCgwri4bpBtA2+AA0ZMjVJkRAbifJdYUADYAFN/Zp7QXtQBqmG8krTBXvwx9h0HSLIeK1tltHJgI4OCETHwDOgtWAPUFfjzPmwK3ltYqCQ7ijHq2pBmYgN8IjkFEAQp8hleHJ44BpBW0Rc8J30T6ZLKUUydXGKy4nzg2r7SfD8AuGDJoIF/89zT780AbdDEEw34LCMaL/IY/RjKNApD3wZ32DtkWG43bXQcDwlgAmSaaRkjLs+0bFOmchnHSthsjOnzrnc6bSJDqllhyp6MMZ9HzX3s6e/cov+YI37WjSy0hp5ZPL46jhIe0P0wveckJtM/Td5FG9ey7plHJAdOExJT6OtjIhvoYGdOrKGfPdJ0+sGJjJCIDhjjuTzmyHt1Hxtqc72suWEOhom7rM9dQNaHI8WxbH4YzxMnm5lndjke7pGGLZj0AIA6FXg2amR6DDFW5351HBiwzfN3XnSeFCwuWXQDwXE6uGl1RjGumh99uSZiqft5810QvQH/9ln5tXR8FJzyfj9r18B82J/1OtvIs/nsJcIh2CHpHiU+c/kZmEocBfzR508sfSTec+bH9IsdZcwdM15JUsZtulYAqk7mpRcABwBx86YS+5DxlmQu+mPJN3uexydJtrw2PJ+iFMErgxGNQd7MrwGFOBSzNwPI4tBKciZksTi0rDywNBU5q+aXrsMJsStA7uRmsKYPP189/OiT1YP3763ufPg1JexF9aK2yPn48JEAlOSfxyrjgvT3gs4CgCgGPOzZGwGFfQEHwK8VJwKgX3z6xeqzzz7zc1LihTOIPRTFDtslMbV7ihNk7z54+sSgyAn5DDgnS/g4fwAsnA/Eg2bupVYyDh3KxbCW6Bv6ASDJ5E7+AmUslpSXc8lOnwEidS46mz2SYNfH1D6qf1PeDYfFc8WSOkP+rMuA1GTKr7wX4M8zkDGXNrHumMKsaeb8M8WcAhBdq5MSQnrvidQisKq3lDkY1p0vwCaeEJ+rhFPPnj/1c+LYgN0nRtLjqXq1jCXtvCCnComH7LBRu2DsGX/ODtqYrMNh92k//c5sot0w/I5F5Tyfc3dH8ndT+Xp5j+EPNViZg3bCyC6g1I7qy4bZxdE8e4S+A0v5UucOMtiopTg7zxKPy7k78nNq7nr9oVjQ3n31muJ0YZ3VPsArTk9YUgA683idgAkA7Tq0gEey9iruWGOD+oYXJWjs8AWQj7rEfeB9buTVDquJ+grVwb7WIE/A+Yldsac+r4rBZ7qVVGGjnylGFdsJBQHXI7lWEjtJlaA49cqS/6+/+9e3uGC9o29/OA89sJ2Q52EUtm14qwf+5V/8tbPnSnxxrDIAuAMv2JBPIXjAKRvyK6XJt6SQ+BcxAmzubMI1ICM3TLxck88YNGhbr1yOumkAo2a65eA6lgQsZ3qKchvg6f6XHbsXpg3W4poSWiRCDECReDYnTLCxrXgbpJ2ALMAS2X51iPJdCx/VdtdeA/wqTueyDC087JZyrUHIhqWqURFKJV1VI9tMsA7NAlLgiqV5NoTC7LrUiQ4jin7jRUU2ZoPQRiMGnwC448Fk9hFHON9xLwyACuiQR56D1nLNOAj4fVkXkkxgbWF8YRQEtOcalXZV4lrgwHdpU4Ed7zMmBaw8C8w1Huw+8yamODIqs8I2vDfSz4IyJKZroDpAO+0NoPaL5EdIFm1QYqRP1ll3dGroIXNbv9SX77Jz/G4JNuwcsMxrE9voeEzm0BhHmLJmDEhwo5tW7unkHAOKMCLX7OgCqLo2r8bDgAxnBAlC9HNjetcZcXkuAMd8rg6Dtq/OADPT8nLYMJx7m/UdCVlZws49MrF2TPm7YB42OLLfqAfqvHGZhXGwxLmAY4TamcnySQ7qZKh1R3rttRYic60s9RrkFbiOk2DJVnZO4kcpIO28wxirU6Z91xjVjmk/yz37jDAyceRsnC5LAIphvS7VYi/IBmQunRD92W3k+vpgVRgFqH3G3stgDyM58H392ignmFMY8igI9LPmE3HVO07qFSkyaxPmkyQwghqeh54LXBsnIDsT3qu5hzHngOHGVTpbtOaHY9s0xvQlPyMLhTni3wm3yHo268Wc5boAMoPfrDOAMIDAjsFx2KQkU6AqQDZxc3MNGehZT6hOAB0ks5HTjf1doJydmHhW6kV+9Du/s/rwRz5c3f3aB6sjWC4B82PJZ588U21ugdIjMaI/8Ud+ZvWCkA/9RxZ5rvvi8RPFqH4o8Js9jft99vFnBn1OWkQ5Hyl0GOuLBtXjQrMDaJQsJNWhjQAjtf2IM4yzyQ7GxKg67tDrMedV18X1GypDZHCoDMUCR5kPOPPE7AoYn4ghzdoSkyZwxGeQ07qten9vD3ZNsmDtGc+11/PcBXxMGkuOYXhHel3Qinz5kkJceD6SDhLHCGPNZxnfZ2JOvb4YQ52PuH4pAYRUn2tyb4fN4LwRqgKkwy4Tu/vBBx96vtJ+1qPDeDT+MLZnb+Ls4jm699E3LeHmfU99yTllGWzjO1n740B0WRYzuYodltMBNrmZztlD7LR2PK9iTuXwsJpHZ3dqHk95H5y3AEP2asaJM4CVwB5kh1TkwMiAkWy7VilnufsxTu3ub/ShgZ+cGpwdPDOJoOi7OH+jKEoirOScYP/hOQC1JBDzXswUYm6YfSesIfV+fU6Myod+vK5kaLF5kPrKYWF7JYm23Kd6riRhIn76cB3/Clgl8y8qHcZwT/Ope90//J//2hYXvLXTbv/xVffAdkJ+1SOwvf8f6IE/+xf+8tn3f+93Lf3d1cHzWnIj3KawjzEyKQIPw4WxxeGjn23fxkiwUTDxXDEFdSDpQOEQXINSDA2MKL2Pp9dGMzF0ZMjEJLQbEzmTjCd7vgP68ALzq2sclJaObTLSJutgs8/qIBs2gXpssKYwqrBntJc/HJ478kIjgeOZnPAJYDsIyvbuAMFLPiDDQlkuOiyRDXgMGr1rAGYWKmxgDXH/A8OQGFlkjk4mMXGrBB1xI8DBSHL9cT8Xhmx+NrOoP5Witk6rjfUBNsTqYJw6GYreX392nqGsXg0lEmxgqvjz06Ye5ABDpFO8XI7DB3GMjn6ffvC482cY1XcBi0HySBALElxmCMMfx4UNIdjgKf2DsWIrIVsj2VMDrCZhUJnWgjn308ZgZTzo27IWAVgaZxlJ4YbHCOI+b818QCysa8BEX64dzBjwlJkQAeX6AGwAiTrqnFk7AwYIGtbw2WG2OpcqnWV+FMjZKB5HSIGTQTtGEobT4hrrOTeGVxieJDgxJaDXWgKPnFjfNcM0ioc8A4BP7JGZWBhJfp81xjXcHgwumDdYCfDKzMU6IeoY6N8eL4OeYXvp8QG0dmSNGsFt0+ecGI1nG0BW4NbrN8kJ4Amj3Q6amXBLANzvh4knfn4hi2a9MgbjnODrHafMhkXyrhn0MvTeC4ZNynuTnGzxuQzxzAmeST8TP77Dc5sZS4bgZuc+k2PsVNm7iQWtIy9Ni6Q48z1JsKzumBVWWfoyJMGMnJhNYuToH/ZXQBXsKECEZDPIhQ34LW1VDCMOOto58dkwO4kRx5mSjKdOxKQ2BexKcYGUFkbNe5ZiFkk8BBOUVSHgRNZg6qWmLMzjH36y+uDD91e3FT9JZlms/JMXkv6qzuYpWU/Fmn3zJ7+9Osa5qHnJWsVJeCKm9f1vfMNla2DD6Msnjw+U8fdLKxV4PtruzLmSuOLgInwCp1r2nZn7SHn1rMzZTT4C4j9zXfraLPw4OGFDeX6AqmNONQbHZD22mgUgp0RPJFNgthjoI0MWIFLbAR/eU9SuW7fvmFlFrWOAqnVF33e/pI2Ut+Gz7K88DzJmgB4Jmtjf+Tcy6Fu3bpoRvSnW7aHYU3IzWAVxojqlR3hPAAAgAElEQVSsWtPPlOzwpT5nAKnrwCyTxZyz51T9wTgBSmFUnUQNkKqDk6y+sOHIWY+dHHGTLTt5GMQAWl0UR5idcOrI1h5nrnNe8L4zCuPopL6tnod2xPFBnH8UHZYNj8PJax2H2ISZ1BHluej/vIEYOCbx0zhA1Xgksc78z5rQ5PT8GzAIg+567sOGWtmke14VS8kdmRV19lAL2Ot15LtI1lEmOV5Yc516yd6XKWmn77l8Hcy/FGKpqaqkUCRrYp3r59vKHs1zMSe9rtQW5mP3DTo+MmiyVZ/JOaM4YV33SH8z5tgEzANsnj2x90iQ//7f/i+3uKAH8Pbvc9ED2wl5LoZh24hlD/zqv/0fnv3u7/wTbbhKoa9DhQLrl6fESoxIHQzOHjrSSWSDABLHmRBjSiZFimkH3Noq1qGf+FTiMwCgkboQA9VDMLEbiMnERsoQgcG9qrIDL6mJB1DV98iKiU1ySQcNINqZ+kb+6rIsOiwaBwRDGUlpMuuBfyj6jnQW6+mU4uM6zPZv3FLM04G+J281UlgfQjHGarSSPKpGru8/7FmN4JbYwLgvQ8Tn6Q9iqApazQ7KaLMcE0PWRn3AVplKJ7eQIVFP9JIZzFlOnBsS2MlsO2AZiaFBK+ewpdph/MoacA/HueplJhvgAHvBe3h2x9vP5103DqMFgxUPsgFF5MllnMzODGjDOCkAsWXOqA9IWbKqBTJXJT9zAqoBgBgAr4jn0/cCssomh7GNUZOEXjE0NuwtThC7D8ZQ4d5JHARbks8WFFoWRo+PE2INYPwxymjoWZEehg60I6RsosGpjDjHf9IfGGvjkLGZZfCHUD6MpQE8f/S+4wf1arKSgqUlUO19It8M80s73McDVNOz2JIbY3LJEgLoedmpAuPruMmwD00Aws+OHx4D0nV6ST6iPncCGrXaCV5wHsnAwgi04Yox6bjYyMCdDGWAZubxsBADzlivnbvT7BivyPTHobBh5xcyWoPCSIl7/T6TwThj71qNm+Qv9Gv3kRqnvWfb5TYvgHMdB/zdsIMl6OXzXT+ATpwBvVbnTedRr3HFzwVCioODDL8Zn+kfU6XDRMJYOn448X7rz8xaY/bQPwAm2sG+BNCIUc+cV5zlyJ7LsCKZNMsKe6f9keQ/7LOAIUArdCHg+SVSXc1RgJVLVemKqbE50m5a43+zr0daHQcO6w82lr6PbH7nDKb10upQUkoA2ItHj1fvvfdgta8/rwlrOD1bPXuq0hw6T15J3qvOXn39W39IbQCAKIEOZwbfE3P6zW99a/VUDCtOmpfK8EudVWIxDwTgknBGbCaMMbJRPcsV7a1NdtT57D4bmTY5DqKUmeQ6C4WJ15nGxXu+nmd3X+WGAA36DmVTkixJbJ1K4iAbZk9EzYPMEwCDcxXg67NF/YbDoHHszCf2bycimvMEAErbnc2WUIZ5nQgEMW4834Gk0ddIEqRzClDLM5HJOE4NdEpyJKivjtQnyGhhsLn3vkCyEwkp5pPSQgBtysjdv/9Aaxlpdm4WJZFkxHoP56D3MX0fBj1na5xV3S8dpgDY1nvPFCvL+bFHtl3vi2Rb3nG7nRCRue/QFsX0Sn7MnHOmfZ/LuuYkUOxa43kM0tg7kqAgzzgAuSXs2OvWKh+HgCRuvo6vqJiYt9mvuZKd0JSjY7+3vBsZ+yZxFGoRPmt23g5CrAiakT0FJzjPzCqjX1mjJBazzaL+53rXJdUm4SRSfdacAaue12FFjtsVaFe/smYp74et8oIaspxJWtNIjiMLXykj8tHqnqoB0Jff/c3/fIsLlpv39uevvAe2E/IrH4JtA97tgV/6c//+2Q8/+n1tyM8chwGjmXixGpmYK4lZ5XBpWnsMl+c6OO2JL381wIDDDjAS451C2TdiTM81C8pgFN4oto0sw3sCs9h8xAu9UhKCxMRgFMhAISYHTz/ZhGEl9eJnm28D0py4SFj1omNXdD9dl8P1RFk38ThzvcSGKKmRro+E2UbhHJY2DvGwq+0vYZB5WrWXw5dDqfJiG9/DVMAUNiGKC0LgAeYZnf0vxobB9YBLMwRTN3ANriyx02EL+NN9iJNKDFiSrfAdyokYaBpwCDjZINZ98EgDJoxoBtbYA534QRu2A+ZB/q/VLseGInmbwz/PBsOMnFpjoYMYGaKT8+i1BlTDmNljXTZ7wF3BE59PnGoN9sRA0U8A1ZZVMRAbgBMGAmcBbQ371pqd9Atzy0+HQQXLY1QboOr3x9i2+b0AqVzHtV9tkOQ5MDCQvtFXGBA2dGCWAOS5ydxrYkYHqPJAcLSXzJZFwgk4tYGnb5gQtiGcUTCXYOMpc6dAtexqAXyAP0bXSNUMer3a8lzzbMjdk1UzzEWZbJcSMaDI8+1g9Gmu8BysYX7GoePxmHIrbqdA2BkJVnhqnsPNR7YckOvYRBuxqb1a9rPsK/9uv1u657ZOSZMxPAtmCwYL7toXfQbLzUeSXRWDk7YMwG1G37LHBQIGtXp+dBm9x3I+8HOBattbRwHvR/a6SZLUsckc3igiMssGrjNeTErmJXPKfR9jmTFyjP8EHrNOWZs4s3wrykZZwko2L2LoGfMJUrZxDZNNX5b5IgQiEtclw+v1zrP5nkrSJmOa61jGqZ8Bw8xz1oqlqxqP62LsKKeDYU7zDRJwAsyTcU3vK8QBDpAG2LBvkkwoWYfDkCm9kJ1MR9rXYFRfKRbvPbGpF2XInxo1aM+Vc+5QCWxOjxRvqL3lvW9+w8y3lQ96HmIHT+Qs3L/3YHXBWdEl9xRAJIkcLOMz/c5Jv2i/2ktcLmCx5wnSVieMw+FiuSXzHUAmoEn9Tn03DhJi3qM4cf1RVAW6Dn11WUkDd1RXOjkPYPCQ+qotAssnasuh4lSdHFDXtBNFz8U+mXmdMJPUv9VcFYAZf06yBet9noP9gbHIfMs6OlC5HthXPvdCAPO6kg0x9jeUPInYWc4/nxs4mFwWTuex+vm5wCqAFNby+o2bBu2AVP48fvzQAOrWLcDQrtvPPKBRJBKitMrFy8oRob7nTIElJGbSeRUGoHGOOskS+wbjQcyn+vCOAJaTq+mxYVHpc0A8Gfo9Z52oKcoVOwbtqBPA1jyGfSW7LnsE4Ji+8v5F/K/LyCSPBV9yhl21Jcnf4pjlHHV/eGVxNpE9mCRirD3i6yML5nfOoO0zK3ulFVbjHOaZWTbMv9gh2cedmAlbhW95L88eDqFukRcOCT0zr+QaoDROJN6MkYEq4SJm41Gp4CS94DFmTsOk+rl0P6S/1N9lTlHv2tJmXfPv/a3f2OKC2Ym2f52PHthOyPMxDttWLHrg3/j1v3z28Q//XxkHjw0GOXI4pNjcOSRSrxSRLpu4DvzZpJEqIYVyRj9v6pPUB5mbjaLcBOMgXsoY8Rxya6mR41HIEnhZB/We5Ygn2tzxUmJdc/g4Zg6vPseEDiaAqkFVQYVuzKGHIYKxzOFDogsM88iPMBTD2nHYwKq+UJbEZN8UCB5QxwFsBsyHXGo4Os7VQDiyMoNPeoOL8WwGpnlOvOJJ6qFDd+KJKmtsMhvHqA6jU08y37WcmMNuwFWkf5u6q9Sj4/C3WWvjVke3SxmkV10cHcCt5+dgTC25MCY8uO1knsHSrDFSMd4AifoMGSDJukh7ib0D8LTkDbcMEMh9GVcf9vqXy2QU5M2ccg8ZqPZ7GkdAFLF1ePUpaWMEmvFxPUcbzUDS9AMSLbNpvGuWPkCVi6YGa2J48/vURXW9upGo2Xkx4Gzs8hhUGIADsh2zjF7Q/QTQc4PX7GSeIQa8jRlA6jA09Ad9hPFtNhVDlH6xtDlJvQpUW6rG4+21hAGF4Zd4QgM39wWAVePOtQYIF4DVadBrGejC0pc6oR90HYzf1DgUO45RCgCCXWXcab/a6Dmh+UG5Cgwsv3DIMC88uZHbRZrPteAeMBRZQ5s+z6Rv+91OA9+wyJYAMj/m+QpaO5f6d5nKJgNjzInnqpOFfiKraLNuM4cNtvTfVTsBNmz2TL8BdSNn9vhFkmxZ7vR92hNWJs8fQGjZojsp68/za+ap41YN0JkmcYrEkRXHgUExnwcEsg/NOrh0IcnUvH5gK/U7QhBc2Yl7+bo4jwIAGTsAE3tvmMKJv2YPdrKrkQh7ziL/TgkS9kBnj2XP1HWdlVX9Cbiwo0WA7d577/mZ2J9hwxh3OwtZVewdfl7eZ50QTwsAoK4n4QLZW7S7Ox7fjDw1UQ+eOpvqjoAWMwVAwhiSVfWVnoHEOHfeV71U5rS+BOtMaZJDxahe1Z5/TcmizKgq9OClkjARo8ncg5FMduVsJnv67IHkwoAhhgaW1fPXgCQZWqnfyr4Oo+XRw3HF/j4sG89rgOlMtmJVBQy5BED15ERnGSqVccgevSAEZu7DHNBW6QRLuq+ZSs2BK4q/pB/tvNT8gXHFSUrG3kNJiAH4nKOANWet1XPANiNtNZPKeUJdWEu1V6ubytz7XCwrcm6YOcuTNb6HYp+tAiL5ne5DfCzyX+bKa+TXTx56bjPe1xX/GAcYYFf7gOaLncxeB+kv5oZBJ8+C7BYnKQn3cJRwLpCIalQ49+/fX68R5ukVhcWQrInVRDvZv52XAkcxINfOTj2zADZKK89n3YfxtJJn9tvIhVkLJCRKfgGXO1OfR5ESxtQsvJzOti98Js985TznmeZsdh1oq0dgenGik3Mjmd3Z2g1W7czmrGD+Zs/iPRhVPpS5lTAinqtnnrPSq1+u7ym/BY47fQewyp9bysIcRwkld5Tl2I4CKQbUbvYuzjvOSRJSsU6Ipz2ReoD9697de6vf/Kv/0RYXdPPe/n0uemA7Ic/FMGwbseyBP/1v/iUxqj/QQXLgw0dOZgNCmEYnizFAIPGA4lxI5z5eZX6/zGJKdhYbrACOkeBEHkTSH7yXMRgpZcOheGJGlEvr8Nfn9gUu2dQ5OJHtYOi5zIk+5BIBFLg3KAJQTGzsJAhp/COlBbhnEo2EaaAOqmPkkCfLkINRPJHcDIPJSURk/WK0NPkFTCtez7XhyxMBMtymAcxmHwcA1hC2ETvyyAGyNdADmAMmKmNa1jjk9xyOrqenA7V1WB1XOAA6xlEOb1tqYxi7htwYymHbwoQWtCSbbe7tJFQ2sNmKEu+KgQV7kHIXAWyXsAoKCP3zMKvzXcuc8kQj3d3Eji5BCd+zAa/24Yk24BsAW6MjJWSQAsuInXhbxx0NEHMmxmGVbHtqLjoDsNmfAc0At5GoB/gFMkQ6PEBl+gHAEUnzjDCf7c/u1k0spZ+b9gO0uQ73xzADbMgxgcFu8Myacdv0BwxtozH1FN1OXzdja8fJyNYZR4OcWRthfjI+BrL6YmNw13OLOaB7Va7XeeoxHfDrG3Ldkaa/YZ7TVxhpOFPUV85ADUvFnFHfBBLlD2vDc4x5C9jUP5mTgAFzbvS/Ad0iHpSSN7RbfyopbC3LJpVpm3mWysp5r/tI2WI/y/Q3c9tgZObkW88747OU8K5luos1wXs4JRqjl/tEil+nUwzlzHXkrsvX8vqdt633Wna87zNL6ojz9XBczLqx00XzweVpNAyR+cY4viDGy4zOeo1lra7BvOeI/uCwmr2GMaBExrL/6Osr7Bkq3eEalKwpjSV/A0ycgElg6opAGvLPC9pb37Ao9SKmbx2frYns8An1G3sWe+drlp1XVhwgJIzD6Ea26iy1GPhaW0facwEY2V/F6O6L0QWwSQpJAhpk6UdiYnd2VRPVSYUC8ii3AquK9Bdgc5VSIRrH69d3zTw+FVAlsRjOHGdY5sQCMTNPZ37AaLU+ZvuP5EWu5022c77FetbPZG115nbXy4TJIwN2wA2gg/69tnPd7dLOrWdNciYkoC+V6AiVCNJg9u6XHmsYQmVoVn+80BkDMEc6W4ULLNqTAyWYEiMMy5kEXSsBz13/mxwNB0psaCWM3octZ/c+knLpyCVPJFFmL9U1bygD7Rv156H66lhOATL6coYS+0p/eF6boc8cskTaZ2fOjmv719Uu1ZLlvGDd6m07oXF4SXFB27gfTGBAHCopna3aj48F4i+rJi77tZ2whBvo0jD6gPCcNWLOWYOcI+yRmvCcRd7b5/l8HlxE4p0kSVEhtdZ62uqqAOw/irFNORk54MSG+zHsSM46zrpJyEqcG/qefs+MTniJgzTWYJfrWIbtsB8lWfT6CDvs2umzBWLPOO5X3XlD40RMs8Gn5ovl+KwL8m7YSY30nZ+ZS1oDmtNWLGnuwWATQ4xtkqRbAqoqz/Q3/8oWqL612W7/8ZX3wBaofuVDsG3Auz3wp37t3z377LNPVk/lleWMwyCHwSs4IGbNhz+HhWVWiMNi/NfY9DUHsHHCmr0atibxRZt/Y5S4HImNchm+SLxgQUnXjwHAvS17nTqiOuzx6jsV04A0ZL+88Mqm3pkOMSfAIHV8MihiUAAkjpAOITES+HSMGcCOWBUDBhgtCKbJyDtgrn1UzzQWG8YVmMYGqQ6pHo4cnol9SmkVZMHL1xqsLgDf8nA1iAVoAYYHAKZvA1gSP5vMxgY2+gz3WRv7Bj8xRniWGraWKqnvuH5lyLTLz2TDJVkkX2oMSKRksIwHmoPewC/PashXED7P0LlBFtAaQv07EqlNOwxcXH8wJTdgoLAywj8F1PmAR/4qp0EBKvcsG7aUZfrTPAP2qX62dM1ec9i1RLAaGFn+t8mqa2nxPP9GXps5E2Yx2Vz9t+fFsI3z/Ib7jQXGicKaIHZS85QyOG+Y/3o2jFY6z+2XUqDAwyDQYDXX7zOVFTX8HPQ8UznAz2AmTB5GYUsyLfun883OA/fFgGob8SQ7G7nyAFVn0jSgT2KcGrQdt5ZGYr45AZHnKHURkSXmOcjMm9Dekc9OuqrOL19LY0o7k2E28xAjrQykGfxhU/q9jjmGZBwqeZnFnLm7fnPmgrMnz++WILGf99pgX4Khm33KibP+fwDVrqd+tn+XBe6c6hrx/jD7pNf0tDttZtaHJQS0hknD0YTjgDCHTdxeks3NtxbPtsPcWjgE0jdhoJrsywDAex51QAVINfcpaVM5LVmDL0nyznswcy5XQ1ZfVs8oLnjul9S5HLms9zZk5Mxr3Q2W6VQA7kiAErbIyXb0OwAhSZyc3A0/jtrBPfjbgJr9mrwBmsu7+5LFam4fPH1mAML2zvkAc4qsGGDHdfcFVI/kQKQ9zNfLai/KGNaEHXi6FmeC18QoU1irHesCVZ6bMWAuAVRREezo82S2J7Mx50zGI/VjAdt7V/cNkC5fEghTNmNmJMxmaoEKuJJYRw13yRQxrCwQwB17Kc/rGEj2vnG4PXxIfgRkyskoDCCnBuo1Ow6urA71bwAfZ+OexmRX7XwhNpXswI335oswtMiVYd5PBFQBq+yvAOcum3USP7YuAOVk27U7GZCt8d8BMNN+gapTchWcUTM0TmLKzt0VmMK5C9Nqibh+R04JZjLzjTREcbRMzLN+PuFMZOyxFcgYPevejjgD1pbMGeedHRww1CklRD1VXhumNYCV548TN6omr2/2Fc0JkkllbcZ2QV1wRXM3+00cAiSFbJ9km55YYDvWSciULMZHmp/MY3/G4UxJLMhY8+dUoUOX5NHPWZc9DPB+po2b8kvO0K/36Qc7h3VzZL+A1Wbr5trItP/H/+o/3uKC5Ya+/fkr74HthPzKh2DbgHd7AEb1k48/0gZ7EKkZrIkMJm/MxNFIJmsvpcuqJEvDhYmpK1AFmOYgG3kRx9h4c132ANbAzJk2d0nLLJsZsIlHnEN7n7hSyTeP9DtLZnQv3gc4Y2cTA8bp56Lac5AlA268/GX3KhklkQWHG+nq8eDa6EXaxd8cll6NtInDNHKh5cHeg9DGJbcuo6p2YMCUgW2sKVkpG2vnRulV0OW4xjEWanxjCBak1pC3wUDcDZ5dg8AkUDHLKiMinuGAKce/GTXo2mvWJl5mrp3SCmFbeqDbsz9gPE2MZBVjif4OUcv3dd8FUCzI6v3NcvFtSnK4G/O8/TmMZowIXtyD8YM5J3GPWdsBDQDmZgO2UYNBN8zvGuQPcAwYjvffbAoGEsYJ/QJIxXgxwyRjxsA0cYBJ1BEjtP1eY86OF4P9AMGAfrq1zKwfwcY5T0W7uZ+fi/vxOSRlvAHzBHC1lx8jjBJPZXsa+xgJqkFx5wBjOC9YWc+LWU82vjAcB9Cl3MJI2gZ0tS3tu/Ucs2MntVFr0NlJoURia9YTCZ7l73E+dTX1GmaYLWVPzDrGp2O/6CP4Ho9JZHtp9/SXxyVAheetoY7rowDVLK2eBaO7CWfKcKa364AZBnfuxR0KQvm7cvrl+0uAmRZFYmsWC2fBjCGLe81ccn190ozyjO/yOnEu4LKIY8lzZ9Z21/p6IBdtLEjn4q5PDZBk7LyOA1hhQOswSlKbceSM3LxjHlY6JVrs25j7xDiPQyDrJhJFl0vS9fb39v0+DiPmabPf8h7SR+JYbyj2kbUKoKMsLvLNi2KbupcYJOpaBgxS1tjpqPuSKKZx2QBz1jSZc3k+HIXU/mydVytKyMZLTCjSW+0Hjx8/jiNG3yG+8pmAKv8GqDLvqKP9TOVumKeXBej543JfsLgkAVN7AGpmj6tOMMjIGFHmhHHFKef5Mmv2iqW5YYd3NOjMQWqccnYQ1sLZwdy/qrFBKgHLasYMaeyExwBucU7uSspLzCn3uyOJJ7G37v9RvNA2+u7zzx67f3gh8SZ51G2BmJuqkcomc8hzCDAhHb29v2uJ6JFAKg4B9rU6hmBtOQ+RCjt/gjZvwjdou52bhKKMY6trjxwF67AUjc2+xhw3KxL/sORSMwnMHep+lClj7d+XXBxJLC32foajQQAWaTdnJmPYc4UxO+Hs5r5kGUY9cCVnq2PmdZEmRdrIeJtIjb9RQeUsaYk0+g1HNvclyVJKgiXEgHEklCh9kvPUVQlYFDh0cbTad4fTICCXfonzl+zDKpdEBmONLyqu62KkUTrxDLSCtekaxC49x5ECI89+rv1Q14EFx8d5g/2LeGHmoRQGtJ2yRZTweaE28wwffPCBgaodPt5Ho7T57b/5V7a4YLlpbn/+yntgOyG/8iHYNuDdHviVv/gfnH3/+9+TjOuJDz7KLbBLO3mPDgJiRu2txvM8LAeHYiV+BqmYRWMQ5QCyws2vlDxIoXAfQHI927OOBBNDX1/kkL8urzuZeSl7UKBqo0r3tPRXny1ArVrTMSRqLyxspKCKXSNRxrCxeP0BvjbKAF4T10aSGcx/XhhC9hTbIGrym8TCuP36w8EU8LRJutPSMBxkNiLHAC344LsFrnx2yTxWApksn01qkkPcfQSwAqzqP3uV9d+JJFVrI2vBqETWTBKLkVPmnI/0lzZPbBvtcmZEpHfjjSaGkDFtciTLsmHgYPF0DT5rY6+AkzEYcBWgsJEqcs/KOJdMFu+bpcG413eQWrmYu8Yuh3aSaCTLJ6UOAizXANKAbvoEAxxtLfeeicyzx2veMkHImSW9wvRyQhHmJveGbYmRb4bN1wA50MCJL8WIhZFxa43a/UwdL8cl2qBGGp+YLAAlxjYSamS0zhBqYJzvZTEAfHlmt8Z2VH7KmMOomfHwhIshzc91cAAQ7LgY4BbGfVNwJ4+ARZZeKYNue82OCkByrse/MUzPxEC49uHElDuGlf4dgBQkNOM7LJ5Bt/6gLjBbEjHhrJWsl+wFYfJdAgUnFw6KmY/IkCuF7Hwv+CmwMKuluWmf0szVd9nU9Rybvl5+rmt3zWbrQgGLMZgNIMZTsWa062zxc+W1ZouZL+MMqoHt8eOaC6Ba8N813e97Phg09cIB155f7v8wO/w+sdQB97A5iVuHKYo8kh62I2bGOZmq2a8yH+rcsVZBfe/4V71PJnfadVOSUdZgMgBLRgoTyhdZH7Bs2of3VErDsnAmLO1DJs4cJBmUY/uSjAojHyYMtggg2nq9PMexEirVEXcZpgyJJOAURxThI2rb1etKCKT5+MUXX3psADcwUoCPHd3rJcmX9LwAVep8R5Z8ScD3psAF2XK1Z7Am9SmuwWeRNXNuuPwPe5UdEwHrUWCk9jZzgMR2JHaChSRREaoMx/TqkyRO4hyif/g964R2nUr+eyzpLgxaVSI4bngug0XiJEdCSpZc7tP5QBueSPL8/BllYyLLPlTmXvblfQFVWN4DyW2vK26Xvtvfha2l3IlqXSsJHOC5uRmcJVjXTk1TxcMaaKZ/6RurU5g3qIE4n3DwCnAdw/jBZguU7UnFdFmgmPVMjPBrgdQXJ8rYrDhaYmgB2fcfKFEWOSBQPslp4WvpOs8FZolbBty5XjIAds4GA0qxxpz118WaIxmmPwt07dzzWODJSiI9nBR24njbwb5gaHMurJVMPhfY06LsctLBcR6tgaqegfPLjPo4dOkXsv+zVshlYOYdmTZJ5XQdS971N/dCVo1DI2sx7knGm23cJXDYj0hyJQkweTp2Jdd2PVUrV5Cdx9mOFPtQc+SZHAm080d/7MdcfgilF/1zomtip/z2b/3VLS6YbXH71/noge2EPB/jsG3Fogf++C//xbOPxai+0QZ/RQcKUqPn8mizITedO2yV64MNsEIaaoOJQ2KS3dh/PsatDyQ88/bsJv6DBBs25HDV2xSYrKakytdn8Eom8YCMFcX/AASu6H3iTACTyLuS8CSe9o0sEMAbBrHZ/GwYzCH2Uoca0jSDMx08pxjAOqyIseWQ49ocpLTVNft0iDg2C2PO7F5il6i72hfnoEGc5WwcmhhpuZ6B4LCYbWPjUTn4+HzYtsSiViqLR/3hw4cbA3QO/QK2GuJr+RcjMEZsgVTLBtAXsFQ2bOQLx9OOodm4yQ2rar/x6rmMpWX8qhl0A9skQKphnOdPvFHaFWDf+7dIPO9VHmzD3jtfjA/YGxvOui6lfMoQIk/EiOir8sV1n6pvPT7yWBsMBcrZyOEzeNJjvCArh8XV82r+GJ0LTb8AACAASURBVAwZ2DeOyR03xr8MO8qHDDAGUOcRk7QJKr9sq4EFz2wQFRkdMjbmtj+P0dWs18PScTWYCSdUoS4fMnMyLvs+zlM8DEHWEjiTOexswUwqAFYgi9tRINR55X/rc573POM4kAL0hmH2s6f/XScVYMPnNaeJN7+gUiPlc+sUAVzy7M3mifHmBE20j74CJAMEkBbzB7AwTEgdUrRnRwzJC5ICjaPGRuWAtQL5Mv5ZG4nLXALWdx08bwFSPjsTpsC187H9tQT0a7A8jpcAwApsF5siz7R4hVWtYytldNZ7AevdxnIkvb1/5793Sto5+433pskMXKbS+5D3kjgOvG9K3mrsiZMBkDXMavuJ+5SdoS2wcwUxzDUnLtOeHudUmFXAJSCGNUjCOV7cl7hGStsw5w1K9SzXlLBnV0mBYC6JwwPAHaNJpx2eQDLgZfyTdIn54cmt91+IRfIaARRp30mG3Vnn+vKujHvWDhLmC2KlYBAfqXYoifMOVbbDKhgBYAPNOYNcPYkyIOwhWmPsA85wq0zxXgPqv88//8zrh3bf1LN5jFgbABEYLvpEz9E6tDCZKDhgLJHdAmTc7tmDaDvr5qrryF5cvS9mkaRIL55JgqykTwBxpLHORq+2OTZU9yfTrcv2iAHtPnhTCXeSVViADGbWzlcYyziznuvzgG+AKnvxNdVtpb1fe3B3DVSfK6ES1wU78Tv6gHvxBvGrPCsS4AJgOzXJFaf/I4Ecr9NjSYXVru5ZJG8CGOesDWg/PhWTzBh6vr5ZPXj/fSe8opQtL5hU3JgorZib+3o21pUjQMc5gEz5DVpoPevNO3J6cO7qAv7cONhYFzgCcgaiGiKZWBLcIeNFuuvzQu1qnVs7fvRfy5ZljScPQRwzyNXlTJAjGucC6Xud6GjmQlx9w2Z7XybGVraEfnaZu5HiJ4/BJp6VCgJ5kRgSpRZJCamnesUJloxnORPVbub2oWwI7J4vHz1x9mccFySlQnlAWRpsDJJtsZa2dVTf2mq3/zgHPbAFqudgELZNeLsHvvNLv372yScf25tM3A0gzt5yYi4wApx0JEYJcaBk3XWMlLb8xHG0fMVGnkgMiiVPGGCATYOQfK4xqk48w8GjMwBpD4zqSx341JLkujBgHJ5EpzoGC6Dpwy3p7nmVabCBz7Xk4c2hJ8NumE7KMvBvS0R5Hl0Eo7usCcZKjIbEKmJgFUQ6QYhrpMFg4J0PG+QsxMOYJVtrynP4ZbC0YbsMIGw05I7xHDehUb5SQ7fxN2GrFzK1MXJrIJsd8NgkPsbgY8BJ+8WxNDq0bagR7zafccH1aRPgyHK7kWsVsHENPuOMyBZIBYRXBul2lPmzEZ/XUtZcEGAg4vIWGzBF/zqbKEk1MDRgi6wi3VyrrKANcozBcQLAWNjzjmHPe8jSzEYiLcsflzZCPmlPfYDq+jX3sOQbo0dGSOoBpjyQJesM4wCEZLVMkg2/AGrT946N9OcDKGGhlgl7+Dhzu3dHZmjA6BjnyOXDdkRyagQ5/eo2z586gQrS0ozIbNeZl/VZ4kY7tzpX+LfnyMxJM8+TgMZrCmOerMnEjc+zY7jRHvrF0Y91iADcWUcj2b3gGGi+n8zgjr00czjjqLEJ+GStjiOHvpq5uJw3nZPLebZkUftzr78GtDM+7ZN32fyWoalDiOsvr9V+2jCRuhK1KcxoLp5l+qGyW7Od9N84JTq/8+jD2LMvkC995t+67bRZDhIzflxDfUOsZJ4p8nE7AM2gxlhHEmvnGDWIR3kRpi5MbeLwstcE3Ge99j0cJm/1mcYBEEkiH5dg0T2vyQh3rCFzy/MGKSaZWYmzFAPoZD2jOkGtYFChPZ6SWkh+WeuwrZMxGBaP9ep4UNjLAZU4pYRRxd7urT7+9JMpG0INVJyjkpUKeDVbNW25LjluJJ1RmBBbCeB0TOE4cB7Jycf5hISakjB7ZFZ2/yYpEEBkR5/Hgcc4APbiGDhb3b1zWyBQ95y4ZYDWsT5v0IdYRaDk29/6lhm0x4+erp48VEyt6sWSOAg10MHBE9fZ9MjDYqtvjmA5tT4pK+M2khOAtcPYAvz1PceSqw9h4DinrikjLPGRLq+m69wSG4nD8FAJlpCWAthYp/QJjgYUHJQo8z4mp4R9RfrD/RqawplShwYy5pZ9ApQhMWbvZw+GDYQZPlJYwGv6Rt/DkfXhN35EbDifY69jzuPweu2yNwBNAFjnGO2iX8086zPsfZcku3aGYju1s1fT/4yHZbzqo9SfZS6pKThyNa27ZtinI9VN6IEVEfr+lZ3E1qbPs1btxEXK7cRYqMOiZHLIkOdCcmKUYeaMpB+wOVjyXju6XmrARnVRx5Mdk8oYxTlvG0BZHgHT7HvXxXyTLPC1skdjWxCbeiCHAGuWcmicDSRSggW/KdDPXMPRgTPm//if/ustLuhBsP37XPTAdkKei2HYNmLZA3/yV/7S2ceffGRpFfVFkTpRlsBSocluR9KNw0MZCsjHfMgfOaPoG3kQfbAMCAxoihTV5VYAGTrkOOA4DGwM6mwhw2PqnlJ/Th55fQYZ1StdDxmqM9AabCRGFaMrQIz42RiHNVDCVkzSmgkui7GmP8S5UnBdHlaSb2DUJ5kDKLlJjGIIbg7GZi4lu6lz/vm+fAdPrdmJMcgbhxsGI+ydoYgNxRjrNvhge+c9JyCC1dXvalSWqe5nzCKicuU7HJwLNq0G8RK0rt8bIxxrBeaOV8Eb9+LnxPakJiHXoM1ktaTfKwmugYt3mz5o4qO+v24nRtIY2DXa4+FO2ws2Cw7aH7RlT8ZtSsKQDCOGRudRpXI1mF02aIBySsKMkwKDGCMdT7l+YJyaUddGPTFGzKUxQGr0A6wMRzHkfd8w400qVKDqEjA2PAGq6c8mFtr0a5jHxj/XuOGzGJAFSBkjrKGAkzBrORIc3zfgwGl/6HMmwLS7MuSlg8Os57w6jlcmlqvv14Dk387kXWYXUG0DjnjMSAZxaoQRQV2p3jEokCEG84XBNvPVz4PRJ4PMSdGQw8dTtB7zAgHAmJ9Pz1YZvBO6LOZ+19Jybnnewk4srkk8LH3e7LJVFkQSmz5b9k//3b72/rGI8Xv3fpvEKsTkxkm0cbxs+tpOKIZtQKw/A9i0zDDtKJDMPTaAt8/a3/ce2TOqTMjcZk8j+yqvMMFxRiHB9DwcENo1tnRGWTo8e0cdLEyn1mSNJDIZyC1NFQi4cV2ZednX9AelQ2PI7ZNiHWiyXBEABCABEs2OscfawZfyJOytvMF+0vXPexdRXtiRE8OfPX2Xc0FOzI8+/qGVH7Bv7NHEq0Y6Sj3gzKnsZTPO+hEAyZ56QxLlysYBPiRb4ozCAebrz3gcHkYhxAupKm0OOwnTd7y6rVhN9rHW2SShEaAatvWVgNuJ/nz7J37UzKtOC5WYUemaN5dUL/OZzjcl0tHZuUMdW5RDuq5DZvQMb8gWrPafUuZN8/4aCg/1xJH2KZwCYWD3HO7iusZ2yIl1FuiFwXYSKYEaaqWSyIy97cVz1ZjVNW8QcwwTyHk46489jfFzfgl9v85LgDvKhlMB68TcKqu9PkeM6qnWmfdBb01nKuvyzGEmdsapnfce3NcZihw2bDbgnA58rf2CzMb3BMDM5qtnWJP8HmevM/RKyn39phJtTcb37NE6g/RvsvsD5BgXJz70uopzmrY5jnMcE/bvUXmAfXh+l0WQMwPnA3PG56/VTnGS8/sL7E849AyU4xQ12815gsIAZ4fuSZtwcOIocfjGzDdsEK9vqwiwY+L8sZND9+LZr8mRQzZkHBokn+TZqJCAugAHP218X8y0WfBRFzw/eO7a8X/nr/9nW1zQA2v797noge2EPBfDsG3Esge+82f+wtmz50pxr8OWGnSwaABVF/3GQ6nNmHpxUlzK0LhmKdTRCzzKZEAkE2i+U5YkBpQ8yBgm2tApgcDpAVC1AQqjyGbPYYJxzgFO1kmMBnlC+ZzFjiTuwDOsu8B69sVhXfYBdhbDutLCi5MogYPa9U99EAmoyjO8q0OBwzSJgMoUEyc5sYR6t4keDOQAWjZkyBCc7IXN6Ovv2HiKBxbjopk+XSduAOAawDs2dljPMko81xi7ley+C1TXBimDQKvH2OLnNVgOKvTvI6MMe9X7mQ0125I6nokPTAygvcwYUiRFoc0GehObi7E8bUxEUV413m0IjFR2CQrqMWdMcpj32xz0/T5jStwidSVTRgW2IU4HmfwDWpfAo2yUSx64P1IyoECFeyHxS+be3od404BRg09dHyYXCay5qIQy2egNGzTM73ze7NUwVenh9HXlZG4vBiYXggFzN0WyaGbM7BjZMCNUTpzjiHktgU6WUoYvTHBisGiY5w7v6/5UDsy9Zh54hWwcHYyZHQVjRHXeFPBXdlpnBXJ6bpRyM3BySSQV460sIdgboD7SOgPnxHNnXBL/SlIcx+7ONbl3GRxn/R03R2pZho1+y4nj+bjJIN7fYZjWUWFJHuMNsJ6446oPzEwPoOHe7aPlnOwctHyZhr8zl+nMyAfzN/WILRHUZzGcGRukoWtnFnN6HHF1TNRBtVwrdtAMO8S4NolYDd31s/rGA1SnpJJrerqcTWLLWxs5amuciBPr7L5729HDvZjLzpw8YQYuiTN97+h3lLqzNzAH+Q+ghTyRPcwAEfWF/iOe1SXD9Lm0S2ysWDIkqq6xyn6JI482mQ4jnlPyR84S+oq5jmOStak/AFXasLd/S0D142RKxemh93BiOpGR65hGMYKj1MCaXAV+Ue85QJVX6lRLlqq4P9QNMGWUasEhyBhQcmzNvmmgzKJp7tp5QoyqmTHOkewpzwXAODNI/Abze3r6YvWNHwFoEArCOYAyKCVTDgQcj46er+7cu2vgydzH6Yoc94WYWVoM8MMhxC4EC0kiQSf7I4ZTDNspN1WfOM6X9ut37HM3lUyJPZKZ+eWXXxg40l7ONUJldq7u6VxWtl7OaV8/MZ6Eajjb8DhgXT8UJy1ZfQGAcwYBiF9JQUWMpZOjqY+PDapJaqXYWb0PU3xB8499gCRWTl5EUiQBVeqFIh/mOjwXTDoJpxxaomc7FejbVRkcpOO0iXnAvEAu/PTpgWuOcvZ5Lju2P+Emjh1dnKGpE0xPzrznbHZICo4ywim6f0cCzDnGdY5gLdVY5OaeINRH17MDVCNPx4mCckHr3Ox8HAVeP84RkfJMzCFA+VUk7tg2yILbvwa0+GlYGzhADp1Ui73qhcYd5wcA9Z4yQTvr75Rcekama835//N/+WtbXLDekbc/nIce2E7I8zAK2za81QN/4pdTnubg2WMd7jpwYAeR6IxclE3fxv1FSakuqjafDvOTI22yYlWJgULuAnD0icH/myUKI+QYR7zIGAwDIADBBngmIoh3I6GHvN94gsXo8jmDizFKr+rwABjioQ15EQbO33UoXYwXA5ZJGc/BEtZisj6qDS6iPl5aBHm0Nx7bxP/xM4emM0diGgy7gHFA8iVeZkf0vmubutQBUmQSFoW9jZRsWDIMg8b0Dng1+FU7eDmO1XhhIwOu8W1GFRm2+3N+P8b80hAPK5d+pz/4XmMgaYtjHdWuMqkYSH3W1AsNk4ehS7/TP5Zq6notaUI8myVqwzAt5VZLoLpkEpfAG28+7EhBcUEo/e9SCh7rAFWDBMsZ88xhYlPzEmMdK5J2YjzEs52SCAZZzIcxZAoA6jDxWM4Ym1mSEWqGRu+TqAgjOwxQDZ4k+nLypdm11yB2+tpSSxv8Iw+1VLNOAyTyODsyPz1CA+pRKYQdol8nWRXzYJ7Zjg87C4zq3S7i5up48Nzh0zPuHvx5Nf6zY+G5MgCXz9sRQ3spO0L/WjER+b7bBFPCvQ1YY3SnsibWPf2UuGzLeJHLud6gvsea9CWQb7ZMROStbZOB+BoEZ866WwZ8d7yZn2bPAYq6XpMJzae7zSy+u1lvvd5boH7t3Ak4X74KZhnkJSPL/sdz85wApcRRT/ZsQPGM59I5V0eKDf7FWgEI8KpjKYHI2b/6fn7Iv3Fu0PdWBBio5meAqtcH4G+cB2XMuGSuVzUIY0ayr6oB0kdlqCg/FjXD7KP6NNLgsFCKOyQ7qcAFMcY4KyyN1y8QrLTOcO5FLKtYViVowtB/o2vC/F4mIY2T52RfVSfa8HftbLXzupyH13ge/fnhJ5+tnjx+aicGezSxo2QUZs85FpvIsyauVPVfBViPAFBCj46L9aVTWoTvP5XxzzqldinML0+NU+qlWNM4ZrQnO74w+xnlQaiLSZhA1geOLhQ/sGLUdNV5AIjR1vPh1x+oP3FW6H5vrikL8bGuK6ksSZ7ESl4VaHSpGoC4AC57IOxqsxw70REOKPI9OMaUjLFKIIUzQWvL8l8neVJZFTG3rICvfe19t52MvwCuQ8lIuQ6AtNLf12INvd+yV+hanE11VEYyG3aQPRKpPn3rE1qfv3XnloCu6p4yZ3MsK7mT4oP5nP42U0gyKfUnTD6xrcSausas+uvg6ZPVLUrraFzYlxl7xp2xczZ3QJ8ufE1A1nu5nh8nBPPLuSB0DRwTMKo4tElixPevStYLuKuKxuWy7CdDCaD1wBlMWIEdq1GB2Bll53fWW+wDJmzqQPPMxBFzurCeiYPOHi3nAZJvjRnlcaip6muOAxjnnVVU+p6ZYc1DzmlqtuNcyMeSfs+hU3pe4mRxcD5x2aVXHiueGefEdTnM+f6BgDoJzv7e3/qNLS54a1fe/uOr7oHthPyqR2B7/z/QA7/4Z/+9s8ePv1w9evxwdVueTidcGWYF04esv1d1YB2/Elg8U41S7fSUt3j9SgechEynAqzNk8rFE3eTbIf+9xhYGDpNFoIxBNN5KC8lByRyYw4RCm3bkMDQm2vt6GcDLgxjZEP+Wca1GaBNAgdAxhUVkE8ihRxytVH5eU9JNgxqDGAFSsjya7ZkE2cbgBijx1JhXcsA0MY3RmtAFO85fmnKCJhF1HOUQWydwxrn7ocxwJGIro1xwJGetFLAfj+sVp9tZKK6BkDSsi0MMIPSZLWlryrrLOjgWsiMeK2Bow3NbEMcyGHxJmZHg+1EFJZ8h03GYCHOKOA8oCoxh8PgjLy4ILnvh9ndSDEDeseYHraQNgSMI7Em6RAGZ9iaGuAZjzgicCCQBdTEnq7l2pMGljCOGVc7IOYZbcwTv4rjQz9jbBu00RCYy5GiK9TMvwv7PctDP8MQGEQRP+gY1jgNbPB6bqXWL/adGU2DB5ioSENZB3aqkAlmpJjOmAyDgQMHWedcswDOLDTPBmAo2AG16IHbtwauA1T7XsdqCdAiddvIVy1zlFEY50VYTeoWl6VgzkXWq/+xB+j3eP/pK6A1bBhANYl90iYjKlYEfck1h8HyDAPQaX3i6IgTQM+GvHjw4podnvtiSAMYnETKoCLSv7KAXkMGtZoxxlOZg+9Kf2cE3wLynvMGqQMSPVabvjGz7WuNmoABtOGedvNKrH4+Z0YTKE0fj6Oi64p9oOPpbhgJf+b1SAbHsE43jRRcwPBMigDAGmVqaC9znqzAdmpM+zDop4vWa7kOHUBanwGW6WTKoNg5RF+a0dww80x4g1ccD7Ou46TjTxIDsU9jwDM2fC4ZhqNWYU8D0BkQ6TO3FetJEiioJSuU6Qtf58bqpQYtGdmTzZx1eOXajdXvfu/3DFYOJIWEzX1BplQxkWayJkEacwKHF6wUwKOOm6g6GJPMyScCuTwiiemQL3MNnhdGlTY6fpJYVdeRvWTgwGTivHP846xjnKtPnjz1v6/pnHhw77buK1nryxdquSS/B8h7Fc/rOpxnq0eqQU5tUQAyWZUBJp9/8ZkZWdYVexsAHCkx55kOTf2OuEYBbzGkrMlnAqGXtCdQlgYQDii7dUdspH7HGczWRjInYh6ZCwAfwkgoH+Ss5/QF7fX5MBngdS/mEJmcYRGPlMCHz3FfvnNPyZpw+Dl2Xn9bPq4Je6DETTgPSQ5UWa9LWHkNB4AqRNPXQA4Nu853OTuS4yHOnTo9Abqu2cxaB8T7DI4yANafcUC9wvkGuCSx1vL8YE3hEGAMYZidK0L3sBIG57OuHRUHYD+1fF1GrAkO2cOpBct+7L6JjQPgNvMqFpmznHFnfXW9cW3fj3ViFZZigzW3kLwjWyZR48YpyJ6fUBryaOCQfKYMz/Q/salNcoVTnhdsM06D7/4P/8UWF3TT3v59LnpgOyHPxTBsG7HsgX/xX/+1Mw5RS1c5DdnMR2p7RCwqcSPIfV9iZKf+2LEOPTMAMKqvdYiSEp6kBxMT6AMc2S417wxAiDlJwhWMFFgXb/6mtxSTo8OVw4EDjE/Esw8jIy+oVg1gyXGiC2YSCxBbqCyhpWH6nBMALdhHJGsciByGGJc2tAt0hs0BaANCnUyDIwnWzmwAB2SyluZAivGPRzdgIzUF3d51/tEYn2ViKkv09zHeATEYt2YEJwEERugAi2MXn9fBqz5zEXcyHus7BrdONAVAmoRIGot4z6kLi9wqbalhTp3AGNkBUmsGQu81wzG/j1GBfA7ZFEZ45Kp0VLzZYSBcWH2Mc1/Y8YuMQhhYPlMZHgYshgKAAiahSbcM3qY/jR+m7SRYkSvC93IyLAPRGMVctzI2jCQ2Up61rKLrOsJwwozSLMDE9PXmXgHOfaayYYhfIwIIQ7R+8W/6dhgYXxcD3MXsYfVJLNT6q+o/33/ksYzFxENi6Ji17ti7LiVsfOSzDErmD8+YkiGp50qCj/CZBXV93jBqydYLIDaoQZ5HjPew+B0nhmctOeZ7vqYfeA0C/VmkrBpz1iGSOAzUZuSk/xMzFkavjgQuY7myxoR180qKCPYAkjodywnl3pwYVrskWmvVYxsHiNfHAEXGiuzgLmljRjNsdcfNU27WbAEZToC2p/PUnx9wumbXPcSbZ+61jfrGObJcq0wk13+c+VcgunYqjFqDfzeh2XJ8MkaJ7fUoMzcBeOxBMPXzXP3uBUIe5r3+3omr9B3a2thcYuFx0HSvsjx4ns1x+Z5Z7BebBGR2oui9jPOUExtQzneReGaoJuEdjqbp/0gaSWAkVlN/CKFwgrBMXsvto77J8yLnvKHYR9YKgBe1QpLZabzVn0gmDcDZu8TYfu/7v28QB9ik/A2S3xcCYzwF7FMA0MvV3ft3DACJR6RPDPx0bpAx14yy5gzAAKaN+PdrKhuCpJd4YydSGgk365QzwEqa2VdYx2Yrve7ijGMtH+i967rODTGC3mc9fxPHCLimv50wSoDjRGDngRILhf1VGZqnj32mkgSKef5E4O++Mr7uCoSx1zv+lT1CziKei4zvNwTGnwogsxdzjQ8+uCdWVmetGT1iaNXXgCQBV5wIZFO+pDOW9ibcBadB9kz6pnMQYMpEpM94xkpm792/6/McB6VjMFFYKAs4kmXAK4kTAdtdaykDlmzOCsdMbXFtMIwJayhlXlALJYSAthN3u6PxaCk5l6oD7uvaxBSzNzrxk/qNeQvTmpI0UcE4/wNn9jhVyRURFY6cl4zpjJUVH5yTqG34jmu/po4vfZ31Qik8JRmkPu44QV9pbvmsxvGrtUV77RSix72HMLf0O58NOFf0fdaJ5i5/8ywOzyC3hsc6c5H3kuldZZB0T8bYNW7VPn5Gys3lv/vfb4HqbJHbv85JD2yB6jkZiG0zNj3wUz//p89gIePojRxnV1ns2GjZ9J/hhcXQuSQweVklChT3cfvWdR2oj/R7GRFiV2W9a4OGGUutVQAqmzWHKBIyp6dXzAoSqaXcFYkjcpmCIeKvOOzi+OeYkfeXWJFhF5xCfow8ko3YqIcJMFhLwhY8lk0awmd9qCLfkjwpCRts7a7ZSAyZgKMcRDG4A4qd7VgHXQ1B/jbwGXalYDS/D7tThqSMTYEj3yOxT2Jb/Q0f6GVGzXA5q2HYSBc89/0S32sgrr6kPADeeF70UMtS+Psynsr6+CCeHadtMVBXO95TqQWSifRPGdF6sQkXW3q0W1aAvunzOcZqzUzGc99+wtA6UlucoIkkMLCc+mWNbT5nME+8Ica5jDUbK0iBBzS8239rxgsmZ1irzmJnkJxYUsfk4UCw8RxniBnVMUD6XAY8GFYYII4TDYNtsD3Xcp+bSQhQW38HiZ2NrWQetqHieYVhA+DFWMz9Pd4hLDx+sMYYN8GXcdxEP7D4IyvQGZkxnLnkgJ4lC4iRjFya/xhrx5arYzo+ZjHXwDvwpTA8zqAwBGXiCzz4HuPm2oizvuyk6LoboEiG1b7C5CaZimtL6h8A1WQUJnGVedA1MEai2HEI9RanU+eZFXtNoGaWZxjQ+ET8WgNBZLIj3SwQ7RxasrHzpfX3eo0l8C3Q7XXqKFmyrcwH9kWUJ30tHWjrtYZzYhi/rovEIIfN5jveEyYcgT2l7e4YOsZzAGXvgRx3vdYApu6bkc0zCAbEOIzot7BbSycaz2KH4OyXGOOVa9NOs9qNX3e280jA/dySZLLuub/BiV7EjfL75wKJzGCkna4fqs/Dgu5M4iPmC+oC5KMk5wGEaPdf/eCHH09pEIETrQ1Lf52U52h19/ad7BNIfW8km28ThlXZwR6YJDgnjnvE2UOWYOSk19QOQln6rLCKOEJo39WryjzePYH5pHkIm4tjEwkr4O4QiSuhL4pNpT2wmWRtNXBTv0WlITCk2NgDAVPqydJG3n+huFX2N+I4ccYBwG4qmy+AE+bVtbu1r1DX9L7iWz/66CMD1chKYSYp4SNGT/duhmj21RMxt1x//xZZf2GJibsGtFELNnHBVua49m2TZsGGXzarimPXieP0JYAq8wHADMDFQX2i0jskn2IsAatIwplWgCvOUreBZFdKWkGuij0xqoRwAKJhGP1h5qWe+RV1cGEzUUzpM74vv9P6YX+xvNoAkXJ2AsUat8qKsRvqYHa8qj6LyoXPOrMvEmN6U/eD0YWZBrja1lA7qFhQ1gAAIABJREFU9yjxo3lsRzZOR1xEGBiE73j/2DjCIN7LyrOXoHpqOADnP7YRoHOPmrOorTT3sXFIMMU5w4u+fakwqH3H68pxgMzdDkTFWGsuMjdYO3Yo6/dWDehe/+t/+59uccFmW9/+dA56YDshz8EgbJvwdg/80X/lV87wBuNyJaESHlJidzBGnj5TNkOMk2vXV1/K03vn7n0X+nYadrGtpy8xRmUIyJNoBzseZh34ZNo12Bugihc1xbnlQR4DmVY4JbwODBI0WQYlcIMRDftqSahOlCuwqhPvykFcA5frcegbjIyBRhvMRpqRmzg8JxSpZC8/k36+EkaMaQxPG3X6nYHKAFVngsT7CiM5BqMBz0geK70N0E0plLIq74K/NRDAkDTDwXPGYIyhH9bRjBde5jkcfSjjNNBzkbCDAw7ZkQEpGQnN0QxA0fVseMMS6XVFRmQTZ9hYnufj4Gyqfw7/JlaykQ37jaE0xmpBCn1rSDUsWGSvDHqM78hGkY8FYCV2NwYA+G3JxJbNsqzSWlA5GYiHBDMO2+r2DmtTg8tzBsBYoDogDiMTcNW5EHCa7zdxSkFIy3s4dguGephbQynGAUPdADNefGfP1PVcGgJ2C2eM5ike9nriMW4NEOKA56m9HgxAjT+JB40j5cyyuJR88mdgnczaJRaYN8+kVrDjAbk7DpuJoez1+Js15XRMw6hyV7Jm88r8UtdqDO0MqEx3GDubanT7OC4suZs5yPedWGpOK0tCPY6J5cagxWhjjiRGd1g8MBJ9aF02bY5clmxVgJ/OARxDGJ1OZoJslPYN08j1LPfGyJ45vQTe6crEi3Wdcdf1WobBZJ0y/2ee+rnS0X6/87dM5bsMbQFwweTS0dQ5aSBroJ4xfEvpMX3FZ30PnBljzNJwO55mnyio9b3mmXqtts/tZT7CFNGv6jfWCv+Og4MvumWZ70jNmQvGDNnP+rvMjcxH7tln9HwfB0Tv537W3DMrBKg2qEv2cmL1uAagjLhRxhDgimyZdcLrcNYL1wEY3ty/7fIw+a5iMrWXv3xzcfXFl4/DcGL4o4zQnCDrLlJYwMz7D94T6CJ2Pfdjf+eV8iaaR0g69YjIKK0M0rDApN66pcQ1TtYWELurUA7AJvvdnnIx7Ohgua3apTwPNS2JWXSMpcYGQOawAs1dHC9cFPDmuEbnNIgjDDaS/sQ5i6uFtt2UzBPg/lTANUy/NRsGkahGOOfslHMcK+3aFYi5vfrss08FTAMmWbf074O7N5ych7kWFRIlcQT+tLiQk9KfMKypZ55EVNnXtNc4gVAcTN5nfZ7IAeDsuDkb792/598dK+638djUDHVMNgBP7acfSSTkmq263jHMra7jsmZ6/5I2433V26WNlMqhL5Aom8nWdZ0MSos/ib2mvrMaw1zhbOA5XWHA59mEHsSV570l50H2U6uKzAhrn6OPZv9yvK/ZegrukghKuS4YE4H3JBEk+7KXQZjx2SNYiz7biSPH8UcpPUJ/2F9Hvmx2eNQFLiqghsAQe4ikjqHvGVsDfufskC2kn82qjgORGF7Gi/0/tkl+Rz//3f9um/U3m9j2dV56YAtUz8tIbNux7oGf+2O/dkYKfPg5aqNdkJGMgUBGwceP5aG+TNKK1FMkycOxPnMN4+v4uSQ2+vPqMKwJqBKkMUahBX2S0uD9TdY/wB4M22QX1aEGUL3KAeMDBEuX1PQCBTrAsQBkEygWhiQFaS6AhMNmY1TDBkySFhhQcI/aYlYAsDfxVD7suADWsl7Iz8J+5eDiomWXwqak7ApGkBNsLJklDHZ9JZ9PxtYYhJFcGSxxDbONy6RAiVF7UwSguzZrceJK5xlhITHW3b5kicQ4KohMWxsPK+MRaXDZKrPD86w858QeFWRzUBYY10g2YOUhxogHyDkRxvy7h6oLqOtjNnr08nMClazeHjZo+tEZni2Z4vBvMpqA7QIBDwdjDkPK4U8mZRiXGbvIYTevjDnxiYCgTTKaDbM2caIG/CgAEj9asFtwDNNg8DHGBOxdMsdmfhWomoUZ+RwGhTOhmklJFk+MzjJvJAGxfNjyQN90ARLmfcbDRuQABJjaeTycAiTLcfyfZWNI4LGdpvaf6vetgfaADxjVlhCphBY5vjEaIBi8OCATR4AlaTM/SdITQJT15LrFGLSwEcO2NUFISxYtnQausejstJHHuTYxvU1fas4ZeLMu9AYGqh1AHQuDfX3GxvAkH9OHUQO4CwcwMYY4EvzcM688hrDgMzd875ENryXv06drxrbXHOdNn6PrtDNs+fn+rp/lM285TUY90TXU3zGOTPwlM7uex17OGxan93BJEwEpg/zZOwoiuW/XA/OPvdPSVfVDsx8n5nOT7Iz162fRu9RB7X3iKGLtBtD2feYkcZFmnWbe8hmHQkwSOdqRuHPi+lPGwyBMbUmc5wUzRqyX2zLI7cBB+jjJ2bzn0EraTcwk60rj+OmXT1bH6rPbYk4BqgBUnCg4fuhJ7kncK/OXdeHyHpbW7pi5TT/hzMmei/SX+F7iEQF/uzqvUk6N9xT7q37mHntiZ3dU3/O+PuMYfRgwFCBiKw8EWsM4ykmp+YnT9pRSM1rjT5489tkCyGSNRzabTPUwvbQBwM7aaqZhxhQHLWCG2q4+Wye2kjXJv+k7HJAd99QUfb26cY0M/Kerw0kwxR7x/DlndWJRLyl3xBvHyaJGSGwz2w/9TTywnV96fu5BUi/OYFjhzsk7d+8Os6n5p7PM43as2MrnZKRVHK36kee5ei173SWNPc5knIWcEZYlyzl2/57GT8CemGjAMHVwYbJfS6G1J5b0khAe7+NwAyhbOeG9iL1/4qrZ97NLeEkmF0Xe6Z6QDP5yHOP4YewN0DX3nRU4JfHoAMuqScokFrjqAH7hRFIDllMzd859znniUalty5muuzrbOSecrosj3/PdyrMAalhVcnGwn8eZnbj65j5IlnNq58pxLkc88zYs/yZJFL//O//Nf7LFBcuDfvvzV94D2wn5lQ/BtgHv9sC/8K/9+TM2f4zcZ08faXN96YQBb+TtfqN4lWtXVWuNcqdyST6TV5mKeq912Ny6flWf/8Kp+4noSEyUuRd7KO3JHY8mB6XTz2ujTyxNwCXHEGwpm7mNPcCA3rOs0AYZjKoOiyleH8Zrw1CUVUn2VH1Xbcy18XCrNA5xe068kOtbSkcLnewjMYKOHdTt1salJcAj+ZQB7ZIW+hJSOl7+nMFGEi8FqLK0aXvqzy6N3j5rr+8oqEmuE+N64sOcgVW/BaRyXce/xPDlepYCO17IET7zPnLilGRxjGcNeBv0iTVeSq0rNeRzTcpUIOq+1GMkCUuYYb+nP2V5ClL7b2J6nNrHHuo4ENbPrjZjGPFyNmOGd0BoDI9kvrUcC8PEhsZmHHoPfpfnnxi+GQfaZaAyxn2cA2HSIrmMQVmQ7udh/FzzLxlAKwsu0EisZOZGQTX3D/NLXcG04aWAKoZHmTKAWiW65tkMApNwJ2xG4q0sbSfWeiSHlXXi4DEo5j8MZ62flFHC2SPQoYxPS1CUPk7pFAz+lMNJZsw6cawKwODynJjrVM2A7BCgPt8ryOO6Hqsx5sw4LFQCdeKY7R2WMGBR3aM+wAh0llOPUSX9cT6ERWRdC5hof3l+oL1Enyezqx0VfI8YaydHwRTfjLnbOQ6hriPi/zx3kf5Of3fuFXB17JcqA881HFUzL5eOE76HMQnz1rWydnAMgO44dM/o95drvu8FzG1UFtyzwDPxvwE3TT6G46FgtWNSg7196Dg4nGXjOLk8LGfbuS7t5OdMUhq+mxwBmR/eB+1ZSV+4jues9wLWsq18xqVFWL8jW2QPMpvImANwWTdqDxJMrndd4I7ESM6grt+fTLx2nGJhhwF4By+iuiHZD7VYAfq0BWaLtWkJ/6x3xqSgLkmXBIYMhJGyKkGZ7kUcKIzjjpx311WD9KbK1wDZ7Wii5IkaTJIk2MZruwKzYgvdNzqTKv2lpMgbTebEg6LQgQW7uHr86JFrmSLlpK+5nwFKJoLXGvsDWXBZN7SXPuQ8MBtKEjUkr2LXaDfMGv16V2CxKhJn/h1nAH9fvyqAJ5UTa+RUIJTEWscwquoTwA8JrF6t1yKMnoA1+5LCbDxHYAj1N0w0QJX6tgcCxE0c9UA1UHfFhvr8HwfLG+01lNZJ7XFA9K2czY7fSGhPyrRd0BqWI1vb223JkOnfl07SprwOCk9x4iaNza5ifHFUc06RTZt+sRNzgCrnk8OFcKLO3Ow51rCYnAFxrjGnYIATVhAgyzwEPF6W88HORuY1WYEBrZbrNl50wO+suTruLsHYe/8cRZWuwfyk7I7XtYbY69HqoTgzUTMda44gabbiyWsscmTGwQmVcHbqc5bNa05QTmlf8m/+jeMCZ8s/+K1t1l9vRNvXuemBLVA9N0OxbUh74Oe+8+vO+ouzHZBK0WpiIK9K7vv0qbzWF64q3kMSKQHZTz7/eHWDVPRIXST5vXQBeY+yELKBmzGQwe0shIqj1AFBcowYQ2JWtWFTr9XxXQNUkS9SDN1JLeRpvECMiQ5D4nAgAzEQiGS6aGOvMXXJ5GqJ0wCzGCLJSljghUFcowsQxIuDzt5lsp1yuDnGJ8DZxtEYgABZPpuEPRuwtT7MhhXLAQpYwjsbo7PAaW1QD4vVhCYY9JZBcaDpgNshntdALwYNQNXgdAxz15gjrmaARVnCGJIw1TkQ18YrxtF4ojH3eY7GltYYbbymQZHu135cs63EAY1hvu5PtarP3+cmdgoADftitht44T4AcAWgYja8xVCNp9keeowDPNRmzWDj4oQgIzMMLmPDq0b4upTK9D8ApzUf+UylkXzHZWcGOBewhEVVi2B5MYBHtur7u3+xxeKdXxvulq2RZVpzHINKv8PY6vwzELVzIwYTAPPSMNceX5w0GHh2QMjQnMQu+UIAKNk+O36ws4xpcvsmSVWBap+He2MY+kCJfyEef41FAF8k4J4XAIlh89b9MPN0068TOz0GHO/DPmUsw2ryXVintpl/u5+4h0E4qbAChFo/Ns6POIlgZiLXZE2l9Ez+lH0NQ7Jmyax+nBJFs87iIFo4Q8wIbzL/bhipt4/aOiLa9n8WqMxwxLGwdArUQbJe1waIOEka8RvwuW7r9K1BiidUgCGvri//Y3E/fu4a5DoY4zDMdcTx+wLcfdWlBJCtVSJcB4n3yFDtFGHO8KX52WWCFoY4jri1I4rPwJ5i1U8/00+VAredNtQXjHDWWhg7g27tn0lSJKNcM9IlRzT3GXfiGz2HcPJQ+oU/rPOrkrbqOQFvNPiFABPrZ++GzpuJbeRZWVgGd+Qg0HU//MbXfS3LZM1YZo6yLpEMA1TJRvveg3upGzp9enIsWS/9SkkaSX9vKFkTiQItJU2H+eyBtXx5ImcRK0tnGmVayIRLmRiULjyXwwGYz6gR1H+3AHzUENW9ADg94+z80T0dPwpolOzYcnkApt7fF3hhLO0gdHIlrVfOPb13Z197B/GtyH/laDhUZmRYUzAjChT2FmfktpIm64BkeMirCQ+xg1j339MYIHaivc/0bLQFh8L7778vsKtMw3ouvk9fHB4oO7D6EedrkwDxt9ctTmPtnc8VEuQEfAKzqJ7u370TR6LmFbkoALIvDsXcUqNWfYcSy3Mcx6WBddhUJ0jS+B0dyvEnxwJJizgXmTMuJTQOFLL7M69oBzHGflZYd1j+WUfswYkZ5hyVHaN+ADg3lpr7OCHfOLqRSZNdmPY4w/icd4wLYN8Oc9RNPksnUdOsU+JeW04HG8Ysq/ffyQJMG7QXWzZvx8OOlQE4TnGeM7bNxL9lVLsbbv8+Lz2wBarnZSS27Vj3wM/+q3/+7LHS678RSMX7Wanr7u4NH2oym2Rg6lDSf5YHYZQKiFIP7g0Zf99gUPlIXyf5wfPMaXr1KmnpYzRhWBNv4ziTkSSysWPUkCyDz5zJ4wpwIykD72AUIAhCXsQhzyuGUUBGDb8a+Uh6eQ+JD1KtZGYNo2DAxjXwkPq/gDvXEB1DBzbtsg7WsEHNJpqMliRVcAIMDqUx6GqAcrg12Y4B7rBQvN9skzX20/YwECSTWLOVtMWAKJmHfbBbnkRPbDKCFlQ5wYTavszoWkOzRiwAukZ6Wc8a4u1L/jaLNge++3dYzhrKSwO+9wiTAkAR02ugSVxP2t1xaX3WGJMx7olXa/8Y5BmshNmBlbfkdMBVy7IUMBmo4tgf9pbvtq/WAN4NjJx3DdgBNzb+AlBtrCBPHvYcA8pOCgDFsFoYPcwU5KkGEfwxYQvjPzVqB6TBnLb/KJbDd2FjaCvlOsBTjVnKwvNsd/85IyrGDBlKMeTVPrJwJu/kOEJo6gCoDQMYJcISUFA+ZAnGPN8xxGysB/QaUBJ3NQyoS+bgqFmwe3yYz5U5DdCVgen6s5EUd+ycyRajk/U0Dg6P17SdMbdDinvCgggkeA/AsMV4nLIRSObwFFSyTB8yT7quEqc52bJnjmWoeS/9W4DpOUWjF69lfWOvIfYBPjev/lwHDb9f/lz2JR/PPtC1VaVBGaCCFD/vOG86P7p+Ciwa900scttY9hQWuQC2DP/p7IXc304dnmWcWv4Mfc/kmzAH7sccMxhifEYOSnf7GUddkrjIZGzlh7LOHSuvpenjguDGOnIPPk97DLJHJswQGGBoT28Spj6HZb4KKTE+1gfv37sfR4/ucUK8qRi5O4qh5HMvXyZmHOP+ugDh17/xDasVAF6eI6pnSk874Y7OsZc6nwD0dwUOWOJOQGfJ8a5YLMWi2rFHtnnKkcC0JnO1mXQ7Wgn3IIndKAf0eeJTT9QWJ/bTGYFjlZqjjg8doMr6cBtJtkMyIICY/7wJGNSjXhdod01xhkhPAYgnmaHnlIDM3nWViBvn4f6exksDRRZkxvSF+uRUz4xjkDa4VJG+Sd6IxuIHnG6SCBK/iRMBRAlLyLPxnKx72FxqnIbdFyMu5/Lz50eu8YmSiPjcxlYynwBuKD8AqjhJyWkhtBgJtVpyZWfPWZhdCkdtIpcDjCM5K5wxWYNtGT970jilAOAwsNf21G6ifzSfkTgjw8aBwbw7huUG5Gp+kH36JTVYcQLR96xD9m6BbLIhsxYYI5wGvJxjQL9nnvCz9ybWJfse+zvA3nG0sS/MsDOPqQvM2sGBoHH1mNiRoHFABaL1tCd21GwuXn5iYbFnOFtgVDWm9DNSX65JjO97irdms2r2ZNq0ZVTf2qa3/zgHPbAFqudgELZNeLsHftaM6kNt4HjldZgJkHFo3VB2w8ePn1haJ5NYcaM6LGyopCafs3iqlqpgjg8rhK8GcTagtKHj9XXB+MSOILuizhmHNuDK9VqdKbgxXQSkkroeY5pr5cC5rN9fIIX8AM0yF0h2OaUxqM1KYcgP2xEjOCVb8GJyUBDTkyQxAq461GqYAhzrkbYxR+kEs2pJ4kD8Ft/5/9h7s1/d2uy6a592N2effbqvcdnURYQi38EFvURCgu1EKMJxTAhINKpIJIIYLiJQJEACYaFgkhAlQQ5xFENoAnEQEv9MUo4rVWW7ylX19d/pdnO6zfiNMcda6xyH629fvO9Xp/be77vetZ5mPs8zxxyzwc0rL9oUJTUgchI/GFylHcSVWnlHuRuFmN8DSuN2ikJJPxewy/W2EEdZD4M8gMZn6Ho//uLZpPdfytMA+rhqnhmlfXXbDWgLu5ZXE8Ek8VTbyxzj+mYywexVsGSfuYABniUzPS5tYfZiWKii6ie4jUlyZHCk+9SYYBcqAPso2lsgFmU2bNQKlpO0CZA/FXEGiNqm7jkDfNrdyhkjY51HHpfMqSQwwT0LBimo04Bym0iDIW+BdxgPZ2H2HGfOC8JT5igDY8XTQwAQCyNCfC5uAUl4FfacucbNzjGkeveW3AqdbRKDBomW9B/MK0lIjDGDJrx2YFz8JT3SCY009wWqWXfA3pVxNHjCTZz5M5gMUOTlPkQE5r0IhWV55DjKFox4PvHlA9RR2vmGFbNhFmFzrWwbBIaB4HEkjyGU4PMvvog7s26CIuoUJXyfsUgjw0ggcwZocR+u8MX1LnK29RDIvKxsRsGjGzwvy9r06/+Pda0BoOu199nKu8dg1rOxhtfHtH+e5T1hM84Mz8Je6poarOz2vmGI6bRB4QByr1fP3zuAGrfoYW7wGGlSJQNanmtjBdrz+j0b8uwKL4AlIOb51xr3mtNnKUt03WASUJcM5mG04nocg1jnyAY44gydcG2zT2mGyvxy7xoHE2OcurCABe89NojFA4GxwMjFWrgr11mMNmdiDnGFPZvERrj8AEzZ4x+pDMyj99/z3gK7daZM9AADe2Rg6FEm+rt3j/Ye3D9xm/uZEyrpvnyPJFDY1chw7zkacPhMQBZjqWMw9a/s9heff2q5fKEkUczJHZ2PJBZivbJYjylbAlM8YwZAM4On3uKJYBZT7bsFcCQTvg0/F3ZPBuw6o72B6rFZQ5czuclakEFSf58pIzGADbDKcjlU7CeJm87UnjO7K8cAhYEneznZ+wXqiM/VMw/EWDJfuKvyLF4PVZcWoFqvIvbNc40PyZM4pzEi3dPa9T6N8c1zdd2xwCxlzn0SbuFmjYvt3nXY2TMbsnALbjb3Q7keu/TZuAYzfjZW6iYAcOqpMx9HAnOcs+x1KZFFsqLktUCmUzYu+6W/66RsAYqAWq61twYhDpo7WM2s/cizk5BNLK7ZTucrIHwg57TXxxi7bahEHzCLmyRUzmY+ycLQC+wpZgMjj8xZDpuN2zR7ZuY83hQYL4hFTrhKzgLa9mu/8hd2uGC7We9+/8pHYCeQX/kU7Brw7gj85D//Ry6pK0YcDMAGVoaDuy5VcXGMQsLP6wKTpPHndYOq3wIqlwKSxM0cCgA6JkeHEMr7gRIyseGnFiQuVlISSKbAAYTrkNRVgGgYCRR7Nv0kpAm7oM91iOBexCFRoMCz7V6qS7hP3RBdbB4sw0GIG7OVeg6KgCKzdiRvGkbHivYwoFXKCpiqcMHu8j0ONtfVxBVyFPaV3YoC2lfZl7r4NCYFJc0uT2ZaApJQAM1GwNzhwmylaS0dgpJlV127Zq/MKs+yux4Jd4bpMEjwvAS0Bjzk7yrIWxaJz+rCWubGSvWwLcYJHuvGQK5MFMqVXadg0gb9olQZqA/AwbqMwsc9yxIYZhjko0jn+QU7qWO6JmpB6Vjbm/lmIByvuFHgbR235rTGKxJ35LqQQQrpP6yLxhjtJviULLUTt6z3eD4AFPCEm+8r6gtyXxgXPRzFpewzYDSGCkZgkLxbQFEl2qd2Eg8Ls6u/UcDsdo5bL4q+1sPBbSlwyBTt4/m6n8scyCjk2FQDCICQ5APDC4oTABmgMcmUClacDRUGfpTAzuuB1xoM0aocbd1Zyy7SB7sxjvGAnyjMjudFGXefSOCUciZ+T7Kc8YhhqSAel9C6w6E8Hiu7Kgah1jz2ddhCuN+4TdcAxT39DGcST9zfAuhoBOCNJ9Z6wryM4ajGDy6rzLnh82oZrK0LroFgvrCs4dU4sr73FsNqQB5WeLtutiC36+1doNprkA93Z5Rk1nGZn+WaZf9a+9syTDbmSPHvvrgFw95/alyYtUl5EhLutD5x3PYTq97yVyjTxHh2Lrruu8d2X7EssJ4sh7kHCXSq4FSmWjYnruoNAyEB0TD4VuLjUUP8pseT+dXvR2JOzW46AY7qnKpdj5XkB1B4onqkP/FPfH3vmWL8iGllLpDDZiNm3bIcfuzDRzb8mWnTOJDwB1d0ciAAmgCL+yr/wj8MUmHTYLyU/AhwqZ/EwwIoP/noI7ttnumZvO4KJCLPADviRI/Fbr7AwGQjWzw4YCPthq9nP3782C6xh0d3UrKHfUxto4QOn9mIqfUO4GJfAmR+8PBEzz53PDcGGQDvl18KAGrMYT8fffDIhlTWBKAoBkGxgWpnszXDqLKvUJsYuxelV/gMtu9rP/4Te3dOBJTHAwhQDtB8Lrddj6f+vq/Pw9Qnfp9rn+sagnIwCNzS3N0/ueuxf/NGxgT2Bl2DqzTzwJgSI1vDD5417Hc+/+e57HmcjZSQQ4YAo+wXRwLRBtUyiJ5q3B0+o760zNl1wCFGMcpyIUmEaWhO3oiNdR1Wralm5PW56H1iNS75TGf9q1+cwbSz65F5tCHT60dGdm3iZP0lrIl78i9G+BiX0i6xt86KrlI5mleHT9jwCVt9IOOJYqL1O8kr6w7/f/1Pv7TDBdtNevf7Vz4CO4H8yqdg14B3R+Cf+n0/f/nxxx/ZSktiBGOBUTw54JMoiENOMR86PK7dEDiRcp9wE6yichGS5fcN9cZQhseqjebq7KLj0omygQJOvI4VXl138erCrq6p4aaDmmyHOpRgK8JqSXmjxqbYXpIShJEMIEkZlJTOKFuJm05c1ALqOKg4qFGcaBfuPCncPjzRAJwqnI49GpBupUUKFW6wYcJWxZlC6HVha5tQTvh+3f4AmCiGjVupQussqIB/Dmus1iQcGUU5iSCStKcZWcsyAVRptsdF4+cYFzImYqmG9Rtmp2MbUD8ZhAeoFlhXEQ9QKKiN0h0AsmGJNmC1ynoB2jWKqhPfpVkICFhZN7uOeqamJIHHOk7XBllOWpS5tNIGuIHiMIi3jmBwVRAafcEO2zn8B5RvGTTX5LNhhfi5sItWZIaZ8jBbwOOaikKYTNNJduQxROoAs54HyhpEoTU80nij1HsccSnHCIMCODLovsBYMVEoRXYxDsuKkvK5soY+UobMz5WY5ZaU5ttKduOO+l+MAmSYTKH49B+PAJinZnPt+g1QDWNsF3fkG4ANSDGACPCh/1nDGJXy7br19hrL7DBjdr/U385MOtlXbT6Y7zIWZdaYg+cCKPlwsvkyz4wXY0TSMB6IDWoANm+gxNsoMXPB2DerstviREnJ7Jn9KDGKdnPmPd159jqOAAAgAElEQVSjfWQ7QLFdlNcBUFxfQJ55zavyUmBXA1NB2db4lCzP+Wavs0yNu3bWS4wJGZ+3ga2fMa6/WyDpNjB/3s+6TqJAdy/zczCyIT8DZnkPwEFbbFhjzcy8dD/q2saVuPH1yAryZoOXDWoxqvFe3M5hR3Fap/3xZmi5JINey4ZAkOc0a5R/Meph2FqNRCjw744XCnySPE0iItg5ARYnidd/MI0J0ZAMa03QDtehFBgC1L0QSiizRdmbew8fiVFV2Rr155lAE88E0AIGqOtK2168ON372tfe37sj8EO2XgQANtmMo/54/lzxsPrOkZICEpvJWeG9Q11xGRexlMQ43hfDS91QGEL+Bewo0ZEYT+Jsn0n+AXE3DQSnBvbM13tKVgQriYx8LKALgDuUay/jYICvth4J4D7WfmCjnmT+5J6Ase7F+js50h4hyyXrwYYenZ2ffCzvJ+1txKjeE0NHwqQwuXKDpkaswyfwzhGY1dg5QzYGNfZ5DTjjjgEKN94PPvwxM5m4MDPHgGPWJsAYQxHzS+KzMP3L9uHxscu1s1Vfqm6tYpE1HhfEnmpsKe8DoL/UPWh/3W8NmJl3ZAd20u3GICBAq3nHRdjsv8+keCb47JXBALlrfL89M9Qg57smgSKGVI0fexBrAl0FN+34O0VWs/ZRDMKe2piu75G/gnq07B/IX1bxeIuw/gxYNeeseV0PS2sjntqMkYB4VuQgye9IYDVu9sjmsydLTKrZVjwKyNbcs0bt+Ht/c8eozta8+3FFRmAHVK/IROyasY7Av/xHvnH5ne9829vzvtLhk2Di+fPHYlhJkgRaqKWfkgEo9rjekJ419dpIn38DxumlXGGkeHCAYo32Zmz32TXWi4Pl9DSF4TkQX6DoweJQWJw4EQHg1yrFAZhjY3cZAFK+q24rNUFRogBnzVqYchCTzAR3YjN/435L3I1dytYU/aTZJ44IpcfM1zCUZY+3oKeuOVwHcHA2ynHXMcDTARzXyzBfzsIKo4xCZ2YAt6hxDx7FHQbUFldicGEB3M8k0rFyhy6hPqV/a41VWO4qoFvFOrFgOVq3bE5nd8s6hrGjjIFcTDcxqFXMXfqiyStQtIbpmhPe/ePzLasHUA2bzbwkTq2A3q2afhOfxCuJTcI4IFsovrAcVqzUB9i/sNZx+0SJL+jp/Qwop4OWMY1djQNmglBNAKxqP0qIAQ7GE817is5T+gVKNmUGXgmU4+5dMHOJq7JlB8WZODVKgqzxkXYV1guFBIXX7D/3GvB0S4qf3f+I1cMLwS5vxM4lls0uaPO8m9dxOwzTfy5LPX1HAfK86obBcbjCB2AVaBSk4ULrtaTR5B6AUhTUegyUHXCiHVLD0Fa7wYXVrfFka4jxXBBPNiz6oZRHFFtKKfVV4wE/yRANVYORwYmVAPrDer7Qul3WFMwF847i7T1BbR8FmrWAIYr1AxCGccDoYJdlvDn43S7YAaiLLPD9AU13tG+ZqVG8Yj0auiaqqDJ1Bee5x8pU1mATNjGAo+O3XVvtDxlYt4aftsvrGCPK5vuMr5l8XsPodA5xeTVbb3lfwWpdiLeeGlsD0wJqPa5Rvvvczg/y5/YOW5inzF6jnxjSeDaxxW7atBlZct/mPebCeyUSP2Pu2GagJEYGDIwyaiCPvC5UY7tjR78dAjLgo/2xF8mlvAo0bw4jAVjr2hO7mq576jPiMiUDR3K1BRQgb/v6zgO5/rKPn0kuHz99YiOqDUJO2iW2S8+7h+uvDTecMdr7HIeZckDPnpOEDk8GuWXqfgBKjEmEMsBwhskTs6nnwkR+9ulnki2xiTCq6vv9ew+8L/hvrS2yARPrjuzzXZhI9kXcYll/X372pXM+4DV0ILddjD2EvZQNLUNNFuQTgWP2jcObSgZ0LPCtiQCo4uL82SeA2pSmOlQc7k0ZX9nb6ulB+Eg8a3IWEiMJC48RmNwNgKnuMR9+7cfM7DG/JKEiazNn2hdy08cLA9l8IOB8ncRtGHuYe0A+yaZsuFV3NBa4IVNvFVdpxoTz+5kSP73AjVpJqxiDyrPlYeJoiXXl5bZ7L09SMvZH9krWp+OtZ93zXRtv9AHjfqS9Cdvm1nMo9U8T7/5KhnBGgrFCPu0CjqEssTWRXekVL32GyUhtA0pyA3B+vNT3byuuGUME4+Z9emq5c74n67SYYdaGxyYxtFmna94KVh0AlbYf6AwqUGXs/9e/+os7XNCDZffzSozATiCvxDTsGrEdgZ/6+f/o8lvf+pZdWojX4YC6pYMQdyc2c366biUHH7F3sKm4hjrhAcyL3sMN5poA5XyXTd2KG+4w1N8c0IHGDUtrcKd38Vwldo7DwlZOu4mmLiBxSskmKxck6kNaUYoFvkp2Fc3FQqlTa8tIoExGeUtShZuu2I3dNTF/ZSYKfLcKZhSHJiuSlX0UzSqLZjZ92JWxSk08FDriWEwY+VBM36yY4vbLMQhYGKopYA8AmTIJHKLJdhh3a36n1uz2VaXGY4wlvwrpKJZVpreKveMiCQNGYRyF2IB7WOq6Gy/uxdgoaDP3NHiEyQrTamDGLPFdwIeV11GWmaFRNAuEYPB48fcNyU+BBPPnTI2AVuRgYtXafidPYr7GIs49tqCBz7bGg9TmS9Ijk28AzLLJw+Y2eYyToKCQoxzZVVX94TmgQmKMYSIYW+7DONFHxmAKtjsM0PFSA37GcH/LMW9JlnWOGxpraFizursGAWhtCKjSfxTKlrowEyiZN7Pgf8Nm6D5JOBUXSY8F6pN9S+M+DlANKItRAVntd7i+yiKaN8pdYhHXrL6JCw2JiGJsRneMMxaemcPOz0vGVM+wMUBy6zImHQ/YkylLYhfmUXQBtK9swJHsMElmfImd9IQZtBgkWM4kS9zPLH/iV7flWzoO9JlYsBiJkqXzLaBZuZlFVBlaweXqQZC1lbj3gtoCPyvr848V0O8XfHVtvMXkxpK0AmR1aOsu3BJXofpzXZ9Ree/9AiB91WIASLxq3LIXYO7JTtIvs1cAyjHoWDmnpA3GDyRI75Nsh/skk3HkpzVfEw8cw2JLN5lh5UyYdcmchBEfltX7Bftd9q/Ub12NAvxOMqLrAmUk5cm4AShidIlBJuEggAvP6ABk3OkP5D57fHJvb59stnruF09kWBXrBmsP0L0Qo4cR8Fjuw3UHva3SJScGj2HTzs9euKYoXTjUvs15c+QarSRU29v79NNPDPJI+PQppWkEUtkDiV91IjutD2Ie6SeunvZ8cJbyyPF16pHrnnflvsq58KVqkj9TRl1k3vsDfRU4x90UDwvXo9VZQRZePINoxP27GGu1N2odYdAFCH/x2RONReK8j8gYrKRKAFUzhGN4pT9OpKe5pF2M9YXWxXMBQ9hc1hdy8cEHH9jLiP2NM+umXKCvacNjXAgFAtTfFVAvULW7u77H54wv6xFW9b5A6h3VpqUWLlmczUgLpF7TAY8N5IhESZyBlq1sUQBK3Iw58+2pZcN0QJzl3oZn5HYt4dS1gazamMe6177B+DRREiA1eSfIuKsRwFMAYxfGV7Ug9a8bsoBeQLZlEi0p0zBGKrXtttpALVZ0ota+vnlbcbjyzkIebbjG80W/J8yJcz3x1ndk7ChQNbAmkZnmm2RKuGvjPo485B4Xe//v3/6rO1ww+/Lux9UYgZ1AXo152LViMwI/9W/8wuW3/9G3HLPCRswGD7sRayRA9TzWcmqUcQzrMDqlxhxMFK4yskDf1Eb9+oWYUh28N6VtAGCtvEm5aVwUf8L24P4LULVHjhQjJzzQNn+TpEdKLgOjihWVgwqQextwSb06svgWVKH8m00Mn7QoiE4+s4IXlMm68ziJx2QcRTnmoCxgqptglSErd3oWyoCT76jxMKpx412BKSnyuT/KQEEuQ4uCHqCEQhnWBwXaii1MjIFr4naJ+cXFmEMM8MDQJCtgLONYcA9I8OSEVDnozRDCDA4wc3KqYT0MIuefGalRfK2TOmFJQOZW6Xa7BnQsIHKAKkppnopiFQDgf8yf25J28Z7ryXl8ovCWVYn7IC5aYh5wjYU1HuDv8jx8hqUdsAXjBgOAYuEdM8xrFWjPkZWdPLMyEQUoz/RnmM5tKAjI5Ga+57js8jexZaJTPUf+Pm1CAUOODK7jhswIODZU1wOq7G4NwJsYO75r4A7QxjCDoq5rkJnWai1gpf2JaVJW7BtSjKXMxs0Rd8WU43G5hGl3XKQDmhJvvcY1OmsuGT3tKi9Wctz+aszJ5wEClRuPEYrvAJzKOn1NzBjjV9fauKEbGNltM/fpejsfBdljR1kdYqJHjpbYdi/0MMsB6IbXw0CQbIoEJLBOycxJSSrL8hg+2DO4NwYEu+IasMYtemFOkefKuccnIGxhIzegqvLbtRQ5CuhcAWIlPuNaw1j7HmZyjF5mY7KXdFy4fsu2etDadba+Wce9n+9PvOnGY2MLgrege2nDzKkTwbEemQPG2D9jqWlIAFtoau5OngFcVQGIHkftddpfWI9xwWcvWZPLYLypjFzCnHqPDehISSqWTEI+HLrgtU9n8381YNnt32sTEZkESngYIA2AN8kEDJnLLsGAmUmDnWfjSgw3L1xkAdaHYqMwGt3Sd2CzyMpOfKmT4EzNTcc0cgZRIkWGQJjIE8VT0h9Kvbjep1xEMcYAJDhvSP7luGytEZ9dutdv/fb3PCYAIIA1c8MZ2TIv7F0MJvfjzCBGlLCYY2XRP9S+jgydCrg9/fKpwBBgL7HFJAPgs6fKkBu3ZbmfYuzUWPHse8e4xFNnVG7KgC9lP/78sy9c8gVZof4sXiIwpZU5Btguv/bIwdCU8bpG3KoTJZGVN3WCqaN6R2AXIyxJmQzStdc4Tl7jCdCG9WOc7c1kw2TOp8+VaBGXbYDgHTGqd2UEuCUX71OdV66Hq5ji64iKsitjHDAAlWw5uZPru6ZEC2V0HOqg/qbUS4CsXXktxmstbBuhOYsHaLtcko0bePME0PKXy/QwJxrfF2RytvJBvOqp90j/OecEssF831aiLc5izgRAKv8o18eSskeNgOoduW1zX5JN8Y9aqYBsxg45JmkUMcipIx3jEPNIq0g2hSGEf13/sML/z6/+5R0u6Aa5+3klRmAnkFdiGnaN2I7A7//ZP3X5ve9934fXoayKSTuvAuMClDCrN67JQinLoq3cdndUXBp1VKfQ/Bspp/dkTX325FPHpECMWJex606YnipaLs5O6Q2UcFOOuPtIKXD2nhRX1//HpRiwiKuWFAydsD4Qt4wB4DJ/r8mCuE8Sd8T9h8+dLRj2SoeuXaYMdrn32q4C1ZbCMJjQ81AecqjI4qzDlPcKAq0kG6hONk2xwos7FOBtFFfG2gmU/G+AqhXnWIzj7hSwy/jYNdDKQMace97WzwLCApa6tDqL7OwsTU5RhTnK68q+2Hag/tdqbVVyvkzf+n0zrqMYupyJATGxmokfMoMN/jB4guGLEWFhuCpgMwZRn8Ooes5kaU8caYrSd165322eS9wbrA3P5XuDG3zd3IvP6qLo504/F6Veek5dLs0UDfA2g2u5meRMyBwxx8TmcR9YQUrpMO+0gTHU16OAo0WNezEKEqB8GPOAZskCCUF0Pww/lJpJxutk8y3kb/Kk29fluiaPBCfmgIEl+QbrYeSsZX9YJwUANdD4b913C1RhCxa2FTAxLvQFUr0H7oG8IttxRUbOKithJhPjuAWEfL9ZMXtt2P+Amc4DPx3jaqAO0AgIrYIGS4GRCggMC8P7KeOEHDFekkWDKeRMsojiqbF5DaBHblhL2ncK5iz+A5os045vW2XbLvBLf/N+27IYPsbLIAOT2FSu2RqvFiON5SAyQRu6Xyys34C1frbMHTHP48bf7y7zMN4KbdcWUL8Lrrtme63Xpm6E0l6DWQwjMfaQGAzmaZsB+9rEoSM/JISpXHX9dE4MRgZYOzQDowWy5TnPflrX+65x5yfAoMQeboYsAKJyEpAQ11QYquwp8SyhPfsCPLhiElMKk/laoM+GNpgpmEfuxnd0LeVScFkFLD+R4o+nD993VmESGQHoAKoCjQBewBlyRsKdM8WXAhLbP5JJVcb5yb3Pdd8f/PBHTmQU4wftzP7UhEW0iQREnGmARu7DeBM+8/7D+wInB3tnKvvy6Sef2T2WTOBeX3OGMB70AdBJSI2Bk579waM7PmPOlbTI+46+S11ZvAfoEwmnwPGMUY1yyDpGCYyeGEwByvg3424L6H+iOFuyBxOe80hZf++ptAxy0vOkiYKcXGoSQtlA5njzGA0ZryfK/ItcMYdHYl5P7h1LJhTOgwGVUjoa21cqa0eM6v4hpXQUEuGcFzFCdM1g1OaZ1HqFVc3+tdYljWEv5xZyl9wME7OuvnM9oDLbYdhy2gvYJnzDddr1oZPNac7O5EqOS3MNu66zKgM2ISC4oTNWZB9Gap1BWC/ycewLyL7W/NIGZIa+8Az2FQwP1hcO7xj4w9jGeyj7JWcoIRT3lVyL/gC0eZ8z4u/9zb+4wwVzpu9+XI0R2Ank1ZiHXSs2I/CvyvUXoEryCMEO7eVJ8PFScUY3dLAfHuhw0EGZJD6UncCqjpbOhqtkAjowpYaKUX2ugxR3YZiOKIMc6jClWGKxCLO5O2V93XumDqcZGxRDlNObWLQH1MA6KW72ts3wuPQMOJ2EDLWKcjChkCVZg2KY7IIbsNuU87Sf+Nkon4l3rUJekFZlLfcb9tGKJXFXsMgra2IQ5cM8IILDj+9giS+L22EuUOU5JBbhwHfh8slCmYM57m/E9flwdomb6YOVxVUhJpbq+fMoWFs3wsbBVRG3u+ooFrSFw5zPCvDS7nUcylDl2ny3Y7wFvHxuZsGJlBj3KO5RatdMvSsgiDtf24JysmWgGrfqgvLAOcbZuDBJjwD0/M79UEjfVeKdGXaU6X6GUvrudQYM9CsCauX3hjLvAiCtfOPTDisozQT3L5eGGECL8piSIhJFvmogv8b8MaaWKwwruhflDMKsBhDDzPNs2FPYoSRBSukmXsh8EnxMSQXmxm2FTap75FqGxeOe0bdLNuN76KyuazKlAhjHso5BouO0BTkF9DEETNH6kW+XTBrQZuVrDBXb57j9I2f8RJnsPW3mgSVHZgbYjdDY9R+3azwMYJYzCsPS2YgT9n8fBVbjdkFpCNozCj57CYPL1NvNb+S16w5psgx4mHgYuuqM2ozHFrRuQdoKOq2y9pbLT55p1lj7muMtYTbHwNW9o0DXTNDGkOM2DavjphlNpv3eQ8ZQ8e5D+azj2vXDNQWn785D7w0jbTfy8RxIHvTEoJLszjV/Z/3wHcIiAFwGazJi8HKbpq0OVxgQ7zJMem3bg7dB+xGgGuBRw0L6lVhylHrWNGEaxFIySRgsacMtMe3sMwa0JN5jPyf5mV4AH2JWm8mds+kl+yHu4uP6jVGVmFbW2KHcT8kq+/DRfTOe7K8vBBgeK4tuZTmyDfuasigwZAAv2EPGw1ledU+AVWJvU+7qzhElZWTYHddszoRkb1dNVT3XQEoL4KMffiQj7+z76gPlr5zTQcZGgBpx72an7Vlyc+/99+6aEX2pM4EapABMgCpsLkD1WOww4rwYKNU2ewIRomNj05pkTx94Dp4pvvS5wBrZnQGqDx49TCIgyRbfZe3Sv1MBb+IpyVxs2R1DimVB8gJD7EoA1FtVu6lHS5Zm1jJJn6h7+kZJsGCWyercUjn2T9E8xeMClh23Y5V+sSEZXaFgtV5HnB2tzRtZa2wouxXMdHMx1IDiM4J2std6bamdhCcwd9Jl8JjpmrFhW+0jBP9Q8+iSNCT18rmYONQ3kq2DfQFaDMb6h+szpZOIZXYwz7i6M//HZPZ1bo7MC8Zuxo/9HqDK79Vj+Pl3/8Z/v8MF7250u7+/0hHYCeRXOvy7h//jRuBn/sSfufzN3/wtbeZyTzqTFRbXW9zuBDgEC6TgyO13QBjnWbL/JQYPlxeu0zavzV+Mo5QJ3Hphp0gYxCHA77hUYT20e6Bd1VBaOUCwlk55C4MIgE4st4m7lMua4maOdPCS0XDLohGXw4FXBdF9s/KnLIQ69K186PO4QaWEAocEcbiAcitE47K3BXhu5wDcMiEcgKeKe6rCuSi3o5CZNZ4DmDZzUFUp4yfxTCg4ySybtPcoQBzsKH2USujhxnjYKmylN3FH/N7yIrUEN81+AUKV2yqMdllkwlAJB9ACpvsqSC346PdybdgOrumh2s8LeLgProJxsaI8CQpmajJuQSPXuc9MD4YEXe/Mx44LnSLpA8RQfLhHlRkUXoNVlGizokmY1TbEWBClo+NQsHFLcsOroNxGiLHKd/48H2JuLm0BjzKP6y+x1tdhixh3+jPDZkAEQOdvDBge3nyIixzydCY5fQErO+0GfNvijuKI4QGxnzGmZAjKqduv/0giZDA1ihzjavdxDD5jPCnL7vG0EsbPsNzOAjuAraAtbqFpY4GUFSc9k2vLiPJ55Js+T9yqwUlAGtdVFvi7WXYtn8TqbRj5yoo9FVAmAaEeD0B17k3Ga5Iq2d3brCqsBklvWtuTZ6b2oesB831iwsSQvCG5E+zMsHRmCs3E5LUFzfyNQSCkXtigzNrb5WHqVl3Wfwtguw8USHKL3scAzJviyhJ1bGso6drcGntqYGpc+2pQwiCTueh+U2a2/ev9a0QqMO78+l4zb3UDZ1UlnjmxkyjtLlvEcAzLy/0WN+YBlx6/Adm+B2tEL/YIyoH12cQsMqrLWPmaeMoEsE9CKQARRitkbWSzBsNLMVvrmCWev26i9VwhDtsyq4Yfa59HtupF81ryf6pzgfkg9tNx6FqvZ5IZQOqDhw/NIMYYJBZTIOLLLx8bbC5zBHuHR47aBxBl74E5Y6+6q7hYwAnuwjU+et1JRkmeRkK0k7v3zL4yTAeKL4VRPFIcJOVcfkcuxGfneA3grh+DTvaJNyp3c1dnTFxy2XvxAPrg/fuWBc5NyuDgKkodVfZxgN+JkkXRL9cuVV/JqO/YVTGC/M1+wnX0oTVDzwVQn+D2rDOQMaIeLY1l3jr3xJ0+fizmVnsTQNXnuEE0+23iMZ+LIQbo34EJVh9xoYV15TOfr+gKYnoxXNIGG0Spua01yLOsP0yZOxjG22Tndzbtnjucjzkbw5LGYGJZ0XuEsdRQbHlH1sbwSoys3eC1nxATisy/0PnNFnAqA6/d1PUfcaaMAYmvzhTOxD6ETFs28LxRJ2w8tK6gbNS6P+uVmGI8ZJgP+o0exIs9kezHjD8xv1yLbNiIq77wOe81IRPzv3P97a62+3lVRmAHVK/KTOzasYzAH/uT/9nlP/yHv6ENWdn8dHBQHiaZ87BGElOoQwHQ6piS/ERx5nDBvchherr29SvK01CuZhgGlB4SCYxSXAbSSV4MNnBxRSlOfI+T/UihvK6i4ShPTsyi90h2cEPXu0wIis0wDjAZBWB2SwbYARz1M/VKsXTmAOY7LV3gGMgpPL5VaAsAt+6/BnujgOIqVdarrrOAZ5QKl7UZd1WehbK/WLOBsM6yG+aHX1Hsie/jYDaragYgJB/jYYWWGVKfz4kd1gEXZbWs0cQNDijh0oLtttcAdJTKKsj82TFcFeMwQ28xIsQIc5SXZfEYBCT2XlYogEAzJwbFAE27Agc0GCwxb+FiBtN1DonhScxbEtMQl0WcsuGH74GiaaA//I+ZW2tuKUmwBeJtK/fkBVCl+Y1ti9K8JtsquL2m8bcSByCllfh5AVo9/COXuLGjpHk8SCgWZTaAPrVNo5RQ7P2lEpfULT1wwVk39ZuzQ6L+MC7IJyPT0kx6PuVg3mLUUDDpz8b19y32zEA944sihOFg+30rwTMXhqv6GzlBfgt8UZYKhBhDslk3mZBZ/Q2DXWBUGXCpj41M9PMlAylKJUAVBgtlEfZxjCVmUmPeMZvoRG3ICoYKu54TOzbJv8YIApOKK98bYrhJsgPQIi4awbbrbkHUmvnY66ExyDwR+bFsIo5Zk10z/awyXRnuZtnPm2287oiR/fCuS01hZIn1Oeug9+qewvh3nLaGlj6rhoZe3/XZ+d8aZlbj0YQ2uHPDAo/fPX9iHMx/AbKW6RmTJY4bALp4lGQtYVgCtBSQB8Snv/XIYK/1XJgBjeGlsa4er5E9j/UYIzDUeO4N1lJuzBnCNUU2PiAfZvs4kxTXiBxIbmx09DkwWd7VXruksz9i/OHMmT2nsc77ih0E1J48UEZd1oS65tJgug9rljJLlmvLZdbqsWISGRfcZXkdk1hI98b1k+tTZoZ967buFaaNmPsY4cho/kauvw+UrAnDwLW9b//GP1KGYkAv2ewD5O2Rg4cFme/HqEpiNQDUBx8o467uwxp2bKlYTErkIO7EhJ6oxithC8wjY8HZmhJr9ZRZjTeE7TCPxI7SH2qhE0+Jqypjx7O9P7Lv6j7PVLOWc4w6smY/x9DG5ADSLgS4ic09E/N6ouzDAG1ihHEx5t5uk4EqRoNk/fVWthhhyFeRRFskv4Idh40NUG1GbekcMJpa21ugCgvLOQlL6vtiVEUeiMllr/F4qB8yZiGoGHq9j3lPx7Mr57YTR6rvjjaRfOHtRMwzAJiEVAaqZqVh+xNPX/3gqeYfOTs9o75rziIM8mGgc/4n3lrGFoC+rq1rOcbwekb82q/sytN0z9v9vBojsAOqV2Medq3YjMAf/ff/08tvfvPXBVIVO0oxcLMDWEilmMiV9/Vr1TiT35Jd5px0hB8BqlFIdFhQr1NA1a542qBJvJRkQbHSlq0Iu0icKiyqFCIywALMDFQnwYeyLKIE4SLJyYJrMfUhX8pCeagYEmcnHJc7lIQ1qZIAgQDCgerS1V2Ng4VXwfIt3JSx6MLkOcMwRtgo71X8alnnQFoAMNZqmDYrbQHi7ouT36R+6r4Ulca0BEsF1GFJL3ggaRJWW9ztTmV1RikCqLo8BfgWHd4AACAASURBVKyRDjgSNABkcBdDabBldp63gFm7yOW1ZWsK3BdAMkB9YZFqzbZSGcamfawiHEBHLbo8w25VVkBTQ7RMMSzMLa6z0SEAGuXR2YvHRTusQ9wAC9QN2a1kJn7NbTCQiGt2CFXNq2VEc4plXF8nI2PmKM8rGG5f3daRtypqAcpGJKMAre6H9NulT1BpUcJRT2kn4Fiyh0JssO9kJHKPpAyLbgSrAEsaJox7h5l3PCX8I88cDwTLp/qf8gVhTpChKn1heUeptJIMYFvHnu8Tj7aN0SqoKnuGuzKMqvtu1/k1Q3TKnQz7NzGYlZcCHrdl3Hu9VhTHvTVQ4HLf+NVl7pkiNoIZ82024sZ7F2ClRMqADuZh4r4CCMLMxQ01hhDGO6AP0CwDDX/MGMMYv4axPlcsItfqM9yBQ5aOMyvGIOZtYyBL4q/IQhk/g3PaVbp8+rIFq1tDVpmerjlcU5c+Ihs2YkQGzRRa4U4SNl7924y1YxxzfdjKxGwu4+5PkqSoxib+5nPL7Xy39816YD3P55v9B0DkNjHCGO085sjMmggt44XsUDs34QxNSMR9o3hnP8D4mOy2ua/Zcbs9j/uvQ0Ti6sh4k7SJscbLoO32d7z3kFiNFYhBaeQO0pf/WA/ee2KcMrib/R4XZph2gCYeMzzfydlYA7ha+vzAyKr9ftxg1QmBoYO9Rx+8H0OTvr+vv7nnDQFY4llxiX0q4IXMce+7xyeTADDusA9Ut9Q1Z7UmHj9+6u8cKHaR8TlTPGrAOJlkFUerc41M2B+8/9C1XHEF/ubf//W9J1/q/o6lDJhifVPaJoCOhD5ZE0zQw0dyI9X3GHPcaWFTnyk2lLPzvgC3y9gA6tVfWMyMd0BeY75ZPrjVX9c/wBTM4tNhVCmFA8tsMKaxw9U55aFIuETpmMuFUS07zhhfiH0kyzIhEjwPRvVQeSoYc7xWMOpihHghnYL9h309huIYjekrbGa8NJQDQeN4LMDMHGVfSzIpn7F44MizAg8tZBcZJSYXXhfml/vfUWblnn32oNF1GP1emAmnLFEMBZxjrzHA6xnERnO2EkaDkQHLBeXyiB8+JHkh61dz4T3asdIxdNpYqtdzAX7H8woMY5xNONPl3iPFJOOWDguPbMAmV09BfniFoc8e8X/+9f9uhwtmv9v9uBojsBPIqzEPu1ZsRuCnf+7PXH70yUd7X6rIN7GAZ9QZHXAJk0rSEizwAFMO4CbRCAtAuZkzlY+xyqkDRe54uFHOYcDht1VovAA2saZmfFwzs1kmcSXDjRbAFvcdbnEwhbj5PsmYeBkQ6PCyVdrtpS7pqyRl4DDUvzKfdl3SQXKDmmk6HInlq9JT5YlD0fEoKMC6tskleL6BJCB+EioVmNXdMIXqY0Xvy262ph1WF0sOZQNTH6RSUuTu5IRSBnwogqhIiUUFKIW1Jn5r6+IcpbZjwM+65pWFCTOA6XpNBmO2Yw7HlJpYY1C5hxMbqR8+mIEAMw4GMQAJlOGNMo1+DzBqps8q4lZobM0wNF0AMZ97PmBReN4kIbL72yjuZiVhfVBIUf5hcT0iMocAkgdoRG6i6JXFq9K8gFWADy63wwhyL4MU3YOasW4vAEiy4AQhVkzQtlGctAZwQ1M7/R7KE+NAHKHfJbaV7L+ZYpQjWG97m9F33N8BILqa56OkB46Fheo4oqwzjjYazJxtWfzMvc39i2JjzA/oGOCe0MusM+aj89rx8JKbsaqrbN2POyd4RixAZAN069ZtpWqMFFWw4n45xgzk1TGm6t+wGbSq5UvoZxjrt+OGu/YKvl0Hmbm1QSJANSyL1i5sO5oj99I+QzbP6xgBtB8kKjFgkLVagFlPAddqBji983xL6AC5LUCNfGaet6AQI0Iz126NWGUaey1KawHmK++hKyjlGsdA4lK4eFqwTvOsBaCNrFd+Cwjbri2zHnlI/xY2jbVBeSeXAmpG1BmjMS4lwQzKe8A0bCivuNfHnbz9pL3Zo8LwMTyMucMSRsYKNgGXKyvG3pk9sB4SjjlU26iPynoy0zt7kxfIyHf7hSGTl9evjV+d68nO7uRL6aMNZ7DHXjf+n8Fl9h4BXCUXOiTZkcDN8R2565PpVu9jGAV4PBErikGJOXLJE/XScaEwleoHwIY5+uKLx9lDADhm6eQGq/sBGJFbjLX4CxzK4EuJmmOxl7j+/ugHHxnMwm7W6Al7hwHXjNt45tCfo7uKw6W2sJ5zIddfQKrjOdU1Su8c3xfjKwaR+wBku/YbFwkQWww2gHO1iPZRm9bhFwKqdsslcz3JlmY+AVL57vW9e3dVi1ZI2F5WsLbeB6QPkGdAgPGl+s383Vfsr+OVPZZqj4AcyZTwkIFRxZW5WfeRHYc5MDdzruKhgiHcgFP34SyoQeelsh3biFLjJfGvakfWYowsy35nIyzlZ2RgV3/5yb5nrxf1kzhf5sVlj8aIelteWyTvgnVnT3cYCG3Tme7nuGY8Jfu0TtR2G/fY1/EAsMGX0CKxp5Ib5gX33+diwJkHjA+sc9hj/uZ7raPNvO2AqsVg97pCI7ADqldoMnZNyQj8Sz/9jcuncvN5qoMDBQALbZV/Nmuy/2LxxGUW1xYOTdc9c6wQ7rACXByuivsheQEJmNAJcgjjxjtKp106YT6wpoaNdckKlFPrH1hnSWShzHs6qLg3XwDInmDp9RmYjHkkbVqU6DmEcE3joD3QtQDWxKQSH4J7W9yAuQftJ4tulfa6Plo9om8TN8SB0syUds11Ugusu8kqaOCG8jZK274UE9pQoFGgWvITK3U0p7iMNmslfILJKY0BRcRtyQXU+cCNRRlVMMA5gMSAFoQUqsj3retvmS4rvPqkiq9do6SQBrAHLC5JOFDw9bfZLO5OuA/XL+5SMDWZryrTti7TaH2Ra5nDKtNlSv1sMyMoH2ETb99SMikwvDtNm2IYWMAqiSgwQlgbFWClbwASX88dYgCw0rpRGqyoIHgoZPwOu4lCgeIKm8l3pYUsrooGeIw7iqpkFLdB3oB51A8n6bCbe5QvJumS5B8AAizvji2FEU/sEe+1L9zWQJb39FyAqhOWmFUdt0s/O2NqxtK927DMMGe03TITwFDQsir1cXc1gIZNwSCDsm4WLLFzkePVYFAPhOCwrSEjc7syspG9gm9c7w2O9A+2O21Z5aTgvEx0QFvkKoajMISMxQo4ysbn3gGsKXOSeEWNO+AQAC7lv+z+TcnFSynsl+w/TqgU0NR++rm85zmMMcVM/DzDK6byTSc2ZZe8AObz/u6RshznCPdP2B8rtat3Q9yPs3699hAnJG8MGJ23GNDq1dBazGOwGBBpoD4eB/Va6M+2ocYKqB/2BsBH+2wlfPYGGzpmrXqdzzjEKEYnAgRjSglonA3Bbqze05yjOTNKRmyHNoxcmc3GRbWGJCabOZ/PcYfd7h2pTalxoZQZLJz3sextAKIEFSQTsNuNxw00qV6RyRidMh8TRa21BfAGFDL+L0gOqPnA7ZLrOBM4v25qrbJmX+q9Dz/40JlzMbJ479Jcfqb4w+fjtQPDCAAEHMat866Aquq0ar3G9ZczEMBk+G4PGYAObONNxadiwASoEgN5qX3uiQDv937rd9x+vhcmGk8ihavA4AJ05S3gJEaKh728rjYDVHVPACbxtGS/xiDANQ/ff7R3U9mMXwgQlrVjzdTQ/GIyYyf2n9qgyc/AP9ep1ThQjseJ3jhzKPEyRjOyGNP+E9dRrZeF9hbGUgDVYUBqV4HqnbsadwxL6s85dWw1BoBrzg1KsrCfMg8AeEYLYI6M1XMJQwDyZ2Mu8ml375yVjBeGk5TvgtWc8myUtrN+ke9ETrPnAFBfsEfgxisDu+sIO1wAL4W4/eJubEM8GeJ1LlGmydmNAeMYK8UAR2lIMin2Y5cz0r6KofnCoQfsk4BQxZ+STAlQ7pq42Xsal0rbYVjZL+rxQd//zi//+R0u2G60u9+/8hHYCeRXPgW7Brw7Av/iH/rGJcXNAWEo1VZWDJRyGHDAnSppgF1mdQXxZq+k2ABCKaeRQueqI2Y2VZZQbe43pGRilcUFBgCKUmIFeJhAlJwCIZT5WkvtQqPrGkeHEsJm/kBuQa0Lx6EblyEUpSQpiD6L5VYJNAxOsHDKGg1YHZaQAyWp4lOLLfUpiQFVbBIggntNHA/tSxxtwIpBBJZi4vlQIA1Q1DaXLOBD7k2cYIBeGE5YOf1UtkbugWLD3y+dsXhi75wdMJlfPTRW/B35mZqUKGb85AtYdg1ypFzySAOBHssDCvTeCljX5C5RIGEqo6xv3QfjCorimARHrnE4RgG7juopzJHBJCDIFuQwga0RG0BMgou4bXJAN8kRwCn9IEsmrnijZES78/hgzfe4tV8DCohXA2AmKyXjM0DPoDXDEsU6Us2fLUXTJEIXuPFaMY5SWOUe5i/XUCKHzzW2sODuMMovSaykLEvRQpF2EhF3mge5MWZZuJ/vjwLk5ySOG8WdRB5Y3VGSG6fHVz3mAySRV7J+emZHScx8zaP0+y1Z+w1aCgRsGKAURpKx8F+yugbclqGsR4GNQjBssDhqDyOVLN4DJkaWbADIiGYfGKBhJkx/R36T/bXsoYGxnxn5dOKimRzibxlXFGHWIfPjBD4G4DVwIA/63DIT+fRzGWrmC2WV/gIM6YfG8gayxjVWdhOnW/Z56xJu6bDc6jK71w4g4+cA6YChUcQZS188sYpWgrOOypwYiFYp9viMsWABpzUQJW6Qhy/s7BhNooDjypjRNng0k/Y2o7r9m3tkXwnoXgAlcsN+YoEJQI5hjWymykZsoyLAKFlqXaNzQgl8f+3VNOANpVzGTdYxllluljnHp9o7o0nRcn0MZsn8GoNAXbfj5t5FaZCgzxIvHrbV+6jLIpHpOu6dZv+0BskA3PJinDMeH/YOwKRZtfSS9ufzugkjfxir2OPl5YJB0uMflsxrVs90XVHFJB4eH5nFfK44Q9yAqZN5JoBD6RUOFZ5CuzGu7It1O1Ys5onAKpmC8YwhwRH7Oca32wKmPIi9jBhQGFrAJGP+QHGL3OvLz78Qq/oDA0svr5l99uY7OrvI1mu2TcME+/byBcmQ9hUDerz3+aefO5bT2Yq1X9xTOZgjAWDqNtuFWu0knCQx8wmpYN3SbwAjHh+MIfvYc7n14vrMardM5CjxeOFaz3gRb3tTjKKTxLE/ssY0p7Cq3AemPnXRxbzqyycnJz4j7RekawCc1G3lxkeqswpYtZcU+yWhEcwaRjr1Cbm4PVmc8z2yKofVZ1/F0KGJtYzYQI4nlfqH62/DfLoPWS5oA/KKG7WZ0yT7Y694LWYTV1+ymeNhFa+flANy6bJ5IWfOm8H+gbzquefSaZArhzdonydJV8vvIdqMMWVocDHHk4K2klyre4jndAwUtJtkTDtGdRny3S9XZAR2QPWKTMSuGesI/IGf/dOX3/v+973xsqGiiLa8ROJBVBaCDIEqE+Osvjo0qJfGBh0LJ/u/FE1JN4AV100YVg5qLNVx5UliJVvGfYgkdX5KSqDoAgRQUgFw/B13XhQLgMyxDutrKFS2WscNijiZMhek6ucfB27qtZGhl4OKtPIBE45J49DRXZpwgradnsrVy3F+q0KJohrGdsAYh5wOYSzpHIJ13eE6DtowldfkSpbshmEWYZdht6IE017XzXMcYxIYociTu4dxMsuq/8BguEM5E+24W8Ia4cZnQAAQYmTcXjRMlLLGwyUxjt0ADR6iaC0K7zCxBZ2rFJSdiPK3dWG2Aur4tyiSns9xp20ZigLA/vRGF0wQd+MBrs6AOPNf0ECpGmKAHJ+J4m93xTWWEEXayYeGkQ0rlj4FSJeJCyOznetmTfb7w/gGSIdxM+a04sV4q53IHHGQjAFt55YGVQCn+Y4VrSiGZS76TO4IwGJeaV/KXMSCDsAgXrPMYUFkFGHcnDNXBuP+GeOCDSwkkqHfas7KmCV5SsEmoJq4sACncWtGxgZk2XUTGdNnGFGYoLKtLgvhwUA6A9T6MgBEgTUgmnq63MNZXsfF0gArLqTMx5K8yLp7mG72FW7tTJ26n40+3NvgM4wIz4UF8zjyHzKBQm1mO2UovH9ob4H5ITsz4LmuzQTzbo0RHkfHXgawNFTA4uk2A5azXtc1kjE2UEFo/MqY0naDzvlXrwCAZ9Z841E3XimuDR3QFg+GrM8A3jCrvEgMZV3a6y970eK2Pu2NK3PBcWTdY8XexvjQbr+QQ8mD3NoTT689XUY1yrJwDWNfw5H3mJH3GFzw4KCP8SqIAWIMazMegdbJWst+DzuWcc/YIetODKarAE01GvlbwQsB+7eVndZ7GkwaYBeAO8ztjEHWySQUm70EmYkrclxCu1+45JPdl6eEVSbagJGxaty7jaF6DLVLHyjZEYaUm7rGyXhUEoe4YuQVucze88rJgu4oDhPDlVlgA8J9MbCPBXyUsVZzDKC7e+/EMZ4APdqHUeBQRtMTuQw/efxk7wff/+HeU8Wpdp4ZX0AcgJTxhv2rkfKA0my656HYujO5klIiB/aVeFi2qrskUyIZm0r2YAx7oTOGdcIZ6LMEeeMsplyMxhhGj/48E0DCHZq5OFLtdLLW2uuAvcNHChltn5lFbjZzvse+iAsr4I2lhSvsG5XguaVxP9TZh9cRyxcgyeesR/p5INa3bq9j5fJ+Q5wqc8l5jMHujsaYMjyw4ZyXjrl2jDOMeuaWnblg70KAljGmjZwzyba8ruXoHVNbVW020PT+Ss4Jzuc82/XM0U28JtcEjJZVdjQYeMkDBnvX22Ys9AnrnT3enh7qK2wx8bAHmkv2nQO5mR/sE3c8oQBcp3FxfV8NADL/f+wY1dmzdj+uygjsgOpVmYldO5YR+Nf+rT97+e3vfNuHlzdqHTbEjySbrQ5NHUYGpE4tz2ZM+vYkzIiCFIBqxk+AdR8XUVmlUeK4l63oKPdmSqUdDPMS5s+pbBawsWSqpCyOU9VH6YFBuSWLdRIZkEBFipZdRuPWRRwPVlIsuhyIuGpFcZTbj1Pjr0l0GnflODL9O5M1vQruUn5DB1HL1Bgw4w40bptocE2mdABj5jjSpN3HmpqYW7ocKy5utHmOYupcfzAKaFiCACTAUVjIpP9PQogwwwacPvBTpobDMWMX0GD2s+rp9LOsquP13BbakRjYAs4eygErYWuqHCc2Z1X6cf0O89on5YF156tiXeUL5XDJvgsLBPBknmBOjRDLwklZ0Vwaeus9s+NjMFmUdcr1GHxn+0QGCqMsT6Oo99lto8ERhhX9xF28ccpmUkcZKQtnphJ3aGKk9BjcvMxAW01BscaCD8sWgGHlA0V7WNG4dbt1YbEmzthzamAfdo04WyveoxAZdOlzAH/Yx7AgvFDYG4sMSxnwtCpSyNzCeKOwA+Y2ZYDw6NyCti07l5jEANUCbgMovefYvg1QNUuqecFIQzvtOm5mLwDc7qUAHQwBrOQBno7pHQYNxZk5sHHBTMOaDAvwaHdoy3KYeINvT7fuB8gAjOhve3ggOwB0xoz9Y4CX5xRDlWSMZy3gbdzcuT9jxPs1sBko5kELcPD8WEZX4FeZYtxiCFrXFXtQaugmLIH5o/wL1yReMeEHdd1OXFzkKG6NPAo2PFJtcD1rlvFaXbV/t/qQNRHFvN8ZQTTLFu4x3wvg056u/buZS9d9KPPp+xm0svejgItF8lkQRr7yxD5i5Zznbg1LZtzYm5p8iXWfFtVgwngBZgy6LWvZU3wvjFIzPwAA2sx+55R0+h7sJ26lNQJ5v55kdd4ndR+AjRm72S/8bA9PDG1JFIXHSgxJxKtyRnHJLfX54PCO5xBWlL3a7rAaOhjX63I/TnZqGU/lEku7KPXySuAKUEcG3XhZKGGOxg3ghNfDfbnxMq6A0G/9xrfFBL5yYiQMP7CNjBFAluEgYVjl7eiOwLOMAHjqICcYYI8EWikd8977D7wmb8hA6+z5EOMMrI2WeC/F3IPXEwwf50rXId87lMsz+3qY8ux0XHOqMYWFZ97Zr1v700Ym3ZM9l58XMOHkdNBY3daY3BHbfE3jnprXnFPN+ktiqpzLnmeMDRg5yN6tRuN6y5olZIfxdxkjjZsN0WbF8dyKATZ7MIxmZBGvrcglWf2VtAivlplfrx2BaHtYsOb0XfakZqUPwx4ZuIM7t0oL1SW3RkSUG3srSFYBl80ZQXufCMh7kPl/DBJa5/cfnMTIjKxpzprll7bxfdqEkbP7Lmv7f//rO9ff7lm7n1djBHZA9WrMw64VmxH4g3+MOqq/GUVyJJQDANCAwmVGB0VVBwvKLIc3/+rygtsWhc05fEimRAoZysmAnqzU2gUt5U/s0jtsHxZ3Dn0ORSylKTXAxp/kBAAdlCrcq4BtELLEu8DU2mvUgC8WdYBVGNUkfahVFeaodQp5r2DFqeNRWnwAkWwhZ44PKoNBZRYdt8oqgsTM8I/rOFABPLhK0dbURUv7UEg4DMOsRrlGqWtsFQlEWhg+tSTD6jTBSsFGFccAEim/jjdMav0A1LiKRh+Ly2Bdept5tUlU1oyia6xiwVrYiLXmaEDdsJSorG07IGPAq9U+FEOUSwDdAKiCoSrOnPJNaMOYHNjIMW56gBPd51RJN+zOqN9x3XbMkG87yqaU17CnuJ69rZCbjRmgOlMYUK73AwgjuzARfeX5YVUzV3GHxGrO3cx4o5TxOwoILDBKDrIx7N1NlVByNmBk2zKU2F+PD8o138OFD/nW9xoLLH12YaULtg34aBPxehOzdkNu5HynhpPrAqpVwAwWRkXy/PO7vo+CVFmtku5MrxuFvfNjzwRdXYVpYRMAZ6N4bcGPQRjrAcBSl06epk4s1+mL7v8Ao7KcrNEy6Qw8bNFgsgA+FEqYmQLAysfMgd3xGNuJw3WyNimxzlU2RqGubZiYPqvGGupMVib6PCvI/hdGnlc/M0iYfeXd76VEUdjueIcEVMTTYFy6N6Cust51s45/S0KtbsPE0tVtuaC24NAMzkb+tgdY157l3+tjGCW1jsyptA8DCfsKH9u9X7IdVjuliljD3L9AvnPBULBPAri832/mHuWcPbey7T3IRpbEqrJm4v67Am+vJ7LmOrF4jJ1d220/ewDnT/cz3i/4Q9lvZuO6BgPHVg+RgK2Oid3hZ136vVl0lZcCQieXk0BxTgEkYKI5t05lgMJLh/3zBjkIMIhOKStK18C8AlYBTgG5h0sN7wsDG7mw6id7CECNtfH9702MKnW5ZfzFIABTD/vGc0g6lDEikVr+xmMGNpy+kjyMc+1E7C4Jj+gSw81Qey50TbIO5wMnIAK8qv/2NtLf1GvdJ6mUsuhz37K/GEzP9NxkQFapHY3B/Xv3zVhypPdcAeSThRc3WuYcNtj5GfTvXPsE7QdotjwNssa82hCRibbxDyME4TNcf6TYYrJEUb+afrzSmN7gXOLcZe/H9Wj2PTOSYyzr2uBj5wrAIIUHBZKnc9zxpvaOijHMXhAYkcfgxj1Jasi55/NgEjNljUi+bSSOUfaMmNc5M4hPZc74HnspWf9JtMUZB+vOm63dzn0oL2S3c59HMRBi4Py//+e/vMMF2w1t9/tXPgI7gfzKp2DXgHdH4Pf/7H8YoOraYliWwzhx0gXARdE+08FKPJDrmREngqmRg1Ug8UIJIIhOgVEFtGJl5xa4F/EKaAuzxT1i7RUzyqGrzw8POAhRWAF8iV1BQeJwO1PtuDe49MiaTRyoXcMMUlunj/gWXIvI3CcXKR2QKFUFWzwfJSVJHIZdxBLtNlHSIwdcFS4yFhcMVtl2bUCUUduoo2RyT7KshgGg3QHLLPIAmLjNhXENS2Ymw65pJG1CyUnGWABMwbU9nPXibydtwMI9SZDKsNDGMi+jkfg7W3DR36MIxs3RSY2mLVXMYz2Ocuu2aK73Hatb17oAf2d5HaC4gFR6gutfWcCxMDdjrsd94vHKxJF4ZVEsYZ2GHU8sHOM37OAAlrohG1QNeOw8JsFSsp0W+FVx8dx6jlPXtu2HbWk/yngu7K2fnjjYuJtNfV76R8KOAX0Ax8hYYkJ5WdFHLlDsy+RrHJGlJkvCHSzxwAHfC4icJFk2eJDjZJTrBQRMMiUzqtOGzmMBveO1ieXavOLoHrnoPT13ZuqHEUVpGwBdYGalTv9cn3DDPrPkt+6oXR88BrY1CaiSvAgF3b8Pg22Di+U9RquydLQ7rP7b8Zml4mCazfUOWLPhRMySMwDPnDS7sPOsztjWcyJJr8LwbdnJXMfg2FK0AFWDThgbG1+yZ/DqenM2aruWepX63oDdGkc6PgAdlG0qyW4NOWUW2atWY1TY4cp156ohGLwPMDMbZNCZObUMmW2cJGgji5GtYebwjJGLLYp1XJnjysg1Lg0CI0XW1wFTZaM9Drjk2oU3AImyHdtSRtzDro9g+9kDkgRuzYbqts78JrN19hq7ztotekqAjIGphoYaUdxPjeJtg+KMJYCAOE/GErDd9Wtgs/iXZK8vGG0W8+57MJfenywf6zpxngNk1oZaJX7Tfn2q8w2m+OBoX7GkBy7jgsH0wnVAdZ2A4YXGijHj+4yJ3aL187ESICWZV8bq048/VyIwMa3y9uD5qR0NYMegkzmDZXVtVu1VYQu5n4Cf+g9wPVeM6cm9O2qDEh1i4Ji64OxZiJHr086etBi7NId3xKIiPJ98pjZIjqn56XbiEaD3D5XM6ZSEger/kydfem/jmrvHirNEBmaOX+h5ZLWFpeR8uy93Z0JfAPznsKww64Cx2QMA6bCLSDjrge/wPPY7WF1ne9f5fAi7TIZqXfjsGZmHlcQKZh2DkOTZnlKaL4PgaQvS4VwYANQBqp53D0Cy95LwiXE6V54IwCUyiSsvMsheDFCtAd0l0szkU7JHP3Ud85zr4kLu6gAOzYhBkTk50n1jzEGfwHiefceg2bpPdI4Yk7PflKNgVgAAIABJREFUAFR/7Vf/hx0u2JxZu1+/+hHYCeRXPwe7FrwzAv/MT/17l58omRIbsmvkaROm4LgtpMNakIEX1ilJGzgLpfwDQlGOhfQAqq/k/gtkeKO6qxwQznioGKBmNiS5UeqHEWuGdRqGUPXYpGigXJDgwsozpW0AgXr4naNjJ1Z4gfuZ2nJN9VyxeOYQnhgztdkgSAddk3TAwgQQRYlz/OOwm3ZV4vAo86ZOcIi6jwZnAZV1Tfbhj6rmQynxkjwn9yYpU13XWN5hDLgH7lrn56dzH4YkitVLJYRw0iG9zGCboc6kWImHERiFu0DGsXwC6VYuOTTNvkRBi0v12u6CMJQ5Pvv444+H1QyTWJBQhTk/h5XD5RiFamIst+ChYKJsVBXAgkcr8hNTyZjQBysM+tfMoZ4Lj1/6wuFPhkxyzhgQEU+oe6SuKnaQNUkPf8eQYmO1LdyMm3Wz6VcBS0GgjREoYGLV7DFg5QTQEya69/P8ooAAhueeJBsx2MCizjPNwK3lWKzkWo7S1oIgJ9/SZ2QTxaDDWjJDwLOdPCsuvChYMBOsE/5mfJPp2haFBYh4PjelQjwuBtJxQU3Jobi98ryyrFznuPB5GQDomiQzitub781Y8KPAOehtBdHzPLupMx+elzzf7XZ8bYwFfM9Zf6k5DMCgjSjwsNYwxyiXA2rMRPragBpeBRFu14AHj5cZv1xzKIXQbvnM1YZR9XxM/Fhl1ABmEpz13h2/GE4S8+nY4HmZzWJPQjHVmKFgtm1et3o/gInvRG64V2J2VyNIPDtg12PgKfjM8xmysInLWiDuFqG0dL8N2heDBnMqRbrfCwuU52/73PbGHIhYIGMYvoiZZk2RCExeIWMkiFbfuNg1Ft0dHzcbO5O4JFE+T83nScw1Mpi7EJNI0piLlCAZoyM1JH/4ox9NQiU3SusnZ8jKpmdMGZMYDxOnCPNITCHMVOPvuQ6PG8u8jZa4gAZkAFi3GZ55RkMRGuscdrUZl7OX29PF7qWRTZ51AyaU+SWu0W7OqaPNeVaAD7h6IkNuk6m9//77Og/xftFZqnFwMqNh386fn7vPNcaSRAkvA7x4EjuvmEu50QLu9m0QZf0Qx50cBlzH2XJNHcCrHDk8PdUZiZfBAH8WWZMLAe7oy4FAd2vPfqlYWcavnj1ksiXshL/PMArjQaXvcR49fPTIf1NftOW0np8SeqM1ru9QS/yeXJ5x/WUPeOk9XUCcWqpj9ON87Tq5Jn3BsbNjaOE65PiB6o9Sux3DA+EAyGjrN1/Kkpu+k+QwycOcyV33gAV3AjbO89nHDB4pRScwTex3ziC5Cstdlz2WEB3uaB3ECyQJqBxzqjGI8SUJwIi3pa+A1WsTEpN9JSDVBktkB48h3RcXYO5F8i30nOw73duyzzoRpN7nvn/3b/2lHS5Ydt/dL1dhBHYCeRVmYdeGt0bgX/jD37j86OOPYs/X4cChgUuRS9GgEIshNYCEBbHiT/3I1J+MUkDyA8WKvCQGExcd4lPjQotbE5s/gn9IjTIr42Q8RXFNlmEs4wBgYl85we0uNt/3pg94VvzIuZIewajeVrwLB51LADiLLAeVrKoU1p64MivltmJvYlZ4GoejDgey8zlOT4cFtdU4mOweO/GRKAwoWRzecTGKAsU/AAcMK5ZwA08ndEHhpZD3M1ugAxYCssrkuVSJjQFJYuGDynG9URALOpPNOMpqQHKUGhTFghAr/aOkR7FLlmHXxhtwXkAaRjYJbDgxWy4oICXuTfk1btOMP9knyxBVkW4Nu7RnQI5+T/wobSOD6DBxo/RW8bY71cTl0TMrDmaoFXdFeYdhdPvsxj0m83LGwMASN7CR3pS7SWxVxxIZrcJuY4WujYyGsXDA8Ixn/E/VDlgqJxkKeM5d4y7JLGJA4Uos/x4/r4OJ+dMHYUMCRDIuJPSSC6CUN7wQYF5oPEo9cc4eE5QXG15iZIlLHa6+sboHXIQd5HrEIMp73ANjjJjoQ5QgxtRzWOCUhF1+n/g7K+pxoTPDgsHHln2Qyhr/6wyauj/KbRjHNfGPwZhZjMxdDVDu27gXGqpasYtRxqzkgDfWEuD8NR4RZtlSOsQGi2HcmJuCVua3zDv9R67DTlxXPcmnwyyvAJP71MBR2TXQ1PrcutD6uvGIcDmXYRdruPFegOuvnnOi2DVKgjSms8mVWsORNdr1YYUUEVuAXIxRzpQ6Cm3YQeYiBoStZ4Jj/PU599my1l1v3SM8dmbfktE3s5xX3YOrZOeTuLKTcAcDio05esNlvEbuaJMNT3yuwU7mbB4UQB3jSkCJZYL3PR+RXXBugSB7J3s+pT2coZ3M6G7zalxZ4o1dPmxpvtvQftaw4Pd0T9hDe10jU14b465vK1uAbVjYJHBiLytAsBx5j6E/2S9ttELGnIwoa8OGLUCqmS/apvnSz8Z2GjzL8GA4PnMFy+ZzSKwgCY8YFwwCdg3WWerYbth8su8C9AU4SerkvU7fu0t5HAGg1OiWS6+y+fLijLorgMe4W341B9yfM9U1Qskyb+ecrFdCZJhj16h1plwZ2tQPP18ga1+fGVSN1wX3ynomnCYGCLvt49ar75zLbRmG8kRs6R0y+jKHjLvPQLLly20XLyz2QK2nA7kiA/yIJ0cmzrn/1B3FxZjP6C8Fu2qOsYFVbX38+LHBOeOA2zJg8Zw6rGofbufXqGGqa1PTO5m/HWKB0VltpDYuL+JmG0fP+J2r7B6b5zXOYbX1TOezWWDJJ/XW+QcwJ0EkggjY7HqG5SW+13OhNp2pPXjLnF6cul4upX9ifAMUy8NGY+B4V5fSe2Pm1p5YNbrOWuI7ZPuN0eXa3t/5lb+wwwXrFrD77QqMwE4gr8Ak7Jrw9gj8K3/0T8v197fGch1FgI3UFmbiKV5RYJzDjJgaYjiod4bLG2CNGFYdIGTZfQ3ryaE6DILB18QDAgidSMfauS2KLhuDlfolGrUOKCexyPtYPp09T4o5h+AdbfqffvID3R+WRkqQQVvc4QwMlFXQOTlsGc0BjStP66s5gYaB48QdTo1LlGria8JQwP41ziyKldkefyd/BxCOAm3FLvXgcPEiOzGHEHFMLHTGDus3r6XupByRDKQAQ7ao4l4UZd2KPcwUCtQoqwvo0r38u8aH+/Z97m1YNcAhSt60w2yQ6tlJaWg8cWMDqyCXqXHSJYOfvJpMqeC5yWcMVnA9xNqM8qT+MIe8AqiS/KVAwAoJbXIrRxnmZ76Qf/w1sWph2Ygtiutl3GoDPvuMAgozlGZuJZswHbO7eo4ZTzJEjvLJTyck4b9JTGVl3kx1xr9gM2OpBGIu1wRjTUbiZDQ12LL2G6BnRU1yViCEEiThcwIdK4rIma5vtmiXXClYMCMQVsNx0sw58jZzgBtdAUvnyWUPaPMwpwYSDKVHMf9fdtBeCRgnkJGZ28oZY1pGnDbTt2bxzbREHpLlFvnN9VHkwxJYrkloNHLrWoy8t2FLDNoYO7CRgYXWvvaHziHX16Di9TDGAIAJa6puqFxXt0rY1MSFrUmxCnY9/pXFzv24LztpE4r5xKBlYPi/xN02LpS2OSEKMgHwGSbXwGUMKgE2k+jMBqVJADVyREKfypezF9sbJVnMbWCY8e1P3CaT2OZt4L2du/bL35k79b23gW32kcRvZ1/Jc7LeMkK9Bpd2ksXQnzG+4Co/e5KbY4FYDQjZoxLrxxYIEPD3UdrNNM8+MvHhKR2UOecfAMgMGLfWpr01ehUklCGuzDk3wgD5jlFibKlNqTUxtZi3fbOBxn3KftnEe9zTRhqMEayjuXdGJWyuXVGHXXXWafW/8eiEKnQdARqdo4GzAiOvzkFeXLuvhGv8pL9JlIaxKrHYLq+mazEG4wXAT0fF6z64/fITj5gjeSTdEANJm+xJo7VFn48FCm07UJ3V129SyoXSNGzFh4fKgDshCzDWxFVy/uzzHPclyaCY48T8ql2wmjKqea/Ga0htPJdxmOe+9957BtjXYRP1OYYf2GRk4+yZkshp0O3aS9keAcPbAqXef/U5yZauSzZgZpsci7AI2sH+FM+IxGoSIwworgHNcf94JMiQeabEU+zDuAzzPBsN9Uq8fEoONb7f5ZdgTCWPgEazqCQ5k8fXa5+HSbDHeqY/LtcmIEqfj1ULlr3Vrr021FlKkyBP43KBZwzhPMTrTx4Kwn2YL+rgcl/YZcevS2ZwAyfxHoYE24c4OvRBz2Su/1t/5Rd3uMCzuXtdlRHYCeRVmYldO5YR+IM/96cuv/Od7yaZDIyANlMODjZag0kOX6zprlmoAw4zrlhVjnWAJCcHmQlfvhDLYQYTptDcCojDf496ZiUXNyLOFyysKCDnimXhfpcCvrVon5KJV/e4Q6Fwtev9h/cEVH+kDf5Uh44OLVvos5yq1PpwmPhPnoguFKUqJSw4AAHfBj/2EcpBdEdp9R2/psOJWCDAJXfmoGqcZtyH4xYdEAZbkgOdQ8wssJQul9whIYTdFpNBFUu3lSC1hbgdlwYZq75dCGljFfpRYAtECkjpSxW6LaA0oDUwG3ZmlMctKxPAvoLQKsdlBHIgZyx7HXPGq+xQga3L6eiwriJ5W+UZcIdb44VWMLqAbI0dglVGrMYCPg+AxjIeoGjGDPCPm1UldJIplWlBmbSy5zjoxC4BALf3daogWJO5h40u9gZIaRYrknaDxO14Yo1gGvWNKsB2kWQ+nEE0McmeX8kj2SQZ1wIEK65GD3qyGHO8AwxAxxMhpXXU7raTdQRw1j1rnABElUF1JmjA48Lwh50L8x8jR+vAWrnmPjAdy/UBJ45R5bMClPlu28G9UJR5dgwMYYU9xwALEt6wvjHAsEbn+2auuP+A/Bgj6A+ZScPGFqh5zzCwS+w5sl9l1CzJPLvgtSCgcX70u+D3ww8/3Pvkk499nwIWZHE0SrPDvLgn2b65BsXagId1gLHH8g7CR0kd+VEfASfbNWFwjUdF1wHgzf6vyAPbR+6DMYy1jpFtC7S6fri4xq0YBwKU0qcAML/v8VnX6br219JR3JPv8tkKTgtEw+p3rBJTH1mxvGjS2z8bS2aOvE+rs7jPmmkEqI7bcsp2ZCXiIqlVnL7TzolzxsfB5bHo2XxmAxzLwQBP8kVSG9YAgBcZ0tWJaX47mVITyW37may03p0WgN9+bK8Lu4thpcxpygvZYwSB14t+8aJPNdTwPcv4yImvw9PBBhm1HxdpjAu0mnNgYiW9vrQ+AKu8YN86LxiUzs+SJIj92Yw2ZVY0Bi5H5YR4AmxmR2GfY1QD2ARIwyxSP1Uso+s4AwZJnjTPoBycy64817jCPMb7BtBJnPodZSQmNAYG0CNHKM6cIZxjZNKNsSOutng3OIYSQ8LphcDd08iHrqJ0jjNAI3f2DsADJkY29kgnS9NZfiyQ+Qo3dJhM+ieA+RK3YwHcuwKANV7GfyZhEzZETZgA+yHGKXtDYdBSX+NiL5ddAdXbmo9nTzGgw4DHyGsvAY1v44GJHfY+NsDSgqN+nD57IiZbuQKoHxsbieUQLyy7ERPmBCNqFpq9NWuS/vHPGbR13wu9T99qhEyypJz7AFVWyJHmySE82he4jvAlL5eZd0oE9fyk7X/jL/1XO1yQKdm9rsgI7ATyikzErhnrCPz8n/xzl//gH3xTyQtIGEG8VhSCZOol+x7WRVhSlA9YETbkJK3AFdGAj5IpAqqO3wHMsPnDNFBawBZnXGGUsAA3R33o2C19Bpt5IUb19r7YVB2yuCWh8GF5xuWHGKQ72tgfPrijWq5P954//UKAWGn99fktHfzNtnqoJBcoCtTAQ6FyhORY9gE+zeTHQQQQ5WBOvUaU/7jt2EXZKzSJnByzCns1CXBQxJMMSgeplbkwS4BS3BnpF8+psoKCASvsNP22Gis2CfaBk3KAQ5m4LeBBoeYZHnvHvSVz4+IGqQOvyqfnCeaJWKhJUBFFnMM18VpmkkyNrEzZVv6jHK8ud/ydWrZvM5l8JyVfovjzomxK3fh8nwHafFZl0owOPKGxwSiIKKswV+4ndfcS+8uJTmyy4dEo0sSnFaS7D3Pox8ULhZLkRMmcW0XfJQxomBF+WL3ourj6xVOgAMfKMaCQZD+4TqO069lnzoKtdsCi00j3bZRcsHfjMAekwnxwIww+N6TY2ICBcoKL9rAYBYg8j8+bxbhgrolPmC2ckMu+Jm45jFcNDf7OBqR6PqQUlhl1eR21ucYVG4G8KkkFlH74O8wOrrfIFc/dgH4z4frbSqFV9dU1DqapdXTDLk9ZHUDbJiOm2exxw6bNuN05IdTIiuXMxpbMk5NYqe3Is+eIFel1sLf36NGDvU8//czgbgVgq2wXqFYpRh5QjFlf9+TG+0yxeWVP+3x7NOje7HdbOYNVZZ+x+/8AVIwfGEYsBx5DxidGuZSSWo0NXFH2M2Br4uU3mW7TD3fNe8O7TPMWWHa+xh/BX9leP3cZsAyQwMkyawrm0nNtRjzMJsp9FGbWUbwF7DFiGQ/TiKeDVyOxkxg02PvHyOfyW8y1DJmWE+QRIGp5j1Eo4JIWT91sABn7mWQFpq3z2rbzk/W49SToHps9bBmsxRACE1cvjpQbWu/WEmdO0IMhBTmbvZBrHR/O0NvA89qGV7utE0Lisco+73YJFB2L5Wwin7oaZw+n9nUMVzbi8BwzkxoTDLI2GrDPEdOobMKKCS3T3fbwXDLf1oWa5z58pCyyMp6yhk9U4iZgVGepWLwLMYTHx2Jszx7bGMo5QxgFITmH8k5iD2QscfEmSeGb1/KMYt/TmXShcJv79x7o75QqApzyHvcnJpNsxZSPeal/jxTKQnw+S+D1lIXh3mcvsifSH1xucQ++IeBGySHH+kueXsrgDRg/ukPMcs4wgH9LYNlIpbOLzwCZryVTlMMhe7LbRXkn9eHZk6fefwCsT/U7wJtsxRijWIuEWDC+xARjJHhw/4HB9LnacKD2nYlVPX/+ZO9CQBWjCc/FnRvDwBO9R5saVpDEUrheJ2M2AJ5M/S4vg7uu+sD3MYD95E/+XmdM9pzjDSPZR3cgJwL7CffHQMG9cbVmzd29e89jknjbN3u//Ev/5Q4XbDeA3e9f+QjsBPIrn4JdA94dgT/0J37h8tvf/o4OTyyYcReztRjAievOHFA3bmJN1cHhotsAVdLmt/6nWMJLmMio2BxgxP+QCfhCCYXIzmnlkZsJ3JhVsGKIpR41R3FAhyr2jdKqvzgobaXUoYGb0YnieO4c3d774rMfGazuvcFimzprjjHSvRtDCwA1GJwYv5CbySi7r0MfhcqYSO6M/M3nUdayPGHcsDjjYlk21glXnFkxfYNZRGni4G2tS18/Sjn34X1AQ5JQCVRP1sYEWvkKK7e4Cc5t/R0+os9O3e+sksRnwXbBYqPsBChaAYSp0ntJkBLw7SRQtuCPsuj3o8xXKYrmlf6iUESpWWO/mEdb1Ocax+kOk2pQaKUaRBOFjrmyfkiblpicNUkN4LOMUevXpgmrqyqJQCjRgrup++JyBHbWXUSW8XEspscuACLMgO5jCmxYYICT8YOlOd/X3wChxCElttTK/4BnJ0qK6dtKkl1ZsdybWWXeYdXj9njLrpIBV6mTmlp+MJCJS5oESXyuR1c+DVRpkdnKAcA0Tc802Bv3WdpkNtvxs4DIYSWRY2QdAIV7NAyGDQFjhJh7J/Yzcp1JCcAPI5QkHo1dHfJ/SfZVl+PU3c08N1mTZWUAGINI37wWZvJpM/3ABZJ+dq4td2NIaG1gpiQGDyB5lHizsHYlnX7PmiL0INtKxrqsode5sdjICEYa1qquQUm0C58uYJ+y8Yl4twFqYTMZlCT+4pked/ptOQ7TnDXgiXM3mwk4Oa/CrtKnIqSA3chexC6ALWs23hbJWA6gARyW8cwcN4a896NtYSHnnRlrG3n0ez0c7C2gdriMyYCFNGNWQNs7z8u6R84ClltqyAaj6Vd6UMCtsdYa9fXu2Oz1DCFvmM2ebwBs5/PIRJKoMRd2YyVxFOMh+S0LW6Y7CYV47FrHtnvVaqTJfuY4XYyhuj61Ksmkns940/HH+rPhII5T1Uf2mrCra9hL1gL7fo163icALLRx5D+u0+QzSJI19mReBfuMs0tZsR+Mm7mT8eCpI0DF2Dg5EP2fJFHep2E3+Q5gWVcdkcuB1QMgVUIeWDvagaEXWeD5jNmBwl32Fad67TpAj7P75d5TQmacO0KhB0qeJMuCM9oy3q+UQ4IYUOScdXRbnx8rm68WsMYCo6jad657SS6XZGUak2MYVRlDWT/UVn2q+PDUUA8Yx1CK0e2ArL6sMZeuSX1V+s537wiA92wMW886Y0+I11JCZvBEoTQQXjVqp+4JUGWPJyQAhpU95UKA75zkUU5+iF5xy/VpvU9iKJjz8UhxpMTLIr8Yp3H/JX8GcdZxUc/c7ONePXWPXc6IZ1smpnatwx8EWGUM0HCO10rY9a9//etmvgGxmQNlMNa9AKpJ4JiES2H5c14R4sSYYIjnHr/8S//FDhdkxe5eV2QEdgJ5RSZi14x1BP7wv/0fX/76N3/Dh9sLgTcOTZIpcXCzcTt2y+UaABA63IkVcczavg87Xs5AK1DKYUm2O7772uUMpLQqgQG/U9AcNZdYHZSQAx3IqVOHFk2865GVOmqpkjiD4uYAVRSQWyqvQBKlh/eO9j754W/vnQJWcaHlwCURAgyt8V9qlvqFQg4QtEsYbr0qK6ADxEzVKxg7AINienSwUCogSTaSyOSWFbK45d0aIODU+LgdUUePQzEcXZSMsaqb4Ry3PqMDH8hRaDmwnNlxQGDdf3p93dEWBozvTNwafWN+ypCRPKJxX27LKMWc/VaABzDY5RJF1crz6vYYJoz2RwktM1OXQDNFVkDjtm13TJsh4l7oA1jPQOHexvahy7X9kYswX2TyLZtBNsoysn1eXWBxrTRjrVey9G7YsmnH5cS7GZDrFWZU7bErdxTl/cnyi2IJ8Mm716V0pZYfL8BPMmpSozPxyFb+h4G2K9+46vGd1tA1Kzmgy6ACDF7waTdCgR7LtObPLr8Bqvy0KqqxsKtf+6N7WMFmnkZ+FmZ4AKvly7MlDwDki7JOlH7QTcJO4MYaQLV1a2SpIQt9DyUWYwCKWmWj8hsmfWVs0wbGLm7tPCvZfCc2FDnwWoiy2XjYypLBqdqEoh1lLW1jeVYW0mfKVGUuySzKd8CKeHFgKEuZm8luzHwMaxU0ExbQLOzI6taFdmFdAUkD+DvG/Nx6Mvj5lonsG6zbsmllWxZAzMhMvc6Cp+2cuTO0zvg87UyGVQCJmDOBaBRfg/aR2Y7hsk7GO6NZbsuo3hSzZ/l1nL3ubFsLSvXUi5x+uO4zQNDGAOxEayx5PTl4v2vQYzl4Hx46z8veEZdmyT1jNvGgfJemr8AVGYzxiXVDgrtcw9zEIFHZWMYKTGxcHC8Q3mecAHhNlpY5rCFtxnPmu/MX0HXXWdbP9C8u+kmoRHtJbsS9GWN7AXHOsBQxjEguHBJSzwu/V3CR5Ez0hHtgQHTb8eKgj2PEiFGQNY5b74XdP4HELi9kwAOAwpinM1Jtf2EjEMdgzhK76DJPknMYW1xSLwTE9tX+2/IoImsubXJmWbGp/GScSOJzKGPrrX2MGS+V4f13fM4FwL/RZycCaAnt4NnXbwLecVMfzyCfwydIk/YTQLgYUV3PONog6XHMmeY422m3XeiV+RfQynX7AoWO69Wz2aSIaWWsAbxHipl1OSGXvxs3eBsMmRvK9GTtkxX5QON7pvGjnBJxpsTNxo033i7oJWQjvnaZM90speuwakw0VgdqI27LzoSu4ZSaIhb8xPIDAE/CKlyd0WeYH83VxARnnaT2MPJnr7DZDzjnLLt7AuASHErnnIgZ/T2/55+0bNA+Z1eWV83Xvvahc3zwLBhf1hWJGe8eay7EPJNM8p5k1Qm4tHf9xV/8sztcYAnYva7KCOwE8qrMxK4dywj89B//hcvvfvc3x+0nh7nLxmjjpa4ZigQWQwgH4U67K17gYkTMDboohzRKlWOuOAjj/oULJTGqbwQ62eKd9dXKgw4CFBIdCCSZIabvxg0pALbSonglGyOHexLVwCzdcq22o33dQy5MH/3ge7qGmJpxzcLVE4AJCEDZ5tDRaivb0KydtkoXfNnlEKs1LOuwd9a8dPDiQmyFmDiYKLR2CfN9YSHWxCNVBH2YwvKh6KC4TzxUWUwzBnyuo81JeAoiB4zQrsbllV2gE2Zz1S7aZLfiYdo8xuOGVIUc16+6jzIXjAUHpcvb6Peyf0x+mKF1S6ryGuUvwDSlT9J/Xr2HlX5/lhiwguPcFyt/xj+AjkldQSSxott7+sajELRuqakivQrCq0ybcRo30I411zkEDYUdQ8iA4+TtiiIYl0bKl4TJD4sYWeVVIOK5ctBSGL4mCCLW1KANY8gAyrL/yENZUthIWBvqGBrk8oxxwYa1xl0sHskxILiWH98fMLCChnWDqlLP+gqTBXhgjdDxyXTbTFIb8MWlBTfusD6LB8DAdsZy5qXv0y7/zvt+FGtEsjNyQv+dFKlz7FEJUIcBN9AdhbvssIHHyJ/bAzFnEAVApxRGassSc+xpN4NFhuoYXGqQwN2PuWdNmoV0++Lu3TVmQD5gy4y05X88CQxWI4craH77SC5QYjhJjta1zc/OWZ9pkTPqXmM/1zEPK7hca+NMsuH62cZteXbbY3Ds/SPgsnKxtH+MEHHWZp5ksOD6mVM/S/85ChMDBc+f71QO+JnkXUkW0/eXMXR/Ahqv04FZUwhbDRne/wq0tvtDLs/DNz/Thg1g5ftzVY2F12zNi5uwGWQb0pAVfh/AbFDo0fD/2yA5YNO1TB1jDCggbnP1HqkBpYY+mmdPjJlf9lHLzayHxdCpZ9hoyXh5708iMV5kibWLPdvcAJzOWZ9nV2gMehprzlMWvaFkAAAgAElEQVQb/ngGYws76XJEKQ1mo4NnD/CUmFXkAXbcDKn2WPYi51owcFT5k0neg/H1loy4F8rd8Fqx82nims39tkAfYN1xpo63F2DTmcxCsbvx4T29D2srF90DGZNfVAdIZnkbWJzFFi8fDFxiYMlmLBB5KrdZADxglQy6Fhn2Ts4hgTKAJWyyY0HZ62aMGQyfqySsmz2Qs89jB7utuXFdbY0LMZ3OK6Cxws3WrrgXOY8SchCG9NnTx4qjVx1bnefoDglTwrtD39W9D2SkrMGMZ3rvoQ1zrsdDIWve8b0aY8a8a9zGRY0dhhDWDsmyHj56z3N1fHy890SgHSP9Bx98sPcjlWFCr7AX2chiDdO4ZdMn7ss6/Gt//s/tcMGs7N2PqzECO4G8GvOwa8VmBH7fv/4fXH7yyafenM9w/dEGzoGP+60LcGvLdwIFp+Wf+MgpFcGBEtCRMgl2D7XrHy47qinqFK64HZ1P4iUpfBy6uh9ANTUnORAAvHrfcVKTzEWH6j7uP7jcqG33FAPz4fv39w5ltfzh73xXh9aXSt+Pe1+yMAKciAQyCzhKedkXx8biKqzD50jJDZxl08xj6p3ahRB7OIwwBy+Hp95BUSBGEkCNVlJlhtO45UP6Hs9wNtIBC1XGq+Qa7NldSgdtD0DuOod3lSWmJnVScZmbuoG0RawBLmMBEBl3svOGjYO1iwKKRT7AJ8ocPznInS2YPg4TanZnFE6emQOZ8XNEmQ9YAw9mvUB3gDjXuizNHOxVej3uE5tpdWmARBVhPofJ7Pu9JgaMxFRtgZtB5gCPKhlBKGmvGdxh62qUKCtollMSYSXT/QgTTMf4ESCfMcQYQAkF3oMFyHhQA1WKCsYA2AXkDOPGBnQbvOhaZz4eo4m9AibTqJVigISbHKfEZs3lPe77FrvsuR8lPXq4ZcZd5tnIrP4dyGJkwD7zdV2MZ4BT2NnOR+NNux76rBoltsB4C+AK8AwwB5Rus9LyuRVItamxjiivrP0+u+BxAQCM1bC+STYWMOH4VbtMax70HuCdV+KXdX8ppoB0XlH6B1gMCLND6bBxBV6sZkBpAbjbBAAqIzRgvfJXENqfBsuSF16Vp4J4y90A6AVMDujM3FWWJ857MSLEaIPEeKyRQebWgFJ9g9FbjDgrA70C8RiGLgXiybhOqQ+vfS/bAZd2l8VbIJ64yViePTuJhMKOdd3bFXYD3G1sG+Z1a9AgfjPXDbvqfgaU0Oa6YnvAPLGWRrfXY9S9k44ugDO1dwEoF5QCM0OpeQc8LPVxWUBkFJ5BWhKrhaV1GyT7lVfLiPZXx4YujHQaimG1ezPX7Ss+s6C3hqLFcGPwOa9pbwwP2XfoXmSFXsb45VAEvDO0Lp3hVu2DUXsucMXe6z3Txty4QsOy8X2D4amxSjsPBLjxAiHvAa6rbrP7sxr4kmxJdVbt1svzbqoNjDl7ne4hwETdWTLQO25TZ4fjdDV/gFpySeiU9Rlz+QZgxnMpHyevk6P7njvHW6uBB8oj4UR4Gj+uXwyEeg9w1rASPJ+cdZv/sW6lSzjO3CVrspZ8Fjr32bi+6zpcej0Guu7Bo4fWNdhTKAkDKGUMnahIbafkDQL/9Mmz6VfcohkjasESgwpLCtPsFFm6/5J8TPNhlp38AeP1tOgFE1Lg3AYCz7gD81wyKfN3GGq9Lzb7yy+/dIzxI9WXffDwkeWzLu2A8rC2ya/BK27WJIkKI09iJv4mZwUZmf/2//iLO1ywrrbdb1dgBHYCeQUmYdeEt0fg577xn19+85vf9KFwoQQJMVRT4JqSGcTy6YAyW8L3wkJxGFj11mHqg0L/kRYfK2ti+gxb5QKJAiUlUyDXyZVgY3Q/XFlxf7NKKkWDxAyOfR3LNhZf7ktyi9fy30H5oy0nSsv/9Z94b++3v/stxa88U606WMZaR9H84iJp19cBC4ABu37xKFwYdWiS6CjxezZ3GrAUkOGmyn8GdnbdDFJCWfBhqwO6oKngiPhUDiAU4daGpL0c1DwLwGgXJ8CRDszWqayi2yyoZYHCJK1uozzX9fHcl7gQVqlmnqKYBegVqOAOhUXb8aEDaJq8pwpHlYcoy1EyrIihJHHIem7DIqJMuM6mD1/mW1kop9asY/RsIAgQy0jBQIYlQCaQCLvIvbMArRyOYcExa8NalF1yswbw+tkDaqM4wjBPApNh0BbwYCQQZT1tG6ZXb6J4GTT7Z2TFSsu4/VpRVJthPWA0PHcozyjr0/8q8la6eFDB1xhNDJrGDdJNQK6sqKWe7Qpc11g85qfsv9mHcS8k4yXfIWYLtiBzirjzO0rZUMOat4KGd0EocjsTM7OTObIMLIAi8ZWJP0bmsx8wd/5g+l6GFOWX51kmAdHccWOc4BtboMrNzDLPWBVIem2yt9BPZAGF314LA3QGGGII4wUzWfAZ8PSPYaUL8Kc9rqXLTaeN7UuBoA0XMDp6xciBYh9ZLwDezrnD4LnnyGfGyNvJyHrmVTjCMbLeK4lxI6u4xSXro/OESyhGDW7iRHPaHwH/BZJx7yYrL2swWcxJPNd1YomSbNjLZBYZYL0ZyavQp1zLhokettjx4ma106aOFXIYhh2vmIxHWSh7ddjj5G1gTex0MGnk0iYj9n32gY4n2b6JsSZpHyw5jKoHP+wqGYG5L5m5iVksvm2W5RjhEu/rxFczt44vZNzHYBPjFHOTeHKDWvroBFNxNbZZYgxoq9vvCg4jK6nVyn2TjTthDoaqPG/2nxpY+A4Zc1MiCzfduDS/ECPHPOXF3sic4fEBiOW8DehlV+E0I8Eg7eb+GCfYR7oXt+SO5RNvIhndMBDfFBhNvDzjy1wypDFa3t4HrKUMWMq9jIv4NXkWyQhysH+cMx9vqDGkwVY7i7ZtrbN3IY+TQCprMWWdMCrRTlzbvTfAcM76TF3s1VOGz2lD4ngJzUmcsQF0Rla5KRTTKYDI/BB/6nqoqml6ISCMvMBoxr1aYyTgd6Ez77lidclmDnefM0lr2QZDGb9tYMtaZz7PdX4St8qrLuI8m7OgbuxlQ+02PHsyss33H6l8D/kRCBV57/3397744gvL5f4YhDiHCdXx3CJr6DKTE4K+/i9/7b/Z4YJZDbsfV2MEdgJ5NeZh14rNCPzMv/mfXP7oRx8ZqMJsGviRWELgkkPhiPqmJC2wMoALFJkBz5xoCLbRB7OUBeqFQViYwdJByHcPnAlVVlNnhgxDyMHrki0oPEZGSSZ0QxZul+zQNyj/wS9215L5mhT6AL6HqtV2Q7XjLhVjQ1004nWwJlMrDYWO2m/E8EXfoeQMFuYAFO6FyxbXORmOnu76oFb2E0cE28fvMKtVWh2NaiYjAJjxYSycAdeuy0kIBJCkLmuAkthksg2KnUOR47C0UoMyrEMTi6yBkpPehPEoeOyh6HHA1Yr4ILWLsgPNWFpAm2QdWMbrvhZwjeKFxf3Jky897nWTI26trEKVb0+BnuUEE6MEpSTCul01VtWq1QCWgJO4bvm9DfgoiA57S1xWAEuB6ttsTVybbW03fx+lkFddihfGFmVyPou7LrKRkg29p63mZtBjRDEIGvDIPauwOyZN19ldHAVP1zpBikEz7D4xxXgIAPjJmjlZHZ2YZxTjUdztBu04N6nz7kCYVBQtJ07R+3VhdZmHaS+/e0yGwXFCrhkLAwR+RzbwBtDd8B5IqRfJNTMLi+OnjLvu1HQMuEJeMQ5FKV6SAFk+Aw1XhnUDSAE8VkbDyHPpljFfGbi4nxqoO1uy2gdQYi0VrM4+0+8wz8izocvI/yvtO6wx1hcKLmMHoHG83LiAIsvM96liv3glPCEgzXzdKMKV2bzvibcC23m3R8MAGq6l/54XxnnabfmwC/fqNrzKTMaGF+sqfV1jluPOmzFDiT1SEjjcKjH0PHny2DWpDcnxHJkxKNOG27uNFPXusFKfNeifBqoY2sR8TUxyDVauXc04AE48f2HC3RAPQ4Dn/Om/fUvW/hgFYovIvOQ7q9GiMcAGlDPWC2M5bK43bONBjcvIWJ6RNciaIntqax97jG8dOtN8cKQDkw1Yiy0bTuIxsPEkhgYbJPVn8g8k2VizhAN8a6zKfp29oUaPgi9Gqoy+5QPTBOfPyEv32I4/fyfLbMaURHdLAjAOPgyY+smeBbCjDQZX6h9MWpLMMfe48GZ/bc1sPJAslyOHZIvHHfjlrMNTGQTJOnwDDx/2VEAroEeDECBOLeDsFY7XvE2YRwCrWVT2Skpsqbgp5zdGB84l3IdTNgq2lzPswEZp+mkp0LWscdYljCnD70RI+olXlI2n4wHiMjWA8TFcvXQMttaxgGqNEw6fod+zxxFvalCqG/NdMgh7Peg9mGCuPZKnC4D7ENdutRV3Y9qBDtFyXS5PMyDZieYkSxc6Y18Qz0pvOZ60b7OXc34QRoPnD2PncYtUmeGswcJeX44jTYKzeGqR6PHCTDLjwfPJBH1Hrr8Xmtev/fiP73308cfOkozhDvB9Ik8wStp4feh1V9mWE1f/xjG+/9sv/7c7XDDjv/txNUZgJ5BXYx52rdiMwD/70//O5RPSv0uROFfsB8rSKVZfK1KqZXpA7Em0Gm/WOuwuVIrmpYAiZ2TYkcSZcRiirZwJMLIx71NqxAwlTBEuPliw98etR2DT8TocvrGe4u7EId4i6iiLt6XMmOP0wU+CCEqSvNl77+H9vS+/+DRAVe5VzmyIq6jbMwlkdDZwEEUp1feGWd3Xd1D2bfHFmq3DzUqF44CIMRzlEyAycY5Vvqu0J3ZpDiDuP+UPyiABhu0K7HGM4ocbKwrBNlZmcfWcOXEJASnAJKSIgtW4qLCZBbJxs5yyKrbwJ5MjCo4BnssMnGmeKDZeYJB7LMCDWRrlfVHA50DmuvbZOgtAEyVjFOjE36wA0UrhgJ8C1X4ftsj1DOnPKMKN+bWiNayOx9/gHbYzgG77D6s4jGRBRpX8gMBRYmccGZu6Jcaanv7EzTu/o4jglRYmD4CEciHDjBRyQGtjVJEdFGlkuHNi1zLAYOfI46Z/Ar3IddvYse9PxgK54JUSO63xm2QldqlewCTxnInlslyhEMMMOQY8TD0Nt1sjjILmmjW7BYphMdK2FWSuf3crMMgGKAxozu+JYy64q2zG3fztmFd8TesSaRmb+xnyAv4qOwbaK7h8TQzZ1KK0QUkT0vrCZW65HwllmpjJyrrmnHbQ55QXiSK4fXXNZcJjkGk/eWs7zv2dz1lDrdFoA4oBR/ZGf8/roWzxuk7qSst+yLyiyN6Woo1CbrdlPEu8PSVJUY0IBlMAmZm79mE7Z7znPfamYu0k24kdzLMpEQNI9d5ncJ/4dMaocx+DEgOQuV8AO2DdbFtiluvdYaMVGWVmnAzK2VfGg6GGBvbAyFW8JtgTbilpT+ZjnmOX5MTUMjZ5SQ6Um4Da1zXW0UCMhHE3t4XEn3lO7OESg0gSOI0r/MisTVz6XzNbV45pp0t3Tf9SckZtkLAyn3WpLWhtPHaZ0S1g5T0bN6c9lU9nHp5wggCvGErZ88INjgcHeyZeNwPI6GteyfrLi+fXNV8X5ixgfmEOdX4R2mHvEPbJcXtnf4tXSENFEt/pc1DJkxxCMs8h1MFjKvNQXFHHdVsuwIlJTzwrg0k7WXOMPec2U8xZzPpkKwKsZUoZeB+Wy/ry/s6pPuunskx/atxkXbj3sy/bIORYYHlZiTVN1nC0AFyTYXwjT7VXIFO8mrgJTwXOXc4+6r5THuf5M9V3d8kwxg/2nvqpChnyPODWzDkTA8N2P2CeY7RJngh+d0Irl+1LyIPXtwxq9+UCbEOl2vq5GFVclY8midyhwpPYu1x+S3N4qNAjZITv8+9X/8p/vcMFswp2P67GCOwE8mrMw64VmxH4537m3718rPqCWBmfPlMWPWf2JGmA3EY5DHWgA1YdVynlAcX+pVLdv3x5qk1eG/hYeFHsrNDp4ELRT11GmBEOybiOxvMLdlAxGk7PHk8vJ7tBkdL1t5Ry30kozE4CVHWYYoG0WyO1/+QSvH9z7+F9atqdmdXjeXhDwl5x6DcTJcogryR4QVkgDg63XtyK5cY1gAFrLOwoJyAHY93KUEDIHFulzvfaKPw9cA3arFiFpar7pRWOURF6jzJrVrYNrKMIF7yW0UjtxbBTZgk1LilRM0yaFbwohHUFS4EDytvsO/PgdfWH8kAGe742fSvYtRKrr0Rhy/ZkhY5YtVEgCgDCeA7g1u/E8qIIFbjC9vJqP628Mu4onzY0REF1qRFfF8XZ9x0WHEWYtgMQb+un2ZLpX5ThuMJZ0R/wFWNB2mXGYtoR1miANeM77FwV2DAoAb1Wftz5uJ26fMjcpwpuFaz2l+8X+JXFgZ1CwT8XoOV7Vq4nO6znfVzlPO8obNOmJuLq/WhKn2eZg6EjeQ6ub07Ik9jGdBwDThhV5rssdFnAjs0WyK0y9ja4nzu+pbAt4NYxblE8F1A7Rge+tyjXBewwL8gc7cfws8zRJEDjs5GBtsfGEI3LC40VLGo9DyyvI+so1inrEvdOFFILkuWjbHF7MmxkBsFy8+6r89n3u6ZuyoBWWel72+/aC2Pa1Of6XgPEDJLZ4KxMRy7NUNPnMarArFoV1vsYMN4GqnVTXsecPfbaTWUS1T0JnWB8LLlGCzg2svfJ+6SuvwVxC0hbDQbMF/IJK3Yuj5Uo4pFLhqrMuI2IM6fds5KUTvvGuCZ7XEYgzVgq/nFrOOo6z94whiJaq8zxjrl1yZJ1D2zJHO/fXYcG5Xh98KjOdVjYjPXqBdK/u8/RvALR7s3dd3GPdgz/1NHteqlbN3kWKvceo9lvbKikFq3PpgC8nH9rhmdYVya42dHpDnNEQjnGOQmGZhnzoT0JlFV/ku0RScp+yHNuCajhPQPbSJwlbO5t1Q/HjdeJnbBasEbHHT2eOBjTeGj2OpcJ0jlFX2to8XojO7FrfidGmbklQZDZ2YkV5/svBJIDVeUGrbnzuYRhFDmD3ZYFBdDs8SAcZeJCkU2XpXFTskbj4ptQBbv+LtmKkcW4Z78Qa8oOgjyTLwJDpsvzcGbA9MLgTi6H8zPFs4q9JeES332tPuFpZaVD308G/clar76SI4N+OOkdBh1d4/htGWdoX+s4e22OwSfG+5xpAH2HL2l/B4ASZ4zHAKV5YH8552jn3fvHBqruvxlaXPbTb+JUdzGqv2tL3r3xFY/ADqh+xROwe/zvHoF/+g/88cszpZrHvfYlm/S4h3KwoxhTXw3LK4mNcAd2+RgBxPPzZzqIcFdKrKddg+YAsgJnJTQHb63aPmCtDMlSK/bv6bPHAr6p0cYBfqpSNrcFQpNwJBZbipKTrfUcBd0gLW7Ad0+OlFyBtO/HZkcviN/Tl25zcMsNx8ATho97cfISL2hFOHXompXRyU+sTBCXe+7YEpcrGGv1xXmsrbG8h0G2AjQW2Co2xNHwilvi6gLpepejRAXY5uCrol2lvxbduq5usyQa9Mida8k8acAQy+6WOTBDjVKiucLtmGyaVaycYXmSFXlwR3lDj2G8WhYmTE8y1trVcBQL2seLv3ElA9zXHbpgr+1ZAMp8d1EKUeTn2VtAz0FvXRclSvOd8Qs7D2AskIO2wKBiBsLsYtpTBj5JvYbNUV+bOMZgd5gZFEszYqO8ofiVCUZOaLst74B7tzexRcSrop7UVZdYY7vfTR+Jw/I4sAZghQZc0U4rVG4zpZdSBzeseUoeLVlUR34YC9heWDgDxQHmGGQMSKYvtfgbEAF0JglN56GGCAPxUeY9zgMwa1Swgj3zuwBTXxMDgxVRmA6sVD7FJH8LUM5b9nodmWIs2v9BYgu4dSkVJ+eBGdH+Qd90s3hjjKFk5rBgHWWUuaXsUBXcyiuGKl4G4iNby5y8JeewjbluC4z9XQRplGh/l+hAyo0MEM39s/b/v/bOpceyPLvqt/IZkRGRkZX16HZ1M8JfgCFiZomRPUKABAKbx8hg2sI2xjINbcuy3bLdhkYeAC0khOQJDPgKtmXZtA24hRDC3Vh+FLhxV1W+IuORkVUVrN9ae51zs+R5x+De6uyIuPeec/7vvdfea+9dwH/b3qtc2z2cEVhf8bAGaLqcFHWCDdZWhb3GrgLD9sWgzGtr9X573dyRR2bAY88V1wEFZAA+3SY8nwDXeCa7P1815MRLyfkakEw5rNSmjpHM5ORlvBajz4BW7zU70hLD+kq/WYcGrlHsl3PBhpkas6DLUy4s4MprZ+LIG4vMoKeGbDJe20DDmQ5WsFEgtM3VCBP2Stq6jrHHVgbX7kU/S2ErPmfm2WUehMGSWHmvYe37JuRJPGvOoyTUyl7O/IflkJjbJEqrtxZQmQQ+YfzAKHA9Vt2/Z5uBIOEyAjktWWTvKnR+9h9tycoxM6glfACw9NUMC4AoscA8z4wfgDIshSQsQ25aRkrGup9jnOC9yh3CbvibvuJZbfxvmB+EQaT+LGEugGgAJmWqTEefpEkG9to/2x7rjgVZCsLISPmevl/2Bp95rFzKRfWs5U1mHAjRQKcgSRFjTCZhGwDwiGqpAUR5OTMyBna1j1jVGG+oDat67hiG5ry+q3azgtqWynTGcXuts+89z5yF6ECsOfbYGPQdkqO/95SA6VReYM63feXOuHeQsTGNGpmJDJEH+a4YO+xp6MLE5375p//RDhd88uDc/f1tHYHdgvy2Dv/u4X/aCPy17//81W/91n81ICWe6lSAr5boACqsjCRhkHCzkgL4gcpGsiVoXomdMy1raDumASKth8qGULVZE2sk1n0rX1gcRVuT18yFtnX6v5Tifku0XgRsgMCe7xmPA1bPUai1k8hoeE+CgIQVjh8cGi/xsOdnJ0OTJNmH7kPMkO7zgu8IINvqr3sCoknUwe9YUEk+hGA7OlSB8imPgc5F/C5KYOh1AbHE91SpRBG7I0oVniMrHlaAUnsOq3qVnliulRV5PLkoCtyPzKYodaUT4XFuKQ17CBn3iRdCwCbjZRRKrOQFuYxyk9ugKL1Uf0hmxRiaruV4JMp0BHRaabfqk/cTyxoEwnebAMjfHeDm2rooA/YWrV5YrneM5XgnqxDws+vJ7bSgT2KSev8Aqp5jKUkYLnhxjZMYDZ3MSo88SpQFYEzimc696tmNNzXtR4UtAPP6c/KaeLyslGE8sNqZjKsGL/qHRbwA1G3S/PFd51u2hhxvMP2P8hZvEB6M1GSNd8VWeeLY7B2WsQalVPvCzIRR9q+I9x46KWMPUMhYD0UZ/DReN8/b9A9wVrAVmGh0QtTdOq/zjNCFV3DKF2rcqBf0k4aGbeMH5UFSFzOx3gGtiSY2hZfn8HuzeTLG40F1Y7a9qcaDtHXK67DuDKJR4GFvDKjyHGZNOm7dntCJbdMerJfHIA/2RhZzQOAWEO0a55EknHL22HltA9Zg3BXkUA+xwIavb6/lBeQOnZPPWQ8YETJueQa/sz9LtW0oRe7VeNH0yfecfdd+40nMnWZ8uSde+CuBS5LMeV2s+4/rTaE1hZT1nKy05jP49sM2MLhMjOri4RwDlhP7OO44LBd+mrLIc4mrhTHLOhv2Rc+deqrTt8yFS0m5n8w1e4vGdH0OTRjjBLWO/TnrS6B12BXpvE8mXdo+YYspEyfgtUTiTGv6mPMmayZ34bzMN8Po4blktg+V3+t51jHXcf7WyAVLoUCVMcuRh7E29H2MmvbIMb6sfcDfAH0bdtSMZgV2abGJTwwgDkXYRoIxXtqARbZc/bwz64kSNC2RQ0gIsox/PtaYL+4LhVdzDxMF01torYytvHySsQBV2sN6cNky9YOSMpSFyjmZfQuQ7Brdk5cQAywyktfLy5zv3sKMM8Y54qJdjksy2SwYnXcavyPVVnWMvK5LDocYfiw3fHbkLDTTysa80I0D5uMlZt9jjAb5s+Q4H5k7gCpZ2jF8U0ed55SplPMkRhj2BwZr1qDZU036RV8EbDnPoFMvcgIZb3kV4wov5tbnjJ5xV+N1JplqGajvoS9A/XXpIPWd9hgAa20dv37sc4oxpI5s9iOeWoWU2HARg8JX/vmO+pu9u3tdlxHYAdXrMhO7diwj8Hf+4c9c/cqv/poOY5ST1B2jZExpYScnos9IeJk2RHkAgzwJHq9mlGBZPXVgIxxR8KIrh5oYrxHWU9VhkyURqgv0oMQsCmgq9T3FxUkegefvww9ViFxyrHVIHZOFAotQhJYzVmo4wwgTPHv37x9aWXGckIQSMWsX8sxiCbeCZuCUuq039Q+l4UzeRpSy148f2FtsT5eue65i4Sgc96hNJ6qtSU5kp5QQpz4fwrwKIYoc94qlHDCKFyygBeXEnpSJtytQdUzdeNQQUvUYVUlxgXTRifYl7EhqgQB0khF7qAKsU5AcRRDqaJTcKFUSqFZ6USoFrmxVJrFEks4g+B13Ca1srMoFHDTZVnjiP61YoHivtOQq9S4/hKI3BdZRbGjjQp/UfesNqBfVFLnptwF9x2hWIJZ/J6aCximgikfVVv/JyGglCQAJyBeIRQFDyWChdfys1C+K/sRket3EI8N/GDOsthMnDfVLC42M0h/TB1O/QtW9tNEl42prPwoYbWF9AtZR6DS3pqrhFUGxBgjq7tTrc0IWe7SiIOLJZh3YIDHjwNp9CdgmscrQuz3G7sNQMAFXnuMYRbDgA6KrKBekBMDF88s/PEXcBhaCjQf0zet4QBHj7jGdUhPjQfDnAzJ7z5tkmLUBIeNTL7gTlFnZ1Jo07V19Uxkqrytu72tQfDk6huppoJR/KHn8dEKkMV7E++jHeT5oC8lIlu8Apia+uGvepWysxPZ+E6u69Sx3dwAU6+YOZwqKqI018VYWiHYN3fA5lvcLKGpU8f36H9fa4LHGGE53Z+xTP5rFEeAajxpKK8a9jHM+q9Eo2yLrefWEBgD6e56TNQFXyvCkP6ZJMp8TGclz+ZyfuVe8TppMt3AAACAASURBVH3VSxZQR4bi7PmGHdjL7rMn50sp5zGYzGvWbJgreFc94N5jnCPMo/kyziReb3aYJTwzHnsLC19vaivAB0Om121AES/CHzBI3tL8sJ+5A4YcA3S+6zqh/L3G3HpNWX7dMgXz6dOn7uMt3aveTIM03eyOgEYS74V66jEfoMoZTjKszHaAqj1l8lI6ad+sM9oZD2sowNwYY+qZyr3xPACWE+BZjmbeeS3GRvYDc6Cf92TgArQCFhObqv02gIhstRjuzNYACOo8O9czXE+WseL8d1uTp+E2AAo5YDmtJHLQVQl/qUwdb2Ohv8dI97BXlXtpjiz//AKgYpikFBDzlcy7fAww3BcTCuowA3hX8uyZ6Lici9wP/aAGsrNTGYZHfmW8AnSdMVhjRC32S3twdZ4hI0y1jlyl5M4d9emNh29anvNizDhvDU41I7SBsXv8/vuuIADYRcbSH75H3wKMUxvWhiAbDNayVF4j+o7ltuQ9MoC2mMEwYNayg3J7kk93KemnuXigHBpJAjchINZ5GCe+s68yN09tAP+3X/7JHS7YPpR2v3/bR2C3IL/tU7BrwCdH4C/+lR+4+v3f/wODyHgqkOxYPYkVI/YEaym1TgUoSQIhEUAsCCDIWV+d/ELWaVFrUCBMVZKAQXiRkh/gC5CDYkb2wsR8CgxKgBHf6gy/gDEr2KlVlox/UihJIKGDHUXDFE993iLprtuGEnAgWvIeQEdKBAmSXqiemijFJK1InU+Kq+c6xxKq/Qh5pBGKyeHhfSsmxHsR10kuYryjh/KqokOgIyHoX8iDDGAIPp9YQCOUbOt6DQNUA7QQZABzq0pS9pyd0MA2VuwCCSvwGhMELAmRDEwk0Wvt5j6MF/PDdanXGgUOWdnMwLTDluJRjHlO6VWmsmpM+HtRyGmrldR6lKLwo9BWUbbSpmtr5bYnclHgAwpN7UPR1H/2fNpjgSFhTYDhJCTzsnIzHoVtRQUFpuPmmJ6JXa7VncvJLs2arAXd0zEe4lB/Q/9iEPq+2yhQuHgh6SN/Ez8IoJ05tOJhRT1e7CTASHKnG8ROCxCwNnlxLyfpcKxU6vm5/V5jGU88HKw1FEnAL8l0uH8VtUQoWl33Gqk3jve8RgBCBlMT36ipclyrQd6AIIOk/B5lOYNsTyzX2cM19y8gsocslEKSkdknzX4xvZBFDwCLF8Wsg9kfneuOY9eIjUl+KAAVuiELMOCkpRjsdQQ0j+Eo4xUKIGtwpVDS7iS/cgIu/VfqXSnq9tqPhwxw4nsMOPVnAG79h+EMJdNAlD4yvQWmKKjDTDBoHhBV0Oru6H2zRHxtgL3nnrZv7WHeK72VtRewt3q3F6/doNiuy17ncbTHPcaihhUU2NeIkOzj3Js2pN9uH+PtfRignrEM+LIBw0SWKNeDmrVmMia8UuYkBoWu4yQvwjCX75Af4A5GGBtYWl4lhsAxRbgNngvmb4B+ssQGeJfmWSC3AHQv2skCz7jPGCeJH39oXc684V0llt1rEDnj4I4BshhT9HvGd84y9vrM7crsQB4Nc8PAPnPteZOMqcGO925LjrW9aYyAivZMz3DeY85dSgimhcatLAl+t8eVvYh3kTU0cfCZO7yVawwkciXldyJPuqZ5v+cle7E1dzF2OPMxTCGxj2yEBAxyPjd5kJ6DAc2Za5lTjAGcvxgMnfH5Y5V5U4IuZDTrBkOn3oOyCujN+Z9FAHW1/XuhZIo1FKafYT75XNR9kFeN0ad9GFr5DKCOZxSgiHwgD4Fj0XUNwJl9S71UkqzZANk9p2vdX7Wf5HFmYemZgNEm0mLeXR7P8xmZRR9qEKDedPYlhmnpAGbZkMArntTqP41jrgGWGtpeb5N4ivXCNaxD5sPjq89vSXYTq3pHYPXh22/5nG5JIwzMreVLXC+xtIDmX/7XP7/DBXMO7X5cjxHYLcjrMQ+7VmyNwPf8jR+++r3f+z2nSueA3qPOGOVm8IDKigtN10XDneHvY9FYDlzEHAoW4NLlrj+WkLbijzIiQTPWXqfpl7Dgb65/+uTETw61MtRJhMmZgKUVAIEBBBPeT55pmq4ED15PU4An3urCNdQkhASYsVju7RPjKKVXYHIjq/fFyRMrVTesvG42J6cShMTFumyAgKoEbpQkgO6RFeJnsrSj6BF3y3MePlDhc9PvpGgMAAvg0XcQp+hjCHrt6sR2rSQ0vmfLth5+obgVxhCBxnO3hXkV0QIX04RJIOVskRgJ1ngZrLOl9UYpjnJsD4Q9jaHPtm/1ZKaWa5RfAGiFcD1EjsGEPoa6tyj8q8Jr5a7e38k+WwXTyscWTYrxBNSbdjVgFrDWuF2u4/2FMjiK8TY1OOOWGDEs3gb747XlPvdUrxehz5pycoxmfsS6T1IRv6J0bgMCoAjxVvWitIwPdK1kIwVnxUMWzz0Adm0vMcJ4LVLyZeJXTXUPoCsdtSDJgIe1QZwwniX+A0ANQA8QHoADqJq9YDA3Ch/td6ZbefvdvgFjVprGm+65wNsxIAXvouPg7P1PnJzrZhp7BxAUjBVc1fvKM1jPoZaXOpq+tfZvaZCm445BxPU/TR/FExRvkdkUjivnxTNDXU6EcOLGMGplTQT4cU97Xshuqvk15vHKDEOD62JkGVGK0q+2LYBuxtj9wjCley+GmQFyzo6q92sIYJyWLM2jbHP+ofwCMJylesa9c7AYPGiJxzSvPHf15vX9AvpPjnvXqNfFgNvuD1Mlvc/XM8DPMFN0PLDeYzPC7t/qicVQEAAWmnHPQsAKIJczCWZKDQk1/HTt1ShRAGcjzGRp6h6qwYuY6e0XZ233OOtg+d7s/dwz5ZuSCZ6kOGTOrfc28fEZ0+CkK/0dj1yMaElMNfGqAH3vmRhcMt4rWFmBJt6/GBJbfsirc/Zblmoe2PPUlHHA7owtLKLQoEnok2d6749RsHOdVZ9XwFt+x/jofuhF4h6vnwHxKW82YRjcn3/00+1NHKr95gOqG9/MvTzOvj8lzRLzn8zwnDyhjTsrMEZEvJNb5zQGZRu/2I+UcNN/nDsuv6I6pjyHfVTZYSCuceKZPa8WoD9rlmtDv8137F2UfMerzXcJd3HSOsAlNcN5/nh1P1Z8KkwrpoL9F89/6gbTSbKg21s98splavTdhtZ0LTI/gENoxegQloUTnnR+cWojgpk8al9A+RqWw7lQGdr1hKwDXPIZoJ52ORM0Riv9PMDoTd1UGbmP7h8te5e+2jstEGsjM3ky5gz6d7/0MztcsH147H7/to/AbkF+26dg14BPjsBf+rs/dvWNr39d4PNU5WmwmOIFi3KLrmtlmggvKCt3Dlyj7dmTR44bitGXGmZKhHRKYqTEd7wcJRpAgSTncPfBPDQthAcKyJ27BxY85+cnElK6j4CAY/5QdCSTELokz8Fy6WyxAGF72VJn0UmYtKv29vF6ScH/SFQi1Vg9f/p4cyxADW0L38rpmYqKG6gRK0PymokpwgsFjdglaOIdvo3yoUdRo9U1VQGbxLcglEzdgVIbOiX/I0KuCoNLJwzVLh7BKGLc8FRWYivcKC6jhFSJMe1W/TZ4nJIQ0A+5vlkg+bzKkxN3WPFgnhITVat2qcVRABJfU6WJ6xoXxFhUmXyFfmqFN2CpSlcYnKNpDVBwOR/oawBVFHkeYgxR+mfaTryxsyfz8Sh8Vb6r3NRbEIVrytiMclJAzTV4i/HME/MJhTexpxknFir07XoKmeclRnq8j1EOxhvjedPqGGWuZS3sM7FmHwCKwp8YqgDVltlhfKrcO1YYBZC94jWeSwtUk65pYihHwbEHaTzAGZso1qHcs/7jHSbeC1BXcNw5cTznzAvvlUpuJYp4tJm/xuLaKz0K8WvyLHCt2z+x5SnbE6/43DngyUl9Qge1gmnPeOiVBdfeCH5es8VmjHnmy/FgRG3P/uP3j7Xf00e88FnPNYAwjjeoBekyGAATAGNiCzFgBVhk/SXpV9cq9M3EWPJs7w8rt0lwxRwntnaSqgA+vGQn/nX2pTN5cn/2zqz3JhnzksA4MJO8Dey8n2adL+C5+2auq6c1K2QFujXWWGGnffP5ttexhoV6R7vOep9Ptim7MovRHq8B31mbNaxBX009zCbt6dj1DMDwkTrLs7CnbQu43QKqHst5Zvvo+fT6Sq9C5WUOA2R6LngevW7G0MBZAI6bXrgcyZwhsQ9kTXnF+jhm5cazHC901oDbD9PDCYUSAxqmQkAiV5o+7f2R8l585IyynEO+x+wNvJGWC9QHJ8SCvcb5kwRhzkCPcQFgTRwpZ/qEJtg7aAvn7BOsQjyf9bysh8S6AjK9h8iOP8aKAlzXlHU/w5IJSE28Pn1Lhmzk4r7byGMw/vg5UH4BbQa0eNkJhWBPxthVijCAkuccHR69YmjE+5kyUSmT47AAXW1a6yRTCvATBdY5G2Kgy3kcUE+pGX7H6FLvN8belzKMW64x1pwdk3TphhYB62BP9yxoTxI9zYGowWXA4LU2TZn1NvLJzCv9Bx2Za7k/Rrdkd08oDtcjq7KecpaFtSJGjL3IKRHE+FMNATlPWTuuoz9Owqd/BxorYlVfo+b7229sjo+PfX7b2642MQdcz+pPBuIbm3/1Cz+xwwXLQbH75TqMwG5BXodZ2LXhlRH4m5/7yauv/c7XVJP0seNCEqtHbM2AVZQGe9zubh6+8SkdtGebp48+sIK7p5qmHwkYklxpoxg1BJ6znlpBiFW3L4MaH+4ApyirFBhHTbgUXTcUqZexbEpxAoC9hJKDB8SKLb9XSaRcR+rKQRW+eRNlRfE/qt/38YvTzQff+uZmH6qmFVASMUmJGA8uEuNSfcAEi+Jjj6D1UTxQWEoTVnd0CIiG96tYQ4Qx9DiQOQDBmpOeONTQJMmQ8qrvOrsgPdR3D2SNfuHSD7LEYkGGtsl/xNnQGcvEFRACokj4YuXK3guyKYfSVc8E47SdMRIDAsaE1n2rgkwbagXnHvH2BGissVkTh2qFLUAy7YnyU0XUXgiUkS3viBVoC9w1EVFi3caSP1p02rOWsaniva1UV5mMwpC28vl2wiXui1KFRyhxofHeZhD1Pz07dDyUJikWmodQHodqK6XYtT2HrsX97K2d9hMrGwUQqvd4xeKGdKZLJ/HQnOB94KmhvQVg9cX94uENbZh1QRIwJ1ga5R2lpnO0PVe9B+21JX884dugftuD4nEcD8RSO3LmsbUmPcbWgw2fbNCwgYEyEqj1KM6uXRzlzvOPxwGL/7zXMXHWaN2lyaAKmgow6x1OLHuUaF6cBa/2l33Hs5MtnFfxQtZSqKhE0xkcZWEOqGY+Mzcf4vU0sNENZt6cIM3hC/HCp/+B3SjyNgzMeHgdAMS9L+JJX9ckmcDz2awwr6+Of/fs9txvJ8VKn9Z93bW2DUbrifX3Zt/wvWYWbjke3mt85XOFJrQ26rLoGKHZt7k+RgjWYGNxQw0fYNbvOx596O3eG1kTTqjD3p+kX91ijoWF8bKFjhdmxMxx+00Cnxq2lvNhZttzoXvEozp7ZebdBhF9HuAxcdDuR7yF8f4GUPZZixcZEM19Ocrob4JbJxYUiUNfY0Dx/XtuzQI0RAFMy4jTPrqdQcQxLs46ARB2vJxxGYMGZxcxjDZuQPWXkbVJ8TCXAsxmDXH0M56wZ9qehisAvAGX9qgzjoySDS5Zr/TcHlAMXrpRvYwBg4mxbzI2DMIYn+1ZxQufBWKg+lJ/ENZgY7TldeT+Sxl8bZDVNdB/044JZRnPqjPz2gseOcErXvEYCIjFJ8+C1zbjPiyUrG1YWYc27NH/Gk5Ze+gf9N2sKsJcZiUnaaBijEXzTf1kGWAn8VwMDWNUwOhskIlhBKBPfgEZy90+GXoxSGPc0rnS/UU4hvtBP/W9l5LX9Pel4mQDZvEmxwDK3DquVc/eg/WkdrpEDeeT2ngkYApQVUnazf3Xjzx+B2KmMQ7nMlQfi6XF2DAn5O5g7P7NL/7UDhesh9nut2swArsFeQ0mYdeEV0fgL3zP9169++67BmC2xurwPVDGPhSCCx3WHLLEWe7fO9KBbL6pD208FcSk8u9MSYj2HVuqLHhYPSVg8ErYezWGdKzTxKcAlExpvBMqsa3pEo4RNlPKRWrFPcrOOGmIlBQ9n2cSo5KshWTTU1IK3etAguKmAOprNyRsBJZfE2h++vg9xatK0NjqKkXcKe0T60qRdRIjUR+vJV7s9Ry7PYleSBZ1/OD+5jZ915jgjb3UfY7uH9vKfqoEU/dIwkRrJBUtqAREETyXEkItYYO3gGenj2SBjUeTMSUpBnK4Cob7jwCdzKSECaOYFKDacmuPWzwQ9aBCUkTvas3JArPQzUJtKqggLrNjXi9cFcl6kKL0BizzWoDIKLsoBvEoxF8TcBhPY2uP1svUtiSmdj3+thX8trPA2DGR40Gosk87yA5tTwsKhZVQ0CnK1WRfnnVpSEIpEOupUxpG1wHOuMRKpZXgzLiVXiug8QiSccMefyu5UZjwCsTjGEpgFTcUmGZFLegxZRj7xoDzD7W2+Q5KGO85DhRAuwX6q6x2bigFRTvNLhgjQb1OBSVVEhdPt1pHr3xfxkLPY7/FExrFvbGO9rqzN7TePH9Y+0dRw0Blr/bQnjsX7Fva19i8znHbg9GoMZIFZAZ2Ayw7/wGtyfTp90y1j5JacEt8ozNA2yABy2DiTA2sG5E4tGzbWAKGWcO8PjlmGNACkOKliUEBA1XAdOeu630pCTOGAHvUhzJYDz/f5ZnxtidhmK+f+apHuePU+ezzem2AKslistcLsnWjZd+yLDHgscdrLGqbYxyKgannRfeLvajM84x1zwE3dMnuGpr89vcCJAPYtq8F2MRAU3rtJOBiXc/zvZZtFJjEVjNOPee61vNMATu86S6bEi8r/xh/GyC8x9mbnEX6fo2KNfQZBBnaZg7ZM8QsNwOzzjHOHij/LtvjtZd/tLJz0TblmTEULd8bYFvwmnHPfBjQTNgHnjzOTZ6Xvuk77ONhRjBHBmyWdROvq6nr+Hb8fN6MjHipPUDiNgDWUlvWzIJkjOWssbGU9zDgIX8mB4Frjs+8GuiP4Ykkbs4YTAP1M0kOlWAITyv3JUv8nP30o2eQY071frLoxmBInGXCabZKtql3PZsiJ9Afsrfv37/vPdjv23s6azTid0JtSPoHGHY7kkSwMg+jK9d0H3Ove/KWvlQ2XabPZ0UWuNuRrOsqcTf0bJcfg+FEQkUYVIBzjTO6Ds8xuwn2mL7//vvvjQEdo7y8oXMNsv6B+oK3lXHh/lQUIFZ1T8bpm3c0H0oUSQgPYBXjJeuCEjbty6kMqccPX9/8whd+dIcLZr52P67HCOwW5PWYh10rtkbgz33XX7569uyZhY6pShJwzUyIOLdX04oC8WBYQQV+dMA7HsTvJ97sQAdz4lVIg59selHilFzCtFoU71WhQ3C4pIt2BYkNXGJmPBgoKkdHx/ZikqgGwIqwcy1CwBuJngT6ouwjeCmTI2rua7JSbpT171yZil+eW2mhDVg7Uwgdiqa8bWenrpcKLehUmQcr+GjrxxaQG4F1UYbUrzuAGylGpxJKWKJ5nZ6cWTgyHpfQh4ivupySKVJWHGdnd54yG2NxVb/IuItHEO8sAvu5arzFS7DGm1kxVCZa98uxSgHyCOfQLQOU+LwKBPNzJeWqNF+D4BG49jzZAs24JRmFx28ALH1ZjAVq4wpa4xHiXymlPLNlE7jOn5sOVwUwnrGCsND34pW18xiFfBRf2tB+92dpbVWOeEYUytXr4BINUKChFOv+trQPVTgxSymLZFXZtFo8G6Gl0Q57rN34xF/yrEtlmt42CMQ4krIFLbfjpCOO+dyKXRvgSn+zbpmfUbYH5Hn8Zg7txRagop9ey6bHr/GHjf101tYZe5rasbLHnB7ZkJC5MfBw9uso1rSP9+mvKcj6PuOTmpfJtmsPgeogA7z5LvWH4zUJWHU5KmLDUBJtCwj421YMq1wX0IS4GGBl0AZQGGW3AKjU9qyDGJ4KWk2XxAOiNRpFO6LShgMCD7A6mFIdkOG4VA81XvW1NmdBVMeGZuG5xVBA6IDDB2ZdFVg2eY0ZmWNMKRukNZDbf+amLIOC4W3w59+35q7tLUgrEDeQcZbjAkH9PWCvhpN1j8XruYL4NYFZv5N+xyPafcQQtm0dz4Jb93PiMA3zZRzrWdPx6XcDuuJBxDRVML1teGBUUfpbM/vC9PABu/w2e8SD72nL+k3cMYsshPOMaTxwzP3CTiCZHrVA7RXkXMXrP/GRuoaM8Z5zPGP6OEavZKF2nVQMRTaoJQfChPW6Lbz3pwP5nD89Q9PfxH+3HnXAZcAWLBfOR8djcv6OUZDPADRlh3A2wWzpedj9DaCF2sr3AUSc+cThA3YSb54cvh4bt4UFq6RFSoRULzvDaZbHyJSYGvl+stK+0Pl/qFIpzwlDAXBzAYmvDFpz1mPAZS6SYT5Gw57JbZvPi5Ez7KOCQEAZY2mZq3t5r+r8uRxDE3LRct/JAsXR0ph1/KEaG1hyrk+IULLsh6HTmNcagswS4v6ef1GNZfg2vRtdQQwYt6EMCs559Z0khey8cxl8/CyD0iSPahI/h0WobwX8JFjEEOazHyMma5SjVvPL2WmwjZFC/TpSFQFnZVbYAv8I40kG5IPFIOpwEOaIs1bX/ssvfmGHC3ow7H5eixHYLchrMQ27RmyPwJ//7u+7evLkiRMkoSxBi8VKystZBB2/KcCmRADQZIi5iPVRNVefnVhRboxlvDKI05SPadKJCq1brnk2GWR10B8otpS6pygYyWAoyze0pnHD3laGV5SCWxJCCD2SJ+FVwOp9qZpuHPQuj6ISOcTlHdylvhmxqi82l4qZ3VftV4tqCRaUJ4M8lHMp6sSN7Cn+lVia95W+nj4DVKkPS1p814+TQDneT0a/c3n0Ityp7fbC2QYNUCS3yAh8U3yfZ0riRFyKY5o0Di90jSlMKB8SnnwZqFRgHIfBSgX1+/TLYGPNDsvvVe4Yb6iajJUF6ljW6WeVBNoFQHaqf/WzQtd6CcpbvW6jVBRM9B4BO6F8kQiiZXcKABblXK64AM2AwSod254Lfmf+PQ6jFNZ63+RSbXcAeWhk9BFPJq9t5TuZkFMSxUrUJG7xM6V5JZmNLjK1dAXOKEtRPKdszaxDFFrHBA59lEQXHiNnzQzANQAbSvKofl4ffM8eBuhko5wx1y6FNEDNVHgp8c6GrYvr9QAEuwbhKNxWwGxQSWmPAoEA/yjBWcurkls6okEgz1HirlD4VKPWSiJKFX3J+iHuy0mMKLMx686loKAMen8kKQleENeEpT2m0K1rlDYw7vUkRVEPSC0Y6JxhROHeBXc5H/A6pYwGSjW1CMOkwPiSmqmMvRNb8c9TqThnUQILKGxYUB9Du0wM3rb3L+AqsdbLWiRGFSV/PLwpDzMsDtaM63zOGpoEXVG0h+4PKMZLaECYfbQNQL0WUJRnXXauHBZgb1bWcsaysbwTt8z7k2ZqMQIYaK6x4gtQHUCbdbCeCy0pU7CYs3vGAeOhjTMB+niH7fkDn5Q2zdlm72Re9SBur0P7u7rvZi+7HUP1ZT83zKDP6r0Wo8bMq+9Pgq15Zg1WXd8A+caJk3Xe4NAGPH7mLDGlFcAg4BX8MMmJGE/ayVkLSKkX0N5a9thqlGj7YmTRXNsAtiYKytpe91yMAmuyNtZ0jYc1fhiIYagbwFj5mDGVt3Cy5/psVPuRO5ax1A0fgyD3IBnZXc5VzmPTnkvfDpPFhqgBewBl01PHG8tZ4rHVGNvYSNkvff82pW609k8ljwCtDAb7lDXKM51xHgMKrAyYT2TNnXVk8DyJCPG8Akx7NhAbzudc47U1Y42RmAfzWXIMJMET9UX57ltvvaXnS0ZxPvvs1p4emVHD160J20FPANDyPiCT3zGQUObFgJOzzAm6JtcDAFz/uyABklF5aufuy4vMd2jTo0ePDECpx8r02Fg7YJV1cnLybIx/iv+V7vGh15LagdFa+xMDPGVybmjc3nj7bbOuWDOEG2GApzQRL4xrGNaQB4QBvfPOO0ry+HzzL372n+1wwXLq7H65DiOwW5DXYRZ2bXhlBL7rr/79qz/6wz/cnOvQRMjdhd5l5aWACk/mCJhRkrDyojicKptu6LjJErh4KSQs6vFD6EXhDxhAX0OwJHHSRmCS5E1N7BLhmhqek5FSP+/uHeewhyKm//CMXVwgKBVHioIosGFaLADzlpQMJXg6P3kkyzbeQwl5PR9AS5+wtja5z12BD64nLjTAR97S5ydSCsgGLBD72kebQ3HGoPWc4zF1zKMs5AIEJJlwXUsJpQtRQKEn4xVGePICwCCY8cIaKANUyegLRRIbrQQZ/awij8C3cqKMxigrJHNiXJLJMF6+xROhDyiRwCy9GMC+7b3xWA2lqkXtUTxoRz0lBaG8aa8BwEnXIcDH1eF+uF0IWUbPgjzJdRL/Fut9C7pHeQdYBCQ6JhcFf0BhwS+fbXts6pVMQot8BmhqRl+3dRRvqNb15KYdocfW4xlPDfGhqVmZBCnxONXjH8/IKDQoG/Rd30VBAsjiTTX4Q7kx1Q7DgBRBj0HiXFEMnfHRiVmyfonjtOcERZf50ryZLTBAuIr0ktBKFzo5EzF+ah/vx2ASY01ARGO8CiribTK4c98ngRmKngwjXif0W/OAJxgFNAmVwnzgYsC5s/NyDz2BsQY8hpYWYwzza289fjoryCjsAfsoX+xhVL8k4AEp4ikYOiUeHMr0sLeGjgul3SDchi1GEs9gPETeR2pjaO0BGTQV5Y66yLSVPVtKNHGvQNhQCwERWaemCxpghyIfY0HGS4eb58reVZ9HOQ+83vH4AUIHTOKVKUAzg2RKK4UhEuAAtZo2N9lZgV0etnoNHRc9HpuCMPrf/Tlf1zgmFEFWNo914rrTJq85798VcMsq2QAAIABJREFUSPohgcxeAwZy/ntAtGcne9ZUd9qqs9Zxv3rvpeY79UfBgyvtmDeSFTmeau7PXuJ2zF/HhU+yn0K17XnPT8DMMh6zZ9LedVzStgGWwRNR5Fm441E33Rew53JFnmSD1+QbSBkWTSDuLcuoNFIZ1yfjLEa2Joni9tt1S8kBwK7weYY3kTwEGNx8rsVYWBDWdluW2fCSeamnGaNaQWljqG09WfpYIwHzl9AKrnc+BvXvAoaDQfdKww6Q19zqh72qPncA0zFSxrOqvTgeVRsDx3jpsZhsyqz3GHMDwgCqJPZz6SHkiOQTbB8SL3EWYTxjjWMQtjHAzIoA/IUezLynkLpfAFbOkcqo1WAYuUIywn2F6tDmUoVjnLoxYHezOVSWXIy5nKEeY2pMI3cA3JwrehwsJuab99lXNqiPodzJ5XwwxuD0sc5Czi/2BPXRSeCUvcjc6azQ2rChR++9UGk7HsB/TpDF2tIrQJn1rCSNrC0M6jqP7iKPyX3B2a+OH4ohZY+/xurt73gnhkG9z73wyNoAqPsdPTjewF6jXXhekWn/4Ze/ssMFy0ra/XIdRmC3IK/DLOza8MoIfPff+tGr//2Nr28+eO99Fy8HCpIUggy4WBxNfUGh0CcU2bbl13XZOMTv2OJ4odhUPIl4RxuPUoFNfCveWAS3yWP6WRrgh/J8otBCw3X8C0kKSIuvf88VB4pAcozqa7elHMtDKMtrsiGiSAI+k/0X8W9vL+BMIPXF80cCjhIuKptDOYEKWQTqh1LQnivDMYr2g9cf2sJ6oJInKCsA3gtK2egakibclXd2T97aDyWUXqAoWjnCQi+KlLMo6vamF8szpOt40f56KJPGH1pYrLUXus4URsCzvWBRVpoIib5eUtgdoKwxI5a2yjA/qzDZ46nEJgZbeBFVjy9GgiQp4cU947WKUkXBeBu31ZAqiPY0TBxevAbjgdxSQno9fbBSz1NGuwaffBJwolz2vS60gvJ6c6vQtD8ti1Nre+o6jhKu8eb6GkFQAG6SIIM4NoZ/lDjitOzt4Quy9mPRbh1WA7fFw+GnxsJPvPQAVccOW2HXmpO3jrEzwBylhfIDKPQG9abIjbeesZ7Y7lDRQ4M0O0BriORaze67ZENFaYSOaE8UXpzWfSwQKfignVqzWudVnOqZMmgarwSf2QhAnKfnF91SypTL6UySHNaGxtS1YO2djTHqhbwNKPYBKAF+vsJrYcBBVl5iXz2uzQLMWkiimMR1Gip4DlDw2OuUa8BIELAmxVOKZMBBEpwAaigP1LXh9gJYbOzC8yel2jRhgRHNkSnWs7CyTrIet2m/7oHezznFmRNK7qX6yrM5X5y1NFsqGUZnDg2YZw957WM407huewS9hxwSMZmt1a56zRj8fjf7M945zh7O0qz5Ut8DJL2mBFQDXjEyqWHEVWtt1mAYz/7Q1zmPAY0+rfkKHuH8HuBJgHsMRKaB8hmGiwFkeOw/FCgAMMU4MJlsPb+dz3psWc8x+vDqOdT16LNOxsrOW0FUkuYFmPa6xtP2/GnmaNphoFCjhkF5DHOED7gvyA5bJLRGOWOgXLLfB2yzPpjvc62nUmGbrbpnyTTF8qL96dqgvewDDEuAlxh2PmkYWM+7etNXQJ6zt7Rbl79hD01yPMYgciC0d7qKjGF+HSup84UzumV77NWVPCYUhTOa9cPLWYhtRIvhDWaHa3rOHsj6XQ3FF6Kn2mCIV588D+wltSuJgciTAK0ajy5gUOsEJs8YFgtUvR/HWEI7fFZKRtg4NHLGxp5ZbwD31mDFAIDcIbM0/eMMaAZx5oP77e/ved72ZeRln95dkv9FtvI88kJAqX4puW2jOGewzj9/V2OIbkKJuaN7h7WomnWF0eFUoUCOSWdd6W/6fk+xpI8ePc75Kt3B4FwyHONo2RFdv83ZcKyyM5c6zy+kP3AfxhM54lJqZEmGNm1aehKZMTactSQIJFs5ifXuix78VDrTW/K+QvH+T//x3+9wwZznux/XYwR2C/J6zMOuFVsj8H0/8nNXX/2N31Dcxqlj1/Z1+FMTLqnm5YF0llgd7HsqTaMkAxyupqKilOs/PKPQhikvw99JqDPJIqDh8PcozraCSjChw7jMhRKpIDTIEPixlMHUzUzBdZ6JQLqQYNoXkEytT2tb9qgdHggYCwRDswRs4i0guc3+3u3NyQff0q0vRLF6LkBJyn4li5Bydiyr7Z4E5fvvfyAP6aXAr7LySnjelaDk/q53KaHoLMQyZR/Ka3lPpXeg157pe7dkfebZZ7JII8wQUskvJavxmTL5Sdg+fP2BlQbHwOheAMl7Ep54VLnPa1Leb+PZGEXjWFbWEwlhXiiqBVuOl9VYFMTWY1Er/+jSagcxmwGqVZpKH2x8adpjf56VhD7Lia3I9DwW83hIUmqlsWjct9Rd3itNFKHviDGURZThUdCjPFGzLpZxK/vWVIdyPN9bFJ4gDX/PsaeOeQr1vB7kUsfjXdKcY/hQX1LuKHpJlEu8vwNyTfGcrJiYHsb7U8WZOGzABvHFvIfV33GuBnh4+Sehi30FUiqliEA3NZVQirnnSt8xo4D2j5cl8bAaM3sM1rhc0189BlHw0AvxZDhxyyjEpn6PdxHQ6EQg0NX1exO8OCHTgJKM0Wo4IIYSL/5LeRMcx6e2pvRLvLPMF3vXZWjwHuk7yVLNXAZkJnZ2vJV8MqVpV5ppxpu5pX0ojI4v1Bg7W+94SesxdKmJglg/M3Rde5A4L6DnzpqsAYP7mAGBB5YYdxgLasgL7cuuXcpFpMZyqIpdgyjijQfsGnbcnsbpQvuW177i6VNmh5IRMW6wd10vGICNh33QMHND+wxE8eDa2zYIV9fT/9J9vWYMsnKxx3GojvwdwLcNUgMGncXagGyoz95PATTsT4dD2yikc3E8q3jLaYcTxKl9pc+vntoV0vt7s0c5q0guZA+d1lprtZbVwLyyRh1aMeCUe9fL5fkcowe9DE02ForkIVhrDa+AdI2r7v7LZ8kbYEA67WOcDN4nkR5/s6YwPMUzDFDFHJbYwI8BGawXGSBde9qe/xg7vBcxxNGPyea7eISZS++71Mpt3Cp7l6+vWXZTxqrZf8e+47/J7BtvJ93Pd/y7bmtQyv31nsce75zotzEmxnPs2rHucGSIjVsTX07fAHmAZycFBFjqnvSP970miTkVeCIjNesZeUSmYQPIMfpyPpjuP0n6kCkxRuXs9PzpjDl5fuZx3T++v3n2/JkNsVCD8awSBrCU75q1DasB+q5prtoDPj/0mSm4GLOHlcI65QxyCMJ4npnrQzGSkO8H8ghTw52XKbs2aBFedGF2EnGsZMwlsdHzp8+WslGm0+u/A8l0JmxPY+P44KmZyrwg220I0Djxj/YBGO8pqdE5sfl4ZtVpzoywgCbb+5zHDTlhnjBg3NZYwi1yCT79jcyHEeb+SodwKM8krWJwqyPtCxRD0Ub3QYbQ73vqG8mVfv6n/8kOF3j2d6/rMgK7BXldZmLXjmUE/vo/+Imrr/2335FCJCAFZcuUVABLrM5OSqOkAAgrvFcc9PEkJE7IVlf9I0GBPXT8N4ojyWO4EdZFVFmELwoQhzleCsdhbsWtoILcpJC4KZvxZn0kYHdH9VtNAzPtE+VVCRkQcgKACNkzQCBp7fU8KLNnAs4fSpBcirKTGvXErBCbcsf1VZ8+faLP5M2VpRMa2TMJ6WNZOu0dwsOmsXj4QFQkeTRxLpp6hDJgr8uarAOLLv2HGowehWK5rzja0sYA9VYwJMRQVs5OQ690UgqNF8rLkWhD3Df001hh7wqo4a1GwaAckClXAuAFlCg8HftY3qP43Fw8qwFppVdZIdO4YbXmEOL6xm0V4KJ7O0OylXEUoXhZal3mZ71G9axWuYxSGOW3n0XhbIKUKOSArNS+HW/weGiTACnJungRY2mlZ5R8Z+BlfACGo9DxvYB46FsA1aEM6xor2CiIVuqyBl3PUH0qeDYo7QulYgwgULhORe1GqcAIYpqm5uKG1gogAYMHRoLQV91Le/pov+l0NgZAEQMAMwYBOChezAHGCicf0Vf3ZIBJyY3QK2kDlG72oTVYvGsGRYOaUKiZV3s8ouTjSWLPBiDze5TPzv1tMxUA1uOhcj9J5AFtWd7MSbAFOOMVb+cNK4hmRwwNk7WF4hUKeZKteD3RSVro9ZJ5NchDGcbLoo9R9DFCsIdRKM8Ejps8ifPC5TF0HS+DPsZDz0W5s3PRiqIMQZc6Y4Zqzdeh7DNPrcNq8KVnmqVADKrXwGSm1XPOzp67faYU2ng2caywEjDj2PDAXlZ8J3+jyGsMOEtSwieUzV67LqAYgBbv4cTUFbB6/3WO3aaVWmzjxKxRNN3bilM0W0DzCuNk9UySFEggjPE2IIqFpsac0En1zxRY9kIS4DG+dmnpXF28f6aNrtRWgE4NX10D8ZwCvDO/7tsASDxHToY1hpiUgskayHcyTj13em7Za+ov5n4srXgCk9WWNRaK88r6YKzYN7MDDMzdf98LEEj70hd7+klZBlCdNntvMb4au+59U/jt+Uq9Toxc0L1hFMW4mLMm9oggTxvJxqBSautrxDZC+dR/sHH4aoyNzTI95wrtnX7dUDtKLQ3VPucSFzvGeYAebW6ce89WDBU3bwBc46FH1ti25nWPfJrzXcbjMxmeOWRCtc1a9nzqu8he4mEvtEcwcqakXMqvMKeOEbXXNwYOVtSSOVcD29CFGi69v6Ekc95OTD8g08ZVzntbWpKZnucHoAqEauz46ZqtM09cQ0jRc4FXQDnnJkZs+ki7LYNNCxZTSTksHj15bIPXkSoVOM5d/zB825AwTA7OrVONx3boCf3CKIgHNWEjGGdi7EWedh5otwGr5mkfD/TMFecDhi+zPAx0FXcr/SJrMiFKusnmDv07fl1ZgO9JjZLRWrkt0AsMVDWHv/SzO6C6nqO7367DCOyA6nWYhV0bXhmBH/inX7r69V//9c2lhAheBZehQHjaIyTFmbjMsdo726aVoVip61mod8yFtEcppzi8qZBSkBBEj2UNfU2KCN6VKkFY3y8medCVBGVIXTxbyr0EEQocFkiJSSviUGoSvxfFhLpkfgH8BDyJQ+HexIEg3FCcUT4OJEAeffCeFJaLzTvf8enN4w/e35w8kxdT3si7UIUk+BG2xOnSjtuS6of3sBaLhkTMoATVidp/IQUbodRYMHt8hiKK/EKhxiOdz6mpKqqhfiWmz4mflELfigJeGAOIl07KZK+l/pmeODE6KBIoRwBVZz0UUA21lAQhk/CHMiq0VxkGua6KXpTmgAZe9rbgLXaGVBTeAK3tun4BNoBRAaxqhbq2Xi57zxwDmGQYVntGOQw9eFXUA8TynXq1+L3gcKF3DhgOlTRgOveNIr/Eu+m9enX5HvdhzdFn6JSmX43yjufUHqQBTShnlKaxAjwncPuwgCpW2FDOydR8rmRh+An3pFzgwXFZJYEi/gXoBFAzjnj2AHtRtkOlROGJFzB1XQPaJmZK7TyQpyIxd+NB4fMBQChJHgP9g7bn8UMxA1iiyBqID/24iU9c4gPFLHPSpEb+nWugiWpMErcJ5ZzvZczZJ5TMQNG6lIGmsWY2MmgMGRc8tPb82SMSjxb7Aiob4x/jVbwaKMXMAecHiukdxab5u7q/s4i6hjJDF+uCPfMoxLPW/Fx2kPd7jFM22AhkvlQm7yZfwsvEnJOsBRB8pDElgRhnkBO+aNzuwg7BMzlZRwHsBfEo4oDPgjh77X0v7S2N9wX9IukT2Z/Zr6PkFwynXFFAuGNEbaAIyOK+LvEDWGPPLd7tlLDhDAzln32PIYtEdfkeSW+YR8rz2MDmhEqJX736CHCn+VtgW0YysC1gB1BldoFR1gA4G1BqhIj/vPvBZ5W+HwZH4ifjicfQErDLP/NrWDgDTgE0PofZZ6ylOQNgKZBt3c+bMwGKOy/XuPT9cleXX5kzhCdse2A7TvlywkbYwHzf56Dvn/Xef7aP8B8g3petAJa3WtqLUA6QOUYgP9NnKudiDGJej+wxzmR7PwP0K+9IHASLBxmFLMy5vFWOZ4Cy4/7d5wByGxcdGpE90HOPzy27Zu/WoNZxy7V4gJMJ+f79B9nHat+D+/d8HrpkHDJU30NOQRsm+U9KbIllMvcA7JFduCENGHRcwgfDlNcaLBQlApIcsOca+r3OOAxbGFyP5HE9kXx1RmKMT7E7JIGgxorzgDCgxnOjM7AP6y1lbzYWn/AJ7kEW/AeS5Q7N0V5jT7UMjj3H1JWd852QoFPJ6b6YSgzVBu6cM9pPjIFzGmiYiUXdG0MxWfdph+WF+gV45Vl3tedoV3ULjAqsFYBs1xKfHR+G9mzDh2NntUd0PaCaM5brXrdH+kR6xb7jVW8pYeOezqYL9etcY4/O8vjJUyeR4nz8ypd+YocLltnc/XIdRmC3IK/DLOza8MoI/NBPffnq137lVzdPPvjAsS5LPKBWqwURwMyG8lBZoCIi7AyC9B1+5xCHooSAQ+glNhPhGkWe78UYTWxR4sZM+7JikZ8uzyBhf1PJRHgmgjZ0LyzqgLQkDyqNEcHmguUSPvckCChT4XplEloIgOMjJTiQ8NiXwNiTl+qF4lROz07UtheKd1GMqrxmZI9EaYPWjLIBMCU9/9nJYyvG9w72VGRc9eOk0CCMzhWbQlbgeDlkRVc7D++T/Rdlh0QMEt4DpPEqoHCcyqvrEjXU4oQKqzEmYURjeAHgCHmoy88kwApioVkz5iTawAMEGI2HE/AdehfKq6dBRgFb4MejaiVmYjILfA1UoX1BdYKKFVVuvBfEOzFnDP2k7B+LPs+slbyZXqsEFnDWY1KPUj0XBbn1apW+yvVV+PsdK4wovwatAbgYOJjLxkd5BaG0Am4GtJcqhpLJC0+mPU148Q0apqwFBhZ/I14Oe6B1DxamPST6nTp4xPPZOAI4kPIGmMDbTpiorvC6Z47xOgSASqmykhgvkj0CUoDwcoI4mJ9mva2XhLgqMkWen+H1i/U9FnzWfRQ+1nHrCAJEuO+ZgCugLBTtWvo9mL4Gep/Bp/s2fNFRvsfvFIQw3lgr0Wo3sd+eQ4CWr4+C7fhxKZnEZLu2JUCcWF3TQwVs1N+CP/cRI8zQomm7jQuAV3uNpTgT/zcxzEkABH1bVFRojkPN5h72UhnssbgBEaxTPD6KIdcYcB/a6fMAb7djixMXxz2bmbSMh661rP+h5aN8DzhhjtgfUPoN5r3O9J4ZFAHxBjC0XtewV3xPgIjPpNBwHY/H4sXmMkYiJ5oyYOqag5qeZEXASzKP++wyUAyI5SeAkf66n7PXidtkHebsrVEnrBeX2QEUe11mndcD/FoNSzYE4U2NV5mvmbLOPcdLmr3dWPcC8Hkc+4R1NvuP73JGQ+cOmAMnY7FLnCv/57Ya7CVW2gYlnjz9wjJiIAbjgjNr9nUBkA0A9MmGiRgH4u1MTG7PoNXYtdKys6brnaWPoVa73I/vR7k1IPIkDeJ+MC/8PA8VT/O+NnOIcBh9BhvHNFutNzyXIXBkjcSQGPZC9mXOITM7WCsTSkBf0lcZcGAIGWwm2VkBOx64xJXPuQPAlDx8qf3IeQBbIlmeJ7O69k2YEDF6OtZanwHs8P5Ci3W4h6bIWYK9BjP+9C1e8CQrxDPNWUNIhIEo586cdc7MDUVe/4W5g2GZs5Jwj6xt5JkZOPoe96G9rTFbZg6GLVOidS0y0jLdfU2og8uhsX7YUqYXZ1KI8eR3GDrPxJ6yEcLnRcaDczLjnyRplrtm7cAUoR9NWJb1TPiM2WT6BqCeDqMLGFz73TBbKKeHjDcrSO9hyCInBX3gff+kDA4JIrWf7j943fkU7r/xpllX7DsSL5ldpHsDrr/445/b4QLvjN3ruozAbkFel5nYtWMZgb/9Q5+/+p///X8YiF2Imorgh55YyzRHsuur6nAnsgXwUNpoCqwjsAIg6iVMHKM8TfYohRKJMPlQijTAwXFWkOsAofqbl4UzdVINBxD4xNlRhxIFIwkjkg4/njsE2RtvvhE6pmiZgAXclygGEZiqayYAi1B8882HmydPP3CbjmXxfO+bfyKrsCi1JOWxdyHtR+EQHpQCoFsJkEJRPLqvZ46CdSGlBOFpi7UEEUmkWvj9lkAiVONYvxMPaM/E0DJRLr7jM+9sPv3pT2+++tWvLt5Fxuwzn/mM6MhP/Y+xxiqNlRdpeA5QxaOqUjumUtkz1ri8ANV9eX+d3XdoetGyctw0628mPB4fAE3jbxireE9Wem1BXCl4tSoXcBWQdt6qlJuuzX8Fk6Osl8JmhQhwOK96GfizgNVzrrmG+sz8PX782G1u2Q2+WwqXPdFag7HsD83YACLgMcAQJTDAvt4SJwSadpg2bGWYdSZlh3qImiu8qShnZAAm5vaCeCeoZZRFGWUd5dmKne6HMmal2cYZeSnsfY8HzR6SiYGmDaG6EaMZUEWfuWdLNNXT2zHhpynkxESjOGnfpFwN3sJ4BjOWiRut573z5JIVxgZRuG+gZA7IBqiSiGyhdcuIQVZg1y0kVlmKJ2PYNWcKO4CZTJbjRerY0kaSErVcB38n8QvYJSCe2LAq88xBPfmMk1etPV+JM6YN8SzWI5iYbV59xqVuXuOOwQQGBwPpJIbaZhV4HYeX7KQs/DSDxPMmo9CUDWG+bwOipYhyn+cnT+3l7Pr1/tBacHyymQnJYJz9Al4MbdPgif/8eRgOdwVM6Rulq/iua1abYk0bchYFl7FeAcQ5OzmnbNyzcWplSiwsBWdyTsypLhygOLTq2ZPcx4o5oGRAH/3Yjp012OQsBghMDHjp/EutV6/BdZ8bEDJL42k6kAcLaRHv2JqAbdv76XWXq3yvGOFsRfF49cxJX2lU2tUzw6Bx9jTXhsURSnPOuMQZL6APmZaB9CvJqPJdswXM4ghl2u0A6AEkt9rjPeOzqTKLdUl8K8+DMpz97nMasOrxzlwZMOu/1knuXvRnuq/P+GEsLecse1X/up4Bx+xF5ARnOO2wd1Lv01bAFGdmxwi6vEu6HB3qTFJ8Nt1Sfwg78f5SiEmTRsVrCvsoWesxEEK9j1FAa0RtPNV7nF1OsKjxA6zWwGRmCftfctMlbQCoNtpmDNhbsIe4b0GoDZeAWu3zZnyn/a+/LoBnw3GMT7AaqFnqMjNqm88Z9fu5MxNnHXJmHwjscqY4YzFnpPoPm8mJl5z/QuclDBL9hCnC+YbnViMcg4La6iRQszdcogdKuuN/RFlWOwgHAtTmnMFwDwBPPC111xl7+nl+cSr95FOb3/+jdzdH6s+e3nv48KHzavCqx/mLP/6DO1yw7MrdL9dhBHYL8jrMwq4Nr4zA5z7/01f/+Td/Ux7VR6LY4NEhfb0EkQU+bgUBQcXFoMg5BlRC0bSnJUYuSksFsJUEIK0zVKIcQLmkBqqUfbyYgNNRSD4C3OngBgy4jAgKEMLeiZmi/LmuJd5U6Jw8R8IBBeCOsvVBl0JYtkQJ32nyH4AGAo82YGEGpOIdRWBeitqJ0MGzCG0I76q9mlLKb+GdlFDHCwstau+eMvaNAkvZGrw73OO5Ek5AKWI8ziS4EaRO2KOWx5sVC7u9RsQ5SsH8zJ/5rBMofOMb39i8+dab9kZ/6lOfstBDuMZKe7l59913TZGkr7aG6x7HiplFwHIvwD5Qn6RDPOqO2kq/q0xHgVlLKKCM22uFNzhqmsezSoY94Lamh/Jt9Mu3PE8BOKVMdvFYaZwTrcConxWM1oOIclcva2m3BZt9Rj0P8bJFkeA+jHWzFyd+MR4KqFsFxAXWBaLQ8fw7Xj17mgNcCpwKaOwJpWySlW7iQ0XzpgSC1mjKJcgyr3Vuyz40USuvWo8ooRr41PxNLd/RpUeRoj5orPpO0DOgmOdDY8N7kKybSuqBJZ6MtnajxfuKp8GKDHG/gCLabtDFmqDG6HihdEGSIYW+CDvAoGEAmg0lKLLOchu2Q5VepjYGCgxR6+9RAgM2Tc03I+DQ67zg8ZnqJ+PJ7LyYdj4GpADlJEMrwO488WwyGNfzVIDpfaJ913k03XbiVtlTpi4CBvSegb1e+2qTFV17krPPaswI9TmJtHiffcJ38lzNAcmutLet4ErJdLvMkthYmeSsIIs39F8zJIAr6lNr2aLsp0RX6gwTN5fEWdonxLRCmzSDIZ5FnmMDgdrEnKc+dEB1jDAyNAlo1tMagJhkSPyHkStjlWRfjtkG2OoeeMl4hr0/Zr9g/sBYAwBv5l0dmNxT/WPfYHTAOGKqMePk5FtVTwK27SkzZbqeYHPYcz5wJzzd4wln3JY5BzzCstFzzM6pp5yrDAqH/ut+k+wo+6OeUXuk57sLsDRwn2ziuH+9X7fUKdrie+BZC4jsmogRInHPNc7gAazftXNz2/WVc9bN4ee9DaC1h5TxGUMEhrCA66HPA2IoJ2bvcAwni3x0/OPQfjFE4D2fswjws64NnWv6bs9F2rqnc6J7h7MstX/Tb9pKvCOlThzqoL8bSpK1FoAbVobapDnj3HE8quQfL+9V5tdzgIdX60nr03Jm9ovBKiwI3auhH5w/Fyrpwt9OZChD8Yk8myQm4/6UliGTL9TlzrljkDlD59UkgdyDpEz0nb3GmUJiIoAff9+e+USG8GLsfTbYA5x1wPlL3P2RxsP7iVhSvUjCxPlYwwfnNeFNMXjkvLXcd1ZeGecI84ExYplNRl/Vb2fvW+bANtEoEveq8WKPs77JRMzLBmPTj8lHsZG8PhaQTo6KC7X9HRmjn5NVeGQa88N59XOf/+EdLlhWxe6X6zACuwV5HWZh14ZXRuDv/eMvXP2X3/7tzbt/8Ieb/TsSUljCASY6xYn/gghHwW2ojBE2sl7L7YjASL290pCiKKLco5yg2D6X8EqCmZUC5XqKKBoIXuXQI+bKJD6Agq3QittUTOl17E90AAAIf0lEQVTp6bMoG3iL9J34vaJEYXXl5SRDJIPQ7/HCkGBH8WkSWk7mICUO0L2PpRUao4CtkxShPCFQ9fPsNF5QK5nOgqvr9Tvy3feUgmIvjqlDAoWu/3rTmQpRmt9++y1Tn56LtktsLHX4rNBAAxKlEnoZCiLWW4QTAIjn/dnv/M6FKu14GoTjeMO+8btf1z1Sv5Q+Eet6//hw88Ybb2y+9a33kslyFHBicFG+DVDkUeVnvBgBKVX2uDexY4wV1ngLev8e8JSERqE5mdaqVxWqKkv9e/FYDL22SmMA32SMxRo9HjXXuNtadVWkeGtRxF4Bx6HFoTjF2LEmVqqXwuUpnGF0vIT2RiXhiQ0GpoOyTrNmCpoD2lLawMq9gSrPm/qE+v1AGSmTXRRwlHWSbKLy2vtzFZ3XGtlT/CVZqfmdWCyDbfUUhaRj4bGy1zNxUyh29/H0Q7+291heQgOrqM70gb1DeSiU/XhXSES1KrvsCQN/slmO14r4P8ofVfHlWSimLfVToMbnpXCzttw3e55Yr6lD6rIVMBsA+m5blFoUOp7LvubeLvED2PcAj6dA93ESKoGfgoWubfrnZFK6L1mhDRh0834vXhQUR2Lqsv4A6x+RqEYv2sLY4v1mH7k9YhrEkBJPKd+Brsyx4zqKAHHiqqFvcuYQmiAgimck4E/rhBAC9oG+T6bTQ2UiJcMocel4aZY9xFhbYZVSOsnOnNRKeyfeT5BOyo2kvrSAmhXjzCvADoB9dHQsbxVxcYQKhBZJTCAvzs5TvPG6BtCAwal7gPVI7WfH8I0BgrUbr/DQkD1O3CtJtpwp3XuC+pMBG4RDOBaRdQntVMp11ngAO8AupVJWGi3rweubs0WT4wRdWr8pmxKvJxRxssCfa44AH/SJcW0Jru73eDpXucD78baHPVID2sLsGPou+73ypoCyILdtdR3krXsYnDL3A5JrJMHouAA6ANQ4W3MtYzeGk8li7FIx9pQzhlk3MTKEbeA5YgUycXMeM+5NEhaQi1E2LAWAVw1YLmEzhl+zgbROOS8/1nizx7h3433rzc3zAmZZD0uIx4BdDBiJXVV8t9b7vs40kvfYAOYSLMlEzDkTA+l55htDCGfQlMPJmIvNpDXD+8g89j7GLNN51V70hJx91AvH6wlFKQPqrP8jE7rXu5drAPWYAxTxigMe8S5Ll2BtucQUIQdjoAwTKCV0uG+MRzc2D994aDmPUYpwDeblVKE6rmPKeTIGI9ZYQlAUliMjMH05vJfsxl03i0Flzg7LZ84psxaynpEFpSZzXnFuEpvL57TDZyyGDLUO4z+Z/f/vN/9489nPftZyHOMUQPpLX/jRHS7wStm9rssI7BbkdZmJXTuWEfje7//Bq9/9X7/r5EJkJIROcynliBgeEpqYBkMSGeKW9J6V8rFOWwGcuKzbErR7lH1wts1kBeaAd0IhW7XHym3rOIBJCjMlA1QPVSLb19wSxeY2yo+UzzMBVWfhdZIaKRXQXc2LC0CtB6U0o7u6BmXAnhLdY08UJkAG/91X7AsULv5nKymKpEpdxMsUQe1YMOjGJJQgSYwSItyTZdfqFEqG+lm6IULqguRT8sYgdGyN1hO+9f/+xGCP92kf4NDSWw+wkkqyCCmCb775pmhBb1rY8jfCv/VMUfn+j+hCL5V4CeGKN8mgQ/GyZAiGCvuhwBVtCq01JRoCykKzimIdBXZR1FFKAKR4X5hD4pf0XcbvRFmQ7YFUQx2jNRRhUxftFWosa6h39QQxNv08XtrMbZ5fRTCxj3GA8IVYsVuywd6hAWqlDdN208HUtiS8iEfWXgK8ULoT9Cqe3cyzKIRWQgesAj7SFmwM8U4F+CgrtICAwSB9tqcm9Xqh+jpLJcouShOrxt78GEmcaErtJ76UF3RfJ7khjArA7Bi21LY1CNJnxHihSPIz4YoBTu6r6b5K3DPzxLjZkyllHy++FchRkhzP5jFOPGaMA9mTAUqU2kl8Gc+ukhdDgKMCQ6UF7MnIss5pDE5Wqpy9MhR7K7H2yOEt4rp4X5nAeGLjscEj5sRWBrIZD9p3LoWVNd+apM7WiyFK9/A+0D59rlgz2kbcGCAZI5LHlbnTz3hwEnbwQkodc0ZJHxQ/K+y6n+mHAol8RlsBdvXa50wJPdJxexg/OBF0PzJ/0x0nghJwQHEE2DK31DC+FEPi6eNHBqqsmaQswpMJDhEYtydddEdAIWean12QoaQyinHnzLhUMrQYD0jOAn1bxgNTJgmjoH5zveD0PGDG2Ve55jXGPQDa/nIbwZIXgPm+x/Xqow1T9mTBEAhIpm/OeK6fgCLGyBmjx4hIojrAK2OCsY95I8OzKas2QMYDW2BH61IDMx4lgDnPMNjSmncNUeSBxpZsrnyPMQ+wD3Wfv8nISrbUGJjmSNCN+BzvNPNaYBYPbjySPIu2xXAS40TPIh8rszbvSE4ATJA7vs4zk3uUXuxkOZzPnHX6HWOIvd1afwaG2nMBnLYX+nruDyhjLeQMC+j33GIA0Xj5vPQz016MN2HBhBVgVgteb3uv1bIxxtSZ3bjrlHjBC5pxycqI+tgzlt8dV2zPemjapUCzpomd5OU+c14Q1jAy1DkMbJigc4TjJHEU6wBKOoARg5Iz/Rs0U76LMBcy1mfsL7S+GSuX4cFI4f0rWa75Z1+QoM31edl/GA5pu+7HvMQwnPmgf1wHwLUxEIMx+4wzX5+n1itnXMppHcpISFTxme6Ts5T4VnlS9R8GRJeP0961wUqf5Wx6IeMa+Sleaj/znYBo5gtQaRr6sBiQ3ayFhDhxHYymmzaOnygEgDl0dnZ5jzF6YWzCKIOBhs9yft/evKk6qX/8zW86URR9faCydd967z3vIVgVjN2TJ082v/iFH9vhAs/G7nVdRuD/A7Un47/AOJo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9" name="AutoShape 7" descr="data:image/png;base64,iVBORw0KGgoAAAANSUhEUgAAA6oAAAJICAYAAABohxkjAAAgAElEQVR4Xuy92bOt63ndNXezur12f7bOkaPG6qIyJScXsWkCOFUmLgjlC2KIq4gdh0ogRYglU06sGGNZLseBQFHcQK74T/wXBG6gjOJKbGzJsnqdbndrr34vxm+MZ8xvHv0DWhdzHi2ttef85ve9zfO+7zOe8TQ3VtvXdgSu2Qj8wj/6n69OT89Wx69OVmcXl6ubt3ZXe3v7q/Pz89WBfl9dvl7dXN1YHZ8c67Ob+mzPPdjb2VldXV3559atW6vXr1+vjo+PVzdu3NCnr/375s2b+uGzq5X+WJ2enKxWN26udvRdXlx/e3fH37+8vFxdXr1e3b59e/Xq6GS1q2tu6lru+/rs1L959u7uru5xtbpz546//+rVq9WjR4/U3rPVSt+/vLxYnZ6du12Xl1er2zu7qyu1//z8YnXn8HD19OlTP5s2cA3tPDo60r13aZrvy7M+9alPqS07q6/8v/9ydXJypvcuda+91YXayee3bt1Y7e/vr05PT3SPla7Vc3Q/Xlfq702Pg5qq31zPZ2cnp2rLpf++feu2huS2+6Qh8ljxun1bo52v6t6n/v6F5uUO1+ka+rm7c1t9PNZYaBx1LfPyWtfQh7Ozs7nu3L8PDu6sTl4dr/YP9lbHp8er15rXE833jasb+v7eus3nF+e+98uXL1f3HjxcPXz40G1IX2/5vg8ePLBcMOa0//z1hT+74prbtzx3t9UZxvHmTcmM5ocxokMn6vu9e/f13onGRtfpWvrHvHPdxcWFvsf87/iZ/Jtxok/85n509vUFMrfy+NM/2tUxRs5uqV3cd3XzavVa83/jRuQPWeg8uM0z9zf1t2VWP5ZnzU/ls0v18lLytLplWWat0LaTY82DZPEKmdM4cA/GBrmlpbd3brqPrzWutzU/HhN9sqt5RD4sk/OAtqW/WT+7HofLlbqpf+k+kl+vqZEn+r+jvjL2vJDvyyvG8IZlinHl+o4N/2a8+PdtNaZrl2uZ80OtDfrtsVPr3Fe1XQ90v7wfHByqLzsac8mWZHB1dXP17NkzyyvtvNK1EquZL2RV1+leK61JfeK2s34yx8xJZIu2vdbfmiG14bb/3bYi+8wp9/L60Hrmu/ybNleGvO48p5pb/X1LY09fkX9khL0BwTn3+s065XPkk3E+vzhVH7Q36XtHx1qnupZ7H+hzxpjnIT+8uObkWGtAvy8uNFeSg0vd42A/6+ny9bnazN6n8dcaz544e4HmiPvwHuPNj9e43rupQeRK9lx93XK2qz0H4dlTO07YP71PIKu5H+N3epr58VxfRqh2tI/ww+fcrHsTfWKOvN4Yn/0DzQvrW+tS9+Z63r+6yhzsaI9Bxv260r1mb7/Ftd7fJU9qd/cdvms5nLb53zOflbn2/4Zkiff6b6+X2W/yQO4fOVqP38wBMsRE097KkPdYzXXX9wVyx/rRd5B5Xsw11+xoXHn/6OhY92GPzlnGXLIPMn9tF21gjXcckFHOJmT69k7Gi+/5bNLr4nyR694TGbb8cJ5JPtw7NclngfbOs/NTy9MNnW2032vnhs4k1qvepw3IwLHOm8rhLfZEy7Va4rlIHzlXuObsPHuA30PG9W/ue6k1xbrqPpc50Lio33saF+9jmvd9yTPzfX6h9TN7Cc94LdlAhhBW9iD2vOzRPJ/2I4fa99Ruvs/ZgDz5LOBr06dz9Zk9AFnc1z50oT2sZzzTxVnusR/5scxa9iP3fZ+/+Yyf9X6i/u/uaX90366kUxyPnsIuk/M4cq55VxvSrpy9zGP3Fsbx4ODAY8L9eaEjsGfyPoOwqzPqte7z/OWR7swUs+9qLnWWHKhfry9P3Y+7dw+9btEjznTffX3/d/7+fzGnvW+9fW1H4Ic+AluB/KFPwbYBPzgCP/cPfufqUsoWyieKw2sdAjsCXRwgN1C6pKz2IGCDPhNo5IDgkLsrRRHlE+AShZiD8MwHUoHGDW3QOsLWB9nz58+10R/6QAIAolhzkKEInOkw2N878EF6rvbwukAB0305uO7evefDE2BZBfPVqyMroxwwdw70XB1urwTMOBA40HYExp6/eKHDZ9/35/0TgW4OoypRVlj1XQ7OKqj3799X/+6u3nnnPY75gCJ9/5bGCFDHYRwFAkD2St9FyQ6oQpE9BZTqcOagY7x8iEr5v337hg86lCyUSg45H/BSUFCE+JN7AhQY1yotu1IInj9/trp3/66UA91HQAils/14bdB408/hfj6IUR50Lcoo90YRARDwg4LN3PSHseYegEbax/h2HulnZQBlmT7xbKBFlCsO5iiNEiCN+W0DjiqvtAFlAeUIubKyo75XATWoErC8MrAUwOO7Ur65By/6xficnamPUgBQnPwsPf8CIGiFKMo79+KFsowCfizQgZLIfbkG5ZpxoI/IwYn+rtHCQBhwCGAYQLiAPmTg9urli6MoN6ghgCjJ7muDL9oDQAr4oR1aWJ5LDAs0jnFbgwH6ZBATuTqV8sx43Lt3j1YI8EeJ2pOcnpxoLdjWg5pG26JUW5HT92+5rXrPsrPIAO1BPvpcA0Iry7lvFS+uYa5qPOB7jAlK8e0alfQ3+0IMARgHMKpoLUr2GbNdzcGlQRpyBUCLgokivaN/s49cSja5n9eR+n4hxbmA0vJXxRRgwf38fcY6ryjvWXfnZ9qDDCoEIPWMGjdueg+L0mygpTVpEKfvAyRv6zsYSzCKcW8Az5Xaf4FM8R32M+1LjG/BqZX9AVBZXwGUVmwHsDEgHr+TV1ZAWcfIBHIC2I/BScYE9Ql5tsJtg0A+i+IcIMWngMxcG1DvcdMc7XotZ0wweGTddm3NPsP+wDMAUGPooS8d0xvI3rxYR3szRj8IJG0i8doKuGAfDFiLwQSAeqB900akAVzuB0YiFuPGM/psGx4HqN8weKPtARnIYYFy1nGAc/c0gxDtW+lz1pL3kgGvvO91N89eAxnW0gBR9otcp/1Qewx7Ug0OfU73EOawz+E7jHoBF7ICuGJYAnwxdOY5/G2jnX5YR22TZU0yThsCyOkfBq0Y9+5gVNF+xP2utH9dvc6+y4tzDaHyXqjxjxFD35t9gdHivCvwt6EHo6HnTUYXyTx7/oXufWZjm9Ys482zLUsx8vbeGEyBdLvay2N00Tzo88iT9hWtJZ5P3zBeZQ4CAAG5l1pPMVbcNGC0XNOmOSsq810T7Eec+ey3mY8YBmhDx5Gzh+/V0MmzOYc4J2sk8DzNXssZubsjcK8zLc9mb4wBF8MS65TvX2B4GzmK4eC2z4caspgPG7v0Yh1xDUZbZJfnvsLgrrk9HSPuTT0T2T3Y1x4rfenRw3v+zUCzLu5IrzjW/djrf/fzf2+LC9Y7xfaP6zACW4G8DrOwbcMHRuCv/Z3f1HmAUhFAeSbAhUIe5UyKEkrIDbGlYlwBbxx6HDps5BzCHJuAVzbvHgIoLgYNKCVWGqJw5AAOoAmYEluD8ub7HYhVELum56CoxeIvZU8H3YEOR0BLQCRAONZwDiqAMZZNA1dZcVFaUUQ5lGDRYFcvUfR0kMAUH4mt3dMB8vIl4DUKBYdPDuwrsY05DK2ocx/3sEAbyzAERwCNLcoGZCgeGVZbstXGc/UV4LcczrECo9xFuZUCov7XYhzLPIdsrOBc+61vf9ug0lZms4Cvdchp3KVE0N8Cqii0YW4N3MyKRPHpi7GzVR/mWvc8FejzoQ+INOipggfgxqJ/IcPAXbdj00rNfTj4URpgw3lF+UBJ03dRbHm25rMMBNZnlCYUQ/obcMu/Y/RAQqwYvY4is7d7sAbdaHCMJeNcBRejhpV9PQflirmmvShTZulREtUH/u339ayCd/rO/L/z9tur+w/uZ74ka2VikO81CzGKYZQpFEvmWmBLY4IyGiBO3wOkGTcrlpZ9MdxmGi4GYCGPsciHgRH7ZuUoygs/9Ic238BgYbIED4fc07jKirJkGQXdTNqpxxsWm8/KRlUp7/wiE5lDmLowVMxVGYjK26ang5V85GgAT4w02Rfs/QDoBcyNASZcitbzAFU6YyaL9qsv59ojIpd6n0Uk2UdZhnFkDcfzIoxIZCTtXYMOgK7lXMDKwJo5Ye8IOO5+wP34uwxP5gasiFzJKOR9SP1nW5t1ZmOY9jh7cAAkBgDyPGTW4Glj18xYAjhQvml3lPAYBbKODEIAmxsgqkwf381Y57oq0Aa2TLRBFQalsMk8A1BuMKD+8SqAiwKdsa5xpb/pM94WfRUsM6feiyQ7BhbaG1mLFsC5dxT3MWx4X4vnhte6/x0jBHsxMri3F3YYY4SvM9Oq+4/M8q2sdaQk+95VAbr+DUCjrwF2rJms5x21DRaeeTMInu8W4HZdI8veI0Y2KzdZOwHDyDzjZSOp+stZw7nAXta9oow+Zwp7Kq8aXXnPRhnkaNaBQdkYgOJtFIOFWXa8ezDo2XiHh5DWqvdpwF3k0IBJ+xGsJMYI1mq8RAQGtccg38gC+2cMmv5fGE7/kgwBvNaGgYyzL/E5hVzk/Do7VXu0P2ZPjLGBufJvGRcYK84b9s4AYr7rO62NAsjhTWQy23w8IWwUtunEz8s8hOHHMNuzrYxlWNScBV0T7Jk2Is78lPHEm4V+cN7V8wZgzHu+Dwzx7Audc9qITDL+GMNriNw0GiNTZs8xXNgTJwaBstJdG8x5jVYGpQLFyEu8T87seYTcXtAWG9hkYJZhcQcPKHVqf1djKtnDiM655T3Rcy0jgcb5n/3qF7a4YGNv3f75wx+BrUD+8Odg24IfGIG/9nd/C33YoOz2LR20owhxANkdRy5xAFEs5/tSrlG8+PejRw99SMRyH/aBTZ4D5eXL5wa7rwT6UMjPpVTyftzTouxwgHMNCkhcjXZlkTzzQYAbK4cdzBlK+d64V+GOU4sm4AfgzCECw/r48WMxoLgxyo1XrAOHCW5dt3QgACrs/iPFZE+MrZU0WYpfimk1S6Fnt30nJ2LMrACAFBgXFJt9/xvF9MWLlwPgbqxeis3FKspByb1xK46CovZb6bq1tvQWEO/pubBnuFUDgAsWsBz3oEdBCGuZMeWAxn2SF2wjIPBUTBaH5J1DuSZqDDg4o5TgYmlvvw8whWYyBdgCMqS04EpqJTvP8j2kTB3c2fecohzBOKLA0XbGkzHi7/fffz9K+SgmtqrDug5gxYgB+AAjlIGN9+CiONVqXou63f4uw1pWltB9osyEObHLrRgrAwyBAE+QXlFSd8KaS3lAucAOwAv337qXcV/AN4oiSkNBct0gkQsD8GHz1uBnAA3tR365Lm6/AbWHhyiwry27fe/Vq5c2mqDFsfEzdpHtGABs9fd9x10QZRQwhWswLM8AcfqAQoOcxhCxMBP0lTVaRUy65lrZoq++V9mFcav0LFiWGcu4ey4sbFjqGlcAlLfGQFSmAc0VsMH9eS6/zcbeDFN6whoHaI47IGPMN0A6GKBq+KAf/FxJJtv+gOPISdjyMG2WLb2DPGLgYW/gfbNdKImjpBvIiVZePovRALleABaIK3O4ZqukrALWeHZZZtrC3yijoFquNVM+7C17VIwbYX57L1oPeIlCurjc+t/qB9+xfI5rbwx8gLIo+952GIdheGoEAlBZsR4Xdp7D9R7fmc++V2NCvS0AagUtVubtRj/7A0r6PKvPLIgto1yPBAyJmZ18B+OSWWtYM/XZLrFjiFrLy7STe/p+Y+Dw2tSYtP29PvtY1iz3QoaxGwAsGLuCsLhvx+W2Mu5eydAXw0SY1oDbrB8MXnFh1/kwRrLKoa+VhAKw2L+YK84bwGpDGDiz+CnbxtougGr/aF9cQsO0cv3a60TtcLiI3Ky5puOFkD5+/MiyVm8fG2DVd1i6zhVt5/udXxuixqjD+QHgZFTqDl+PHvasXZ173B9PH9rtNaczBWCF4TOgNIws5xZ7F/tuz0eYbIepDChmvusR0zPE6xF5YM+Y/XV3D4Ad8D52EI8n13Z/KvA/ISxk9nva2jMNL5UaUmuYqKz2md3Du5+5nfK6sM5hgF+vhYQB9T70twbV3qsyWUN2jUI7MphbV9FaJOQhjCp7rLw1kBn97TnB+KG5vy9X32fvv6PrNQYYtc1OxwuL5+4d7K5+97/9lS0usIRvX9dlBLYCeV1mYtuO9Qj89C/8htQwYghRAhLjheX3QDGNsIyn57gMyVVyXxuxQASMYxQUWEe5lWJllqJHLKGBFrFNOhgBqcQBvdLhU+u4H4rbkA7JHOxh0zYVUkDna7FQKOB2a8S9TNZ6DrkqtFwDSHshoFnFyMqBWBGuATw+eeNNH4R/+If/3+o73/2elRCADErLy6MXPqBrvQV4c/8qQVV8OIBiyQ6Lwb+JteRAu3v3zgCTKFvELNqNVjfKgQdLGNetRQEgrorxiStslTMrUY7PwRVLAFggnOfwQmEJ8FNMHlZZMxYTE6UDEWWCgx/lgIPwvlyD94j7ncMw7UaxDEPlGCUYDNhtK4T6mdjgKKiJvWJMaH/dWKvYM960z65uagf3RsFgvuzCNtpIFL8oCrgtb8YawlJXUbG7pNkcVC0BRY1jr8VFnL7xbNyeM5ZR7BsfTJ/tQo2hw658F1IwcVGHWY17K20mBhE5byxt58TgBjVtgISNAnpV8azFP+7LE48ISJpn0mcYg7CCUYKY28x/3BZ5mXXZcMsGBKJCGxQ7dG1DEQT4j1sg30UGsfyboTIYzVHS+Ny6Z0IA4Qq4Zs6G9alMMldRBBelzWMzbCnjXmWN+1/gegcggBE18MVNPcqx+V0vkIA4XN9tgNI4oKTxtTK0MaDoumF2DEhnDVQJNMuqa2yg0hgynv4e7eDZxH+O2y2GBt4PKydZ8mgkNtBKvL5nptfMZ4woZp+YV7NWMtJofNkfPDbqtwG6ZTeGG9/PjCKzFECG0Qbmz1NgkBUg5Kb7mhhQqiyzNgtEC5QzfYvMLSysjCdj7LMRYOStrJMb5DYsrPamsh72KkA4r4QPZO5xG43M1JBCH7OeiC8OTXdbRhPPDUq+z4J8Bxdtu6jDPk3bEYE9zZW9PbQ/R/me3ASwY8OMe67W8aF5ZvfEGqSWPXPJaVCZyfhozdtIE88HDHxlt+gzbXD4iT7BEGhwJffLNYD3/hdgxV5jeb3EyJD3HJJgN/4YQLwPa+7YY4jd7T5Om2JUVYiJvWhy3lTOYkiKB0VBMuPX/louGBetY3sQaTxpY9cWIKasOm0wqPc8hRXvHrVpSOB9QGPmKjH2w3WOyEQGWTFa+QPcx83cIJixiZcU4BSjg/dGdieHEtSYmfUczyXt+eSN0PV4KWTvzbkYd/d4BXgs9/FwiFt3x6sMZeWrcsuZlzWZvvKH92y1CaNa1yssa9dowXr3thoZvSgvMybchz0hsr/EvHr/4gqMQ2Mw6l5qY8a4GjeO3B4cGKEx0NmIHCPVsRlW6UucwQqHYG/Z2decYBPSWOD2y7lKuw8JPzDgxQC+u/qn//AfbnHB7FjbX9djBLYCeT3mYduKjRH4j//Lf3p1JODhBAtSSHgRJwqzhrLHgXQgy/KlDubbArAc3DmAFKMqsMYhGTYuLi6AJCsUdjMk2Y9AsA4xAEiVfuLVONCw8sJQOkZOyimuWViBiSWrW9yhADNuZVGOozA3lqlMRl2vmsDms5/9rJULmJTvf/ed1Ve+8gc+VE4Ur4gCxsEEoKY9iS9Km/ndJAmOD0VxkfLrA1mKTw9aDkcADW3l9Yo4Pf3JQXqq8SL2pfet4lfmFAWH53AQli3ikKdf3//+922p5fXojSdyTVMsru7JtcR9maXVgYeln0PUyqDagvsdwBLl5+BOxituqbLgC1Ba8VQDAREw5xgemrSIOeA+PCOu2YlfzPc3gXcU8IL4Kk6Na0WBCehJjLJfmk8+BzDWRRqSscpZx8DKuPp1rMO/lvQrJaSI0pDfR0cvPTdV0ppoqix75AOmnhgiQF8SHTVG7EwGF57Lvxm7Mh9V9tumJNbCkwAXTu4jpVTr4o5YU2K0AkKR9bjF8fzem8RaUcRvO26ZeeG9MgN2IjdAm+QdMjTY2q92lyntuGIEQj7uKwHVkWKuAx4SR8bz0bFwWe7awANiV0YO1gYGnI4Tz9pkIwoCq5BFMYcVqFIY5stKHe518/0oa+MiLrUXd+MC8cTnRWk7H3dRJ9wSw2BAIc8GjE57eFfo3r2/15NBQWJ1DQTkfcEL48nNeZ6VzTHs7Eu26XzkEwcQXGijgAMs6R99N+DWflW3zbhmJwGUuTN9mWsMBDRuTkzlZ0LHaY+Q/Lkdw5YyYzVkJRFNDCz2gNWzA/bHbVlMapVb4sQLuupOWBAT/NakLgGI9I29mNcNs4OAyKwBex3Ui4E2bLid+nqDleyTBZrIiQH0GCeq0Nfo4j23TCkAZdjjgK4AL/YK1sCVkp2ReIa1FTAHGA6oWbst69l7ur4KfUFomTnvL8P02yOHfXrYd+ar37MsEctJroSysWPw6NwUFHK/gF7CKrL1YJDsvm64ovmse79/a45YhmZs9Qf7RuWGuR2MbhmLMSIs5MuXr3x/5ATjX8EWn5VB3QSuPfMKdjF72Ehl0LS4bHNPrnFSQI1n97V8P2dV5ecO58F8l/fZK8rSOT7cCZmYm8qm3Fy1z2+yiDDHlzyLdVJXDIedEGefWE7GF9djG5kmDjUM9jCCWotdHzX88ZtrOPPNykpmuGfZSfrZ8eG7Dl8Yz4wmSWNO+h5ylb1vkntpbshLsXlmV7Yyfgv431cISc9Y9nzYzwBg+pcx9bms/nJ+0sYaNmnnptGucoK79oP7DyehoAyrYn6dXI79ROPivA6ceWPEuQVaxYCDF4p0J2J8AavoH8zzP/v1X9/igizZ7euajMBWIK/JRGybsYzAz/zSl69QKi9ghAAFk6xhn2Qz2oTZYoXtlBBFCoWTX5AIBdegCyUUuO9DCGWchAkkV7LihSLpWJe91cc+9qNmIL72tT9bvau4wLjYxZWnGUA5REiUFPdGAUayVWrjB3gl1gUmSwBDIAuWLQdnfDsNMIY9QbGBTSVTJ4rpJz7xidU3vvHN1df/9Bs+aAFptsjrO1i2aQM/YedyYPJC2V1bdTUquS7W14K3uBql740rI7aSvp3C/DjRymTDxPVKY+E+j1JIjBIvgPrTp+/7+bQPFyKSOL08eiV29J7d1UjGU0UQF2zcoek3h2dZNVhEx76JUbArtg5P+nXXCbASC3UmVhHgxViuGSLHQ0XxqBKBQXxhRMIihHlIso0AdoKUovCH9SWBEIaG1wJXcocukzmKw9zeSnhipjJ3+SHOUIqIY/QC2phrxiIxf2Nh902SROruPWVQHKs74CasfIBp2hrFNcqH/mZe5DVQcBzXQj1b8u55YT6tToRlTgxnkmdZkUbRcOIV4owBqlLOZZzhOxhnUDxoK+PL2AB4mQ+uT5KrZLaNgQDXY8BN2L5dwLBBWowLjGEULI2T9BnWEcoVfQiYi9GncX0BHXHlc1Zgu+2hRMcNlvuxnpzYTM+t1wPzzT2SoCltLCNhxd+xhsT4hRmnH14jWo8+zCY+DqCJC7PjhYmL0zSxFpkP2oLboPkctYm1Xk8CpwSy8WDcn6GWycAK8LPyB0hjP8HrIuwP84ly3cQv9mKgr/qU9jNHGQNkcxIyeZ+g3wFfjDGyZg8QK+LJWgwzTv9wj2ySI/You8YCIMfN1uyr3rOCCtNodi2AtMAXuU7StMTw0UCuRc6RLYNSMzkTx4ubsA0RWh/DSDpOVdeXkUMB5jvsvx5D9gXJJ68YI7KePK8evwVINQFXAZIfj0wBYmc/sT3AxsJ4j9QtFpnIvhcwlXmItwjhGR6/MYYZqBjYLjGIBSY1Ntaw2D2Gh5m3xogzsbkYSGpMYa0apM/4mhUz+5/YwgIOns34Jg47yeuQYa/fMXTAUjpze2IR1PbFUyJZcTHiLcakJEljXJOACSMf/7ab7WxqSbg2SeLW8c0YTJpEKPNi4KP5cqJCziC1s+eIvV7GwOL1amCqWMaR045VY/UNYG00ixGC+wXUsYfFo6dx/JHJYTR1T/pIzLjzT/g8Ym1o7UJC6nxvEjvakbO1GfJjLGPbJa42+3LAreWD/VR3o903bVhhHNEXIpNJNpjwhe4BnJ8NzQh7HGDKT8NoKrMxOsKqh3ktKGU+nAGfntAHG5diAOQ/DIx4o3SPsxnDnjxhNXNWjSfGuFrHmyv5FAqSbeDWcNnLyPtqzkzuY1Z44m69Z+o/XLftgaLn0eZTZd3/8Ic/5MRy7DXsA//Dr20ZVQ/i9nVtRmALVK/NVGwb0hH4mb/1ZXJarD781ocUU6FMd86yt7N6+913V1/9+je184v5vHPXbmmwKFhvKbNC9llnytRm7nhE3eSNJ4+TQROWUhZcsjriJoWS/ezZi9WRQBkKTA4exZbKMso2TskODijHs+peh3ei9F4qC69Tuuuws4LKATMxYWWpfJDo4LOLKKyPDgYszj54AbG6HwchjO6V2JS4C9pXTy+s6tHKuA/3qOU3LqAwp3E5clZk3a8WV/qB8gzwQam6y+8BP1ZEUCR0hyPFzHJA4hrkpELjbsfhRwZkAM17771nJQaQfXgIYCdLaVzPKEPzUAYBkkNQwsAgUzeGrQNQ3dV3SOtv5YOEJLgeqp0AENhYfuhiALq+J6B7V6A2/Zgsu1IoAAZWSDnQ57DPIRyXLvreeCuPnMYRVp1XXaetNPI+bAvjPOPKQb64SVI2JrG2ZsroqXQKKwN2j0oyL55ZEG5XSLuEAgwS14xyVpczEus4A7KNAUl6ZMbcoCkJa5z8Rc8C1Dr7sZQtg5IpfRQFMAljmDMreQPseB4ybCs4CbA0Fvu4kVsZhI2LazpAkjba1RSlRtejIMVVLeAtrCJW/LD4XOjsnPqpm7DBj5OEkT07ZSWsfE+2UAwXBibMi5VdMtZSJmJhFJLhOrGEdTmMK2GYUtYfbatcJHY8BpDcG6htvhUAACAASURBVBBLWZ5ZH8ht2ZoB0y2lwf1T7mNqowDA9B/hBADTO9o/0qe0qUp5gUUSDjW5EuAqmZQN6qwNByTaHVJgDSDJ2DPf5wPOPUewpfqOY9IH/BQIdO1a0QZ02OjCY+NaCNRFDgFgxAV6/gdg1ihWhblA1fGrSLFdt+PqGDCrcdeaqnt6jVsFK1HIWyIoyjng38atAaldS+yDZjdRtmUYafKuKvVOysaubcA9dCJrEmNbNrl51U05449hKWODPGc9O7vwuJfHcyIuoWHTNK4YXexGHVbURhD+GyaOBzkuVn1wKR0PbwBZPRvK7nP/7Om5hr14maMYRvheSoOknfVK4TuJuV/K6QTEJrHWAvgmQZkNYxMjrDmz0ZMyPQPI+R0GPGdZmcvOW2U2a0Nx2Lih0k81m7Y5JtP5BhIvjIE17U+oQllBGztkKKnRrgY7wBzvFaR132RMAlrTz7DNMfbYq0jjEzDf5GEB1JwBtCn7XxhNkmVR3sZ9BqxzLsL8qY2aco8tLvBur+OEWcsxnDD/gPt15nTiLOn7ZFxHJsOeZg/hHMMlPyXjYtDlVTfiyESMS06maENw4sH5jHXj9k+fkTlnDIcxxXhoWc2Z1J8ac2IEmPNk9j6esU+pvTFeZZ6yv9tLgr6OrsBZGpa6ceYyFtgoeO6cFw5BmD0JA3/zDdSjI2uZKgLyVPKZmWzihzJahQm+ofP8gQ0CF5Kl/+mL/2iLCzZ2qe2fP/wR2ArkD38Oti34gRH46b/5m1fEo370R96SSwubq1KvP7ovRu9k9a//6OsCrAJTJxe2DjopgC3xKOQAg1iMo4CFjYHZI87lTAcy93C2RiuhAR52fTUwEnDUs2BSAYWHYhFz6GN/FENE3J9cZQ6lUBkM2LUqzEXdf+vuiaJo5kyHnd1ODYJfWLF1ogY12mBJLBjgDpe5Myn3SZyzKEt1J/KhI3Cwr6RMuOLSr6dPn1lp4hAGXJ5LWSbxxT2xnvT9UJ8BtOnL2++8q/cBl7iZ4tY7rCD31fNxO6vb2ttimQGwd+/eD8vCSwq3s9Oq/Vx3777qV9rie7H60JM3HOtXdzXYuFiH43ZKW5hPsjvasj1uok7VpOc7w6RctvZtgU6mZrNzLqeTzMAAz8ZoFahWMajSHgv6ki0Y9s/soL6PMhEQE0AFnxalNwYBJ7zRIb1OKjGu3YkfipwUFJcBTQkgmNskIuI+BXb8xhARBiLJWEhAhIwurMVsv3pGM0sjm5SnARAB1HkW90UukMWwSnEJR3kLWIqr9KU+RwE1s2B33PSRerUoRuZmhxm18tixGNdhc8PDesICAjasAAEGrUA3/i0GFF5hl+OeimKH58ChlGIyWLMGX0iRarZmrmedWJx0XxQtOhQWIExA2eduCVW03QzHNAcohuEIm9YyPCBv+hWDCQo0Clz2gsSxBvBSHsiuwQYLcdmtLJatgKnIeOPRkSRd7BNtP+1LGaJ4IZTZrHLa3+BdA7jJEM39eu0mmwd7bQV1xgaNWd6/lnknanL/MRURtxkQaZdBDGwei3FvlJyQ0ArjDgCkjB8GCrwheAbKqdkvvjuKdcY7jF5dkHHZ31V8Wz0XmngKFoZxPpDrOeEYYfTSz+zDGE/0Bor3JGcD4AAsOn+u7SuhqpGN75mFc//iGbEGiWa79LzJdhq2Pi6T5NxhT6xhcj1+RJdbluOiTF+TLO+DsZVtD9chB/vKe8CrxpG6RBs0GXDG3ZkOFjjQtgDbyHXlIe6hYgCHreyYA3Ds1i139TKvNUpi9MorrH5lnbalHxh2crYASmzkpA6245azRguAYUrrZp4ybgmjcLZfG7QiA5xVLvViD5Csr3hixFhrt1oYTlhkjGHq613NO6+6u9d1vgYfbBXOLGAwDvCcLPUDzvcPdhw6AVDFUGcDl55hRtLnefZxj6XWIW7HGISaNK1zG7/qgENYc+pyA/rNdlMObIAqoUMpgZSyVE7wN6CwwNd1uGd/Yiyo0+4kbCM/TPGm22+ZcxsCWZOsnWGg7Yatv7tXx+MnYDt7zOvVoRLY1etmUn5vGDo5oxMTz6tzVVdgJzHTc8/OkuvBe/MwrcnLMB4/2hc4BzkH8KxBZohZpe/oDZzRbGFlrZ/IsP/Fv/u3t7hgVuH21/UYga1AXo952LZiYwT+/b/xj69Qtt/60KPV40eqb7o7lm3RDu++d7T65rfflSurLIMCCndIEDDKCAqULZ8GSUl4w0FAzBxudCTGoYYpRccBZ4CD6OFTTxLlY2qIxrUrrBRKP/Gu1CDD7ZfkGGz0BlPjplg2gYP+QMoOB4KZObXFGQt1QHFw8rczOOpQfCVwyfMBqiiqTvUzLsN2s5w41cYQWgnU+1YOnC13YSTQXuomzKGFsu4UEjrsD+SafKJ4J848s7yK0z0i2ytKilpJ7tNYuQHv52ZV6UcSRaS+qN2IDJz2/T6K8rldpC41R48EogN+rUCg9IwLGGy2lSMzbnWXi0JCVmKY1cRfxTUMVoWyN4w77saMaxT7zYzBAQZVXNfJWlCCJCt2TcZ9ymBNij6xi3oGID6HPgxV4iodmya5qoLi0ghqR9hM9WcVt92OdRP3wGLQL7OuA0LqGsY4vpKbdBi5JCSyUokxRPLSeYp84oYaRZzxsMyNUrdW1ABXigmFRajrIfKBKzzlePgOoNZlePTCmPBKSmCYvBhg4iq2uInbFVVjC5vKvNYggipoVt9AI8pWlNiwSfQtyiilf+rOJhmCDdfY3ZV8fPzjH109efJk9Xu/93vSvxi/xJyW3dsE9QWmdkl38qeAm7ij0puFoXDpKBIHGZxpjjB6uD1JJlJ2sO7AsDRWYLVe7RotRZdxYh2EYbZGbFbfzDaAy2AWt8SUejAzSAIUAJ3+470CayuSmLxmTAK2UkeSVxR+1nXeN+j4gRhV5IkynL4n9/H91L7ZX9CtYT/0f1bmHZfmbNuG1mswxvf3FOpg4xvhEQNCAateAxoDlH3W9hmhC/o2a5z71D2SJrBv4N7ufUjjAztzoj0DQxgzk7UA636lUkr3XFbpQkxMym4Qc437YNSKGoLYP2hDknoFPFvhtwzWTTPMGwA2rHxYz+X6sFkGsdP2JLMinCCyZTdWA9HQzo0zTVuWTOI1FHT9NhNxXNtTy7qfZWzCnIbtTZvqivpBoP/B+E4bIwGH6xjdgBS7tbJ2Btz2fs38mpJZ7E1JnhNDXL6zGY9JvwK+yUCcrO2MPMys2WID0Na+TV3UgKuwyazpugeX+U6SqqX0S40ZHnTOUHkzAaDvy1DJWsJddwFfyVy+lssxbjnj9BiMDhzDzC5Dbd5xD5j5aUxtFlBqMvO6VJtyD4zFuZfnZ868xIDDqle2iJtekrDZewg3Y92TvZINwHV19RtZrTzUlRvvmXiWYEzLntR9N14HTWC1GJTLqGZ+6m0RueTswZBggDptp856PFvwpqANDFZceKkSgM5hg+qs+RpAG5fKdzE4wxJ7jvRd1iZ7Q87ayOpNYt01Zhh2nBRSa5F/Y4yPcYbqCYpRlTFfWoj3n3/yhb+/xQXZwrevazICW4G8JhOxbcYyAv/ez//3V2cCmlg+7967s/roRz/ig+qb3/yOlCa5OckC6wgzrOyOS8Glj9IoD3Job4CBMC+4Qib5AklUXmsD3xOYfC5mkjgZkjGF+YtLU2JEqBlI/I4sktrQAc6cBmbp9B7Aj++8ePHc1zvDLTXm9B0OGtxlk4AkWTcBNrsCURxy93RI2LKp64n7RDkCRHFYcHicTma/O1Is18o9h+qGwsVzjvRdXJRR7HCXKqvLAecsxuOeBDBHqcdNCOBMW7gGJZTsgMfUWOVAFXNEoXDYRR/oeqFQHmtsUXKJZY2Cn2yp3AdmwAABoALQnVIKGArKQLSYPEo0CrcBvrPhUueNmnZSQnWgctg+fKi6uHUtG9aiVvoq/rSLmKcooomPXCzaVVaj/JtR1SEdF666Igq8EDeqMUg5FMrYRJnn2YwlcuSDfIwBuLE2/gzrMwo/yoAZFuTqWEmmiL+1lfzMn6NUJMtvmCSMJLQHttrsq5mRPckQDJcUDwFVWKcqhSi5KTURAFvFnbY5G6a+a/my8hmLPr8xgFgGJl64NXQBrc6grH7dvyfXeQN5sQhSeKykYZTRzQGumyx1wOpStoh72yUb8OGSGolDfkMGix/7Nz67eu/dd2StP1z9X//nv5AyiRwt5WbiNoqbZ2Q9LE/KS1F2ykqi3ZA1bo6XDThvmR0ydiYGLmAaBZH2VaFfg0WPTFiTGAbC1JOg5oHc3MrWlXlpyQ2PsZW5MBYowY2TLRDmd9dMAFKSWVFrNmNlbsvyb0XV85Q4Zr9GEQanxG02jF8AAj8A5QDbgwPF2GNMk+K9P94MgMuCvSZt4bmA+9HxNY8ovgFcMCf0mbX53rvvWxm1u6jbQ8wubtwBgWbkW49aBi3a9EKynD0p7HOAerJN7wokMs5NBsY6IemUM3cP+10jnt2RZz01Hi6JzeK6G+NfxsKg3YaQJUM5sutkQQawMU44d+wo+rSf6zGYxTiJW31Ye6NgvexBMx4Jnopx6feeguFO+4DdOTX31MpmLddl1sB71hv3bK1cu7LP/QtcDYLoqyUhXgM1bvJ8h5boXt5/6CPXDQtmwMFZpPHf/M4mgFwMeAHHjVmOUTAuojEwJaaYvxtuUPbddhqbH+K2nLJZSRDED4bAJtWDhWXsMUpwTuA5sS45M8xwYqY5RwLm19m4LefxEIBpzdxhqE3SwhhDs4Y4x723TM6IeESM5QdDhvaZyN+SudgGPQFopiCJt5bSMfVqQh5irMCVvLGjS/Ioz71+EtIRJjqG3Bhsswcl5IaxSe4KMu3fzXbNXjSG8e45NezxeYEuZivObdZkstenTXUrp2vM03PliMgaT/zwvXsP0j7qLes/DIxci4RxdqMDBNhmz8SIBsOMxAJKMUx7XVpXkAFKXi88n/Hk2gd4W2AcVFt/+/N/b4sLslNvX9dkBLYCeU0mYtuMZQT+0s/+6hUKExv0SkrbT/yln3DW0K9+9atWLACRxDvhrguwsFKiQ+KuXNHinhjwxEEaBiKlNaIAoGDg7gojqEPQ9dryirKYWCcnZ4J6ASwBdLFKirHg3yRmcjHznIy6b1xUq7AmYQXsCVZxsgfjNnqsONW4IjbmlAOFUjm4Ilpp1Q/9cFIGDkoOHhSPYcqadGlxL40i5xT6rg0bJZJ/lzGq+1ndPJ20w664+y7rs+tasliPA3RJQMOBTCF2jAN2GyXOVIc/AKZjU2YAVpu/UaJRRA1s9Z7d+uzqF7dZDkgYN8AzQ2fFQKraa4FiH/T2LY1rMYcoF5HAqgpeWY66QqFkdb44XR2HKmPCpZgF4rEAd1bekSHUMTMtTcwSJXPNrJCIQ2zEPcAbKIV5t2sYLFsSbSAPTgZjRSvAKrXudN0kFMIYUHfStbvvuApacbMxZKlliLHDzpzDehDXynPIhNykM7hrAbJxXS5YtIIhTwKaWoCTNgVgOgmS3VbHfc4DzhjDmpOpmdjrKMHIlg8Bfc6acPUEvcrEFPhVCcuYhtHwe3pOEn/AcE5yG7mR4+p9pjk4OgbIlbQs07YkmOJZzhAtWXSNYhK7MN6uMxy2ee2iS4yz5rhxqJGJsOtW/ie+0PKkH9Z8573ru+2uYcr7hAAyIBajQUomFVhM5t5hvOkjayFyoPFHnjRmHjeUZSuWgCXi4wKg3J9hOxKrJsg58h/XbAwTAWjeW1xqJUnHnGBJ65LP8ByJgkwm7cPVg4eKufOe89psu2sDr4Gh9hivhYCOKKQx6LEWAXLcJ+z0JFKaseJaQh4YCwwp1N4FpBqYMdcClg2tMAjDG2VcjAPSwpPZTOA1nrF0KZDJ2BuZ9WocWcs+aoMLBhGzrEmoVPlOHVi9PwxzPmeuJHveU7hH10OSzmBEy2aT2racB5vrJfsObZ6MzDCg7IV6IQ97456ccWR/VP8NOGO4CbqEL11Yf+cXYGeDQdffdosfIyjPqhz6uW5vxsBsre7Za7rPMf8FPBinUpppqYXLdxdvEOQNt+lZAQ7XyPjn0QFm7LH8m7/NYjpef+ruAn4M6CLL3g/1XtxJ8XSYOsIbZYPYE3ktpVKWckVNvISL+GvnK4gRx3G3miMb8GSUyl6c/YO14wz3kxWac9eGgNmbOrZr8JcDZWQu/WrCL9e7tnE0+z9juT5//J0kAiNEp+sD0OfzG+M2eojWf/NRdD+BaV90hPT/jlhS2miPDN3TIT6EdcgInX1BZ7XLzsVNP+OfPBcF39wn4Uhan+z5+j45NQhjaO1krqmRAHfm5GOo90EMcrwO5BLf0AfOu1PfT89SXzljMaA/eeOxjcx45tQD4Uu//F9tcUGmdPu6JiOwFchrMhHbZiwj8G//J1+0itNkPX/hL/7F1btKpARYRalAKSMpCi64KCFvvvmhKHxWdsKg8ioQYXO2O6g24xfPX8ZdBjc2yk6Mdb6ACP0DtofDqnXSOFthAJJxT4oDrmB6nuMQzchFqcLFNpZZFDwlOZCyR6IgGFt+yMSKYsKZazZCn78SSE3Wz7Apmxb5MAUBBQv7FMs8CXcACdwjyXqkSAFohgUC4PBdA3WUTBR+DmsDklhgcZ2jDwYFVvhTEsEsmwqT70s5hnF1zJ+u44f7kbQDII0iR3+IebNVH6Zazz1RX1G/ASp2X1abjolX1djVRdNKNkmAbqXWKVOGNZ04OpcCMls5CsS4TSVGdOoworTpHhgp6vZqlo4yHnof40HAeq5vrUJ+o4zXgm6lTI1lPupWhRXdcVUaZ7JMn54kGREKABbqxplaGZaecXYhN189c39fsaqvUbbCspZNbcZMYpKeS/4Yc8AOCgrzArOLygSrQBtI6AUQyjMTk/ZKyk5K7ERObEtfl+1AqZJCo9gjFGnmFxdvYkAZ+yqdV85WLfl2YpAowICbZK1F/5UMSUksq4D8xHiRMhRdT12pZl2RdyfNSYyciV17HlCMQ7WLFUtue8+8oihGQSyD4WdMrVyXHcHtbjLyWj75DsqtZN41H8dw1HURAJ/12PvbZU4Gq02girJGUjO/WFt25YQ1T53cgjnAQQ1PLJgmyaFfrDknPFGfYLz5uwYwJ4Fhj1BykjK2uBbiBl83buSRcjl2BfR1cUW3kcPMHEY1KZmKD7ULreYYNgujHAY6nonMPxJ77RACvY9S/+L5i9VLJYYLWIBtJ0Yv3gVV6Lu3sMZRbs36+ZrMRRnNdRym1jMsrJNIsX+wjzjDaZKg0fgCnmYY7jPY0/z3sGs2DADUZ95rZOL7wZItdxKFO1MUb4G2n3ADGxp0lyVxnWQDwDqZkztfTqJjIcNgEQ8Yvps9IW7PlY2EeCT84VRnQrLU5jllkcOwa11RMkSggfNghNgJf0akfc8CyxoSahRZVkGAKYxXah0vLvVNFMW1YSWXpEVxTU6SpJTTYb/e+L4WMfKQeFHJp9Zez4caSAO6b9h7J4A0NcbL9td7gs+c5dpnXtZR9xGz6rDjluFkdM8r89O58RqcklwYEc+dcIlkccStyz152speWQ8Oh9IYREces+/EFTrGs4Rs1N0YQWzt100vEFqT/ZJM/wsLm70zrtx9xfDCGMS4yfixzkjwx1oqiG9uiRg/x42acRm56v2QFca0MlY59n43icjoF/oBv1NKKx4rPMtlzuyVgGFG79uzRPHiuo7PktSO7N2coQphIpbWrDQhTTmPHz9+5L2o3lk2WnpXtVOT9xAMBWTDR4+CmfX4ady//Pmt6+/mWt3+/cMfgS1Q/eHPwbYFPzACP/Xzv6HwsiZ1eL36zGc+YyXiHYFVgCGKlq2RWCkFTN568027aPUg5TMnZbAihQuZNv1hmGDaYA/Z0GGwrKg6eQ8sEDE+ZUUS3wpIu6HvwyxyIDp2UYoJAMZlLzbc08yg2GU2ADMKSmKwbNm0RTsHOdegaL4jVzwX5h4Xt1iDwz62diGHDMCjigXal2OmAHMClSglUeZatiZucSQ7QknuAb5WdEYpTUIGKf+TvAn9kMP16GUS4DRDKPd2cXCUK+6Lm6iV3CsryS1EjuWXex5pjDmQDSzVPs/B1HdtsiMDW5IMEQ9pkIAyHpc+7rdrS3i2JysVxCe61mos0/QPBZsxol2MZQEW30GhIUFTY8sKTPnMMbZ68V6ZOBhknssrckQZCcDMuGXpDDdDD6On8T8RQw4Y06eruw92Pe/Hr8TK3aYcEqwg918SuYR9pBwAtfxQxGLhr4tkjQqw2bhoNQsvnzMvgCyXZdB4HtxVBmnGTwAnWalTpgeZCVhB2RkWexR2FDSUE9jUuuclRkqyMu7bLo8yCYcqM5vKdoFhf9OR/m2jiuYHVzIyQRNrDLOPGzngrIpulzrjgOyUWbicjNieF5OTqV9MhugHUqaePX/mdjtL6DAQZX3NvNooE+NMASeKfMF1wU4Z4a6zyOZwgPqbcUxpj7hrdw8pmMj8xSMDJuglRgXcRRlXylhpf3CiII1jM4Zi9HEWYYkzRqCrMaTBnhL7zn1uM0auM6l6lXd2Vp/69CflSv149fWvf8MGh/fff+a1mfbGMPXWW295OGFUcSd/KRfyJjZyrOsY4crOs7Zi+AjrZ9CDsuu4wu4hk+lYjUXBN2hkv3DbI7PJUJ39ufJRJtAyPXLh/o6c51l8mv0N8JGxjRs7stQEdWZ5vQ/H9XgBpbqHwykSQ16GkHfqng24t+zoOu+B9hgQ60zSmOmv90ExggXnfYbdXM2kMZ/qOwzqup1JEnWxBv+T7Rh34IkxxviAMS7rejIn00p1vHJWebI86outo2oASVIbZM6ZdbMGChz7fe9Bk1Sqe9WmMbOsGL+PXiYHQ8B5Vb2WmUmsL/uxS2lNHPl6b7dhaDFS1ZuD8XBirAHNHVMAYY0zBbYFxQacGI3GKHIqQ+apwBX7PWNd9/X2h6a2jJZzO0ysbQF/z55NA1rOz2FINQecV62dXcN1954agLsH0JfIQvedsNScAZvJ3eoSzJiyf5vZHZDa0m85WxLSsKs65x3PGB1ws40B1d4Dc+Yv6yheWc7oLy8PnsN+z/5Zrx4bMcd4kfUYQ1l1nsiCDHKU0cMIIZkyY671cEeeEp4TJ6rCY0Bx65KlQ50n6D8Yirnn7/7ar25xQYVl+/tajMBWIK/FNGwbsTkC/85f/7WrHhD8/tznPmdF7Gt/+jUriWzwKPT3tMESe/rw4cM1s1nGDkU/h8Qk8pDSzCF/JAYTBT8KWw5Xb9pSgGEYSV2feFNcK6VI2qKfMhi86koDyG1cXOODYuVO+8pEJQYr98gBsVhysaQeixnOIYkbLMxC4trKdtXSatc+Mw1RGtHwcGdLxr9Yt33SDkimX/uuXxrluExTEp6kxhusSg+9Mo8AQmImrTDp8MJ9FxDI9+7poOM38arPdM2xgEbjYlERyPa7pz49Byy5TWG5iTVG8QTo75tljmXYCqdjbQT85C5s67u+Q9r8KJlJ4kMfAPOb4N9lQTAYTFkEl0Yw2xblm3myhZqYqmEEkqEyCgxKKH/3vVvOEBtFx+VFas2fBDAG6nZ7i7EC/ZuYyp3dq9XDNw7VttXq2fvEHR9qTpCjJJ9yshwBOIwglGOwsiOFFxBH4q662TUhiNugOXgp8AFAYQhhvE8nuzTfPxTrbOu8FemwnlV2mK8wtgH1VogtkyhWw1CZ9QngsXukxSn/tnz582SS3FQKyxaV8Rria710sdSjiKVkS+K9T2g3fRilroaDZq90MXraSx9QjimdgLLvuDpc095Y/Vv/5k+o5vGfrL7znW+tXrx8pWtjTKqrb8FSGBzikeNeV4WwSnp/V7lunBm9XtjhuCVX+a+Sb7DBmOkZzEVd/MqCFOx4LwAs230/7tpOxGXlm7q1GWsbBeypAShKPGUY6derT37q46vPfOoT9lj4l1/5A8vNO8+OZ28JiOF1KA8OnkOGZWr8kvRobeADgNp7I8a67F0YQJIwqgYa+ppM4x9kzD3X3mvoc4xr2I3sooohkLJEw6B1j60sF1Q15g1luwaCCotlSPvhmgXTszyfei+hFBjKDmx88H01djDWlb2ClAIoXHZdAmhAI3sDa5Z9jj2JRDILMI/8tC/snXzX6w2Qod9e/8M0dgzDSg3zDOvnMV0yJ3vpztwsayVvdP/N72GG7eoaoyZ7ytm5wJsT4eCivSQvY41wHX3GYAnI7r7bPSygMIYE+pX4XcIVsg/0rAtgovxUkup4HLQfAWSSPG8pd9ZSXNyXuXEIh5PIxRDMecn54zNII1PAl5jYyGm/a8OC3cZzbmo12CjDi/doF+2p5wt7ZvcvxqNGqe5Vnb9NsIiRzPGvJE8bMFijTkFpwGjmjTFLRtxhTWV47DguukEMzsQLd2xqDFif0zZsZh/FWNv9iD0UsMor+gwgMgZUvGfQQ3rOcK9mpfZ6JRbbIDSGGdqDl0JBaYw3uL3DRieOFQ+ms3PO98S5clbdf3DXsg8Dyzp89vSpKyXAohKuw3iRwT8Z0c8NWr/0+c9vccH6VNv+cR1GYCuQ12EWtm34wAj89H/+m9rr416DEvG5H/8Lqz/+4z92ghpiHA1gYPyIZ9TGGlC4xPdECYZ9SO1DDoNXSnBEEibH0znpRg7vWlF39B3cIdEkcYnhEA4TGtYgMbM5UKP4YYE88QFURbAFv8vINTNkD10yBsdCXNehuHG5ZIXvG8WCPua6MB8cni6DY1cgtWUAqVkeDjRbWJMAxPGqwxiiaMZyG6ayDEXKvyTjIC8ABmPCM+jri+dHrhXrMjgoPKMkoThyWOIWhWszr1iXsSDjQhwXRd4zc+22p8ackzuYBQmYKFvV/pFMClaK799XGZ0y3FiDXZtP8+OkPaNcubg5scawjHbBDaPcrKow4Y7Bs0IUIBI3ualHN0C1rMWZk4DgLklyirBFKNtyPgAAIABJREFUlJ25nCyz9iF0/GDmBIWaskUnJ0qiJDdNsy3nN6QQ3NdvFLSMOy7fKEO8cMOFoYWRskvesAWR3bgqkvQCVAMrhbKCSyOsuCPhRqm9Lbn3/cwERBksSLCyPYpXFRw+h71o7UO+hIx3zdgub++AuBpuKk/cI4p0wFsBAqwpoIuxiLKYv0lkxtj7b7UPt2YU696jIJo1WqUwcZstKRV2zY5quilr/Md+7LMuCfUHf/AV7QFiDRVIa7BnEJg2hcGQ/BELOWt0k7HomquCW9BihlSt7f3w0mCd+TXuzLBBZmoxcKnTyAcx8jUK4dlAW+PFQIbpxPE6e7H2sQCisEcwsYwNAHNtJJqssKzDW7eulDX5z63+/Kc+aab093//970PnJynr+2b177XZZKh2B3Xymw8ODBYJKe3O7KeX2SYMlisw7omAgbXAGWyiQNk9swOEoKBiz/7zrCVw1R7fMYoxx5WVqf7IQ1J4qaMReURzwXuHxAVIx4xysggCvXx8UsbVTCIlUWz98eUqwqobjI1+hjFHrdwnmVJxBU4G/ja/ZT1b4OR9jn2EvayTQbSIN8Zr9NmMsO7Fqe9Iagxqb0E4846vlDxh9rnOKoqawlP4CxJwh7mvcY9msNc0m8YrxNn8iYBHcZA9tbEimYuAl7jPRJZKYvZWrLOpo2829BHPeuwxGuwNzHsjCvrFVnBQ4HhKpvstYvrvtoaw1cMvOyFz5UokKQ//Dtl2jBqxGDCfl/G0n3wPhx5CRuZ85Vn5vzBKBZ5wNhDhtlTMXgxjGUvy9zlfKW/yAlnBeESjnGefa0MO78Zy54J3IefZoy2ccX7XNzHE9cZoE3bE9ubPY9nEk6DDlAQ62zPkrNkDM/6bj/7t+UET6O1TGTvYz90ArwpN7T+t9uYzOKdA+Qk+2vyDNBPXNXv33+Q2HPGS21mLAh/CsAOS75DuSD6KPm3t5mS+kWmIz9kg+ZFDgZc1mFNSfIFWIWBJpcAZaZukr9AbXtDMau//Iu/uMUFs3Nuf12PEdgK5PWYh20rNkbgP1Ad1aZX5xD4+Mc/ufr2t7+1tnTXOrpPrcuRYDZcQBubP1b0ZFotyBPY0S4MGxMLb2rwpWh7FBmUUTN6ZvDEOOImOa5vsWbGwt3DMbU9Y/UNUIjVNzFfUdoW97QkiaAGa63pUZyVPVSMquPxnKEvB2atpjmgouhWSXX7AYM+3GD2HBQ44DeAl+8Q/2L2Fov/XFvrModhs/oyXiRu2DF4DHB1eQuDZLykYRLTBqmqa7YqrFIt0LhSJ56GAxlAjtLM4Q1oOZWCeawDFNfVe4r7yXhFObPyMf1ruRNAshUzKRJkVQQ8kCAoQC0xiyhSZa+tGKAgAZapeVmFRlmWUaKWkjKN0jEGiTIFa6i2Ayh4pVanXJrF8FJmiHkriLSCJwWrYHUNSOyehWs03xcroDlFxmzPUMwhgJbMybdvoEgmtpFXWGVANmwFCi6lOZIgB3YaMIRCyAwCXD2+/N5wLywLXFlpEiXGw1krURBhGKz81TUd8JHYXRrEGrKijRLVRC1mAMPAFYh6vDGKDICJ0iaFnOeoJ8wJynbBxS3d+FzAvKxHgbZd2mfdrl3jZvyTzCouiWQWdUZrKY+4qRG//NWvfU2PiytxGaRNwFoA+oOxaGWkqoQy/gV9xz8Qt7w77IiNWICy8b6wgYj1aTCRrMOJCQ/rb2WV8RxAh+EJuWo7bQgYhjvrN0YulFkARwA+HgW7q4cP7q+evv909e4773ktXkmuzOKO62sNA8nsneRISS6EjJMsLO7GYc5xZx3wTPIjyfC69AcAHBbIcheWx9APthO5UPvKFgFUvV9QP9ZGJwGMDXfiJvWhnW6zrVhZU8hVytqU6c6e6DXCzufrmlk6JZY6xwAG9gDyDNSYggeMxZf1MHPBGqHPjk/VowFlsMwBiFHus17KMqcBXqa6B2OoxRUDErLvvTPXstcDFEis53JOctmuMWZvN9lxDXa0d7KOXQPVoKxJ9rJX0n72N4PRyXjtxDyaH0BEmWd+F/ywxgCI3LNrCS+XgtqUKwuoxfOoSQRPvM8AYjBoLkbXMIScIfG0YL117mJkzb3KGOZci0sq8Y/0jwzynLMBkEnQR5/8M54HfCfJgrKnUc4sXhDUFH9uDyP+bj3dGIQB/9w7xji7wWoPDOgMo14g2/n0ee12xGjp/BZrkJ8SczWe1P29+Qicd8DtnHJVY8DpBhVZCEh1aIkNokv4SHQIS5Sf4b1b68ntsDdXQ18C7gmJqNEv12ds6gmBeHqfdYKpvs97kUEnTNTzGXv32+sgRizk8ljJzxgX8jy4jA+hNHomcrindrE/ExvtRFbqO9nZSVZ1fHrkNUdCwV/5pV/a4gLP8vZ1XUZgK5DXZSa27ViPwM/+nd+5CmtH/OOhGRlijHqIciCxMePSBSBCwfPG7UOqRcgBKXEl4nv8JilOCoePlRxFW0p3UrTj0inLqzZ94lFzaKYGKn8vrrdRMOu6ymER6yasTtLX87vWbVjIvFDy89sJEeyGKhdmWcLBrLdl7QSY1P0qQDqxh2WDcqDmgOJwRLlNHFr7E0Uo7CEW9CjzZmkBGE6igFU1LrBhW5McClc+x9HpZfdg3sVSq77xfZha4nLtWmsQszBgBtfDXKPMw2RcXlKfLX2nD6TkJ0kN7YL5QllLJkayhqag+9HRCz8rKf/JcBmliX+Doc1Yo0zqO/y9dkMcsMD9SWQUhVdxkofMBSxK54C2xJ11U9kgI3NZgHViFV1jN03YWrtZBazjlki7cQNeK2ICoGET4nqN8tFrHeckpZZn3KZtMNmT+AdAC+gMUwG4lTw7wVQAOfLgupQMuHfqGAIu5D4WhS1GigLAlgHqQrrwOpFiLHmGzU6/m5AkrIXdwJxwKy6dBb4FCfUoYHwKuGowKEvaeFsnDqJk0YAYwPGxYn+tWAKEmTkDnbIvkaN4BsSoZGUerCULv+M+R/5RMFmXNiRoDrlPFePFYBHwaeUX5X9Kj1T579pw+ICe2edBw2z2N9wfIBWWHS+LgC7/MH6Af+ZsXMnD6sTd8Mo1RfEtTPwxCKzPN6C2O25kKowKBi0AEHGtzCaGtpTaOBKTtK7paIY+IQVVuttvxsb7kRR/Z5rV2rFxyWwzPUkb/Bdr9ypld2IwGpmQQcESBhjXy0weMYSo/QNSAKplLK3A8xwD48i8a62y39hjY2E3E2c3BiP26NnH4naZ5D7IBo+uh0Rro3pe9Jmzmo+3QEFM12X6RqZl83EuW2aWC5kv4y6XyIwfnjgHYaCnv92r7epKdmCdE5YN3esH45VhVGMMxUgY8LCjRDcFwC1hZcABEIEl09q+cxgGD2NhXVoBFXyP/c1nneLf8WCpnIZNTJkr7ke2Zxi1x48f+33GBsDqM0LTULBTN1J7MwzzVjAHkE1uAgxKuM8nxMXxtWsZWbKk1/23MnekkjL37t13uxtfm2dkzA9kZElCp6xrYv8NdBlNr6OscbOqkkOfg86anv0U0Bqwh1dU96TInTPOc16Nd0LPr6wjEi9FdpMAav62PC9lZ2oM6bh0rwRQ19ujxmLGlo6VTY0BgESCzPkk4MIAgsfFhGEU5DtrtkIUmrgPwzlzSHOQA8pFVb+hH4wD/46HiEqVTfKvGMB1BuvfBeb25NIeYXBuY1CSBXJOcIbue+zI0N/szjH8YLjxHjThLIzzj37sI4r/f3+1e4BxPyXcfvdXtzGqlYvt7+sxAlugej3mYduKjRH4j/72l68a40niJA7hKBOp+Wc7LIeaNmbYjxwOxB7CqgKa4uKLvogKhEuPa20C8hS3U0U5qev74Ci+cYlBebxl8MTGDhvIedCC9Y5ncnxn3nMsytqVMSCy5U1S3y1KWlz7JqsgLq0oRSSyoA4ECVmksBZEVQmouxetjMuPgMskjTCo5X0zKnGjK8AOsIgFuplyuQeHWK3SWIoZr7jBJXa2CvkrYig1XlEySOaUjMK2VOs5sKRl5MBRtfZiqd+RhZYU+IcCo7mvDlAlaEKRJS6T+XJMqcblAFbcSoZczZQwp4kvABJkYYxyorpvd+8bcBZIFTiWeeXwdc053GatPBMniKEhLAqfxSIfZbzsRmTBEGoN3p3N0q5r4U4BEvTPrn+WjYC+ut6eKFlOxwqQUmW7LAXAwa7sk6W3dVWbtddsKazQuAXaBd1KdBkE5nzkdFgkM7Ay4DTbbeetxhoUwrCsyYyM292NKQVUxS6sjdaPGN8lOc7CPhSIth8FsmFN4g7vbmmQcAUv27MAMxT1sAxVdDc3urbPgEOgMBmxl5ixtpOuI3MBBcPgDlCt4lmwy/0DYDG/BBS1XXxWRo55hbG3W+MYXfheDDcLgIaRwJ05inPjx5mPJGHrujRQnfnaNCx5zIbRMQAxiI9BAFbbbL+NEZNFVM934jE8KaToNuaaPSX9yJwiUwin/+32htWNxCbO2kmKdK2z/6Lc2yBAe1IzE3mr3OGSXkYoQEzr07p+jDp3ZHCzmyP7HmEQY+zhWsop1QDBb+89zZw87WGc7aYaf3Hvr4yHmc4BFmXXlznUPAJk1W+UbO/5dp3M+vXcTkx6xjTzC6NFu4ntdZIb5oDoUi7Qq26k5xpf9pkCXu8bZqVjpDojM/C4jvI91vUdaqvKnbKsHu/BqGIAov2ADY/rgD5CVEgoxxpzfKnnfOTSBH1qArdcVMFI29pY1LLd9C8ZouNua3AlMEjbAby5PqEVNST4XsirgdZ8NgZNyz8eNuOhkrkJWK4RFnDbtZjSJ9mMUgc0rvdm2WHyBFTZe1krkdep0cpce4/O+jZot1En5Y6QZ9yykf0aDRcjFi6si3stz7aRTfLUs4P2vR52tC7J3ae4voYJ1inGwsoY48E+G8NxDNZ8L8AyfUj/Zo+30S1y1hwEAfkxWHt/kew78y8uz5NUq+z0uf5dNrf9c1y9jCM5qxNmwLi5LJnZ5Mg+8lPZ8bhLpnih19Bu3lsb0PU+exf9xXPp8K5iVAlFweAswwneKpxlxLASKyyTkwD4qevC/++//eUtLvDIbl/XZQS2AnldZmLbjvUI/Mzf/O9UcQDXJAqiU4YmFnC72c4hYddgKd6uG6fXgwf3BohgsdVnU+aCzR/lIbFDsG3UZEt8Hi6FHCAoTVGkFROnA8YsioGLQInATpIcBPCYhcCabLfNHFYoe4vlOskhcBHCao2ijiWc56GoHSoe5J133vEhxIGPayRKEcpyijcsLoFlL3o4FYzEHRhL7uL+iGtzYiITs5O2xtJNO3pQMh60w30c4IRF+zmlf0YBoC0AjwPcdNEMpYTZtU0t3AHcm2VV7CU1be1iiFEgsYVOeqKyG4BMXvcePEw/XbvxTC5fSsoki7yZYS4A0Oo5MJUF2z7c9dj33n/f/UDxuH//oZNmdUzqjvhUySFcGkiuslz7kqy5BsnENxErloM/c4/SkXpxr3Tom4kg5gyleZg7K3JNTqQuSZKsQCCHVgrI0DrKBP+2wmKmNS5kvAqOnKlxWBzmIe5ocrPi2QbTYf3ztRS9tyKuqWF+uA+sXJVX7hWwKEUQ5U6lcJC/Kid8ryyjY56HHYOh25v7GXwjG45rSlIVEPm6NNJcV3ZhDRZtbGldW9BykoSxFrgnbm0F1gGqYX1fPI+7vQEgQGnAYEBKYwRhdJod2xDMsbwdR+QzcdUph+MEPwNUA0KiKMYgEWXRoFAsZZ+7ycZ1jeAtwP0u5p5xv85+Asz1PJutSibhhXGBGQ1bumlIwpugzy6QMWhdx/8OSBngekUyFCmJACsMaGWtUebt4YDbtPqAO/nqKiVh+CxyBmANUGWvYtSYbjMsenm9znOZC48lBj3m0MYO1iRzlERugJ3K83q+nAQ6bCcGrjDpARWVM+SwfbbRRPfkve6HNQgZxFDmykr4JKiZrN68R43p3pM9BxaSmrn0AwNk3fcxVMYrRKyS8wzExd3GPnYaGyk6d4BgrRnPcWIva2zJvp84Ursps9Yxqk0oBYPNunbsvcFKDGc7GCN0LxR9DIQw7OxPPQeQLYj0eD/E9f6uDJ4YEvo8AJnZK8ZVfQzoUX+n/AjXwebx3ORB2POegaHPbOmEp9hIoPE52D9cgztiZmmPwZD+Mys448IzML5yL0CtWWfNq0uY8N+sqxp2Ot+MG9/h/U2G0GeJPVvSN+Qi6zBj7VWkeyLXGBlJ9mPZpHwZbuC4amtcAKEweXjZNLFSjWR4jdQQ0n23a6vsZb2QiL1c5C6GL68/YqmR+dkfGmJTJj2u1WqT1hvtDCPNPEpOZ6/nvjZGms2NnKFXsFb28MSasCOXYBqmvXtRDbM2+M11JFBrFu/ui5teKxhL9uVNhkH4SCFLMdynlnA9Z2Dpj+WpY3d9yRxeS94LRk9JIsiA2TeePJaMUd9cxkl5ADDfeCcRk0ooAIZHZPydd76/+ue/swWqHrTt69qMwBaoXpup2DakI/BT/9k/viL2gkyW1BC8L2DzVIl9DKS0mYbJk9JG4hIrwClibiYCFyQdfGzyHAS4V1oBGZcjgAaHEjVCUSALhBLLp4NomAoUeMckjZtvY1BrXcW1NEAiLk6NRcnh37pwUaBy4F+sPvaxj9piiYXa8W0woVIQaScHWA4cku1QYw63tXzXTKBZkfxN/8hqaXZEYxI3JOIYwzbjWovC4jIZKG0DEgCsvt8osAxX6gGmHwBUuyzp97vvPY0CxgGptjlmbA79uBkRD5bY0PAVSZhy4fqggE8laNBzSI5y7ljh1eqpsgEDxsx1aXxJjZ8C5PQfi3tiv6yQTL1KQD1z8BGNXcFmWGzGNIqawQtGBX2PebQLtebXDLvuD+cUqzduxPfNsONaHkAlQ4P/s8rquTRTasZJln8UegPnuDy3TADXNwYUhRArehNk1B2yrFNi0Jb6ocyTk+tMbCueAYl1QlkkrhH312TiLDhF5J38aNg4j/zIEMpLYhfr8irlHIOCjS+TLIsYNf1tADjssY0xZgh0nVnkxD63bwWEvFdlKiCJZ0fRb/Zs+uJSQQaI09cBNnadY071Gdek7EnqvYZ9DLhK0pK4rTJfaJd23RzmMWxSaieXjeV7Bd6MX5OcuBdrBjnXxxgVJZM+N5M3yihGL9yznYWYhDKOWYT1KTOEK21icXnPAAnVfD7HaESbmXs/ZZ4V11PtK7ArxIk5duzKrn+v9ZxXdncPy8jccp2NYTDzVuATT3hL66MgrHscU8FjDP5IhqJETPxt5R8ZHtDGfQOqEkcMk8iYOw5dshfQv9TyLKBlfHDeYL/gh/UE2KkibADMXgIDKRmk5jJ/u6+4uDpmOUAvhhHkIkwV82hvB8sLwDJAnZcNImoboCoGCv4dd9CCj+zDKR+GvDimVMYwx//Bwo7hziy97kl8fDB8+mp52zBqANYZoHpk4IHB+Bw7S3wMMnb5HkMGbtGWZXvgpARTx8bAWW3x3guAU3toe5LtxfPFruwwac4EnnAFvH5q+Ii3Q9rAi3ltduYkz8u5BzhBZgE+lu+Zcxtg2M9xVSWmdpL1MAY13NmIYMNiS+q0pFpAf4FsjD6RS8bAYJB5chsnVnncdC/FNvM5ADnJi+KFAKt3qjOJ7wG4w6znOYnpzlgmB0TGPPWLk2yKftkrCfCFy7Iz1mb/IjEZ38c9NkYWztHEzWYvzvnQcI3bjpuNcdlGCM21PbfsYVCPnFnbBpbkDIjsNYafPQnDlMvUeH/KPhSjR/ZY11x2/okpw0P8sj18yOOAgQp5iGt0PGOSJR7jVKsb8DmJssqY8ryuVxthSUKn+zMmR0oY2QRprk6wdlPflaGXuOicY4wrYVPI04c+9ISW2mDy7NlTuRyfrP75P/nSFhdYMrev6zICW4G8LjOxbcd6BP7yz/26ytOEkUTJQql7qdiYWpg59H3Ya3M/lHWavzkwUYbQrKLjJtviGSnhOdD0XsoOIPJTyxS3uzn0eW/PLqthdsL2xLWoMYf8zYvPUGprkc3BEYCV2qbJEpifKCxh02Jdhi6MNRWFNDErZmxRKH0oh52s4h02eBLIDFhFqcGNED2/jJtLRtAWlAzdh/IWbhvMqZnguL8lJmxiBVHQNDg8H3qNb5Mo49nzF7Yuxw0rpWJIJMI4wSw4bmZcHz1G+s+slZ4LiH/8MAy3AYrcn6mX+vTZSwN33IKpQQowuS/LPozHnhIf8d2WNyHRQ9gaQJGUI835W299OKUU1OkowDqcx4qceFeNBYoNShNA2IwwCC8lQlAaD5XJFxDvTK162Z0ZhUWHPZeGPVDSKykSZtCI3bPCnZi/gh2s950fuxUK0CYZVVwQrQQOqGvyobjvRlG2cYOMkLomSaCavCSu3WZX6Q9MsOelfDufAZGIyQuzzisueVNmZYBoFbbU8EWJTdxkoGZeKFv03Y0ehq6ulTWSVObXDCdAQspNSthETqkVGqU6XgdlPZz8w4gqClZdBd2WARhpS5iAuFMvzGizf3NFgFqAU90Pu1Y3/+26oZNllkenxNFS09ZZQWe+fV8UR6+3DAwKOPvF2uUZg5CZ0bC1cVsMY90yP657bLYwvamc0C4bOfSfgZE+Q94AYfyGzQLgOSM0ivnsSYt7axIBgSWcuIp7s3+MIYP72khB9Q8l7nJ5oomFdMdg9ryGokijBNuep752nrhnXR49NiOfngcDg9SJTfkPvAtU09mfZb9jX+XVeMYkeYtqwXuNKe3eyzZK3xlj+rbORm2WeMkibfdjxtUgKO0te8vvJNADGBg2jeyMi7Q+//CPvCUvjPs2/L18cbL63ve+53ukXAe1I+tmuVFTVntVmTL25oCPqUWKt8HIKSEnGBoCqGKMMJs6hstmle+eknHDQJrwDnv0eG0vDDBnSoyeWT+bQNErZGTLifDUZZLe8QIE2ttAL+5t0K2X6xiPLBrYar9J+EZcRfsdH2vcb7xxEt/9wXjo7gWAbQytGCLr5eTI4DHMNGQlcbVj7JtnnTtvQgA9xpQY0lomJiE8vJX4ynFRxsCi9+oOzPfxrClwq7Eh+2fawXOTaTnu6nGXt1lp9ha1jR1ixjo5F4i3DnDueUfr8FSyzNkLYKksgMmwsmqmfGLsMZaYrcTAorUWT6bxXOF+jscNUE3IULIap2Z5wm2WEj0Jm8EI6tAax2hnLfuZ6its8x3tJYzD86fPfE3CkGCsOYMCgDEsflzxqI15d3Izte2NNx5Z3yDJ03vvvevx+1+/9MUtLrAkbF/XZQS2AnldZmLbjvUI/OWf++LV2t1RG6pdvTjEzUosbArJMu5a4SBzatxcbM02S6NNXHEfSVzE4ZyDL26xuL8qYyHKxsSh5JAHiERhjbtXwOejR2/4UELRQcmJqxfuwLHwxgobRTsH3VK3jveTnr9laXQdYNOHMmwECgIAk2dODVABH5SQJj+gPYmhKROQtPtRShJjxYFI//q7fXX7oof4tXwH8KXDFKWUmDOA0VixSfBEaZrE7pzbOk6co5VzjReJrTaVRieYGGV1T5ZZwKYBi67lEKWeH+Xg3nv/mdzWSKqhTIRmyu+u7knJ4oUSTGZcK6Y6fLkHY4bFlzIdsM+0g+RUhnBqN3Mbl78BGYy95qRgByvx2hUMsKtxauKT1pNlXMu2Ma8F51jYbflGnvSbLMcoMGbn/ZwoqGbQrHB1hFPSgFflIV4AYeDWrJi/gVtiy8xEdtaxrrDjyCZK6yhFPCbKH5/FqJHnJ0lUlXmUochk2lHGxlZ7s01hKywPUmCQgcbylqms4rn0L/JTt8BbMjS4j+C3UWqNR/VcmKBNbwNkI6WBwgQRP7kGcmIyo9wbqkZJ133NvhoALHGZ/Sy1g5f11nEuaO6aDFsbmedlZdvZPRc3Ryub6n9d48uyIB9lDucmXrd9btcRQMn3Q+42kpQYxOex7hPfQ7ZOtG/wOzUWAQwCqbN22/61MWQAe+YgxrD2xe0gedXEKUIeYzyIK2xYpPwk0Urcsq2eW1FmvLs2GK96ScRlMy/AJHtqsmxPchon+goTx90xsiRKNgx5DRT1TIjBL+uG9RgmNy65sNaWIpJAqT9lpSpjkaW4HIfdD9AAGNnrQvK8uw9g9CiPzCWBjd10he6JwXtDtXhxj3369Pnq7bffXgNV1zI207iUDLu9c2A3V14GXbhdR3r8czHnhXMZzNwGeAZgFLwBQLJfx+ujMpA47KWcjRlN9cVxswJvJwNWGifqebCHzLHPQScF1N6EDHmP13f35+/K/WaiP55r92Bdk5j27F82Lg2AxFCVrLdLnCV/c9bxquGIe9U11nJh0Jm9voa2rhnGIWXGIlv22PF+nRrP7O9LvfKMf9eeS5rNucrzK0Pcm7FoaEv3qp5F9uqYMz7rpMxwysLx4ozVQae+xlDAizmtvPIM5s65EZB7s505WzF+Jqv/AFZ76cSADFDlkTbWAFRdM3Vxw/ValJxXryEhHDIbYwHl2xKjyr3KnOdveS/p0vYdI2oNEdYfGHtcknXtK+WB8F7K8eizJgnOjl69WD158mj12T//aXsI8Hop7ybWNJnU2TfI/ouO9fGPf2z1X//8z21xwaz67a/rMQJbgbwe87BtxcYI/JW/8Rval8OueGOnpqJetbIOXvNniZkR8DQoQQnDLRbGI8xgDk4phGbAOBCUDdbgFkWjACcHCsp3apTmAOJ5gFQ0C1yGURb+7M/+zMAFdrEAp4dP4saW5C0pARP3oLCwceHBVcnxcXo1Bb1ZIP3YqirQ7XqvA9LfeutNKVlP/Rnu0DA+eS0KgoGJklOQWXENYCajK4q4WSOD4QCsHu49aHGFxT0OsIo78vvPnlshMGuow93KuF1jE38aN9wq/LE476m/VrjUrmfPFTuKWqz7kcHwpsaP+FTszWCcO5qvw4Nd/Z6Mmbo/zAyZXYmDdYIjKb7knjEzLsYOoErZloAyHeICj4Dpb2MWAAAgAElEQVQi2s2PrcxoC2Z7kt0W+aCPmatkza1S4oN+DB8YN2yccGmJPYNSlATiwcyWrt1NM/LMDy8U6HUyHnqMUg3zI5GF4YrrWevkjYunx3KUb43IpiLme6IQm1msUsR7MaQUlAE6Wo6D7yTZyjB8Bg5llprNMxlKrR7NAuK5BoPTZrN4kiF/Pm6zZSjKjpSFMOvv2plRtsrepC9LLCAqk59rRiNK556yrsIKFwSbHZdQbCqexv56dY48LkEy1vkKlKo0VkHeVMAzLnouiptuWBY+az9u83ExzvpvchYbfIg95/mjlPr+BllLrVkU6nW7kCUz+YzhwMRRVCsTUb6TTduJaMyCT/kp5JP2DAvFfbuXVD6c+EzgzKyKrqaduLlnLMyt2oBh12j/AGRI/BYjQQ0Jad1idNiUB7uyondjVLBLKy71iQ3mfUaO+Fz+o12M6aZBwGVtxsi3VvBnneFZkDjGhGx4f7DxYgHcNnCpn0tyuiQaSi3mjNdmRlgSpmHwwdBWEEYIB/L1xpMHqzfffLL6kz/5qoxijzTmd5wt933FvtcVtns47YicxnW0gCEeFwDsCKTZMP2JQSxeIcn47blwHeoYAHil1mvcn2Mcyd4cphh37oDIxbASb4LKYe4RQ1jrfgI8AMXshZ03vsMe2ay49uzRM5uXYWF5Gfe4E5cNt+FIZyIu6UksFMaZF+PR8JcaTwKsiIGORxHvx8gRI3DL8/QMotxJYyqJ/ecMzR6W+NTOs9ljfX9xxx6D4LjnFoDy7CbDKnj7YF6G7Ecdt/Qv+QPKypJMqeeAvaXGAFJZoB/0+86Ux+oens9talkDR9YILwyA3nt0TjGGdenN2oucey+TYbC1volNt6eP+lg2voaOGhhiFFoMzBgbAdI9B3C95x54bdRA630FnUh9IJcE7X3zQ48NShkD5rfGnyeKXb2hc4q9w7qRDMe/9cv/zRYXeFa3r+syAluBvC4zsW3HegR+6ud+zQgSnaubeK2t1rHZmAVK98SuUYPStTVxpaKUjIDquTPqUlMuSQgOD++tHj15c/XkQ2+svvrHfzKKm3OC2orvdCw6uXDLoo6q40F1mHHvJ0+erB48fOyD7anA25/+2ddjmdYBUKt3mRDuxcFSpoL2HL9KOQQUCbOguhGAzEe1QTQdSvKUuBzB8kb5hDki8QbvfeYzn3IB9q9+9WsBvrh/zr0c+zVxaVHwo4jqgba+AlKTFGlhbcPSRYE/NjuctrktAyIKZPgM8BglS+wIiUHGkgx4jWuexm9iem8LTL7zvuo/SokO66LDFoXGbqpSJPQd6mLelHLz6J7qAaJqShm8Sf+JE1YfHtyTMUHj8PT9twWc48LNwU6MKcwVCUusQAKcpQy4b7hXIzc4IhtsJF7KPyhY+k6UjowFY+4G6h70GVdv18CjULvujYuby6agnAJ4wEj6vzIuKFZ8/3T6WWWkjF0VnAIOLAVra7wea7dF3Q85+vjHPrZ67913bZDAWBJGeXGp25Q12u72ABoMXOqyNuykXTXDzgOcXIcWxbVWfsYK8EEbRlRQbOxmO8aHgsYqema5PA4BBFWSAzSWZCtlwRpLiOGDRFTEyRkIj6LOYCYR07Cddh9cwBNtqzGl68sgR/KcWrcLY+F+DBvUZ3iMWEdIg11dU2bCa04ukAXgBl2zZpvsZhMw+94eKZjXKNeuC2oFMYxvxiL1RcMGsp5TV7j9C1BMnDR/o2zDRiED6zHA2DRGpLKK/bdlym6wqf9cltogCNOGmrBpyGCsAvoCBJf9M6VvIkP9HWW5pUMCrBkzrk0cYFz/k7DNbpfIpv6ugu2tY57n/c9Dwl4Xd1jKy8RUkfcNVu1ibHgexo37+rMbjl+3nOnvJIprttzJ9rs21uWMKDjpecF3H79BCZAjrddXev49hw6gpBP3Hi+dlO3iVbdlgL73SgwbblPZf9y/kQUBd0qhDbvGc3d38LAZF3ffbYlHD8AM08qrINYZel1Xm4RKiaXvPSrLBay4ItdIG6PQknXYQMZGNuJ9FQqj+3bfWLtzsydmgrzXxK03wIq/zxSqkdrjcWXu/gV7Cgjlfi2h02RKORtiTFt70zhWNMYL9lLkrPdgDgj5SFbkGHuaYCoG6amBzp6qV8/RkdB1uxgHXjVil4ns/DNm7uMYJ7M2kwOAMYghKOEPlSlyKPidMTKE4d5RBuOURDKzjpl29uMaAjAod52SoTt7ZeSl+1O/E6BfsBzX6xhRM+78YOxjfR8ILOIN0ARa6BvLvrac24wDa8o1zSW3Ntyr/7jmL2uckkH7qweKUbW3kuSFObAsuJ+sQZEA8kzAW+qO+vzlX/mVLS6I4G1f12QEtgJ5TSZi24xlBP7Kf/pF8y+wjpyvtZgmRkqWW+2sTp4kbeFAGXWJZeUQSEkKErFgTY7bL4fW3fsPVh/7+CfM1r3z/belqLwdJchshmKo7Dozdf6GKXCiHN0V6+Ubb7y5+vSnP736xre+tfru974fd9CxhPdA4qBtdk0nzXBNMpQbyjIkjT8v+kL9xU2gSh+rtJvFJAOf2T/iZikcn5imD3/4w6tvqg127xsl2dZRAItLRITxdI1ItFBri/YDyiFrV6O4JfPMtImEH7hDhR1DwYZkqoJMm9Elq9BhIDCQ9/jY1GtFnv7SZheil6JOJtUDjQOlfS50Q5SrV1IMcYsl3m5P7dgjCQRgTQrxnXsPA5xRfgVM7yuj4cGelLKjp6vjly/MbD7WPKAs7gkIw9LCQCfRRkCN+8HAiu2Lm3L6HQYn8aBRiJtYJdZ5GFHXPDSQUQIoxbHeVZbhF7hHwfTpASgRtcybhVvLCfHAAVlV8BontDApk5F2YsdyXSzz3YAfPLhvhdoKLUaIAVWJvY2SE2UnibkM1qwspq8Zg2U7D0CJ0olsWkmSEkRcMePs8TD5lu8n2RNJrZqsI66BLctgJc9upXFfIytrGM7IbmNg16DSWj1jt2TwZS4AZyQmqWLJ913uh5gqQIrXfOQz8Z+A7fmNYmawv64ptXZfRJHm2irWlnfccg0WY2AIo4ILe+7nGFlj89TlraxUKawiG/acWO/EmxV0sjY67/xd90IAnmOHK1Mbm/vCrsZTpMojl5RNpR1VhnkWP2YuAcMCGHHvTaxy1mmS8zSbrlmqYcYT25521nDhdT/1juouGaYsoLmu446ldh9S63TfpXWyplyqiTJV49bpvQ4DEW3HAyP4L+M8Bi7HMAOC5ydeIwvD73v7OzFkGeA6aU6SGAXQLyVDev+yfQUv9OWBYuRdq1l7zCvFsX/n2+94L+cz9ky7Dmv8cs/00S6l+mdLPjlr8hin2Bd2KUs2pXjWLJkG91BnkFlFXczewv26z/I8WC1+E5ccA0mMe4AhXmZXhwUEnADuNo1dZTENSpFjlyyJC2xdgstgci1jBrvbexak9llJFBWPCLtlT+3jspaNKW7NVRsqOUe1xjbdom3k1J7Vfafxr5vsZ89uG/3skt6cDAtQrcHHxqCRZc/59JGyKckXEfawa3UBY2Pw1dikhnM8ffg8yd4yL02YRdZ6A9VZWxgpO0bpa8AuCfnQLZwjwa78S1K2ns3ZQzFSpaRMDGLs6/HYWHSCyHEz/XaftCuyr0tCsCbisqeA7uXaqnLh6hjF3jBltNTWM+2bzMm+SzLF0yfljnjeYsAnXjceZDcc1sO83NP62N1N/oxLnd937+7779/6whe2uCDb1/Z1TUZgK5DXZCK2zVhG4D/8hd+6OtIBCBAhng7wwgEGaEAZgwnFHXUfV1C5c+UAUOkTF5xPbdW42Sr2QgwcCssjxTpiCT/SgfmO4pTMcLq4+GSltAJBprwcbGzoMKooKj/y5z6qjL0fW/3hH/6RD5pzKJpJplPw0niYWIsDJlBM8FbjoOkh7jimUS7jIpT6Zy7HMyDAejjKqJWouCTzQoGh4HuU27i4wiaSPIXxoA0FKHyGsyIv7hKL/rgfTf+slMJKqj+AyShvgLalDAmHvbMNA3zs0pb+odG5xEIt6kHeVo5WcrWGVX3j0aPVsbKa8owjgU9qsR4JuOI2fSCjA0lxfPiT7Enutk60RBwPygIMrcrcvH7N9zKvMNuAAMdESlmDUQc0xwVWiqazLcc9FBc02FX6TTIuYn4TE3g+gBOAhEtfsi/fnMRUuBCTmebg8K5dVKkJCMvz8sWR5SmKZ+JaA/gDN2GeePF5FWb+XSs+8us5saYRsAVQIZFUwAhKcdii3RuJm+O1ySrWtatKDkAirE+ShKXQ/RJrtrCecadkfE8xKDA/sMYuJZH6hv0+MZS9v13KJnNrXfKqMF3IPTxKt7uzBm+Wv9ZKJLZLcwMbHrCFJ0FcN8to9jdus2Y7dV1AFT8xQliGB7xZ+xvGqmPDb9Ya90UJMxtDFt4ZbxiHpSYtyYWiyHLzMr9larp+Er8HUGsMLa69eGos8a1xHw0g4HuNDaTt7CGJzZR8IiPeF2I8aD8Zi7qGdi/YBKk1gpn54nso3s5sm1jDgPbck32MslA2PGn8iWXzWnXylsQ7877lTP13nC8AzbH1qQfdrLqJ4c/eZw8F1rr2sz0b45StFpdIZlJfJKYyMpGEX8s85fMyWxgPJyw6e7Sz1AaUFpTZxmTDAsmjwtbyfUBqgTagu+C9gGgTqLLWLWvKPvvjP/45e8RgHPl//u+vrL797e8abPW+yHcTJ5W9DLAOa83exNwBcNlPbNTyWgtwMwA3A0jmWbLrJoN77tG+k/H2jp+JfAAOml+gMae0v4wp19HG7P15xWCk8Z9ERsxZEui0TmlifptkrkCujGpdZTdZZz9P5xJ9OXr10nK4Oa6s97rp0j5AOoZA+lx5jOGJc2WMgWuX55R1Yfwa6+22bABV2t7svvUWce4HGQTxRCpT7Pe07igHxF5AX+KdlDXX9rC+WyO87sTZk3FNTgk59nD3RWcTY9X9kbCPTWB8R4bK7KMY9+JtZJZ05LEu0sxzcx1krZbdj1ElckS98dScZTw3M07z73px2GVfK4h9mdwanA1pn4NEJjaZWOM78vQ58n5HG0mmRCk5zmH2A56TGN4w7bDCtHOfHBM2dCUWNsYqnqcScopPPTs5cok/APKXPv/5LS5Yr77tH9dhBLYCeR1mYduGD4zAT/7sF64ouXJXZWk4aupOQ0IfOJp9MvzqfdLM7wtQuF5pgYN+Ow2+QUpcFAEAd6QgEKNBjFJjmXDf7YE36rAUpDAVHLSwtbx8IOhejUX1oWTmYcl62udXMeMAt4IAuyjl0sDJVnNr9T40eAWQwP6EhbGiJyXb9f+GPXPMqtmFJOzg5QNSBw3XFMD0QOXzlkzgnmaOuHaUbpe8GAt+lcQwUOOqiLswyVt0HyuVsLwco/6/lBpxQRopgC4BANjXvXGbBcPfhKHW3BDjg3KPG/UJ7s6aE7LA8h51OPkOln/HcgE6AZwozFJUbtr9WfeXwolLMW69icFKPVTXmAQUq01VOlIqItlRG/vFbwOjsXYH3JAcI0o9nx3hCkV9SumGACvXq5OzV+ee+CPmEOaUz7kXCsia6QBUOfPvJOLSmL311lvKoviePmg20rqdxghSVi4AYrJdCvTAlO8IqPKqIsbf7U9iUwfs8dQBtAsjkC29yrQZNeJ9GSddGyNJFCC+44yrntaM56kUM8soUjnKMkpUmQInHwPkAO4BsVNeod/ne00exty6NJG+w3pGdgrYGi/G9Rdav43Z9n3GMFOFyoyFWeQF6JVxbL8LkDq2YbMzl2FT4yLr61zmhBEAzMbwgpGjir3bMMaajqWVczH1gG3c8QO8sycwNwVLaU/Yed6rWyRsqD+BcSFJrxnClAZpDCmfxW0y7oA1OlShZv5wMWQuMVAwX3V7xaDCWolxYVhxMcrsjc7qrIQpfT+JtALYAa2JNW6dW3o8RjLNM0DVIRXIqRmqtM+Ku9pwQrkVjIgOa1iS4lR+vK+Y3UqSu3iO4BWTttcoYqBvV/yAJ+oi14jIvaj5yPV81qymLvFiQ2XiGXmx7h7JQPaHf/SvDBB/8id/0mPyr//VHym/wDfWrrd59hIDylh2/HsvA1oZdTCUFqCu8aPXQQxD5C+o7MSQlbhdex5ofHC9tEHG4QXJDgygsOzb+JEYemLja1zpui7b2jPL+4AEYHMO+p0CVK410NN82SCFkYw5mH2h4+6ZnjVpo+XIE30BLHNWsp8mm3dk1kagDWNYjXWV0Z6DNbwUkFoOYDa1v/Rey5pZZNbX5XF+xfCZv5tJeH22eswii3wvRoPUpsVozXkZ11r2Zj5Jxl32cxuHB4Ail2sjsd7DQBkXbQw9YyzU9c3K3eRz7WPPXwwave/muDSRYoyYU7ZI98ctvUCVeWK/XMrLZA0mzCfhFhnbMXJq3hgPjLj8jpE+LvB376Y0EB5oGHCTVDDrm7FzxQBdx3jBpD56fH919OKZ1s6bZv+/9IV/sMUFiwhu/7oGI7AVyGswCdsmfHAE/t2/LtdfnSz3lDUQnTn11YgLpWam4nAU0+OSCXZZDShDkWKj57B44U07VsiyBFxDLBAW9Cq3TSJjBdCKrVjL/SjD67gnZ6icMi+jeBZk5DArMxPQ8EGFFYUyZQK4P7GqxAYRhwlzV2Wa3kcXGJcl4tZGUTX7osMS5sYKBift1ITlWVWSiWPJKy68Tm4zyW4cG+bDPIpy+28FR9+gJmAsvaTVb4H7JD5BiYfhbJ+diIMC51LaXbcVK7kZJFm7VUjc4EL3sUuTPjsToI7vsCzesgZbmdLheK4MvwAou91KgUOZYm6IL4Y5v1A21DtKtrQrkE58G26rWLozNxo/KYO8APUF3TUceDxxnVWbUBoB2ICLZGrOKAFUkyQlyveNYSfoB3MBWIPNh2nFSMF7dsuynOBqnXFaW6epY2nFUP2UEkq24u986zu+v4vJm2FJSZ7IbOaBcW0CL1h4y5DZxACdtYISmONx6md8z3GlMcZb6SmDFsWTeoOJSUPpckKo8fpcZ9XVl1sDlLY6WstgK/eEEYyCuhhWHN+nPgX0L4pT+pMxcGF6QLRAt2Ov1kxMyhCBEgAStNNu+IApK8UxmNglGfmctrjeLQNsw0xA2iZzvQaEA4zwAmiirs2M3HgLROFEpgMSA4A+eBRW3i1jgBG7H6MoJkFX5cZg3oA47E7kIQak3sNGsykdZSOIrvHYwcghy5Mxu/LE9cxlwXzWVGSl8uYxs1LdxCrIJuEGkS0Da40pSW9uqAYrYodLPPso6yDuhIwxHghAn+x5NU7QHxKTYlJz8h/mBlnDgwFjihlFKFcC88crZRiu7FdhFns/AyV7ik85kok77XV2Nx1AyLhQ57EyQ7we77Vfqb+KQSPKN+uq7NQnP/lJP/cb3/jGeu3EswVjYeQQEIZi36Q0a4bbBg3kIXNUQMnYuJwVYzqAltjwxn6Hwcp6zr3i1dC+UUanzy57WMYOqWttVow6m3LNPdgTDXhr+FS7zrWeyhrCIHdPatsa6/pcJd3KpgKmWUpmyyUzXTu0l7Yh06llCtiLUXPTg6MGmRqkkjBtKddSYN1xc01ynykZR8+dDU5L9vpNeWc91SvF845EjmEKF/MC/66Vymo9IQw0Wc+aP855ZIb1ULDHPtYaouyDfd3WmdVkazUMVh64t/ccrZuCWu7n0A6SF9l4lrWa9sSLokYNnpHyS+z52efqzZF1nDJqTnrl8zt7UPa8JYs1RtKu/YRiMJdc0zOCGOgw7sh6zvUk7UqSq+hJ7AVOkqfP3U7YcI0FpeReHVNy6M7qu9/9zur/+F/+xy0uWEvI9o/rMAJbgbwOs7BtwwdG4K/+4m9rr71SqvQfXT1VjTEs2sQ7fu9733FcI7FSLi8jN5VDMaVYfmPRxqqfmEH2cQ6AZqZFqa/7jWuMTkwaTIvrUcIMaTU8uJ8DuxbWJmbwdaNgOvbRbjqJc4r72pLgZQ3qzCaFzeE63JBfKfOtGbphwuyOh1IDsLISLsZC4AxFHQXG5QoAkhQd7FEmpT2KTzKaWvEQ02LFMLSNM/fu6PAzmOawHQaIa6xUoHSBKlAYXWIjRcnn1DZIbRvMVML6Atx8cJM1Mge4gZQVfxSXJNwBfBr0yjoLWDjFdc0s9Y4YcGWXRCF1NkKKlUvplBJxIuAKSN3D7QtFQGPAIQ6DRfmFmzd2zbCn9l4s7STocSIp7kStTBQbtYPyJzzferUGCJBA3FbjMKOwSYlXnKUPbK7X5IdhQ7kOWOU3VgJcqOO+GUXUIKFGhQGTkQji88KGo0SfSqEss99akYkXXZgMjCU2IlgR9yfR/fXveBJYHZn7wOKGvYmiyLVhhQ1Gc6v1/atUrllzRmojPpP5tZKr+S+Dvzt1HrkJQL2JexiLKnKV7yqydUGNgofilj6SrOrkJHF1Bk7DYLA4W1+Y/sOmvlafzRho0hqf60XcPqGIaq7KVFQ5z1jWMyGKfhhDXS8B6jrnGscNTltw9857SYzEcwz6xyCBt4Ll7ANxxWFwuoYMYNVXwA1Gm12BAX5bmZ51mMkYZhUZG7AZ+SReOzG5/vf0N4pk3aMDDC81byxXZArZYg8J6BiAQb8d84nrNcaMuE2fnh1N3BoJtGKwgTW/EFBlzzDOlqv77VuAlyjVTvREiSklnYqca26c7C0eC1H+J9uox2+JM42BJG7ANaisQavXSGSBDOG8CpjMkM/eRG1ZWKsklyMZGKwY+3tjaGNUI8bTe4/ErSziRz7yEcfyf+1rf7pOGhNjSFi0ykP2kADztHnJpL6w5C0fEu8d5sShA2Za45XifcjrMWxamVVAfIydtHUJ/aj7MPsFbcbFOq7NioMfDyDaViNV2cIaQA1YqDHtPW0/MbwaAwBa+iRDGTIh2XihrPe4zFKnNwB08Yzg2Vzb8SgQLNim7S2T0jFqYqQCTAeXkNdgXJOzlrL+yoZnP8WAk6zwJDjri7IqCCDfq1E5rrILYNuMHS+ArAdCDMXZS73undCIEIgYy9YJ6STFhNZgnLFRm5FgLdrwQG3jPK9jzd/0GTfbnBkYz5bn2HDgMjHjoTEGE9qxafyIMYKzpK7xkoPTGMWbXbuu54wbOghbQIyRYYl5pd0xxrAfU6ItcyCPBiVOuqN8DoyJgbX+w0hAm1nryCTM7aPHD30tGy1t4lnOFaC/d5x1W/Kj9UVG///td39riwvWUrr94zqMwFYgr8MsbNvwgRH4q3/rt6/u33ugLL0fCgMJU6RN9Lvf/fbqrtyoOKiJd0FJJOFBFIS4xeAmc45i4tiZZNkMFqCciTL16rBsSnjYQzLwOjOurk4iorikouwBOgJ+UtoBRdCsla4+M8PJvRIr5nhGA0RiRsg2HNbBiYeGBSOp0isdNgbTkyG0RcQDMgMCUVxwdQMI2i2WeE61L/FPHF5ybxbI8uHqtjUOjTcCWABsVzA7AGhcLydhUpU2Dr7ExXJ5MgyvGWKymzq+MH04FPNFjFnAShRXFAKApu+nQy9WXqMqW3etSON2ROyW4w8Z4GSbhTwjec4tzV8yh8oirJhklHbYcsYU91++4mQW+o3l2y5ZViijBNoQkaIhBrAoE1imIXp4HrJACRvACcpb2VRAIcqJ650awzOjrWWXmFVcscnA6HhdQERG2/9/ojk0I+cxDHNCu5qUaK3Iq/98I0ARzJtYaw+SmSlAWQhnGmxQiovlnowqxJCZ4dDc6+fDb/2IWKJv2YU8ZTCQdQwgWNKJH5NSb6WYMQ7TuXbTSys8JwZNE0fHg2GG+E0MGoKJ8Yc2xgATY0+yOmNcSCwsDUVh8vgzHwArx50mKYiVRV9DFteNbLteY1GUChAx+tBP5Bi3ZINY/TCW62RKfmSSQtXltcpeYsTjhpmkTnFBRf4R2K49AEKAWNwXabfd7TFwGWglGVqZ7padqFLOuGJjCAhsqaPNTL9hPAvOCmYZQ9gsZ6Gen/WkO8NssweHnQrTG9Z3z/Waw0BRniku6yjNccflVRB4VyEQeC+ESYVZSsmQMELIJ2ALYIUh6URzx70CUq/EqNaDgHkAHCIXzoRN2/Vcgyr2vlHOUZJTKzTznFrMMbbAbPFcALENC7DuKOw2wgSQkzW8jCnyS0vYnw0YccFHOcfo4bjarBknIUqj10YP1gd7BMasIyVdQ0kHrOJx8b4yaLPPmum2XN5yTVXyFLDvJ2lQAAGgxmBB/YTpj4tzYoHXDPWUNaFdLGEbKm3oYW1g9KIcSOYrbGPqJ4dFvfK5wDPrcYDcOYu1bgcoon51jFPdi2I4uKPP6AcvJ7aa9VOQ3zkpo8q/+ex44moj982cnPGqcaR9Zk7CTsYAQNwjv5twajHYph1lUPke+3uT+2W+GZ6EJ6yZQ7WZ3BGNY/ZuiqxPn+ypY8+e5HcIO0lW2mTeXeYgHiU8n1IqNUr5FAMAMkfjsssZ6v1CY+w93YbWOR8NqscwieeRz/5lf+laZF/PnpcToMxqvICyrzJONr6wZ9uTIEC3ayMAFqZ1yYZs2RK7jL4QQ3mS3LE/G3hr3WGk/v/ZO7Mmy/Lrqt+aMquysqbuVqvVAsvCYOwQgQkC44B34IUARYCBYDJEADYgDwJbxgNgwA6DbGxG80kAfwaCJ0SEAyxACKm7pS51DVlVOVRXJeu31l73nGp4dz7c212R073n/M9/3Guvtfdm3jZRk1UDOgfjvJt8E9ghXteWK3hu0QY7cbRu/XVYdPqVDPw4HB4+fOQ65iw2ckaw7/P+p2Lh/8U/+pkdLvBo714XpQd2E/KijMSuHdse+KN/5Z+cv/XWJ2RUvDFZ72RU6RB6992vifE83NxWDMa5sloiZUmMh0CoEvVwEPVQ46sTjABonGlUEh9tyPYky4itAWvjnUPOBwyGGXU+jRz8e2SRACgbBQW0JCjRX/ldXhwuMswETvkYiUxsWEvmR/ymDwO1E+mqk08AVAFjOshjhCaeNTh/tsQAACAASURBVNdLgg++bhPCmCHicErCjIDNGFABJPk7BnEPUhvjujaGppkv/tP7zQiOxIzP2LAe6V6kQmENOdyQUNG2ZqFsPFVkYoD8eJVr3CORK+PZUjfrae26kwbfSZzjeodmXlJSiF4/kBeYUjtO4lJ5FGyv+v7wlpI9rBKamFE12A7DEyYoWVCRejmmVONiI1tA1WaFGbOgQxIHOQssfSJHR+XPfA6psQ3wkX3Xm29QZYM73nQ7NwAYGpt6wNuH3CzGTIBpDewaSLhHnI0yU8hjzry4qlIBt+/e9s8YukePnqiNgIewvGY4kB4jgdR/GPo1TrgnxknZz4xxHBc8L3MFA/aaDEBisJn+ODJsIHpOJVFZpaVmzKfkgo0pnEG6P6WGnPl10H8ZKfeT5376I9mURzpnS4z25HNmEIelPoOF0c+Nn2MOIO1P3G/jaUk4xTwuu5ESU2V8Otd6P+YBjosyLtv5PuqHdR917NascWPx0tbsDd4avN6zBitBLNPr/sDQ1PPTP3nkJjEboMWcn+vgDDGrL1AHwIQRweBFEUF9x8S6hhlOgrgk8wkoCbvP2N8iI6uy23rteo1VcsjXOEMAfSRcQlZ/SWPMPXDwXZbxCzDEEeSY1klIdowqozGAkwgHAM/91+0goct2D0gHuW28r7JVs5ZqxA3Yf88NynFQ4gvHQWSLAAyWip0NkubzDMTXwcw3Dj2gLO2iDVyrzB9ryGVwzGAtyXYMFBwDmH22exZtS13SMNA4MbjWTYH+tC11oWlH9hCAeYDOsYAcgNZ7h/4GUEVV0v0kAG2SoxkQL4l/4hAUkBM4eCJwzf5qQHb2Uu1B6htgyz7LmN9TbgWy5iLrPDl9ZmaNazShk/f56Y/KehkDlCwBxpEOcx9elQaXueTeSb41e8uwnIC+IyXuSW6AMs4Ba+3Dzj/6qw66qg4yT5Gfpy955n7W62X2D86VrtHOve2eYUdL5jvjXVYXkLqOc895n7UU53Dif3FIwfpyHpig3Dp1sxcVgDe+kz5j0eL4Yy4yZ13Te/veOAHsiBnJtNei5/ySjdfS8lFt4Vzkb02S1bm5nBepse59DGeP+1fZqeW4aBhPwgmS04HXbYVFwZBydtBn9D8vwD4O4rs6P+i6m7KVUCsdaK8ni70TcUmFxny6rfP07EyOczsGNFcEePe0Hn/x7/3dHS5wb+5eF6UHdhPyoozErh3bHvgjP/Dz52TZffPNNzffmtqSz51ESPFFSrO+h8GoQy9JW2LIPnsKSxDvOQdrAGtAF4c1xhR/e6rNvYcTiTI4HJA75vCxf91ANRlY44XHcI+hhQc4RvMlJyiJZ9NyP3kqXS9Uv6uELuxVatT1EGssE6cgAAPjg9IkX/nKV7aGTUBmDDXaMWGVW+MeXBomKXLUlusI4xnjsGxajOyAFWcNBXjYEEEGaXJsc0B/OY7IvMVI1mKY1LPsw1ptKpgANaW8Rt7nQ1dgam2wpn0tAZHhRfplA0Ofu66MhHs3kjjmEtIwwDoSa2KLdH2+x7pwzUEBI4Bq5Vn16MM+r737AZaJY0ROTZxd5FJJaEKcFFaFJdkYkvr73bv3bBxSd/eJDAxMgvSvxlpGv/thvOTtV3rKkj8SexmNlAmLcVoGIKwgzhDktRiUkYs7xm1KEzRDo+MyAadISlXfDkkXxhwyzaeS8WG803j+Y/pRv5U1UKmXQRNKA0s0Kx2zeNPPgMQZo4n5gxFl6SKxhjg76nSBsRkgYgkuDJZeGMcF584E7MpEdaAEXJV9LGgrUK0RSi9RWipAnnnRDKmAXmKxxxg2o6B+Zf0OyK1TgEnK2BkPTtxq1QmeBwyv/xjHTo3COhpqTHfOhp1ZYgPptyY4KQivwY1zjAuv53j7uc4J98GwbKwVmBP2pb7y/jiOMMCJP2OcHac2czl7jfYmQhnM9gWcJtZ5WXN+zCZn0ZgA6AyuFNvdpGs4k5ycSn19U2oUG66nMVjPcOawQJD+qhboh+P4CehRNnHG3/tLVAtsGGG8Mm4FK2vwkbUYNm3NhMX5BfAE7AW0UbM6IJE9OvWObaizC88e58zr/MDexb6IU2iAUubf4rTrmrMqxSocHI2RGMOAoWZhj+kYF8ARm8d89BxnTQzIDasaB8EaqEXq2zjBOE0sXdb7+WemVnth2dV+FjBU54bjMSc5V50dCYPN2uVVZ86BnGyPHj0087+ee+3/gun+XKbauMx7f0BzY8L5He3vOu0+XTlw8h5Eel2AyFfa2Tb1HvxcsNr8DwWMGaeofeKAigKncbprVj2/XxJa0QORTbPl5Wv3Ed4bWXXkr3ylPS3Jw7rYl4Mj+y77VMM24lBkr2MvWo+1+05tBajmfMTJhfrn1XMwjpLskdyzewV7I+PAz0htzZqP5D+qriU3RMsSrfdPvkfyzot5zhnhuuO6Bt/jSHUGcdaHroUzxfuenXaV2Wcfs1NKfclaQ11Df9Th9fjRke2dODdYb7KZdN4C6tkfYKF/5R/+9A4XbHfs3TcXoQd2E/IijMKuDa/0wB/7gV84f1PZG+/eu2uP99e+9jXLfW/o8Dk8vLG5JcMC0MpBYhZNnn/Ktrh0jP4hVcVjCIPn+D0dFMeOV8VI5j2Rpq696633ZsFpwckYRXjj60X1gYbBpgMgBmQOV+SuTlCCJ90GeJkFeTUFrkko08O1hh51XUkNTyzJN77xDTOpGAhnMmxdeJ4TZmStPEsBEAdg22Pgsj3IFyPORsfE0/VgT4bdGJk1EGt4AJox7Ch3Q4ysAfwYm4DpGgMMVBK4gFTCbHBNH6BiVM0+GEDEqOJ3NYRirAaotqD6DdVuA+jx3jtiDjh8nzx6vDl6/MiGccECpWhabJ7flR1JPGC8434mksLICIMhcEIpYlan9EZYKIwV5KY0MMl0Pi5Z7b7YBpwiZOrlcgvADthOf8u5MDX2ACypnTh1J2GTmRueC5H/Yawgy6pBqO+c3AhZOGNcGapR1TCDBiTOFLrv4uu3BM4fPnzsOQ4YbtZICylnHM3qYqBMEhvmWZNrtVyGDSDHNIUFN9Mw/YEMukbTS4wjvSzb5ZkN+MIeYIxtWQz1qyXUY9QtsaBLAiQbkgPgO441wmvcMsOZM6xbGEVefQ9eBNjr7TrAOATk6rfI1dwWKR7ifKnxGCPTz6gYy/ZR10uvjQEHk8eL93UOdwzLTBWE+HPjvOrc6Hziq1ULBW8zHwEKAaoAnaW+I0AVp8HaaF8AAXLSPMNzHC2aKy6LZDa3tW1H7szqwuEjJwzsCnPt0uyJrGOk5kj5rrlfNXcVJnEgY/TFc8Wq6bNPxQqiQNjbv2k2MGqTJXERcl7vcYBrS8HH6TdZjp0Z3CxSEutknShRmoFclArdZ9x2DOtJtGUjn3nqfxoryxZ1HYOopYzUvvbGvuyQ1B6ZtVXjP47JMnoGH7pewWET4jCv1zVHuYZLn0huDEtHW5tYq2EFHZ8mauoeCJikjVUd9HP0aR2ltDnAl7W4lJtaPwtrnEyrlFRijvj8krOTV4BkZLU3de7x3FXw0Hba3H3djC5rYfrEc1rvaVLB9NfkK9DfksW3MZrZn3i2damVzkevU51rZQNZb3WW1DkTx2qSF3ZtxLGUeuc4PWhv9u0ltpMy3O1Tzpw6c+MgGHUO6qNRXUSqnf3hmUrqcC51r+V+bQcA97qcNRyfi2Q6yqM6GFJzPc7F7k19Ho4G+sfx87Onr0Ft9pAFeHJfmEjmROO4rZyydH1fOTSOPL/CwL9as9XnpiY/cxGFEFdm7R4rtOdM/eAzexwY5BdIPdjMXe9NekZY0SZV89rTGqMPWOt3791xXzEPnYXdYTlx8t+S9LdAFdYVxyDP8c9++id2uGC76+y+uQg9sJuQF2EUdm14pQf+5A/+8/OPiU29IXkPh8KXv/xle/pclkY21x1tsHfFQtabeqwERQ8ePtgmdiC2y2VQfFiSXCCJQmIcjxFlTgOWK2UiyvBw2CQ7bORUfEXuVtbOcTd4OCklYo/+MKxOJBSDv/JcmwNaYZTF4bAGoMSIjnQQtvXbvu23bz71qU9tHj1+4Od8LJmngzmV9MA1KNUWWF4Yh3inuXc8xDECY3jEY52/11CHMUwMV9payReHbxlGG9cAFuf8CODDwC0orvTPiWwGmHDgYgTgibWnWNfO14UFpp/txbXxln4KQCrrm7q4V8Qc7pExddg1GA9YIu5FLCjjZkNyWE6ME14FTWa43PSwKKeSz/EYGDfc92xivvyZAlU/JKUj4p0+PLy1uSE51IMPHohtEmtlZiSGDzZ+2B0x4yspYMG3LzWGTUFQjTU81jW6HXtKDC3jNG0zu2aDMX1S4GSmTX0L0wbb80jAHcCf+RNmoh76sgqep1PWJW0KMDJjOIyUnQjD+GAAv5iawY2dBSDhHPA6Ye3A3I7xi+w3DoYYvGYJY+9mkvvLqxml+ZlLljFKW2PAmjXQfZKcKxJ2p9oxm1hpYaQAufp8jrnBrw1MUzOUdVwZaMvKVHpesAFISimaOBOahMtjIIN5GaeAMSTYrPMazzYKXXc2scS8OgcwfhvfaoN2+uEyLBtSdDLoTjKfft6ZuPXqfYmdPxbY9Pha3u1UYzZMYd+d8MosUrIFsx8SV+xx1z2RV4LywjYLEPA5BwuGyU9fAeI0N+QschwgclRqqureMIe8MJYBkOwV3t/0rCRv4ZHLuCUWcMmO3vIegIICFq7lurlIprVuYMhdfgN2bfZcnBBdt3vD2NkBpfcnIRfxxousn/sD2DqHMo6TTK4sGeOrZ03MOuPFWoCBIvPv81XMb7LDMonrbAsYkTNG7S7o4rkB8d1XA4Czp62dL537ds4R1z7Al5/pPwAC7+c6nnOwggJ9n1DiJ+JrGY/3Vd/bIQs8i8b/xo2bdjSQSJDzo7GjhDGs19v/A7SGcWRc6kDhbKAPWiOWz5ht1X3MrE0/FwwjB2YuIk1mfQBqcP4WUGb+T/kU3adsP/s987hO2cbG0s85r5J8kHnNEjAbrPnNfKqjp8w7P/MeO33VZ6kFnfM7eyVOkqkpPs4+7/GOOQ+ryL5R9jixuaalndugZb66P3k9owjQfdhvmYcu7WSHSzL71lnUOGLux+8BeJkbrSVMkj72SGoak9OgybcuTybnODvYG1i7dZqz5zIWj8R8ErPv2uJWSsnhpfqqdTAUtBOOQGLCziknpjNL+lw1hF93++s0Yu2wx6Mu43e2AVBFqXuxRbjOb//k25sf/xt/dYcLssXvXhekB3YT8oIMxK4ZSw989od+5RyZ5527Sb3/wQffMmjBQNpX/B6MKhJg52nF6NWm/ODBg62nt970pva31HIlV8O4TRH28QDLYMcI4LDlAMjBsgBV5D+L1JR4stQ7qxfbSV44UJD6OOHMlJHQAUctt2Ro5ZCN4YCM1hn4ZFi++fGPbb7vD36vDMtjsarvbf77f/ufMk5OxKAl+QOHOkkoNpdgbDDOdS0SxYxH3IwZxpTjeOTlB0zOswIP6xmv3JZDmoymYZrDYJ3LCO73H2WJbHjhwdehZuZrwApGgFPfD5tkI1CsXwEThkSzah4r1sbsivqRuCy8v5F/Icc+dR9Vru2i6ABvPeM+iZXcXwJpJEbS38hUiIHurJswPo67RG6XUgIPHjxOYqtJoMEcwFAsY2hjCcvLxmeS4WCk35QzAWbDSW9IXAKzrbEkw/T6uQEpABj34yCWJhIpO0CfVq5ZI8FG04BxMxo4GGAHAahma2M0OlGOS0mkrADZjy1Hnnq8eZYkyVhLKy1BQwkw14EFwTiyQer/kqSEZ3HsmxONhNVzIhH1CwbjFQFcwBUNBMwCKlgnACmetwY/UjSvKWYiVqG+e0V1oPfiKAHr0AZfCyOKXxjs5egxl4yBaCdJjNHKjS2D1tvIFlpwXgmba1waOALisg/QHzDecRTQl1k/AcZhXTu/uX9B6/9Psr4G3TW6P5yMpC23QfvDCC4GLPfGaOXzyFaZz4xZnUR1Yjh+lSeeeWSwYFaIzNHsRXq+kZ2WOc4eZM+U5ynjWKcUc/aUZHHID1FCaCyZNwEHiaumHcynlx/GcCbpGOOCXJ5Y9uylAcYdq6539xuOC9o5ANQidEC5xigOvoBbnE5mZvX1jGyisw+dEl/H847rYV/Ot0ph0ZLjDKuyBScWYKDPx1ecJfRbjXIzvGQJ1+/6vrBqS1x0gTD7i/eW7bjTjelDnjEsnu4vqTTxf8kTMIyf9m1nRZ99HcdZHJ9Rp9hBNvLgOGOWxFoN0TDwIQRl6mC7HdoS+N0nPvGWzx4++/779wcMAeSmxJGeKVnL45BY5yKgjZn79HMY961zRffgmTNP9+zws+NO/xmQAtr0os4re0MYzzgfywTzPtpsSbnaikM1zGH2xbyX++fzAUNxznRcnMhvHDN1yCVLbWJmmc/sBnXa4KRjDtcJQ3w9ChmHnwyLz8ea16HMMvO8AI69sM5dzvvOzThz69itcy1J19Z7AtJ7EuUtWdqXedv9pWcmP5M0MO3NXur5oOeOZHeRCleGjYqKZ1mUHiRrI4ki61jnpZ6PnBd2WLmU1MbhTa2LC8MdFM/aTghGlQypORxpLxJo5jj/UAvh1Ecpwc+c6cSm3lDbKU9zpvhnkvjtYlQzLXevi9MDO6B6ccZi15LpgT/+1754/trrr21+x3d8x+brX/+6pI8fDNCknMMVS4A5FChRkyQWxG892ybAqCw0BywxSUnAUXlQvLthVlr2pXFZceIm7T7Awdlcx7DuQWBjg+yB8/saTva6D4i0wQDoEGPoA9DJdnKYxHgJS0Jx7t/5O79j8/G3PrZ59513lNn4vg4UslXK6yx2EEMdSU7BCbGFsFlu5xj3YXSQ34alKdPjup9jTCxZaZckI5ELyehVVtAAvRguNRD6XMTO3Fa9vhiriaHhIHRKe+4xxhEe33jqMcLD7FYSWGASB8DVSYqB1HmRbfqhHAe3xInFQNvbPHygGC1nw1QszdSK47CHzazxb4eEGKLE+8nrrss9mWQgGAE0PgyajDSzXM3omeeu/NPfuytJNLXUAdwCm5mnjQ8uCI7UMYl3YD+ZQy75o5eB6GToBQgyZsdjFMI+1zFCG/fkPXfiqkne8xyAq+dKlmn6JzGeTfhS8AXbEemh4g0NNmOo2uAH7E2W5jUrGMYlBmeMtVyD9dAkNf4ZIwogOAll6MKsA/NiHoPIIZNACEPomWvoxkgMVA4j2X81qN3fdvTogy1BAtCzM4N7J84qRjj9mThPM0kj03c8udd5ExlRdioGKa/KM7nnFjDr93FcRAlQ0MjX9c+9BkZh11e/FtDaGTAGMAlY/PuZU72fE6GY/meRhS2NEZ4SEwHxXoEe5wLVqB5YagFGdDDOs84ZP5vYORwKkRhLdqpYZDotACoMIw4WQIl8fZYVmuVE4q17YcCXLacdVjUwZ7n3ADQcBhj/vFJLlmcgC3XATfsEdoY1Xmk712PsyMDd5FpWauQDiSccxrnzyDJ770/J8FrmqoBj63DQPlPnS6WfdGLXZNvUZFQFWNQ27TykjzKvYXCX8illUbNeJJVUeTHuDxgDZFneOa/umQGt6Y+AsoD+sKSL8sBzyrWXo64pw+V+UsgCY9V7UFqN52V8zYrLscDnCkp7PsUpsarlqXskBAZAfuDPEKJSUN9SVezVdZT0jEy256zV9bogUy0/F9h3HNoWz/HJzVAAnzk0WZI9llExxSFnV5UdKc3/0HFkjpXhpZs9x/Q/83m9jttG2MyOM/swUvec86mP20zHratsZ9KErqTMU8tbLbGndUR17ApOec4y2d4vXC4oMb20wUm6tAZw3nYOd/FnbmB7ZPLUGWR2WXsCaxJW+szx50kIhz3A2D17mhq6r92755JEL+Q8I+FYnQlktOba2EMouZxAS89/9+5d99n997+1eSyWnPq7gFInnMIhSO12nUMo1f7+j/zNHS7YruzdNxehB3YT8iKMwq4Nr/TAn/zBXzp/XbKV3/Wd32mgCltqaZ9OO4AJwIjD7EDGBjFNyHBjdOC9xOuu5DkY604Ugqc2B2PjPDmMYVQrXcWbXCkssazEM60NjRo7HJpJQQ9bEyOkUq6UsIlRVcPOxgjBVzq4ARkATJiSvDAOOEz3nKHvjTfe8G9/8ze/7NIALssjg8Rp+ichQj3ZHFjLfWMQ0ja85RjLAAy8shiivJroJsZ367/GgDJYmPigGL5JitOMk3xP7CbX4HcLGxoZdTORwtI2wyqH9tqDXiPWoNtGFywfzO9zjyEsAcYXX5E5Yag3Q6V7CvkojAg1aHUwIw+O/Hhh1JkfPB/9m+yYgKOAgatyaHAoR3IbxhSDD4+5DUAnu4nkKrweMawjm7PMOgZl22Imx5l2A2L1RK8k3yozZdbbVws6AUNEthg2og4FngOGNICI+p/5+kLebuZIHBCANY2znyFlYlLCAUAZBQBsNS/LvRXrVsBF/0Hi2uAX+DUzh/E4xnSMr7BG3KpyccsnVyzNWsKLxJo+T59ETYDUFSOKuNoHcix4bkyG577PbRqZYQ299ANAnjJDAZ/MJ7cLw9uJy5ox17f0PXmWOEZ4f+YW8yax3mHVCrTCwEYq78+MM8qG9sRnrg3ygBYLs9MORoQkSAPc2rdlgXov3kuMmIEh82j2Az7fWsxhkAENmXcYld1/GlNpY5oxphYzLGtyAjl7bevfth/ILO5kRGYxAbhXN4+PnqZki1nVzF3YUGS9B/tT4kPvBVTRdjIMX59yLN2/BAnct+ljpKjJAs6zw+hQ79gKjkmq1vlcibDHAKcNpbZ4mdme+NtxbhXo0297k7QuzDHAJHtVHQXev3BQ0hn6m+Ny5+9hFZOcya7G2YsLYgpgzNgz2dQl7CHdNwrSAW1mF9mjZr+AXeM6ZWVpx55KjfXFvR2vrrnFdXrPgKwmnbrsPiNhG4oQA+mpQx3ARCxr4sadSEfjwv7vZxpAlTmUWNQmUGobyvp3Tbr/fK3sAw07SZtyHqUfMjfoNz7bvY7PlSXuvp41kTmbMJqEZbRdXs9kv1fbqwLoOokTL+s1rHPmVcE11zC77rCHlPwh10SdkGRZxjeM45LdsGEYdTZ6X5eTwc4N5rPPdJQ72mu9bmMLtLTQ1rmos57PZHoCapfkgD0fr++nXFHluZ1bZce992ofBqjy3K3XDnPJfThfUuYnWeDrjOGecc6lL1CtMAeoe8s5RuJHxmlPic4YP+wH5yiY8xFnp+uOy3lQQM/1iElFpYMywCV/5nxhrEim9FSl4Hg2nhun/w21+4MP3le7E97zSz/7kztcsF3du28uQg/sJuRFGIVdG17pge//4V89/8Tbn3CW18ePH+vfEx+aPkgAphwaxFXZIAxYQPZmFm+8/2zEbPa8F+CCxAWvKnYwm/hNpWtPXOqUGBljtHKuHKxLIpwkbUhBc3+/Ylq5F4dj6+RV4kV7r5rlymFF7ULXceOoMUiS0a52ccC9/fbbZlaOZGAiQaV2Xg0eDq8a3gtgihfeBToGhPC87otJduKD1lJSYnsjz+SaADcbnGOAFoDWcFgydmIsHDp2ir66LgYTQyEyP2RIS8yVmTwljjBjLMOUvi4jUUDieCUnOgnr6hhVA7KAoyd6duoJ3r//weZQ3mD6A5sVYHp5mCJA+A0ZIIcTqxoGInFrZWCa8RegTpwWf3Ns8SA2A8MxIjjsa2iR8ZG+NGAlZtJMEGzmZFXESHb24DB36U9jKRu3fl6MtQFJcWTUAAoLaIkuM5XkNLqGM0JT8YLLwR4KcMAuMj/SR4lvNPsAWB3jE8dLai42LjklTDDK6F8MHGxQyjaZqzAbTU1ZGW0TX1c2IwZa5glOjxreNahq7JaJYX6dPU+2XGSeOEj4m+MrdU+89cjMklwsTiSAQfj+GMWuBTsSSeoeW1g6wDlJi1J709mh1UdNHhVDmjEKmHE8qK+cTKAFzWlz5J1mtujTWb8BUgFAJnSGRe7a6nx9df5qP4DtHeDWDcsgz8Z/xpkX9UYNekf+6D0HQ9Wx2gNYdV/mVmNXMXR5X+ZH5hQxahkXHFZyTuh3BbKNocw+MiVjtF5gLFnXru2JbBO21ftTnBMYrzwH6+dYjqFnMloZm0puXU9X76NtlGji/igX6EsYnLpeaEcN+Wdaf8QYup7mAJAAjEhAMTICguIGQtbZbM70Xdk4CEf6kE80Tjn9PHud53rimrM3pp8Yfpe6mrHg92UxK0kG9HY8K8cHqALkzbK6lNmSzMvqGe1nBW4Fwm6fx5k2JHFa500TijH3mPueC6KvOz9YgyhX6Bc/lfeXcZpxVqgdt2/f8f59KlYV0BQ8G+ejMyYPm9hnqOOkToICO0AJTldeZTajeEid1jgkG9+c0AzaUqa0+9ra6RBn8FKf2ew2e5x+56SGji/m+cLCBsxSWiiJs9p22pT9Yil50/PW6gvtd5xJPrfs3MhZkvMgf4vsPWNhx7XuwfzhMxlzsc92QoVR5fp9FobP+5buxXrgflyHEi6Ma2X6nqtyFnCvOCdS6i1zK+NuB5h+xhHa8eyzsRfyuydHqZ/LZ1nvTNiu86qawqoKMBtQU+P7xeaIeGztGXGKkBjtWIzqsRyBt23TwJYzZUm6d6Lwmu7TpwK4DhlyPgGyx6eUD/fk85Qp4/s7enYSMXEWfktA9R4l0fS5X/25XR3V7Du710XpgR1QvSgjsWvHtgf+7I/+SwNVjHJAG/EpYXkSt8PB9JKC8PLk70tayyFzopqqzfLbw5tDPgczByk1SDHulUQDD+owK/wMEGqsEoZdjfqyIQZHAlAYmxxKxEoS/1bD1Knoh13tYW6QiuEsgxp27vSEQwp2KLFG3JcsndQQNSMyyUxaWxDQTU1ArDxMN86vxhJyvx7sGOD0C8YNQLUgtcwnnZq6bCRNGRkykiTL1irZVNznpNbnAKN9Bkcy5gFyterrbwAAIABJREFUHzwAdMhA0IHIcxHbklgc2ImAFbdnmMIz1+RLvF1eGDcx5q+rHA0GBgc9Etxr1LrUPQqckawCyshYzPNw0COFa0xwxkRAU38/cCbJGOqMc41KjCzi3UhGBUcaJ8NkCjVjqLEraHdG5xjxGAeWXep5+D6190ZuaedCEmDESI0hGrYp8r2ypHGAYBgleRHMiI0yy6uWrLrXnbAkbGGcLozVUguSzNZmYg3SNe+QFI5zgXt86lOfdgKuFHef2D3HMUfGaeNVYNJ1YRUrxc/beLFxxJRdLXsJK8qrrFbnc4iXJTswjGoBHlI1O01omxlCjOwkBIozpuCyhm6MsfYjDKvhzPQpk93SQJgKPRuGVI3NsGpxDLg0j8EpcsIA8bQ99wtDOjPQxVeTXCfjFqeTGZ2pcbleu7yH+VSmyk4Jz4VFMbEGtsueI4eO+t5MoW5pBuRy1sIrycUMQlJGKUlpePyl3Z7LBtKp6XjOPkaP+ZlGmhyfSJhyAC3rHCcAKgIkqDJIGRuvQLXdygrNDWqZmvkRQwrj7cRagKtRotAnzqIr94FjwQ24u74SS1fAbIAjqW+BHGPa/S2fy3UbVmAjH7Ah6Swx6BjbW2Zq4sGvkFXX8taoZSyTHBBCQqsmbYpjY6mdvTCxWZdVwNhBRd8Om8XaKJAqQIfVMnNLDCOOKoDwFAbrvOArYCJgbQG+9C8sopOnae+KgypgDflpWWl+R791r+r50b2D65hB0z1OtIey/7D2U1M6AJGs4fTFcvZEncE1m724LDWOtzpb69Dq5xqTSXvogzpMykrbYTfOujqoaF+l12tGt9e2AxYHiRQ/vGgTO3BqSUeym7MlYG+tYKgTwbvMSHDzGeZzMgUX8ONgaKKuZd6pvdMvcUAlDKPOtiRiCsNtZ8fsF64JrjWI4zrPMeNGvzCmkt3iBFnii5vpelFQlVmuFJx7U+cVJ6kdSpP8MHMOZjS5MALEFwVAk5jx3MT3JxkW8d70ldakwehL5e646+dyLLDmLU4szy0BWsC8z4Jh8p3/gTI10xenOO/HeZdM/4pRhglGrk8lA+0ZX/yZL+xwQY6J3euC9MBuQl6Qgdg1Y+mBP/W5L54Tn8qJ/P43v+VNGQbGKeW1YT9T3KENOJIdTJzPmSShTQjBIcEBRua8yHoE+uTZ5u9P9Vm8kYBTDhF+R1bFt5R9EQ80RbEBxzWC2PRt6DiTY4zXHGjxVDe+EPDTJCSOQUXCCcPkAzu1MDnAmwgDRhKAigF++7ZkdDqAkPxyeDl+ypl+IyUisRD3LuvV2J2COCSxMANts+WMWtl4iFPTdZY5lIyMLxhVjLEeXgAtrllmzR54xZvWSH/48KGfmzI7JDBKnFo+T98RkcphapZMtzjRc5ghsoGF0Zc+fP5hEmIkyUXex7NxaD+TF5g4of29SVRiJwNp/+UF1uFb5gLWtZkMTcWq/xbjSwxws3uq3yyF1qOXfYAtwsmBsWIWBXALSwCja8+9vh/D32yhQcZc34ld0tayCpWDZU60NA+lR3QPWU2WoBl4xyB5DttpQBIGgthLjxVw2k4UseuSYlGHEwMDeXRYCEAVBr6ApozYGMJxUJA0h/7kXhhAGKvP5QTwMw0j4bITki/y7In5xfEBQ65so4AUatcOu0PZpcbsBahVkryZOZaMvefn1GCNUQ4w9XPgMCABiOYA9ziBdR+Wkb8V3JNgxMzPyuBG9lmgj2HuteFx0nx132cOY1B1DcL0mclzRu0liVmM5CaFYVzC5EX91xIi1+2E8VjaIA+IrnFchqprIMCFCwTs22lmB8wwLfqKocnLgMevkY1rDoWxShIkbkMCI9qFjJ89ILF0I39kbhqIKymL1hQlWj5UX5qtcjuogzvM68wDZ/ZlVTJmzHPm3jiH0o7cw8nd1J9pI5uKPXbee5psy2ycgNKZ2ts9J+qJsNwF8DCssFZxfgQwe10ZOCWzKGsEsIyku/V9uSZ7E89WwMAes0dMIs+NxEBdbTAkIzwANPJInFO0JQnUEkfZkjUeI+/NiWktwMyzRnJcYGqWfRhrroXT0O0dh06cW7QhiccA7HYIaD3wLOxNdeo1+Z6ZSsd25l6ep94/4lyg9iVl1LJ/x6HUfks23MmQPfMiDirNN2coj/MnCaainlgY2WScpX2AOK8T9TnnWVUGsNjcrevEAE3tKwBs7Oq6DxNrG4fswiRmr+C67cvMbSXl0djgeLBTUACPZ352jPScsASF6fhMi1PSK5HzwZ9Ncriy1RxTzBnO6LDdJF6iz2B8l6y/S/3wqBqQr9O2nmWN/WRdMq/iTGKexnnD3OP9N8xyJyTDkvaZF6ig7t6+6+SJPRvrNOEZeF7O3YLOMMgJLYH9fj5Zw5svgHkGk90yQN1bEls+82XOTJySOA0TspC9Aukv7WSM2aMJsThzXfiMD+EeSfQVphuHK+oj2k7/sl7NGI9j0UoqnR0nx0cuZcP43H//G5tf+8Wf3+GC2cF3Xy5GD+wm5MUYh10rVj3wx/7qT51/7/d+n424d772ng0mmEOMZnujzTTpCKde58oAwWiCpcOAxYg4UtKAZCvFFltizRLHOrUIJ6PB60rehCf7kYDqwwfK/jqAtB7bHvjcdzFCYpAbyMIlme2YYvYcioo1PHNdPGJ3lLVPQKLGAe1zyQhnv4/ximFAvGrBkGWkgBiYsWH2Ik+KUYjHHcOn2T3NahnMDxhyYBsSxHRuy86AxmCIndAHdlgSXLKlIusDMBs4OuslMkLiL2OIIDMCVNMsJzWSQwAA0Yytlgvq82QXtRE6h26SQSU74SWMyIktTBZnJd0hplB9lBIZcQJ4fOmUMVrITAzQwDCIhHCR9xWowl4Tv0YcZ42gKzIca5zZGBxvsmOVuNswlGTAdEyz2gzDxLO4VI6dCWFMXRd1DHF/Vr+38WtAEBjzIWVBSIQDgzr1bh0L5ndAgSU2lIfB4N6H3UZSCSMGywCwRylgIJK467AQiSG9RG1QITy+Esp6RvwVRtYAdgMDHDAkw5l+5DkA6X4Gz1fNSRu9MaANLvVmx45aKpe+KUsI48jcDI6LUURZoYA73himgL/xo0EobaILMNZgsgZEIPY20OZnYoynXJGTolkaqXYWQDDn9XxkpTQAkfqAljUe3BI71zMme3TipTHgU1MzQI/xZHgshR6ZPI6ZPqOdO2a1w7gwl9zf45RyMjZ/LjULvccQd2nZ9ZItOwMcw7//AnyX5FFhVZmDmeOsewBIHSkeGyTh01eVYTqrsiXHzL/WbaZcSWTr3avo163MEyeXpYZhMxvbGNZv2GecOBP8yj2yj8mBpP4zK+2Mz4ntRc6cdZZntEJiMrBiBBe0u+1aS/Tr1nmADJH5Z/lx7gEofSYHG+EEdUTxe6dhGyDEfSXQXuK/vUaQNWcOEJN7jqNigA9tqoOh66kMHj/HiO97Ftm8gew4PBdAspSLQmWzZIvlObL/sq4sdx2G2oDF4RhLKZ84D5c1tay59ENBbZwE0zfjDAtLKqflKATqSHHJtYlzDWDNmQRIpJxVcjXo+TRX7OAdxQBrjzjlnGWZ6yRgi9S16zhgq+ENAV+Z5wGYPF2UEpmXi7LEu8OA2lwj7CnfFxh7TTLOs8bDfC4hNt1TDYwnbnf/2sJEx2G7OG0T+oGCJ01pf9LGOiNaw/W5Y/61LlyzNvtDwyvsONRZsc1I7WRZkeN23kfVFbCIc7DMeBnc7ClLDV+cni3bE7AYJ0Zq5WYPwlkXSXAT+7l7eRDvr5H9y6GlsKFTOxSjGLk3yZSuaN4So9q9r+PEvSw3dgIuHKxyOKo/zbhqPGkPYJokbCfK+LunM/mGas8+fXa0+eJP//QOF3hG7V4XpQd2E/KijMSuHdse+BM/9I/O/9Af+sNmN7/yv/6PNulIYLb16YZVIdYKeMBG3ALYgFDIl3p3OQjZkJ09FGNL52QSjAwDpsOX3xOrwuuxkl08e5qYxxo7HNBlSWrg9qDlAGiG20rN7Ml3JlFYUuqgxngFqPK3AMrJ9ifDi6x93A/QSXwfXt1TYkdgbA0AIlfl3mEpXhjcJYtorr0YMcvPBlgc2Kxy/duyDDIgOIDNakyRdhsSeGEn7rHslmN5Rqp1IMAAW83zwvoVUAXcKtmRDAbAJlJTPOg2OHVzWM5nz546M+JlwKLMUbMTIwNzjNqUbwhbWG97GASXbqCshroiSUtSeqVxPhy+MeplhHNNAAHAAuBnNjpgwYb4eNVdz3FAp2uOqn+ekrp/mJi2BwavxmXHPob0ItlynT8bSoktqsG/jUuc+29BDIaWDamMa+vQZgGIbR3GKDV/1TYDqbCVYeRTQgZ22/GZKyObuWq5pcaxtWBr/NFfGFgGS+N8SF8mFizzZUpyjJywYMMgVM+HjJd/GDjE4dmXwLUmnnG9PlwiwvJ3YjsnqQyJpzzAJvIMju1AmCQ7nhOa11yfl1lrPT9jFQM7DpCCmVwrz1NQFUdDYrYSDxlmjLlUNrfOII+tnSALUOU+J2ZM6fqoGbzHTMZb7hXDsmUuYqwXBOGI8dybdpYta78zj2vwcq0maSE2t+/JfFrKSFXaXUO/Es3l2CAz8EizV0DRfx/ZI+NvFlBdy31ajmsbIzpjxEdsYI8xDShM2Z+Am64n2E7aTpsqjUyN1cQJ8r7uL56DdqAFrDP4ACBklV0zfj+x7YAX9Z8ddRNP3f3CFUo0Xi3Nk2yumVt9Du7V99tZ5hjXhHfAXhH/6X3RbVhK23RvxnnAOuQMYT9mrwVMw2ixvzGfmgshoIVyQGRwftXJQz92DhQkdx6bsbUjM2fLAlRaAkqgcGIrSXLV/Ys25yyL82ZxYsUxAFBFWUG7YBhZaIQeFDjmfmHB46TRnkoppFE00OYw/elX/iXTeGPhcw7Vgcr7Cw57XgK6o4BasYQDSCvf7X5DuwwEuf4w8gWvPBtn96XzOHN4laXv/OfzyfIOk5+51bM98uTIjP05OwfV1wbvhETQxswDHM4B+czTqTE7wLdAd20TbM9HKyR6jZSl4eUzT1Ldsrr9WiY6/RxVSfeKzgGXIFqx9sSmXr6kdavnIRkSTrI3VWfeDjocXXIatj94Zs7DsrWUkuL5eDZYZfc3mYSHrb18hXAkhWsoAdPdu4d2Bv78j//4DhcsG+vuuwvQA7sJeQEGYdeEV3vgL/7Er5x/5jO/Z/ON9765efe995XtFWlMEgAlgUuYFWro2ZbRBow0yGDOdhmA7ooTMdWbaKPSJROWeEYzeXMYA9p470MKbY+xH69jEikAjHJwrxK0jPysxvmhiqK/+bE3/TD379830H7yhMQG9p9uTgHRsED6V4OD1PDIblyyRV9bj47n4CCCoeO9SDY5KGG26qV1yYEx0OqV5t4FpAYeA8wMDOa+TV6UGL3IWW2w67+zqefX5FUYECRf4DoHzvxLjJY8u4AAZ3FMbcWycZepP4dXHQMBAxaDlUbZyw9QJStkEoO4X3WNGu1I44jDMbvnuErkdwFRZEAFZDRGKuxiti+YOJLC2GvMe2HHbEA0PlKM8cRiuX9sGA1jq58xQD1CWPBjkKXJKb+ROqH8HGDSeN/E7aWcjlk3ILg94YlRi/ccoyhMA/fFMA+6w9icchKuwytgCWvNHB3GoEAOmSfXdaIj6pxiONLurQMlzGvK14SZgZmjTZaEOWYRZjnjyP0ZE8fqEv+k/2qMIoGERceIw1h3jKPeDMNsXXToDINkxpf5iESOuRXQlyy8rFEboCNpXM9L33wcJ2V36VPXzCXDtRmgMB5msUelkHYm+QzPVeCR+EclnCGJGKOvnwEkzFvWtRl4/Y+DByVB19+afavjacv4sF4ngZslmHp2Mmx6vg1Yq5FbR4bnCIY9YPoV0BLAUMOfecW1a7RvjcpJFMR1yko7joy5o37BocE8sMODvt4C4Yk1N5DHmZE1VyVEYwYjv2R/4G+pXRmQGKDNuDbEwqycnoV7sIYx3hnOOluqSvG+o/mIc82xjhofEt3F6M5eCajyXPC6RhED/kxdZTumWDlzLwAfDas8kZUVsBRZI44v5pYBjG7QeNUySblOY5izdzD4AIe+x0loBhzy/jJiBUgGec4MftUhIVyQv72vJG+dSx5fnmOAVse7IKmgrSCqQL6Ay2wXJXlgHHGKas7XYcGe2DAWnxPjPOTacS5EOVOnBuDZDC+Z0Wcf9Dq3xD/zPnM+Em2vtWGfrQIw8xnA5bAVzfUy8/0c17cjwGx2gG6BVR1zZkE9B0eKK+cVjtYbcm4W2GXNRvqbvXT21jmH1+OY9S+5t+J888wT8z3zvgoIrsV4WW0ycyXTOfMKxQRMN2eSmWjm5qyx2AXZZ3K2jXR/WGoniNMvK3Pumm2scUAu+2DPdvauqEga9xv2NucsczHnXeadS9DM2eA5qfVjJ8Ew2YlRFQs8MahUQCDU4vXXX4+TQvXXRxw08dxLvV8Dfd0zSgx7R7OnDdPtvUV7AefN0eMPJCU+kM30aPPv/ukv7HBBdsTd64L0wG5CXpCB2DVj6YG//IV/ef5d3/Vdm6985X+rwPhTF7qGsUMqloOsrBpSvHiVY0BlOpPsB6b1CKCKkUV2Wcf6YaQhncRQj/FzqlisGhs+TMe47yGY+mrx0nKI5QCMkZjrxdhCboyxRtzI66+/4YPzv/yX/+o4WXuuMSz0WeICaSvsKTLlu3du5RAWS4DX01Iy4jLF6tZLWqMqoAPgQHkUDLXJUqnr1RBo+8I00R+VJKutMi5iUCX7JEYh12gGZAxh+uyOMk+GXUi82aneZ/Ao0BXpoGRCAHgnUUlWUEABxiUQiuLn/O5MgJRDsrFkGAJH9Ic+U0CO3NHlAzDW9F7AiA0Ds6xJfhN2gHqt8ZgHgGccatzxPfMCo4732tCf5DnNBkxf2JhiLG3cJNGLGVGuacM6QM41aGEwHbeWmKaOu2Ee7RLYxIHCwW/jeIBEZM6j4LIHO3O0yX/MvDmObrZfy3sXgw05sA0+/f5M8UbIrbFGjDE1dhhFyKtPPEcizaxX3myqDCUDADGeGDW0iwbGmAuQ3FMscI1PJ3vS/QyERmocYJw1xf3KUtEP9EliJadNXk8ZJ4xsXi0ZRbxpQVodC/y92XgNLKwgDLOK8YTzKEZwkiUh8XQiM8sGMeqTwIuYTWf71N8wQjs+SJ8pwQCYxoi3bJ6Y4XhMPPdp1lYlod92D2gbXw4Q8DN5b9G8n/2lBjZGbp4t/V2je4mnTcZjl0Tx1+xTZ0qsxtgGjAZYhRFKCa7uK6mviROJVo9seDahrZGuJtAHPBzx4rTHTKHnf5jmxrY5wZiBfuZaWajOlzCM9HOMetieZNlWllVk+QI1jEEAMgnHsi+Y3ffYaI8hqzf7nftsaip349RX19B0f4WFIv6TB+z8TTx1lCAG9ilo7P61nHESawE+su+nb8sQMcez8gKqu/YxyC2Hn30DRxtxuACyfDZzvOxYwRcKEkABDhmUGnzFwckeUodg9sowyL4W+6D6pWDGiafUHtj9jltBYeabgOFIPHkje0MT530UqNqJ6uzhKr1iYEMcImxZVCpcLnVDU5aL+UXYTOJis3fSZ42LZEzJBMv5VNn/uh531D854zh7cK4BdnAa8DvmXZyCOU+7BjP2kxV39qeukWZVp/8qX/eA6dUzLyEPiS2+qSR+3DfsN9n8YYyjsMq+xB7umb8FlXUEe44Q/w2oQ51haXb6wA7FWbfYCMismf92GuvcZ040eV4dDoyvz+C5Rs+nqr1oT5QLYj+PHs9aybPEIZKwAfZW5tK6VjIyeJ9h9KudRylPxbl4prHDiVtnF3aGnRk+aLL+ch4tEn7PPz1D983DW8oULOc51RSsEtD5cXCTxJIvVJf1ttpzrGzgNzY/87ldHdXOx93Xi9EDO6B6McZh14pVD/y5H/vl82//9m/fvPfuNzcPHz6yhObWrTtbwIh015JEzd7LZFK1wffSQBEjhUMZtm8rE7UNlcOUg4VDrB5uDgQOwMabENDJ+5b4kzCZZVECOHJo8rsyrhh/HFAYBpQY+OQnP7n5jd/4DXkoAaoLG0ICmmQCDGDiAMbbT0IEPLv2jHPICTCGMYgxWMMp8q6wv7BcBtE+AGP4lSWyETGHVo1G7mVjkqydAjop6cDblGFXSS9qWJGuv2yF6/sJPNgLrks6AZEYo1s69IDet8QiU8/Q2TsFXO/cuWdD60CHLvE/icXFaA37hqT2ROAKpwPPfyhDELmRS6uY3UnJhmQVxWOc+B1KdZA5ucZQDvsYOjUQacdLSn7ALloqhiRqypjY0YBBmT5IEpsBVQBHGy4xIgBuMfDF5HtMA0RqZFZiSN/gyLgynnwMNjtLphSGr29AFxCHpJfXmvWhb5wIZ+SZkboyPupzGGWk4TLUzLrJmD0W8Lysr/TPM5VtIj6vxl4NqM57j6veT9/F6z+GjkFbDKH0weKFt6TPxm76pknB+L7zy3PfWVkXlrDPRSmJ9RphgvV9rIM6XWKQpj8wlmN45h4vSNIzUj7PVRvxcQpZNaEsul4ThNpOG8IELRJFEqD4CcdgzvMufc/1I4EUSMcgnDXGsxlsjIywzJjn2sRsGpBiGGvM0k8AlGXf8LU1z1JCKMDJkvKRpBMPHcdSYmeR1Hq9ifFuu2grfdlELV0bHYe19Dd7YaS1rr86e0H3jMtO/hRni7t7mCbWH16CZqcO0AY0STKpNcQ6tZGrdsLMmG3XO9Zy1bVklbYzx1C6ZC/EQI8M1wDdRvOrbXF8u9vd2qlxAJZR5HkaA8pzEa/skk2jZmk24u4fqAY6J7g/gAoDPknrbru0xzvvfN1AAqVOY0xTx1n7MgBpmF76qgwoe+42/4AaSJwjc8uKkZlbPSdob5O/cQ3akPIyYRNpXxPiJWlTAFc/V4a3Mlf2Y16VsrKvBxASX6gQkXE61bnFHlfA6ERncrL0vGjfEAJAm5hjONrKqufvs2+xN3kdTkZx9ScAHCDeMek+wTzpGuz6Z//unsP7mpW4menr8Plo/5VVpT8NGpUpnj21yh8+X5l/WWWf7VMSaDm7qWOeva390XnJ2YfThgzDBe8oIUhURP/ZCWHWPxJ1zi7HdM5Z23CPymy7Lr2+6sBTN3adct/M8SQ2qyMZdRPXwuGIw3p7xjjePknNyLmAo40XPwMyP/5xpL9a93ZEZz/MGbHYPYDZY4HROGsIFSEGXu+f+RP5uRwBmp+yeBy7jpP55z7/uR0u2O6Wu28uQg/sJuRFGIVdG17pgT/zI188//Snf8fmf3/lq96YKVOyZ2lvjGM26m76AasAz0XWZE+65ELOxojHVYcAcRxhAgJMa4SQmr5sZA6PGJwFJzmo4ynvoRgmhkM83ks+z+HWZBOLlxWNHZkYZeSYCVbSA6RtA4KIpyST7g2Bxv39JHYoSOa99fI7vmXqiMKkgtAj8YTBiCFR7z7PXqMUVsgZYWEypvxJjAOAEDX5wvDcuHHTmY4NkjCcBdZ4nsqc5ox0vbl41a+JCT50ogaAzZE8xxghiQOSLE9tDIsYAJDYyNTXOxFAJOYmwODF5o6cC8Qj0i4DzUl2VPCEEc3hekrm5MnIudQPXUoQwOCWhTtuTTkbWgKyTJIxOgJGKXsDeEjCGV7t97JsfnY/Q4zOZoi29G3FYNrIoRosIMlMViSPBQuwgzXmRHFuDZ08/yKVS9boJOpA6orxDngFqO4pycUVj8dk4Z0SGc8F9olFtYNB43Ks8XCmZP0dlot+OHZcnYxpXc8GHCCmbKHmD+MfZopngIVbaoLa/kY+Pcycn8MnRhKFte5kQMXEQ6/mnwGK3l3jrqUfnJXVmZa43yRGG2OLeG0AXUEnxiKlSpgPjmkcuX/7l9ZESrfIZb0mMarndAvAxskyCZ5YD5NlFwBzrXL1rXRRTRvHBX1TB07YRKbF4hCyYep9ZeXM0nuSCI31GeYm0sE4vWyYO6FTVBrNUIzhvG8DerJ3TsK3SgMLVsN8pt/68qMa7MfZ5aQwMw+dlXscNQbEMshhqXnlmrlK2wWrhKPnxPFvlLCgnmT2Oq7DPCr4DACF0Qqo4D0Y+2diZwJ8s/7z/qWmaPfYPgvy3wCGsLB95Tl5Opx2cWCQqbTgIyV9oljoPs49aePCptpVJOfh23KkKYur1gxZhlHq4GDj58GadswkljkMayW2d1USxF08fdCx6L3rvOI9PG/3yYJ6PufyQDBf47wpC9w4Xz5Luwum+r7LdrAuCeKeW42RNeu5ZweizhniENlDpoRSQCcJ3lpSKe13TWyy0rJutN4Tw9q49Vy749tnrjOQ+WC5ssZlDUzrxIozsIAr82HthCig5brO6jsODZ9RA3a5lp2TWjOojOwhZQYMwM/ZGMDfz9mROL/rPVNqi/PtxvbzmTeVpCOR1331z2XqCG3RXjurIfvWMPptU/aCrIMmMGqokFUBul/bRR6EAsh+ZZ/EecB8dojGvH874WcO8DP3wNbBiYLTkfGmpjl2zdu/7ZO+9odaZwBM7xlIrDUPsEtwctrJMkDc6g/9I0zj4PBmxkR9TiImzs4DPTcJ+Shf9Q9+9G/tcMF6QHbf/5b3wG5C/pYPwa4BH+2Bv/Tj//ocdpRNGXCKUeEU7fYapiRGDgMSguBRltTUsaSNDaPQOmwSst7IbMpmWXKnA6JGDNIYA0EnXggDWBC8ZFodCZON+TGKLFPMYR+DQ+UcHDOYTLtlMzgMbOyM3K0eVoNpfR7D+5ZiM0lq0ELwHNKJYYuxBKAtgOKUdQymU/WHqamBl1iYMVTHM76wqHrfJHmhv806Sz4WWdRkUyZOyYZMsucGAIgJ1EHGi7hbykOc6aBFcg1geeG+u+qkI0fKGEhbDgS8kV+6nI0M7xj4HNBIgQP8KanDfV6/d9dAFdBG+2sEt8g5MZ5IF2F3Urom4A4QX+OvLFgSZGCkUhweCaEqYdkLAAAgAElEQVSMQjXTpRIcIicjzN7uJP9hPtX7XsMZkGeDqRlEJ4ETBgP3w0sdKXklkDJayMALS2VJapKrpJ1JlHSs0h92puhz1ObzGKoNBUAY0WVFX55rzFX6JY4C9e3UwYtRmZqa16npixSMpGAY6eoPyosw/1zWAAPWWW6T9ZO5BwNlMOqMs4mZZF4GqOYY4H0w+87mq/fZOIMVtFR5ZIN6bkDYlqWYGHHsIBv5mIb6e1iTpeRKwT0g1OvXOC6xtY5zpnbkSRxQxCEyP3nZ+aC2MB+SeZU1GsDTfYD31VmzZnYaCxdw0BI0cQYxZ2FEXXv5GomWAtzKIDFvalyWCSoQ8vMP8Ot6ruFsRxDGb/toFB+NHTaDjkGrcSN2NECVsYljAgloylggv40xXiAc50bGoWu+wBdgylzgZ9YZJW2cgdb3KbMblpa2r8ubMLYBPqkh7ARuOPgAvsxzWFb2Ff1Mbee2g/7y9WF2DDDDWpupnTnNcyQxT2LG14BrfZ3sWypFM9LzOAHjhOizto9hnmDEkL4WNFUCXIeB5/M4Bejbm4fJA8CchB1zshsB1e6rOOq4X+T/g9x9kTyjZccTY9jn7D6/ZgYLTGk3DC5AmFelsoR+AIKz7hamLwxlQjvapoCwlGcqC+k1Ydl4FDReo3LghYmfTLQCnwm3SPwp743TMYAm2csz30kWB+Nah5xXpe4LGGINFnQtc1/jSz/4PcknEEdk9rwC3Dh2c61Khc16svfO83+UUeVeXce9XwDyst80brz3qRPQ++0INLynz9xsXO7WUcP8nNwArQXsjqBtkyn88FBJlagmQP+OU69OC853S7/tWA1LztxZ7xHuE9kpSK/px8rLu45pH7HD7KsA1eZh6LxbPzv1dK9eRdKfF1J5lDtlrV/I7kCuW4dj9zw7PJSA8Bp5DfQc2Emon0hWVmbfKh45owi3uL4PyNa+qLH8hz+2k/5uO3z3zYXogR1QvRDDsGvEugcAqgCC9957L8laLI9qEW8dgD5YmuI+Bh5xHRzqGN2WgYk1iMcz0qx9jBpi1TDaB+z4MB9GzRI3vZI5MAlGsLssEXKpj0glObgwyPnR0hrX+Ew9Vh9ANoKRCOW+MEJO+KHP4ZxdjPiJr9QKvE28idpL23uY85lTZ9GNQbZ4gmWojMGK4WEjbtjaerNrANJnjTP0+wSULCVE7migRXkP/sUJYMPfjJv6U0YThy8Je7gfz2nWZNpCtkEM0uvUt9Oznygm8LqSQSVREoASrz2xqhyy8ViHVSLdf2TLGJCMy3WkXVOGp7Iv+ZOdVZY+B4ShayRFf73z3KPfF6gmVjDGUUpzwKoFeEWCTDmgSKMwEHgfny1rY5ZuQE2m2Pnmqeq2AhD73MnyDCpzsFvAr5NSCQQKrTmRxuyqnlOwyJOgilqY6xeXCOuU+OTU56Q2ZZLiOB7TQDS172DWLjuxD1JyyqVoTHUNg2q9m+d13K0u/FLviYFKPb0kbLHhOPM4xnBklvxLiZYYsbSrJSlIemM5qUHowg7jeeeDyJZdi9P3JHtvwIrnEnyq81MNEMZw1m/NVPjZeF/KRJ1rLjI/YM2ue/3E6rShPaVvAN7cg4RTzHH3ybQ/AC7ApkAQttlxoQCCcR4VZGwZVXUg82xJNDMqCbWQ6yTebNbysHf0WwFXAXsYoDDLhB2UUWVdh3WT0sEGatQaSzKdYYv0uJ5jnq/DgFmGOv1AEriRwbc/GytNP7nUzzCoja3uusjYj6xd49vYVW+ijNuAjcqXvSYAecxMnCowrANkC1wKlnmvJfI4MAa8s38EqGRPzpiEAVwzu11/tJ+9r6wVz5UMxllP/J42biXt+ptljrRp7pVrpUyUnXuaI3UuGZhdY+8LcH/0KAoQZ5LXf4Rq8ILpOpZBHwn/JLwb9oy/wzyFAUZGnbrKcW4uSXw6rnmWSJ3L+nWuxCmQNbHuz/W8KtvKNajzWYeaGW1QDqvLYJfwiIyvaygj1x6lT9ZE5J6ZC0lqlTUwqgU7UpivAbnbMZh5UeBIW2kTif/Ir9AzNInLxqE6TKqVOQ7JyFhwDdqyZmobslGw3TOrjDOf4T3snS5JtBrngt/OC+/brJNRJCW+Puc5Koa0VWMP6HeOijh0sw7jwLAzxXt5JNY9N7EruHccO4syIYA7oRQ5X1LzdQlBwDmdvb/j3nXmMkTOEK816fMi8vs4yWJDePxt+5Bc6UM7VjjzHthpLyWWwDTXPtd+eVNj0ntUSh4nrtRAzhMRhY5zE+h39G2c2uMsR/VBhnmuK1b2Z3/kb+xwgWfP7nVRemA3IS/KSOzase2BH/jCvz3ngIfBw/tHprsymfZKmoUIwGBjx4Dwayt54hyPgYPxeo0soZS8wLiZGp49yLDeY1RN8pHxPscQRTYE+EqduSYACpMDwAuwyOESFu/27Vt+b+J8EmsFS8I9qIPGZ+tRNmukwzHspq71YcoKJIHF1Gz0vfDy054kyaDcZ4yfAEyes17esnTchxiXHPCTPGVKfoSZDjPnv4tdeq73px4nyVAUbytDLWwRpTpgb8XyCmgh67VRSCyY2eV46cMOx3CjNupzwIXZazFiVnkyVrCv1x3HSkkEWGgkhbclI+bZ6iXHDjsVKEXyzaFug1LjBgOCc6BsXRkEnr/xW2R+jNEjkCmAS1+1T50ZFxYNCbOlvzH+Y4zR/xkrasCSsdlzi6LofraUR4D5XTMuAfwjm7RCcZLZFACPs8LODxhSrmOAGwOHa2M0IsWrUZ+6qzE+Ma6R59mRgHTV8WZhS5CscUsby86iDDCV8WOwyhoJg+E5p77HYN06XLw2Iok02+m4tsyx1ow0A6s74FQIqxVga8NwamjSZhu+lMgBwLF+BiDa8HbCoXzG/aYfKUJfwwnDkMRLVIPBIKMs06Gko35uABvrzMYwTB/0FoxOgGPWIfee5T+G6tzQsuhmNQbcmp3VA+RZAtBt6BuoruOH1W6kzN4DmhwlGTlpD/1S9YKvZcVEktZ47mH0NWadDNk2nCsJHAk2QNDG7gKs9wDgLbFhqf5QRLMzrhnIts1zEtmm/jMLrz4h6UpZOTO/eg/ONNpagBGjOGqSgj2cD6m1TFKtABgYdS5QVQf3Xfdjx7XJZjCOmQMBgo2LzRzwfmyWamGJy8J1HpbVbckvACHPXSdgx7wAh822oKchD2WHXSPaTgKe61zlN+7658gpI6tkSjJ9vu1Tn1Lpj8dOwsV+wz7r+OUpsUIn8HNYxjgx2TP63GVv2+8Ahsah4rhMuzNRkUbXYcrPdazUcRWA2fwEWtsTM1sgScxx52DWYmpkZi6kvm3vh6yXvT57ZpQ564RTe2LS2GvtVJp1WrDFGJIPovtrmf86CGdaes8pQMKhwRiHRY9jtH1TJ0Wdsfxc2XPnEV9bNqnvY2n2bOD9rgXqPTKgMg7QxJy2XnrjiaumcHz8OCp8LmleU9uX/YFrFaBf0h6SDNEJr6mjqPt/nQ70BQqQAkTCZ/LMmY/0NzJp52XA2TNrPU6vqFmQ4T6RzUA7mHOeL8j/pxY0qiOAKtfw3NM9ytQzB0+Q16Ps0vnd+F2HO6EksqMzlc0M+PXem5L8Mp4FxLEz7MLT3oWDkJCeOwKqf32HCzq5d18vRA/sJuSFGIZdI9Y98Od+9Fct/YVRDcjgcAqIs4d2C9QWuZ4PDRjJMlyWZyaO1GymDLKCOOSUiadCZhij04eiwQExkQsLVEOV+/MyUI697cMjTCNZeGu0EOtRr7VNdzNuJA86s+GWpEuVsZEcJGwERlwygHL4+RChRcMUV/pFTVNkWhxsvM/lQzBQ7EHd3x7c/Hxw/WYArQAqfdMSN/UCc6CZORkmFyMDo4Y4VYNfJWIgeU8PaZdT0X8GIiYUkwQCxvMNZcYka+GxkjLBhpL3ngydL16GJePQxwtMfydJhIxIjDS9NeC+3moZPTKcHivbM0AV4GiHgGveLUl/loyPkUGtjXCzsXou2gX7AGMWgELvx4iDKfJ1R37pvtT3zIWnNmRJ4nFDRsQYgGMYlT0MsxI2xeyEjPPnZC+2TR5DPIyNZNYaF9fuHUdDDBmy+d4eAyxt42UwqDbGWItEtIZYjbnIp/Xc+hvJLxyzPDLJK5KJMWZoa2kyTp3WmoyMsqWRMM7mngzXMLsAVh4CkMIkN/sNTW0GZ9oJOPRazOctUR122OuDxpjtD9vqWqYDcFzmJMvWjpGbJN0SyD05BRwIZMmgIhFX7hVjPSFqkwiE349zxD09EuIwN0t2YlhY/hQDVI4AMf9dQ/yO5yyrRaZv1ktBhp9p2FPLTAfk1uh15toBmn6O7bNHkUHfAFbNeFEWIk87e0ecRIwvr7CO6RBi9qLemMQolsNGqswrzFT2iIKe/r0G8xZEIOsb5ch83EYuiocYteNcoQ9pIvufwxnCADKC55KgIxWEhUL5AAgua1SASTIxnBSJ+w5TTMx2Qyu6fxrkmBnLvsk8oD1tL+xUHUounQNBxpwhGdo4C8Jac584HAxIEfPjLBjWyP2u3zPW7lMzYS+UaO9AMXz7dnpy37ffftttJbwksZAktLsmxipJ7Bgf1B+OI7ZsPnMERjEhH9l/aWNjMmlfk+vxeyeWslx4SSRUtryOkY59wMw4gQbomRFzErsA9caugj4a71y2Eqmp1SjEFU+MrPcn/74yVWJYYZ0ruc85k9/lWTpncNrdFKBm36ojj7Gj7wsg6/QBePGsdboEjDFsiTWtLDl9Godf+60hN2uwuHVAyumIIqFOO68nO5ZWrOM4BOL8XZJwVREVMJxwnn05Zh07rDVpR4+feYkvR9HA2r3mGOjYEpw/dgZMeIS/99pSTgCdYY5rFcCkbcyJnkWWgAMQnVm6kvMmSxN4l9Pwqc7XI0I2yP4rh0IdMsxF/n3z/W96P4Dp58y8Qey3rvvGG2/E+UjWfe8f7B2a51o3jJdros8ewnpwn+EwnxracSrEAcf3AN23Pv4xEwMkSfzHn99Jf2fT3n25ID2wA6oXZCB2zVh64C/8nX9l2+zJE4GekSF6U4Z9MSsiQ+REJTooizJJO1zX04cgEqgk1iH2kdgo/oacEIOKxEUBfxiHC5NCDcZke0wyGdctdMxeDnKMFgrFl62rh9RGr9mJ3N+HPobrZDR94UxEiYvilVIOiVmt4ROvcOTDeNsxbpNQJvdv7KvjLvHwkyUQQ0zPM8jIBypxaRjdyAABtEjGmmTK15z4L7ddDBUGlOvS0ms62DjgaFsTI8E4PH5yFCMQQxaDb1jYZzJ4C3ocqyNQRwypMwrqegbizrRMKhcSdgRUAYJJDMUhbTmgS7HAVBw4dT5MBkZGPfQYAgH1KW0RQFKGL4ZLjPWAEp6tf0daZdmwQVYMWhKRuFTJJFyxU0J/AxTTv5F74qEW+45BYrl4jBonmUE6icFuZwRMGcN95nY7ztHS8NSnvaQEGHjEAawYEOcvmcOXnZ26RjmAP9/LOJoEP1yx0qw+Hy3mVcOe6zTWKEYeRl3YVMfmIl3XQCALtFNgkuHEAeJUOzZ0ymikD8kgzfglS3MNSn+z9dKHpe3fTCLrP8schwH0PQA7OAksoc/7ccRsmTA9jzP4DtrFqcEgwmb7d6OaMPMAK68+7TqrUQvTzH0AUpFJByi6j+x4sklu4Nx+LPvfueK2jYw5DqOlbmuZLgNU3Yu+LPDieZowp9JWlwFKx8RpVnA+jpQCYcaWZ2hmW3+ElTsOLvqRvnK3D0Aiprp9R5PLKHU9LHM/IC4Gdct3hF1xmR5k1sxQ5oP6BWBTIFGW2O3xuMVZUJkk+1gdNGl/JLJkHWW6dFzcToGMAovtPOJazuKqLKMyoE+QJbJLDPPqdUu7LUtfgDTztwCAe5S5om04CBdGMn1Gb/Ksdhow7/Q+AObBzchWAcWf+cxnNt/93d+9+fVf/3XHkcKIsX+xL7FXu/zNSJXb15WAB4QHcDdTK+qQjtVlpPme8wnLAKB3LOhjnp82Nd6S93EPEuY0mRnPW0m1wwGQgmof7BwtAAyIjIMxOQXCzCXcYKlT6vfp+p0XcQyWaU2/5TqRTHfMCyQbi+01p7XIe7xHaK6SmI+2ub2Em7hcVxLMtf8LbtdrKss8yoI4lLIuiBln7Oz00O+Pnjz0/s/7OB/rcAvAziuOlyY0q0O5ZYMiI85c1pzWccb8J7b0zuEdP4+d4NoH+LvXn50fcYTxbGGG47DgHwoDFEZxzEViDDBFVeFSQWY0kzDJfY3jVs6xE3+G89+uKzlkUe7QvuvuU17sA/z8gZ0qxC2TkPEw803rh7nMfkt89rmAPOE1jFfHiGskaV72ea7PnHgqJ7K3W9hkckeMjcOYMCfJBXJPOSN+4e/+0A4XbGfW7puL0AO7CXkRRmHXhld64K/85K+d59BNwgYOJFg5DuHXXnvNhjcbPPF6ZV3YtNlwEyNEBr891QsjjkObvy07JDlIpGIcw17ADJbJazxTJIfoweI55Xq0xcmCkIOShGcYpib64OfGTBVIuHQFB5WT15zPIZRDrkYHsaJIBPl7jXYzLMgGydwng4nnSNxsYsxsC3PQGZDAOOigEqsBQ4jBAIjlNAKsJCmNDlhn0czzcG+6AwDFs7jEzXjTzQ7qubdSV13q2AmpwvIAVOm3A4FVx67CWg04w+jkc2ZcdG0naKGMhMAQHmy8tnfuiEEkYZP+ASBtzGMQTHkXjC3G9vbtux5z5LBPnz4JSyzjsqxYjbQabTGaYxDwPTVdnRRJRlNq7kU6zXw5Vjsd4sV5zXslvwr7EvlwJIsYY3ESmPXhWZBQGvxozmD0Aehgfvik7mODXdcwELZ9dtnSY1ha18YDjFp2vrArdQwY7AHAx/CiJA4A34b+AHM+t8S/OrekyjY9M+h9oj66Lvb8iQydetMZf4ylsFbOqZq5R6yvZfABomswY5k62bM1h9ZA1c89LF4AUeai+5u5r361QsEsfwx4Ay/m2QAsg8hhwhqHZWNp2ETgvcH6OBtwRFU2x+w1e6Z5UmPWNrIpnmSqTB3WjL8dCwPWeMb+HvBxlVh3M0pLllmyYy/ZY+P8gMWqNG4Nctu+gmYb4zD1HqcAWcfRTpZu1wnVKzHOkx162ExcRGVE18yanV58Hjm1ni3S3oCftSOmgLXPlxCGJpqL8f8qWGaiAbDDbPlvM7/L8PG7yCgZ18T3lbGsdLR97DqQ41whq3p/30RcBRo1oq8r/q2sLF38XJ832FWfHT/DiM7+tO6TAqfOU9oHcOh7YEkLiJnrDQFoPGvHEEcGCgak5Yz1M90vayWS7ZtKaEd/HikmfQs41X+VFXMd2uL4fYO8gLqCrLKUmTsLyLbDTfO6bGgdM927+Jn1uB6rnhFlhdmTji1JXs6rnnWuO6trdK9iDBY2e5GO+wyVo4V+u6H9m72W7wuWI0UOoPF8tYog2aort41jLMqmhgOw1bHPXN9PzCQKFeZ+zuEoVNxv4zTJtYdV1V5K29nzAV+JRwZwRYqcbPuwgWEA6Wva7b1AjwbTyO9zDoetR+psGf44M/OZsKrpJyUY0h5nRlJtJcyg2eR7hqdcFmEwLNSRYTtshWdKTD3f43Tt+rgmYNl4+GdyeDpER/1tKTLPoM/ZyWkHSkIzkpgp/YlToXV9nRn4+LnqsB55btDXMKr04cfeeN3qBZ7jWPs+IJW+4GVG3WxpyjdxrwONWZh9OVeA5DqDOLesWLHgJeVqaBPj99Zbb23+yed30t9XDNLdD7/lPbADqr/lQ7BrwEd74LM/9PPn+9r4XWRdh2U24BPFEf02e8I5oP7Dv/+PLi8StjKsgI1mJ4MhO+vNza3bhwI6yUR7qsPjlox6wFENG7LXjotxa7gif7UBR5IXZ/5TwiCxsBR+x6j54FsPfD3Xp5v3tv01QhZJVID2NR0SAd7N8Bl2DhCZzIM5tPgd2fn4mTg+AHeNlmSPbMKRxCbaA6x/yH5IqONkJWQdRnKFoa1nTXbTSEprtPMVwJjkOzKCMWgnZhODC4ME6REAjeQivDj0YJR53b2LF7plcCaL7BhLNhDNaMUbTewLmIg+AXjacEFOqgOY+yArLbsdqR1e7RgSTdwRAzyy7Bh08Yg7hm8AlGsKIqek8+wNJ/40Xm3YUj5jwAbLqGfGmMBREaMzUjp7yjHgGSgTbTCqxIdijgG804d494nRxEC4ehkZb2IzAd08P/1EHU/+1TmAw6Fy88S5xdOdLMsj+aYPW9t2AEBZNhs3w+gmhiyzrsZ5nCsBCwAynsugCTBuGXH6tqz6GgwAovJezQmS/1hOucSsue+H0Q2jAIOaPmqCpSY0S/mYJARKb+XngMOygmEpzGLovjYgLdPPe9OWGKAAmz5LAFkcDPSfrws4JLaSm7lPClY99BPbm3mDsZrrb4UI7nvowLYj04ckVZWLp31z5ewdfn+MQcY97V1AcpjLTsUFYNpBZjYujhUUH0kmtTBaBUkAcJwVrgPL867kxgWskTeWRUysY+69lODqHAhgC+uEw6Agiz5jnpp7Wc1JmMA9rUcMbl5xlMTon86YTNLMEzm3KCs098URFDCxOOb4GyU1GE+cguxzVoXos2ZIAawkUBqHUwBGAI/lr3otTPSiqCCzaR0JfI0CJfG4KSmV+PlKuPn902dPvG8mjp6wDf1dz8r1AQ7LHMx85bpco98XnBRUB3Rmjli2iipA+yOfwaHH5OQ52MMLnJnDdRryrI1rLHvb/iurGqCzrpcdMLl1jHpth8XtmNf5kGzfAZfZv5IIastgDqjsPTunytYGmKbMFePGV85m7z3IoK0ior8V50hyPatLsgcHhGUueA0NyMfRRFjOqRRRv+/3fc/mnXff2bz/zfeZaQPqZ7+e+d012DFgbZRR7V4WxcKyFjNR00+NXTVj6uz37PPEcCLtzjqqMyHO4gnHwTXpREfJReC9R9fk7+S+YK8nPhh22raKw4E4h3Q+UqubjcnPEEe5z0RApDNgUxc1Zyr7KXs/93AiMOVjQBDgOth2plIJ4GTzmhjP27JrOE+OxAijZuBcpV2HsnlYW1aA6fkA5ITa4OQgvhWF2pmcVIRbZO7wPvITaN9QY3AYcO7/0k/98A4XdPLsvl6IHthNyAsxDLtGrHvgT3/un1q3l4MVg/V0c/fenc3v/b2/xwzpxz728c1/+k//efPVr35dm/KStTJGc0AVbCpAMPK0yIquC4z0Z37HxowRf/PwxtYIoLC9GTpnBmz5jsiwXn/tdcmFjvx32FUOt5YdeEU2Z4M6tB2MnUGfgcaSAbYHbjyiiW+x8Q+/OcxXDIQA4iYK4XCjLivXs/fUUtOwoFdlbCWGjQzDZIXFwMQgAMC+mpglzDD/1CZ5aMtm8BWjiUMfaTUxsBjT/OxDU0YIJWrwJhtITFxW/o4nWQaNmSOSB5GNNmwz/ef0+JPJcI/0/chsFS+cvorDgWdqqn+AaqVia4N7YcMSh1cjwyBR91/HnTqZjqXiMXYfywv94MEjGcVxElCOxQag2llGiJo25izxeu9ni6SFMYgj/3Jss/rlFAn1S0qrnJqlqTwPEAJoYz5iSJTxQOJsNkAGmp0Xan+NKEoqARLLRNUI5fm4ftsXAzLJQ1oiiTb6czhPeJphFMqGm6UbJqNsTsAHsZwTCwpWsSI+c6VMvo3LidWNkY6Bl3qnTWZUIw55WwFR1nT6l9cWyDA3Zn3UgIXBTu3dMWpJcgLLQ7IrJIGzplLDdNktymgZFPn3YUMwGj8co5jf8uy5VxwDdkYMkHedwpHn1kgnSUmNbD4ftoVMnXEI4QQJ8E9inbaJnwsu1uwZ9+7vl3GgwxN/yLxqOZCyItYHehwoE9MxyX0zFwKqux7Sx9l3OnfavwVzrUW6drJxrcZBxwkXsJa1s5Tayr0yj9o3vW6SggVMtg/riGBeItn8zu/63QbexIUiuzyW4cwawpAOgBMomKR33acN/HTNxCAuoL9gHaCacjMHblPY4JawSnKbAiZCQjDwAYxbZn7ANGwre3tBaMv3ZN9OXVvqVAJsqqQpiG495EiBk0keNs1zGfCse9K2jyZeSn8u7GvZR9rc5/UK8nkgxk0gEZk0js+C5Dj2Xo3b5DMd3/YjLPeyJyTTbMeOsXFowgDmrlUnBBp2vXPKWXDnPE2JHGTxzZ6e8iY4Ibve1kB1mbeU2QJQk539ZPM93/M9bsuXvvQl7z2R6SabcEBxSpHV8ZHvM8f7THze5/ZkHe/8sPMCR9woPfgce73zVui9SGzRwtDfnNPrfm1NbP7G+J+QxGn2IhzX3s8mjtWxyVYzXJHC5ZmUJEusuZO6aZwcinQ5if5S5Dn5Lrg+5/+hzsdj2Te04+SZnCx63/373zLwPbyZfAY4iZH/Mt/P9F6cMgBg5jQ1YBsn3DPkRKoe9i0S8D3FCUPuDvUA8cfshTgeaDtqhyoVfuVnf2yHC5YjZvfdBeiB3YS8AIOwa8KrPfDZH/yFc+RJyEN70P6B7/v9Bqmf/vS3e/P+zS//D0lfzjb/R2C1hznsHRs03kI27esjZeUAwYOZg3kx/j50Nt8weshmYR+vjhe4QJXC2cCWZObdU2bIo0mEsnjQa6A1nqdGoo3fAbscJAlbgamI9CmHeWsFpm1hF5MFByPOoMDMbQzUGqYxTnJ4w5ZhvPSgrgHFtZPJNZLTli3AGKCNMdb0HkuTAsAqf7XUTaAD6WI965cV45QYW1hmMd4+KMV6kyFz2GXHpNqAIGlFjId17FDiz2CWxKZOxl3u++TJM7NTSFkNpFxKBwARA73GGM+CYVUDiLbhaeb3fE8sXzKw4qDAyIX5S6ZP4s+eD4t348ahPclnz1OHd3NpymzAlmFEvEhmxmv7JF4ino++JA40oATmBQMZMMdXQBX9y7UMgN3ueNLj8CAxDVK4FKY3Qyvjk79dl7OCcV7HbPLMZZIc9zSGTxgJmLOwW5GGx8ADuqYAACAASURBVBnTOMFlNYUpWIN5fq40EIDqOopj6GKkOeHXANXMp4n7KoM5ElvmAqlsDFAtUyYeb5Iy2foefbV+WYaKMWrSnIKOgm+Ih2aD7d8cyzVM5QIKYxTXuVFDffl7/ma28WUYncZ7bqV9U/aHfgqYCivXVx1bsKrMwa7VGriJex0AOfVXeY9l9J7vYa54tV0FjEhtSS7F+mJ9q4eXPWfGkTmzBqBcs/LJjiXXW8DoUju5MfY14Gvc18nC39nPmiW2Bn3f33az7ivhpS0FHgBd1yDVerKDSDGiH8pZ4zXEbDdwX8oY0XbmWxxp2pMdY3hqwxog9KGTNQU0ZdyH5XQCvWR37Xh0vNqX7gMpAHhPSrMksVxYqZYUClCt4d59wmwrg6ipWpazgHjtWFk7G7pu+qxdN1nLYXMBRahyts4y1hbKCeARDpQB3HU+umyKGkx7muyvzGnHtwCW5yzz2jY3NKXPVWC5nW/jOACe8ErtT0BJpKwFj2uWeL3Wot6I82XLws9ct0PCZ9Kyxl2Dd7w2dRx07rSN/qpx25OToc9Y1UwuGYdEw16eC/SnrFNCLnglK2/yPQDWsh7CKPNvPZ+5jp21GgtY3K6hnIthQ3vG1THqNYhzbMDw4jgI8+qSNtr3naiJOWoFDHsg6/ql2UuuWeCbdcB5H/ky68syZT0XQJzEflswrqFiTSV8RGeWzg1fx1LeA5eQ8X4jZyfrBUcooTF1lkeizb6uZx3HD+f8h/QPsmacHbDM3tMvbe69dsfPkFJAVzdf/Hs/ssMF2x18981F6IHdhLwIo7Brwys98Nkf/MVzgAyeRLyztxTbiGTl9OzZ5s0339y8+8572lD3Lcd99913bVDhWXe8mgHTSzGwt5VMCNZPG7YOqefapGPwZEP2ywkbYPsEVih6DRgdg9VSRh0C9dqSuRWZThIaBcRwMNRo4XI1qDAEOXg4DGCiOOQwupqMBUaUA5n3NwkHiUuaSRJwSYyaE9RMmYtwejGsy6IByiJZraGdsgAYkrSRDLwc+BzONQja0ZHKpm9gX9v+AlWYXsAXsq4tEFIZBBtTriMo2ZKAn/ncMSbPRmpH8XCksbQ/8sRkTyQb7R4ZXQX4YgBp3K4mQ2Fjo2pQAqBuqpB5ASnGkI2PqH0jbxoGAyOK9zluUm84JhkK0qsBDg8fPjLg4jH3ZJgw1mTO9PiKOQcoXpOH34mXAILEnCrjKayqIkxjWJykH54+OREbGoDP9TD4r17PeO/jeNB9G0/FkJVF5HkfHwUU026XSXLcYRJb1JkQh0FYMhszAJpxSJQ1aDxt41jTR2L7zECUUZ2kOkmZ63G+PM6asju0pcY2bYDZuqL5FMaR+ZjkJgaFxDfDWlS+O4l1+ncDOhlBYSbD7IXNisSsWXzXzGLj4/hdGaAAR6Nft9uASt8GmMapkzk9yocVU2z/wkhpbbDLH1Cg7nhzitrrXkn+FGbYfTese437ZBoNyCy4xcy/rDliJULbqD7wmiQhGYa0nSZI/RepYRKhRbLZa/a5GasywAbc+rcGJfncIo8uuOk8KHDpGLCmiV8r0OgaqfGdWs8BdmV1CyztpHDSsjxzZLMBndwvKovseWb4cEKNk4/EbGsWtXtMM+D28zCLrBNAqtUEml84mZAuJF475ogB6yTFapvqkGANBviQiOYoMXfjwCtzGqfPkmSJz9D+trH7KL+v46aOO65VRhunWdjufN7rdtQtfN/3tc5n/8Y+AAYOkKbUT0JInORuYgiJ9Xf9zZE2r5/BDjf1j6XDU6O2saLrNdBxdrvsqAoYXQNuK2xmniZuN46+9iuM4pOjxzpfE2bSOcq1uQ4OgK7J9k331YDDhBz0/QB19vo1+9m+p384e50QyVLmlvjJvHN/AMg077yH2CGUczvsbkpExXHSZG84ChcFAJ/tXmFVkOOQU8YuzovKxjlPsg7Is8AzsUSTZ0HtxCaY/BRdr/SNcy94j49ShPdWZUN+ApJy4ZjAVujYEYtthl6JqA4UU80Jlv0uZfZQLfGs1vEMw08NdZ4zSdSubBnv27du++C5qcRgODwBv06s5Dj2zGc7PwVeuT/3zlzSuQsY1v2wdwgtsmOe8ZLtlLI2hDO82Pyrn/vCDhd0E9t9vRA9sJuQF2IYdo1Y98D3f+6XFe4H0ErGVJAJnsjn8ubXhiU5L2Vm7t//hjP5+qVNuvF/hwKxBwIgfMaeRRhKlx9pYhwBGxn2KXWgzwlAOeMuB7TjSZei4NyTF7GOSLBsvFiaLCDprC4xiOsVrnfaEtbJVst7SRBjcAajqvcDAn0oTtwPhw1Mso1HxyNO5kwZY3hIy7j5AHN8ZWJbnUiC2FykWI5RQgaasgwxjJKVtQYHB1gYiLCjJCZeM0qUcsBIw6g/UtbfxbBtWv6TJHDC40x80jAKlAByQg4BgpPjx/HYc/iprWFQBQBgER3jh3ebgu5Te44yFyNl9CGeXMRbQ4PnKaApE4yxh8FT4xlm80Rj3DilZPicLM66L0ALGZYNWRk9p3J+EBeHw2NPBzfSXTMhYCLGU8D8kZheDJEm7MCI3Nd8Cxs69UdVoxGPOgYPfWLpJF79SbyV2qU0a4njM6sFAFBfZeoGiEX2lzmL4QnA5HkC+sJQh00NiGkmysTsLmwjz4jdWTbTpZicBbQxxSQe0c+6ej3xmDqsEzs1RppGm1yzeFjCANFkpQ7bxD/AvZ5YTS3gzPOkzQVbBVRrBqtArsxV+8BzCwfIxNPZKHZcdQxV4oG5RWuI+neaLxhfyOKQMj4/CRNt4DNtLGjcAkcb50mAZHke8dEwN8RLDpPp+ESMUycmTrvAzWYEvYZj7G6BpBOkxSAus1O2pI6LAI8oKtKW1Dt2RnL6EmAtp0E/t8S9pr8Lyrbg2swPz5tyFAVhazaLeVW5d4BB5lzHdM288zfWLVJn+ow4eIaatmUuytElgBBpZpQslYp6nxmpJeuIeUyrW5fXdTw1VxvzzvO4jFiBEit/5leBcpx6yXrLK1lt2XsTP4lDh77LK+uDmst8DiOcF78r6xoHX4BjE6j5me3AiBQ0AD/KiL6nsaoFMU2S05AN981kCAew0REA1c79jlv7HXaTe+Z5EjvaZ+17+Tsv7tm9rsC2NUc9x3Xvjms+i38pdWuJlY2zMnJjXsmKnLJl5wJRcYBEgZG5n4RRTb7WjOzJyp55xn0AU70393J85MjD44BbEm1xvfYxn0nWZNbKIuvufhRGEtAIEM11lrjcSWQ3Sh72aJxFjGuulz2TNgLmkE0HWDI66YM+/54SFaUETEI0CDVgLnvS6sUc2XcMc5N1hSnlvEoW7awj1srNw9u+v//hrYCplHObNbCvZwVgdm3Gwb7npHh8ZX8roIbt5HkSfpE4bjt01UZnENa1rmuvi8Mhc55+qpqjMbWpHqB+YO5jS+HM99pMX5K5GMf2Vg2me/zST/3oDhfMTrL7cjF6YDchL8Y47Fqx6oEf+MKvnWP8PBEDVTYHpgQPPixTUt8n3uxDxbi01hmHkz3/OtAOFJ96T3Gtz8QqGmhgyBFXZtN8MSDPBUgxmm4QD6kDoBJWNn4Og8YjReoWAIjhA1Bd2L5cr2C1RrCNRE6F8U4n62KMKN4PMI73m9T+S701DAw8yy02TqKSlGgIk8GhTv9gbyBb4vqNIQRoP9fh5Tp7gB4YHR1IATWp4Zi2hoH04T2yvSZiwdBPTJbk1zpEzX7os2VOA2QiG3puCVMMY/ovDBiGTtLnMyb2Mut7MhdypPN7y4h5dmeaxGufw7ZjY/ArgB6ZVRiUesAx5qos5f30HYYT3z8T8OXwpn/i7c5B7T5HBmfPMwbMJCMhKQeMCYmdiBPWsyLpgiVippw+T6ZcjBGMHOKDALX5OUko6H/6qDHD2/5xmYZ8luejXA1vd7KpMehsgOFoMDuBdHSJbTLzYW95+jHAJ0Cy2VadrGpYeySUARGpIUzCGL8wetznyZbJy3X3GNMpx+SERTAekqE51uqVdQLinUvNXOaB0qb8oaVtajAzkrQnmS4XQ7aGdJ51AecG1Gov/znxkqV+IyGlTArPgnxtBVSTnXhJ2OIySDLAXnvtrozD080H9x/b+Ct7wXpqCZm204bpsMQBU00sluloSbf6BWOuINBydxuVMG0BsVt53rD+ZZQLwGvIF2wFCAXE2+j1vQHf6lePRQz+ygcd+21GaImdXcBUMsd2HAq0unY8BWaOWpqPI6xGttdGyps0+VD7lLkeoL0w3gXBr4DbTDFf15nHPdkTr8jnrQzA6SYlRWM8SdrFWuPVGPoCVUAq42a2x4qCZI8tgAo4ThKaxuVx7zXby7UAqgVMTgandd11FLCWeH6X6bAzCSdRQGFjFptVt7Uy6/gx+zQZYP1slD0Zh9+58iZEhRKgi8+H/uIMqTOTduQciLR5kWsuSY6qgilb2X0s4xy02Szf/kGvtfOB+tF1TpaJZmicvMpzIHsKe0Il3Z1TdZDQp2WBc+2pZYpaZYCg1QRWzqRUFHOYvatKF9pVgN8xXNoZySuvAHKun/O0rP9lOQLr8KmzsvVcX/ms91LCWJZ6pvydsz1jlQR4OIAYb94Ho3xJ45S2JvN4kvllz+XzdTxWLs8eVZk21yT2GdvEAFl7bM8i9pVncpjh8MGW4FzFmci9kcFbAcR/GgcYUO5ZxwNZ/+FYXW5M/z16JMfvMPrEl7K/7xOao3Yz78KWZ5/FeROnjNaI7pW9AzVDqgwkv5P61/Vlswa9V4wjZAdUu5p2Xy9KD+yA6kUZiV07tj3w5z//L845LIgphHGzoS3DBvYMQ/NM0svr1w+1ycpL/BJQJgPO3mGM4ytO9oO3Efkqca0Yuc20Sfxdal7KONDG/Pjokb2LHBSOMVSSnRr7SdEfwwWGprGBPhTGA1yDtwc7760xlIMt6el92MlQa2IIDIwC1hRCjxTVBiDpDvScjTeqLK/gGQPIciSSwGDkjrc5TBeJPIZ1GgauB34PXsA8z1PGiDbHAJgU/7qm2WWyD8q4qhQNuZDLMwxIMVuhv8NkREYaoOQsugKZkVPJeJUxEAldjLLEHgYwYuxQBmPN8ACUzKRpPBJfRD/GsAAwOK5nmNgy5PztiLggXc/lDsRMm4VTf/CsNZYAWMlIG6BE3A7xvXzuyRMcI5EsA2qcpViYkudONlsZl5zyyGwBfsRHwZQfIyFOQhrAbFk77l8Zb+ZJpjjGVAGe+2NihgvemFuVNduoZP6PfLYGaiS7MTiJwWT+01dhnFKypX1qNnUy6prNhMkYtq4xfnYaWMYnGRyMiiV3K5A5scJlBEl+1Hmefp56swOoXT+SZxu2oYZ5nUm0sxJQMyhJDe1rYlxhu+aaPM5SF3T7vJMcpoApeJmsm1rDYqlPj+WwOE5NXrcT6E1pGhvok3DMjI1ABqWGZl4z73ASVRrpuUxN3RWTx7wJaIxEes1imWFVG9bMWdcLLeyaC2DN/CxAoy1WaDBH5ewJGFoy9GYOZQ31Wt1v/PRmIXMP/kWum2eOAyDJU9r2OhA8J2AXHbMfFsrtJEOqn5skUtSjzhxvsrO+ryxOYzgLDgOsItsMkxkGvn1J2ENYy9SvLINlJnerfFnK7BTkt908H/3UUI4lXjP7Ge+7e/fuVrbMnLKTcZjFOH7Sz+wrp+obeqpgsvtkmUO3lTVNJ3tO4XxKnV7GvDGfp0qE4z1bTh/mL+EOXdtdK2ugyveR4yZbMR0BO2bQpwusQZpLZakNjV9PRuOw2euEVvz9QHH4BfRxeORs4x6VAdPOk+MndjDQBv7eOqoF/tlrwrg6nnJUFceK02evYK1Xik+bk30fJ2/kxGtVxdbh5jWf54ucP3tjz6JmqecMqJLICqaZm6igXFqombfZ7wjnINyiChZdrE6ElsTic8R5cj/ufSoFDc5evm/cbs/yKJECWHl1PhCWU1WIAbVzKRB3G0e2M/5ycOjF2UNIBqXdAMw4kj2mPnsm7wQJ9AhLGGcS10Y+/pxaw06iJ8eJ2pmzc7O5raRLjt9l/5+1zn08n/U7MtVju3g+kMkdB62eF7UWwJR65pwdnvtqd+v6dm/85Z/5/A4XLNNx990F6IHdhLwAg7Brwqs94Ky/OqyfHFFUPB5pH8w22InfSewbBhJxq3jOkXTGaxtZ4qEOBSQ/jlH1NcY4JdnOsGwGdjb8lkLg18R68UoCnBwqBjSz2SdTLlk4p96bDdxIqmpAxksdsOEDa9qN8Q944xCP9zaxPBhs8ifr0Ih3lUPlpbzhzTxZQ6nSI7OO+jtAEsPKzKoOdBuAZg6ozYZZGqPQLAjGtaVPOhD1fpcU0KtGbUFVZYUum6Pnb3wO/U9yJA56rgV7ikFS6WZkVTHoY8gDcslsS6Kl/D4lUlJGBocChgrMSkp8BNjUSLRszmlcY6gWBDujscYgB3cYH56V2GHkbdRKBfTYGCNLsYw/7nf79i23nfgiDB6SuNjxgLFySi1ZWKmwjk5SJBYbSfDJqUpKIMcDnGIo2UEhQ9KsBAY8oGDZRl22ZmtcRRIc5ibsI3LgvGIEpbj8UurH32ts7RiHdSFpB/eihQYqA7S4qox0PPX8rUoA5nrk6FTHTfkFXAKALUvYGFddA6xTdqIMywlAhTYydwaodv7zHIxGmIZgijppCtToi66DOj3oj/V6CLuZuU/m1y2YdikW5v5IUulT+ndbt3iRp2+ZA+DXGJE8L/PlqmvVar/AmfRhxspAiCzCBa3DAoeNQY3Q0hOda5SsGHZi5l/AVNpeBrRgMLLDGLRlQBnhMN+pbdjPrtnlOF/iVOJlo3qcAzK5w9ow56wMiFHbV/acKYcyTqDMsYxL/7V/M458JvtZn6GGeGW/BdW8/6b20OyRw8wh454+5H08U5jkMPhlbuj/JjeyM0vg0H2AEobPa5y47vHE8zZGe2H/WI0BfmugxffrBEB2juneH2WCC9Z5JuZZpI3JBtys0bS7Euv0Y5wVni+sMz1fZJhLLdltjeU5NyqNdd+RSXbA8eXJXOsxY3/Xnl9lThi4G9u5wVlQ1tL94BEKiCpLT/viMM2agE0kzn7ttOo4redblKdxqmSfz3XCtiUMJaoTgRv9c/ZX/cOBtAWUBvU5f+30UIKygkrWpoHuxNFarYPU3nt05lodcpWWtp0BeJwhmdF93szxWWPDDDZ2mWfg7LHqQHNpzab6unaejbpnHCC0lb2P/Z6xQJZxQ0AVNwPOAJqZMI5kraev2NvpR87LAzkZAO5lUBNKkHWIQot573AdRg2w7FCHhOTQj63PjnMD6S+D4LWh6zQHQPeWjh3VCpyI0ECa8AIUTIvihuvA4sKwEsvKK9JxFBkw3XFaun66Ha9NMgmLiwMj9XANeg9vbs6GyX399dfd3n/+s39nhwu2O+3um4vQA7sJeRFGYdeGV3rgs3/zF6WOXLLQwVpgbJMEwLalXnh2HaOorK0t63BDh2yYyEhQD6g1pjhFvJUGewA8GeA1YFKmYEobaLNmA+fAxOCodKkefzyWPiQHdAIw/APADR3qAEx2f9dYG+Pg9ITDbMCGDjDkZwAgjCCuUcP2ihK1YHQlnsowQIdVjCTiO2usmEXwQZ2lizf7WAcufUD5BDza9+/f93t4DmrHmvWbUgN8jkPsmaSRGMUc2Mh0wYT9jMHMGObPqHeIdAmZ2ku89mGZ42UPc2PWlGQNw/QcwnrKAiDzIa8yLU4OIjBYo20BthlTDl/3Cx57N2iJubquJBQY9YBJDAF718VQY+jQpzwLRuX5JTLwYiyFzYaVTxmCGL01JmFky0zXOKJfAKT24ts7T23HGFFJEHrZ/ebrik1wUiYApWPLmA+tjSg2a+TWNh70+cSXxbi3jBtjkbhhJ10JayWz0UbfVSWYwrvP/D4lLlt/hwnDMWFjDSMPoI+DBZbX9V1hppMpGaPJWYK1hjDGieGGOXXSLeaMmto5hHSyYADv/bkTi8SJYSG25aj0QUARz0KikQx1AOCWDdF7zIbTJuYzTgsZ8DVO6YNFqpi6iwVIsGhOCGNjvxLMGOaVb9tYO5eTgTXq51ji8hKjSztXMmO9y/G8OHCGrcgcHYYWYGeGbGFa/VQrwFnGmXazBsoAlb1qGwpKvU4tp5u5S3tGFtk1tbBrYfSSSI3xvjHrOsAPsJpYV12uagUv+4VlLFjJ2l1KlbR9YYoCMrhHAO/CmpZho23bsdD69p5qsIzjrjF9UTRUksr+yT4pr5rbFIYYJjfJwbrPcn8M4EtWTsQx1/21klCeimdI9lIl0MP5OOAc5i7ZtcNUAkYyTinBBWPZ2NN1HGefB0fEa3fvqSzVg20cYiWWXK8sK8+W+RPmmLG9ffvudr8qOOfZvB6tHMl64/7dYwrK8pXrtZxQnI+R+SqefsoA1XHD3x4/fuwx5z11InANh3gAukYK3URLZWjX5wLgBml/VQFWx2gNfOP9+1uQXIegwzp89t2IY3XUOOskTr1H5lpiaDMHkrit64V50v5kztZpuVU9rJxWXIr9qOCf+dE50DWFk41znFqhjWEtOM18T0xt11MVSi5lpfZR05UWM5/oy+49kfGPpFnnJXtAHMhhNSn7Qv9yTtsJons1VIL9mvdlnDabO3fu+Lw/1p7IZw/lEKUfsRf4h53CV65FY25OPV7uz7zrOF9XWAzt4LqUoHmpfc57icKF6A/XWR3JO0oxQPlr915Tcr8jtzHSZo3jhKXgKH748KHnpBMVeuxSw/iOEjKFUc08sxNDV+RZaNeujqq7fve6QD2wA6oXaDB2TUkP/Okf/uXzxvyx+ZP0CDkNUhk21wIMajbCmHKo+FB0XAtF4sPuHcqAaZKKFr/GGOeVTHoq/D5xdHgn8clasuVEJ3vbQ5S22MjThv5ch7qN/AFoMebD4Dm740jluAcGxtlpjIwaWTnsY0xfI4ZJxqWluaqvxrOQkOGKWF0OzsiLwriVTMlhGlmb4za557CZvP+epG5fV/F02EQ4MABkWJaAIdofg4REKSTYCXgp01LGiHiaenx5dnuRdRBaQm3pLNcqyxMDGWCd9oHfkywKQwaDof16TTLgxkEFkA/gnrjKMgAGU8NI0SYSU/C3Gtvu35EWU5sUgzGMXBJhOCszcVS0c2pe4k22QavrIfXFyKHd7gPYXM2nMA8BBwA0mDKGjNhNA03dB4AatkNMBV5rhyGrR8bJEeZh6o0yH2DtAXUyHmtQ1zhIrC0gF0M98rFr11T6B0ZQf6EuLP3dGETezb0wXvYouaCPwgZxG4bItfrUDgBkJXV4812jFMZbDgA7IhhxXZfarZHY4hgSyFdbuJfnqQfScHQYnYD2zJaMPfdJvOZIUvX3S1IGAND5Z1kgTOSq3XXGVFZfaWEyJocFde3UAcjc0kwy7IDa7DxP9Nosii0L4zm+gPA6XvLuvBzfzLVo5/Sj1QmoDgwqFiY0kulI0G1sz2e4TqV/bscwaWUvYbwYM4/DgGRL9JywaWTGBrAMPj3DXF2yJLsMhz63TziA26A2m5jn89MXbT8AdoAwY7gOF+gzev2MgoL9hbjyrvO+n2fo3Ew/4cTKvVsaqSEEfXbXbiRkgrU7Sov+rUC1IMZjLodAWPfMlSpKLB+dsQTks4fXuWHHwDinHNIwfc3as5ydWHZnrAY4xiHRpEqVOHt/VD8BUAACdbi4j7UWWpaD53ZCK41LHITEDc58Z8/QOmnCHZQatJMXbSyoLlvdPY75xr7R/uD9dwREcMz0c/yOz/Ov8mWebZnL7B5JtGQm2GqfrPM6IHhv7wH4yDqNA8R7s/b8h3r2gtF8nj02sfc1BLMmOFfDKnovZTOedc8elf4hQU8UBjmf6PfMYSsX5iNRVsSRlrmQDOVW2oyiyGf85EHgOcJeZv04V4OcXpXz9n1hakdGO32HozJnVe+ZPul6L3Dm+omdlxNH7SAPgEGx9wCN8cSTYgd0TaAO4ow5OFCtU6l3UiIt4RHPOSPG+XNHFQqoyUvN8K9//Z3Ne+99Y+JLdTZqvuD2qWx7edYw/QktCuMKkGwCNd7PGVcnGWfxoZhQ2oDUlzYzH0/Pjjf7nAlOTJZEYXagyZ7AmQng5/q3bpLNOvWLAafMf/bVOlH+2U/+7R0u8OrbvS5KD+wm5EUZiV07tj3wF3/i35wjCyQRUOM4MF4xQhxLJ+DByySWgEJlpxymbNAwqhxK1FENY0nhdR2SOpTYlJHqYOjg2ed9MABIBX0ojvGCEVZvfw6WZAZ1KnkOY2cgpk0kgckBx2bvWDiDVeKhdP3L1BeMEZgDO21uGn9+9sF6RUDBjHFiNutB5TOJLYohQ7uT7CGZSQGqZj8AWmr/229/Qizyk81Xv/oVZa3N7/KMtEOtU18AYgGQHLz072VdowZl2RIDr/lXtuglCa0MmhIXTF+QbdMGohm3xJoG38TACwtBvEyMCIBqjTquUeMr2RwDMjmAkYU5EY699wG9NVL81d7jFF0n+zP9TrvCHiVWE2OION4HDx65LckcGakgxjL3CPOUDL3Ngsx7MWB4hKeKWzVYwykwyTYcy2XwH2MR8F+g6vY4g2Pmh5l8g1555TXvakiZsdFYeD47TkpsrpgiQOKLl/lKX8MetkRQ508NvD0boIwxSFl9Rd87Zi5JQriGvfGMEwaMxgGJLEytDU/XPwXcJmPqMSUR1A4cQ54HGHmeJwHmfVmipozJdZoku/HEiHuthV1bZ3LlelkDMZDbd2Xk44BagKqBvEtNLIlaPJ+Yq9PvNUBr1CebZ+KeG0vd+xQ0LsmfMj/jYGEOEE8G+z6MtfokIDU1jEksdtWG9hKLu5bXcv0C1siAmfuRzG6lgv6sd4AtUE6sHb+Kg2ALrtR/xNkDeq3O0Pug35c9JO3vzwEYS7zs2jjv97SPuU/9YzPJs2cEjCZZ0fq9jH4ksxm77rMFAvmdWDGpLLo2MfaZT8ybaZQK+QAAIABJREFUZGlOeZc4m2C3AlTbXwWs3j8B00jnvU7TPlj3OHECdAo2eHacARjm56zNcZqV9azc2hJnfY448zou4owaZ+EKLGX8KCGyrFP2HoAD50ZVCOkjAEXYKD6X/YaYQrLLIs1MXdckgFscVIxly/aElZ0Y4tXcyl4dmb33bICc9ogmteo842v34vYnXytTBdwSDhHwrL0eB8oW1MlZqYRxAfxkm04OgThJcr7kPq0NnDmLk9iqDpT23ps/EjNtZVHOgMTBxmlld8zWyZDzMU7l7NU8R+dK1yV96P1L504SBEYmXcVFn7OOhiqXMn+SqAwnRZxDXnbeG/g+8yhrCKcl1/I4w/zrDQBO7oUii/P8RI4QgPCtw1suPUNcKrLbmzfF/POf58T55tOf/rSA6qHHmLJoX/rSf3V/pD91fzk868yoY6tjloRUcYLhbC/rCmjHZqnDnD47kCzf8xHNiq6dMk+aa5Yf56z7v+y9a8+l6Xad9XZ1d50PXd297Q2xZREsQeCbv8IXFBABRCSkEIlEkBgpIsGBJHJCEpvY+CSHRE7MyQSBEOIPRUQIR0qCFLO9txPv3n2qQ1dVdxXzGtcc61nd+QF+P6zVu/Z7Wut57uc+zjHHmHN2rLEnbt7EMbShC9M3XvvZ1YcffpAQDNQ6ZZR//ecu0t/TYXf55lr0wAWoXothuDTivAf+zC/+H2+++91hBcdIOclTItkdkJQsqByeHDZkMz2MOxgPjAdAKZs9RgzvFVRZMgSjH5DYgx2jxNiU8eLnENNIqgFQpqHZXQXK1D0b42sTqZRFRbaZU3APpnBR61HPgQtzsNlTORQi19oMhRwyL6d2aAyuYbCa+KVJKnhvyyw0Tss+8+DlYLr74N7Vt7/97fTB3//N/2fqSCp5om5rZLHbyTXSuE69u/U8l3mpUXYud8PLC6DnczEikywD+a2SV/ohh27+fh7/SoynpQ70uGsonsv+2u8Fx4xRDZckS9nYIwxJnhnDk6+A1DDRG8M1Ix9QlQN/ANanUyOwRjb3tl4jXDPZcmecx3BASpgYpTFAXr60pIlZnYkANnYWA1oDY8F/PNTiPZIQlRFqf7V8S+qlriEb0Er8ZMbFmMzECg9IqWGFYTzO8QWs0xayvO7ApR0LTgDw7848R5pJO0iSgeOmbEvm8KyfJNual7JM7knfDWOb2KZmoNaJQoKlrzZJ0Ul2uFlmz5MGpR82YRCMcMFk5iEsagxFjUHmDC+NWoCWcyQzd427zj2np+C/QJW3FgTHsOMXZRW9yBqdxmOd+meBwzmQc27ZhwWwAUoDVGlb5YcoIBhnmYxJpJW6qDPu86/GZfaVmefM087ncxDV3xUEdj1x766/gNnNwgvrUda8sfb4H5TCA5i/DsYOwCoI8bkPNrnrSMbLz3ZMWS/d/87BX9uV/RDlADF1jlQYGJ4PYx6juOwtf70dqa+gOc6odV4pfTziSplbWNHGxx3v5Rrdd1A1pM9WLdEkQbl+DHCdfrJ6o2qYX77YttUZ0WfmPXeTfA0JvBnh6YdKdN23vWb/xnmCYoL2ATAbv93xK4BuWZooMnZf41oH41enpPGKXAc5s0DLtvMqg+rXr7OsnU8B3bPPpgzS7iV1Hnacw/xNmyNzZ13NtavkybgvwOSehzwXib5xsXyu8yRA9Az48/nu+SqLjpJWrqOjvjFn30sypmfPlLF17Vce7n7Kvs384h/3a0KsngOelcjynfsyw8aZd750DfDenj1d/8yBOl25Du+N02JeSQpIm/ZaL2cvFqhO7fYkGRyJexNLLXvK/QWMxhf3mmnv9B2sPt+jRII5han8ne/9zoThfJRx5bPsFS/m+iSu6h5XaW/3hewzK0HufvUMNULOo8ZNWx+WvfzFtM89RuctSq9I7xMSomMKufKdCfGI23EdaqgzbO8kERvbiP5PXOu8+Td++WcuuGB3vsuX69EDlwl5Pcbh0oqzHvipX/4/3/zWb/1WDEcAVg6GxCVttsI1VEk4gFc6Ehi89hghcwAmdTsHz2zYGEstFE5SHDZuwQrZTcmAp7cbcBUJKN5Tkv3M5n+Sac6dOSQw3mB0jsyRHvo54OcQAENVZurjNFmFDHANdO5RI+k4ZLkCUlzZVICLWTyVWmEotLwBfQEg4NWkTxif77//+OpHfvT35cD5zne+c/Xx938QFvn2FlhvOZx6ky0STqp8wUMNVQ5FCsCfvwK0x6t/3qYkQ8IIWqOuh3ditzaess9XkHUwRrCBsB0engGTAxAwRJBhaxBZBid9N0YucTmwMQI+DEnuTwynrENiWAfkEXPI58taNjaVOcE/QRBOBRhygCJ1Bi2Vg/EC+BLQ+Bz2s/esQQ5QS9mjsEZNkHTUpIzUd8cZEHtzEmTcHAYXAx8ZmYbqUV+Qx2T+vYoEdGKepuZupOaoB+a+kZmtYY2MMe3ZkjkaMMOeLhvVOWk5Gu9R6d39B3djnBC/9PSpNXJv4cSYdjlWy+YsU8QYFOjDcMb6zNV0ADV+ld95H2toVvJHfzfer8Z558L5nKtjJnMwz9Prdd2shC8zVqlkrgM7O/3bOrQwhT3Uer8YfDFW1SPaTq8b9mocBfSnDrAjmzFzk/GmP1OeJM9tLVFenVdhPM8/t9fu3Oe9smub5ZOLbi96D6SNzuEqCmKER3a+Eus4RvxXIJafAaJRcWjgGibhs3EX54yxsI07JHFO9xWdL4cDifFqBtFt5MmhwGMnPm7Xa41l2t410n5kbyAj+HksqJJSnCJHiZTuGZ0jkS1mz+vd7X9edY6w/7YL38za+4JEOVn/MpBl2PmZNt5K7oLN8LwOE/Z+QNBprbRfcVwsy1qw1L26481nkj01cbwgaPu7zDFt5bPO/Vdhw1TyHEmUTkBs16dxjZav0cFzsJ/ZBneuCrhkITue7k2u8zpmOSuQiz5NWTVZYfdEAXLnrMDFPuPelYt2bdbBej6HAfDd9507C6ICwFm4gv+CrsMxswqTgNutnbt72Xmd7zoNvjn/zucsChCcVpGj77ZU50fP7YDX+a91XQuCcehleS3AxnnGnhiH9jhRUgt2vsfxjDKF63z62SR+y9zSMeWcWCcZDtCUmlNhQPsZb/qSGFU+x9fM/1FN1V45qTPWGRoHePrFrMK8VAlt3obsD9bbJQ8EZ1+VWki1Acg8Mc92OJk4y7VnmANPR20Vp+a0H+CMI+6LkQxTNx3GHQnx//xLF6B67D6X765DD1yA6nUYhUsbvtYDf/Iv/8YbYomMnTiyS7LhA1wxVOJNH4Dl4WDtNrPamrGVwwTpbzL2zWacOJwzz6+yIqd/WAC8nXM/vN6VLMVrHdBkXU4+w8FxMnRjo2gE4xk1+ySg0sONAxwJTz273OucyalHWLZDA04pKqyDBkUZDz6Xmn6wwgOu7g97Srs9kDC+YYpvXP3Ij/y+ALePP/5oynOQvp54IWWxGDjvrAe7ElQy8ZJKoYd828e9m2SnRhDhmDW+U3pm3lMjqR73eq6b7CMe3fkg4LPPcy5vBDvUWIStJRmUcjcNL8Za2aoJi2pU15BKoqdNlMS9iQk+72cYeA2QI+64Mr5mXKWNicfd+5aZQZobGTn3pz3z/IIZmEmNs3jKpw/bL4xhEjLBUEwHRW47E+G9xw/zj7n0vd/+J5FcN4HHyWAJEMGwmL7/YqV4zM+Nk9P4G0n71twjZpgZLHhmGpiFkhdzr+MmkDf+jr7gH/fEyZNMsOtlZ24dTI1xpcQ0FgRooLVUkP3Oi9+fG8q2QYOL9VSmsu/t+/m58kYBsOsx62FjNsuUxADeey02kF1N2xsrJ2ANSAsbY0xcs7fyPILgBdllY5P5U6CqcauE3xqHk/12jMIY+mfJuLp2eRbmVpMXna6xgLjGNW0vGCtISD+lrqIG8DkLBGADrWc+Rc531F/u/E5v8fzzJoBh79Xr9D68rUxeQMM836mf2Uezb3p/QRhSQspiuC/UOGct1Mjl87k+MeHjVGEu8PM5kD7W7yazi+TQkAXXnNL0zp3Mr82+ewpEdjZv3J1zO0nOlll9B6UF+ojdlwNGALqwivMv+Qvom52PcSrO851LZsuKlq0s09+9sEC5ihZjV49YSJ67zHnHIOdTnJ2sExn7zmXe0/2xMbJ+7pCEy6K6Tulb2hTwFObLkAfzLwgwu//WmXmuQgGECEAF091/65gpoGQ+AqyrsikY1SmgI5B9OWVzTuzclpWKA8DM0lFv7Hpl70xfk3SKdZm5KpNNCZbOw86b1i7veqINfI6v3bfqKOk6YB4p10bhs5m32eP2s9bApR0m08Ohx/VRs1ThUSdmgDvx1rs/v52Ehi8T21yZcr/qSJflvhFnlWPV/ZJ2PX1K4jlDY+KYnGslR8COt/J453PXXPdo14rOdeecezbewQ8/fD9nI88cZdasncyNVSTw84OxEWjjsyk/9N6jx7kP4Tv00bNnT2M74OAiIz5nLKFLOKn+l1+5ANVMzMvr2vTABahem6G4NKQ98B/9+b8doBoDiYMDI3IOlZQfGbasQPX2ePc5PMvQ3MlmLogL47LJRcIgTvkXKljU227GVjIJKy/me2L5ahSw0XOQIY2qPKsHd/8Wo2cNXwxrrkPyosaR6sE1MQwHgpK4o6B7D2mZVo1uD3Fkwo0NEqxyqOTQTpbDYcGQvmK8RJbIezB4X19968MPk4EQhjVAdY0DmBY8+0iUaOe5fAlr+Nw4CwDb9wT/YBxycE/92hr7yMrIdssY1cArO9KfM05IvtYArsGnkW/8G4ZpjbqUETolhhGwYBjxfNRlDaOaWGUBW6TgieuTtSMpDv19YobpyenPyvE0XHUiPKMGIHFf837mENcE5Bi7Z9ZVnu/Vl89WdmeML7ju1Ui0a3gxP5kf9NdaI8tyy+wVyD+Y5BcPHlL+4c7V9773T66+/7s/WANWkKeBJah6PSUgYJQAssjSknp45oT1BAHslMqxDicxSnWcyBTIunVuZSzoAyTzYyTVW3+wmagVMO4PWatAR5DyBsNyGZ4C+K/17wKNGvVZj7RhWe5kll4ATpv47Dn72HnXMjL9e1mk088bo7iPdgJEXFPwcWTC7pznvY0T7TgQV532rYMpHdU6rcSFrqS8TAXPVUAOk531hzGO4iHxe8bjMhdj+C1r2DYUNHU8mKeMDiyfIQgmh/OlQZ7xJKPtPizjDrgss5d1ltl4OL7iGFlmryyY3DOOLZxrMqyU5OAZa0yzxgpEc90EVLv2CiZRaOAgDFW2iZBobQAmjC88zgKpzkX/joNMR5HOtDLysvdlvDPGtAMnSmLzBEQpQzVtFwzIcrnXmxWatQJQhdAtA1nHHv1Rhur2OBmQ/vJMOByyfyOV5UpxVgCkZfl4VQkh23ioHnRUEh7AvtqkNwKoOjoKpuqM8Rl06pTh7TgW1PJVYAkI1MFZxUVAZNQ/SGHd20hoZFmZLTOEUyR7rM4WPw+Db5kgrqGTxGv3OfND5schdy7gPwexfZbu721/ziiukfXNuOgoYohOZwzMI2cQv1x1jHN1wPoC1Y4T92GueW6qckhCIZKoBfh6AeZ1QTqfiWyZubvW7Pkecz6WXDfPujkstAtmLW7ehDhMp5m0i/eStf51wngM92m7aUPthJNiaB3ayYI9L35vUjrOThwpOvyoc37uWIpjYGyQOjXatzfHluFpeS9nd22cJ5Pll+oEOMAZR5N6eabntY4CZMzdT+JUnblCzowbW/fXZFlvRRXw3uP3Mne432cTKvN3fvmvXHCBvXl5XZMeuEzIazIQl2YcPfBHfupvvOEgqrHHyefPHIXGKPEPg+v5ppLnECD2TiNH8ACjqjEwRt4AopuJ5dJrnfIII3kxPnAP8jVS+DuJZc7jKmtQG6syRtYa3DX4BUlm7ovkEqMDaWoMLRkLDDEAUg8j2ZjNqDvt4qDVoJbVqDfeNssUeigNQE3CCw7CYXJHrvTeew9PjCOHFwkoqOdXT62e4mGbJ01+f8dzYMjAtFaKVoOP9/TwKzCBObHfLUVDIqd6vmmbgOuIo6w3vAC1f7cvlaOS0CifWSDS/uR6vXYO0ZErYqidpNXpI+I56xUXsHyx86Fjimy2hpCARrD6xYB4Y8KGYQowtUasLJdgSvCFwTftBOAmG7PxcYJoY5IeTd8Dysu4yJz4fCcWYa796PHdq8dTUuDTT55cfe+7/2TuhUHk88vua4ghE4sEeL4nHuxNyrLs3KBULqwYMa4rG+Uzuc8ZiOh41IC21qexqP1dPfFE7J4D3IKYOCjODNvDeHQuds6UEbcdOlgOhlCHROt+1jgvCKjxKEY4S1YE+FlnUQ3kApsC8X5NP6U/vi6NPe0f2z8xBmFReK5NuBvQPD9jGCqBt+3p4zB8JAIbhxjZspd1PF8rZae6P7i2fY7OoQKj837iexwzOMdaogJp66FYGIN65mL7MvFna4mn/mfHPPubdYvZ487ZeX5fJ1vVEWX2aGcT2BRkMgJl/XRWCFYpexWN9/5dwFpFgcw/+16TEJ2DNeN8b+dvJKijf5MQK1eok8FkS1kHYzybdVuwAsNTBqv7UOcwnyFGFUa1wFdnocmxCpYAqiueyf7JngfT1DCQOOaWAW3/NFEPbej3OlhcK2XR6S9luxN7uExZFTlhc+fvrPOOS/f+9Ou0g1czFrPWuEfPEOuZGtdexpRnbm1hvu9eXHaa69GePM/cNwnldl923h7hGsTR3x3n5Qtqje+cr/S38/dQv5h4rvtf+pdkYdnL6RPBp+P7z8bacm7zOl/3lHtiIqSM1oLXspJhfuOonnWUutLz3Hvede4en3Ges4bPk151TLuf9XPMBRIeAX7vTXZezjX6/cNx8iKLRz2DBPjFxNoK7rQPuE7KVK2S5BSKwzkRh5xzuE4Q+oRYax4yeQkAu6sU6lzmuZgLOFu7z2WdrUMZBw6hGQ1lweHCNkBuAhl2ytltuTZsh/n+3r07WW8N7cDOwUFKDgbOAMYdhwAyYsYUhz8XrSrgN37pL11wwe5Ply/XowcuE/J6jMOlFWc98Mf+wq8n6+9hmEzR+N1UOTDIVhjjLLJaJVY5oFf6i6cw3tmkoLdkQ0ipZT/YpGVjZS8CfpBKctCuEdIkIMprTR4Ee5rMv8lQuFkq57Lxlg+wqCe3hlKATgDYPhxgI9ltIzKVqTwZ9bB5GMcaaDBMlTvpAW9G4ynF8NQDptn9lNy9GYnP0ynJY7yuoEyJG/eiLAT35nMFgzUajInVg10jPH0//8Ec8T4MALK7pnYd1yK7KzIjWL19wAKFLwdVUekyYHvYx9sjfcPLUODAvfRIw6Qc0kPGsn2V90R6q3cbA8aDWek15R3eIrlICr9rqDJWAQB5DhJeyZDizcZQSA3HAYFhUDZRjIahLE37g6ytX067YyxTYxMIGCZtGYwdThwRzCUyMHL/lHJQj7lj4Pf8DgPhwX3K97x79dmnz6atZtMFhJKkJ+Ajn50+mXYyJszLzM2NG+WvuVYydB7ZZ9O38zfqqPKqs6DgKW0YTzqfqSogjp0B3/3ZsWGYGn8lbGa+A9RrFHYsJFK+zsQ3fliD3nkMICw4pW3n0lHRlkYWjHF6C3YoCYcFneeAzzdUIDzfnjEoTbiU92D8AnyY+dvGr4HnMXwrcbVPbSv7ievM+ZAkYauoKOjk/efKCteq/dP+rpOna6n3SPOzh3iPAF/A5Mr64q/ZWEr6CRB2eqWWpDGpjoUZWTtnZfVVUDDHXEvuMSg6zveE1lHlvQUmpz10nrf7A2PfMip1PHSt9/11ZrUdOto07MPkz7rjd2UUAdQ40noP/lbnn3JM2CWZNEHS18MlWnuUfsmYMB82ezY/91UwESaMc2El8VUU1NlZYHHuROt1OuetHQtzetSizfmSMioCwe7VPbOO6w1wmGR27B2dz5VaG38oAIoEeCWySbQWsOS1aUeTezm3vs78FhgBos5zMJyfSfTlOSvIvEsc663JYD7/JanbvuosSXmwBbB1DnQ9Rl2CM2OfqxLa7Ok7L/OejInOMcdsHRKzRt/hbBk3Q89o16FrVnm3Z6B747Ef0AcJ5dmzumAa9rPz6nwNdu7WqQCjSl/hILg5zm6cndznwUhgk/V5QB1OAoB4gWrXfGXeTEz6rHHHpCmgH8/nHedlnIzLqrOWbiZJmw7Dc9UCnyvbH3tl5xpjcG/OdLIP8wKo0scAVeYkz9lY5eTzWClwnLvJO0AOB8+2Oo1ebok+3oOzn9/fGYdrVVb/w3/zFy644Nh5L99dgx64TMhrMAiXJny9B/7wn/rlSH8rqQIcPUlMBV7ASYIzm78sACylhk4kqBiCSLIGOOht97r8jiRLJBZCEkPxbT4HGOYegJfUgONQnXtRGJ57YTxweLRUDaAHuR/e87JSHLJJRDCHFixdQViNdQ7ZGG1zUCfOZN7P4Yenm5/rRU38F95OnmuykHLw17jk8KwxDXAkAyQJErgnbBX9wOfurGxKTzwM8yR4mGenvfaDRq5SPGNdI3Ud9qqGRI2etpfP1agDdJ4b7GQ9reEqmF6gAcgGrK5BTpmNGmTK14wRCoACDK83PdLbZZWbhbkslEl7BoxPIqJmOeUwLxgvOLO4Ookt7DOMqedhTwVDyLAwAt+9PXNns5XGAI2crxlkB5ytMf3qK2OdAKUw7HnOKb/CZ05jNwCR/16OUaAMlHvv82+8KpKrqzfGML/+CgjFGDAWEyOMkTh/xvjAoQJbj5EasAqbkEy4ojr6B9lWY2RlYk3Gg7c+QItyEBiRKwfLewbohJGMs2ZZ7Hl3jRPGzrE52KzIouP0MA6u43tuDPb7Mk0dh67otzex1aLgdT4dWTPj/OEeMBIL+gCq5+wZ1yrYjfG8cuI4htbBcBjFKCgdd5xP569cY+OMO3a2l/5Fust+wlqSoXEcj0RL35T7qXpQ2pp1ADDEwQPYXtDUud21XGdN3k8bmQUY8ckqbd/TjrR1JaPp95X+kjCuoLiONlk7ZLvHGm+cYYF016efMQOrgFawe97erlvG1MRx9IcOrgL/9l8BGj8bP2myMn5fh91xbR1UAFWuU5a3YDWJn1IKyMzCZbbd+wQ6BarIJVkTJBRDJVLVBO/hfmUaM0fi/DhiqgV+7kmdW53bJmoSFLWfibPW0XGoRQquz0NFeF+Bf+cEfVenZmMPu+bazoKIlDmLrJw56P7Mq+NLORGBkE7Ab86tStAbz+gZaRxoHUAdi8zH+X1VFQ316Hs7zv3ZNuAAXNn2mQLG+bJla3bPce/5Z1nUJA1LiMIAVfb6PaQL3DjP3GvYv5xDltvSsVnFQxl0ntnYVBIMHnVUu+4Lusu0B2iuc9U5RqZzHRzcg2y/z8fhm7k++wjJqFDSVOFF28qqPnnyzPFhLqWutmcCr8yPZIOfMwrAOr8DqJKpvSoB7sFZzV7PZzm36pi4kWR9rs1bs04pORdx9fQZzPL9+3PG5Rw4KhTggH1rxiVnZ/YCk+zduUtIFGeK5zeMau0X7su5c2vsos7D3/ilv3jBBZ1Al6/XogcuE/JaDMOlEec98Ef/7N98E3A1u/IX4/27Mx5pMiKG5QiYqCx1gUWMEGtBcrgA0Iz1wys/iSaQ9M0GjTS4mVs5sGAg3x4jnDhV4lzKBHAv6qTxXmLJUvtx7i6bqvz1nDWiwDcHjnE0lvnoe4hlxCIIIF5WjwMEsKo07CibEHnkPHMTCnF/cJEJKjTUWLD+XqZYAKgxAzPHwdyC73yWEjJlm0xcw+cbN9jkRKbYJ5kR10GCFkMrBy4SMjMhv0IWBajMNYy55ZCXWZCxxTvNARuZZRKcIOGyTh8nLQyotQU5TJUwYgD2IKV9XJdrJlHUOCV4NYHK4mGBZ4Doghq+4WLEuM5/KUg/93g+8wcDAelm4klJKIW3eYDb7dskgxnDeFgFvONlb8jky7wjo+hcJiC0NUFjZOHRZ05Qt27nXaXZtMHnH6NuvjLnGJ/UIxyjIcZHWEYyO2L878xfUM9PLzDkYSPndy9SygbZm32HvS6gQcptpmA86V9Sb5LY3fk8TBbvwegNQGEdzTVjnGAUrSTeNbNzIuBWBs1M0s43nift3eycyRQdGegaoayMuUf+W3blYE8wiJrBeZNchS1Rdxt2HsNpfkzyoAAmrtfdAGBpvHTANmO9/XQOXMvMniWK1elAHyazteCV38HwVaZYQOK4j+sg8d6ClNsAqjL0y+jcWHapxj5fcWIwVmV1aDkGaoFp1j/P9Q0peFk4Ph+nBwxpZMeAuY3pTAyifWQCGGvcLibO89Qh4fM6Zifp8gLQlj4KoFhpbctlJCY1oGCzO7MPzq9upOYu++/z7Fu0oSCi68RnVAlwf2KwP/tsak6uoV4nCf0CMM7+RCbwmW8ZD2ptznsBhn2GJOrB2J/HaLwl92d+N1mOpT74h+Np1uUApLeTjd0YznPWEHBd1q0xpQXRZdQKHvs5ri8YPsBqyn3MMwrCVeHAaia5XySaq9oJ22nsqnWjbSeAXJb0YBbL8vW+2eOmYwr8kQsAw523R7KvOB4YsZyDKmCcxyhdZp3M7+7O/QM8YSPXCcj1AUTnc4a5yfWN91SJooOId9d5MUzc6R62KXVMN1mSZ5GKhLKtOgBc53VkdjPhd7YJRnXO1+k/kh/WQZpzIf1kGInrvqEYVRtlBq3ChqRcSGcnjnqTVnEv5lWYyY3LrVKBa+ootZoAT2Sm7alLOg9+DyfJyH5tv7Jc+qMy4tY05R6d41FnwErHseC8yBk0ahhsC/bAMuzsrzDZXSc6RnCG6RCt8/qdDYnJunt72PZ5X5ItTZvvjrT3nQH4xJvr7HkzWYAf5Cv/sx68uRdwemkvyXQTqvJ6znHuW5n13bv3s7+rInv36m/97E9dcEGPoMvXa9EDlwl5LYbh0ojzHvijE6MKoxpzFiNyNvF6IWPoU8ZlvZds3EqDRXhuAAAgAElEQVQOvQLlNfBI87o1heiRvtwKWDWmA6+00iENIsAIoLGS0YMx5JCakgJjgH3rW9+6+t7v/NO8B0CaIvQcZfH0fz0JDWCiBdNPmSUBcwNYkCyTxAlj4Qc/+MGmzb+RWn8xqldWXAO6XnkPSeP8YmyGjDkhnBND9u4yfmVE8p6VT7VGHwd3DZyTBxh5a2RClVEfRodMtYc5h2ffYwmJTQS0nvY3KSG0mYHn7xoCAwjxks/BSbp/4lp5QRCGpUkSHMfOBCCHDBkDCANEw533abzwO2ORAHAaPrQlCUMwE+ZnAB7/4lqe3z1PGSMSXQ1rNn0ALnrrLR0bYQ8SC7YJmsbAQDYX8G1i28CyGhvcI3Nn+jdGCob4AIoXA247ZiT+4nvKCNC2eNg3AQw/ayAfLJUyMUF3YmQBGTEWMRRpC0BwZdbT7jGTYujRrwAUEl0x/s5JE4C8GeaX2E3qvD4fyXTAVOKT9r5kks385VlcUzW+8szzN0HnXG/nWw1kM3wesYox0DKQZzJYRm2ZcHvxMO683IJWDPE4MZwIp36Y3wuMSTKGAat0kG8yt7sG+nV+D7jklaQ0OC3abubXymFhOXL3Zc7KTmEwt6zO27u2a1AmrnJl8Br72M+2DaDc7M4Bw2HRBAWdb+njTXxV452nBVA4Lo3tHZlsSmwdR3PYnQFiJyWB0pHsB/aXxjGztCwg8437FACcj2eVGwdw8jmiTMEhsYALOSPArGwlqg/b7j8+4xzWkcC+KONn8puyWImln/kahjX7OSERPl8yu+++w1wpc0dsOMZ+QbcMkFJH5t0pQ+o7AzDCmppNuOBINtc9iM+Q5bQlSDDS+Z5XssKjDJn3JM4Tye32nXt7plsM/DgyBxRFkpo6r43pdQ/x/Za06rxRlsnfjiR6ZXO7fjo2AK0TYIuDo3us87XvJ0FcHSF9vpvvzvky++etzUDu+1nTJnpirJ5PjKJjJssqS2y72Iu5d9eC56yM/yscYwu+Xn/ls/peQ2FUqRxgtcx6xyo3YzR2vdXJhLMPNu9mzmlBWllU2hgFiKO4fes6w4lBCMjRDvcutpQ6Scvw66xw3+Rv+XtKUsGy+zm+T+zn/MtZM+uLpEKN8c1n19FAa2hDY7/jCGHPicNHZyIOGfZzXo0RrmOFi7dkk85s1x0OgDqZ81xfmsuCRE9fvtBxWnaY/mKfevHiWX5nrdlhRpN52+oFD5Pp2Yz7HW/PTpx3ZHbG5lECTZveTXJJnv/W1a/+pZ+84IJO2svXa9EDlwl5LYbh0ojzHvgjf+avv0Fyk7gZNteRwhKjwaYaYyIed7zzxHrKsJ6yYuKJTtziSHIHmLAhI30hTlJZll5mNvh79ycD5IAHktfUIGpiE94HqARY/diP/djVP/xH/28OKAuTLwjjkFr52EmyA1u5bFMO8zVYcyBsciMODuTFMRoG/FnX1aVYrzTtP88gWI/1OTjmew7Aes1TR3Yli3yWxEI1LCsjS4/F8DfWNEXkU7v1iHuspLAHHJLpGH4DbMweOazPsrmCN0oCTUbMOZz1yGvgMDYwf6ktN0ZuY7JyoJMohnYs+Kzx4viYfIqsi1xF4xeAZVmGk+RtwBvlZ2rQ5H1z8H+BLBDjIt/DTmrG3xunA0moUnNu7n9rSwelbxeMxwCa52HOJU545LqWmRHgR57Mz2eStTLxjGOM5mUSaqyW9cBgz7Ovo8RnsQanoOpghL4aYKKVPMYxtO7UVm0s7levMdLoOxhik2/RJkCnhquZXkdZrHE4f/8iGShnlYQxtVwCrILzTmdBHQa00WdAEus1MMTKfFUCiEEGw8e4VgLJW7+eQVV5aedXje0YkGFnds4Ay5c5IYusbcQRIRg7AcZlfPKc8/s6KcI0YXyKuvOZSn/Tv8DEE7A9JJxdT44FCdAEYyReK6tXAzvRdiLOMGo16nOv+X3ZOvaMAuTsC2sop18Z17Pn6Xxm7Wbd4HxIGSGdPnmmMKpkN60k0j7J2MPcJ8GbtaY7Tws62i7efwIo04bEpQ3zhmGOQy7OGgB45IrGBhIDzpztnnQAQeeFzj0Z0zKB3wQ7JhjyGehbM2oTvkBiOfen7imNhWZeAixx2JR5PCX+yjgLVNkbIq0MqGJ0lGw30ZGgsfUolT2yRvl7HAjzDwcoexGsnevSUh/9x3NRO7YOSdr7zs1ZZymfZMkhPsPvSdLmsxxzoecC1wMcc72C0ToKZLtmvQWY6MhkrEl+o9Nxk3vt3sf8+uY+A1DlVQeJ93WcZLV1vAX8Zx65xk/qB944/ztXC9VphZOqoDNM8s6POqHO12YdJL2+rKbr/KQK2o3m9jgcmTu3Rtlyct7MUAC2BfM6W95CabAhPt88/5KzYuY/8wzAyD0saSYzaxZrpeNxQOxzd/yZ0zmrdh6SiOjV2giWf/HanN0y7e7DBdKcn1m3OVd09HZ/5PcBkvP89gf7kmuh+yBJGFu3PfvOJmpSIcDeMf0wZxIv2hJnErkb5uwym/eet6zf5I6gvybbc+b5sMrzPtY4QFe2VkwNyGWdJQnV/Hvv/Q+uPv+MGquvr3795/7zCy5Ij19e16UHLhPyuozEpR2nHvgP/vSvvvFAH/AEMBjDlUOjjBabsUycByCbLwkDlN/F5ojRbnF65FAmbtD4lrnDsMFwIHSwWSsBblU8RsZIvOF8JRvgD/3wP5eY1t/8zd+MgdTDv0YWje9BXFApE8JfPCg1cmVzke08e/Ykz0y8ibIy5WEcRlz/0aNHJnWIxM74QcBMmVBZED3LAW/rLec5w9htvCQnMQZ/skXGcDFWVsYHQwKPthk+NViVAYbhAtyMMZFEDzwPABBAvHF5aVd+T//Ok047AvDnPbAPgFXcCMowZZl4nRvyHuRl5JwGABkO1/O+5poxfMKS6oGGmU1Gxa1FBxBj3GJMzfvxNPMeDWmYdeN53yUebMFB5hqZfdegi1wscWD8rqWClBZam5PryiDUCDmB53jpWy9SsNHxk3mq0WL/t7RODdoYsTNHYCqSyGRa8mKM4lcvTUoSVmCAKvXyEheavh3jaAF/QEXYcY1xSe5hi4bNl1EweVTkYTDL83w0qclL6uQpuO6iREbNdfosvZ5OAssk8ercPGcUC1SzHnauxsCbRzp3zGSlFDABmvLvYJLalgKBJEAbQ7NMW5jSsMnIrE1YdjKwMdSXkeN9BZ9tj84bSwDxYjyjGtg5F8MyNPrhUDqMUN0ymU+w/GcyX41Nnyty0jD5TRjTzNKA3jGyyWRNeZ/5QGvedj8g9iz73vZhr4fj5Zt9RvvrbGqfdq5GEj5sJXsCgCUloVKCY/ceJLULQo1lVRZdA7sZav39UZrKsaoUuQnkZEQLcLs/8hXjOCAxbKf1KN3LBZeNFXWPkk0XjNp/7Xsytvoe10wZ3QIV1Bdcl32SZwSotr9cm4aI8GpMbc+aPk/bXaOeNhaQhZEdB5rzXmcc66tOC77WiYPzMPviOvuqFqiThZ2xCZoYm7JyyLCb1CqAea/fMcscHuDffimDyvVUHPlir0Hua4I0HSN9L9ftnFFZosQ5zqmzOe/8O2oOtw0FtezFxtgKbtuH9EHv0T2CeM2ez3WwmDlXMNi9Ehl+1sFcOyWhBsS533KOHECNZEoFvHy2ALCOw5xp7JVZX4J/rnEnJam2xFGcAHNWzO+ezfzEbmDf472VextuQ5wzTp6RywJkZ08pGNTR4LyzX46Musw12tX5LkAWDNfZkzJk2Sdmno0THedr81ywZpjD98ZmIKvvyZHFWcSOhyOF829crwl3iexeFRKZf78a2S9nxmeffTyVAh7Nv/dyjfsPH0XlRb/9rZ+9ANXTorl8cy164AJUr8UwXBpx3gP/3n/6i7N36o0EMJwnqIiHfeOEOCjY5InDeHe83Ml4SBmRZVSRFb3zLgfBSDJXMuTBytkhMDHi8gCSxLtks0+M4QC0YeEolv2jP/pjV//gH/6jq9/+7d/ewtpqQjX+NQZ62B4MhEk7uJ4MgAd3DyXrwb4Mc6oR0yLxslQkaaKNfH+wco0LO2L9CmJJY1+DNJKuSbhUKRJgktI4N8KgVlal0fPOGDnnbCcHOYCPpA23kYmGtd4Y2XSer3iOV3qrcSHz9RXGBvVR8XDP2zXgYQ2RpyozLhsFwOTnrzEWyLFmTDRGMWqVpfEe+2LA4JZ8QGapEeYzJf3/gt4YSrR3mBnu9/jx42Q5/PTTT65ePBsp8/QFzhCuQGZO5LpHPUAz6fI5Ym2NJd4MxOvtxohJDdJNYsP9YpgPoEA6XOakBhcSuhh+Z0aiY3c4OTDEIvNdIxJHDWGkr0ZyRx/C0I9JFcwEIyzgUNoHcDs3MJNFFblr5rh9F+MMR0v6eD47QJV1wucq/aUNSN1qbGae4wBa4zPzeQACrzIALUqPM4AFhlHJC6VDX+cArSzH+d++DmiPRCwxdknCAojN9QS8yMrLTtCOOFEiV93YuMQCO1/j1Fnpb416ft+/M5dZ85ljlOsAqGL8ETcZ2SkG8lxrpeKu8aPebNmlPk8NdJlvY+3Ckm4JC41sZpjgU2lgGnpiubufBCTHMafBG2A+8zH7V1gzMxQDSrpvcqnuBV1baRNZVhN0bNbp9OL2F86HMqIwWCz57oUY2N0jwlIGxBeI2lfOAWqNCgqbTfvEqLJ377zuvsYzluE8ZwlN4uTcwUlWgM5UZky6trqekEsHYTOnAxqP8lpVQpz/TUYZJYvXOjkZ55kBn50zlSjzd5/JutrNTCwYMhYSRlXgoUyzz3gCXFvWq6qcngM8A31HfKlrhA3F5Du8BLqZrfbDAtXzuX3/3sMAf9cKscg60eqIoe3nbHH7h79bo9v5Bxizr7ePcWLM75mC50xwx4MxS8bihGIQ444zTqDbXAk6VWxPnRGsyjsjtUfxJOs6e8p8r7qo/eAZ0D2meQDi/Jn5T4boxrIqBdf50s+UjefZC5K75lEypW/mObk+sdCojJ5taBDOpkiD16HJuAtQkcYzv96Jyotr3Ls3JW7muWWNdfoKrLsezTHRpIyds7UNTuwv+1vkt4a65DkB3HNu4yTHHuAr76dWPPcwJIowklFFzbxjrbyarxPTlKRkbwLqceIwpfBITghI2OrnYVTJr1EbBgUSWc5/7Wf+zAUXdCO/fL0WPXCZkNdiGC6NOO+Bf/cnf+GNhsHEHabWpaC18i+UWh4+St0Sj3dlco071AubjZ3kHhrNHCDUYkMWq5GhVHilSIknM1YFjygHoB7xLWY+B+i3vvXDifF7PhlnP8LrSDzjrJzG+jWGizadS9Q4gJXqVLolW1pAoAGiMdbMvTWYajz1gJW50ghvAXl+1hhcoMNJvd8nff98j4wKeSzXJWPuDaRtKX0ju0YN0S8nvrFGDcdZ6keCMLGO1rA+N6o4jGPcJmZvEzkFGJNYZgzPAbg3xwjJc8/3X0wMcOrJjiHQzLRreZ2Y3cMTruOgHnUOYF8rTYyhK9tAn1DSgTbUKMTAC5s8Y11mI9l4594w1B9++MHEH31+9U+/+7s2IZLWQ0LKneop58+Jh13jBXARb/fKMCNjhGVNnOgYdomzGoNmntWyRAId2h6ADaDYMSrb8PV5LPhpmYWMPfPjNdlAAb9kBwZkyNrihAljA3DAQIVJBXgvGxGDCJYJVmm+f5l6gXr4w3BjZI7sDqOIsYokOrHQzqOyonxvjOrBWFTG3rnduVmwXpBBLG3AuJb2YTCuHK/s1gnYcd9lIXbgBaOLd1FOMEdlAnUSFQBnliT+dAEgfZm5DOLyuvl5HDOnF8AHBwOgL0lNLJlRUB6jP4wicboHG8r6EaiaFVnQKfgs8LNdOhAq1+Nn29lY4qaAco/Ls8E0rbri1K88wPwPSTJxZwJfDfwa/9Z/NOHZOWAt6K6z58thVFOjcudJHE7JMm3/tH32NQZzZd+GB3T9u25ICqZMuqwToKFycJ04yroxogPIFrRUotvwiXNFyjlz23nTvbXlOAqWdGAQu888S2aDLbvhXpt9FqC9ey9gyBqY1kj1+jg5TLoWh9CCZMCGdU0FWi0bZnmQStpHgj99QPiDoFQAf+5g7Pw4YhsFSIn9j/OB80YpcROZlSHTmXUoTvCXJCZ655tOm6MUm3PQdYKUGGWGbXUt1FnAfNMZ6JnH71sSh2vm/WSYPzlldFZUTn0+18twJ9nX7hP0ReeozuBmRPd79rI4b1hX88USQDrN2Hd7fcYLkEecsICbZ+WsSQdkXbheORcEhQ3hoY/4TKTB0/aM9+zf23lhmJvtHAcdDphnJPhyuUWlRHJF48ONT+XsoX2GRuBkmOsCsFdebEI4mdJjj9gszvsZ1mJr6dJe3kebzbBtmzhvWFPPJ7twHdftfxxJ2gKGvkTGv2Wa6Fec1LwHKTP/sF/Q37yYBJKcw8SA09cPpo6sDqhZK5y1c9Nf/2t/9oILjhPi8t016IHLhLwGg3Bpwtd74A//qV/J6cPmCctlgh0NsxxUW34jrCGH7chZ7ozBTSZCst89m40db+GHHz4eD+TEggJL529sypXYAlRjuJ2YordHDvPpSGEearRgqHBYz2GAZIpyK9yLNPF42e9u3FIZgR6qHpJmc22sDIcyh9DTp8/zO74XGLxKgh8OYT5zsAAmI9EAlIU4Z5sop1OPefslXtk1kmsQIA9NLCBGQTz9r6YeLaxaM0xSo3OA5RxiSh43+UwMli+uvv3tb4cdwDDGU60RrMeY6+FlrtHTshSRh2LwrSPg9gDWL+e+gL0krIhxixxS0B6zMh78M8A33mmASLLYLkvZ5D30r7G/a9jvWDW7Y50FkfgxxstsfDltuj0MSq43xtsPvv/J2CskUfL+J8Zmp+KJlYPZAHgnKYeA9q2V8J7K6RCvOv9LiRueaI2nWzc1XGVZps0bg1qQ2jmTmDE+v9I0gKqG6xjMYUAxiCwejzyVJFBxqCB3DJU3TBiJbABbO19gu4LD45TR4AGoAmRlJMwoisENQE15pMQsH4xA+zIMGRL8xFquwU7fxWmwWWnPGJOu5jgfxigsk9I+FkQhz9WgP9gZ1QKCJWW3KV+TZ3QOU+YnDHyAm7I/AEoAM+M47UpsO39eyaLg07qHAUNb3oq+iYmPJHzmRNhqdp65h3101BV2fm488bwnTDwMZkCODptDhqiE+PRzsKmSa8dPkJpn3OejqzrmMd4XqPbvbQ9oho9ihLI/6OCxvawtwaKAs84f7h62eZkl4p+7n7BuAw62NnXZr7BnJPWKCqDXErSnFMgyTazLB8PulJWpJL9lZFLSBSBJLOIm8SqI5isGNvOL77ufd58vsI5zgf1pnVC9V+NNeb6+N3Ny1iOSRsAonzUkhD1Nphz1Cvswc5/fAwxOa2luQsxuAdHL6Zcm1eF+xLALMMzm7Z5tnCH3QV4pULam6bmzh+ezrTodjd8VtEXqfJZwKTW9YbiWHe4Y5oNxHAjOAUdhsmevqXOFt5htmyyuqmx4FYSeANvOC+bb0dfEL24N6eRbmLCbVUfQJ2W/wxgyR86eI9lsOTM3tpT7dsyreOi86J4byXbWu9L77ic5R2aPMNuzsZlxNG/9UBy7luOZv40jMnvqJuiibR3zzPuZw3enFintY76xdmBQceJSjobxZl7jwGRPeDHXzDqCaceRO8DUcXCvYv8QgL9zirOGmeQzMJw6HlC/sM8dMmv66qv5bM+wOmh0ipjIqAx4FTwk6Iu66SzWNWO6NtC5U+zBAPk4GGY/fzkxqHFcjm308OH9eWZieDkniAunJZOjY96PTfR8+uXmJG2KvTPtvkh/M60vr2vUAxegeo0G49IUe+AP/YlfeNMsjBwMryIn0riLUTtGH5t7EhTFEDbW5N0wJTJk/D2JEeYQi4dyfm9K+jnwmpqeQ2xLL2hM460dQ/yUPXJYsmRJ5ToaxbCuyB5vz4F5YmvmrnzPockhde7Nle2Q+cUAwKjh8G1KfA2cw1gvQxSpL0DilATKGFLbKbCKtHMOJSRBkQnO85y3KbGhSBgHCHEII/X7Yt5Pf5JhskxyDdqnT58khrMsV1mDGo6MDffmQIWdUKZ0yI3L+uawHGM4bF9kcsoV3yBZjHFO4hcOfK9nHx2z38O3hjgS4vnsjj19iYebe+S6+TxJaELdpE30EbVy2x9IgWHTKv18MMzqy6mtiidcICnYwkt/aiumE79boMvvNX6OpDcBNiSKCWBiThrv1jhnjEfZGEr/WMc1hs7OF74Nc1/Wj3syv08lXcwsyjNhMGbckGRGGciaEBwF9GDUbh/xGVh/5GsA5AKZxloVABLLJJyVYahRX8BQpifJXOrE2GFqn52DoYxj2MWz5Ecrk+ZvNaTjpBkGj3GDyQyDP+CiLBYGniD+iHs8GaHLqDKP4jSoY2Da1Vi6L8tGnogTpJBK+QNkNp6v7BIJiWrcprRUJdIBxc08yzWUitfRcD7f+3x0T2X6ZaoYG41wxz/4XWvxNP+zGHjFGcLfBOMFnVyffss6x+HTtR3AS9ZkS/Gcs1ZdUZ1zuTxrc+np9nefMSD4BGpwuhyybT9bAE87TCzHNYixZ8wjvV+1heDCvVfDXOYQJrd1K7vX1ZGBxDrlh1KCyT2eNdd6qyQM6tykPfydtvc652Pw3mNLhjVmlY5lfy544hzI2p81xP4r60ZJImSTljHK3NycAAAG5Z+CfJ4LQx9gUrks96B/c97glDiB+aPeLu1u/do+Q+cC80tZMOs3vOTJyXMOvtb/kj5vMp9mss782NCOFy8A45P7AOYySgnBMSCNtkYCinOMrMR7drCuz1ld1l1SVc3cYO4LaB2fjlvmX+6LE8+4WNobR23yAlheiLEjm7/ni23HIXqucqoTAia351PXgCooQWJZ1aoFAGQmwDsyENMu9xGyuzv3afOdkWiXZfXc1oEV4Dhr/tk6KsiD0WfhOrK8rqp8fvZ3wC/nPc9XhwvOtpyR5E7YEBBB6dx/2lgnD9dpfdaeATjFdQK8SA4N1EicQY2Jpq0og2jv9z/6fvYSnesMyjoOZ597OWN/+w5n85U1hVmX0/anzz4bm2cczmMzcUbeWgc5QoT2wa///J+74IJunpev16IHLhPyWgzDpRHnPfDv/OQvTRJMZVUcuj0YmvAFBukN3tbJ2vtm2KV/8cd//9XH3/9dSx2kdhlSVzyeIeXGo/gg3tF4tAdUcFjr/Z29fTPVcjjA/gFsMVz08o7xlQ0cY2kkTQsSAarUMcMQqdEKSOHQ4CAru3hunOuhlwFp+n4NRBNFcSjVkOe9GFm8+H37Qk+3HuhKpGoI5jDagznGOMwR7U+s0CRC2jIfoBzKFJQtquGMIQ/rWYlvGYzUd9z4xRhUSA3n+jDMAB9YAI1nvNvDzMK64e1dw7seX/r+xcTFkOQqjoKVxxqjagxR2y0IbfH2MXLx0G+t1TJMGkew6NYRNDkFxoixZGQ9PAq7v0gdUYyHLwFHxDOGFdNY3aGOoYoxyzzz+zEueP8a0GHddl7yeNQ7DcBILF/skDwL3yurpD6mcjE867SzErQaBR2HGHlrLI6X5mDFYGwkTXPNxGQBGFJ6ZtqKXG5iVSkKHwZv3pv40/lcJJgj605cZYxL50NZXtpe6V8A78a10ZaWUGiJDIAqn+tnMeA7trIjCxxjhGrNFQidG7SVCuctm/zEdQDqbkyXCdTa1y0vcdy7YH/6eg1T7rei1bSrAKbrAKdP5wrzJtAfJw6bRJhlDcQyPbAYvMpw5JqnJDL2g/HAvu/8pXHMZFw2bwFkWc06DlhzgDaeE6eKNzwDqmHrVo4b6adjwPjy7hrt7WsMa+Zqs5+WwSvoO/VL5LGCDV4Fp+lffr9x3wXcWfYpsXIkDyMu79koRMJS3aUsBuvPfQcHDkqYSnR1qDRUQ1axYKfAgt8RL50kdut0St3VuWZZSa7NfRgrMpQGyMxnqq6wvYxp2Ur60zEg+7cyfGJzBzyhwAkYRXVi/CGfI04SNgwHYecDexHsXkuiOO5mEBbomIVYOaj5DdhbzhlTxrF1gzPesPxZN87l3GuT9oSlTRy+87NAvOwza9GwEp53S3YNAOJlfx6Ot+OcoG2CSZ+1slXabf3g7OfTjpwz6/iI8mISA0X9snOVtQNL6ZR1fApUA+x2TnnmHbJp7tk9F0k1/drQlzoJ4piev9EOmd87mfcA3AfDDH6tvuquAdrRudp+77zSoedaJSwoJaoWpGeursogQHT2909HVfUWZ/LYEsnEvWuX93b/56m5HucY4UD8/sH9R/kdTgvux+8oe4djo7LsgPt5Zv7eMcBZihOVsS7rXKY6rDyxvzMXuHb3zp7R3/ve964ev/8oZ5ULGseftbQ5lvie/Qn2nwPAMJmxB1I+B8cR+89XiVONVJ168nOO/Ld/5U9fcIE9enldkx64TMhrMhCXZhw98G/9xz8foJoafRyEK30BQOTgxLMaWuL1SFduX/3ET/zE1QcfPL763d/9/tXf+3v/d8qacDjg6SfRErUsW3idJAqNHQ0QWdJAjymIo0lApPieRRYLgCUeDmmhWYKRH1depEGtDArPamOPzOSJ4ebBi7wmiXkAbWMM8H3SxyO/ozZbMv+aybdFwSud4hAh9jHxL2GXlYsh3SkjcivJVdYAihE6h9bW3NO4svxFD9MaGImjm+4sMDAJhgYsAJTYN9nCkc+RkRigmcsjmYTVHUMl5+QwDZT1IMZ3k0FwYZlkvNqUU8GzOx7fYSiQqtaoj3Q5fSQYzLlLcoz5/fOJOQao+juln8ZgxeTPVwEFhi2S0QFvyz5hHCRebrzoyU4Ms4b0ecarrCxMJa/ENKdUC2Ac44tO6b301GNY+CwyvQE7SbKkMQ/gwvMvg0oDkehucflpd8EDnzsH3WG6FkQC05BPJ3PtJqliPBIvOe9LhuvNmBnwsix14pXnfSkdNM8UtoQaufMfzgNezlhYqYoAACAASURBVAMNWl/WoGQud+4IOrYECG8LCD9Aig4VZfd1rjhfjKVT1bBlhObHE0DLGAFG9qILdmkfiVUAqvRtDHAyFZP1OwAN5G+b5X9XKbCXaSxy4pYzN45sugWjmfeAIPpvZmvbl3m3cd41qsPULVjL+wu+h4kVXKjgKAtvfCRd384qGyxIqiekgJBez/eM+QLRE1DlGjOmrWtbUGRoq9crS8hn4uAIqMCTIbvYtRRHQrhXgXONdwzWA8S2XqbPWaDasSyYimx57tV6zkneEqaHeEKdT53P/J41d2LdEjogEAoQCYizL7t2I18d8GgJDfcbnpO9nD2VvZ+9puwqbQEI8HuYtGYJVp5JP7HPoLoRPMJuNaSDz5IRHiM+pWngjud+BZaGYljuRWeMmb9t6ziA5kxoDgFBpyEpAgyBKq+GbuioOtZKQNNIUNnjMw/DvM7esHtfx8HRkOkC/MPwAq5RwTsWStZxosLckcxJ8OUaOM+27Hw/aonz3jpBGnNa4IaTqvLkqIO2D3g2GU/GV3UPr+wBlHlhncSrJotXEHiwheZsqNM24fbzGfvQfZPvn0+iO/qnahTWAg4EAFkA1cwt2XrGlj3NBGtVJTCOeZbX3ksH1xHXC/Br2+scpI3EmT4ZVRHS3zhLeG78kGcg1XHU6WCZJED/OyMhfpC2lYHP3J79jXCfKGLiYJ52nqmrzoF73r57Jl95xmaoRvXV/bmybH7+7ne/OzXYb4+dQ9Zp5sYmgiSZVRKEGR7Ce6kjTgzqy1fPr+7MefXh2Eth1kn2tk7tOq7+1n/9X15wQWb25XVdeuAyIa/LSFzaceqBP/Qnf/FN0/6XtYl0lJNtjUSMNAykW7fevvpgysf8gT/wL1/97rCqf/fv/l+Cg9l8iZ1KMok5BO+O11+PuPFxxKVwsJFXQaZAT3wT1WDMW9Dc2B6StCQhDIfx/JKU9oAGDKAYqpvpsHUC9UADmLi/RgWxiDANGCYYQ9yXGNUyCD6jYIxvIkXG272GEn0BKwRGLKjkUE483PwuHngYzWWPblGGJolMlLKVtXubtPrUhAuDRjFzYzDp3yRc2sOU6yAZy2EeTzns0wIWflfAMfe+PUYE/QAov8nhCEDWtMuhG5ngGA6UGkDaByOuS15WgX5ColZD2MyXAEanRcoSBHwfstB6yisfDUCacUqMFAA7rLqgJCAViSegLjaN9SLTQkAmxj6GK888zgP+cpsak3P4M2ZxUMCeYKjFMFoZ77STxE1IxvgM7EwMGCTluYcsBgYOc1Epmc/DWIVVO2NbEhMoNx5jLIAfsAkAB4DxYZwpOCsSVixQLZ/Izzwj/Ui8ERLbNwAf/psHp02Cl/3slmqAgTa2E28/CTrGicM0zNs04m5TomiuaZwZIMs3FHBE0rhyXUGSZaHOmcqutVPtyIwzWaKNYwyYJP6OtjaGeGWHSm2nH2bRTq8KC8MEH86Zwu+wcXEouBfw6vpNOZ9dk7w/ZYBijDMPlNbGWbLrXREm09HM1gWqOheUVseiDYjNtHVEsl/5J9thTGxq5jqTfU+eyn9huoDi8/sAGBjbuWhjXnmPDNjMHTsg86hANI6MODNM5MXYlLVlf+EuPq/riXGogqSgqX/r2inwop2Agzh+Nj7Wa7NuD0cGc4P9u44wWWf3TvYTfp8SYZGtC4Bps6BSRpe+MbRh9oxhhATZWypqxgYnTJ55rkzGbthdQQ/jaBbduxP6wX1NGMOcVkEhMzX76ACOACIYLkIZGNw4CQR6srcAVlUwLpkBEaNSoJ3sC8ha+bsARtBkeZF4LhznMF0tq7XzcEF6xiDrWkBhIrGN3Y4qw3hnQHkcNsyRxlbDVsaJaHhKlC7joNL5p7Oj6h7GLYqSZYMDqnBsrAycs4M24hSkzYmNnLaw7nGQNnmQjOScidNfda5ts9JuHJEAzMS18/lNVmVNW0NcKmNNoiYcn1syx+PANVRHimMqe6l81r4pKy141mFCw/T/GOZDWzMuAe2uXT6b/Wv3ZB7WxHSCO56d5HsFxDheLeflvO2ap891VOpwujVOaCXMgPEND5k9igzu52WIbqB2mVczdHfv9NzXkcmZw891ej8ZNpnxoV+7j/Osv/WP//HVw0cPorpKPyVpogn+6vhiL0lW41kPSSA2z4kf5dGozO6MNLiON74iBWbd/NrPXoBqBunyujY9cAGq12YoLg1pD/z7f+pX37ReWDd9Y1mmSPx4PDUgxrs6h8RtGIYxcCgQ/8nIdjhYMT4wln5oMrxWnnczyWL09NdzHBZuvcQ5wCbRAAYXh03kvgG2NyaB0mTKO8ueGAnaJjOQVRjQgZG+ki6eA49zDp3Z+Ikp0egyvqmAjgOb7MQmB5rEUePhjIR3TttKtvhaQz8AG4MrxpjG0ckbPkYAP98nVX4OOmPxalzVc10vLmCMQzZxNWMb1Vjk/RhLxL1yoJdR0kjCoLRt6UcMcvowZT2O+QvjjZ0Whg4GYg/JeK2nncRS6tHGUF952ICxAM4ZjzCwyVA5z4TROtei7ingib4rg4Yh9noMAQ70jDMG2taz49kB5BlLQPB8jvizxrilLBEAmZjP1KecA32cHpkjqd9KWYzbk3yKPkCKN4kyBsRT2B2pYeKVMBoD9GeebHxoxwsHQfu0TBOAMwXZxxhujNxXU3YGAwpQQpwV/ZmyBhuDSjvsexhcnQ5jjs5a2Lq8AQALhsKMC/CRuvMH+tlyGxp4vR7Xkb3SQMLYeT5xuygImKesry8on0Qs33wOI5N1dZp3M+Zkkw69A/gKuBQE8ZnWNoWRlmmQtUr7AqyaHdd5kGc8ZeMkRmsz+u61iavkdzHsl11qDOe5vFBH1NYOxIHzjROOxElJhJL5pkS6UruTtHXlvJVc0mfJVp2itEeccWc8zyaIdnwCPXdtNFlbWTLGucZp4ptXsMxHdAYJaLM+Amg3Bnmvjew70l+RcPqsbEtllVmTZEBdZo1xKlvTOPdIF5N1XGhfKWjYsbl3mZtcax0B3ueIm8V4BhATSlD2ME4HSocQozp7hHPXxHXsE1GNrJRRQOj6518cCrOmzegs08PvnxHHP3t/AEoM/yNen3nBnkm9yToLTeDkfPvg/fdPQIszAhbp8eP38nx1gpYxQ8J7c8qcPXtu7Wrm+507U7Zqkwud+m7WYdcN6pSy2LBrDHzWCOqfrTN7YpYXKDlXBP289zzBkABZVvgcxAs+N56Sm8+6K3C170YFseuoTq2yvpG6Eh4wQLVKjgJIJajuE6zNp0+eZ0ayB6AKMXO+c6RMPQz2y+nbsNicnzgNRoGCcinMMvt0PkLsq844ztJ7w/xx3+4DBX44ggGCPVec0zpjyEeQOqqodFYVUMVNYz0ro103ZvoOxv78/aw78jIEYOIYnDkC+I/raLrT2qPrsJxnaVtk82fPCSNPPWpir1UXaVvM/BvAx/04E955G2cAe94A5Vdxg53GmnHuWiqbzdcqs7qfcL+Xc23qt2MH0c+E31RtwLiyX3/nO99J/+IgJMkUS+32LdbShmisk5pzU1k+ewI2x2RPnj3uwdgeJF5ifImJ1W66cfU3/+p/ccEFHYzL12vRA5cJeS2G4dKI8x6AUa0MslnzOJvxfL5Mhj6T5QCGYO7YzD97+tkpyQB/fzDe9AcPHsz7Rw4zF8d4xrP6ctK235kMgByEOcjnr0rRTKShXAovODhGniMH4Rw8PbxiRGFkhuHb2nPLahzATgCAEYAnm0MAoFlvcg0PpWsCAYBqPf6NCaqxsrfK4Ujm3gLOggcNXpez7APUhFJa2l0JFAdVWAo85Ztt0+c4YqEAjAUklkqA7SCLpZ51mZgxtmJUYQDM+wFqsDSwP7Bte5i+2AQcp+eezwFwY/QmMyoG3bQvhpnZRNOuZbo1/Gwbh2nYrJkLtKOsF6wG7YXh+HxkY++OdztAMtcYg2fGLvGxY4wAThJfNQYm90+dy8hRYTo3E/TMH7zlvJcETJknJBSimyLDE+QRxxQ7HFl0cC+Jpo7kUmFppxHJAJmYXrO1krlW9pai9DAxesExHrhemaxIxxe0vBnD1LhXmAEAAApwQYQlZwC0TSzje1PKIIBFw7hODfqqRjrfF6Q8J1HYCw2aAu+FXb6fWNd5f7z7A7j9nMTjeamTzg+enfXF38vS0w6AOMYr01UQ7xjwvMTRCTRlZXLd+R1JzbomaoDzbLBLMhk6brpvxNlDRlFcG7seAoRgzBeolmnF6A5IXedFwVrL1AjmdNREsbAU0sGGqH6QP/PV9/DwcaDMczJPC8KybxCTW6k5/YABPdcOOGQ/2YRkURzMvMlzxAFylP1AamkZGedfwTb7pmzb3GPnJs97YrMyb5RaqiZQIl/nSp1uAhiMecZdabzyz0Ni3NjGOsMAm5HsY2Avm5X3w+YAfGZMCxTDK88zMSaAAvYGlAS9f0IBWMjb53RzWbnsE+sQY/tr1lTmEeCBv3MGPJ/Y+7BKqfUp43nnrjGdzJeUo4pTEkcL13dfZ+/omqkzomCRfkFZQXhKAVEBTNq+eQ66b1ROX+DP9Z37fs1r13Hemzbo5MEZkDPsbH4X3IQxjaPReH2S45BDoezcuSOCDLcFxpnN6xyow8ByNOOExPm6yc4yH9ivog7RgcB+2v44SWs3z4AAzDmVnAyzqljLYbEXADaOtDH0dQgVCMN8sxfqWGscfcsDsa8ddW+ZF80M3n2NzmrZts7tOCiX6UxSvVlD2WeiQNq4fs4W9sZtJ0NSh3HyH2+9cewN147KCEjVu/davmacAZk3A1jjWGQ9u6c1y2/XRNfq4cgb2fNWBSBEBTCK8urd+R5nI23LubM5LT766KPdey1pw7y+SYxqHA9sro4De+MRE/siSjPryONwR5lCO12zvC5A1eV4eV2fHrgA1eszFpeWbA8Qo1rAV4mrRhCeV1kvNlXYucTKAPImyx2HCgkTXsxG/kM//GHSutdzzOEHY8UhAVvooT8Zc0d628O8ByabOywBVhDg0gNF4x1VJgctDF/YryRdma8YhDHIOcyPOLk7c3082UtcnGIcMfoATKf6g8TFzJHB4V1WtZ74sjjpg2n/8zFEeDWOpQceMqom6wnLNIcRBlqN9xpJwbBrpCpL9ZAiHoznuTsHJHFPGhRk2tTbzWF5dwA3MiJif78YhhEvucasxjL9nGyS+xwv99r8jX55OcYin0U62ARPsK7nxn+ZixoJ1qQDxM3zJHHEYZhzXZ8LoD8SY5JmTXbQDNS8rRkwZR3Y7mQgaQueegGb0licIWRZvDugHGMgjPKAi5PzACZkJd5hFZLMaIzSfFZjH8YoccHL/ATYYaTFGHUOU/M3jEyM9PManCsLDhs6YHhi9hi/xACPkdTanWUM6PIYtDgGdj6fAFLKBMnQJRssBtWCE97DnLc2oIY/7fvs08lgemXcMQCR+/O3lNbBwQAzGqOGW5qUTOnbMPPLOjV+MoxQru31T6zPskJJkARLHKZ0xiwAfLPW0qeoEZbddU3J5NUYLTgt4C6gSqzmvARS63zBWJsx4fn5R3bVvrIOYJw2VbNgz79Wkn9szF7P+WAsoOyYMd78nhdOCOeTP3PNgE0MwZX4dS2HeeV9YT8bmw0o+PocB/gAUuMkw/mVeOrzDKf+PusepcQ4lWCRokiZexRcVobedp07LZrk7QSctu1lXguEeT6u199jlPNyrqIMMSnbeZxqPrvz7+3NpszcoN9aPxNwCdsKY85KTQZg+iYyc8f+nUnsk7FZJrJ7W9nXAmhyEbC+YXUDHOfnZmglBOGDDz6Y0mWfZp1zHtA+5b0qOZoYqf1VuWn7jfACHDbZF2ee0mdH/50z1MhklYJynzJpjEudRAWgyuQrbSV+dsqgDbhknHsO0o46apzPW6JtQNHbYbyPv5MToYmxcv/Z13nl/No49KoP3L8I3Zi6odMndV5lXa2MWcfgjAeOvU2EJtCfn3HCEi5wNu/RKxWERcU0/c7XlGebdhK/6Rl6lFMyqdM6fNZxWOdKlRNZT5uNOA6DXfMCQONRC9S5X0sHcS8UOgkvCEPbLPQbc5617dwyNwQhD8TOuz55uRd6vsugc+ZNeby77NX0/4TiJHvzOJNHtRFH6cYg0xbmG686j/naseC5TMo1io8BnLdnH0bVwvOxlujro2LA3auPP/6YlTDtreyeJGCy8YTikKuBdlL9wLrBOAxqP831J06bvBaMG/flc++99+jqV376P7vggozS5XVdeuAyIa/LSFzaceqBP/jH/9rs2RphNaI1qGAclFvCJOJ5j0ce83kOnRRdxzgZkPWtb73vZ2eTv43caDZhpF8YhSZlWDZvDIOjuPzWL43HWPmTxpQxfwGgMTqNPeOQtPyH9VZPWVnjxZQZJNkBYC+e0In/AQyWtYgMcAwjvKbEvDZLbY2jABQM68hCt6bkHJIp3r3ItwZaE4HEoNlkQhzYOdyQbE6bOEhr7NPZevRhqmTckhWVBEw5UM0MnFhHiqhj9A4wa6KKMDzT53quZZTsH5ijyZi51ydmMfda1grmkvFLko6U+vDZKlvsc0WauOwtz4OxwL0SL7fPlQN9nivXwSAhgVEcCgIC/lFOKEkpppnEwBUA4EkmTlmjhr4lU/CAcMDpHv6Rv4VpFXDQh+NBWaNfgzYJi2DFpy28EotGm8bbzrxpEhees9lAX0+x9TD3mUvGi2auj6Q3Mdg0fYw6DEDmavpoZGTEbCa7clgyEiqF/onhxVqgViztgEWi7Z9+9rmGIobcJiUSbAgK4wxaKStj/PnMTwyttBkjfBmXsEiwEHNv5gDGfCIpF5jzPoyd+xMriGEH0OBn2gobGvCc+MKNkQSwbJIqpN6RAqbPXe8Yk4wJDE+ZWgZdR9CRqKkGfAx++pM1ckqUYv9za6zPglQZIh0HGrwYrcb69f6yRRrV7kOt53ueAEjw130p98mcm2tO6YfuX/axr/TDQbpm3AJUs1ichzv4lkYq0zZ/fnvWGxmOBb/jsEHCvOC7zjH3xp2rGOWsZ5wIq2qgDQXNyUo6Co60DrC4AJFxL7OyzU67K9Ps58vaxGE48ZE8V2ouh+GVsVf+7dMHqEdt4DjVmRcHCCEcgBeylG6228S+pv15qMy7yOpXSsm9mA91ApWlqqSZutqMX5xmsw8/n7AO7mPN4EqYF9iwrpe0FTgx9rKA/Mz7K13m+VKGbAEizwYQbcyjpWcErbaNGW4cejKp4zhaZUQk5zlgWO91drGXWFeZPUInXLNM66B0zy3DaB8kU26cjjLEAZhz3+5L/J6zsY7L0/xfxwdxqMr3x422oOy8jA73zRxAoZF4fVn1OL84c1Dp7PmSWHDO3igljmy2sNhm8jUpFmATaa99IlMfVn3HKesrTL5li7qWosbYecte+Gz2rQDLzYrQdZmkgPMfY6WawBriA4tVGsygk4U+DrLsPbsnZswB/CThG6A6n2miQuTCnCmuM2XbjNONt8kCTb4I41STbX36E+k4Ttay7bnnzqtjLZ3FmO/6vTOKsXPjHBaX/m91AGyd3/md30mSwM6PzLk45Rj7CYmZ0BWd+ih3np/2M84h2pxY6nlflCVznnDW0Bd/46/81AUXdPO7fL0WPXCZkNdiGC6NOO8BytNwiBe0hH1YryJyvsavYB0hJ8thHqmLh0CSC8zpwqF4b2S+yRYc9lWvZGQyiVkd42c27GScTLIGCrQjwUMKRGIYJDVmoTykyEpBuYZABGaWo0/GqixgpEZj0JDQI8bBHBgvnr9KXAzPBZjwQNW4bKkR+qGyLkHO1mAFNK1xxmFbKQ/vP5f38lkOJQ6hGrV6Us0Q6QGtjNpDVqOHgxCjFlD9JHVK9bAb14In3Vgero8BkMN5ZbOcrYlJI1Yzdq/JqeLVjid9vM8ksAjglwXHIFFil4xAGQP6mH7hhfOgTFxiuFKfE2PurWFx75280CkbsaUngHhk9KUOKYwSmxttxaBvXCjGBNe5EyngxGAi/4rTQkMxDoYBvBoXMwe3fzL+yFMx7GIQyn4BAsiiKHOgPC4AdA1JjFZe9fCLVTTOHYvp1/me/kzM7cjOUnJl3nN3PN4//uM/Hm/4d77zvZmXes8Tv4kENMYohvVmWB1Dv4Y14/R5jBtKuEwDNq7ZNeV6yjOP179A5TlJqPJzwb/ZV+OIWSYxmZ2n7zDcwg4FWJsIh5ingK4YhwJqbEeY58rJg83mTQG/06eVctK3gADXPbJYE1EJWASElpXRGWIiL1m61BBFRrsAN+Bgjc3cixm+Y0vr4sjY3znuzvGCy/O96NyYpBZhSlKlrZv4KWOr8yVJkwCmhFry3xrXZmU+VBYnQJx32V/G2xJnbaSduZnW28IqIWbv1DCNylTBjWx2pO95noPVLHuetbu1MQNO+I/kPjNfyw4zDoJz5zjjEGM6+5J/41+lwWVmeD/rKUnW2FOSLM74bsfXuNSoRvIsC3YYg2WMzbTt2oPB/5KEOfPW7rdhzqctlJdyn/S9mTvbp+1P91wB2aMpZdK61joyJkHQqG4+n3rSvM+M8JQQkT1kDqTu56ofnG/s5zo1ZZy2TuXcl7/hYMy14xxjNNyXW4s0jgbA32a3Zi9i/wcAJmdB8g0YK9w1oYrFOqxKf3cfzR7lHLIdgGjXe+qRDjB6J0BR5UacC8OylvUOA757N+NQVtbvdXyeshNnT1FlU7l9ZinjAuuaZFc42kjWBnM4DkTOg8zCdfaSb2DXKfVmo8pZVpvrct7A+FZ5wsbBvGzCJc92E6KV3e28igOJUIk9y6oIwhnh3mboQMAm84H1sc4TroXTg7FKX27cfMAw98q5ZoiI7OYmQkwiNddIHUCe/+y9JHLSrkhSq4wBTlUd3m9es4+aJMrwBh21Zf+rxukZVNvBWqxTHSAxsWZh73jen/Pzo49+kLWRpIfT35mjSaxFfO7UkR+gyr7o2fJ65v5nw5i+JwCn1u987lYSBvKzNgJt+rWfvcSonp8Bl+9/73vgAlR/78fg0oJv9ACM6rnHN4cLBmyAz2yugA1EimtUBBwOO3YCUfFKWueOrH1ci5IqxCoplx2pWpKuzCG7cUAcEryPA19Ax+dNHiPraJbKeuRzzWEOlYshT9OMrBEVcD2smOyWNVzxcJvYptIiE36EmR0jiudrrTxkYjVqXsDaLfBDbtQDU1Z5y6DMVZugpwAvbMT0VNnWZoAME7agFcDOM8P0cpDGKJjnaTKbxEuu4U+cL32sdJqMl4LMyq1i+AK60laSFw2rNu+o/Iq2FqArESURkXF67eN6m2uE8lm972bUjYd9PdIBvamZqzFHu19jNM5/JwnVOjBM2oThOYbHGCIkF+k9agTUYLA0ivV435m5ovGJsUtpm80+PAyvxqRDf0jQMLi+DhjWRk87mROv55/GscZMwF5sfa498wEHwPz0+P0HV48nERdz8f/7re/M+OB8IFmRUkAzewrewxhu6aWui0/HMElsLMCj2Xfp7fldWAQM/jFmT8wgDU1myQxr+hrWmdgu5gGAWpnmgAf6EGN06xQmm3PGhvIdI+9ehjnG+TAecV/QUbmG7a8MMoAuGTI1yHRMDRhApraAFkCdtRhGwv3gxHhiNC/QPOILj2yyPFay4EayKDg3A7DGKn16OBJaLsP2dFxlGR1v55/PkK7KvuS1baNM4Dmryvu6p3WfSCZrJsuqDkLdMIuXwY0BzN9oM+AlAASJL5OlyXaW8ds56pp3PqqgUOqI46Vj3u02QIo7LhDl+8ru7VtZY/5uRnIBLv/OmduEMSz72WtlL02iHucJQJtrp8zNgoYax4wl8kRCM3S92KayfwFggMOZg6xJ2lQp47lxz/3Svn32gGjYYsDB3DOM7/S5pWfcawGuB6gXjBcM8Hve03ETmBsW0D2tjiHAaPbiubdS06OUzo23PIPKJPKEzHiZXZPtKCPnjGmoiaVFysAl2dv0Q9tgmR56iuugYlCJcCLsZ3/CKdF6sGFa515VxLT8WaTy00l9zpxzc1XOHsNetn1JEGR7Kd/SJIeeJTMfFoRZtsh4bfY0xqPXPnfWxCE416yknzPGeuXjkEhdaveLnGk4t3aP6/5AGarUt53216n9dM73u+OYTkZ1nHh7dldem9hXnFm7znAS3IiipeoU956uH84vfowjAcY7TkwdJvQL9zXuNKn6Mp4tq0PyPWtLE+LCGN3ejPruA0kAFod364Uba+9awzF3nNvcg37h/Yzj4wGbfKW27K2xURiXys4Jx4m6ZZwDnM84EOMIHjk+n8dBzP5Z5zlnOq+GbPD8v/Yzf/aCC7pJXr5eix64TMhrMQyXRpz3wL/xx/7qG+SceKZ5JSnMgqIWbX/4yDjTMCUc/DA9SMPCpPBVo6oxHTAQNY6bkCeJfNaAjoyYrKkpaTIHJDFEmM8rp2rduLCks9kb57MSpiA85UU9OGPojRHfxCeVQZHoQnZHg6/XDQM1CX/u3pk4pjmEm0SKg6tSLA0ZpWP1ytb4isG2CIMDOIb3ssFlQCp/rHHKe2IwjBHLwfvk8yeJrTFByWb2hVUggyGGDskX5l8PWpKmKC2T2QmjuId4jeAkdAjLqPEii6OhK2Pkwc3zWL9PUG8MokwnscZIiGXSnRO0BaNQsGaNPK795RgFAollugDDkSVz/6m7O/JU4yy9N/ehJE9KisSwAcTNnBvwHuAaOdmW+SDWc8v1pF1cd/56GKuAQCWLHvz+rUDw5gAvEkIxz5KZEZAK6RLQxD8TkcQDPkY78sUf/ZF//urTiUVK/CglasYABai+mueZt8dWBUDaBtn3yCjXO05ReAx8Sr7UKD7AxAKrMFOWtSEpVA1gnS5j3E37kvU6zpg8cYCvwF4HAEZ02IVl4Hj+zq+ObxiakSi+Siym8d01JpEBCpzHcNo+cw2ZhZpX50yNuYClUBabPOxsE+G6NTq7hm9Gbr7llvnQzQAAIABJREFUmpZ1MR7XeVtwWYP6/BowOJWdogww6RFzz5jKytQ1sm1In/v0jDvndOjgAFr5ccbf77N+dj97HWm8gBuPT9qzjgn63cznMj78zH0bO1iGNH+bzzSRi/LrzQq6De1ardOr86MOlqNbXTPur45XHH+p/7xqgnUs6DgSYBR0FvAlHnnrFFe+n1ACnI/zty/Gmcd8O8VRspct0CUEoI6jMNmRfB91O1lQTIsoKcrWznsAEE+efJ799tGjh/laZg+H5Dlr1fVDXzWW0NrSPj9rGECG05D3yDQfZw/JiOr8AAgzx4hp5xXGd/pLVs6zqnLYsnW0HwdGM+Q6L475JNPp3msbCWlgnAnfYL91bbb9/J3zDaaZ33ecGQ/OChwN3W8tI6bjUPkybC/rXHk45+7nnxHLbl+kpA97xxw+mYthepmrgmzu53Mg5W8sKnGv00b2wzCUdQQbe+rc8CzNut/rZD3jeIhDdVljJOsbM8qM06HkK33CGZcsuDqc3Wudk3GUkWSR/S2Jn+q00YlWxyVtAfafHGO7P3EPGVVCJd6cckvQl4z7nTujDpr5+u47sKeohmTLuw/nTF0VADZFY7oF1ut85fyfPZH2PJ91wWfJBsz144yde3ENY1/HSTgOhucDSh8/fnT1eErQRGky/ckeybyt46iO6ldzzrQvCBFiPP6nX/zpCy44Nr3Ld9egBy4T8hoMwqUJX++Bf/0//Itv6rHn4AozMQc17M6DkfWykSMTw7aPZxJJ7xzESIwqY4sncQ6nllnhcxQNlxXlcHdzJ4lK7O95cRA+W4kXgCgxPciqyC6ZDX+BFYwJGUBz6BvHClDt36WjPAgx4GvEpzD8xBomhnSNPeU/I6dFFjWld/DEPhhD6rOJL2yGXcSVHlawAOMxzgHuoavhiVRQyZWMkkXqX83hWG9yEzSdH9hli55MSYJKlmBW6RCZXz3iTX5hhlUP/7ADcygi5/rmizhFJIDEm5HwCq84ACRxgAFVlrWI4bCsDvep/JfvM+Z0K4YO9f9gC9a44HBOttQMnImUlMRS5sdnNqbM7Y3rcfC3rzTiMJzGcMB4mzYRd0R/E3OKQYHBb6ZmyrUYs8YkpNQN7y27RwZJUbFGUgzv+RlDOCweErWNd7yZduK/18j8Kk4H5x3j9mUMHjHrDVDoxLL+q//Kv3T1vd/+7atPPv48IHWKwcK5xXlRwwtjHQOmZTmY2wWFz0fGHRk0crYzI47381wFczVedTyYQZnnKtuEYWNCq5WtbXy4/XskKjK+FNmeNWORL5cpzXyb8RGoyt5pCDu/a0TrPMH4t4RSEqds/FifOUb21ss1vmxj2MZg1plFuwTL/HPNwIo3znRjg6dNNQpjkNLGsNVbXgknzDIzlSnTXlg71hmsZ+sXlwkKcGZV8nWdCO0D2hWQAhvPvrEgNW1MLDjjtMlRkBCuvJ7P1ThPkpeoC/w8e1RiQXdNRQmwa4jPMQ9rBCv3V6p+cgQta1rHQuWe2vSuoX6tFJXfVTp7h/qnK/fn2bqOI8uOZHVB9lwLZyLPSBbuAISZqwDH58+fXj14OPVQZ/+hP9m3YYx4IR1PIq/06zqvps3MUeIeU65oko1RC9hSL1Nbdc4C922cLG9fPXz4MFJdpexNQkW73o7jkf0uzr01+lU/fDVy9jH2wxoCTGExm+G5NVuPcj0qXVzbzwknIbFf9grm2M3NnE7mYfdxlAZ1KMVZMM6KZFaOw8E2KmP1mWkDz1eHhusZpwn7CuDfvArZX+nr2au7xgVjrRfccjRKV5tw0PU3pcFWdm+Yig4lEgRlr2Xasl6T/O+Q1KdUUUaLdWcCJtYRbQeop57ztC+4NgB51hjPm/3UPqnS4rSWM/dmn+dvKE3mWjxjsgkvGK6TJesrYPI4C5JNHnYyiheBLesVkKwzDvC9icFwgnad755heIwJn4xRdV8xwzgJjpwPtM19knPd8J84Y4dJRwWDIuXVnPs4RBjPhwDIuccnn3xySrBlv7kmOZOoQEDbzVr9fMoGPTnNCeZy6xS/O+VomHdmaaYGNWtdO+dbHz6OAwsgzc9UFcj15+yOIxVn0zwLSjPCpRh/1sjf+ZX/6oILdi5fvlyPHrhMyOsxDpdWnPUAQBUAAyDBIylIs4QMhy1GTGKc8DTDMoSBGM9s4nvwXs+hOgYrgC9JiOb3JCtyU/bg4V+820l+oVc8UrUcMhqKMRBOWWsH4HI4Z8XgPVayowHMSaghdTKkpz38XPmZwJR6coKDShfLGpDR8+XE2Ny/N20OqzZxPMP0KdERXMOM8GzGpW3h8mWCvkx8Lca+BkIO4WEXm0wCubTF6QXKtE0D6Grug7cdBoJnf/vq+z/4KIcmfVBwg7Flco+j5irsB32CoyD3CZPp4Re0xQE6zgUSv1iwfA5z7j9gnLFNvVeMgkidtqYrY8p9Y/g4TgEPm5jjxEhEyqshwjNgDPEemEMO+YAVEg5tUoyCH9qvvNq+QnLGf80qaqITszVyXZJk4DxIZso4TDSENLrmaeLhpz4scVCALwAWSYTo+yYsmmQcMETc75Twg7/RH1ilADFYY6VmMYZm/t56960xlMe4mT5+8vkY0mP0QK3B9QNG8tEY3QBb7ok8jXjS9aCP8ZIyJ2McNta5rGEBaDPNHsah4J9nraGZhFFx6OiUCIuKijeOi6P8UZJyzVhh3Dpv5vvx2DOvBLoD+qdNGafpiyTv2r7s2tEQPGS3WW2wOWHsdRQ1PhhHyDlLHON1nU4ykzD5jpPXAXQ2kRTGtMoGgE2iinfdex/lmZEe73qZgOWsHwaf+YkRje1a9igJShZUnIAqTA77AkC7xjHrc5MKJXlW4+1gfyLR9jlbb5g53OROxFsHqM5eSGKyGM+5PuWWXA8pTbOAO4B1rmWIglJeuoMxkYk1Vvic+T9UIa7n838pEbaS3rJe6YPIot1Tw3hGqinoynya+xjbPv2erUGnGmuQ5+OZmV63cRathNfcASO9R70yzxsGaZhJrnWKl5247DiwiKkMSFF+3nUUgDfGvG1zzVf+y3tU61RCqrFvrLlS/zKp7h/dY+ugFBjVCcD6YB9K3dU4gmQQ6wAB7JGcB/B6m/hBEq5Ne56NM8kEOHVaHUoHZPSJQdy41sTjE0ccYLexxKlvjYer9Ykz1InJ7Z4c9jaOA8e841+pd9UKMIyoKhKSkUzbKlYCfrPhmFSt+4Ojax3ouH7mhyTFAjRxz3XIomSwzu2bKFh4JjLb8gHrizfu3LarEGimf6/X+dRYWvZ/fh/HY9Q0JpJizNnfcWoopz0cPnxvgr9VuuRejffXQQD73P3x1Yw5zpY7Mw9Z+00eiGS2sem2QUdhnIXzkinH2UhJK2uq3pz4VUslebZ2f02cbwC90l/AaWqGs8+s4yRn7O5/tU3SPwOOs78kgde0dZwWCdGZNj+aMjSfTfgH5czwY6EowCmD/RQHcGwiswDL/JuB+L/7uT93wQVOw8vrmvTAZUJek4G4NOPogX/tj/z07MlvEvj/7OkX8R7eGWYGI+MBpQQ2yQRS1zCveAsHEJHF8v3H758S9dyZuCcMq2eTuOHdHJ4cks/iXa9xgWH0xXwWI4drPZ1rJPYOww8QuPeAUcXQ+WIOfxIOUStN6bHeWcqw5CDlOIuRb01IPKy8hQPi888nYdGWI1GOugl8cshjyALaBjTN3+7evR/GACmXbIaGdWKV5prGVz1Zw2uefwA4hkmNR2VLA2g2QyEG3z36bg5V2NOXcxDSX3h7ySJMdsKHc7DxbDAYGnECibCjcxDenVI7GDrnhyaZZ3k/Uu0YZPNBMpRy+KWY+DwLhzyGaGJy5nAko/CtMVox3gGVxP/gWedFuwOmkNAiteXn/V1ZwNQ/Xc8w7+WAhqEg+yYsL4NWANYSJafPBkiYgIZzH485Y/NkMkKXTbw3fY+Rhnf5nQGLsIAxbUhKs5mKGQ8MFMBW6jyuccJzxgjjWWbcD0AzbZ7nRAkgy4HMFVZhyysEZGlQORcxoMaBMIYPDpiAiSkd89awBO+s84LnTgmPZWD4DEAVGfnL+Rsv5rDxxgLAArsC1iyfuUaBapwumHgLFnlGYqR59jpAUCvUF/H2GF2CJuXqso8ShVzn3Yzfcf2w/sk1YoKmGF/T182a2vWTti/ok23if2bXDmtFXNYYvDLJLf+j8qLGq3Fi9EmyG2n4LoOtoUpJjzEuV4bYPuk8hLWmjWHmMsT0n2sQox+Dk2QsvDDOs55rAIfxIc5Q+XJjPXlvjfgY4wus07fzRuusbsjAKe71GDuzVuuAYT5VJkmyqi9SMsU9SDCvYwkGiWdoGwAfjY9sOETZbIGe6ob0XdpzSKtVK+h8qKHdxE/MUYEwjigSAh2MHu24O7L7qEzWoYXCpaASI9ma0gI2rsE/jOrPWYfz908/+XR+fhBnEMb8p599fGrfvdm/cETIihqfW6C7/pU8F3t4+iSOyiMDOWuS7LG+7OMyqQXqMGbGFY6EvEzcStw9T+hXFQLIfwV4hhPInAqIuLpM4xHekDI5sw/FoXDW38/nbMLZlKRUkYPC4OlEyvUDUtkz+cf+oJOHPnz67En6Lwqk1Ft1vQnGjI88Zy/9/ewpcX6hfpgM81OXOnt16kDDqJoR+/btOc+empgKNQ/XvzNnxxfDlEeOvePHPTgjo1aZcApA6o3Zw14whyKDvTFlgj6LYxCHxOGctBao7TU7c+W4fK1TtRnr2YPZizmX2+es2QAywn4AdJHLK+FOgj9ipvdsScI2tqXslyYtYiwAjOeMKmegyhwAL58ZZ/Q4HT777EniQXFmqKKaPks4xeTGmD68eRMllLL0lHmbsa4To2EiXWs8K4qAKhOS8GvmUWus8tkqx3LWxf7RCYh8l0RVt6dvSW73gx98PzYIZ4jOfkqK6ax7NPkP2IeZu9gTqBq493//83/hggt2J7h8uR49cJmQ12McLq0464E/+Md+Zuzeshoa0jCpGBiPHo1sBs84yZDGSESy8sUwkXiaMXjfG6CKUY058GikZNioxGxw0FuqQDbxXBIVQ4TDeX7fJDw1uHooNJak8VE9NDViZuMPq1WDWU89hgRZhTEqTaRBOYKD8SzTw1fL2OjZ5xCKTHi+j5RtvcSAJ577nZtjiCVGagAacreA1Be+d9kLulPwrCcco/H2GIrGt96I8WfZmZEbjUSWA+rh9K111sY4n7byd5M9GHP15XjTe5jCdGtcy8xiJJykUwHgyCMxvMdomcMe8ESNUg7xnNbzgq1I2v0xsE3yoJEtI2M7xDsjnSMJC3Ux01fUebV8Dq8YOTCk0/8nwxvWYdrLfTFqmrWz7ceOT9mCaQsGM2NA/FAySIZ5nnYgu4NZje2q5x9nBHBEw1+JNUZX2j6GSxjGkRrKcvJJGDNZuIDTgKeVqc68qQc+nF68/QIfy3pY4zXQcX4UPDpmetGNe0oXAZAXZAjsDgYyoHEzjya5xxnboVNFcJF2RS59MCJcG4M1xl+YCROE4EjAYcJ4MGeIIYxKIBl1BYFZI3PvsvNKrl1/tllD1HXgfQUSR3ypxqoJgehD4mVf798xfJHucc+C1SoKfEayNDduuuVxNO7Tl0jwI/1Oc3Zu83cTPinXHXZmnUU4U2ThlejCoBJ33ERdcY4EPMJuOkYMYwF+bhLGfsuNhA1R/RBnFM+XuDXDEeKfyrhOHwaIqC5INtRNtHRSfmQcj/qYgkzl3RrNspABaMNuNX6RfsjaWKafPRLQS0ZapOltG89AH0dSPtfsuMX5EfWCseCV21q+5phHXdv96p5epow8A3UkmCSL9rE/dJ2zP7TOKU4Krv88Ml/uo+Fd5lImb9Zp5gDdanx8QwIE6cee0LAI6qo2iY0y350Xm3nXmEITVBEHGjaW/SzAzjMl62if3f3avY75hGNBBY1rNSVVpn3NiIwD4NxZknq1M3+dD/ZvHE9zhqGAifPpBmCTTM3WRVZ+rIweluzx48cCkZFI41jp2hJoOxd5HevQZ+Z6lI5JptlpJ+EXtP2zTz4KqElfbj1d8zBY+obrIBlujHrBOODMfRNnCplmSTx1xIoWQHdvYLnXUfVWlAMksjPj93l7cX6wL7MHvyLl+7zKFjec4DxfgKEZ1szNPRvfmj3Ie9LvjQ9++uzz/J4s8VmHM/9h6NteAbQOmtoIfBZAzDp7/hw2kzmiIuWt2ZeTiT0KIvc6+8jEUQWpyW7N3J3/kPIyDoJ/zhilu1ForbohdsMA7No2DyfrNR5DSvIx1jiX74x9wZ6FXJhziPmCvcR8IQGTku3XV3/7Z//8BRecVv/lm+vQA5cJeR1G4dKGr/XAH/oTP/8GD2GMgvXMAoLwMrLRPhsJCyCUV4whxJAcIrOBA8ruDyOWWKw5g98dw5u/I3PBwHny5Fk+o1f0SAyCAfB8YkTLvJkZ8iiTUC/kOWvQ8i2RNUZuyWFzxMSFDVyZLvEpMXy/kfEUkMihBYD76KPvX73//vvLCOkpj5RuAWcBBqRJM/hyACE7rfeVNtdg4uwNwxAJ3hyIZEEeAwfmETYWgwIDkB4kC64HrN53+o+/h3kkRhCrCHYPQ2z+1UBOVlmkfGG6Nktq6gwqC0VKBvvGoYuRUeO1QF/jj9Ib1nWDGU+5kJVoJenMGBTEd0bKO2MMzInBnuREgkeSQKVAwjznqy+tnerLRB2MHwwkhzwvmDUMv0gv5+dIFeP5H7CKXBzJ2/wu16NGYQxxgRpGhC+3T+YXRggF2mX0ACyCRRlLZWkarS3O7hUq/U6Cr7mckjIlkThPlBQLeMs215ER7AaQIp50+6SgaRvoXE+MlPLOSs7oB5OkHAl9BFTNuotDpCWakCt6jxqPBQURTkcq2ay6AtvWADYuV4al988aIhHOfKbSxMb39T3pV9oGCABGLRsEUKWTA7BhugN6ZQF5T8ZpnT0ZoZmHkb+GmRF8ErvWfg8QKBu67IrhBjqM0q4FlyRPa9Zd5eo4aRynxsAxhsrHXbsBmzs2lsDQIFZyN2OdONf93TKgxoEisVxWFta41GvUJKo/LLwjyIhjZOdrnnsl1faJsbdJlEM/bty/GGUA1kp/XVPGWfP7FzPv2c/q1GPM7wx7VKDa/m6dWdoRgIdTJUa5Mls24owr44TqYvs5CeSSiXWM775n2kS21QCCOMl0xFRCmqR5Gy/K5+5OvUnWf7MA0+f8vU4/srTeJp9BzgLVDMZlHhnd+xkYK/a/gkXaGRA/z9O2MC/iICPEYIAGzjCzbgtY+J7tIWOy6gTZqudXD+8/jAOA71EL8RmYV/ZFFCmAjjqcuDfvYwXwnISQ4EhkT8an0DJqKSfFnhInqUx716lyTp0rsJyWLXEduo7Njh7nHaxvHCDu4zxfWDpk1wCpZWqfDIsdJo4xmXOC61rq5EhyxXWrSmriqGQXn+eUUTVuEzdknY0Fyl0L7q0unlQbZ40gk97QHZ+r2Xe/vPp44j1fJyOec+Wkisp8c94CSrlPHJ4ofnCa7dnG+R8nUZxv7BEmiosMGAXPnnkwqvQJDnLaDmudHBSEfMz7XHv2L/vTOyNVfzXP7p7DOW04T5VYrEmdqMMSz3XuzXyOImFCi2hHHJXz3H0f16dPdTBQaoccCa5/FCY8J/GsD0dxACj+ZFQIGfPpw9RYnb0OhwUOezrr0XuPnbNkV55L0i//4y9ckillIC+va9MDF6B6bYbi0pD2wL/9n/zcG0BFkg/MJhuJ2eyigCpOaYDPrWGtkGamVApxcDksSYwx8jI8q3Mosmk/e/rZGNxj2M3Bcf/e/ZEZfTqymNsx3jCCkbuwkZO5kjjPyr0KbmgTh1sNzxPLFwZD1iZG8hgn8ZqvZYr9zLW+Gi/n/ZHgRFKbg1+AzPWtO2rSixqIsqhKcWp8Px3j5AQMAG2UqohxwXMa/0j8SerbpV3G/JzanvilJqQhkdHbVx9//EnagoTu3tyL5Ca20wy/epRhYUwkVElyJVP8HeMp8tXN4ioLbl2+FBOfe1J2B09utJNhNzQ6Cl7qhecaSoRlLgHEyQy5MiWAwYNJQkEfMtYmhQGgUpN1nBbzOfrtq+nTJgep0YdhKjDDuJTBQnLMC0ALI12vO88XQyrgQQY38Z3IIfHCz2+JTy6IwdiM/BLDOmyJ8cOwxDViAX9mxwUwHTF/HR8GsUxijJMAblUEMNI4M5BvZR3AXmM8biZPOrU1b7lH2dq+t+xUAOoCuxhrAUo8Y/SJkQWeANMagAGBsNlJ/KSMtqWKABn8IrU2U4tQsKgBbWKUGGzzd2V6MvBlb893O+cCa0ynhEBdQ9Fs0nutsKDULN4MnmQInXvBztRota8P8I2hzxgXwHItxq9gBNu2JXbo99O63RI+wmSZH+N0jUPD6OO5K12FZeVVoFpg3LqQJ+N1ayJmHMc4pFwRn0mMYaSrJmATdK6jCSZzQaj7RWtUsi/SZzKGrZ1cWTvt0SEnsK9Do79vLGj3OkC3wGFjwzcOP30HC7RtKEPcPuy675rm+lFyzOeQjeM8Sb8xF0jKk+dVom6c33ytnJikOVET+B7WZedy9ry5VrPI2qc6Bwu4Onf4G+snpchWmSCrTGmVo3ZpGX7v4zw6OTHW8dEaqdZ2liHPs7PfTVORfOZZU0Jk9vRVhuSZyZ4+fYATyzAAlo3J6IyZNq43CollQ7uHxEkwf2vyPZytOIyIQ8R5BissSB957jggaYNlTyjBdnv2+I9zPqpQaWkh2VnZdZUFgGeeo4xg97Y6VXWkOg6v1wlIErnsswvKnMOuiTpqqmRh3TQuFBVEnb03Epvs85/WRxxSrjdeWdfsAYBVzrYzoN2qAMxfwlPohzhSd3+LM3UdPMhzM14Ljnl/HBQpp2PtXfYW1nPyY2zW3WblJ+kil1IRgHMLJ6xOVtZNHevIhm8v44wqKcmoXlrKLtvpztk6CRvvnXJv0wac8VGjkPCR0ILIek2OJKN6PB/X/nKTuTG3OBNTQ33nMHYF9g7tS2K7AdnZ7RJzr71y/8F7edZwtwNsX0z7/9df+csXXHB+QF2+/z3vgcuE/D0fgksDvtkD/+Yf/9nJ+qshHb6EUxCAtgbc23gQU/pFT2lqO8Z4M7lFDsr5DB7FZxNH8977j7MxW2tsJLZjNBDTmANyDvAUbsccXWOu9Ulb66xsallAAQ+lCZTwcFhRE64GngcKEtYBUXOY46VN/dMFkvHUz980dKkzJ8sX4wVDeuvDyf68ffU8yUWUfSr58QAvCAHgJZ5146T0FBtDI3swIBnAmaQsxN3p2Za1mL4YxkGWA6NrYlnHW3wwpHP/Acopt0AcUBJfGLuamogrR9VA1MhtLcBkHOQZ1+iOsUGc1sbeRbY0N1X2+/aUYPnU+psYPXM/PPYwJTUsyyJzzz4XM6FefxwUzcKKcRd2ZP6j7wG9MRTwQhMLtYabfUwb7mncjWceb3OAMkxUgKiy3QJsDnhLtciAxqhh7qUPF9gBtseBQp82CZWAS3ZJg1WWz8yMLZ2gpJcsk/Qj4wHjB3A9B5InoBUApaS4jDZfZV3NZIkBZtKdZYBpR+7vyivA0MmhEV7pXiXozB3H1rhbgVkZEZna9EdiUHkuwWTZv86ntrus2gFcZVAK6Hk/Bnffx9xLfd65/6tlTGFDBB6WihJgHICbvnMH+frrlDkWkMSzwIjHoLUNArGOr+ulDqy8A9YmckyBkwGshwOG702uYrhCgVbGOklqtk0w5bNHWcuScAWfP3LaGa8m/lFxcDjBsreFITRLqHJn2VsB4pa02fFQuu/8tcanZU14neI4V2J97ii48bbMTceo7OYh33XuMAa8uifF+ZEemeuH7XeexJEzz9p1TJIwgHyeIXGIs9dMmIbxqoeMM+CRZw1rruyY56gDgjbUEUFbG5MJm6pR/npqT07W31HMoNJxnrn2msU4Dqu5d5m4A7zP/Jh+pQ/ZB7kPf+vZYGImQQjTB2cWDHKcn0kehYNr6loOU5YSMeO0AxyRZ6GKFlQCAifXZbLscqZM3yUL+/zy/rCxXC8hDhOrTpz/1tTK9JNNhbUT/DF/UM1Yw9Ra1T6bGYxVF3h+BWSyhyx7TR8mm/3Gc1dazWfuzVlFAj1Ky/A6+sG17hzRmZK5RUmozd+AU7FrlvVMv7qGNldD9nXGdxlpnBnM/XVWJXfCvp8zrWPI8z4dievLzahPuwIgOSOX2e9ZmT1u+qPOb352rNnfWt6GWOm2xX6bZaqzZfZi+gl5fEE2+7tnn/s75w5nSFjrgOM6BXmeOjPrbK3MndhRVQ+8HiWzrwov57RsN/PZskEm9eO5E24SJyEx1IbZ3JszlcRNgFyy/X7wASFRnjEZo0iPzVcRJzkZoscJQbma//2v/9ULLsgoXF7XpQcuE/K6jMSlHaceAKgCUpONcTbnskgPH0yNUdhCvI/j+eTQ5zC8N/Gd9ciWsTwOq4lRHVaP05jNPyUrYAqJ3eJgH2Y2BzMgL0kirEHZ8iwaMF+cEjC12LuHlBLRAK8km9GgNU5LgwY2kay3gKVKEmsoajzwHIc3XOPp3cQHcXgCqj+fwygMSw7eZXCXAeP9GCOpQYr8tR56jFKem2OSw3GN43qhMSa+gJ0k0UY8tz5HDKmVVekIuJNEEfTJZyMl42uSOywwwZ6sfLOsswNp9kQO0Gb3jBGc7MVbkD0g1wOdRCK8v/UNkSgz9sRHYaxxD7zD50kokp13mUH63lgfQRbXqoz21k1k12Y7DViNYQuw0CBEngwY+f3/wu+/+v73P5okLZ8PUOUZkEvrcVdKeSQFKrCM7G8YzzIzAB5kWzEI5uCnHyrHOy9xdAJgO18KJLgriXr4mRIkyNQAvJGGbQIbypHEGbLOGo2Zts2MpGFFEjKJ9BvALQDrfZhjKWmAEbgxc8wt2RRL/5QVMwPyIbF1rRk7quxTJpS3OMc3YdI8SwEqkkDkAAAgAElEQVRe50bZDtZGwZJsqMCwQLasXf9WcA/D9GKfD6PXa2AoCngy8wL+2TemjfFxlUH2+flcxh0DeRnxglclkQD2qgOU3vOyRAXycOsfC8KVeuPsqES2e5F9phFe6WiTs+V5SDI1Y1jHlllVGzPs3FT6d2Oy4erAyfyY7/nbiwFWvFijwsKvxxwq0RU0CAAEu3UaFFgIvGQF0y9xmgReZt8MkJ4X7Ujsap6XuGTBCCxZHRIBnfMxAGozw5ZRZx9kfdAenWmW6crfkfrHSTLM72Zd5fdNINM9pmtWR5UhCp0bnBcmM3qT+MyUFzslVcIheGcT893Nnua4EOogW4gss8DL2N4tnQTLR+/OOmlsIyVGAgLIREy85r4/15lzhPYRHwoTTeKhtyJZnvFMPzqQzwZAEOuKpJUcC2USkYkSu+84LLgJmNvESa91ONLXiSHdcIbDaUGoy7tXP/jok5xbXscyWryHZzx3PjAWvI/50SSDzJcHA45l6Qyl4BkfDOP35PmT0xzM3jjPUuCWvWdUNsRxBmxHQaQjIeVuUqhZ1cybmf/0XUFksiVv7fTuA5kfZfLZwDeutedOJd+RSRN6kz1ppc2zpyd5UByIW3IrQNVYV3NWyKLX0ZEY9FmT7LEmU3KONka884V+6tgHFM8Z0DVA31bVwx5sKRvjxxm37CXrhO2+QN/j8Kjzmvht+jvrnH7BGUUSua0NLGidRIirBuI9D8Y+oj/Yi96bigfJ/7Blbm7NeMRpNmvu7iQeo68+npJnDx48VKGA4+IrHDsvr/63X72Up3GnvbyuSw9cgOp1GYlLO049AFDlh9RVA6yMwYCxjTySw57anF+++uJkoLF535hDDw8rMahs7hhaeo7HqMLbOBv0za0fCNixJqkZAEmmwwcGHQe8lE2iDT3A6mmv97cyxnroqVnKNTk4jBdt3Nnr1E2LxGcO4cSPTpvKNim3I/72ftrP7/GWY7Q2QcWXgI2UpTgSsRQAYJCV4S0I01t+SIwrL9LDr2FAOwtcAorGWGumXOK+eK+sgDEzvDeG1TIzq3RcUH6wVrSldS0L5moQC7Q0DCovtpSKtTgxHMIArhTsBgzKHM6yMh0Lk0DE4F5AwfcYoQIMDcw6DBhrjD0OcBkJDORwu8ywGP84LtgIf/jb354Y4Q+ufvM3/36AahInLZNZw4l2FMBVmoqR0iRWjEGlkPaVsraMFwmHwiIJNE/M2lyz4xWDZZNraNAirzUWMiUzltmlHUDVsleRd2oSxjCKvG4YGoGXMci9R73xSNN4pYZrMqBaFijjHWbP+oz16nP1GGV5z1lpGNoSGTxSb0vZHJ/RkdFn5R5NVFNw2nldo5BrYUgGMC9b1v6vQ0CjHuMTCb3MUBUJBaqJIQ2oNOax1wAI9NoYvmHvXDzLIDb2NWrcE6OKpM72pNfy3sXX+XzLynSu+nyyNH1W5kn3FKR2OCF4EfuYJEFrZBc81uh9s4lWCibjkBoj9GA3GX3nlO1iDACd9k2dZJ0D3LNruQBWJrf1oWGvLIHVva9sc50IncM33xX48L7MS5wvUaswrwXIYW1mjaeO6jqoYH7C5s3/3dr9DekksZJJVLSS8a4X9w3HsuxunWqsORx+JtXje7MTR6Fhq/5/9t6tybI9u+rLumVmVWVdzunTakmtFsaAQhHgJxtH2BByixZPRNiALOvyYCNEgDAgZFuohbHB4EvYEbIjCEsOGWwe+DgEPJkQLwoeMK3WudQtL5VZlVUnPX5jzLHXqg5/gP2wdndF5tm591r/9b/OMceYc7pdBSVLUrOAJQOZiR/sPIxCgXIfxFSnb6taYI8EqGZt5xnat6dkKVYbaRvgg0RwbQPSzsQ3x4lCey6lbklStCTYQUkCkCu7SHwnY5n+gCnEQZt+qKOvc26nctDculB97D5blRLsA5WI0x8FQ+3j9itOrEOpFOq0qrOniZr4HOttty6ZZzP2rF+31Sqg7LcMtONUJyQgDt8klOLlrMCjjuj+2rnMHur7kyDLn255njhQ4pBhTw9wX683P78+Qwxw14prX8+6TO3xWe/MRa4ne4Bzgzq3ZoPZ33VjhwwR7ztOvK6fKIuWNjlxI9n+xXxH2ROHisMiyI0wQLZr0lnUdw6ygFziz3tuh+FO4qXeExUWoBaHNu/HBiLb+/LflmHbAXOlmOjHu7riTo6nPRCm91Kl6ZBgY6OQRRt76R/9LxtQnQW7/diTHtiA6p4MxNaMpQe++dPfvml2xTKqGBz2CJJi3SygYlZJ7GEWlAQ7MpS0+ZJsgSQgeG6P9HfHZ5D9lVpoAl0wAhwExO4kQQFxh5ErvrU0ODLYyrsKqtbGkj2pw8TCLAB+KDMCs9DkPqdi5TASH+hAOTbzm9psvXaNZ2xZ2uLjV//BocT1LgS4P/nkE4MrPPQchMTPNOthjUIkvEl8kSy4HLp4wHu4xdP6yNfHaGgsZuVDGCKUpqEfml2SQxrg1/bGOKeMwKsdiKyxGuMtSVfKbNR4CeBZajraqPShGukuA8rBnXT+yALD5vEmhFbqnaqMzjC4/psNfTIAJ5lGQUnlhBiqJ47ziSc8RrhKFKmfnBxK37Nh/IByCZI0W9YXQ+cb3/jGwfd//w8c/PZv/wtLuUkmZMDnREQpAxDjKaxAgSqGRsB8PhN5c+t1Jt7KY2eWL3Li1uqz4ewss3Fe0I84YiL9lAEnw9KgaKSfmY+RgKFOreEdIBQgZcZMMrgli6jGgPqqMhT7rGsAmH5dpJtOZjXGdK6v9lo+vABQ7hb2LVLlgi/6i/ctrTP7GKBQcOL2DRCtkdlxrBHWudrv1qFShhKWmXrEM1WMMXFqlO3H2rRUGyZsTriFKURe2WzRKCHKsEfWXFBXIOsgg3Eg4cgqo1HwxbwocIJJNKs7sdoBCelXM1WM8bA87iMM8FW22LKt6Y/I/Fuag6RsfCf/4rRLwpfEP3sMV/J0wB5WPYY1P2v0r8ufdPycVVltOz4iB0CybjsmkQ6ZecH1+S6gtEmZAogTI+qSQXpeHIk41gro6ljw36ZsTOeHE63NHEGAzftkWS34ZO9i/+O/2QPCJGdvLlhYHH6Zi2HlkPKTn+B8F8/amMPuH3YY2hFHBtVKoReJd5N7eV1yQuinn99OJGTdmdvstQZ3kwWde185RjT1hZlUlAxxXKMloonL7YuQBM4GAw4Bm2Zq5hw50r4cRyTKFiW9Q/quNjP3nVXWQDpyUZyuOKmaEAk1B+cR7Y3qSNnx/Tky9mbu8Qo4V3jBqDQax+zs53JqdnzrDGxpIp6565JNNGdAQgzqaOx+kbWUNWugyjPjkJi1B+PcPQgWsOdY+pn5nvVziNx3Oo75jPOxc9BnOdmQKcOj+5Wppf85o7uf2ZmmtdMX7zfJkmOBzY4m1IIzgyVg56GAdJQL+W9eTRTl/hxAut5f6zDtXsi5TgmkzH8xm3J25HpxRKemc8YYRpWQJO714P5JEmtxfswaIrYdW4b1cXr6aiTelKmjzBq15jXe+g4Zg+kj5v8jZQLmepeasycPn6gNtw4+/b3PD441Nx6qlB/XRG68AdXd9Nh+2ZMe2IDqngzE1oylBwCqMHmcB8TX1ZBNMor3jvehnpuBqw5cSrS8FcMKCIHRgQkgaQ7yRa5D/o4vxVzc9fuRjCHLwgjAUCGREIcJ8h7ilFquoMZdPa4xTGKsXF4hx6XeWUq+IA+kTMDrixxuAFUOnmMZbsh7w1gFqNKGHl4c6hwSgEne8+EEyCaW1iVtJO2SEWIJm9rpQw1QYjA9WXYxFCdLKYdtYoJSlqYGd42HgrcagbSFmq1mqzFu1aeWhxE3a1a6cWrx8IZFiLFY1izxupUqBtj0MMfI7/ilTWGewm5g2SfxEIcrtd8wJCzDVidybyTaxNsmyQzjXMYUp0Xlgqm5t5aSNmEJjKzLbUxReYwWZ8C1BzzZiRmvxBml7efE7/IdvjuxRwan9I2NqwAAQDfvNeFX2rNmtULUhb3lu41vSj+7bQP2Uj+w/UrNSbz3IxM0+K1xG0Bl1tbJPZrgJzGkfk7PNVinZO2MMZ/4YfrIzg4bYB9m8a3HPoma+B73cHGjYTICuviPlh8x46RruqYr8Xqat2GNMboECaf+ag3KAKs4NewEYH17DATQkWyP8d2SOAs7GiYyDGHaDjZLjVgHkPn5zFJoDaCicH3PAYp1npiZMZswBqeBXDI6t40F3XxmzagqNuCDz4TdLFvmK9oh4DzA84y8FyUBcbBJwFN21wm9yHJLvWLupc9YPdKsv3oTAGLnhq6zA+oT4w3wSeKaOE6a9ImWrJ+3zBtj6j1MBqzDBRx7noRljt+fhGNRiyRLa8BGJLtxrgnAIqN3XG6cX5F7ah/G8HaIwmLMd7zNMMpY9h6jV+ZRntfOM5hXv59s3Ox9lYcniV5eF1O7swCscao4bxp7GecZCpYwXZGoI2tVKIaeu2uUvjDravmv9hoZ9QCJAI+UAbGDRfOJeekERBoJA5RhuLkmzBv9HxAqUNtEaDibcIrp+qxnyqKUkU9NzZQXgU0FxCU8AQkoAIbYX2LlWaNhyJPsa5Gldx2VzQuQz7pHtUNsLKW86IeA+8jWE++tjraThXGN6sPjjhLHzqTUhPUaGEdN95GCvsz4/KuTifVZp0WTOhXsgc9fa59oYiFy+LjcGDWwURyNgzhOvpwbLpfGNQmjoX6oPl92NyVbAhoBbbccjpA9sfu+gaqux3NhD3TO8ow5VyZvws7pEuYShzVxw5wBLr/j8IcojCr53cVaMz/U53C6rKHkYkhITh3I7Imskdtiw1OHNjGpWR+UYkpVADsoqPXquq/kknhtB2PUQJQZSrKsKqAAvHWeXKu9L54/E0h94BhVwhMa588ecaI66ewU2CpHhw/1dxzJyfqNYwXpL+fgb/ydv7bhgt2Os/2yDz2wTch9GIWtDR/0ANLflBdJ+vUyjWEQBOwEorC7MYhsgOswAqimjiaea6VoJ42/vn9M+RWB2tu3iBdNLOiHLFS+a/bFxkMSRBTYtcyJgexIrQI8mogjBuSVDGYMXgBjvOypuXffDG0eL2xNWK0YAAVgh/aAxngnXva9yxfgXXZ7daJzYB0eWTjoNC9ETWGkm3HV/Sz9VDswQgqcvhz5MfeK8ZnPFySYNdF7JBKy0TNmByANlpmyNsi/DNhHrkfbI0NKFubEqHGgB9hYhkQc8HidKYVTKRftcJbUlkABX/BZjTGGJUAF0M5zxzkgY23idDDKXa/WBytGHYbp8RzgsCgxlhg3nBuJjW2sYoztGH/EzaqYOx59PPbE/piRUuwjsjFYkIm5xAYC2MKGtG5mkt3GOIqJRnKfyniXhEu5d5MapXTLbQARIMoOl7zCSiTpRtgGnkNGjuoecn2MKWf+tYxzkejSN+jRyix1PlFTtADebIHaUaeC+2eM0WbZ7dgUpBm8YuhNvLXjOCc2znMYMD9zN8xr2LMkXQL4Jztm1gfPPPV2PfYZk8rYyqy5P6cMQ51DGLVrORzPXjab+WNAbsklBjcGP2xNWEfG0zFzuixgi1fXs9eT9ok6n8KajyNhFAlrBxWxy/yzccwF9SpT1PZUDuk1hEzbAKmlKtZScV1nlAfe0wQmPPcmvphESwAJkq8x7ViPWaMyXg0wyFi8iucdB0iUDAGqH86rrIdKIcvAAZ5SvisAus/E8xSwwPIRH45DxsOj/SV9GEdPGLWJhVYfM0e+KgXIpTOnh63rmFVJgCMKdUnAVmI2WfO05YHjRJP4iHuWKQ2YXJxiMENlsBtDmjjNlKPyXuyENIlB5HmQ2yIppo1WoOgVYIq8OAx1GL1h/kh8Z+dOZO7vRubO5+mz3D9leJhzVwrVCBhLAj2SKfE9GDPHh2veAASakZzMrM6/IGn+pe6V2tpZ/2UmI6UXQBKACdDMecIMLEPIPVLaJI6fOEDiGENGDtC6L7YymduTjC8hHWG/OfcikU4WWPquSh+WTeLP47wzU0zWc491gLPLjbHex+lEv/asrlMpSY+yfljTL+TAPVYCH5cCG3Z8vQf1nPV8tqMUsDwyWIPWBaiaUdV8LHikhDPnBdcjxvQDFnWAMB2I46EMLs9Jv+BMqGoLsMacQ51T+TJZf+nfzscmXMyeRhbgyJw97ycMqNJ1n0nzNxzoUUclCZrX25dI1JN4Kw6Fu1ZiufasOuH8jARjk2meUCbnkkg26zjusu6P1AZXNQAEew1lnTImOLxaRuj5y1OphFjUin/V+cz6oPrBg4eUp7sroPpLGy7Y7aTbL/vQA9uE3IdR2NrwQQ986+f+6xsO8nqcewhjeMCCEfMDPiUDH2nn8YRj8HDw45122COHrA4rNn8SBFxdvlIdu0f+bzN1OsSTZITMhEhSZXSYdbs2AIuBl+QVazkPBxzlYZI9MVI8wOlryaz4LEYLxgsGEYfLQwGOhihhCwEwkPHkII+BwX+TlQ/DBgkYBzmHJ979J6qdZ1AqKRfMrGuiIv+a2K8CjhjJE4eIwYSHVwdmswiuDa8CAIMntfkIA0gHoiVwA6SIgWkyCaRZNgIH5AMkY5AErNNXZVVzYFJ7VZ9XpyLHqqc/oMx2nL/P3wTDDGzMteoZAKo1TGkz36GOH3FDHOAAErO8AkaXOsiTSIr+DIsEYK9xDvjtszYGykYWgFfGo+PlzHDDpLx2iR/m033FC4d5TPZocxl6FhsXyS+DjeC5gkeafgmEWWcGZtR43jCHBi4GJGGpbNDsmMWAVeYPzAGGC3My2U/1N322To4CW48H7+OsgZUe6V2dKQVm/e+wFBjjS+3SSvfKhpj5HqO0CzLgeBKUYAh73JFna04isR9wUzBkXA+zaJZPTMDEL9aJUHBqSSUgfOR9fDZxsZGvI6XktWNdbTCzZpBZJnHTtTMdE88KhzGqBX2GNh465jpOG+ZfDUWuyYj2mROjGjC5m2/DgMbZMHVUeapJAlZHV9ozyaeYJ7u2BxBEfiiVhebWjlXl7lYWeFCdZTPgL8qBlFQKY+0YPgAOoG5Y1MihqSccxtgKBH0XB4TpWbezjpTMscYBBiAKXIxTiz4pO2TUxRXUdyhNYEe/lLKjEko+69h5DGvN4653A3iFQRS8c42ESaS0UIEvCgYyoJO4rX3P7x0XEuZ4TYwhznVpd1i1JJSJg49QhdRA7ZilJmQcjPyjvx0vDLDXd+mvrrmwVo3NjpMRsNp+Ze6wryR5EICV9Z0+9VoQu8XvMFuoSzhzmumb+zp2VOcD94tTMLJ9xvJE7CZtCpuqjK3a63Gy4OQhtwIgmEy9zdrsezIXXCP1S6tuXLvV6zjxv1FkjLNIWlrOHINQkgRRgo3xUVvyzHHSwsYZdGp/Ikb60cmT3R7uC+tlR5XGOY6SgHbu03ItdpwRCqHPdhzo296v4HPN7LNZcT4acPssnFAI78FLTDLfLbuaHAmJ0WSdE18aFVKkzB4LWE6D8ZbIynnUREXde1rHl/VE3XPLiu08znrtOd94ZjskmMc4qcdR2LhcmFMqDTC3cAgETEcOTac4my62hxnmrLOsr/Sjc1NovMq60k+2S2S/eO5oDqHKYgxJJlhJsPcCgcmEFWSviGxYZ4/mgxMkWlqMNLiyX+bjjL3Ot1evlCxQ0wFGFfUQ8+Hjj5/qeEIx8OXBP/gff2XDBV0I28+96IFtQu7FMGyNWPfAT/zsr9mHf6JMhKdnpF+H4czBc6B4UzLpUlKF91yzUgcBm7xr0TmOMHGBHIbxRGrz16EA02GAZA98YhwNRsk+yOauw/C1YnbMBNljLAmmjKJ32vBr3NiYxxB0llHS1XNICJBJunX7VgyOJlXiHpYpmw0ExCT+y/GFNgby0wevDJ+PVUYHoA0L6WQoZvZikNBGJ8VBOudM+LZSJx4Vw2dhEMukYeBUHlUjwgf7GHox9mLc1rCqR50svItxGAP2ziTIsLwSSZQMqxoL/Ukef/r9riROXLOMFqCr8U3EpnE4YqRdXEQG7TIKlJ5QWwJmPkzW0WRIZYXCQOBNXuKPdmOD2aDO5l8NEBiGGoiO24OthNEappk+YIyXGo3DLhl0Cfjg9GDsScDk72IIR67ppE/DXpZdqESt3m6DmGGSyzBgAef3JUlGmR2zavaeLFJijOYCwib9Yr4szGTYMbMSBsOtvefL+Dn62sVwzRs1KOHVw1wvtW6dUZg5Mt83uFEhe4zctofLLLFaWXNmeGRp79jL6Sc+W2O7YwbwqkFaJ06BdH8W4Fmyp2tcXWKMJVkayV/chnEefal56DGHqSZrL4zTrsTDIj8OQAtTU9BsJ8UAfxvew8yxH+RZ6JuARBvDqAnWY0s2aa3dJPLRmLm8UKSVzCPPCYA4CeC0n6F8SKmQSbo19RPjGAlgZQArGV76rM6HtKXgn3XPK8A0YIM2NyN64hDD5qzZdkAXrzLfl9TsnD7r9elvxr/ZdlkvZXtQgZwrQ3n2qqX2LRupGUbt2XdwJOhxwvAh0Y40N0AyP8l6jTPSbTPjmT2edhMr7drZ+m8D8AFtIc4DVJxzQGvbTrSROzM/+E6TxPnMEPPUmEwnTpv9NeuHjLVLwqIC1a4f2tm4wa6rgpG7kzndAMj1UnGYEb87tUi95tVarQ3UNwFl7PlSAgnsXuk5rZSZxED0PedH2EVPG8cBM7fMmOEE0PkRAJTnYMVev5m4cmI0h3kLkNR8nD2Q63UO1LmVGq2Jwf0wy/0CROso6NqmffQZmeb5W52Tdf54fPU+4xGVFPtbnsfrzXt1zuSwxJFAB2QGnNtBNmC7a4X3U2M6/bHeO7r3s29xT/YNZnjbzNQpK8/3fMZprVltIHsBOfGVnBEnUhzhpCmjasZ2nCyR/8bp1vXVdeo9X3Pd7OwovEg5dX/KL3GPQ83X5ovIPNJ695oLwMUJTiwpTo2w04DqhAe4fjyJGKkXL8BJnycp10jfcZKK+U/eDZzGSqr00ceuN3v6Smztl9g5hwfPXjw/ePL0xIothun//p+3Oqpd59vP/eiBDajuxzhsrVj1wLd+5ts3GIf3dUAA2lJ6A6mYUtWTTAAPok5rEkEY8GhzN9gRKOQg4oByoWsBKTZ/DGiDBP2RGFAOF7zTHMKwcQ9U3gav7BV1y+zxj0SUg9fJNnQA8D2uVcMGpS/tuX8fQxVPJDIseWqJN9K/HKCS8FAHk+Qv8nQ2TrXyJoB2AEKMqodOroCUEVCbpDPIcqktyLPCuGLkXYtVSgxX0t7n91WckfqCw/H+8UP/bLmSgtWCC/fLANd6lWt0EdNjY3PGhX6F2YSBwsiAWQgb/MbMAodjWF2ZiZIVIRX0gY1RNEZAjF0AfQwKG7g6hNNXrQ8bQyJSYjLlJl6Sl41F6z0BRYlhow941bCKJDGGVpnVnQE30mRfyxlS1+AgDFzYqDAeToBjYhBjPwZgjMYALdhoP9MYy8jOYLaImcYw4uXPmamMOLOslicqo23HB78tQKMOGCS4w70NKI8xFZYo4MaGzTzrWnIJUC3ojnQ1BhOvStLqrLF8Vi/6DRkz12y7C2BhLjs3dnMEg37kvEksElaEZ2TOu/+R2WJAD0itA6Ft3jGNnvZLiZeO9wz80Njps9R7BNiwruTEGZkgbJwaaWDYRFzpWZKQ5foBHMyjgFfP8VEiFLxfOUFZGOvKQu24MhO5JC8KsxqAbkNVz2vniT6Z0lfJ4kt7PLdwNHReqoQRhmqzQi9sTgx3bFb2jgDi7GndN8oQ4RQqi8saT/3o1PG1bHFCDcrWxJhO6RQrFXA8zTw3K6Yu6XjaSLaTLGqAgjD60xJYAxnYO7LQRp7Lfd5O7eCub66PUsVGvp6JONWyc+wVjSvl8+xxBrQkUbPD8K5DIGh3Y/3IqNuSYQYZGj/3h/YB9krGEwOefcZx0nTevLheQQHM3rH20+57SdiGYzB7Z5kzz58BXs+ePdv1d/MHdC3U8eK5T7kP9e+Rxo9OTc1hnh3nDoxbErzZqcW4EQ/sj1D6S2EomnlIUc2Uqz2UEPE4UI6LOafvnwvQ0gbaTYyny5c4w3j2Sdbb5QXZa8XiGrgkhGZhGRNL3PWdfU+f1IZXuajX2uxj2feyR8VxsNTD7Rzq/pKs+qnjvKzvMJeMhx3KOJC8rwa8N3eEa15bOp+4eJxNgMcL5X7oOWJ2VXOC89AMJgDVSp2Mb8eL9vNZP7PmbPbeKHTqSKF9/B2VUIHohewArunapJZFJ77Z57lDiapcqMMqCa0aV8t9d/uPxhkWuqEUV7oe6gHHRVP73TJtvh8m1c+uNqFowoZhXZ+dXui/KYdU0Mk4xiHzQCCUWO/0Dc9PXoKEwlhKrzlRZQbODM7LC3Iw3EG1pZhvZYY+VdKxr33tqxoPwPitjVHd7RjbL/vSAxtQ3ZeR2Nqx64Fv/tR/dXNXRhD1P5F4wjhFQnch+ZTqnOqgeHAfedly+NorOwdy5UfEfdhQwniUUYQklYO9h3LlXrAWHEp4529uY/yRwTceVEBH4pne7CS7mL7go0ieiAGhfbTz9sEXn7/YyY7M7vC3AXcxthLXF0loU85jfJPUiGy7KqcyBjje9qdPngqsJ+4r2RrJQhn5G+AhUrBY1chW8dw6Rs+HXgzMeKyTETNAJ97yJhPBoPIBDtszxvxbYtQ4MKeObOSVarPazkGPUcB1cSLkuZLJlr68Efi0fMsBl0tMcEpdyFAdGRKfcb9p5A369HEb03omG1YwsvOzbNcifevWtdSbs6GFoarvVO75gWcflmyYVktIMQ01xvGkB0zQkTXECzBNEesVzJp4VXqjnnlnhh1G1RaCPxdZVsB7rh0Jb2Kv/JmyQTCzA2Ry3WTpdTKYuV49/2UfnLXTpHqMpjKxBYoGEgMOMY6TKTheeuZCQEqcDsxJAx5kjjbWA9jLmsRAXd4La5Hnd3IarkmclhM2BVjtErxM4qI+qx9+nmmdqTqJXUnOxaIAACAASURBVMKO9xXe+//HmGaMp9RFSj4EXAPsb8vQ6voOkExUN5lGwwvTV5kjdUwAVPnODrhp3dUwz/PEeE8Ro7zKTMVIjmydP3tOwKRpTRnseE4nGQzPHsYLI1ggyyW1kiyuzH6MabGF2jtg48oyrmWMnlNGsHmOOC7ARAEAvPrsi2Qw8lBeZajzbEvis2afbt+Q+boxcBjs7BNWeeh/AbbZK9kTWs8YZwHhA3EQJust4MSSVKSZltBP3WbSvno8CrjDTDm+XP0CAEtiGhwdMvhx9g2bTWezX76Vo9ESTUs/kaYnDhxDnnkZdiv3KEDOAGpeTCxpQHKypjsjt2tr0rZm9k7saMe8wD3AYsob6dN1Ct5zJuE4viwZlQMn2eAjkeZlB4vnZvY+zo7LS4E077+EQAR0o0jxWGoO4xjw/ua5mHH0nHatVYCLKf+cK+yd1DNlr+b3cUx07rht2ot3c3vmVOIr4+jjM5yXvMIczt5kBjhj3P2sji07F5m33tOyNgjLidKJfYFzg/Cc7O+0j/02zi3O9Do8qRmeMljJkrwq62TnxC2vMc9VqRK850vl0TWdPSBOjOdKMISq4vtVfsx9qjYyRyvN5WfnRmKk07dWkExegZb8Ys7RF55zTlaXWGWyrHfvou+e6Nx2BmM90zrUB7YcxQB7Hecgz+D7ea2xB8kBi1PCTqyokwDpr1VGhrYDcPnu8XES8t3GgY+qa1QlcSiyX6F6UNI0s9QJk4rChnwTSK/vyFZ5ZWBLeRpCbm7J9jmUjP8f/k9/Y8MFnvXba196YJuQ+zISWzt2PfATP/urN/coYs4BLuYEoApQs2EgL+ITFbY+Vc2vjz966kM9xecTM0MWRRscADKxFvXCvlaRchKZRLaTOJ4c2qjqyMinTHzIh8VSfPTRk4PPP/vMBlNL2RC/yAFR2RyyGV3Mh2FT/F/LeEYC/OrVaeKlSPqEMQpQ1o0qHyroqPFuudHErT558pHkzufjwdWhRO1XHUQAPEu0kCrr8zEmImeNgRpDzEzIGKQ7VnAM+TKqPDPP73T7SHUHOdW7zrWQ18GEhL2CReHeAvqT+TLsRGpA1gAj1tOGm9rjMRlGlevTFoxBvLrIkVr3tN+3gTPxUJzAfJY2OF4OMATQ0zVgHBzLOewVpXUqXVtL2GhTmZHvfT6+S1ub3bmskWOdV7UBGzdFH5Vl6HyiD8240rcJzAwYHdDRbLO9tz83IKIAtyCj/d4F4M8C9gCSY6C1nwxQMNucOTn/+n2MkzJU/rzZ2iRDavZlDEwMpxpbMCi02e3GgLMxGkO17G2vH2dGahm2vmrYBubBUqOSe3e+hlE1/PZ8qOy+YKjsRNidMb4BewOUCxjLHHYuIZ1l/tnQUtvtTGLea6x2Esl5fuxcnAUGPRh/wxSWYYkzLOCLecuc7307L2k3JZP6ubQv85o9gDXKZw269CA29GVAd7wSlBdDvetlMcIH4BpkRGUBm0qfpi/DfH4wPzwGMd55LfMzYIj/Lgtbx0SZ1DpVApq0l8i4ZY0lC3pi9bgufRsQjMQ0MfuAia6zgDT1+SSBKXv1hvj4Af73XHIjwJk4W2qpxkEmhmpKfHUc2AfN8qMo0Vjye1UBHX9iBnkOAINBlpjXgromn+vY4DwgljBMY+SovDpnUUDgGFwcRpHS1nnV9xn7xwpDIfygrGzrCFfmyf7Y319LYdLs1870PAnHaAP9y/0BH/zOdxzbKpDqv6l9PDfPRLIjHDKJMUblE9bNfYHzyHHAOAJgYlPjmn/Zk3TeSC7afZ4x5/1KnztX67ToT5QsYeLjQKHNSxbfqVc65wVzouCZfnXfyJmARLXAeO0c+F7nD+uH9nsukFzKao5cB+av+yT7kd+v48PrOooAy+L1/9PTU1xV/tyu7SNBj8P1/jipxcQqcWHimONMqaOk64N53hq8D3S+8D5xoryePHkysmyFAylvRPZ7OYyVo4I9Lc+IFDvJEdlTmxQpz5V5Qr4JyuvhzHYMu87Wc+enQPKtPc3hR1mbrEPO+mRnJj494UaUcyMJGaoyzkXmxZlCpQghAqTCkKI+M6B+x7mJY/HBwUvFqBJWe0uhSjCqdzzflHDsHdnAD1We5tc2XLDbbbdf9qEHtgm5D6OwteGDHviTP6c6qqTGXwHV1CkjTpC4Dsz3yGWR/4QRE4hE9jmxOD6Ih5yxlBfPJ4Y9HtMx/mPQSKajhEcsBOKifPjJmxkQ8s4Gytpr7sPIEsAYqGE7nTlIbTjUgXl+8PzZc3tKSQfvNut65zpA0s4YnTWCIlGT4TbJH6hlGGZYBdvlkcVoCQANKILNxBDkGg8fPJK3+LmBCH+L8Rajle/Uwxtglvs4XtfGTuJr1yCJ3wt226c1am/BQoG1HFdF8fJ41OlDAKX7f8rUJPYyAIqsqs7WPAaJE1CZiYhkEtkwxhOGFn1tUCUjCUOu3nazqSP1rRFSowC5U42hAkXasR6z/r3GWsfdpBSGJNLrSXzBRGyfhNUNEOfVMSsYtUHPsw2TZgPSrMYimSubkQus2b4wJ73f9147ReTVT2bYKu1aDNHglhhFleOtATDzqtcOOzJxxnpOnDmAx+SPxjCM48ZG4yyaJujguxnrddKUxAaHAQnjUSM48jRYkjBU90kMJoOWV43SjlNBZ5wusPUfJibiOzsg63FKX9jBJKO0sm8n23IR+xi+ddrUqeCENwNUsybi6OmYWvo7QKPgbs24ll0i0ZTX4CQy8XM4O6/2JL13IQmdY8iH8VnYvEVino0u8u3M5byTMWQs5ZAbUGWZ/Ap8GEQPW8mzeX7oJ5+Bhel4Zh4E4AZwxoFUySRyepx/63XRtVZgnvFqyaewvAVi67WQ+a2kbRrvlhKDqWzbicllsYvXNMvJ/l21w5FiVqvy+ADYMB+G6fV4aJ2wt9dx0rFxJl3d94GMbJ6Za6VfMlcYEzKi4zCsZJs5yz/vEfTb9+yVgI62r2EeZYALaOokY4027n0H9JCaKvlc1+J6zzlGqmxwHykzjtSCZzvLYL40L+pscsiInQYpIZNyO3FCkCjQjqVhjXE4LfdSl8MME0s+65r7HqkvW3s390vsqms/z7ppEqKA+fR52wig4pzjb4v0OXLV7CORLuPQsWNinrdOhvVcZu89ElijzWWfecY8Q/Ya96n2Gcdias4W6GV8k8wwoh3iL1XmR05iPgdI40VIj1cbawTQOKoX+oFnrnIm+0HOszjocJSSFXucbNM3PR+5pteW1v4bZ5hmB0iJJ/ZS+vaREjfStw0HqJOYnw9P7rsWPOwo7SejMNl3CS8KYL/RWajaqWQ1VnscXqNnS2x+YnKZG4Q6UV+ZkBIcYJyhMPU4g1l/yIpvy3EHCL1SOb1jqdBSf1p7goD1xQUxuCmNQ1bgd4qlPhZQ/a2/+9c3XJBteXvtSQ9sE3JPBmJrxtIDMKq3tfEeUUsVRlUH1+vL1walN2I/YVSvVVM0sTDJ2MchceKsiGFUeb189dwHag3NI0mBv/Od77gUjOun6iB3KncByZYq8WGkAzQgIhkhiWeFFQ2AupCX/r5ihIj/ScILGw86ZN++RZb17uDly5c+RFyeQNd+pzZzoBEzGvYOViWlEyiwjffcsjHiYpEbyxuLFzuMwn2B35cfMKVkLEyJjSUGB+OnbGAOWgFoMTqA2SRUWmqOcvAXAHPowVNTVoI24XHlxTNxcFruBQ430OQZY0zw97Id9drzPGVlDI51CJLev8Z92CwMyLB1GJqRDDfmiDISqSfIgetxNIslQ2OyC6+Zthr83KvsaZwGOCSW+q11DNDuglieu576gsSAdJJ9rJMERUKGAcKr1yhQhtmgfMX61fstoGaMSAEmnon+qoHO83B9S0DtmMlnnGUYlcCAPK6/ZiRwXPD8NZ5qZNEuDJYaqL1XjKs8A/F5renbZFQ1FpGBxaDMmPOKob5k5KUPKTtTg77rrUw+a6bxb03s0zEqSA24Qg47PWd2pTHAi1y87FuBHXMRcBCDPawL/cQ4dHzigAgAL6i1FNty+2TnbqIws5WTfKiGsI1wZ0UtgNS8MHuV+ORKCom1LnPJ+wbnMiBJvgIbaumfwWTm4jpDd8MZ+F4AeOa7ZY5WF2R/KDhfA/bOBT+7xiZGfcqZLH2QkkY7g1/375yNRDXOrGYEbuzmMt4oQcLGsw8UPNEO9izCDDyGzE9KEDEw8ywdY9rfGMRj5p7mEE6MlJ9Z9hHaVWarUlWzUQbvYaHc68PS9jmI47t24puwT8k0HBDlazq7bKScjBn3rrOQZ2pdTQBYM72zRnIuhFkuS+x6lrpmS5cVtBY4Niu3x0bOyGZbz/1aW1rAUvsnZ033Qs4Wrxu1m/2QeUNf1HGAU7Llk3wtSekNIlk7Vpakj9hro7ihpJieU/vlaz1jQWL7tWPD3kF/+fyCdXMYStZFn23t7KyTqWsFMNW5FYfHhDrgpJu/8f7aqVc2OXNZ7N5RzgH2oLKZbN92XOp8rSMLOXnPq5wVKdHCGqkiiDbDDpKhPo6EURRonhHzTFmkhv3g2HIZN82vnBvJ4Jx9t3V31UKH1CQrP6/+PXupxkjZd1NqiP0iKoQ49RJO4bPeioSc02bALe84OPjKxx8LzOrc133TLtkCAvk4ZDjz7YSx0+TQjKszrMs5z30pJcNcBlxyPbJJ9xqcC7TpkWwkar0T/8o6saP7hj5RZYFz3UfXu7xS1t8L5rpCjgTq2adgX//xr2/JlOZU2n7sSQ9sQHVPBmJrxtIDMKouI0MRbJi8MUidzECb8y0dXF/ay5qyEyningPb3vsxbpBOmSG1DJVC91dOUABbxEbPd9js8dBaiqP7caC4hqhlbvkcGXkxPDg42OhPJZ2BSolnHwCLkSCJjzb9XcKMncFBfFyYIA53jLoczjEUymDYSK1hhkdWCTTSvgduc73wLjAP+2rQkeXLM9K+AtWCP2qxuaSEPoMXmbggZz+c5E0uZK7D/q2kRRgarpuI5YwXnVqjyB39jGEr3gA8x+vc/qOv8y/GV6WYtNMZhGxAxqgJy5BYTco7hP1qwXIMhLA+YSkSY9akHbcc27vKaouseNiJtRFfZqPvJclFZOPgrjC4JK2K42HHwBHDo7+npupSQ5GxDWvVeKmAE39P/2CReMy+yhog93OdQX2PP4fxPpEs6+ODFy9euD8LusPcRMbruFHu52yv6pORw9XYtSFstCRDSywiz+TYTrcZQ2uJ89wxlxhKdoKM9HEypKaPYlxFRifAN7VZc481o7nE5LovBbprhHrdjTHG95q8zG9qvtdJ0j6KMRfg1HsAJlyP0M6CjFdZ2rKBNlyd5TkOD4+1WexIe8su0ofEd1eCaOzn8ZpyKThMVrGcsFFtR+eYM4QCliaGNPMyBjNjRfekXNbE8zFPJh4PIzlAK4YhALZtC/hstuewv5Yv6uVs48zpyQZeVq4G+8KgZi1Vush3c4+RcA/rHMM6+xj3rVS9SV8yVmEXU9sxmbkLCLkuMkTmWMcKlpJ+7H+DT13/0eBA4znj0LZjcJNB2aWgfI+y0klAtWMpAQ3jqAM08uo86bwp8AFk8vvTp481D7WfHaRcCcZ6AR7P5WzPA25RvuA4ZF74b7qfawrrH8/4+PEjr+tbAoKXMvTdvx6TZr4NKGeM2XsZI5xazD2rMSZhmaNO1e9cc3ESMGffCVCQrZjkX4CgMHqwXbyBY+QxDlEkrZOEy2y4s7gCdGDMkQ7jzNPZJ3BF+wssUeJQziRxm5qTOitfvnwhMHTiNnZ90x9dNwZqJNZCGTDUfnMalEVFjdDaqdlvExcNeC7DXkeV20ksr9rZsco8SXmvMr5W/uhdzqc4g+ljzpc4S3kxr5LTgDwVkbj3DOTvzCWelb0d5pS+BCzinMoeUmdj9rcnMJQ6/83yqi0XcnzbkeEzaclrwLOG3ef8UU10faeMOv3a2uE4u1FT1DH+5mq1lxmwTtIp7Q/YBAXJLkkzMa5WW+mzee57B68kX36rcT45eez7M1d5ZjtmzJsGSMbhAot8efDR4ye7dcSZCYhlrnG+Xl+TFC51Ut8ItDr+2s5B5Mbk3FAMsubXPTnwv+/7v+rybDzfb/29v7Lhgm4628+96IFtQu7FMGyNWPfAj/3kL988lHQGVpXSHxiSPkwcU3Tk8jTUDIud7WPfIA2jtfFEHCBXb+IFx9DisOCXGGupb2nQZW/8jeJdP3ISFHtjxYDyGe51Is8k8WLx5EZSZ8NRbTtXLCnsG2yqEw3pDCBNPODy3r0crCePcogmqyGJZ2Kccm/a6kNZ10MGhPFCmR0YIoyQhzo0MHSJj8GrShwO9jXYJQZeQCKHb7zIyYzcQx2JNN5ejCMOztw3zENqB8YjTZua1dWHsum0tN/9OPImvPDcA4ku8ZxmSzBEBpxg1GGwYVSZeRSwhWmhvBAvy/dgzvQZ+jYybY2d47YyHgUgjZ0EvAMyMMzWfWa2Zoxs96GNFxJUTB3O6dcAjEjYCjb4PRkQM868MIbMvo1BVKAWNiwMfWuVZk7pjmZAZZwBUqYNBiSAkR0QstDc3yexBsYV/ck/xjpGX8FwGDHX65RR4Xwuk7SIZ6tHP0Yl0vbEJ7vfmIE4GIjjclsj1awckrlbpslglqyd9DsUxvSd59QAET8PIJi56MyXizFrIC+jKOA67KZZzgFEKQMRQ58kRkmKEnBZlqpAtAatY66INx81xHLdJV7WbDgGm+ZKpZvup9V31oxtyHWYQVieMBlcvwm56iiAJVob2/QHwKuAbA2qLfljvoxM034d/cOA5PkJH2DuV/4c5njq6M6cLBPOfeJgy3jS4Uhj6yyx00NzrCB36TMcdMMmD6MaxjZGNj89p/VejWyzbXr2Gr2REBM6ASi82SV8KQPImmN9sZ95qg9bVOeObwAAkeOgYNcMr2XYAbu8nBFZz5/YUwBMQXkSKjUOvJ+vk4h+JSaReVrnz/hO3CaAAiAMZU0zwru2J2oPx+XJ+UK5lBXYKTNbppo5wf5aRYefw6WC3nmvJaShjkT2X/qvSggytr5nw3c/y9knx1zArdai+j0xq3GkNjlZYlITM0jwCiDx5FFiZA2ucO4hBVU7+Fz6B3AcJx5rjnOH++JEYV5VCUGosNfqnHd3pBixysjxmMmmjOOGV9UEfe46QnYOOCf1CZh3zelxKMTBGsCJ07XzsnPN+7PP13mGcSQzgbxnMYCZTH42znFePr88b6nNzDpCPp+166zGrumbcSHRFcDaQBeQ78SCJDskm3Uy/EZ5YvdV9kZ9/pH6GeBn2TRrlH1r1ofntsMOWH/spTkHcERxvyaOqwqBvmymb+TrqIgObpKTIXkYlORrHEeUQAJ0n+ozJGh8rLroJFN6JOBsubGaGbCbTN2oRKwkm/XD9RqTzRykG+PwIeZAzk/ZFHHkxakbZQb15e/JIfpMzg/UWTjQsRM0v/W5ayV+wqHw8qWArOJUOfvp82OFQFF54Df/zi9uuCAb3Pbakx7YJuSeDMTWjKUH/oP/+K/fuHaqDufHSl5gaRneXx0yHyvR0TsdAtQnrZEPjsCjjnHF5zAIODxIdhDgozgNsVkcgrCTgDW8jN64dS2+/0TgixgiJ5rR4XNxcea/c7A8nLqjSVgQJg82C4ODOms+RMWonp3Jo38PdlfyHV0DaRLe3gtlK3b2Rz3PlZJm8Orhn0MVZoOslkkyhGyr9Qk5/F69PLPRwYFFavnbim3KoRlQUsML0NXEIimFEWM1rErkpjYAZSyWGSXRCG3m2jy7ZVyylvg7z1sDmPtwmOZeyQbKgdjrxFitfJG09xc2WC7VP4xlDWaMShgW4nfpe5Jm0T4bEMOyxfiKEc8Y89/UT1xkjjHSbfyOgV7QgREQQyqfwWDB6DTAUNsD+MJmM34weYwNlk8N/F4Layk1dcPmxqOfWGGzbS4rIaOGfsCwUh/1uzsQtIOphKiuy4ngySZ2rgwFwCEMHQYMDD/Pdq8G3mqcDchhpvyMKctgIxqwZKlpQHflZ5VVtn8LZiurtdFIHdsBOAU1XMfGF/FR+oxBnz4TliORWQV/Kb+Qfqc9ibXKmNXA5butPVnQtQOIkwSpc3kNvGq05TvJmMt1nPMUcKR7NDlXpd01pnP9OADKoFUiy3Oy5m6LRSsrXHDH35D71jjdgb95ZvqftUQsJaECYd51E2fAzTzIHNScmbhwJwmyA6Oqihjslt/bhk+2Z1iivI/zivWN4YkiAun6kj224J82N7a2YKyOK97v3A+7FSa2+08dXefnp+6j3bzVNVlfAWiRdsZRFKdbWMSA0YID779mrfN+GUUcgL4P/ySXrDMhipTG/C5llujiKAqI0V4yc3f+2umnfQM2ipg6YjupeZoyXWG+64yJIwb2Xsb61Dc1gydpado6tXD1PfbY22RjtuGf66yBNPfv/CJ78ZLtPaqfAhrK+tjR5YyxMLcpd8MrjCcO1/tKoHTh/Y09m1fvxe8NqyBGNSqJzBv6nblC9lgcKY3vJxyljog4DJIkiOdwiIzmMon5POcnl0D3yc6jKgaS+Td90/VZMNt5bfbZDH6cePRNHKbph+/93gd9p3nAM/MMve7aEdA5wZwxiBtg6/125bh4oEy1UfIkBtxrVv1Jn3QP5D0Y8CSBe5+EWGb30+51O9uWJkEzkB1nh+e8rpEMxpU940SYc6OZl2fd83mcIMyxnh09y4hPtaKIPXqeLeXlkkn7Ht/TvGE+EvLEM+M04ezkGqjAEp6ktaxpgQOInA5xiEShwd9fvz6TXfNIc+muwxCi1Eh86pGY+bOzNwcvXkrWf0+OdX2GJExc8P/47zag6smxvfamBzagujdDsTWkPfBjP/lLN3gVD8R0HOtAP5TXENaSDfiYumHEesAe6gDCE2rQoo2WwwmPLkaADy559mOwJYESbBtAtfEdGAwcBg8eHtnzeDPlHQ4VO+P6qjoQkK49kKex7EwO3DCUSQOfzKPEkOCZdIFue3BzsABUbTz60I+H/bUOlRp+BXrO5mc5qxIpPH0yzBhAITVciXvl2m+IhZ0apjHIUragTEj6kBT8OowGyCKHSruTVAXskxjISNRuy6tKH8YIDSjB2l4DDLzxyf4IKFCBcR2gMNytxcqhXMcBxrQdwnIwvFY/+sAew8dG6AAexulQRgUe/xo763qwHMDItDAQ3o/hXhBVgFLjgmyJtInkEpXwGjSRpEftrtEVwBUA4bqb87LHf158BmbLzyAAhdGMpztSW4E1OyqS9KPAvQZbAd3NGFQejfGOI6utMchPDM8YxAGwAWeRncP0szm3PE3ZiyZgwqCILDhZls2A6JnKhHBLOx3cSIyZZgCe+rY7MFsZ6WSq1f0bH11w5uzCZm5jeNsIn7jLZf4uCYp878mkW7bIoAXgp/m1Y7S0FsqWMU6MdQ3MD8ZC3y1gJIMJMXBNFtVxW+R5KXuBEUiccxjQJL2B+cbwtIE3TpEat32Ogij6ssA8/Th9gHEOgLcjATBSxk8gROuQNQZjw75S9hygWiCcRGwBqHe1xiJ3DiN+144f+jZlJHzfqZXrJGpma2TgT/mczi0AA0PCMwRANLvxKE30Pv1fWSygByBEuS+ccZmL+T6gqomTeB95ZOSeme9MJsaXtRBmKd/fzRW3g79jDGvvI57Zew4qjTxr5k9K+hTMVkbKHcw0ObYubCffJ2srrwJsrk/5ni+VAIbnijMm7DsSWJ4Lox9AyzwIE5U11n5Dsh/p7M30q5LE+SFTOqyx3rQtctIm+6GEDt4IxinyYNYH4+Ia06xDlUpJhmvJMR3HWEdZxsp9oD2a54H1pE9daok1rSbed73OzPss4cj0PV+sPiA2O4n5cJKunTmON55xZT+NQzYJiXjtkmv5zEJ5obMBJxfKB++fcaR4tO19Wfawrk/HqdsJGrDK+ioYz568xJmHlQ5Qb8wyoOxCjtA6K9LXcQjyfcA14+WzE0bXtdTjAPH+bGddSvJ0vuLg4V7Mm+59fj7A/ax3Z/vl/LPyJg7uKmQcajHOC8J1+J6l+GZzl1q+AbdTxgaZNW0ZxyJ2gJ1dhOOQiZmwjHmmtpudHQBpZtwyehxijIOSnGku3hcodWk5nNMugXOdLNDaW6qGgvW1Y8ZzDkcMgPid7RaXsLGiS/uO+2kUHy7DRWke1pjA7WvmuBw8xyfOqXGXZGf68G/8N39+wwU9gLafe9ED24Tci2HYGrHugW/+J790Q+IhgB2nChmAnfxFhxIgCTb1xcvnAoEPDeI4CEgogIHGpk8yIjOQBrEycji4NNPJoldDu3EsGBIkGeAA5VoPZRABLtnQE58a1otzG2BWlgF7Ioc4CZHE7iCFkkSZ95qt13Ir1TuzkYBcWZ+5FBjsK2BLhx5SKQwLH+iHArk8+5QHsWzy4OCLL577ma51YzyitJ//7ufKftWgwqvMF2vA1Tjyc0x80dUV/ZHDn3usGTYO7xrvTVZFvUQMKA7uGip8t4CZtvB+gBeHfDy5SF55PkB9Px+mMmn83wIiBty+FSCsUZdMyJHB3dY4YuwAULg/z4tX+hJwOkZ6gLUObP0dIBnDBhAXZoj/5tB3shxYLs0t7oFRwu+RRUfiitcbputSfUQyLICjk2romQJ6iFFM2Qik4wXiZRla3zOxpUtSHu4f0EWdwxh7lmDrFaPPvw0zuooLNYhNxkcjTz0XfbVmBPienTaaQwHMAavOJGvDLHK91JmM5KssdbM0VwrdfmDtpO8ya3mWxsthWNXwzLyLA6eJW8LgYQzKiaF7AtxevkTRMGwAjgil8vL8ISYc444kRl5vAV2Nuy7g5acB1Mi+Pea6B+OX7KBJRINDimvXoGV+X6m/AYeM+T2x/DwS43ZJ/LWcTSS26fxEz1sVR1QPpk78d5g5HFg8r/vJ2XoA8BiMAMXEDRcwFlwFIEeeyn5GRtw3MiyPXOswjEZ/WwAAIABJREFUDB3rZ0kqtYAFwE+BYQF0HDFTkkN9jdS1Y4/Rvjg3Mo94Pj7PeBZYev/AwTdhCMvcQPqcGrSJh88c5hXwlGsyP1waRc+OUY38NFnVkboTtjEySlhMrSWezXvTvLhGGX6iuQ20LXvN2NMfMLGRw2adlDUzW4ZxrWdoySWu91psaQF053fLUfE++zzx4igtOtcKmN/rmXF2wpwVRHVvTb8vmakz51lDzFvF/Cnuz2oD5uTEerNwCFMpa8kYlJVtIiD6jv3xrpQt3LtzH7DGc+3Wrp4dFhHgm0zHw4BrnqPGaIynlTfadwm9IOOx90cn37txeZVnz56tHFotL5UB4d6LAzTgmlwPfNdnqp5znQmfMeJvdbaxr7i0i/qvpX/igAs4bJjD+bnmgkq80S9X3hOTO4FntVJHbSmzaqeNWf20L/sQ5+6F7QHWOsonO6+Yk65Hfv/g88+f+XPsO+yxfJe5/8G6mb2kSpYmNozji7W9OEeaC4N+6L7Ic8YhkX2H52MOMM7kIuh8szpAbUG8w3xp8i5sgguVpdk51+XIo/2cy2b9R6HB9Q9u6UxGmDzrEDBLnCvPw5piXCP3JsQoCiUqGtShTn4G7uu5opjaV6fK2XHGvZVcUv1FG1Ao/Pqv/qcbLtjtUNsv+9AD24Tch1HY2vBBD/zxP/uf38DgEVdqNlD/8IjiQWfTPVIdMWqXYiSQgIBDAQ83oMfGsjZ3Nm4AEED3/EwHmRNpkEo+3kUOxiSyiPSOZBpIUZHupTg2WRiPnC0QY4hN3kyQk+1I2qpDEgCErBWZK4mGMDwpF1N5MAev43Aw2nR4YYSQFIhXAATGLU0gTpMYGgzoOzbs7VG2EY7x+k7XDaMKUH0D6zkGY8FH5XdJxBNvM7FhMbJiEPAzRk9kZhjWlRAHmGCwxlCKRHGR9Tk2S9fk2ejb1ixszFaNkRjlKQGS+KYkHAKIYLRykAPEm4gEsEdJlOu3gF8AYeJca7AAEA0ijZRiADsbrp8nYKAspuW8qhdXuWk84WHcIQqahMeGoGWHxGCRpAIJVuSTtCsxpmRWpggSDPn1wb/5B/4NO0Z+97u/d/DZp8+k6guLYqMJDINBYelu2Kwa8gvoSIxrAA79A6OW7RfbCzYxoJq4qCTrqUGWUjGTEZa5M6CTOKPK7HrPOhcyL5JxlL814yZzMsCrGWVxliwS8iQGizSxz9DPO1mOYaFFDTO3lvJAld/VeWKgqvGpRLxJhTr/bbwb+8lQ1zrJmAQMrtsYtW3a3HZzDztTcARY/hYmroCWecncqlFaSWzZTPrGhj7riNgugxCSNYXxI8q2MsmuZ9dH9ViUZWKeDhMPy6PxZ9xgJZ3syu0Jw1LHgRNWzdgALK8nUzAtYf0VFNUR1HWYFDXMk7TPRq9VD4lPY6+iJXUccL3Ova7j9i33T+wfRutIyHF8aO07Vn5AsbPNwp6a0YJB4p6LDL59Sz96nZkV7r4W4O12dj+iLyYWvLGVtK2OmsPJlMpnYFQ9vv57GMGu6wCjyMzZu1FTRI6ZDMF1ZHGPsodhrtYOGwA6ZbMy32gjYFM3HlY6apn0daS4ZipHGVCZa5xhAWKwYVGEyDkjsFBHGaAhcYgpz0Of2jHBc8K+Ac60t14oodBuvPVsnGt+xinxlfZPm3UNnjn7B3tRHEhhWJVlXiwy66nAuT/5vpUns8HQ5q4jZPBcsc4P70h6g7VUxQK7pUMxrKYJOCsIr+OV/RAmPjG6cW4Aqpi7cYxGvZM9X4oktZv+5TrUgkaNVCVJQmIIpVF4ikNX2Cx1fnFOwYB6I4pjKJJ5+iPOG/og9xZDTRJGO2SSG6AOr/6MAirPFmcTMcQ4HsKkd08C6DYjtMMQnOuBBGMk7lpLoKWcmrq79KfPFsePxin05MlTj61VUnoW+rcZpcN+KxMx81EPdyVbhzhcfFLv37Ov4WBFeYOTII5BO0DJl6E5y3yL0ilz20mbxmHK5xzvfOfo4Owc54ok5BobEikSjkM//a/f/s82XOCe21770gPbhNyXkdjaseuBP/qnfuHm8aMnPnQAggBV4kfZRAGkSbWuDV4b+XsdFvbeTokae971z3GqYjphY/FoH4lS5VAidpVDES8sxh0HEgxqPJw6oGzUK4mIDnPuh/yXjZ7DA08mB92R2kRcIoYNhwwyuJOHSjCk3z/99NOwujL0U5Q7yQ1uccrg3TWYDiNqWZsObxiD22KPMR7xgNM+wCqGFAcwnvoXL09d2gCgylkfiV8yGpq5nZIMYejSXq7L9xMThQQ5IDRGXyR9vAp21ywVWRh7eNbwO3W2zXjZ+9lF+hdDkcO3MVD2totlxmDCmOCzzcIbNpW6rypSzuGvrJUAVcYzsi0dxMTuYcTpu4fEjiHJE2sW0BY5GYcxcqcYGTxT4oZ42RAAzDlOTJ/XXKh0OPLoSJnNPA0INmsEiJsETDdiaL/ylY8O/tCP/AGD8//nn/9ztVMGlh7JLLTa9V5tCrNKXy/xsYnlDRtfiZznL8Bd9yDBRVlUZ2SUkWaQ9H6Slgx7yPcpsRA2NN+19NxsWrbwgpeCEd4r+8DvNT4NkCfpUXopstgaaTVom020RmjZuTIuGEprtrPgYUlm0vi8xmQHsPUZDDRHRozDx6VfhkUtuKkDomxEgVHqV9LPYYTNhMO021mw1ChlfJAa17AM4z+JsKbf3lqiLVZXY2VHieVxQb5NOlO2A0CckhismRiBOJYw9pk/PEMuSxknQE5AAK86pvhAmDCS4/hbdox13JJtfCTbXMngHVdKxngNIgA3zAWSlJFY6B2Mpp1JyTJbAMjztB0FBDtWT9claVLkiXUSVF6ZPekDx8aUWMJZxIPwLOyDXZOev+P0CnDJs3gMNY9RqTjz+DiRaCPv8VkYVc9ZGECMcT3XU+UOKKtY6S3X6v4XAz4qBwBJs15zX54xdVSPnZCOtQo45GfqzrKGcaRlTsCq37HRH0aw/UaTDNRmv3xDXoNh9uKEwHlKZniARRweZVRJBATzx+fYPzin3tuxoJ9ygDEerDk/G4Afqa76Iw6NrEueic/k9ygiyi6m1inJ0XLfrlecDIbQbmcUCk4cNXkbem6UNS6j3D4ukPVslrS48mr8Mu4rs4iRXDdhW/ecjEMcf5WNM098DkxJLXI18Iz0CTGZnZ+c7cwHFC05q2AvYeCXOqh5RvW5wn1QM3FWup1z/YXFTJ9x/pXxREXEuYFdgRqn5xXjy/PwD4dupO7Iy5dEhQHSycNQtQdzk/0hTsbEBZd97lr0nqj/MW9QWHHtj5S8kX7j+zDfzAM+376kv5qwij4gw/Wt25rjKjnHHoFqgJAdM7o6/9gLmHNWRmjesE81bj7ne8B65hAJoC7070qfx0lHDDxKMmyW20qm9Jc2XJDDcXvtSQ9sE3JPBmJrxtID//6f/sUbZ851bCU1EsmmmRgrsrVSh5NN+JVikZAH+7AwU/XOBwAGLwbpPdLXa8M/witLenbt1o5JFVgk5pND3yBX8phKZm8R/yoWDaCEkcFB5YOLjIw2bGIMY1RwyLU0wZXAJHKmzz//fEDqSH1ukYUydRiRGxoQ870BSJW52tjVc9bz6QLcMr5h8ah59unvfe7DmUOOJBQ11CqPwrAoWOUwckIJe9yXZCXYLJVNkigJD3yZVsuE1OfNDlyQEINlsvHaAAsKDGDBsC3YjYFapqOAwZ5+ZxhdEpGkDRgGOAo0NmZ+A/xhtww+ZAcj9+XwNVtkwwRWI4ZzDMdkK1yDAQwdxq+GS7Msh90IwLexLwDKa2F78ixlBfkbbDhlLZB1fvSVp/7u8+fIuY4Pvv6N328Z6xefPzcgaT3S9bjQ97kXV5PRPmwdbUZaSJtSz1Vt02cAqhidbyczdKWWXOOBWKOyGjWG1uCghuWaNevzVcpXtjHPGZYjzPWS4KafrROE/+4c42cNW+LY3K4pJRLJauZd54CfneRZA1wAf8yDxIkJnI0BHXYQgLVkrK5zpOC2Y9xEWDvwM+CtSUk6htz7TFm5MQLXcWh95j4HpCFtIWkNzBZt6bMQl9zMqu5LSzTzGfoP+GiwuQKQkQszjpXItuZrHEvsN+xpYSuJAY1jib2ossHEUC+GeUBuSrnYsTFMYNdoASHGeNcdrXMZE0vYk0RnWbdOQ2VQxKt1PdPXYaB67cynlCWhHX3W9lNYxpTK4nqAQu7b8VtLcLkwrGywU4xq9gEM7zBzH4L6ndMEJcywXW0D7WMeFXgXaLTdKbOCk2rarbYzHzpncWDYSeOYbIFEKy9gKSefAfvL7CPdE+pcLGDs+VGZf+ek+3TXV4k7r/NundzKDODIt32PcdxUOr/bx70HL8nlWCcJL4EZDLvMGOAoJZY5dagF0iXZLZjkGStTbax5AXL3kTL/KUmUvZCf7OGde8TH8my8/LyEMEycZp0U3lO0j5Hxm+OBmq+spewpmcNW8jiOXQBuGMzMtQA91lWUC3H0dS9rFmcDX80zzmgnBGQ/xSmq+9SJYBZX92wstkM+xE5eXFDKLbkjsubCeLKX9TnDaibzOs/TOrr87jhy5vuodeI8Wpwy3D8ybDmQcbQ79jVMsssPac43nMaKJMmyszdEAcIrbGxsGs6XxLErkZKc6Di3mLtLTdtJ+qW9Kc7xZJIPWJ3yWerb7AOcZ3gbbksqfCrwjJ6a2NR7TgBJH/zG3/6LGy7IlNtee9ID24Tck4HYmrH0wB/703/lpmweRt0dSYBhDJisbMR4dSk6f6PN9lyHDu+dCHzisXchcMc2iWmkVAveaJLhvDnzIcThdKzkTGbvZhNHXtoU+ABVsv5huHAeHYpNfUL8iyVdzaZ65+BcHs2UB8HgvGUP5Xe/+10fMD/0Qz80jB9MKQd7pEgc+McjQXY5HWIv7ZGXga+Dk3aF9cx3nDmQw1Pfe/bshb3HTbDB9fhegWcNtsZ7BZfBMuKZD/tVJpcDFHC/9qbXiLYMbIB+YsASn+aMhBoBvuvsmBjMgI3gvZ1hy3dsOI0xExCWBFSROi9GVwwDMlim/t3FxA8xFkjkXOhdRsR9jJDxWBdI5f4BWAEHAQKRXNYoypiFLQrzXiCHuLPgx3KvyVhL35stJtGFxhZjhfmAVzvxWAcHP/D1bwjUPzr47d/+F2bsMBzbDvoi7ITmma6bBB1Lxtx42QPYChxbZzdGkrz1lFOZ2sF8juuFUVmAkWXJgB3MjvnMOsa2Y0SSMRJmnEhGCMjPWGYMYnTFmGMOw5YTj2a2c+ZBfxYwdg0R/+m4UyT6I7Hkmh13fnfmUjkOuDwG7SWgBoaNOGKYYbX7qTJNxqly5+DF81cexxqLXKNjVOMTdoR5vYC6SUJmYBaFAv+4N0l1uBbx7n3ugooa4WRKvqv9xXHNBuVhpTqnXWNy5NPwn7A9vVbYpRiWkQFmfjG30CMbAA346pyMPDjOCea4paAztzEiu34zn5eauGXO6T/+OS509o7O63VpqtRSTibcsl52ADmWNwxiWdXGY7Iez85OzbysszN3rHpvA7qRjFomrv7tvFirMuKIWcWWct+ZI/Sb48M1OZz1eKSJ9CX9mBJXiecuo531lD7pWMP2wUgXkBtYaQxg7Lg+CZ04C65JwGVJcxj4Av8yi47/170oCcYiXycG+l5W2cBOMbT0U4DFkpW+QL7ttOx9EkjZwcHs0HeiPMj+jePKoS3eqzNv+nytC+r5YkWAnAC+X/67TiQccjgfceAWhJHIrnsD92Hu9nkNaIb9W2S3ADcUKiTtidPJe5RAMD87t/vMUTMkcdjiIEkMphnhcWyyhmC0M/+iGMg6n3JRA6zaHtYBtUbtxCC7rc/t1Prm2rmvck6QoR/2Wf3rzO3sSQLNPGOyJmdPyDlIm275O9QQpX15ziZfuuOkVjxHlD+vA4IHRDs/wWQPz/mYvaxOOc4n9uTuq5X4lwm3osCOcjlX5FTnfd5zDgcxnHW+trRb1Q3MUz5LfdTbdxR/KzDJ/HRGd839Xof6qE6eRBIyj9ui6ogigbrDH6kG/EuDUic6lOyXrL/EZd9XGBRtYE5vdVQ9jNtrj3pgA6p7NBhbU9ID3/ypX1b1j1uKVXkS+Ys29BgQbMyKCbE0560PHARjbP6PVEzdAAAvphg4G+FICn2AyPt+9myMqfdOKAHAgNlMrE28+hxo74nT0mFwJVkQBhwJe450nZYL4BBswiDksQBVvKJIcYiXxTj6+te/bobX8SCYFTJWasAnRifMgiVD8xOvNCV0XKxbhwU10Dh8nn70scrTnMvoJmlUEnfEyxoAtgDTeMB7cMV7Go9zgAJtCGvJc57peq0hmBIPYW3aTthhDnHYKH63N94JL5qQp8ZWWLkyBmGmMTBTN9bGB08sA5nr01f0QcaRLKkC5moryaJ4HoxlWHNnN3RsLY4FjJGMEYZOY1jrofdP2OGRLgY0TuZh6o0CHlasF3OMeKdki4wkGy+IHRwYNgBLfeaHf/iHnZnzO7/7r1KbEe+7DJ6jw8QTvxC7ioyqToGCJMeU6nqttVfjM4Ak0swa1DC7ZfMNXtU3lGVCjFyGpsYT8VguCeP+TBZrO0r06mfjjMh4lKk7FlPO83SuN3YqY5l4p0jDJ6bZxe5Tl8/GtedV4m9zb+K/klGbeeHskwMoamCHqSW+LLJsz9Nh9G8AaDiU1Jc/8PUf9Bz97nc+05yMRLIgrOxCHR9xzNCusINhbNMe9oYae3w+ADdt5/kwuiNVjqzPIFKfM3s6zIvloMP69u8GCM7qGmlsZH7cO3HJrKmyzmXCMKKd4XgydtIGxyhOmajOW6TfzPEy63UKLGzW4tCg3ZXAlq0rM5UFxpiQSOVkjpEwOGVby6h2rNbMZKZ/9hM/D9lzx4HR+MSC3c5FHE8AIhITwWR1ToeBy57X9hUsByi2LmeBamK0rZogblitLjCmXQlRyL5PK+10dJxdng2Hifc89+OSqfm1HJiJ38bRSX4AnAZLqZD2Cywkfcf+i8qlcb51hPCzDr1+h2cwaz5zmPFMIqw445KoLHVqeS6cIbzoDxye/EyoSaTavOjnR5ZeLrLm7u1xEiVvgNeE9hzuxauxu95jBFzoqyahutAZ9kBrn/Hse2H+0mctCWPn0YBWx7buHD6TiXwY1cpMW4ZszbDj6OrZiOIkG0X2VJ7tQmeIz0GNh5Uxeg+20azmxA+zRhNyoDNwV2M1JeRQQJEAqw47Ls68oQ0OkxnnKs+RcchcCGuc5HWE8PD3U+0z9GX3GZy5tIl/SZgU24Bauage7MDT+mUDayboZtBvkiY7EAD17suMU0vFNelh5tF7AcanDmuJLDznLOxoHKqNNc6ZmXme2F0cmocC7mQH55y41ng3LhlnKtc80rPcZ85pLyDvBo6ntP2WQlg+ccIl+urxo6dSf73QOCh+mjAWzQv6n/n6f/73f3XDBbOLbj/2owe2Cbkf47C1YtUD/+6f+os3JBuwkSG2iiLyeFW/+sknqW+qzZrD59y1wyKtIpbUXmmyAquYtrPIwjhwvEh+e/byM3msBZz0RtnaV5Ju1vjEuCCGBBaNGFVSy3Oo4/0EqOYgTOmbMwFSEhphGNRDDZhDYsTB+PTJ40nuokPO2fqWGMHIZQOMMGSO1N7IlpSS3wlsUvbm/PwscZU6sMlhAyuGdI0vRkZEzEkSRHHALvKtSIgqaYr3ObUZm7zDB6fuTXInx+TpmMKgaeZXDsiwt0k4k1I89OVSZD7JQTB4iNGMUdB2JSkTyafCBiLnjTGWEgmAbspGkN0QQ/G1Pvvpp5+rjtvH7gsMDxsCBh/Iy8SQIRNWGzB0GgeaJEAx5tcxdzYuAar2wOcZagDSDscij+HI74BQ6qLSfhwdkXIdHHzta187eCmHAQblHRkBT1Q2iEyhsDVmafQvfQOIbkmHMGXEopbNSDwesa9I9NRnLpmRODcXl9e9MKLdNhmyd2TAGRTq/wG2iQfkX5lYPothz5xP8pAwSckem7hkAwUnh0qMNHPh4uLcc7SMSRQGAO+UiigzUkdI2U2DcBlIjAPXwcAqi90kILnuInUNcA+KsiHvurVJnJSEPbTr1sFXv/rJwdXFtYwoJQwbOZ0Bpp1IYRv63/QBLOWaFaZPYTMAhu6/UTC0ZBJJ2QJKw7rT1VUjeK4Y0IQhtsy1IMifXZJBGYTQHpeuqNwv7HOMVMlskYxiWDo7deKV87Oy3ZYhgglGNhmHAoa05ZDjJEgCpzg0ClwxSut8yBylfZFW1xHDvPpIzq1rMeNNyBTmPHJE7lGGvoCENpvZ8+dyzfRT2lw2rY6J7gu5fxQlzZTryaz/LjD2mgJR6IUjKU6rsnnZN1gvOEpy3TxvGCgyvpOlObGcVRQw1w0O9Q9FDXH9LmkDoINZ13jAUvFindKP73TNJZle5lVKscTJ4/XE3GT9j0OPvabMO/OdV+Od75EtXv0Ux8DiDIuTrHL3cTbhvBv1Ad3TMcCxyp7vvpPyAblrmfP2Qc6Xxh2nv2CH2U+ynnHuZM9inbOPMA9xNFHD2sqLmR8kZzrXGRKpdcCM41tH/hywugCkjj99WWWD199KGZMa3YoHFuCxs4Lh9zVyVljiKqYXp0ZqmGcusA/gdPSZMXtLHMBxliA0YI1Fnkst1OyZke9m78QhHfk18nbAJkqAKztPTk4eJcTATra0kf5mDj2XcgPQmbMTR5sYzklYFeY1DL+zCGv9Mz4Zl5wRcWLFIdgs6XXgJAFdmPusy3WoDHtQMu8203fnC4w4YxLmWc5QgeoAfLLmJxs8YJQqBABVkjcS1oDTl/7BucsxQcw2fRdQnvh7+p0xzNpLnDNO5LeKT/1C8l8nELPTO5Lkf/A//LUNF3iWbq996YFtQu7LSGzt2PXAv/cf/uUbvJEAAP/TIYPsC28f8YLOhisAA4v5RmwJhxGeRA4Y6oFhRFiOBsuA8arD4VCp3ZFKBtSFPeSganmDgiwbsDIeSbTARl+gyoHCJo6898nJY6fUB+RxjcTNIDcGAJKdmIMm4JGkSzacxljkIQsIYAmRvfqzlKuY5EEBTMnAS2Io7CgSKhFbw3s19DCSuNY6KyNtDECKcU+WWRuN6gskzD601BY82jHwY6QuciwMnWZ1JPV+AKk99zpIC75yyCfBT8FFDWrkUhjc9TIDuMOoclAjqcYAIZ4Yg/r64LNnXzjpFcmOksQk9U85kIMZycqrxBEyKHjWGgv0S1mHMj49+PnWmokrsOHvAM8wj2mjpZOzE5ZZaEbUGMC3lPX39xtA/87v/I6Lq7esQAFFDAABYgyokfyaZbY0OAwG0q3UegzY5r4wuDX8dmB/lRkabhe261AOmxryZRoLVGtQrp+3WU7NoOlZcQpgwLXEAv1TJuVIDpyUh8CZkJqPBXJrVrcsae9XmXfrXQZENdFREophXDnBB6PIgOnvSNPeGWxKfqrkLg9RQ9xSCSHN7wIc7lVmzY4el2lKwhw7FzCKx2ED0KLf8/nM+/RRmD4zrI7HDkC1jN3MC0nZNG4DbGuMW82/A0vDYDO4/GGyGHd9tQRNQLnABga6VABxRMUYZr4F1MXBhJKA68PYEPNXqWKvbaeFJuTgp2GFwgC3j2m/5ZOTjTesYwBFpLIYpXmOzpuuHe+Xmhe8+B2nXPszseNhkPhe1RtlhSMzHok3oFLXsEoCUALommzLa2a9axIHAntBk2EtY5h6p3XOeF044VsyqjbpEM/CHgt4aMZjNAZxEpC8J6VYnKBH+zHXs3NCrCuGeJn2OqLsnJj9s2zpoeL8kqwsiX9oV0ugZYzjfGN/BuWyT7Bfce1ev31egN+47TD6YdfDMuu8GjUC+zRt5144WCorDVBe5rH3UNi0YfAieQ54a392H2msdZk++hV1QdtXJythD3W2xOERCXIYPhxkee7ssXKAODt0SsbRx/TRbi6pHZSH6/yBqeZzZt7HWfBICbJwCOKA8DrQ85K8sPejL8hYz95blhUg3H2Ez9F/lOhpnLD70mwodoGSKI5Env0sMuMvnZDozVtJfy/iaMzZESeFw0103nTPspNs9hXyEpzozN/JzcehV/k010gt48wbACfMa8BxHG1de2wjBoQClJwFnesASZc9c8gHDpF8L0zyA4c6Ue+dsAL2OuTYKLoKiFEecT55rdiJEiDNnkS7cXJ/8slXLSGGnSVj8Nnpa6nANC7ae9mXKTsEC/u//drPb7hgs8f3qge2CblXw7E1hh74Ez/9X4oMZePHs4lkUFIpHUInOphOT1+IsXwUg0RA1YWxSTmvQ8cSHhnBeEd5IflCtncpFvbebSVfenG6K8nQgznGN17nyUqqQ9kJeczmYcnJ0znlO6ghZ0YMVlDMFMxBYtOSrOTaxgKHnbybloXJMEBeTLyjTp97430GvJ6RhXJiL49VxwwvKM/nw27YAWL6nL1Ytc7O9Q/VMNJdkiRVMlZgUODBf/Md/t5asKStb/wiRgDyLtpW6dObqxr+kdoFeMY4iiwpMa04DJBGBjAk5mbNTNCGZC3MYVyggeQPg/qlMhffEuDEYcBhjmF5oQOYzKsBO++c6Arj/55jOwGVAf9IvGtgFujX0CrDZwntgAxnO56aq7TLcU5IO4fNaf/RLhvQNkwX4FuWJUDk/cGP/uiPiL05P3j2/Jnke8k6WVYDaVoYoMQpBWDrvw38VhlCBVRdD3gM3h3rNMseANA+5+d6jLszmJkl9gtGaUBZgGOAW1nNMheeg/qODXYxgWWIvL4weIZ5MtMPwLPULQ6Yzqmy1ZWV+w8jOS4wYo5X1tdxp13ULi3bVwaWfiL2m3ULkGWt3L1NaSCAT4D52tjvc/W9AvuCKJdUmTi3SvQ7zgXTlMtoxlGaT1/3uUgtVAdF+x/j3XuI2exhAIfJXeIpwzh63iDhVP8XTDs5GkGsEzNdI5x1k2zVkebW2HUsnkF0gHaSVSUbb2OAC1LQmB6NAAAgAElEQVQL0NfAq+PK35hzGJwtT7NmwPqc3bO8xXmja8KcxMdnfn0oN8aI5tXPN+69c7MOrYAxWM0oEzpOJEXeOQPGORYQleylBqDxTNnBaEN/2hZwGOcT1+/aQNUAaNxl/NY9AhAZO/aarEH2xMosu7YAQmU/fV3nBsjaDYhFXhvpeJ1D9G/i9pGEB7wl2U3OofYv+0OdYOw7nF95nqggPF5yupoZNFgFPOTZm7k4c3hJZMRexRgglaU92XMyXzrvOxb0M47cgnH3n5ySa+cDe4nnkvqMNqbcSxwbdeJ5DcweEdA6a2U8ewX4zGsDWRL94UhyLHbOkLXaha/Z+YW0fBKGEXPLdRIqw3zXd4eaRXHSmqVcz8z2SN15n+XHszcEwckGHd7SuuCEeKSvzNSqi5998VKXuC12kjMHlUViklFqwK5mbuEMSeIygC9ZgskKTRdkrsBkppxTVQfZ91YOtHEy05auWRwtfIeQojiF4pQh1CPAEzWXMiof5eztWcf8IESHMCbWxC3XKJf9M44achEcHmpuqboB205ilZdMwk2wBaDnH3st0uFnYpe1AuW4fitp8MdORvnrv7qVp+k62n7uRw9sQHU/xmFrxaoHfuwnf1l1VAEySCCxEyORIvaCDftE5WQABz60dXhbkisAZq+vDoGHSorA61Lvw9YQB/b+6txSzbIS9TY/evxwau1xQIth02GU9O8XPqwq5bNRgBGh/9nwsuxnDpJhaN657lqMLqeGp+i72BM+Z4+3DhkfrmY0SYoRdsVxcToQicXk75RE4QXbxvPD4J3pUAobSemUxE0VkJYd5IDlPrDRfdmYnBI5Zif0O0C1BpoPdHlXa+jCkhJ/mbT7kubqd5hMkmyQnKrPzLUq/41xFUYL9uL9l+nDGjuAD8rOvIaJVJF3y6GcxRcQBVOb5Cmtv8q1j3Wv99SEk4fYhoA+31IAHPplCTBcyizbmJwESwUQJAcyazQJP3YAUNcz6B+wHQOaUiHJkgoTgJT0RiUBMIacbMvJszBaYRsqyQxzhbGTObIYcwgR6/EGNBzLmHiHkTbsuvscfOjna/1VQPBSyiXPkVqytK/xuWULeY/+iHMhQDfAHolhQA4v2HuzE2IUeD6K0adWbzz3SaokBlDPzOcYW/qs4CmJUabuIw6LyWRK++j/JDYJ4871ClZlD3msytKGfdKYojSYGqI82vUb+jlyt+WzAQU1eAtyOv470AK4QXKH2mIY1AKLsokw4JGpVyqbmD9A5xs7phKvW0fNklxrQAWdu4vRTYwt6g47hHg+G7dhGklaVaYfw7Ty5QVAhYli3riursobFeCUrT5UnF+k/WFN6LMa3AWIO8bL903cYvsmpSgCpMtuFQzQxiZgMrDmSYalahIm9pnWvVyD4DoAOiZIFp3cdZhb+sAMqhN9hWHq9xujWqVFE3m577VvxAkYtYFxCvsg4Q+jUGhyH2cH9ppj/QhcCuTT7jgH6X/ACTV6w0aiCuGFY8wlwJCPEpsMa+ikM1FplC2Noy2Jh2AuE2epazjhWJJZ2dHpmGVAUpL7sBcVkMBylpUDdBVYh4kMGG7iMvqavR8nUZPp2MH0QUKt7BV9cX87Ayfjbce5IJvxhC0jmWBCAcSw4fQFeE8sesYh+w+fXzvGuoYNzLVvFYzdkgPFc4yyoTDq3nMW6bgVOLMWuh5okwGmE3xFQeSzSioht1v7FKJwS4TNJIqpJsGaHR7JoF3nSBhwwCWloqL8wNmD7NfSe/V7ZdrZH7I3OrSHs1H1bWESd+eD1ifzCmScRHoLwPYeBhQkjl9tRGnEuXAlh0QcTMknwfq+1JpPvoDsfXE+ZD/qGgCcM+acJbSHe5ZtJ4wI2e+x6qnDHpPhl30/c425qjh7zbUbnYfEtlMHFaB6riSOtAGHH/LxN29f25HP2dVr0+7u5TjOEqYSoPtS+S+u32uNaFzI3cGZsCVTWtbZ9tt+9MAGVPdjHLZWrHrgWz/zN+zmjUEv4wXQShyJa+u9PXiiGFQOAlhJYlIAB4AcgCyJYzCCOSxJ/nMEMJRBeX15uquzyK34/rlqqsI8VFIUb2kAizd2neIcChgaMZ4FinVIcRhyuK/ZKYpy+7M6QcO0DXM2KebDUCkWlPI6ZlJ1CHMgcdCrrU58RM1WtZdDDKlUYuWIV5UBJCbScj/q5hmwxPMMgDBjYBY3h6JLhoxdzWGVmKsYUUn+QAIq6r8myQzGRQznePcxeDHULDPWc9LelBSJwZLYQQ7NGMI2FmZsnETJafaRICWRCM+R+LgwsQaZMsRNKtETNpRS/5RrEV/zI3/oDypm8QvPis8++ywAF+/xgDIYsgInG+xqv2MMMWB91Rg3sCJ1ThREZSwCDvme60jKAHAcr8fVfzbzFXBCWYEBmGpk+qu1McPo8DDO4Or2J0Y4CZ6mPIYN5dRorIwusYu0eZiRMezDKmqOIuN2dl0cAMm0mnkV5iVxUotMj/fMAK5eNkpJXmQZWoDADnxihGqczZZbikdCDgFD/U68Ns9o3O0xylhhVDu75QA7gydi3jQfwhAi10wNPxuyw47W8M1XI4FNVlfKCcVhY6eUr5takWWe/VxNLGKnxxITXUbHBp0Ne3YDGo0SIExoAC5Md9QZkaJOGQzNoyvkpOMoSMZZzQWvsZHqIhH0WgzbyzqOkTz1Ckk6Ndl7E2+ucVf7ickFwGIoru+ZEjsxjJk7lWk7UZg7nf5IdtM6JlISI/vQArYTBxi2eGFEaxhbOuu9JdJHvmdAgtIEcD99XdYmzp/EqdbYBvSV9SkILsBknleRwJpiL2kmVrJWM29ZTLuEXzPuTgSkfY3examS+yajbxLhqP+QOMIw2sET9QWSetZhY8xzf4BW44jDghqAAnDlgEOmaoeUkzsFOCe2MACmMb4Gj9rDGm96X3JUxo854CRCDpVAURLg73q6zPhVgq21848NxJlbOTv0XDx6YyUNhHHEmdEViLJkHsAd4EWtb+ZrmM2Mt4GarsF4WzJK3gTHUcYZtXZ0dA29lbMg302m56oDUseW9ReG1s9NA1k7M0ZJFDbKJBQnrC3OgnHQkmGX8wPnacrkJL7VAHrAePMn0E92DHv+sv+MQ0dAleXE+4DROofYR0me6FradroRdxznZ7Ny27HrUliR8HJONtcD/cd+xlqq3N7Zlz12ckrAUs96BgDiIPE+IocH4x9Gm1AfOfnSLVGkrOS9zc7f8lx1hmQ/yvcZU5xN5+eSHxMC4rUVhwnZ5E/kRHdcutYozmjyXkRlkzWIIzdzljmtef9esmo9c0EznUeSKmfNdngzdgf1ubPP11mY8ID89+Ul8bvYRCrfhQNctVTPNA78/Stf/T4lkjw6+M2/9QsbLvDq3l770gPbhNyXkdjaseuBb/3Mr1r6i9FoNsIsUSQtbMCwp05YooOYg+hahiYHJfE+GIzUHsXcI+06yYzeyYt58PZigFpigczOyQubxD+RJ3IwvBagc0IW3R8pF0DlcDzEMU6ph4oEB7kMNT0Dep0+Xtd6/PiJDY3GDl2RUk+vHNqpVVYw67qljg3Eyx2DkHi5xAKFSYExJnECz4I0iHvcsSGGDC8GWpmWGvYchM48OGCKmN3UTwsYBdxjtMcY0d+GjYtsMQc6gJI4VtiEMjFJGjSGkw/TJLLC6OIn9yirCPNodmsAAAbMW5hg1W1DRgXyAQOmTASxwCQ3sZv+4Pu+75ODf+eP/ts2aL77u7978K//9Xck1zr1Z2uQx5MeAyP9mYQ2SJ9sa3Hf+ZtxpzMlYv7Gcw9DGxMJYxmjMAaG5ZKaZ9/4fd84+MEf/IGDf/pP/pnBSfuFz9cQ5n7+b3kySMKFBYRhlbjiMP30bzJ28jd57DUWkXAm+Q+vMpotmVE20LGGGIQDqjrOkfFBM2QeFIBH1pc4RuZb2WLXvtXjVqa7Bjpl+7gmsX1mtoixIrbS93UDWU0GZ8QisjaYd9wrDHWSM5WRqTR2kUFG8pyxC6MZZiegIu0M28mrsnU+W7XAl5Qr4dmobTtgJP0Wh1HnQK9nEKP4V/ou1yWOXUaertkapf1eZc78d9QQqZ/K/AFQRY6atcOz0ykATEsGkdI7Rp1SVCmlQRKwyjq7lmh7weLC3rEGltJRyP9g+lJqY2J69bNMYtUAWY/MrWRuhU0KQxT5ZJgolSQi0Y8+y/7G3tZ1zDPGORMQn1j9Ka2joQ5b3HHIGmm20wAZ5oPAhGs8NwHOSupvyX3YNsAq+0YUDdkzAH8ASLN1O5C1ji1Ws2c9sqYAqMg0A+oX+TqOMJQeiWlPveLs3Snfw/cYS6tkJoFXmMgF/JWl95rSJTD617GQDXEIkMEZkv2c7g4gAfiGJe24dp9i/2ZuRA2BKiPsm5nuySEAM7cu79I5Usehv0hvj0ohzx8FS5nZJHSLA7Cf5XOEVOzkvdpvfF+dW41H99qgZvPsu55z2Tw976uyMCDEqYYDdmJzSWJIh6eMFt8gwZhCYGYfzr6X2Ez6tmEmrVVqh4lrpOdZAMusa7dhsiG71jTnu9Zx5bll9Pkc7CPP7PbpOahxXMeU8wiwTtUvke4GdLpGrE6B7j0+Q3AWlOnW+cEYsReaqWxI0Di96mTyE89c5Bz3nuF8A5FQx5kVO4HSdUnqlWRHD0/krMZxqLbRPw7D0Rx9OxmhycSLgwl7IY7hKIu4ZhyRsmtQnwjYWi2B9NzJ68N+Z/lGIeD5hg1BTC7KANk3JKPESf7q1blCb7QHaxwOj04ODqkbrzPnt/72X9hwQRfe9nMvemCbkHsxDFsj1j3wzZ/6FVtHbOAY60hDj1weI1KbdwO6nC7ecaMxMIkNtDQLQwSgAi2G9xoD550YRRhSjDT9I3sr7viwFilTYUZA4JSNHaCF7OtCoJN08jYSLS0TG0GiIIFHjA0M1GQmfOvPlb2IYSGv/TCVgFcOHg5TS430ijQs7FslUVybwzwJmhJfyEF3V0a2y/HosyRhMWM3kiYOpXrdC7gNCFSbsoYR8t+yb2YudFBhdGFscqAvbECMqvuKm6XcDvU3F0lbmD++T9yWjQZqnRJzQzbks1fx8BN7M+wAMbo2TmGD1d4kb8L4gIVKTVZeGImOVZyatj/+4z+uTMCfJnmRvMZvxcaGgc4BXE90fxaohpGNlLnPtAOzBikpSxDZZzzPJKhgbJFgAvJJ0vGH/60/cvAv/+XvHLxQJtqW0akk1Q3WvHoz0uHK4m4A5xhdA54MaPXcODbw5HMPYz6MOmfeDDhowgtnRZUMKzgFzzhOlQDVGmA4YqhdGsN4qRkbeW3YwCYgKduC4QRgYPwr6y3oNbhXP1RG/uyLF3K2PJUc9tqxUkjCuBfxUZTWSOmbGJ95BbSYvYN55OkmvpvnBxS2/2tc1zDv+zvA788v2aMDipJFk/huXmZCdMuCWs8dg7S8F+aEeWpOa3dvxzLClBhwNjHTApb9JBkcf8fra7LfFhBIXbdLopNxC0vubLTI8WDbASb3AgoKeukb2NKyLgWTOC0SR55kOHYw4EQSO52swgGrHTf3m8FU1j97B8lWWKs8e2u6towNYzpP5GfnvuxzLZuxflYDB7PumaOd63UAJPY8Ulruzfg/VDw5AGbHwnkOIkGmxmRAIg4Ph1TsMqdO/2o98+r+GyYq8YHGdfYHOHpxZ3Czf1bF4qmBW2VAUNvgMTRbGgeAHXHDKHN28Bx1oHCFhoAwVuzN7D87pxcOUmIGx+kTB1UZTDL+Ek8f1r5y5s4j+sFqBv2PMIY61ojNjrw6LDdjxt/4fNeBgfycR71nHTJdtw2r6PcAanXqhJmW6mMS2LlNZhOTYTogLeV02I8L1jsfuGfalv5dO0jWjCNj0HhaPoMjqLVJu2Yy7glJ6LO0fcxNVCM+u9j75yxlH23tb8ctCzw2tMKZgEc1hKOGPg7YSwbgKKKIKxawQ2prefONQ4BYF5fUP5/kV3aekoV3klf5OSdWvMqAAtXud+u5w17I85KEqAx99hCtae0LPBdrFEY/9kKk6W+vLw8eCtwCRg1SrWiR00k/XW6GSgfjLLK9oecnWzvfTYiM+k19zRwn6SNiiyPNXcdKq/04Xa18mXPIe4kcC5fatwNUCVG5fXCqc/XyUtmhdZbfuXN88OSTj/2d/+vv/eUNF3jWbq996YFtQu7LSGzt2PXAt37m2zZDOBwAQIekuFfMKBv1wxPF1TmeBPYB9gB2KQcrhxrxH7CoAFUAAtwGjNm7y7MdU8BZYi8l5R5GwsWBY+NBRsJreVMrd4O9NFimRIoMH3ve8WbrMAH8NWFJYj8iq0ym3BxCeDIbf8hBwotECmFDddCp1ImNpDE+YVS5D+CQxELEdp6entkji2TJ2WIHBHKtMnNhxsKoNLPr2+swFpG0LcxjjD0A/DALeh7uB9DhnrsMhRP3toB5pGoBNmbBdAhjOHPPxFTFCKS/bUhZxpRxtFzTllBBRdL+X05G2JRhGQmwrs0zUKKILMXNFFyv9ZpdKEjk0mGE47SgTdyXu7bmoI15jb2NU4xqtfFLy5/13Ip7rhSP7339h37w4P/9zr86OL4Xb3nYysTbOWOq+hoDg3780hmcYNLCdjxQ9sUY+DgwMJjF5JmJjMFVQFTjDWMYhomfXM+xzWYaMCjSd+5DtaMMQgzkGLktW1LvPH3P5+iDsBUYYBnrsp78XufGTtoIWy6GBBmYPfUArIn5xQByXNlkXUa2m7IZYf/qwFizoe5/dU3HqOAyoGph09wOPScv+tgGHtlXp8/9PDbQNGZixrqeer2Chd7HwFAdSCbMtq2gGZlB7hFpo+cSMcGW4+ZvvJdn1X7gIOIYfZUfL4CWeaHn81rIXkWWUd7je2VsC1SZh71Hkt+k9mGZD/qcz8BMsR/xfLCiLYmSRDOJ2Y1jQsat4szKEHYD7fwuyOD7MES8zDRPUqhep4xqHAmRV/I7wJA1i9OO+zm770oO3fty/TqA6mjg3p4r+j792DhGrrNzTExCnrKRkZCzX5EtXTPC4xCVQwFDM5JnjqtHNI8MJJmDs9e4/q8M8bJkbpOeuXu1HTeaT5FZDqNnRnZxLtSJUhDJvGC9d2+p88AlTOwoDFjd7Y0aG7fRzGEchqxrnn1xTCyKEG+Nk4CJzzj77Oxn6/VC4jvyI9SxGfCXTMp1INQxUMCZa1dh0sRxYju5lvoYZyLqlrWjBsUG1+n+3b3KRcr0tzUAjRNoiU3vZ3n2Osi6P3RfcigF62aYfoA0c8VnsKX6GU/XGnad0+xp3QftmB4lR2XZayeAz2GrmXLeZGyazTqAlvd2e6bX/6LoYFzZi5PVPWx/9qOMd+dW96wk67qwk7nOWzuSFeLC2iOxlc8NffdIe+naiUUbyV0AoKWE0BdK2HfsMmBxZrLuiXvH0UL2Xs5FlEnIuaOCYQ9KKBAxuDheOYc6F3G88yzk+qCN7+WQZZ1fXBCbrX1OTo67d48PHn/8kRNh/cO/+4sbLuhmuv3cix7YJuReDMPWiHUP/LH/iGRKlKNJBl/iNq8krSU+4+iYenOJ7cIAsrRMW3MKqMfItGeVQw3JLgeoDsWnjx5ok1e2P+3YD8WYOf5R72MIIsnCGPjssy+ciZADjAy+lsfpmnhMHz166LhRWFMzBWJeY5iGafABJEDSIuox9IjRnLgwM7cAF2ISA6gTv6K082o7jCsHNbGfJDWI9zslAM4vXvs+MXTJ+pfDM97teOcxjs0MCyzaCBZ4IkEsvDL9GAM1hrhlyWrP82fP9VxPfN/EXQFUlcxBB3xiimBMAwCTkGXJBopRhZQWyVfZOLy7TXBRYFzP+oUOSO5D6QWSnGD0cc0CE4MlYvpsgCSRCUCYz9CmyvHKdtRAKIjuf3O/ys4SZzixeXqQZIO0RaY5FCOojBb9FyN0MiSbKRYoEsOJrLttcIbJKRzv/kZKNtJcgCpGsGvZ6TZIndcGWmqchmEsU0ZfU2og8zZSQjtXkJHaUEp8W7JoptxJksfEWK1BHVAYQ67GNdfsuCUmLTHJnTP0Gd9h7mEg8bzEojnLqd4n7tmJQihfovlC3JgdB4Bu2A/kpQ/5XhwrvrYljVnNyBpDjQUEllHpWHXNs8bpxxq7iStubVDYeBl8U0vy2rHMkVny6nfMzOs+dSSQ0GtdY7R9cj0ZQQ36bb1N3LYzYYZ1TX+nrFQZt7JL3JPna71RlB65NoxyxuDi/NSspVlWtZs1Xgk412YuM5+4DuuFvisAKuvMvCgQ75zu9W2ZzrrE+M4aAzEH6JOlPKByUYw4ZlP3KvPEc/gzODus+ojkMez9yGtlIBP/2rEzMNxJqZcM2fclwfTeq/tHXRLgEkdVQE26enHS1JFUx9+arWSN1XHVMbTzYmIRK601GBlmEkARSWsk6O8sd07ZFDsElV2cuptVFPT+6znJumKvh41LTGfWGM9fJxlZUctcFmDzN+p7d01HMRNAzh7Pi3ngnNZqX58ZOWfXMO9Tz9jAcdeHS4KuNRvZdjnPguYWoRR8r2dRWO3UyE6fpBZ1gO/EvAM2qcUJ46gJpUfwmPWZCszixIhCpY6Nrt86brlG281AE33cz5cB7notowuI5Xw90l6JuiYOuoSxXNlpGqDP+mJPfKD6oZ6rdjzHmQtQBbj1dxxTXYu8zx7F3spZyFwsC911wTga6I1jymta98LZFCcPOSDSJ8yNtfPvRA7zzueqgpizJEv6xPXe4+wmWR37Z5Q/Oner+tKzVQ6NsyU2gJJfqS119jjpkkuy8f0qGjKHSHrIOXqm8cdJdmjJss5nOzk5X2bczabyHVQxD6TAeO7rJfM45432OT3joUqUoRmmzf/73/r5DRf0cNp+7kUPbBNyL4Zha8S6B/74n/kvDFQxxjD2AKp4CTkIHkiCyMaMAUPmXGfq1Ga8Y0BHMueDdlgO2KlDGc0Xr0/HsOVu1EtFJhn2jcPICYzAkfruy+fPbawSJ9NsgHwLA9ReXccZkVAiCW3Whg8HZw8xxGscjHhDke/wXWTCGOcFuDYgdC8OD8AUB1qklAGqMLSwqpZ1CgxjxIaZiPGGwQvASsKfxKVAHb5W3EtLmPjQ1MEboyKgjHI7jh0k9m6ATjMtW4qozzg7sRMK+byb+yLbywHOs/agbkwNhjdGgGXFI5/k+dxHOA90HVgPjChYad53/JOlozBc3CwMAcA2hmETCAX41/BZ2N4YS8yXxMeFQQiwEGDTvYjNrVH/SEZA5NCRtpXp3P0OqMRoFGgzQ6b+NvMFa67/tV8Zr8QZU/AgIAaDHRloSzFURhk2c2GUwgDyxACveOzjWoDFJ2kGQDfAe5z9HwBVnq19ke9O1t8VaA3QVKIbGTZ81uwD8sph5cpC8l1nmZXn34lAPI8Sz00/4tB59erU7xFLhiEf6XkSi+EssjPE5WYqrQWdhAlZg641E1rQXuPMBp3ZrRxNBuz0CCwZa5r1s5Kbur8nBrg1gT3GMtxSvzRj1zWOhLhGfwARygiYv4B6OyQEVFhzYVBmbLV2ABsdI8uRncQE4/a9nV2Wa8rwBux77iDtH/VDn2+RCEZiyz9LdAcIFBgXLCaJS6TEyWwbuTo/iVnHweA148RcAfgB3wGY/XdEFluNGXJdkkeZ0aFfhuWlfWHxMHKT/IwpVYCd+R9HFeubMcyeov4cZpR5H8YpgJWFUNl6Wf/1nO3Y1JnFf3O/XLds6qzlWX/J+BrQwAunSRPdZO0mUdVbHDpmaJPFm/AQJOuVp3dfqGPHDh1NO/ozzHbGv/OGdjlj8Dh6CjbLfJOsrvu+f+IgnBCEMqP8XLO8ZfUMrGHXAVUav44ve2TUBsz7D5P38T7jUWa5TinGsWdhsh6DAOnX9JmVOXrLrLIAHCVX2G/Z4mFR+QxZbWG2+aIdr0jC2fv0XpjtSGoLwgtG01c4AZfxKYBtuEuBWNhGlEk4epJh2o5UO57jcKEf78sOMPiyFPzDsI5mug7AJnwhCar4HvPttTPxZo/k7+yDlT/TjoSATEJA3dMKG60hxtLttfon+ypzA4ce4x7HbPblxYGQ8eFztIe+SR/FyYojzrkG1D7e4zPMHfJpAKK713Redq7Y8asMwGH/W9uW+ug6v+QEx2axmov8GE9O9DwC6z4spq43a4L/Eiilb2FUSah0T/v2HWUOvhZQvXdPbZ2kYYS+/P2/+ec2XOBR31770gPbhNyXkdjaseuBn/jZb0uZGWPLnn4dPA+0gTqLojblE0krEysX1pHPJatsDEMOEIw6DioOgIcyHpELXxODiAwT5k7G3hv9HcMEWQ0eUBhRDHUbYzoAWByXOqgfKctwytRETgyI5mCNMVfGQF5RHToYqSlJEkPukHIvOvhhcSsvRsqEQUc7OfC4zqNHjw9evHzlAy7F6mMY0iYfqDpI6oHF2PDh6QM69Mqa0dgxU066GWOFfqkhT4kS+sHxPsh21UY+18ydsDQuWK5D8vkLxcDBgsqQMUgxO4Ixu8SXLUA9CalIs8/LDN08J/8d7/1Ikhw/HNkenykoc8Iax7c1ARXGMw/i03aAAklaEovkDLR6dSwAeWEF8uwYKWZtxwAvo/mAjIoyKgAmzIckp8m8KSi2s0HGHuCLVwFer1HwAQhm3MnuGcZW/UOCExwqTgAVo+Y+rIClggH9AYHA1Mg/bWRrjlNeKU6NlOqw9FOAuX0KE0Nf1knAc2YeRy5aQ6nPbuCuZkQul5i0tUyxYNfPK+MMIxZAE0eBYqEmoUgNQ1gsFAWV/3nOkiEUtmgMOPoTsOFayC5mH2BbsGOjllg9AaW1s6NMTmWZTl5CZk71jfub/nVfLTHIPK+N5an3WGaIUg30cZUWrKmjkfuGPZTRbvaHtRUmxCBs5jdjBwAECDEWi1Mjcwvm/M2oCFjfdrhobAgpsBHqzKVRbbR8j5lcvees2XquJG0J61YJLr+X9Ylxzb4WFqnhA3HeJBR75xkAACAASURBVIkPjFocQgHlZR8Zb2LxraAY+SnXfqc24hSqs6j933I4KS1js9jABodTmUUMdV4F/7Cx7BfZyyiXAgMZJ1TL26S2pfpDBjrruOoIX2jWVYE1/YqEsX1dxrGftQJhstGaQbTjL4A8z50SST4bYJkHuJEx3gn4NEZl0DovAv4lt37zejL7ltVasr0bRI0snfFk3NYOStZ1AaL3fT1DnJJhl+OkSr/1vLKsU+3L3seYZ15l/1qeqRLOfr7AN+A/17CjbNYF97FDkozhVtDoPJpYWKTbtMWOWSl1yCjvpGg4rzRHXP6Ma6ntcQKmBrbXFzVmtcYix+ZZEupg4DvAz86UcfBw744fcyty9zicXN5F+/4tKyWmbI4z+BILz96Bk1jxmahMNKdwKK+dAwGMCcsIS41jV/XJz05nHUux46Rrypo/rCuOHTuemHP6flVK3VccDoIUf+YgmfF3MbyShfN5J7jT350R+IPxvJJd8tAllbAV4pC9ke3w2GDSCZ00N987v0ZAOYmLcALSL4zXzj4Y54ptGT0TDKjjz72/EuOMMyfxwChcMAGOUUMpfAX7yE5rnzNRUcRxyPmOM/dGpcme6TpHattTOe9Zp3JqMVt83XsHv/nfbsmUut9sP/ejBzaguh/jsLVi1QN/4qd/ReEU8Yy71qM2bMrTkN2XotRY3chMSWbxUuAOI92eTeI3qUfnwxA2NgYtRsOJ40JjtAI0zs/PbFACKhYAooPuFRIuMkUmWyOHQWU+sHX3aQ/efh0MJDnqIdOC55XQNvkDBxJtQ1LW+m5mWewdTRImJD4uS6G2Uk+t0lfYKoyRNWto+ZJYBb8wwobRtKGnw6wyLPriFnG0HMwGlWFYyihwuC1s54exSAE7uo8OeuJI/Ywkg7ABlXqUMUBi1HCPGLAxaOplDjsbw7xGW41Ey0cxaChHgWE75Uxsycr7ew0rYvYkqfo5jZ20Bq/3GI01bi3t0ziFxQ7TW9auwG3NPBIq/EAgA5becq/ZBcNwR7KKH71sVNmusi9m1HftFXuEMQdwMLu0MKa2iHRNQAFsU+S88eC3T3JP2CMknHEchP2I4VkJbGWtAf8A78RTYySWwSQ7JkZ0GY7OPdrR8g1lCGvYFmym1ENimbh/mDLKKUkKLs897Xr85CMZt3JCqMkXAnR5hjhwbEQO+k4CEJ4B+WodB5knvAqW226zPigPXNYJxppXDNoCUngBjyEZlkdaGBaC+ZU1nL5PfCltJFGKr7RzDmjuwrxIlREDPsmfGMuUVgnj7nk0ayeJnzLnzKAafABcU/fYMYiOKyfjaRKywQHvkoRZsp02ZWyTvK0saZxvYO+73h8AhbRtDTgr6aQ/y+IUMCIBbJu5Tr/HPRoLiWzaMvZh9FqbuPshzFuY4igdyvreOM6XRGMY3jHsC4YKVFAT0N4a8AGq2fNcf5L4Aw1GnYjZtsax5r05+1JBSL63I9R9vwIevst+4P0ahswJ51rPmbjeZiCWxNcy7IyNWcaJCyxD6mdF3jsMu+9D7J7CKmhLHSXeAyZhHM+/9HvAxZKZtbLTzCle9HmA3LJvVdYLoOYFoLmaGsQGEgAGO7hArVkJzAmSdMG85ZqL2ZY5nDnb8en9GVeXv9Hc7NzI2BB3nKRkjE2+mwRYgDTa1PI3JIzLWCcb+p3bS3ZuL1t20WEl7YicvXk9zu2z7suZi9oL1K9ObIbCxiqOkTqTHV3jR0IhlCVxQKwS+Y1DumqjjC+xza2DGkeFzxT1ASCRvY155D7SOc4mQ3gPpV66Lqta8NltUC6QqGRDPksEQJl3rO8mUKuzr2XaYO07j+P0VMIxxs73iRSXa+FsoY/rLMr+EAfQF198cYC8vPHZzC/XdJ/78xnbGIp9pe+ev3qeEliw657jMP8kWIp9YSeVE4TpPJVtYZvDEmkcxTgtZSNp77mj/quU++//zZ/fcMFuFW+/7EMPbBNyH0Zha8MHPfAnf+7bSvyHXDayz8cfPfVGzIEQRpX4kG76KcMQli8GTwxgksKkJieHnfMJ6QWwrVH1UkkLOCQcd6jD88WLFzLAFfOiTbvecUsFZTRzyNo45VoU69aLBAljVdtYqBEZtgbJVmIW+W5jo3qQYSSRnY92YiQ4NhNmWAkuWncR8ILxnFirgEw8+Xiga2THsItsEcsjCX4CHPCSxjBJBtl1H1liOmn5MViAZmW7uB4sheW6budkwrQ3PhksneYfydZ44AMI08dOZmLAGHCW6wWk8FobWhj3qSfKP4zCgKr3SH8d35tsthSWqTFdIFzG3cz3ZA/mu/QD4NfxkvobBkmZCvol5YaYKwEQ7wYscN06LUi64/66idSwoLgAoCDWRveAU5dThWWYPigAg53w/NFtA1TCoJQpoU/o1zCogP7Eq2IItoREPxsmrfV6k1WUudQ5gBHV+rKdj4zulTM7liUJy8y8qpOB7/NMHj8rACJxJw417AolFN5YCk6mTphr+hxjLqya5pvLZGiuOb6c+aZ5MPLDzr0asn0efpqlN7uc6/Civ2pAMlautUQ/oYSYeC3WgUG7HVRkwZwSRV7/MkyZA2OINyEPoK0OLLOAJA/S/1hntNGSPcpB6fmY4066ROkZ1vfEBjNfUXgAsgCtSErtUJOhbDANQBo2LfMmoKWAM4zS/8feufbqlmdVfZ/72ddz6tStq6B5I/AlTJpgkChRQ4JyiYjBSBTxAtLQSGMrggbtVhMCYgK8IOGN0W/jCxOI0lFCV1edOpe9z9777HOp7fiNMceznio+QO8X66k+vW/Ps9Z//a9zzDHmnIo9l7Os84D7YlAj6VvY5DhgFkfPkqyH90Rqes37H3sI+w0Or17fpXI8txawXMdNGVD6lHuQ1C2OgThHPK9nj60zjvcmRpD+AGBkDwZg0/4wU5OwyyhIcZNmx1Kjl72Q+7IXoTKh7zaOsy020OuGj5dVpL6x2mZwByNL7c8ZY88X5xWQSoCEZDLevQc4uV0SMblkhxn5BRCXleSZ28eAAQBcEz91jsZZhJomTpk64GCuDg6QXgd4cx0rV/QsVUh47o7KI/eME4rFzZQuKO7aq3OGvi6rjuNomy0l/r3rdtvJeqaSLJwjXKOhKHZiuDcmS/s4l1wTdBhX5g6l1ur0YO6y/1SmDKOffUfOATKv40QkBpbka44vDavesBL6uXs0z9F9ZntN+9m89iI157zBIc3n7kwd0F05lDijAGSoF3jVERPHUUJs6Pf9vQOtz9bJjUyb+tRRFZxMfgJAngAj6io9D+eLhjzqIZ8JqdfapEQwyedak4wR8c1meGd/AgyyLwCgrQqxkov1mr2gey+5Leq08joWODwnrAAHBfsnez4hPLM384zXBsC3VrPBpZwoLQflc0oycfrsXOPG+N1XWTwclSnVxJ7MuU3iRikMNNJnWt84wclh8Urx+9Rlp17rJ5/gAFB4ldhp1hbP91u/sjKqnmzr68r0wApUr8xQrA1pD3zhh/6ZY1TZkDmM7ohx5CDAEMEIJm4l3tt48gto8/7IhTEAD4/2dw7NULyQURgJXOMnfeg5ThKveLJWNhkCQNXxKAC0qQ1qBoZkJJMJM/KyMZJtHCAfiwy5hkmMlEkwgmEpAx9jFY8pZSVOnj3eefvtt8yO7e4eOIYE4wHPOsZnjB8daja2AV4jd7ZHOjI3x5oZ5EleJ2lTXwaGNpjILMzvYxzznBgxewLcKeUBKCzYTcZR3kcsGFLmUx3INQphODfZjG3ETzF5sybu0TEmyLiIvFAAb0BaE3rwBjuobXQAB6jlR7yxZKuTrIV7nF80E2za/UpjzdeyhduxY30mri2TyVK1V9QoxTNuw1vzhCLrZmPVjzZal8L0lGJZjMsppzIJZa7fiCFVg7BZIlPflH6XwSMj0NcduXFYYeS2MfwpUYRzQy2xERSjNPOtz5Ni8jFImZNOOmW5NfM+Xv1tNo3nx9DBCCyAX96DcR45pll8zU3+8T4zhNwHWaTHInOn8sQ4etR+J9UJ6LFUUWOEYQdQhcXHuPLfdQ2uF8dM2hugjRMAOJM+iGMpcdWwC5m3kfpxb+TEBkED1lMmJIyYx3Xi9WCbnKUXYGOQnkQsmaMBuLSlQNV7wTBCrKG7OGw0Dom5o8ay1uXEk9XpgtL8pt5n1hgrH2mj+usAia6yawbQqhYiYzpJzBxjqDaj0kAhEQdUpIasI9eDnMzFdpbo+Z88eew+qBQzwAgwl3YBOpANev5bxpikOLTbMl3qKlsuDniCWQ3oZG/s/uEoO/2hoKPrtNlz6zSivEkYw6WUCuUsyliWJd2WV9cx0Ljn9Dux5gGLsJU4uja1lx33vTh98kzL2kpd4QBhmFpALn1qp5pZTakgJmlSmMWJu9Qema0HZyKAw3qIAaZ6dgMfGFfqXsfkKUBlT8UZQ1t3ruszWrPch3tu1Cl6LmL3Uo4sDDB9HVCAjDZsX/ckAERABvdJYpuMMUxtEz7lDENx4Czu3BGn4sSwd01mXY7CgQvqtUvyscm02zVPu5B51xlVhQ+P67WgtnY9ez2xP7nUUPawKD2SMb2AmpJKzOueqU6mZVl49sgk1sr+SNOId7VzcJj4PkPPna4vj4FZXbWJcwnAqp9R8LDeUT/ZwanxCKmcDNRtN1/DZkaazHmKg+G5QlpgYXvOU2e9CQiZq2dyRhHGwnmXvs/5dS75M890TagVByeg2BmveSicleq/1lTNs/DcOlPUTgNivQ6mlmoVL1VQ3bsXtVdkxiTe4zlxosNoRklzojAP7Js4VbRvq02cv4eHCjlyXd/nUrIcK5HjPTvPON+i8tB6V/ImK190/0tL+rNXUIbGfXmoc8RssqoHnCDz1lrBQa6dGfnvq5c8982dIyWJrCPtv/7rNetv9sn1dVV6YAWqV2Uk1nZseuALP/RPLzG08FbjodzXhk3SIjZoZ7CVsc9hZxZNm3uSkSQTp2NVdLCz4ePZPFS6dg7Qp8fK+GvmK7GjxJ4CXCLroTalPK8CpwBhx5naqMBDL6Apgw0r3IBA/8NQt3TIsrcACA68gkEexPFEOg4oSm9ggu3vg5FkF3d2Hn78Tbfv+Pjpzjvvvm2AiPQJ5sH1VzexTQAVvLQyTC1vTTZjwDVNx+DGs0uBc/rIklz+0+GIEYYxcnJMZsN65ZGbYbyltid9wKHp/ptkLbC6HPb0xXOBpDCDuSZ9iTGb+yw1MptExYlMdCCbdQYAY1iRGIgEUmaak8wDY5T+oQ30C4zWK55bXl/XV6XGH5Ikx/vyO92LONOR0dWILMAsY/dSn3c2YlhSnkn/aFszicI6xTBKIiozXwPItjPyYiBlTvF+2FDqrQYYwe4wpHyPsaXEwPb8GwCOIWynAgwPRqz+AbCwUjA6LYl0LHOT49SoHekYiU4cf0bcnLI4S+bV+VBjj8/zDwM6pRFUa1Z9xrqhr3hm1xxVP2CIwCBUNs383LA7A+rMvg0ThIHDs26cLnzekjUk57r2SCppGwljYBQYUyd8wazclOHRXNe1bmHMD8OIYVk2sLUuzcBgnJFxWV8Te56MzBsggyGLasAnVsbwBvJOrmcZOUZ14roLqmbWZt2zWPQ5YrkYe5xRNvAU78416T/HR2tuY/S6lqVjp2EyDvxMyOkSd0vGaO0vUnacE6sIcAScqh0nYklTnihsOM9Kuyn7xNq2zE/PxjzHaCSjNGs5gFzOCzHXfh4zNwEm7DOpTRrWx/uLk80FxAE6uR99xh7hsAiFQzC32Tsqu3XWUc/5SbLjzozsEEaVMWzGb0vBvYbkyLIjKaCV9kXVEdaNfsFYZ86xjhNTDdvDXCccYeJddW3uE5lyGfNIRWv8Ny4z67f7UZ4xe5DaPQoOxilKDc09ZKyQ7vociWoaFwnY8Dp3/GKk2d4nuL7+I1Eea4QYwKyHSLDp28jWyeodNhcAQAgIIDQgFSYOBrXJn+K4ytxPAhvWBWV2sgYnY7rWCP3Js5h9V9u97uw8SkiBy54xNzWnAqzVVq1z7z/sZQY1AduMrx0cOHs4p8a5ZUWGDivL1JESD+AqeOSMQ4WwcbaNGoG4T2TGtIVrNat7apSiFEjYB5LZIYaTYR5lwziryLidkI1xLM6444h0vKyeLbHCmQucW55nXF/9vG/nc+It7SQyuxvHW2LGkwQQx6nZfl2LcwlQyNnGeqFN7EfE4BaU0ueReBNvipRaZ5H6n892bVnya+b/uhOkAXwTbz6KgYn13Tj61HbvUeP4WhJOZZ8g8WMUNTgyUHyQ1DEya9cVx3motnBO4dj1WKPoQso8aiSUF1C/ns/OtUCiriQ+YxxRgbUsDmuePqLE3icah/tSo2ELvXpx6fsytihIWJfXzcqyrm7u3H/zLe97XPt3/tU/WHHBxhpdv7kKPbBOyKswCmsbPtUDf/EHf+YSmcuRgv2dfdYsTYycZF2MYYmBR0KkSHcjy4I5A5xyMFguQ2FtbfpPj5/5MKCMwAukMvJONjbNMiqyv+ogfPzoiQ9MDkpnjgQ0KclGMkbmHsQ0EstkMKjGbGRvCfoxc8pBFsYryZsw3iJxleRS2Qk/+OAD/0wpGp4VQG7Zn4xZnpcDtlkkU9MtSRcCTvYMTDlYMIBdssZGaspckGCB9nPN69cifTo4oCh5MoMiUeR4otwPTEqAf4zBstIY6bQnXvQFOJc1AKi9RmJrADCssfrbMjDH28WIawZMjDUO/sabhaWM9xcD8+xU0iQbuqBYGST6WqARydQwgCPf456Vu5bxNQCktIpZthik18SIYuSYuXSG3xjpqVPXMj8yKNRvAMmys3EqSFZJmycDaIzsqUdrVlTPjYTMsaJLoqfK9Cxd1aSLdDuy1n6e95ThaPsLJJtwyoAL405GeTNOdh0ApMgG6ezYenkOKykG4899maNlSytFLyPdn80CaY60H8NShX0COIZlmOQqME6YjvPcMNxJ2BJGZDHSYVTSHwCi6xOTWza4fRVWJrJUtx+Z5/QRSof0f1h3ZxMe45b+oGVu48gZjWEAko4HDVA1izSGYIzoyK2TkCaMKkDFAFEsaSWfPB5lkQBfLiszcl8+y/w1MNd6dr1my7OTEOnBG2963Z0onuxAcj87s/SMycrJ8IdZDiMXFoo96vjpE/cB16bNjUG88J4zMWaALBJYqU1lUzNmiQ+1U8mxnlFd4FzpfIzUXP1pgxTwp+eYsi2pJZs14EziWsptW+emMyzrOWBvOw5tB89HHUz2xsZeev+b5DBlcQuOLEmeBGPctyV0sl7SZp4njorMZXedfp/5ELAHCI5DYpIAef9JmZ0+D3Oj+7Wlm2qTAfU4kgBBBmQT+97EV7ckE2bfBCSQfMf7rRPPRRUQZjZA4/UrJTFTor1XklzWscA42DFAghrmIOBrnJUB2wHp/I3r4BCzs9AoebKyq204Tns+dT1F7iqAbicp+3PyLnBvZ+IG8M316btTtZ929gxtsjzaYWei7svXypRRTESiHgdClBqJGWafwcFCbCSA60TnE+utzGyS4mldUNJKH0MiDHCmnftynlkVACit2mGcMV6rGk8DOqswEgdaFpefKYvl8ldiOr3rzXPaaWD2kSRHyp4rZ05Z1j5z42bpF37HeuVzzCH+1fHK9XEavaFaosh1HbPr2tGI/mefcp3yJD06PLiX/dvjJ6es5+9r56KIkwqpuz444Jy+I77/lbyaF1IL4UB+qVqoMNBkKybxW5wcZAFXGAFuBq+LSNNRXWWOZl/kvoaYVVlhM8i26TzmPY8fP5Ja5LZL6p2cnAvUht1nvXIBS9hxmBDXf3tP+yHO8Iud3/21n1lxQXbt9XVFemCdkFdkINZmLD3wfT/2xUsONg4frFkSGNX4DDCM5NWxUQKmbLyOfZKRwN+OXOOMQ2xHB8ehDcnTMzF3HHCWpl13VlWu0YybPph1WLqm4WQGdXZKbexlRTgaXNMRICqgWuDSuJXELsVILuhrUhzipPac5S/GJQkSiIl97733hp3UAaW/c5BjKANEU2sxdTyb8TH3wmsc+SPeeZeYyalow6NJHmj/J0o/j32Uf3i08a4nls+MmVgZpHFN/lQwdRsP/hySyTDItQK2kp1Q/Ygx5YybMTKd8dTAlRiZMGv8jleKl48sGtZMxo6zExo8q90XirfB28vBL2+xDYnx8Jo1BRCN9NdecUufk+3ZP4/8GKYqYAqmYjEKLTP288fpASvB3yvDrMSxsq4yebeg1HU9nqu1emMEJhbYwHsSBnU+GKx7nAzHbIS57VOChn5Nmyc5Ds6AYfrT9oxNnptHCQMbFmJJMBRjPM9jhlbGsQHctAvwty23KyNtdgmQOcxW2ZDIEzOviZ8DvC+S4MTP8q9MFgZtQXbZchTFieWKkfVCbFXBUpjxUTEMm5d5w5qUd19rK2xaSitw74IWd8NGYh4whAHPC2cB3zFPmegkf+KzixQzhrcdWS7BMjGPTmAF6A0oZ06bMdYcctzaJOQhaVtqkGrO6E5JEJY41QJCj6c+5wREw3rWidO6wRi0ADXk/HEoEFeedu2LhW3W38o5/cz6O3tVQWJkwFkzPEtBYNjvjDfsS0DG8sKBQx+wDpEssj4yBxOXWUDD8yf+XA4sYhDdPhm9j+T8GlapgJr3oZwAEDIvAgTiyLFjSG2tgyLty6sgqM6EjE3KsMD0cC36p/Om1wvI3FYkBNyUuaOdrjesecF72y7uybXCtHL9SExRQZRJ89jS7lkz2UejkrDaQH9bgDNrlN/rLFIMIGDGkk+NJyXP7JyT8e9s0boPCaVwXnZd1pHWvqizxs45HGwCfJHh6kyTgxOHSpOe8V6cX81Aa+A3Y2nH2DxnYh+XWsx1ECYGeVFX9JyyLHkY/8YoV/XBPOHcgGluCZ1z5NZeMzlLujektBQ4iJJgKWNV5wHOs+55UcIwT9S3Pj9SfqmhDMztAjWcSqxZWGVisN1HnF8C4Yx5YoMzDsxJYr0z/yuZ/sTx4NmTk703e2ZAK9fhLLZDFLmsHN2eD5pHll0zB8iATTk8q7Zgm2FrpYbQvgWT6z3F94zzh384uI+kCqMGqh2M+t251EpPnsp5pYSBdBT3tAJBJbLqbKrUOfssZdWUMXjilJfMyTljaFsZY9jg7veZYwLimpPMo+fnL9Ve6qcuoUmM53XWuKbzhUDs/XsPfJb/9r/8qRUXfGr3XH/4VvfAOiG/1SOw3v/P9cD3/vDPX3Lw19AJCE38ZzbvF8pAqiQWxIogt5Nk9+13JJ/FkytQhxzyrbfeNLjpAfLBBx/asGNjJ97jTHIZylFgtNTgA4g8R4o6skvu91QHWA1egBQHpeVzt6f+JsfNAI8erPUa23iX8cHXfR1+SPIqafrwo2/6YGupA+SFSERJahQ2EsNYNUphlCdObwEhHLzPLHO7I+PcsUKOm0mSHEAIIIMDnQMqmVdTqoBDkedvwgfaB1ClLfaa614kXEDOGJAQsOLDUDifewH8naBJ3nPaC2vAYdzntsxY7EfkwZE7FySUHSmQcPZH0vXL03wqA8O1T2UEOBWVvi+4LDtoSRvAUYcrhkuT4DCJXH5HwLiArvcowOX5mziryStsnOozNUK3D3quuXc3DpALyfx4D/2wSykSZyuOY6BAtWxN2SjPV8xIAzQZdepr5vI24C7wrPEfVjUZkS36G8PfTJOzPY+hpO/On5+OBz/MXYG06+U6Y7JMf2I6BzQUONkZgXE4bDi/dxka908MRLw8MFhhPiNXLxCxA2QcMjaW9O8TrRnHpyF3c3ZcpIyQ1Fkv7ieAtoBEma0mljHYG3mix9HhWwHzZq+GTe98AFRxDzsELPWTATkOnN6rY8D1/KzDxBTYO/aN+5rRSFxeWP5bVlU0MzBt4NL0reXjuh+xpewxzKGUUglQw1g+x7ml9rImAioF4GSchqliDuEASi1U1imsxxtv3NsAcp6J/o3KgozjKYWSWMdKZjO2fdYAiYBuzy1i1ex0yLp1pLC+bywpig63zQxamMZIaeNcYT9lX3AmawCm7kUbtp0riTGWUT4x14x36372fXzturKhbsCRfarj0/jI7rEBtpF7euwmHrlzOCCWJGANuVgcN82Qnb0sLDwAKAA1klHCDfg78tImc+JWAfFiecnIqvUD2LHk8+7+p5IBdZ2ey5FIORLKEnm9Wi2RGNPuWZUje27YoRp5NWuqTF/PuP6ctUaYgcpUac7FoZD3l23P/pY1UmdRHB8Tu63fI5F+rT218e3t/wWYLooO9m4UQIBrqzG0DjJfUVtEhcA6SUgAa1uhJlNvGTBeAN7zgph89i4cSO2vOkDTNwn76HwA7BFe0xqo3K//vCepP3ht9i+SmzGfByxHORFVUOulBhBHXcLcDP+Y+ZT5x8/0X84L4nt7NgE8cXDDcvK5PSmLWDPklXA4Upl2/f5cJX5wMkWaHAdNncpJ2pY9P/saDtZrUlN9ZPaSuZA9V30tNnhPTo8wwdR3Tj4KQpSaeR/VRR2HtJn8G1VpReUQiTvXNPuvfqNWOteBUSVPAY58QDvXwfHkUlyUJFNypbtKSIWKas366+FaX1eoB1ageoUGY21KeuB7/ubPKZmSaqcOk1qjC5DnQ18HJgfdG5LvngmYWi7D4YY0ScwlGzFeaOS9PRifKZEAyTSQu3IdaokhU0rZk2HadNgBQB1z18Qvk/CCg4CDt3F81GTlpHEGYYxZG4tli1oGB6lyYls4IFJ7D49zgWb+xkFCHVXOThtXNkiXsh8YYJWUBUhNXJgM4hptgDYO3pZpqZebgxgQiOfbGU2VfKHMC0YwTAuGQEBwarC5FqZ+rlwu4Cge6rNTZYhEUqz2PcdbO9mEX+j7ZPuVseC09zIIZDDHax6GpCxjgRqGY5jOSA/NaJEgBVbNskrbyPoXTzGGfrPhwr4A7FsLslLSWxo/4rYYk8oLmVOVi5WlJv0/h7U9zxgjwkIfuwAAIABJREFUU77ozzkbJB3m2ZHnOVspcj3HMCHXkgwMYGKWpxLZMFk1xJHwwewbaG9lSTZjNcZ01z394uzQw0ISf1RgS/tT11MGnp69CgJiIh1POEwD10j87mRb1n1t9G+xXEw02uv4WqSJerbKNQGqNippNCDVYYpL/GFZLkBu6yj6nmSyxJgFpMI6wAhpLZI1s/1vI5ixQKYZi939aAbHcX9hSpgzGK9hPTDuw2gZEMJaWjKcsTNTp6a21EbbVyly5tAk5FIf9nmdigkGDiCv/9g/eC+OD6TMtD3zCCmeDEfL4ycBzJT82IVF0zWbzM0qAGT4JPTxfEj8XeM++V1UFcRUBoCgrOD6XANjeWFMAsD4lxI5WcMeZ/1jHicBTmSjTgQnY9dMlYabvuNaBhsCF2VKU7IiMcNOIORX2ORk9FacqqWfAaqOl6082wbw4jzy+OC90qugvHOlio0a6QUqkfA2tp2Y2CSAc4KYSYSTeZX5CwiMc5LkUjj+OheyX2W9xmkRp0KcBnVysL8Q731diXnM2LkeZ2LJGU/WPl8BfHwlbg/wZecfWWGddEblzZCv6vpnTp6j/Zh433E6Id2kD2FTkwyJcIkkkULyyXgn6RDllcIi+jk0pt5PZn4mDppLRQIDW8s+xasJyLKvVKINO4gTRE4GnEW6R1lVHEJRlwQoxZGS+tge8ZlbdSo4pp9n8Pgkn0HLl8WJkBCGJB7c2XlqZ0Y/ExWL/+lvF1NSrcw58dy8GCMzrvQ6a5p4XYCd8xAkhtxKiWlbzwycQ123nOHMXVRWtIO20Y5kekbhkuRqdZpYXq5rv/ngTYPUnCHbISuvBeKe+YxKhnn2wlGSOIswiboS+xw7IUw//cg8Qf5POMkbbxx5XsUJhxol8zMlyQac6ytOzdNTOUzUdU7GSFIm2QaEKdVhbmmy1imxq84ir+uxfrB76JusfZW8Uxz6a7UPFZj7dpySzCve+5I8BWbpP9l59AggHsBu55ptFRsadoBdSIaMqoXEb7/36/94xQWzM65frkYPrBPyaozD2oqtHvjCD/3sJYcqBvi2EU2sBYYWRsb9+8SCKLZRhh6HFwrNd5WUCBDqxB4wpfq8k9jYcxqDCAD6UmANQHWg+E7Ot48fPdp5oIOMQ4WDzFJIgJ2T1AigkoESmRuSyTGCXks+m8NhDEUfIjk4G0saL3Zjbybj7tS6jAc9UsMwQ1NcXQcT4PZUMh0Oeq6HBDqlVOItdSZZ2mjZEHFzJCviEE5sFwmauEYluolNCeDi4CWNf+LTYPxk0OrgCiuTZC2WzMLMyIjos4St5dDDkMULLRnogI3KD+ONT/s4FEmXj+Hl53PioCaDieQpyV+QaRGvFk++a7PSK5NEKWAyDKOzAus5axDBAPD+GI/xXhNjZonrMN827oc55JAvOCT5RYEqzww4r7e6xjjz5Y76yrJlHeI1ws3PqZHcN46LeMwtHbMhlmf2c9uonJqgkwDGpXPGGKw0MuxPHCaUZ+BnXjUwa+hzY2e/djxp7mOgQZkU9f92XGDBoMu+iF0AeGFovca4mz4xuyTjhGfL3FXsJfJBtxlGTizuOFDKcpndGlbIoAMDUf2cjLQAJIEBDTzqhrBZGQ+3R7/HgO7zcH9nH4VZxylBP7rfKKkUGbPZF8CYnhlj/EIJblpaqAwdzHFBUZk0+ooEZe1X2loJJZR8wc3dfe0TsLdkxwYEj+SXvQC2leseHIo503MDrJyQazIad84wVhip+3I4ZZ2ofM+m7AVS92TrHNyxYeDCFCbOHQeQJaSu05q9o1mmT04wNMPK8CrTChMa9ikx6u4PZxGfcUSaaZCUz3ostHdRGzWAMHsBLE4cSBlLAwCkmzOnO5fC1uCMIsFYyot0n9ies2WWAh7DuvO57hV2EBk4RLrP3wtQ8pxhKNsXBja2s7NO3e+AM6+zgM7WWGWMmLcw1q2lenBA3GPWldl6Z6ZGvRLWzC87BZLkx8nMFILBFs34N24yfcjfAM3ZWwAaBsy6RB2SXK5OE+J4z81AJt7XiY1m3fI55mTAdcaoigSULQeAEu8FAVeZb8TJTkIhgR3fh2s6CVhSqhMG4GfVf+c4aDUfwi6G5e8+lceexE7ep1srOGxo97IqHJhrzBskpfS7k5lZ/htHATWl+cfZRAzwrs6myL7HwTHg1A6C+d6JiPRMVTb0TOUrn/1EZz73x6HDfHGtaOagPkf+BVQ9yOnZ21urnPji7mlRJ7Gu8h7agpyefrh3j/jNZxs5cM7IZIHHWcVYnMoZyFwwWNS16MuUgSMyiGePUoka73GIJpY1zsMkxcpeo/1HIPSmrvX48VPvN66ZrflUVpa9A+XVufae7IZL7XfmO7+JwyD5Koid5oyNwiElhAhPsnqKZFm630cfPdTfSOTO3ps+IMGSbSVdk7MXJQEuUBwAv//r/2TFBdkR1tcV6YF1Ql6RgVibsfQA0l8OhcQpBSCwod9zogIOgdQqO1LSg1cCnfFiXurvynRZmSzgC4NS18EziRFPogMkRiRgOtdBdSiPpA06Sck4VGygu0ajDocpPQPDwu+JGQWowqBxiF3ovhjSxB7ZgBA+eSkAwSGapAiNqUxmW6fQ14EEq+pSB/MevKq8lxdtsAyWQ18swalkRWZB9R5AOowLMT/EsvIZJHqVJOLKxsishx4jw9kQZdQTV8TBDTCMirJGCIecjDAdWhhiHNJJyAJbuUgF43UPg4Zxcvw08T4v8MjSbhudk0Bnsi6GXQ1IS6bUPKONHxmbxKLFQMJ4glWDZYq0mMOTcbSsDTYHSaNZn7Qbs5I4RFgggDa/r9f/5p1IDO0tpkSGWbmAJQyLGhsYR/zOSUUs0VraSDsZcwMfZU6kLY2xK3PgpB0GBWHQwvqEXerYY1QRrwmwsXRPSTIwEuxk2AKKXLsGuw1h9UkTdMHuU7vXsmNdjznHHKrM19ciThknC2w4LLON5zCjYRTkUCEGFNbTstTFydKxYy1gGJWBQQJP35sVmXjszIGMGxJ6J6MxUE1yMwBl5IE4W5DdXdjoytxKjKATJjlOdSl9E+dLAK9luhqXxhn6e0CrDdk4ZFriwzMZpohEQvp+Ab9RAISFiYSRV6WyvA8mhPb7hbEHWGKea5wAoSgUMJCxDDEiHUYg5tV1ZQ0WZNSxbzhJ08Ko31IbT5VoBsfAqeTYlZrTzs7DOkzsgLFSAZY5z8Hzdh5VedC5xR5UQNdYvoJzjONcT8+lMh3Oji5DlTUQCWccT7n2koWWvkzGcrLURq6cbMtaA4B3y1XTpu32ZE/W/BgAUhBMH4cB3uqTcTjwGeZPAFycJQXABeB0uK/leRKHHEa196UB6az57idsDmXWc98bdtThkCQW17WvXfMWZjT3bwKhqggAgstcZ9/NvGDfBfBx34ZKJLFO7pm1nvnZcQE4sN9X6s17mql4UctoT3KccxxNvVbCIJK9OeVZ4rh6rnMgezAyUSmC7h4YmDE3X8DYs8erTwGvvDIWeU7OPO5RaXXDRzZ9OWNSJU6dAA2f+CygZV65vjCbtZU95Ctgf53yZ5pLL7WG2avi0KCZgMzIVl9KLdL5Twy9nb0OeQlzWBaVa9J+ztN7SlhV+XOA5igx9PmnT4/HeRUwm3YnVrVro/dj+kRlcL5hIekf+pKzlERpgLwCepKseV/aige3ekVjz3xgH0b1gmqG9YeEn1frpnKde/cPfS8+4/FX2/b3j5KN2P1IQjpl9BUr3/ewDgGqPXPaHs8znDQ4iezISkwse5VBPXuYjiz2VjPLGiLef6JEkq6jilfeSjHifRVbK2c/GZDtKMQB6NCMGzt/+NVfWHGBR3J9XZUeWCfkVRmJtR2bHvieH/l5fOT28hNLFPlj2DBKRKS23o6kv4c6SJLEoxk4SXyCIX5PzMbDhx/6oOawe/xUcWWUWxFIRRZD7IbrbFruS+KExVNvAEVJiJF1cphSa7OGGrGqYQHJhCm5jDymxAseiPnEwMJg3BNLcyE29qZjSBMDiOTXB/NkOCQW1aypDqbrMqKcBIVSII41SiyQY0Aphm5PdwAYGMxlaWR81WtP5sQaiKmtSHIi4gIDDLkG5RWctfCC1PWJx+Nv+zLownpyPQykxBfFIC/Tm5p5tAtD3AYvsZBjyAbohTkzG2OmKFl96zyw0WbjBa9vQC5nLePMtV2Hj6QeY3DXqA3rGGCKU6JA1AlLnHSJuqlTq5C4SD07n3EmU92Hf0ik6ZfEzGGwUl4hxmbvk/5tOZ5MR+bdXdfLXGK6+D0SzxrjKcUQ4MuzN0YpoJxkNUtymF6n8dZJBJIYTj7fOLT0e8CB2QS1v2xgjTXLgef52t84U8i2GQ+++tkgNrLADcM6n2mbYQrLGPF5xuKMdk225EhHAwo3zKh+5p5l94lRpT/jmEi5I4wo1msM+QBVslMboFhSvMW2WTK51HQ1EAEBe73AbNwMeNevWH9OGCYQYZkzY6MxTemfxG7G6RTj1e+lDwDdeq8dA7DwSHPVFrs7rFgIMCdxCbfHOGbsYMlcA1b/wRTb+Na8JXbWiXOG3fE+oTmKEgPwUxlm2Jw4Jxp/GkM8Zaca+1xQwFg8lTOIfYsX7W+NTO6XrLNqKzUZ9TePHbU1xRjZgB1Fb50MdgINgxenQD6XxDqzt6gv28aAwMz7Y4FtG+swdtN/3Sv8PvpDfdH5x6/qhOh6X8B0FCd1KERNsjDbfljHGSZ5mtm0AaifZveyJrwv6J2On9dzEKftDOtaK+y/7M0wzVZMpCCn7+8+wKGpvS9tW9hV5ild5fE2I3kjzDiAV9eLyicqmfYH1+t8c99oLzdjy/PpGiR+M0jT3OizU+MzLUIpkjGg11nzbu8Ws+f+0PO6XjGMHMnmKA8zoDvxq4As9rSAW7PkDlGI7LexwgXGXScucaLPZW8JaGYtZA/HoZE1mrGkLJPOYjIumzVMmRoUNnVmaqqZNfab9UKdkP06daa7FmgH9dG9LjlL7AxJJuPKf3NNZQ3W+VTQVgci7WdcTk4U+sM+x41nrdT5wnuZE9ybmqRIpNMXqanbOY2KhPjTjOfiPGj8+h2dT3H2kOAqe4vbKXBJeapnYmTpC5zJZXytPKBeqVnVJU41rDhnE8owzml9VXgJ51sdQi7xNntX9/ecmzHXy47bke8SM8jiyRyOQ22pf03JqdvjqDvWmU1kjR1OM/Nw4ABYyTaNk5MZy1r4g6/+4ooL3NPr66r0wDohr8pIrO3Y9MD3/e1fVghcjGe8+jGUPlFKeGUBJsmEGA5kK9cF7O4q2Y03cwOisGBJdU9WvmN/xeN4dE/p682GEr+hjXmMvUruiPUjmc/7779v5omzFllTEkRI8juxTjcE7k7lIcWEgXVNyYLEFr5UjBgHmQ9FYkR02DyRNOlQYBnZUQ/byLziIcfYtOEshpaD75kOXqRBeIRJsATAcDzosBSwZaSvt7xWzChnV0rpwF4FxOUwphj5hVPSp9QLQB/DXsXD1S9vvvmmwSigE+kn5gVtd38hK5LBRPt5mZnR57l+WRkOwevISMdTnMGLcd42lDVpNuQyB65VaWbOajsZK0mSxTO7jqHaThKmMi5mxjDk1DY8+MixY/CBA1tPV8+IlaHrEp8cNg3DhMybkTbb+y1JtD3ukiXX2C2g4QlqVAG6eQUkxsDp381eUCNRfyvjbTBG7LSMjG02ghItrgGsdmHIFJA2FrEMlOfYGCeNa9oAKxnPMJ6p9Yl0EKkZTHsSWNEX58pq3UQaMO7JLhtHiIvDjyyQnx2baLabWRzDrEyzY2DVVzgAUuokrHtBeA2n1AKNk4gXbbf0zuVYYmizTi+dDXOJCbtVRnni2/is43LFvjoLrl4Gmpv4yZTvYAYbxGP0as0911yEQaL+sA1VDRd9U+dKnQUABYC7k4SNxJKxPdTaYm4QQ3tb8WcGrCOdI0mSAdcAvzg6yJCpvieDq9YRz3hAMhJ/rhluxXqz9gYwlyWPE2eSPul7+gkQSjmbZPpMwinAaIETjA337JhzLWf/1NqwmkHP4pg2MiEbVwKOwpq2PS1HEp9Q2PLOYQz4Ok0Y3zjCcl0MfTthkNAPqG0ZpI5/6gInU3rBj4Gl5hJ9XqcI96uDLwBqcQ6VFS2LlxIfcWDB2NMXyzqM0qSGvsGlHESUZWHf6Nrh8zBwzu4s1ha1SJlrWLMoB6iBjKcksYY5a/b87PQL48O9zVgJzDKH6WKS7PizuidZ0c+HwQzTqblP0iu18eBoX9ckC3ecV45HnvOgcnpklt6TkFqjCjDrDJBL3WzmmBUI05epd91SQjgZFoWK16bPlDkLZz4hu8X5mfMmTsPtPu/+Sj+4nZZah3GvUyq1rKNa4Xc4AewIdPbY7CGARTsfJ/s5z+6yPONk4z5VAER9MOqHWeOvXTM7zsOwhNmTksRpZ+dtheXgHHpJfDV7sePU1c9KbPTRRx/ZIeuyOagbANHqb9ZNHSS9Pw45ckscae0BLsusM1eYG0lklOcyoNN6d9korbEmHePZOW/vKyaVNXwhxQjMKH1AHGvOAdkeCknaViCwnnml1Fzk9mGJqVmbGqmwoTitHdPOWOEmGad65n3DU6K8iDMv6qfYF8RS7wXQ6u9O5Kj9ETsA596Ffvb6G2esQzTIR0F8vsaF5+G6v/nln15xgUdrfV2VHlgn5FUZibUdmx743h/9kjBHaqYSq8ZhSOKjyLiQAqdequpV6MA4tLGJMYERYnZsknJgKJtNkbTTsZk6OJFi4k3l0ApTV0NKBu2ALMoycJ2CEzb3l7BHeMV92AsE6HAlxsQeZht58vDrn9kkPQmZdA0cbBAZDliChhHisgV4kvEiT+bNp8/INBpP+MVzksQge76l5973IcjBS83VMwGSw6N7E9tJ8hqOs0m4oEMambMNfdfeVKzLGcZOGC0nhrBIMjE08ZTn8KOJHFxlBzBEAkKBuGF3OWTL1nGgIvHiGkkoZAXlxssfqeBk7rU8cKS+Zodz0AZsYuSXsUwsLZ5dPPFhGmAc1A4nzIhBhtGEoRpmTgAXmSrsLQaRvN+8r+wjfeFkSGMkI5EFqL3gs/bi10isEZz5Zl7AAIPEPmEB+7PBbIGRmZClvirvKZNmw31iqm3ADJtXBpc+MaMxjEeZP2cIHiPVxppBBlJGxS67rFKMWNZHGQrmFGCUF44ZQMsGmLlMQ8B2wW/b0/c4KRjOAqTQsDCzLjJOsqCo+zdslI0ksQCwO5bYTQIbgyHqB/o5YV6IM0384AZAeTwA1koUonv02WEvGCezhboehnnaGvBZMEff8M+sg+Nn5bwgtnPKf8Sgj7Ol9yxQ4V6Z31P2x4ajxtXGHHLZSHlxMhl8udRIank6DlQxa8w9gCygald/49ni0EmZFP2fnWYpL5KkLAX5McajqGAt86xPpPTYm0QtLTnTTK7cl+emjax/7oMxbGA/TGqSx2gOYYAOUC8AqfMjazxgxAav113ivVm79HdiQsMA9Zq3kUcj69R/VUXUYHaiGKsvMjYFGGVfC0jrPIhjKvO4KgGvf9gd1pIzPecIcDyymc6swTrM2sfsv671SfIglywKOLDjyDJzxotYdaS7jfMmk++Z99U4BQQktFeUfWMfzvqIBNvZzhMUO3LLa3G8oOzQ+DLO3qun5qjX4Tj2OKNQEvAy20WSKn8/+QVgKt3fkRdzDuQsSgfQbuadwbd+JjYbEMjz4ZyqDDaS+iTNsQNnMiFvHCdbIQlx3C1A1ut/VAYOoXA8NHVIAXpRlWzX1HW7ANJOuEXA87IuU7osCQA5I5DM4vzAmRXmP84H50TwM2SPOZ+MwSgTcgYtuQU2rL1YyQcK6XHiPwNR9pisW+Ys0t/URE3N2hse3/Sdy55ZTTEOA/YywKecfE/FoNZRSR8n1jl7cecwYQtk6+eZuReVApKN+9ySXjD1LvaI98asVbPczkKe+GfaDZC189fnb85T7gELuiNFGHV4NZPHoUeyNJzQzbSdOOCcSZEue414zqduNAsHObNLTxEvrZ9RhNEnd8dhzTp5MU6Ra3YGxTFtFlsg+sbE3nKf3/7KGqOanWh9XZUeWIHqVRmJtR2bHvieH/6FS8cm6uDYm9iWfWQtOqSIA+HAwEjUcbXzzjtvOhYMIzOORJhXbbxzCGN0cKDAWFqK5ex+HGwv7ZG1wTYHDF+RAb2GeQGc6isGLEwYzIKT9uirM74+T5ZAYlqctEAHNBIle6/1HtpQNtYHu4EKMjIZAxzYahRyI2IOkeccnx3r9KGe6CuVPVAMkg43WDMMcYACrCZJH4in+UQH4wMVJsdwevzk4c4DeXc5+Bxno/5yqZLdAxtjZOklwjMSvxgnJF2JNDYJMfhdawGaTdPv8ehSXw7DmHvi2cWQIHlV5HFiMicOCWMv0reAX/ogxmUOWMeokkQHoCBvuOMYdcDyNVLZFK6PjDTsVGO8bFTj4RcwNvNsVizF2s1sUjJoDvLKQTGQIh1P7CelRvp9ZHKKW5Rxhpf706wXBkeYVg5yDDMbM2q7nw/WHuPPTEgzjuIsiFFbNjmSxRjkmBw1OmG96UdirTFi+DsAEWaNzzTuySWQNG/LkJddgnWkaTFqJ5ZzDE4MmLKqGFOMX5JpxWCjQH2T+/A7l97Ayw9OGCeCjcoB+bCMkStOmRvNw/Q9SY/ieAjbQ1fFaAVcpFRR1A2XlgFrnNR/iW0ji+5NZ6t8Qry1xiClV65F5ir2xwaoQV/i7AAyxI4lQRexq5FVYrc5UytzW+Bvl2ceiW8ZrrQvzoCA3THAMXjV7LCuSDNx3CRelLnKxQ2gXZopmb3j8Ar4hiFHZofBZyN8xsQAjBhFy7nDyC2yySl/MqyNY+XEpuA8w9FyB6aKC42D4ERrmL2B+9L+lMZAvhgjvCzv/j51Gl850zkJZhaWn75J3C8gp8nTPP83cdJJhLOwbAurCs7CmcffGFP23u4ZACdi/anDSJMDjLL+wwy2vydx0YD1AoA6Hgxix3GUMlaprem9QO02YB3ZZRla9g3AHfH7fJ5nYW7F8QLLmvnhOFye3lnF44zkXoBJ1p5VAsPoXUgdwjM4UZDa4bAKPQfPwpxmDYf9rCpGjD7gTHOPdcT8yH6F5D7OlWsCtGH0SJzE88QRA3hg7wkjhvQze0ycosmI69qtcsI6HGWcD3ECsT7IUZC8DXWAkKyppYfsnNG1yCLPuQho6/pubDdt5WzhnMjaoG9u+Pxo0iHGIM6FyH4zRwKAuN4dMubrZ+5LX+C0IunfNZ1hLUfGmUW/NW8Cfc7zhU2UgwkFja6RWubeiOyU3HbCca4eSUkFM87BGnUM8eWJFSdumzMVpwWJv65r3XkcdGDHecLXnI2sNZeVQ848DpYC5+TDuGlVQ0G8z3QB1RvqgzhvFon0fdkhd+S4wonJ+z9+eGwQ62zA4xAzGFX/s0ZcCxcHh57RzlOrWrAf2NM529RPchRQy9YJ7wZUMi/K/DICrDOvO2JL9TO1We3lcbgLyi5qm7O/8R9Os2SGPtd1ObPsdGd/1kcOleMDgLt3cKQkhJG1s06+9gtrHdXVHL9aPbAC1as1Hmtr1ANf+FtfdHkaDkqyHrrYuDb6lBWglIjqmuFZ1MHhA0ybNOVm3nrzDUtfiPsAiD5QLVWMrZQoiIw12fpSF7KGZD39qVtImnm8p0qUgMSL+FUbC4lVMhskj+o1anbq2vUOY1CYlbLRH086hwbtIWPn4eG9nRMdqkmehIHSxEeJheMAw1MLyAJ0+xDCgEDK9Dop5B0LpJgUx0SK0bKsDW+sjBpLoXX4Rgang0/gDwOCpA32uo/BG/lQ4veaORSjrjKpSifzvsioIo0TCFdioSQBUfyrGDFO4IDGgPY4CsJCGmQRA6yDtOyK36eMpFwL49EGma6PscnhzL0KpoibWtL1Uxt2iV+M8R4jqiwQ9wzozO+2jeICX5cY8nzIZzEYItkO+A8DPODG8ZYC4DZoY+xUlsk8cvznsETXBOIMFM3KSSo2v8eYaLwVZYHKyjaxiA1t9U/BWhkPABwJlDJXc42As/TBruckGTbDSpNsJnX0IlsjLtvxeu6zlMFwJmzi1iQrx/HAeirLgvysL65HPwZgRbIatmPKpJj6wk4iy2jUC8Sm2sj33AiTxDxkjd24idEUQ5/7UZfy0jGwSmqmfie7NcmzYCaSWKgxizHscVK4D4msMipmjsXIJ86PcXRG68rQzf7FIKZtvCJ9DOg2gJmETQZMrFf1bZUEBoD+vO+0YeL5iaQnXLtxxNjBTlDlDLI5SlPfFaYMsB75Ks9h1tJABWdN4tlY7+wzgE3GzkbuOBYqXQaQeU7DVMsQbQIgxmMz/03vRxJd0Fl2x6BdewHgMrGcUSF4PBivDduVPaGOqs7hzkmuG4VFnG7Mp84hg/sZl379FBj1XrIkVyqQ9drFwFbfGEhuwIPTajmOGacg49vMsgA1nF25P+uX5GSJCzfrOw4cgAxG/SNldEdNsCfAwf5EcjIAy8mEPxBjmDk8oQhWR8RBwjryk00tTLIg1wFF7Un2cpxQlmfjpHCsbkIECOMoK5gyMYn3hAtzKS7GxZlbYXGTeI4am4S6BPhnneHk4ZWEQ5GO3tQ9M765xuY+48ALQEIRE6Y/kt+oZnjvBVJbHIBW2kQa3XaHjfcQb82lfO/9lflspxyAfkqgaA6VieTMQ7XUsUyZmJTq4VVHYfZCzrZI/zvfmvCqTlVnptW9Aee8hznK+c+cIPwk/ZDaw8iou0cw9gDYDXur7xP20eRi6VfuQ1sYR8ad78/lyLWTwmdxztsLzjs9d5MxcXa+0r6J49zZrznzKDujviM06MmTp74+jl7mKde10xzuVGc2DngmOM+F4911lQfI4vy2DSJ7wTkhcGr6LJbzg3a5rZyPhCxk7bOXHEryjufDTg/OV409TmD2WOYb5dFQgcXe4PNwrO/vAAAgAElEQVQpaXUgdQfPde/oDc/Nr33p76+4wKO3vq5KD6wT8qqMxNqOTQ/85R//smNUeQFUMfgS44HkN3I7DnIORLzobPhkddxXAg1kUyTSgDXckycWoHRC7Jc2+oKJMIgxzLYZgDAylbzGWHBipKnnGuljwEIKwycmzIBX/5wUhTptaimyHjyu9pCrjXibn0qKG6AaVu7Ro49t2LpMi0tZJOGLjdstRubFBV7QgGuMCw5k5FUAVbyxZD9GtlXjHcMJ4xdPqtmDMdLxepv5cjxkSgrE4F1iFAPWid8jDjJgqa+7MhBeTup7DGj6w/E2W9lg+dzG06/71GDZMLhiLAKCh22SwWfWUuwtz97kQk1AEvCdWpAFepWwBmhV5hWWImxejMQDxQo/l4HSZ/G4jWS2z9/EFJWgxsOOUcK4wXHIm26p1FLew+3VPHGmULATYHuAQOJ8w8qlb8N8hFFE7prvI3NNjCkGRfvdbJkuyZxrqQWMNZgMjGkMlMbPEYOEof5cXnGug0ef6zu2b4AdgAnJcJlOPkP/pFZkWGqes7LQjl+eNyCw41WD2GCF0hSWbTfRUpJBcW2MRFhivh7dk1E5DINBteVqkRjj4Qc0s5aQytsS1zOmTWHFAHf0BWxMwTJtAxgAAFIyJ1LsGqnAjDC6SxmO1mksSC0jbSAmZsPzzv0WppW12Bhf+jUs5tQDnvXEvtQ+qWSStV/JL58hrrHxsQVrZSppU+Jysx6czVn3CjBL0h9YKdYaFv2+5nMZqjhowq5beg4gMXsYY73sMvuZ+8trLIl12EM6Lzve2xmXeT+/zzjkGc3U6R+ghynfuO+AzjCWXSNdp8yTOk/6tzj9FilmnUplsSpx5P3ZC+NQSaKkOBxui2V1aIRYKEBLnk8AQbJ4l6zR0cGYMQeZX4BVxiHOTzlVJm71jp0OyHKHybesFBAcsMrfGEtesOsuYaS15kzaqk1N23huxo1NH/Dcvq4k379wf9aJkOzlrE8cDwFaqSH6XL8n7CTPnt/BqpupZ4RH/XBLAIM914lweJfaGgk/acEAkRk7+iQZk2HVEn+JYgdnCCoQvmf/7h6daw17rPH3fb2HTTk0zmT1AZmxmUPuT9YwTCDKGBhGHMrjlOC+vXadw1WN5LlzP9rVJGGchThvEid8Q2cRCQqjTonTZ8lefaFSQswDOyDJFCT1A8kRq76IYyXSfN7DXp9ERjhskt+B54uTKjWbcU48fvzY9wE0U4vdDlStQf8OgK82W7UicIiyCcc14BHgzL3YzwCsqCC6J3v9cdbzHNRnVRsIZ8JxW+dcbIWUq+EFu2rVlm2hUfXgsMJhr/cl8SFnOWeCznXZHBc672gfexd6nr09xdGqn8jezX7LmHOfuy6pRLkk8nxQs15sOKXqpCj7j7+0Mqpdt+vXq9EDK1C9GuOwtmKrBwCqNWbY2Ik3stHgzJ9JIU9ipSRFSkZGfv9CRsSh6h1iu2LQYwggG8QohwHkGhg2MQ4jecWg4BDDMEjNQgyfGBUxNgJmOWCRDyUuSYlfSDbkrLIBHk0cEbGR5J4G1JGBcTDcEBNK5j2gD2A1MYRKRiNQFEmPlU1+IR9sYiPHMJK5V4eOZX6ud0Y+BNpFzC7JJXToGUyrPpyeM9k8AxoAaj6M1d5jxfP4gJ1ELBjAHP4c0jbyed8AORuYZjwWiSntOld76Tf6tF50s0cyiCspLatTw5yf8RYzJjVEbXRooLbjVROv2TT+S/yiPfkCKok7TWziAgI7ceIZr4OjhnhLxzCWeKYBbGHnI+eKNCxguU6FSGC5lu5DsiYnycKL3UzJdBUOhoBrPh/WLomAbPCNgyPJacjuCoisQRwpdmW1vD81ZjXzbIAKWJo9IA4vsmoS1JRZhRXCOw8TFXlqjCCzXiT+INZYcyYS7Km3K6PIBraAKkZMnicGfseRz1aivRipqVVbuXGZtRigcpIofozkVmFkWuYnIDxlOjCqEnfIZ3Yt41U7NdbUL6b/MbSYn3syJDFUk6BsqU2Lw8EZMtUHzWzqRFlmqgIQEHpipMNuGijBInP1ccQkUZejw/y8NTgNwvQfYLrxX8lanP2h4Dd9FFAQJoz1Fwk27WasWINRLiTukPvjWEstz7zXjNw4aTzlLIVEHn7HwMoMmT5pybpl/MnQzXwibrwGO9drrUjWnhP7DAB0RtEB0wXNJLsJWxpZNu3PGohMv9JVnpv9kGfps9PKOocMzAHH6ss6+XjeAogC1q7KzXqgP2YOBNTH+eMemH7xnj/OM1gixssMlfYp5hdOiazdxD6yb9Ff7NG8ABhMCJgm5sfXv/51J41jjt0S6EASGUk26yXS9D2FT1g5sZVsK2dDdvLsN8msXNUJ1yEBEbGniZmX08fSy8zZ1nUtS8iccRzoyGgNuJGTDhjNvEq/JjaX8RfggNE3KEmYhJPEIa92LoM6YcImZkwT1hIVRD5TR0THmhWAk4g5lrCQObFmfDp+m7AVDZOdcDhqAE3M13FylQX3808fuv0DPg16AZZeO8mTUOl69z7Gid/hkAmYzdyk313HWPsWz0H+iThGA+bImG+nsf7xPfvgi9faZzX2DhvS558+OXE/8Czsv/QNzr/KtTv/Cqbr3ElW5zgrUtt15OC6Lp9lzjnOWesVhtOhCcwXzVVivl1CC6ntOHsTYpOSWyRgc11o1o/uwz+c6vyc90spNiEQ5Kdg/ZvlnTJ59CeGAvaBX+pXlpL3FAFgwg7CMMvp7v045xzZ/5Fao8piruC4gdlFesweTuLGqKSu7/zuv/viigs2u9P6zVXogXVCXoVRWNvwqR4g62892de0wSOPwcC1hI5EKNqokdwAUh99/HDn27/tfR0Ekr86GYoOch12SG6zod+2N/6WgCJAE7YMzyqHAocfkpkyh4l1IuFEWMH8S0IfMqmeTT27R48e+2BqEp0Arqn9CQgwoCaGJ2wD94BRfSGQcKyaZhwexKk6gccwsrA/HNK837GQE/tiZkOe++v2nBIrSskFHZ4yVGgnBguHHckwwp4ke25TzfeQ5ODlwIsREAlWmLl4+JtsqB7uJmKJ5zaebCSS1HcrUAw4izEPeHIMVEy1JELiYeYw5T6MV9iKMF5cmxhcXjFem9BChr2TXsUoMJMzyU4WgzlsEsYgxizPXWksP1eiZxaJGNqJG0W61j5oeY6CW+ZWgQDGhPvXSaNiyBv6AJgsucVQDnOb/kypImdcFPVBAg6cIsi6Gm9NW+ohT1KdxCAWLNugAIRjsJr9kAQX2TFzC4NV/xwH6jjelPDgOhjfSfQTp0qBfRJohUExiCJDqrzrBdZlvqoKKLjneQpCPJoGtJMN2tLUyPnqTKkElHixZPuM0RzwcqG5T0xjYspgVP1+WB7PGf2b52Zd5r4wvWFQ+6qEmt4GrFoS6nILlOQgVitJrVBXGtCaTSl7P/U7AZ6WKaYPeJlN0bpraAAyPmcZNiCVLJzEKMOKZ93FEdC+i2SXeMlI2cPyIwsndl0GrJ7Ff9P9zAzDyk0GbxxT/A1Du3Jtl6XS/dmrbECTSZW14QQ+lZ+3LA3lpmCLACraHyZWuyxl9q/c24zgzAd+Zk8sYCyArCqgdXqdKxynAozO7IcAcPfRxD5mfiygs/tMGdyCt44jf69jqACVv1WqnLZjYGefaBIp9moUJX0v/V7WsowY6xxlCs/Zfo7CAiY/Cb7Yh/b2cSgQu57cAkYYgGUDyszvtjvPn+fbBt2013u62bnUrL7uhHORv9fpkb0liYkAsN4rzaimLA2s8DbrTJ+zlzhBmT67pzOtjgSPF2fDnfQh12LPyXzXs4s95n48f/7FuZP+CYhm/XNfFDoobuyoGcls10SclMb8AdC+Tlh1cjXoG+9ZZSSZ6+yVnWes9cY7xqmZtd/9nXZ0XiWJWxxDVTIkh4GA9LkY8vm+QLZO0pRIi0wZRxnrZndf8cp29ORs8HvGUeeyZ+Oc6f5vybmuz1pwH5F7QZ8lIZdZZ8599T+qpyZVe64ydGSIrsOadeAydXZMJ6Tn4Ucfu396xtnJpe2GZ0HaHSl5ALwVVeqj8+fIf5nTKHUoa8R74hyNIz0OCRQX5NzKmkWZkgR5/hxlhZwJHuY0NbOxTbA3TiVLJu8FrC+2xaEyU+NIv62643wWG8PgVu//nV/75ysu2Jw86zdXoQfWCXkVRmFtw6d64Pv/zq9cAnJgKnLQf6KaqUf+njTuBqIyMjAizbZq4w0AxbtOcofznW/7tvfMeobl0OEs6RUHUgydGMIkLcohuzCoZMg9PSWpRJJp8Hp2euyDl8MHwGSWbABmkhZwdsMGJvYPsELyJ16p+RpG9VRe0ZNjwFqAKsCXlw16G99hKTAAaCNcDy+nxFeR9xqeTY7heDWxdU7WM2ntj47u6x5hfmvo89wxahKXywGKLMmZR8kWOOVi6rHmffWWt1wDfXR078gkAwcvjFnqyKa+J9eHIbaEEmndyBAXtnKpocjneVm+N1JrnrsAA5mcpVRTY9SMrAyHGjwkleJg3bAEw9Q0hon3c7DXi869KnW9HKZsW5YIKCi7ziFuK83jIkkuYzSxjhhL8eJjGKS2X41txgowYKbbQJMkUInfLSPDNWE0M49JApOi8e5U3ZI5ZOCmvst8I9Yzkr2AHcVzUS9xDGlYwErLAKoF3AE4eebMH93TDhd57yn8PuxhZW/t18aFNztt+jHzCCObv/MPKf0rYuXG2ZD3RALpuNRmAaYbldXSRqyZzfA3frZYuWFjYZopV5NuF2hD4prsoAVdPKcl7WT/tIME9i1sAj8D4sqy92tKQcT5QVxdWV3kdgXn7bNKMJtJOYxkWFjWtw3+GTeuvw0u+PlYa449xdLGM+0fTrwkMKJrsD4JUyBRyz1JCZn3rD8ca3yGdcN9C04B8FynoMMlTbSnwcDVcRNGKk4i1gvjQxKXOk4ytjgNsq7M6JpHC1jq2uIe7Fl9ngII948TimbtFcRgNLNv0BdVEzBmZe4sRR4Hg9m1+b7AivfyfZm7XrtzrUyb1SZWuCxJXphXrCvvw15XcczwGfrl448/toOoMeBxYiWnwYtzlQ9RsjvHBzJG2uMT4oCkm34KWEI2HhUEZW/yXvZ8HAHeo53YLvHorQ1MwqcTzX1iIAGhzNMkWELlg+QS9joyaqSpDR/xvNSe3zh+xoY8AJ2/9NUdzZWw3ecbNcwtEgJpLac0VMIOYNy8z3lPpj4pWXeTGC9zeRxUSGR3xAzSLs0bVCY35QRtpumul8TTtpbtIuElDIJ6qJlnCWthniTONmAzJZxS75exYC6VrYwDcUkG1zwEdZDy/n05EnAU8swAxTDGSXZkNlVMcJUBx9q77TikHroYRSc5Y846eVDWA7GeOJq7xhNLj1xaiQs1B1h3ZfhNcs8ctfRYYTXMOeTI7OeWzOr6u3ejJAEAP5PknLmVM1D7t1ULAbBeCwKmUQSoBIzmUxQLCqvRmub+1+g7dSrA0cy9xo240qhaEvqCswBlAeE3nS/87pwycXbgE3OMI1qMrnMuMD4ETWN73BJ4fqy2EZMuAKz96J7O8sMjkgme2clJ3XnOL+bv1/7FP1xxQabB+roiPbBOyCsyEGszlh74Sz/yi5ccShx29rKOtJED5kBJMXYFhIi7c1ZHbcgpBYMRQE1NDAbkhYpn1XtIIsIh/loHdD3TzczoQ88lC1LEOwAxns+xrxwvUmOWFkZypzgleaYb4xkgsZQlidQomSDBqWUIYDxeXMg40OcxMpEtwYYkIQblJSIjBmzz4sBOJskAmMTYUPJDB/0ARg6exBCFobNB4p8ndnYMGp6hRn9YhrCk3LPgu173GqCWT84OYcNrQGmutdRHDLMa+WvitWC2lji4sAxhJcp0lo3FwKhx3b/z9dqAHTzkHLo1HDES8Hb7PTRuU5MuDFkBqMuckFxlKwkPgIY4Hd6DjI4DPckxFuY2jGqehddzwIqeteVb+D2AMoz/lP3B8aHPWVII62EDFKYE9izOiLAaydYJm4JhmHmTGoX0pyWcxARPDNIij0sf1YC9RKKrR28JpDofdveo5YgMN8AEZ0LAtMNo02d6mBpQeZbEqdpZ4jkTlnqbbYvHHhaRMcR4jWOorAGfh82hvZVTB7wyHiO5HTaQclM2OAHNM7cBmUx/fFKAcRxOmYOR3/J8ZfxdgmLAEEalJdQwK7rXIr2sg0fjQG/785FzbwOibSYZdgMgwvrjXmbCYSJd5zSfQ81ghcPsF5bmEk+nr40FNyhk/rOuSKiGRI+4SGKXx0niZ9BzsV/VcLdqQNd2v5kFycIzAMXwxAEiA9NM+wCp1q1ElUBfXmgeuX7orDUrJSaGu+0OG569oTLMAoDes6xoWfrOu4J1JyCbPaRZs2nrpx0Xaf82e8p1qoJwf6oPMOrxBMQox3GBzJe9OmPRdmb25oXzjPcADPl728NnYcx5LvbOzm3H4SFBZx0iUXf8OWA5OQgcfmFHStpcB5hZ8ykl0jMg+2bWSOcSn8EJaWzgGNFkMreDZ67HH3EmllE2CBdAKCPfTLqdB+wS7CVdmzhNeKaMbTOSZ79zGAmgaBh41iAgGXURTl4nG7PKIcmV7BBziAWfZ19h7QdAFlQyJhfUKbYKJPuC54X+uzXzM93FtVLD0w5gAP0oPnoudn/vnuq5z9mjV1QLSVLFvVgn91R+7cWrJEJaEnXFUeY5YslykhdSDxUps0GgbIMkX1OOCp2rnq+TU2Kzn8+50KROOI0AqpFNw5LLqaG+3p25FWVFSuIRVoCjHLbz1q1d76/8MxZ1yEH2TedvGOlvwzWiXJIDSnO6AN5zjrhazcMbAqlch0z+/H5RPKF+EEgmERKOW+Y2DpbJQE34A455GF3mCPtyHDSxOyozP3l6FoCP9Ff98847b1npgiORs4pKByl9tbsC1e3NZv3+SvTAClSvxDCsjdjuge/7sV/aSH9d+N6AAwNuR8kNjrTZ412NoeFU+Do4XP9OwADTAC/oRx99sPPO5z5n7z+xS69kEFXaxoEA2wYoqMS4hlcOsCUBCcb/M2WIbDKGMA4qF/H4eAxaEio82BhuMdYBbim5gdSR9nF43aIkgBIq3ZIR8fDhx5IvP9gAVeSDHIr7kizHu5wsf/XEVibkw85srQ4uHTpY6BjukVkqLkdxM2+88YYP/adPlESqEluMNDOhAWUF7UkMAhAMYOb5OPRph7NZ6udKx5Ad8UqSn/GeW0YW4MgB6e85lAGFIzmLpxmjKYZrshvmIAWc1TDmff0+CXEG2KkNGOrxiLe+X+Sd/Uy/wqKHUQzLFAMlUjk//9TuuyODfwEqMbLD1uT7Dasi6SpgBwOm7AAGJy+YFAydsBYxvJlbjGUMFAGpKd3jfpcKwMBERl9iJpPN2fGVPCPJksQS1sCrAqA/s1m7bMgAEeKncFqUfQ3Akod8GLLEica7ngylxHcnvrfOhToRyowH/Id1L1DmWS191t/M3ohJcJkYWM0ZxwCgyNR4Xwxw2GLKAMloNy+pMdUadn1BefCJqzQQkWMpoJOxVTZKrTn6kvVQhg52jrjWlCMKC0jccoCdmCPHG2P4EjcoVsP9m9itAu0+txlprl+2eJw+7RNUGr6fmbAlszRsRozfiQ+cfvKgqz/SLkBrat0i7b0EYMqIvTs1ihnTI+1JNiZH2cE8oh9SGiOSUPovzDeGvMAU8uINs5941koDmQ6WIo7cuixjgZfHhsK4em0bwAZS3muW2NcyanZ+aD8tUOGzXKfxkMypz7KkBSR8/azkl893b+H77bXevzHfmBsBg0mwU6eJVQGTRZtnCHtP+axdM1OUCDtnv/K+FDUMDFgkuCQiiiy29WC9fpGPE5/sfTZ7Cc/HNd0+zS8zxQCHAVPeb5GMGlyX7dK9fC6wJyWxUZ8hzsCpW4tTSM+GHJVnJaQlTkhYVLUHQGRlxeJMQElAP5cB542cBYw5oCYOuThPI0OdjN4CnmQaZy43E3f23zC6MKrJCUD8KGshCfUyzpkr2w6tzf4Kq4ykdNaFc0ZoneDk8daBxFn/GJvMg3n2AbEFjCkNlrjuMMMkIETO/4lA1NtmUx1Cod8FyPZ8SRbr7tFd2zzLi5dhnXnZ6WMPXfZl1kscC5UyYy9ESs66y546tbn1uYYHce/7b9y3NJxxyfPm74w1eyxZ/W9Q91s/d0+kjXa6kCxpvISZVwGzPXvY/ckvwD6J6gJmH2BcMM9zPH78hJHLfsyeq5+wLayS8N5OrOlkbhbgZX65P+3UCgB/+OHjnYcfPJJzZG/n/psPdu6ppB3hSTduyrGjM+SVnLW7UvhQJus3vrQmU3IHrq8r0wMrUL0yQ7E2pD3w/YpR7UZtuSFyTA4tGU5OiKQDPmCSQvcYgkrSImMYhgLjL95FEh69tsTFTJEPqbBpNfTLanHfGsSwIGEuI9nFK40ntYZ7DXISNfRgxwtZ46QsFcCFuDMDFRk2NjSQhgnkHMsLTDwTRhUHXSSlMoqdRTSHXRI6TGkBS6zyO54RA+kFCTlkzCX5UGQ+NW4BLhySSccfyW1q8IXVxIMcFjeMaUpg5HueievQhxiDBV/O5jre9cUzHkOu9VPjwaXeZOSGTonvWNoWq4+Us+xOxnsAj5qWPs9YPHciHgz4ZJ1UGmj/LZ+HcUmCjgJQ+hKg90qGATZHYyQxLJFjFchTa9JGFz0298s45z1c0zU99TKLO0CVdmBAuA8BZ0KhMNcZv92NYc48O1FNS5wJZub1XzzdYh2cpTkssI1FzQkFV3q+8VrqwUYKWrkeYAtQZSAwQJXrYNhwubdUhqnytThSEmOH4Yo8zXX5BmA5ddAwagGpMKqJc+t8TqZfxS7p95FYxqBc/p55ZGkxzDrGtwzjgDgk2mFyLQ1UGaV9EvPM3zDEwjqnD93nNpB5RvocFiVJkQr+4/CIQ4O2lJFkShQUOSY7aVFHook0MiV76MdKpD3m41DZ7AUDunlfZPYA5YD5MkX0B9lNmwGcrKkAFp7tmdZP24Fqgrqorh1Mn2p8DpD5CWi6Jif31xixPkliglT8hqSX4PiCEa/tmZuR/glkISGWYdnnAfACOrIoBBx0bWrTBnQOk6LnwhgPSxYZtMG62Moye91nOycKPvkK29OkVowL08/v8/jFUeRxnlrM29coQ1kwvA04C3poetifAMSu75YyyRxawAPro+AdMMTez/UPlWwL1Yz3g/SIy8Mw/xLH/3LnUKAu9X+zl8K4kVl9AeKTNG72I2KR3We0gEyxVqoEyJk5dWm0ZN1lr4HRxpPKWqrDo/WmYS/zedQwA05hsOSQafZZrlNHqplcvTfqji0ptfoj4DEOsYaAxCkUqWjOAs7BxOwzF3HmWrrsuHLmorL02pm6OGHCbFOHdsn0nb0kQKcOjJfMaTudtGJhAuecJAFQx691nxnbJhyrIqL9nfNncX50XfHsZNq149TrMGV1vED0z/WntV5Yz86ajQNT7YscOsnC+BvXsRza++Wla5DHaZusu9uhMXZGqDEtXcd9LMMexwnnOG1FUcSengoEmneyLR5+9NDzjP6MRJeY11Mle1QdW5wp4/xkb3Go0oBQrk8b6QfCTYjlT83mO46RZb9kLtXxzZnGmcFegAcO51+d7Iwxex1jhTKLZymAjxP61c6Tj5/tfPPPPnJM61vvvrvz3vvvaf6FUYUHIAM2bcKJ+rUv//SKC2YfWb9cjR5YJ+TVGIe1FVs98Nf/3q+6PE2ZIYy9JJ1IUgwy1iHXJGMj0krkhLCoFzqsSaKEdxFmhQLbzhYIq2SglliZZu17pjiQyHyTsQ/ZEAerQeMkUuBPHPQ1vPh8s6diKKbuZ4BZjdXImGIEXDp+LPLc67B4cnYCwuzNt8GTjK/U9UuWy6S+B3gAdmzIqF0Fz5YLqn3ANphZJJcYSAAFAADtg1E9PiaDaAp4lzVDjlRjuBlDy3RiWFfOVrmSk3qonfR7GL+ARoxkJyix/DWe94L/GrIXNsDjeXfZBH0+SSECxO0Z3nIaYHyEYQxg2pZy2sDAcBiDgoO3QDWy0xipHOo3NE8APY1vxGDLC5aXuF+8/vk/PhuGCOMsLDhWEbJgO+Nh3GTUYJjxHjzQLRnjTJDX8vm9/aMxBAOm4xhIsiGSUzjLJuyg2I1MtHj23Y8aoyZeaQIV5LtJVkPsVZImJQ4tNYBj5BFvmL5izlauGIYk84h5RYIjQAxOCyRiTtQx5SwWGWb6vcZNDGSNra5hJcAwbr1uQQ7e+jgaGJsYqo0LrVwOcADwYxSIp7479U5pPXHaNsjx/KsEE/eljfQfQCOsTMCJ45lheWHIx4hHHuoxYnxcdiLzIHMMFiyMLZ8H+AfoU384ioK+t+VsaljjAMDws9wZkKz5n3FWfJmAP2N3IOO1sleAH04VxuVYY/qJ94vMsX1iLDXuSZAToIN8D7aHbN0AVbJ5M68Mwiw9jpPIc4k5i9SQRFoki9N7mAesM695G5gBSI+15gtkO2aRc6YP68AgbIEX/V1AHDY0bGTWIOPDul/K3RQ8ue0u7xE5JkC5QGYWW1bcjFMN586fzM1k/m1oQwBosqkydguQCGvJ77smKm8HnNDPAQ5ZWhcks9PeH4DDnk9spmIX1XcwjN5LnBX35s4znAejrGA/MjzB0TFtARyc6ZwhvCJsWcND7BbT/QJwvA/SEJLpwOzNGcMzkm0Vx0MSaOHcQtKb+YD0F0bN6gAAn5032eecmGecSHGkRfLr/Zxxn9rizOMyxeyJzA0cZwAU9h7Xs5414DhIss7jOGOvHAlz50bmBEqAll1KnCqfrzz3JXOR55i9nXu7/jT5gDnv6DQ9R1UgdXQUvFfVEKdXM+uPQsKOlTgY7HTQWwI6ecY8u4G6noHn55xm7Dmf6sTqPhanSc524oSTcCwKDGSzXN+x1qP8CcjLnPW6Ux+90v72TOcwzvfB0+8AACAASURBVB56v3XNad+9e/c9VrSD2Gj60s4j7qe+BagauKoLw3aP+mPCOmhTkzDCesf2UJvuH3rcU0YrzgByWbhsnlQRJDP0GSXA+4aYXsaFPBOUZorjYlEzbJyzmjvHj892/vcf/Yn2lz2Vubq38+5770xCJdQhCrfQuoeJvX/vjZ1f/dmfWHHB9ka2fv8t74F1Qn7Lh2BtwGd74Ad/6tcvK6/Du4gxB2Ck9AxFtj/3uXd1QIRNsXGJEafNnuLtGCkGtICCYUowPIjh4aDi8Dg4OPQtk2yGpE37lgcjxcJLjoeSg49YV2JUYzhNzCL1yWxQJ7PuYlBlKXEPjE6YXLN/MmJhdDGwSehgORkgB4MDVkB/fyJpD0kakuQhcaoFxja08JCPjC0HfTL7HejAwWjkOoBQ5MxkvUzsWZ4XY7ZAiPiUxOO0JmKeKQbVInlOQoclS2KyPmKIhA1KcqbFwKpsumDRyXGcOTmgIQAzo7yRsM19a7w2FqysDzK4GEEByXjpzUqOJDLMagz1AnEf8AO4U/6Fwuet04osViDI0rUYyQUijltz4YXGSQHSMBqTafeO5hL34JcAVoNjHBQyHpwlGkZr4rtol/sDw9cMM6VkEr9F3zWxEtcj/rV1DAss+DtlAmDfWkMxxrBiaScO1P0xDDvAogxm+zqSsK6qJEI6w1gaw34BfxPTPMxK2RuuE5mavPgDBi2l1C/a354zyMrG2+Lsw9w3rgD/c2IVrR9YVIwyYtkoH0E8LwmDnCGY8hRkNpXSgPvFOUIMK+3flpdmfSVTaqT5qUlM7UtdZ8pQZM6TgTV9XZav+wnjUoOVNc5znQqwFHzDpr90CaY6bsJceXwE8sNGhukiayqvlHCq9Dv1TDOvJRUkkzfzRn1Af3jv0B4EK4n640wG5qHWcSXNXkPaL2Kwh71zzKHmHbJ2O3Fm3zvXfLBEWQaskxsNkCmzw7WiPIkhX7CxOG/iVOmr/WHgQzIwP/dSSqZ92My/dYIhc0xscvbkMkUFwQVT3WsKarkegLy5CHo9vBpWEUxG8F6P9eR+mhJLOC8bYhGAobVHMiHtpXFEteyWesYhAQEiOKocEDCJasK0hYulRusrzcE6XigTFccXYGkS1JG13c7Dgnoca3EOZWyyp7oMGfNyMpaHTdcZod/B1pF5tQxY1xZtgZEr28k8YD16/9k4BrJ/s6dEzQMbnfWR9wK2mYNxpMYpMFmCNJ9gIc9wWqHqGcdOx637rYEiYFQORNqUusiaR/rXvAJZW4lZp/vt0KFMkvpgmyHtXtD5kbMt+zLXSEz9LTuZO3ebsZg9ixAHxqBy35YqivoB+apYTo05bGHZaOaVz0qcNCO1PpBD0WtAexLzCBDMHn9z9or2Qc8TzhzWF2f9mf4lUdzieN1XiTwccQ8fPpzxkDJA72PNMg7sJbfkWHfs9GTGvm7VFEmyImu3f0P/bimGmrOeGvCAUBx6VQU1PMcKFz0PYJWxSd6E7E+nCjdokij2rsrm2aOYQ2cnL3f+1//8I6tX9uS8/67v+gteJ5fKIYCz5FBOOPYiFCJf/eV/tOKCza64fnMVemCdkFdhFNY2fKoHfuAnf1WO2aZcp34cByGyGG3e2qSR0pFV1xJBEtvJCEGqGtksEqowNQY6SEeBIFOPEoMOY5e/O77nFhKaZCols9+BUtzbswpLYcMSkMbhBgOTZmJEXDwfI0TGcA1iPLQcdtvZarHfWuw9xktiE2uAcAghHyVOBMMKSRr330gMbXi3gDteZh2GAqFcx/KnkfZw0CN1ahxl46xob4z3AEfiAjnEc0hiMBGvlPIavK//ChLj1Q9Iicc5DG0TkZjFNAMXMGagKc99yj4EXL507OGSTInn7/W3Dawa5zVYl+tOpknLgKdOJsaOzEWM/yZggYV12R4d5o2/4pm5F15x2kqWSxwTPDDPAKhBQhhwZVPPz+NSM8hfJ0FVGcskahF7D9gwA0xZiyXZzyIfi3SLfne2Ud2bxBdlBspeu5at+hcnRlk+gwc9S+fxnlhX3u+MkgMsdu/uO4OppXV2VCCZzdhgpDgD9TD9xOVuJ/5qXF76Ms/teOEB/XzlBevf2KgmWWomVxwvGHjuW70fGSUsQYxJ1krY9L39gGEn9RgWxmVcNFcqKb6pjNg18vm8k42w1gH8BhFhyxkTS4y1prqWwiAltrpOggK5SydAGbYPhxbgH/CsC5S9jxR4ZJ/6tnJj5sE9qTRaqgXHT433rinWAo4fjD+eDwVD1BRifodFZ+9KXCTMWmqjksmV65K8pHFtzCd+hwKkrBCAoN87xEHzhH3J8ZLEM2ve4SyIFDSlsByfK9BfxrIAvMlwcEgBWbYBfAEE73WW9GGbYeK7bss01ZFUVtQAy2U9AlALfLjmNmPrWOk6h+Z9ja+sY4KfzbRd4ghMCEaAeZjX9r/l35p/AAWSVcXYZy6mj1LeKEmnALPui3mmtCtzLIAi7B2rgPWO4yU1SrMG+Bv3NgM5id9g5F9r7d0RIxr2mdjCxHCbJXaZrpQYqZqEtgBcuv9zzX0l/2FOow5KsrKMW0FxP1M2kp+7J9pZ5fOPvtIZAiBlvMy8DgA0aI7zs47PgrE4+rImmUMNj+D3PUMcfqB75l5xWBB3nr1UfTyKGvaau5KRAlJxrqEcCMOJHJqzLOPo8VA/5ew6dNtdOm5YbWJuW3MY8GmmVu2JSiDZs/ksTps4GZIwj1wPjjNmlY3MN31J4qP0RcNdYFOva93EeRtnZdZOEhCm9mwcA6g72IPPvNfz/CS8yxmZkArNPe1NT54qhlT3ZRyeqSROlUZMzDjrUmXAZ4ydWEuSLI+pwGsl6jwjSbP43bY6JmEJcVg+U2gJ7SEuG+df12bOuSWjMu1kf8Th/ujhs53/9/UP7MB+860HO9/93d+dhIdqlevVUl7nOlmH7+x89ZdW6e8YA+uXK9IDK1C9IgOxNmPpgb/yd79i67mSKNhE5L93JQfcl/FCMqUWa8ejeXLydOdtFXbHmGuNRKS/za7H5/FiR2Y2hiQxQzBJui5xORxqPgRl2PC+o8M3cthKLobUmAMOQ4gDFsYrtUdjcJataFKbMJSTtMZlQibRwRiIGKO8N59NjBPhdYBNDifK4XD4AHxjHORQhJUiCKuHEwAHo7eZgxtzy2FH33FoxniMF9dGoL6nNAYGMoeeDe05qAueFgYjACH1B2EzlvhdZJYxPpD9hmnEeG5JgXp38ei+nvqBLcGRzMap7VevMYdwAawNIADveAbwmj+XYbArw7R9m5jgGO6Vb8EoPZchxXjWq517hE2gH3BGYADXSLbsDYZ7QDCHNwZMnQmO76RWLXGc7kskwKnDm2sTx9Z4uBg4HnuB9QDGsH5hQTMna+RThzFJPvCOK9ZRbWu8GcmszKJonADGXIcXY8w4AbZhrVNCJfLgsL7JWu1afcPowl5iv1aODnsPsOA6APm+Whd2Mw4uARRJG1LgMvO8v6Vb+L5sY5m6soCMLawTaohKzMtmYsEmY3XkfgWOnwUYaUscNVkrSThF+1vXuCA1zxPABEB9LQPRDJF+x5iw7phSNZo7D/fV9zhrCsJI1EY72XMyv5PkjJ5qH/M1n0/W1bKqBiLsXcQNKiyBmLNkbMW5IWmy/ngkRYezks4cN/Oj8WVuFMx5jggY1UFStp/f45BCIoysO+WOkEWC1lIupNJT5gpEDn0HSOLalNG5NFs5MlI9B9/ziiE8knMA4kyM7bVZ5rFzmq9RcISZpV/aj71m55P3XjuHwsSxmRlQqK9xInCNxIInlt+OCkCMZcuR2YaVnDkLSJZc0pnQBzSlLnYkxDgGNtLTybLdZFBp5yQxw9k0zjTqN1sEPQ4xb7ie7wEKGyeb1veh12icnpwJsJtcnxIu7BNOXuY1GUUOII3P8/4z7VO0E+VPGTzuwxjBqFvRMcCXz3Qv4fvMz4xTzrSEX9APjnunZ9kThv3Lus/+wDzrOqFdcQwxTwIIA7wDKj0fBvD3/uz71xXyANPs59bZBLA6OKRmNNlpxaZKXsr97WhTPyVfAqCXLMrU/iTDrEDpaxyvaTNrEwcDjpLkZ2gZtceOVeVajX/HgUQbeeZ7kuADHk91b+bFKzsHcmayn925rWRb+p6z1s9DpmUSdWm+MFeaQM8hCiTm0jjy8rr2HNUeRc1TzQ8relw7O4ww5ygJoHB+U3aGsxSwmjrXN3ceUi5J94sDKHkMqJdulp0SNlPr1pFHnjN8TTw+n6vjcXvPoW30e5U5doBqTJd1u5R+8jxzqSRlJ3/6YufDDx5bNYRD4Du+49s9L2lvlhSqDM7U6zu/9+9/ecUFs/etX65GD6wT8mqMw9qKrR743h/90mVjyixv0WGHfA6QClY7FEPF5prYQnmMkXlpg+Uw47CLdzoAoZ7gTxznEuOHRAQcchh7HEiwWRi9Zgcw8nUQRf4KE4kXm4QxkUFSDxUgxEETL2zkePGMchDFS2vDFaZLhdXPXU+u9S/jTcVwfSpPbCVZHJBNXsNhwgGJcWBw6cNpYib1zV0nZ4mkC8+yyxLovnyfpBkx0AFoYaUw8nP4Ix0iyyGssiVwBlLxrvO5evYrh6vxGDAw7ASAzaAhDFpqviYuNwzrEvPoOMatkicF8M7UOp7qDn3MghzEvCqVtJdfQPG6xyOGVpmJTXZFJF4kD3FM1sQHjwG+/TOfb7KpeNMDxhMXFaOeZ2m25TIrid1L3CclPwpUucV1HAxObhUGGdkdL+aP5wBSVAwvYsJg/S17AyxgcJAII7IyGoDk+cxJrIjhha1KUq2WnGFOkBjEzAlg1IxT6mMG7GUMGdOycc38WMfAvozKAt9mRMZoKXNO2wNkNOkHyBpczFwLY5lxaFZSWAPmU8YOFgrWiyyZMqgngZMTh8By6D/Yl7KstKtjjkw6a2qShzmOrgxhwAW1YAPYFjY1n88zWzXB+p9kL2GZwhRhEBroy7Dk58SRBUhwiUjmqDeoGosywCM3h6UICK5TqvPImaV1v2TBjUw9THaul/sllpbPu8SI3s/+0RqSfKZx1o3HzNqucw3UksRGzEH6LTGiYX+IhzuTfBmw2sRdTR4FsPdcRsY4oOMSGbYzg2704Zt9krGvw4qEbzWWCz6reuj+sM1M1xnBe8uG97kNgMYJxFwPEEyfJHnX0r7EcqZupNfuzJ/E6Sc28dY4xujj7q18H8daHB/8HIfdM8eoNlaXcU926sSFtqSS97hh/Zc9JioFxie1bYeF07gSf9hkPvRHS61cR8Giz/D+9gn9CtjxPdi/nDQsISplNrNuUo6s/dq1sQ1auxeZvSV+l/1nzrvuS342PT+/Z/43XnMBzhPfjSMI5w/72IBorpuYWsIeAoh7PvgMJev5Vj8BhAA5ZihRkUyiu57POQ/ixEitWWU81lf6kjnNM9JXcchmDeUf8Z3UR6ekixyVOvc459OmyfiuN2VOaD2wjkeCj5PW56ZUN4A1nulAjk7XTQeEAmodH57EiZt65JSp0d9TRzaOHxhV1osTYQHuJ4mhmWyXNqNsVNRJTnymPgcY43AAiNcBxPOwBPg5RxPZwLUWEHV4j0iYkc896usOi12nyUZpMY7w2gZcaeNcNHObvZDziCRZ/O3Jx6c7Tx7JiYstozZ9/vPfbrsgSdZwwFoT4b/9/n/48ooLapSsX69ED6wT8koMw9qI7R74G4pRRXLESWVmQ5u2Y7Rk1BNDikeVjZhDpl5SDkmStsBQ1TNrhhRDRYY9nmG8nyRf4lDkPSeKybh3FOa0gDNgFSZJh4iMbLL+kh3Ph53O5/PzlzJgj2yA2Cge4MRhwnW5Fm1wtmJJc2AU8ViXFcLAAsBEmhsDiHsimwR0JYY0pQsiJUw8kmNuY/lKWvZi5+233/Z7NzIjgBHecTE1LnGhz8BM0L4cRpETO8ZFBgH3OAMcb4GaylbLZFcK6thPgzgK2EcqG2OPZCTEHgL0YqQ0GUgO45RFwc0AM1IWM+A3LG+NtBrEPXTz94B1Oxz0hxsjj+M9dQ6UMcZIIIaPsiSbF91lKebENI58kzi0Sgkri8YZwnhazqX75ZnDQsSAS3voG8exkeRmDErUszwHn+Urv2+Jl8jWwsYQf1QjJbVU8b7DpKVoO6UBiKHldzDlsEy8J3LkPAN/2ySSQqo7jpL2N8YO82sxXEgMJNCo/qkBSGxSmViXphhQWrasjg6ANc4Oj40TUSX2KUxOkrSUTWsinCaNAXyY3Zo4PvrZkkLX+8WQlzGnWLyyAWaAiCmfbLs8K0w68ykGfesdpmg917Ks3I4R4thkxCqejTUBwMdWuw6TNImEYDR4/sbAcb3uA+wNGbcYzo7XnuyesEQFPDwjz1c5cBgq4s+J6ZxatKw77znHm1qeACnua2cSHjb2GAC7kX3AcZN0te/NrGnt1HFEaAMfJX7RzhLdA3YU8JO6tpJf6j48B+yU6/Hqxdyif5wgTRfw2ndyoKoMYgLUUVAHhue22rjN6lR2yvsLVPlcVQOdP/2Z95UhDoOpEmGWw2dP42UAoHlvVl7t7B5hcOhERomX5m/ev7TXJFEc+2vWapUN2/GcXYvMD++F2qdQMLSNDRdotmn7OWgP7KrjOSPjpb8qh2YsXlyQCwA2EACYkmdxQET10D2BOELmBNfKOZDxB7C1DZWeRvrLeycG1wqCMK1lZQv8W1vWUv+R6tex0K+R0gpswbK7j6Xw0A7K9RpXbXZvwCnTkPX6WUeM597sa0sSOWqBq33OVJ8yO4wD56XXg/oEIOgEV7o92ofuGTkzw4BXXtyzhsy6nTeUd6J97m/sADsRZQOQIBGZqvavo4ln5XMffPCB9wpGLWcmme2fZR932auoH1wqhpEFeE9G50PZEnFgU4e2WeRx4tIfeg4nZ8w12CuR/LL/AI5RMrl/JQNnbXIuxLF1y2yrlQ3ES9uJOE5hr8mlbnf7hr9n/KZclGyenk2fPpfi3Om5WQcS7aCNddLk58xHPn96Ikb1G4/NfPPM2A+su5QwI/xIDLSOGMZyZVSzF6yvq9MDK1C9OmOxtmR64Ack/e3hHy4k0l8MwD15Vyk1wAGKdzAp3zFYFqkORgTGANK41lWztEnGQGpcAgJj5GyYuanZBxg7PT3RYXjXbNCrVxTTvqWU+fd3/uRP/q8MTBIixTipPKoxNlyvBhKHhqWUeoB4WXVY6tDKARwDhsPdBoDabiNF3uMFYMQ4r/GAEe5DdsCTJY0GVDF+a+i3BI0ZOLG/GILOD6vDFeCBS5d2VwrFNSsvxOhYZGFhF/PzZOIdOVraQJ26AFhY5xhqYVO5ZxNVWdZmD2+A3jbzVYBUA6WyMzsnoCvm8OUzdzhFYdkATWYSEptjg36AIE7qF5In49iIYRHDo/2WEhthkSqzdoH3cTrw+7CXAafxaDe2kjbB/IUtbqbTyj8rfWyf8ZbIkyNpdGziyNFh35hfNjjEZqSPEyNHm5OpM8wkze9YZ2zJ+txankufuu/03J0fMUTDzHj+TVZeOyZ4Rt4/sWQB4E3usUiIy55h5Nbg57o4chhzwLUzparNfcZKD8sGwLTwvdlaG6lhzrhnZfNeNyQdUrsyB9LHdZTQZr5nTmEcYnzSL10rADQYxzJMHe+wshNvO2C01+XzzKWs14QMwHbaiQLj66RrSraiYWhfFnSxZvsMfKU8DRmMN4yHPpP4wbB6ni96FYTdJqOyXjh42sYkTFmykvP3MtTcAxlxksRRaihx9sxBwGrnMOuodSlboqPGax1xzElEDgWknVtl8BYnErHmmUPdH7pXFNR2/dH3iVmPU6NrrCB3A8ws/W2Me2IrncxOSeC6j9nRJqcR4K1yU56P5+q+Q4bTxuCzh1Lyo44n7t2YZ37Xecku0HbXkdR52z3Pc3acfGUQNww38avaQ+l/5yAQs0fm36o+2MMLEphL3MPrR+NPSSyS7PBe1mLK1gQY4oB0DCyS8euRBl9IXstZ1z7ZluRm/QTQd/3yjJSdqVqlTj6ytLNnJBY/Jb24d8Blahu73vUwoNv7ac8Uxmt7bto5qz3rthjRZhRuwi3Wb9epnYsDXrsu4twIS++9djLUdn/gmQh34dU1w8aYUJcw5ziyPObq/zrKNmM1Sat6H9pAvfO0hURQYdjJmu+x3mK9uQfncpnz1oO2I438Ac5wXgY+5w9OIPoP++RANkmSSsUZxnXscJRdUbk5/QQoRCkQR0gcbuxF7MlxTGpuad7ESd6kbItMv86IzJ2F7d5mX92B7B9z3vKZk2PVez3OuULips9//vNJ8ug+S+ZgYq4vXp7t/I/f/o0VF7QT169XogfWCXklhmFtxHYP/LWf/IqTKe3tKa5KfyAhxm02cXn9jhQvSpZfPMpkqjt/rlgfAUDOvsaU4HXF+wlrEWlq5GWUbcHAxhDIe/OZHorEceHRrBR0bx+pjySASnrBAf+nf/oNeU3lgdWZ9WISlrTWKPepoVJDlt9hoHBYld1FVhrjF4MjyQ4wKh8+TIr7epADpJAHprh5D60kvQlw4JB7RqY+J6FYsvByTTNdL5JUiEOxGYqJwUrW3gA2DjiuVQamvy/L3MQz22xFjVFACKA/rC9yPNjvFJSPrC8Jj4jZKguY6wdUNIFHDPqAnfRjwMV2G3Fr36Dcy4ArDlmyMxdg2TAAFM/h3v7O2C7ZY5O0It5xXpWY1xhrn7Rf7tylOA2AJsmVaL5ZTj1b6rwS3xz5XsFA4sUyZolVhJXZ1/NGblhnBjLf1DtMZub0eWTNgGr6NXLDsE8GVMR93tG1Jp4vDhHAeyToYQdSS3DD7s7i8nuRrgMm+A+j3usjoLCGcZKKhNFwMg4Via/hRhsdyzXS83r2+1mevZJW1m3HoeD/tpKX1Xgro+y55YQjqasaYFSDPvJF5m/WUxQKrlM6bBprhDUdwyzj0/4sUF0AlwxMtR0mhvWOYci1nERF/QYzw++YMwX6YY1xNgVw0geN17VigTIZ6m/2AvqXus9VIXD/ZiAN2NdYD6tIW2FKq8qo86vrgRhVG9YanzMBVeLWuF5cGDicZsw1Z4jR29fzwDbSnzxb4tMSN+nP2cFEsp+sx8ydBTjQ74yXZcgAIgHqgpfO2cg5M28KaluSaAMIRg1Ro7pjz/ylX8uiYSTzrBmjZCXOXhd2m+uFzQyIYN4i2aSfEoOY7NC0N6yr1uFkqc5cSNkeA+hhqng+z1llxK1MeJudQhZdB0hY4OyTBSCwiTgwqOvMWUG7zJYqtjAS0PQz13YCIFQBdryQiTdMdtZXz6awXtkfm7wqISjd6+h7x4ZOvwaIxTHAvdhne0b0q+trk/E8tOaMNy7DsLZOAOW9OhJ1wKzn7+wDVYKQfdnORjvTJpaZBEXORwC4JpFe9gQ7QWARJ2SFz7QPO169vtlxsZh1lFSRwfO0r8OaI9lOvgcYUfolfYNNkERbKKZwnt1kPzXbmBhR7okCyPNv9gvUBvqFz/0A/Hym6iS+p75tkzx5b5rs/pWk21mm8cQRngzesKlpV84tpNOUm1oSEXqvwkjRnHn8+Knvu20nZL9NYjCAL6/21bbTtc6Wtp2f2be2HY/0+67LkcVBzs/Pnj1XzdfHrlFLez/3uc855wUS6WSkh/mOLfCH//krKy6YM3P9cjV6YJ2QV2Mc1lZs9cBf/YkvXzqhADJLeX7Plehkj0QVMvgp7r6vWJUTy2vJkJf0/HgJKTFib+QksdkX0H369CRyHIEKG+Yuu4I8Fo9uUuvnhRxJhobLOWAccwiT0fXlzoM37ysO7GDnw28+8mZ/9+6hDjZiwhb2wDIhMwOpe0jWQoDY4X6SmHAoYZTSFgydSno55ANMUjuvrERBBs9DW5uVle958T6MA441s5hOqBBDp55UHY2+rv8JWBts2TjJARaDCm91ZKg55JfkPzVEC1bLWvGesExL3bYeoPGoh7kEIwLyKGXKgc7BWNDVdP0xAgNUPwsqy2ZhVFBXDkOkJUlqDG6zwZF6BmC07U7SQnkjDnQMVBle28xD2fA6KwKKlvig22KyrysJUg3fXgPAhawYcHAh47VJvMJgwo4tIJDPcJ9bzkCa+eY4WdfDXJJGOTZKn0+8UjIrI+MFfANQK+mDSVvYfAEsAPHM2yTpeub5HKYZoyfssA1cjOGJTXQyKoOXJZ6bz8Q7v9S6TCKpGNmdWzCgSN22YyvLwsB8BAjHUC2rQx+TqRJnRgEchqT73oxUDHDL3JnZY8BjH1vuiuR64sCQTfKK9D0xnM0YWnDM33FMtL/jYMhzZf6qHqqkfdoS3O/eR2b+0m6MZNaHjVX9zB6ybYyXNXNSJI2VY+yI+4KNFXDlvczhAI0oAAzkSRbkWEoZ097TDhNHOQlZNnPSEsOsDTIYhw2HhVectdsG2Ay7zgtWNwY2/RvVRsFj14uzlwrYELtWoJYEYulLgy6yZhNbq3mzXVOTz8bJFGdTXokl/CwoBRw1QU/2ApxmS/kQnrEKhcZZEhPbdgJOnHBHnysjG+fDJBwaFUXjwl1vePaXyqHZV5KER2vA5bLCcsZpQZgEjiNvrh57Humm5pjnDfGTDjVIzGIdUcxFgzL2TXUHzCfMII4zzhbyDiANrmyV/AckScuETrkUYo9pW0BYahFnv48iZ1n/maet493zBidY9tnUuc64BLA3tpL5eyFHJfdif2DeN3Fd9uBIcJPQKqxggbCTfhkwCuirn3gfz50zK313LIl95kxAHe9vvxDGAjPK+cecTi3mzEnOVUpUWbGisexc7zyPEyOqEvaPfZ2fOQdgRDNO3l8cIxzlBWDLc0V7XZ2FL6lfrsckdpvrxUmy47OX+Pg6SNhfUTLlnKVWeEAspVrYq2D974wTJPMrknzG4sMPH3p/9ppgv5DyKkqP5M4wO6p24/BJzL72Y+aKY3Mra64UPMmcHNPuknitQY7aY1H4FMj357El+AAAIABJREFUnLZzEqcEmZ3ZK2jNOGl6BrL3nJ+9lDP8sR3fOLzef/99j+Op+q4OH8KcUJz99//yb1dcMLvb+uVq9MA6Ia/GOKyt2OqBH/ypf6O9tp5seU+RvA2riBF770hZeA2GOMhIWBGv4J27Lcie2mn7e6mXyiZOjTWM2RSwJ7ECcao6HOx5hDVKaQk8xTbUXcwdQ1sHq2ILv/M7v3Pnj//4/yjxBN78MCNlXAr6GndTg5l7c3RYTmrGM9IiDu14kmFmkQjloCkjxoFeKSlghQOloKLsIF85gPhMSqlgWCSBguVKOvA5m91OIcUwpgI+GLsCBQXCMTIjdWy8bJ8rErEYUzaWp6h7gWrAZVgZrhNP9pQDUd8ahAmokjUxJRfiKY7hmTifymOdjAaZnL3dAWup0RfHAXFFFr7qRsjcAu5bviTgkBIpvIn2h7lYAHUBfOeVPdDD5tTzz30KxDJvMmY1JNNnAZlHqn3ZzJIx+hY2k3ahBuBrpLBxiOCUAJRgtNBnjnvGOIYJMhNKllzmYxKB2DAPNjD4iWSQnwNeiBOl3/kMZXdqyJYpc03TTRIgADe1OzHGnPXIhmgZNYyogrcYrFmQZe6dsdMG/ZTIEOi+dTMxkfRTwTgOGmZKy8LQ+G0DmXsEpBDjRdZaMTMyPmE1ayiTKdfMwsT+BmgDspHuA+4Zl4CaMHuK9XX5qbBhvGoA43zazDGYYzPyYeUSo0odZnfHp8BW1wXzOaCQkkGZ250v3N+yXBmku5MMxkBLxi1fsx9k7ZTppm2V/jZGdTMnt9aH52uweMCLlRjZS1yGi/VoKX7ahEHt9hAfO8DhiFI3s59xHZgXHpQ4QfY812cdxjZ3WvrAbXI2dDqnwE37kvfdShWTuC3sW2L2Gaf0T4BhM0knVKDgNmxnHBtJhJM1vzgeKgNljdQZEYYxc5BGcLU6HaJEyYvnagb2zoNbUxe3zPLGMTX3jgoiioYyWW4ToN2ZZDPP84xRJDDH+UeJnNbKXM6ktAcWmCy39GH2iMQnc832fR1r7Gvpj+Q0SHxykl7ZSeHxT8bftp/kfszNtq9MK2AR/pQ5xF4XZ8k8o+cB4C9SY0Jl/DzDnnYe2NFFCMmsWf5+cpL6pCQIBGyRrZz3VXrd+RpZfxhbEidhaAbURfnjxEb6HE6Sxmw2kVn3/TpRA7iIj8eRnLMTEIhDgHMFoMr12ENylobtbSkczpJIe4lLv2u5fOteu/Y4yQ6Jvdd/XDchABozjdEznlf7NnsQzwowx7aIGoSYXH3P+DIvHFea8I2sU0n5nZSKvWscAhOrGiY6+z4TmURj6Z8wquw/DBLry452J3TL2dkkfT3nnbl9lladiT0D60g6OXm+840/++bOu+++41h+HAmea3L8xYEfB+GTJ492/ttv/dqKCza7yfrNVeiBdUJehVFY2/CpHvjxn/tPlzn4YyDcv//AB1wkbDL2xWLhcXfGPDM31BVUnIgkui4DYG+zZD0ypF3TUQfFueMFMSriAW0sog0AgMCwgAC5bu40CqBqmY3iCzGQ93YPNkkUarDWEEbmZUZUhwltwzA7Vc0zDG8zqvpdjI/UO0vNtrAhTVaRQznGPC8bTcOs8L3jtkhY4cP4wgdvgEkMvz0xzCSAiaSJuqwYdQCOAcO6b0siYKzyGYzcMF8BIwWx3MPJHjA8SfLjzMnxJhfMFhjwc5iKADYOadexGxbBMXX0/Birfa8B8ABLJ7PA0MeAsUNhYRtxVFCvMsCq2U/DlGIs4hWH1QKoFvDU61xwUZleZczbhmeNs8rtKhEsC8PvCwYaL8fnbQhL0oeRWSkX13K9zwFwGAQxtunPiRseEJbnjyODfovMNFLNA6kHiINLLFETYo2kV2Dj9NmxpcUeM8urk6Sq40i9VDNqyJMNCgDyMsbx2gPaLLlcYpG35XBhyAL6DCrPUgO0Lxw5ZstnHna+kpmzJaAMTgBcMy8WNmBJppO+CpiLDD9ZmQHoYXEnQ6bmMsZi6gLSjpEijuOJa7Reo2vIDgBLplj1ySS64X2NT29c5R0ZaWWDw6SGWewzwbxZhjgZSzFs61AxA0yM7NzDDKDGFilhFQ8Zu4WRBqjW+N6VsW32a5LtdB66P6ZmscHEAAnahsXadVappaXZw5xzjTJG7v8BuRtHhoFqnsHjy/WnfQELjYEO8O+96qjgd3U2bLPs7uOZIN1POsc8R7V/Uqe0666Ohs5X9yUONl2nSbzimMqemXCJJTlZDfXOee4FSG8pnn7WDieDjew/ZTv5XAFukhfFGdD2cX2k5n1W3t+4V8a72dmdRE99HLlv4o7rxACoIg3PNReQmtq3S0w59yLZU/fOzi/mOfdtiEI+c2vk5GQGzzNVxrs4IHFIUXKE8j/af9xvyaZdtUZrgQa8Z9/oOuizoGRyP2h+2hnYTNC6byTtjv7d9Cvt/MY3vpEa37QNsKcEYMwrGGfk/bwHBzF7PXLe7qP8rYyys/1vnw04pfT3Eycpyx7I3w3ynIVXzza5CRhnnqWJlOyEMxALI1+wzTzBcce+zRhyHlK/FNbRyQ+pTS557zlsu16oaCq59fX1gDDLSRKHIzx7Eg4BQgh2tEdumHJig7EltL+hRKHPo3pYYpWZi17r+pyB8qzj3nNRA2Tu2HlGLWWNax0olVLXUcvZQpuePD7Z+eY3P9p57713HSqFw5RzAXkwzizsCOYae+cffG3N+rs56NZvrkQPrED1SgzD2ojtHvjJL/7mJXLNxOGljAfAtIbMHYHNGvP2PDp2RVIqMarIgiLPS83TvV3JdGW83DaIBGjJaARgOCYkhk0llXcFNpKuhkObTZtMp4mLiYwOuVK82TX0yfBbY4z7NskHBzNtea4YWu6zbVjyrMTIlTWlDZFVxUiPdC2HWNLLB7jG4E/cVuLIEmPr8gAc1JNownVBYUIuAewyHidrId8TF4mhzr05ULlnEioEMPdrjbgA0kmSAXOlDIeWCm21qQYgh6aNxsmuaINBIE6NcX/VCOT3ZQf4ffthm33CaLEhjeWrMaZO3SXGysRVxaBKnBmMJBIvHMskGop0tUmKAhBqOG5koWasYpCXraAUQo3bGjuAOvqb/qfPuR8GTo06jB+kYHyOTJMHqpEJ60Q4Y2S4ZIkUQJUsjIdhrCINgwXDk7/nLM5tL/dNEhIZyMTl4UH3+1My4oBSJDKsYAuSFGRK4ujavt6UYLGsb9gnDC7AjY1jsn8OK7idHTYxYonrKqBp4igDLo0t9+Vv7kPJx3bvxmBsDCZt35eziDXZccJhUaMSw7Usdw2rApoAiCYZo+QS3ZWEI8xPZOzJunlmIwslgp04AOYx+Gk/DCrriX7gXx0vZqdhglS/spk2eRaXWBKy5GuA5TI3GcfG2/H7FzIIGw/5+PHjnbfeeivGtJ4Xhqnxbi8FbhyfaKk6DHTAHu1yDV7LfrMGy/Bl3Jf6y4x74wntuJnkTKwR5KaNBeb6SaBUBum5++jBgwebOTr+hg1T+FxS9cYMsn1G9hxpcoGiHW6TNbZ717Zjp+x71nFYVL5vCIEN7s+ueeAcsZoDkHlm3uc1OPG3zIOL5+xlZF5PMjMDEr2WuGDATVQge3LmcB/Gw2BIcyLrdRL26PqWcFt9EAlogMhks9ZX9vBm08Vw58U1uC6vOm1gQpv1+Zb20HC6eZFVmHH6/+y9WbNl+3XVebI7XfaZt4Nr2YYvVFFvEEERQbgwBhnbGIORLCFA2GWBbWSwiyqCCJoHIvhIvDgIsKQr3XvzZubJ02eew/iNMcdeK2XefR72vkqdbu+1/uvfzjHHmHM2ERqMlffOAapx0MFwJm6WazY8gM/1XnXSdb/iXOOziwPhUvsMEnXiYSMpz36ySKTdh1aYxKHImkh8dUA68dyAPWI7iW1nXRES0L3Q+6X2DiSyB1Ia1VlHWbOqfXDOWFI99Vk5W9bnXxx+xJQH3HqdO44+55fH1CEycQzwI46mKIP0w5RjYr28fqV99aHqTGv9NJb1xYsXZqYXCTUxuQC2xKd6bumZzpUXoPMXpQp7d2qYEooxZZJ0fxho5oYBm26PWgWHErWv6Tn6xjGvs04aA/9awNlhNxNGgTQ/zlycppy9ydXA8MOUUkINCTNOqI4b7SvzT7s5PzdJ/VhTdrInXn1x6mV9vdX5SqhKlTEF0HEcT1/qmj/58ZeOjf3kL3xku6RAFYcq/U3ypjj47u780Xd+ZYsLNit7+81N6IHthLwJo7Btw3s98H/+re84RpXD+OQkEqY7SMVkexzo0CVG9ZLMiDCqMILnR0BL/w0vobOSyrjdVeFxvLApMVGmLvGHvCIbDAC21x0WRldKYoWklecVgJUMfjHQIumB8eEAijf8wH93fI/OKMAgLySblGQoy1cjDSPHZ/Xcl9iQymbTtgBVYvhiWAuQOsU+RkQMlyaK4JrOKuvELGE9fejIaw3A4G94XUkCEdlUirRbliov8JmkzJHexmjAyEn8UwxQH6KTpRhDv4cqnuwCDtrcfjA7rZ+JE+oBWm98r393jDWO7zKnjuHRfwCzGHZJKsLzbRg76u+pLYwVAKlghP6NTJDsi/dcK7YMUA00roNRwagy7mVWC5p/2mCoHNAJRQwUSd5E2ZhIQft+vlp+O+3husy/lzKAMQgqzYusl0QmYW+YpzAO3D/xqKkRybygL+N8uOPrYlR13tZYO1PsVw3cPsOFxp3EOmW6+Vqwhd2N4wCWhX9lT2CqnaVW/w407xNjy6rD0Mla4Xf3JZcv20i9QoNLtfl8SizBpOKAKbvuNsngxMDr3EBOmhjHhfUoyx45IoZ5nA2RjxJ710y/WtsypJqAyFh29LGNMePz9IlLtQBCUSaMwZY52GzayWbtscJIFdvBmthkrpZDxoCda8lYh809VmmKGLpKyEa8q16ML/sFv8eQDvAKs9Y1D5uD/JH1mt9nvsDUOi6WNo6EtwCKdVNW12NMVl0M7HHUYJBzbxuvo7A4ek1itft+D/PMc2DY17I1joN23GEAIq+yvXxvgDzAv+PI753d2lLNAKcNo+W9Ko48XmbRBliWbU0c5JKYiM92H8zexFqKMoD7s88hOT1x2ZYku1mzup634zBhbTK/We9h4ZLBOkmNAIoQWwCYOInInuxQCYEY+iTxkziE0t9cm/nKtbr/0f+ZowtwJZSEPdP7t1UeOSuWfT59myRsmpOW/iKzjRSeF+vf4B7pO+qGd2Gw0++pv5tcB61XnURr5G3oGuJZeIY6H8sYL84h4t7fz9xMf5NY8Oj1ceaY9jOcfeyrlwBean/qPxxc9wDBAqQoO46Jo1aCQepiE2ZB+09d63ZJhHVyTLbsONM6T7i+wS+5FGABB1iFJc8zH7pklnI6qHQKY539O2EN9FHPuDrj+FrQyPvDUGofm5wPBXXOfM9ZNg49PvNQCRnJmUA7fM8Hj/3VcdmU95pr+cyUkgTQ2DAVxhtQS//07Lu4THLGgGzmo+JANW8pUdNxiMOKbMUTZ4vSw2dxzpGy4gbpnH9IvnU299XzkJ+7Jrx2OWm9nZKsCadC1BmMOc9xcgwAv3KujiMx28817oQyIZVmr+TDlV7f0d78QDHBf/CtX9rigk3Pb7+5CT2wnZA3YRS2bXivB/6PX/jWNZs9vsJ375Kx1nFZztyH/JZMuDCosKccJIkz2xc4dMIGgQS81Q8fPXEh7ySnqCznwsa0N3kZBBuDTj8jUbqnRCfNEoxRYZA4iSa4DsbOtQxDJGE18GBnazg90EGLfdg4uB6wa7ahB2vZB9gQjCC8y0iReG9rf3LgwwzzckZdH/QB1X3Vm+6sgbZNAzbDQCQNP/2RONh4XzmgMBBeH73Ut5ESVX5ImzfxTCOZ5ECMMRRjrsYjRiiHsQ3+eS/eYg5OjLMae/Yom9ULwMHg5f0GT5ZRBUDGUA67VPlSAGHaWE92x7NMcxngysAK9GLYhz1JvGikrjgU+FvZ1oCSJMFajEW842G0efX9lpOPUY3c2/HRMo4bT2dDYkqx8Lm1UR7JHxk2TwYQ0C4ymOa+/Os4dFxrJJfFMgtH3LPlxYukNGMQNg8DE+OIeyMhfjvsFuPF86BWcAIOPcfFAGI7Ypx4JAle+Efm2faZY8BGWn8C4H6PgQv4SObs1PDzGpv72ii1SgCZfUCc54L6yeUxMPTMPMZ4LKNAGyxTFcCm3Xj+YbMMfOYeMSwDTBZAI4aGbMCW8EZuXQOvBnIcIQK+ZGAVmMShlVqkixODZzCbZXAfw3HjFBip3po95O8FbV0XGJxk/25cImshwE1MO1Jvr5uFUV0DvCgatFamH/dmjOkfnrUyf8Y+NVYrM09cKe0GDDa0gb8DVLs+No4zA7E8axUO3HfN/NIW1mlBQA3s/D7SdT6DE6NzyHFw7D8j1cThwx6GQ5Hx5sVn1myy45H5+zifuody3zpr4oTCcZR4Z89RkqlpLdJmfm9VAsoMHFuTRX2sekNOM1raF1++em3pNv10LmDSdbdm/ZnTDdXw/kHMvdZPnQEuYzV7W9pTB1TWu4hUj0fk3DmLGmtK+1g01++SvMqqg5GjMzGciI5x03v4G2dNHSF1SBnMwdah+jEAEhDTvGN+x8nXezb7M0qH/P38jASA2tM9p3Q+OOZWawFHMHJlYmtHIeAzD+eRkxpFtu4s4FKOJOttxoXpRFuOHPoiNYz+kjwFdUz6kTfOPu9/+jljh2KgCZ3ivAjTvMSx2+k4UuvuJThpcBo9fJSyUqwvxp193f02UtdrcjRMWEKytoeR5vNlqWEWqTNOKZ6eGwXMnR84BC091rldpyr7W87vOEKI7a8SJyVn2NuWbPO8t1mYC1b5LO/pGceZBABdzlzmzqiX7PgA7BIHG8a1DhX2wzOpE3Byf/nlV2JUXyq/xyPZPw93njx9ZGdOHGOxOVAj0Vf/8Q++ucUF3lG2r5vSA9sJeVNGYtuOTQ/81b/7O2ZUMQyRFDUzKgYgmVOfqqYppT58wEjuc3io1PTUm+SkG+8imVqdqEZ/oM5eGbDKm2BpMBoqdeRw5MA412bN72sIsJkDJPH47ukAjzwRD+VrG8A5ZAKu2OyRL2EgsPnHU78AJMeXTuwiD1vmA2P93RVJSiIvbgwVYP3S8iqyCuZQt2xopLhh00iTn4yhzTbJM66Ti9ToW6SGOQTxrH755ZdmVAuCes2AyMhnLWcbEMEBWi9xQGdY2LKTtBHmyF5/jDWzCJHeGrzONW18DFA1EHN5kkmcZIMkgLasYmNW6bcayFyTvkq/BijRnhjwSUgUZwSxvJHyVfJoyecwxjYQyDiqe9YBELAuwEe9RIxvJ/DZ8+e5To2mgJ/8LTUSY/jEGRDDq5lx8e7HiAWMISMlGzWOlQB92sE9ub6N1ZXMGfAEiOJvBlckudIEx5iyZHwAhr36GIWal34+rY9Hj3HYRELJ/Lst9gqjkfnAPWE8/DxqGvM9AGsBBa71quvEYUA7A9joo4IqPo8Tw4zzPAu/61iFUYjawfUzbViHVa70sWoFM0oTVwm4OxWTmXhnZIxhy2ARr50IRNewcZssvrxYo7DTGNidq058wlry36MUAMCzX9Du9AOZjHn+lPdpvHvBHHOgTGTnAMAc45hX/2Z5rsbjlRiVXce2xnnWsi4Y7mWMIpdMQprKeBkjryONQ0EjDo7OCQzRu3YWhRVez3/aUEk3sc08U9lZ2uh2Tx3PMlJZmwubirEKu1Q5KM6vymXtUBsnEh/LfpG12uujSuEZCrLZvzOvkyDNKoJKPPWhGOZhwr3H4WRB8UCMoNYb/5BZs4ZPTpJhts4m2EzGOzHJSeDkn1GBTFmTOCqzl9ShRggEslTUBGRB5nUixQlMbtUW/M7jQLIcTRQUBUvSID2j60UnrhCw4ntOvGAcJwFW3vMAYcMsFlzaSaZnDcjUmidMQ924zvpr4G/mMeEj3m+HYaYtPSu6HgtoDXJgR4fpI0kg7+2eYoCiMBbG9fWR9jQpbwD1dIWzyCMph/UXGHPmX/YOHEioaJxkkLWXtobRzrg4zEVbX2vZsi92/zvVflcQZwUEwdz0rC70Rmvo8aPHm9Jpz5493Tg1e5YVUNZhWOBWJQtjbHmwQoCePlWyIDmY6QfO0eM3SL851/XcSiZE6ACfcziMz+kAPyTbqJEyn3Fk4MDOszF/nCeDHAkAR6S8dsDg4InjuOehAajyQ3CdJDJMdvW9fRwJietNubOlD+rI7V7W+dP1GbuC9ZE9jD2Q50nITUJ9AujjBMi+lXt99tnnGuc3rkJApYSPPv5wHEual7rWqcNJlGRJQPYP//Hf3eICj+b2dVN6YDshb8pIbNux6YG/9mvf056dGIs7MmRJflCv+5UAHcYqcao21GQ4ud4pKW71s5M4iIW1lAwvuQAmRkYSDyF31WE5d2qcIAdZ5K5iSh2vmey1vHy46zoYvgiimgSJkiS0kWQKro+mdkSGiofVR9Z4Z+MJJrsgMZA9XG3gDchzmQk9F3KcTb1RrkBMHwcrnmqdZz0sMS5smBi4Nx7znZ8d48RJNHSAIpFsofmAyniza9y6DICkcKfIq0e6l1qukTXWyMfQiAwNQJ7PExuTtP9L/GefzbUixUwTe8krUuGA3j5DjDMxYDAMNlCb8Te1Hu1hd0xXMtTeliFYoF2jgmv0MPehzAEt48Jef7O0Ld2RES+AivGQtPwFa4xdQSDvrQyQ8STpiJMgeY4lk2lACYwNxl8MZca38YgBrGEzFhkeGgE+F4dE5HuLkZ8xot25f8fMTI/k2jAYMTwzNwEDLnfhJERIdRcjN1Zk5NOHAlPOLkmM4BhGMZwmPliMOtckvjSSw5TJASjAPEA/uSD9MNFlsNLPMdTKeARMplYqrwCZJCszEDG7GTaEZ9yXPD8GVcos9ZkxBGugnVmyXmYoz+Ts1nYMNLFP2FjmEv3hmEPL8wLAcCKwtspWcM/IhcOKub0GyHpWfSVWrYAlADE1dNfPU4a2Th7eF2AZhpHnA8hiQxLHTJ8HvC+xwJ0bASRZH8yNC0D4sHLcl39lLMvEvpWxzaAzB5OkK31cxtNAcXa7ONTCtjIGvLKul/qYXUteczyFDGBiBTvnuG8YZ5xCS2wwTK5jb4cZvvRz5HnClGa8mSdlytfMKPeq0yhrMqW6mDPsRZQky5rTHByQbEeQ2oakM8Al85DvaSNOyzpRyqqz97OPxwGmdcaK8D4vh6VAq/t5shUzHgYO/HWu38yxdYgBdHmxL/a8MAjX5xrvHOeWxglH36gcHLKixtZJyvUdJ2znUupSX0p6ThmXsq+dG/QlTic7BgGMG+dL2LQ6DB03zLryeozzlO0gbGXqT8f5JseRzjJKG1WRgcKDuUTNzWOdb2fa/8jQWyccDgEDeJwr2gNhTpmDyHlw9OR8ifx1yWSu+P6pER2nAg6mOHi9LzjhW1Q0VRtYRaXfoeTxe4al7L5f5xIZz1G0kNAOJpba54c6+0iuGLVKkvqhHDoSKOcsIfNtFCfXjlGukwQnD9sr8wgZM3OCLME+rzQ3Og52Fqv96/2P56LfWVc+D4adpw96XtzdjazaHgHm/ThmwmxWTZT9vBmzkyE74SE4DF3mTNM/ZzlMPW1jruacNVDNLjSO8R2XpsGZgOoAO+ODD58bsLKvHR8feeyR3PPv976xlf56cLavG9MDW6B6Y4Zi25D2wF/7td9VPfUx5ifbZxhRDoawUAc6vGAX+Xn/QAwKjI6MGgAhHsZ6nsm4a2NEf7+vg584TQ4dvKSR12Kaxij5/PPPZcRFJsfBwmEDG7trJigg7VTJkRxXJUkPBicgJpKngEAMoUhzYdJySNqLS+ysDWPklFwrJUAwmN5IHoVXk8UIy8jhRauIbeXIaQxJa+RhFJjFUwISanESB8thXmlcAR2fpR08C8/UrK2pRUdSHwz4M7PDGFZ8jn6vLNCMomVuOrANGCM5ijGRenrve/sxAJH1wXKIYZxsl2FgYoTz4qvjuyylbDKNSOXCQIQJwoTsWNyerJ28h3Y2GVUNJp49hnzYmTJUHPgYCoD4JgOiDZU2r8e6sWCVziW7cCRXAQEBN1zLST4UR0VfIc1ePhNjK0BtjJGVxDgJWRTjSLyr3sM9AlYC0hhH5mi96zxLjPh48z0n51lPZAC3zAEGU2OME2cpww8wTB9jAIGWmKUY37pPGN8AuGSVlgGjhCVlLQo8+UwN/krFvJ48dzHAUkezwJpr00cGIuMccd8hdwRgOi5XyYcmbhXjsgA9DohKwwPq3PeTrMrAEB5jJL+4jjAq62BgPVQ5AXAL6xjAEsdF5JstnRLAEEaj8kFLywGL6S2/vw6PsHU/Ve5mWHk+D0PD51mvqBvYTzB8YVR5hkrQWfd5T0B6+zdrIaVbAHtm4vQz/c4ekrURpYOZf3Vksp5PiILAfQE4rYcBs1LARnY+b4Z/VSqqzH9ZbasaeL/BKIArwDRrTgz09Mt6XlSxYKZcLYpMOesgQDjzjnnQft4AwdkT4mzJs8aBEyl2pL1xJACIAN4GpLPPrq9nlkltBSwxnxuTbAek44Pf2QGB04U2nWh/Tgw2+1HGhJjrXtNKkGFEDbAnT0EBOXPajj3FKNopMPvO4SQgom8ti9V6pk/oj2TDDTPfvRMnEtmfAYReK+OkKZNvdY/aGQUP8ZGR94aVS5whYxVnbuY81yEZkGuhakxxzJFQENYXgHtrYnTviuU9H0UBMaiw+59//mO3h/ee6XNvtM+R/TfrmmnH/qZzUvc40pyH7U6W5iT84WyizUnsFkcK4whj3eeGjYzzJ3J9ZyVn3s+ZkRCXzJvOgTqE4vRc1k1ZZJQflG45wB6w8igOW84igzrJmz0PHP8ZmTvtw5HwxRdfuO2u065Ydfqe+XzhxGNJorcoMqa+rpIeZb4uoUV2Bo6DFLaW9Rd1Fk4irS2FKbXsjhsxzi/H13pLzLHtAAAgAElEQVRMUyqGhsWZEOY6Em6cunK06xq7ewBtav+yx2fMkf7i6GDdpG+jSCMR3ZcvvnIZH5RLOHJYy4QpWX0yZzoglVCE73/7l7e4YHa67Zeb0QPbCXkzxmHbilUP/F9/73vXrTWpY0wbeLzAObg44GTQk1RFxuit2zB9Mo5H8kgKeQ4Fs7Da+GEVMRr9eW3qABwMysSFBvTEm6msnGRohZPDiKAWnzO04sXHgI7cJl5KJKEcIokP6Yt7cNDxHjZ/JIGWNgrUll2pzK1GCEYkHt0mjWjZiLAfGBjxsufZkxkRA4AMhr6WzrYwBovkNDLLAFTAWco1hAEpK4bBVAN2XRqH+8RAps2RLiVZRAyrMoSOhZl6ngVOYU+WTKbI3er95lplQh0zx8Hfvh/2wmyWWRcZprCUAh6M1fq6tC+sVMocLEb+JMdysqCw3TUYYgCH2azBnmdcWN4amWU7Gj/M+Bf8cPDTPvozRs71zgsZADhH+my0j7a5f8xaJoarTDZjCHCG6SZBUuSMYWJxGsSZsJSKKFirl7/j4z4fCR6/M+DRdcvW0oayVBjbkc4uBlWMyoAq4mX5HgYFkNsY3D5HHQytEZiEWosMmfnGmihgjPFMRyxlOmgf4BRgSmxt5HBq9xhhqPYd4zeS3zVrUiVAWbiC6VtjrGKcOlGJGZzEl1rOp6thqBWgVepaFjHPk/m2lkTC8t4asMB7WIcF38zHMvZrxptrNkY5mWUPnEwlCd/CoJTRjYMrGZTbZzVIYaXwLQRoYSBnTMv4089tr0Gm1jWf5dkLuheZKIqFpbwMY211g+dgZN+WdOrzvhaTc+NcyDrm1TrNleG7Nqv6rGzwqSSOkRfTNrIgL6oGPh8Alb2hwJznS9+H/mkscxnn7M9Z6/e1D1daydes67Qfw74J1ezIHLbvlvamzjHnHNDPhCRgpDPHuD+AJYmNAvgi7Y7jgledLwaUM8e6Z/Z57JwciX73R74+ksQy48I6UfgBSZA0RsyfdYIgjwdAh7EY9wiJvTbZvO04TKmvJIAi4Vz6Nw6nhEu0HYn9JfTh1OCy+1gY6KXUD3P8ZDIcuyaxrvFSmZNZI8irzzT3XsuBidO0Y8Y1HmgsYKvZA3Fgcp1ItcX0KZHd4yc47SgBk8RiAFrWgBlGzT++Z1xgNONImHwHw6jChlbpYoepxuhAew399kQhP1U0+Fyq7NqSaJ8eBo4kZDrWM+D0Y35VGm+nlQD1GcnTRjnCWABeq/hAuRLnQmqro1hh3r56eTQOlMSXcj5yLjIfGw6UORN7oOsLoVLZWufY0NaYGP3ELtO3vJfsys5R4RCYOEu6f3MeZE2zP8rhdJd9HBk1iRApo6OzXGwqcdNkYk/ejTgSnflX8+UzlaZhTb3TumG8P/zoA8eq4ojimekjl9RTe/7NP/nVLS7Y7ALbb25CD2wn5E0YhW0b3uuBX/xHqqOKTBbPMR5feTXtpde78JQCVNnw98VU3CG7nTyQAFUXOZcVRomQ0xNtyPo70t/G0QAY2fAjKQOEhc0rMOA7pLyHlg8n0QnGFECVewIKnRWQ2BK8v2Z6lrqVYS3Fkk3mUjyn795ioEbGaKnSHELx9IadCduQBDMB5GFz+5kyE4tBFuMhnlAS0UTSVUkVn7PRLNCe+xBTkzIrGLMt8RFJLgDiZDzGYWsqS4MZxoiKEYDEaAGeNToxlHqghjkl/X4Yt02my2ETIk8cTznmoq77dhLrGNxg9DnOK5lQeV7axhgwTDUEy7xyvzVApJ3Mk9ZgLCCp9KoAg8Q8NfT8XCN/5GsBaEEukrkYHY0Puq35hXEW4xsDCvBVwzVGzLDrIy2ucyIxeoBYavyFNTK7bJnXknV09x6F7InjXNjCxgbS3sgKkf1Fotvx5iuGVdnZMJ6AxoCKOD/wui8SWwwrz0tka5pIAW+Zhx33xmHFWKLuLsZcsnPS9jgTKmnW2sSxo78F4C6ZUmkLwJFnBxzBbCFfNgg0to3xHTCwJE/pGMHoY3aFpUFFEUdMs31yT7IMt78tHTdjkznKWqvcsiBpbRB2bApKkYEmideyPfH+yicXJ0Kl2OljGth14+fRHpWw3srXF3BRma7ZDp5bc+e+QA7PlXmbNYXsEZVBy3RZPSijtUyeDX4Dr0sb9NzXwFzvq8OhjPzbSaJVB0Cfw0mjZq16NCZxVp1UzR4dJ8xSyuqCuPuJQ/W9iBueuc9egNLFTz9y4BruMHOENaz3j143sbsHm/4kR4DZXl+HNRNGjXuherl2XG8YZ0o+JSY178GhyD9CEVoCiXuWoes6qZIkUu8l0Zrnsf5noAAzpz41q2/naBybBVBlS/m89xKoWvYufShzNeVzshYCxl3DFmmrgGjmf5yDBkPsj2Z9iYlNQrxkiG6uglHp2DGV73M2wIYmQ7vZd71wDrZdlhCrz9zfGp9L5XxAIXJynPJGXAfVEd+vk9Ad6ixhHqYMnPZp7X3kI0A+DXPKmr54K+cq2Y7VTvZDQK2zRnv/C9BDZRBHQJPUyeEyScziZFzCb641jh2P7pXdb7sP9wxlznh+kWxR8yJnBONGwsWwm6eyEy4oPTdrg7OFzzv+dJQ7OONyxqVMncsWTZkZrumzRg4FKzcmM3POpcS/MwZLPHPWoD8366YZn1sDFUl7kjKxfydbdbKVZz/ms44hplzePUI+krH/3VvttdeoUmB5mZLJ3sw6iDMnCeuooXqkON23OlufPXvieqoHhwqhUvtzNtxyffr7mpv/7Ff/+hYXLFv+9rsb0APbCXkDBmHbhPd74Ovf/jfXb0h7r4PF8TN3SByT1PwAVWI08JwfKIvegRIncChpx07dM33mWIctYGRfGzFeTA4vvOm87L2UvKkZMjGyOYweK+EMMiYMaIAqHn5YVT7/hKypYjLu3pskPz4IU6+Rw46kGlyzyVA4sIgx4gAgiQNApnErGC+VtGFElK3jMOTQKru5Bp09lCvtJf4TgxWPMazLoWJNOLAbh3YmkM89U+s0hyptc+1L9QUe816fPoGlxUgpYIPppDh5QWsNOOIruWYBH95XDt6yd5VZVg4KUI3kCtlnknTUO08dPh/2A1TDdBJbKKkhBrbLTIQ96asSaL5i/PAq2K7xQOmEsNW3zBTGwMncwbsPuLOnedpWJrXGakEI13MSkAFa3CuOhfOdR2bN06dlMDnkifMqS2tDGFnYJOAJeGpcWuSNp2JSMVgKjDzOgICryibp38XBwHNFThcDHLYD45PPuT6qDBRkhqyVGk08X+ZW3meFgNmhGD/8WycUiVMkcjwbdWIWnLjJctvEM4atTOIV3l+m0n0N64yMbwB0GcAab64RLJapctIWpL83qgg+tx5zx/5pLoQdIAkPxlpqMRKjSlKUlPYJGGXeuB2ThIz+Yk8IM7k4YgKskfMl8VFYl8ybSuS5NUllAgZVI1b7AvtF15plvWaIAiraN5H25ToBdXJ20P4xiAs+6buy1bDqTuyjvsfR1nqedarxOzBwnTQBD5nLZiFhrwQiCrwL+AHr3KflPAzwp/89b3BuwFyN46xAwOOFw8jSwBj4lAvjFSDRZElaJ9qjAT5hhcUeCmSl1jAZalGnNJ41cYEBBGGIMmarr9rbkcV3n4F5QynwSH1dSXsk7m933pB1daT+tAvHIu9lbliCLGDHV/eV9x4cD3mWJqap/Boa20l5DlN+qI6j9m9j9AvScYrQl2YyZ6+gT3ASVFXiMjdiNUmSxNnC3tuazPQ9/cB7yOrrpEoOWQngDtAhdCR9fkUWcYEQtkPezxnQfmPMuQ7KDs4jzhA7Hd5RGk3XHVDsHA1eMyl5dqFnfie5LI7Yd1pHJNb77LPPdDeVi9F7qVV6R2xm5yDz/Sc//G/+bNtPHDNMKmAqWfZZ/ym/xDW6d5BXITW893Y+/PADn6UtDxVQrPAXO8mYC8v+QVgLTgr6ij7J+Zlaypy/zLPM3aiPeNkBweGjFyzhzq3slbsT60qZqXdqd8/s1GoOsMP9E4CaOuPEJVPXl/53kjOY33HIVr4M2F5qn2efog0oquok4rkcP+wTJfH/6M03rLAZ1AWoGrTaGcF5G6VR9kIyQrMPau+S9FgcufZBzZsr3oezl3MAB1ecKQbhANWffOE1eiF7Acb5448/0njhMIljkLn2RImkPpSM+1t/+69sccHG6th+cxN6YDshb8IobNvwXg98/R9///on2lgfP/kgyY90QONFptTMvanxxsH1+DHp5CNnwvtPTGfLu1i+qE2YeBOSSQBakoH31BKYlGxIofUmw3kDaMUoxQgZrykbPgc5AMqFuDlIMSh1iAAKGlMFeLZMl5TvZNvkUDK7F2mZDXMOWh3qHICwoAEYgG48n0nn76ROk6G1nvqyYi4/o/sDLIljChgI25li5Q+c+ME/U0dWBqkZHuCODi/iYJ2Yyc880jtYNNouKXGkuIlFBQDzfUBP4mmpp5dDOtmGa5jyfIxBQYbjUdU2gEzZjw6wwSkxlCMrBMHSliYvcrIqWBm9h3HBCWFJqOV+iyyscs6yMwGnApMjdyuj0gL1Nk7dVTGKXTIDEGmnQuYBr7JH9eA3s2oAbTLX0kbGN0Y3Et6lTm6ZBstHvbtmi43Bliy1AYFh4/l7HADp4wAMDPrEPyWjcKSnGHMYXoxhpfCwG421QvrleDzPfRlmU6s28ZGtp8hcDgvghESOLStTFUa1GVK5B33OM4V9SsIqMxTkaZnYuBg6w1Z5fGOs8V7mHH1v583ML9hbG7pa20kUxsBEMdHyHIyL527IrNQKpf+cTIp/Wl8uOUPStFy78leDOebsMIfuB98Df1brXyYG3tLTlXw0zpGWUdL6JU7bbHPipd1XMB6+R4w8A0WDzIC3GpVm/AxUk9CmsuGUX4nk0fNgZKfndnwkGRR7Xh0OXANnFOu2LGjWQpjysEqAjZTiyTMl+Qr90EzXPL+dDGNod77HiUDyp8Q8AyoCtuIw8bj4Huw/maPMjUqASZIDALqjMeFzYIT0R5JkpY9yDdZQnrHAMYxf9rIsF8b5Uo5FQLJj9zV0ZX4C8sPoen+l7rCed1eAyteYvaiZk5mXOBLF1017ArSjfBELSYz4xAPzadqH8weg1fJPATLM7zg8zF6j99F9Xd9b98X5AiCus4KHsWTXbUoW5cbycl/G3IwbwMXJ6Si3FGdTGC4pAJwAUNmn1V/Zq5gTcnDhyPMzUzeccdG+rp9Zo3Z0eg7yM2NAbHvGFadla7jy95NJIHWl5/3xD3+YZxdgdf87bvWdHK1H/r3XL7kKLlWznHXJOckebjCFMwOJu+b17oOdy+uMJ0w3YNBx9N2LcCRoLj+240HSYc01kh49VtgB7QNYJ4kS4T3Zl3atAAkAP0OmOgoW1zceRtZg2nsAIR6sbT3ryP5x6Lo+s11cJNBKySTvvczleR99nNj5ON88l4cdtUPa9WQzXnG+Zi9vPGjmdUBl3r/UwuZeXvM+SwGqw7zaIRQnba4T5/idO3IW8n72LLXV7/fZobVwgP3BeSZnhsrkEaN6RzVUOeLuyqkfdZbGV9UAYLxpC1l/2YrOdc5jq/zsz31NgFV15icGnzJrLtOl+/zeN35xiws887avm9ID2wl5U0Zi245ND/ziN373Glb03l2xJiRA0eZLrAqAjiyPbMQYIADV23euEgOoQ2bfTGPi8GqE4dVFSsf7I6cLs+oaejr0eT9MCUaDWQ8MDAyh2NmWKBELh+cWGSqHp40weS59IGC0IENT28pA5mCJcY+E59j1DQU0yAqrQ50DawM0HKOUNmFE8l4nQKihjqk3UscY0STeSEZV3pNkCInJTR05xdARk2WjFuARWaIzdoqBxtiipMOlAQ3yOjzmiRkygNY1K3tyAh4d+GWAYLAa69n7F6yGIUkyE8wB2MX2dQuX18jeyG7xPA+grzHL58tUVBptY2CS5vRvBQiVCMYpIKCta6a0SIy71O4LwC6zjKHrRFAjfYvEMslcwuyGbdzIICWxquFXORfzgfnEVAuLFQMaQ6VMZf/mODVkWerOslhlruhHyhhUdhq5c5Im5b1JktKSFbw/iXSsPNwwUi6/Mol4HFs8CVe8Hkb6CAPgLLm7MfzMlEkOD/tOP9JfZXc7l/l9kigl9pMbW9ouNEL7iIVr6RccKM06mT7W3Jms1GHS42jAoZPM1ZE9WybLP66On4T1aZMwRqHnmuSzPqxkxPGN15jW0obdGKY3Mex3PQcAO4tkcKnh2znbuWTUPeut8cSdT3WEhLUJQ5ryMxoffYb+aYKcxiCyR+BIapwagJh2WNUwibBaS9ZOAdaq/lnVaUNWjiLtAS0z44y6Ujiwx1VBUJli5xps1IWM7DKU7qoyP2aEIzXleVqqqe/BOC9T275pvO+mrzwfUwaIcSA+kc84cY6lmQEIzF0Yo8Z2M88iKU6IAvMnypgltCEqgYRwWK2BAgCgCnDZxB1HGl+nWMEye4tLZ+HMZA91AhoB0ZExA14AN44PtAw5zhwDKUD9JJsCsOJkRC7bvY05DuNfRrEqAZjgQytCMh52OCBnH0da1kVY5Uvi+53YJ/2P48Cz2w7EjNFXig2FOWUaWimsMco4Rw7MmRHGnnWga+PMFEB/oHONX7oky8iieVaeiyy4F2bc9B/jr33k1Ssl1Hn9Ko469Qs1TtmUTvX5S61JnEH7OgfEwbtNb3UuXF6qNNSoME7l5L2j99xxeai0J4OK5B6novrznuoo7wNCAVyUiZJke1dJDK1oArySXZtpoP8jsY+TdSk7tpL7PP/w8c4nYvQePZY6RfekPM4uYyYpMbJg2k3sadbbsKXuxSQgi7Q7JePcdyq/43WieRSJblj8ZRzjEAWysg5RP0V98m7n6PWSG4FMu3UsVQXB+gbQbxzB5AsY5QDOFTta9fxxbETVYweUxtJJlqywSeb3KJSWxHSsmV054Btvzd8ra+ecYf/OvkheAuTjOLt1/rwF6CfmlnZxjjvbsS744sVrZ/c/O6X/Dna+9rOf6uv+SLiTLwGHEM63P/7uNkbV02r7ujE9sAWqN2Yotg1pD/yN3/iugKqSrVzLo654I8fsycPrbIUkuxhAcXgfwBZgsyvDp5lr45EOMHn27LmZRQ6vJDdKPbpmHWWDrjHmhBYY7xw4w4xwDuNpBDBYNodn01kDc33Aa4DrOoEPdFO8tT043R4SXcjwwIBtTOqaiWmcTJmZgpoaumUnKSPC9z6iHQ/GgTuxgGR/VNvwZr/SYYvcFyMYWVyKyIfd6IuDec9SosToYBxj0MBkwwDnUJ9afzLweNUR0HYW3DQ2Eq8/BleZtKTxf9+B0J8rk6r00DzdMAI1KMyADDMXdjmv9u3GWIQJEYMepgzwTkKPiZs1gxNWpZ8D0KVPE1OH8YOR3N8VaNN+s1NzjbQ18XywHja+LBmT0aB5kiQeQC1kYmFeGz+GIQBTtIBhw3o/D/3vsj4TN0p7nzx5tJnXZWwsKzabofExc0PGXxlHTvaUTL5mtDUHw7hpfshgggEAaNj5MsAMoIq8LNK6lB/hFUY3CagAlcz/sqLMFYwtGA0nhiI2XH2xPBOKApw0MqiIozJDk1jYGMnI1yIh71ivnUtXF2HPDXRtzM26Z+5hoI0zAAuzgLrruknDnCFWzxgnAgw4sVhh3RemszNpKenCMxcM1sGxSHSXjJ7ZC4gLzTXbn2aSR5Lb9lc+Slv4Z3bbTI6AyzhEspbDVHpsJ2tu9wdLVQfELn2TNcb792ElZ+20TztP2Pfa95Ujb/pV7eha7BimjWKehw3lkTC2uUbXZGOIs5ckbjjxfMqSOmEW/KX95GsLJJSdA3wVHIetB4VlDhG6QNmqxjf7Opq3DsVgD/WelHX7VvtuY/hal5K1kJJOAdNn5ydmFVvuo/t99+LN/sV9tF9Gdit2ehLm1XnFV4+52noopx97asCpQJrmM+C0jGVrf4NHcTI4tlSOQ/rRGXc1bmWWk+RGDoRx3mTNpoxRMtyGSY98X2uVXAsDkAFzKIEAsHWq0F+sTa0870vnAndkxb8QiD1582rni88/M/BDoUEYCg4XJPqoBwDsDwVkvvrqRUAc9ZuJAYbpBWxNDCUSf/e3nUlMAlhWIK7WmxL6IBMnv8SZ5Ne3dDZrh1XfkjlYTmX2Sl0roTpx8jH2ONIeKf6fjP6P1Ybnz5/tfPrpJ/pb8h6wnk8EtMKaIvFOyEtl2h2n7vktAZY+RHGU8BxAYVl8O9+scInzG5kvZx/Zfi2dHeUS9+E9XXtZMwGcm7moPqwzmc95TY9DzzHIzFvqyuiFc5LPpTRe2tQwB897fb4xttzXii45CZp53+y47kd8MfvGPTkILs55zqh0clbhpE0+gK8EVM94ttMjObr3d772tU+dayFtuOdz50tlPn6qEKg//M7Xt7igR8P2643oge2EvBHDsG3Eugd+8Rv/z3VSu1OLk4028RlJJhC3M4dP5DxIE8lEmAQ+fI2REsP4448/TtKeibcrS9e4Ot6DweBYMxknlsU5CUcMZTZy2MZd1z4kO+oSs2VDy1lgYng6MZLj0GJAct1dGTQY/bBItIusfGXubOLJeLNRqOfBUOAA5FUjt8Yf7Q5wkCddMSaNY+J9HMBkGLXxqY9HegkbfOi2027XWDWQmViuAY4At/uSEhETU4P8WMYLxuIbsWUFnwZmXHfY2h7OYRpTlqDlS5ACYsC4PzReS9bF1nGNDNMHub3JAcQ1OiqPLVAwCCDByMSOlU2t4RxwMEmR9N4kjQpgCz+XPqmRUpathmyAxFIuIrFgy5gCVGsc2Tg26xtGKJlUMzcwJix3dJZXHi6JdwpOMEoiOyRuspl9B4zZ404NvshLa0zzLGUJYU4Y74Ippp5l0brmnpIbWTauuYbEMHGiTQgTgBWQrjhlYrcNZCn9gtSwktUmH4rhxot24LyAiWD9kQ3UhrOAhFk1J4SK84A4p1yXMhFhg+mjMk2RwQbU9V+f044c+tyMUu5rh4PugxMoxnu6FWbMDBQs8khfLf8f4NsYXK5VQ9LOLL0HFjz3zLzIPI7hup6HfN/kQkh2+XxLxKzXJ2NDGQ8WXAGFmeoBkG3TOn4d45XrHUmaBzsdJ0Higp2xE3ZeMfZcL+oAHBL5eXFeBVzQ8ymXBcgIgAugijNj7RAqmMbx1HncNdg12j3AUmrN5zjVcIQkVMC1N3F+2ZkU5x3X4vPEubtmqvs3Y8+L9+R7wGieg7Xh3AGzpj3+2it436n2HcBTmSbGpuNrpkzvTdyx9hettQDUrHHawbWzn7A/p7buCWBuc03YsOyxS7xslCmHYpnOxRxi3HcfqAOmzkX6aF998EQZbp3AT49jRk5zi2mVPbjx3C1tllhwJ/BzeVOUO0nMhLM0WXojdU2Zn8jFs0dlfwPc8gFyNthJRt8hj6YMjcaeM4b8CjhaGYsDsuKrT0k6+OVPPhNrerTz2Q/+x86Xn//IgJPDynGZAomRtebs2nMZnLDzduJxJmpcmWyZA1IP6b3J2EvLuFrGgGviiOMYg0nVKa4+EaAHsOk8csZi5pL2JuTCfIb+ZQ1xttxWWw5cI51strd3/uJf/NgM60effODxIhfAbcliAdKPdQ46oaDzVSSzOmPDHOEcjqIg7DSgnLnRfW89P68M1sgsLGmxFAEkNksG60ic2Uu7TmIvJNY9508cv4Bv2s/+6nqrjhPNHtuvXgNIkm0bRIUQpQXzYnGQ+poet9RLzxkbWbAT8hHbTQkbXI8av0vFBd++jTKK507+gYSs4NwgO/GlQOhLOwlgVMls/fEnH7lEzWPFpbLnWDKuPnuoWPh/+9tbRtUdv33dmB7YAtUbMxTbhrQH/sZv/LNrjOw795RCX0W3OdScsdLebgHIie3DeG7NOSd4mAMPTzfGFUwXCQJ48TkSKNVwi+EZY7zZMPEXw3JgTyUxUdPCh5XbFejDgLLRrzcBXmAuGzOFsYiUjEOShA0wR/w98XMy6FSYuweemUxS/eseMZ4jHeKs51417iI1pP4fgCWJicjMB9goM9SkQxi3SwIHtVeGAR597pFMxpEqwQgDMkjogNFxuC8GBWmhro9hzGHNtV+TLEpHZhkhsqzywkDqARrpU+R9AATLC/WzCQQflElMUkDB78rcZFxiVJfVLIuX2rQtvZN4RCSiri2LYeCEPzEEGkPGwb9nWTRMdsog8L2N36nbia0Qea3AuAzCJFdJHLGTCDlZRuR8/M7zTSC+MspkUozxEGMjRoHloIr9jKEU50nArhwFmgvEamHQcn+Mqj4zwDJjaz+4DVyeA1DKZxhbrgVY6jhUfklyEPchDpGJgeV6PA+tL0vc9sb5EpbfCch4l4z6gO2AgaMjSlJE2gdQNAhyrJaeyTK9yMog8Fk3fJ/Y0zhYACKJ2w5D4PqTxCzruTNvcn/uXaDCdahxbGeN2k4/xRhMvOcCABNXa80zxi6x0pR9Gcklsbdh3GNAYujyiK5TKaM/zF+UAxnvYUPNXEWiFyaCNReWlRWLoZeMu2TbnDJPIxldpPCZj41jpc1hcBLnSz9hCNM39w8fJlMy8deeP3Fs8fx2BFhG+m7n6dOn08fEEpMMLEmfwqzJcNXaLVMaZ06M/hrhZU35TOONGSLKfTUDLf3gRHFeo5nbPLfXq5mu1MP1PoRDZ9hMjOY6D4nnr5OEe1/M87JeMfiTvTfxsvyO9sAode/oM6Q8R8AGEl2zaMRDA9BHCWOH0jjiYNcTr8w+HcDs5xNbi4Oue0330LVDi6HPvKrjJPVGSdbHFHN8sNdQ6o5uHGp2TlL3k/CGnAW5roCiGFU+h+yedfjkyVP/jX4F9ABGOdeSPTaKi3NilIeRnu11JMJcn7060vjW0HbcrH7H+HXvor8oNUJN7VcCqMdygKSe9c7OU4HpH/7gv+9cyPl4JYnt2fErOXiUdAiwqTGk5tBWVJQAACAASURBVOup4lLr4LiaLNwtFzSL2usI8MUZWeBMnCxzg8fnmYvSAZIsTSdBFFAVVJQkWLJ5kv3gJIF9xRk3DDPnkPNQzFg4BwQ5FUiwNk5CHF+cCX/5L//8zpOnj5T055kcCgp3kboIkvJcfX8ghpCDh3OXOcH64zxkXCMBDtto5ncctVb9WHHB2N8VwH+j/kvprDo66zRepPyJiecV51ucJUnkRqWCxGI3wRpzKCoA6qRHMhxnTZRP9HXOIOBuzmtihBtSUBUQjkLk2WZe6VXZFJd6LquA5Qy4FFC9kgSY6zTvA/OG+HEYVaTInHvUEn6qzL98pY9in6h0ksKG2Cf/v9/5tS0uyMTfvm5ID2wn5A0ZiG0zlh745e/8/vUp8hucvTroiOtIBkmMC+LZ8PIG3Bio6j/igTg4MYYwKtm9MYhqJCH9srdYBzN1Sy2v86EQQxvDETBz/2FqtZVZYNOv9NYJD4iHwiAdmY9L0DibZFiwxpg1C6Z/djsFqKYouw1TYlhgI2ycT6zrGGll89oOwEINYp4NrzIHlh20GKjD/MLUAHBsdOhaxIliS9AHYYzCTCHjov3EcVkOqgLiMAmNocLDy/enJFSaGBobY2YAwpQUJJYFDVsRtgNjLR73GLD1QleiW6Daa9XATFKgsAeNGU12Vhn6Azi5T4FR49fK2rk2rIwEQGpiUyOJpY3nMsYC7HMow/6VzYvBMQlNYDhgKHQf+gFghzFkdlhtK4ME6DCDjyxYnfzgwX3L03FWbCR4ugZGWGS/kZu/31+ZW/wOoIgRinFUyR8A7ImkWBhBLavCMz1+/GikjPGeN85pY1zV4sXwMXMYgzosZuS3ZR2xl+jPAFUMGTIlJz6OtiA/C5CA8QorazYO1khtsfNkxoy2JcFI1ohrAsJ8OZsmACLJkdLfw0TOeCJd9RRbxRavmde0P4nOYI8cl6UxdlZUxgGZsC4fFjGyPUCHs5tqTJBC8t4aqAUvXv9Y1Z5zi6y8hntZVl8XI3PWgyXcAp0F8gW4GfuFkQ+AT/93DU6WMRv+e2ItW/6DuXCieVXwRNvq0NiXUyJKicRf4mSBfaqTir2gCeAqZe0eFofRgFuv3zjpAuQCOMt20w++J3sRypXVnpTkbFEC8GI8HPMHeNO/PgcSdK5th8Yw3pXlBtxKDi9pZUFemdeUHcsYxNCPM7D7NF/5nftaa4U1DhvI2osjKawW8zLzOwx1DP84/AqOe387bUgC5L5WIilYSD0Xn8sZEfUObcwYx4nI71NOBAaV+dOs65rvagfzLnu/rkUWdo8Z6yDZoBk/1gDg1eoA9yfSUKTPcW4kNlYKCYGwOIiY2+oTO4JgrSOpf/3qpWUILmujfY7nOMMxd6mwFHXnhRLokAH4WvPtcr5vgqc93dvssVnpxLNXCZHkQ0vSK7aVSymcytZx3tahZ6hOOIwVJXEgAV5hUAGmtwxM6S8UJABXgUerSOhL7q21tKds6gA6S4op0SMprZ6VPLnE3LLPUqf1SmffJ2IE/9Jf+jmBVp37yIYB8xMS4LADrjNzsPsx8nFAPM6CMOGRVV/qH2x0nLhhITvXmliu+1znQVQQUQ50rtN/yGgNXF3KKHbEWqres9BuyZnr3NPJ3treUT6FyY9KgjH1uBKD7OR6k7xNc4h49luKx6UUXpamqW2voeQ+uFLZvROvOZIpPXn6WLLqp05cdeAM2Qn1IAM/582//id/Z4sL3Cvb103pge2EvCkjsW3Hpgf+zrf/5fWl2MFzeQjvSNJCsXYbwZYVITlUoW3Jhpai72HJMCDwwttDrcMMQ+P58+cBKtrga0hhcGGEA2wAdhxWSYyj8gLPPrQXNpLAgF1eNaZi7KRGG4YmPycJURjEJF0CBAXQYVBhJFWGZ3A2BpwPebzMc30M7SY2qfHPV7ycfi6Aht4LUPXvxR7W4Mwhm89j/NjIVRs5/DDGIoFM5kQbl/qHVJVMjvddbxbwRmwO0tHEcyHhs0EPsCURjJiYvpyd0ExG5IX1GNsYH6BaJom24gjoqwZj+7jOAo/fMEIFtTWMb42BmkM1JS7KODkD6TBY52ovY1AjOIlIoDLDbHDPZMGE9ZC8WeOfEhWpZWh2UlI8Xs3iSD8bnA1QMDCW3IqXQabmJJkrE+cUI7NSNN4T42Qx3tfPyedb4oYMvDF+MGIkc3v4SAk+3ugKU4NP12E+oizAcx8pc4wqHBiYJ26zxr7SdjsQ9HsyYPqzE+vHRKKNLWnEGJgRJ9vnlHaoNDrANhlYiWnj1eQxYRADSBqLHMMqXn+olUqVC4Y2DgK972BiCStz81Dp964rSv8CQO0ESeZqFAskH/J8s1Qw8j6zn46dTewXqoN3UgkQX7uJEcZwHkdL223ngeZ6f64EuHOqxmTY1RiHdZYgSd7VZxdZfsBXDMyRldpxs6gk+HuADkwt0k2pRZD7Mu9RYuAA0asOqMjY2UfCerr9fFZAx0w/n2P8cZTpery/ctbMrSVev20ijq3tjJMnY8i1+YzjWDWvUIVkljfeHJCRnwPk4/SBuSYswCEW+gpQrUMnTg7ARpieMPn4EROP2/HIPA3bWgAd59fUJEa5YQdZ+gDWLBmYl/rGzvQ+WdT5LGNfZ1+Y40jPDWp1vlTNwTXDyOI84fzIK3tw1hyvrtVIN8lcHichiaEa48jeAxA61rzys/M37almty3Uzv2R5naMace+xu1ELDNl2V68+MoZsZ2kDLUCz4rDjYRZjqu/MoP6WuEep5LzopC5YgyRVWvOs8+fa58nSR6gjn8GkNqzU3s3Dqc4ghJbGsdv/hZArs9MSEtlqT4DxQKuX937M5/ISozzICoW95cdO3GWRfacusY8yxVA14wrzmgSW0m+y3MyroyHgbLWjuwAX489S2cWyokPxKiSqOqjj567LujTp08UEpMwiTOBMc6Gt9rfGXMy/2+cDNqricfEecBZ6CzpGsuUr+s+k/ntTMzD8jY+tY6jrp9cI7ZEbADriez4Deua+d/znPezvnoG9kzhPvyuiokqirqOWrKHtUqn1OECGKdfIWRx6gNaLdV2fGrUKWd6NvbTe3f3lSTqpR2dz54/9vrAUeacAXJYnKNAUjv+w+//5hYXvDfLtz/8effAdkL+eY/A9v5/pgd+5Z9+30D17ExGiEADZ6zZPiRZ2oDxmMOUtaQFoJE4OsBQZIVhBZ5K9gvIIkkFUpoyDI0fIx4wht3ZeLhleCqGFOO9B1EN2BopMZSSdIavYWyoXUnGy5ONRNeeWieqqTR0MjlOEooaSXg5aQee2DIf6w7hIHv4SHFqNjQSX4pxz/UBl22nn0lGEYZu+moS2eiw5RBtrB4HHfFA9GPYOBmbMhpgDXlu0t2nzizxVhM/O55nDkXux7V8UNrwiUFXRqnxeTUo622uXDhMQRhoG4NjjGJwwqYgizK4nqydBXVhQyPp4ivP25ijAl5fTwfzJqmKwB5xXhiVGGEG3BprDvo6Ofo8LVVkFkdzjnbTZkBo4/0ANX0eEq3ggHDJGk1F3pOYshhHiZWz7bMxTiM5zXuTHCTOB8dCwRuMc+OMOofKMBsmLixj5GdjGJs1hh2UMaJn2gAfZxVdsjQvzpGwNRhxNZi4XuMSC1JawsH9PFlUAxommVEssRjp6iOX/rBEN8xB39fyEowV4bplBgtKCvZsoK+MtsioU6+QtYwRbbkoBpycKU63Mvey0SzjrGxFvzbOkT2BshthshIfzotrhYVMaZjEUQdAtF2VqpeF9DyYGNcCzcilE3uJJDoMhox72DczvnM96tsO81LQWwDWfagOAfqpzodI6RPDxosYVd6PVHOTVMtJvhLj7FI5agOfwRgu4G57Y3i3liyqBEB/Sm3VCWc54TwT97ikj1bGugG4GS9YUWT+ks7vaX2MA4B2er90nF5inxmmJBGCuY7hnv4P+K3zMPtkxsbPbIMfAL7ES1s2Oy/H2bomb0q9WM7pZEsJY8icC6gy6JrkdiGulgzQyCGT4CggJaVQEnefTKzqW8uBmYcBzXVa0Xc8INf0fms2PQwWfR3HItdeMfVcZxjnji+glf328y++ktrnteNpkT471tLy9jiiXFYFdYIzW2sM7aBT7e03rwU2dAZpPMgES98xNpRso3F29hHPbGCo/zQmrKMEnRrr+x6ZB3Hqda/gV6klHRn+tYBq95A+sy/oV66vozt9yLC4w/M3X8uOFs4m/QN58hntNQaqAlLvdP1b+nqNg1Hzxkyj40iaCwGmOmwl2Wsfqqb1Q8Va/uzPfk3n/UNnxA2jfttZbS+pM66kS3G+Lg6/OA/ZszRnNVYw3E1c1TlWMEi+C17JJpxQFT+R2lFHMUAvyZWSoZ0piVMmzoD0T+wK3pM9wWuN3+v6yxosS5056rPaYRTaryeGOaqonAUoeHC8kxeC0KJksG/+g8T7A15P5QThbEcujQLhQwF8bJi2zw5OtQXQ+p+//80tLtjsNNtvbkIPbCfkTRiFbRve64Hf+N6/uyZWBDb17FzxZQcP5GkWy0lm2inqbWPD539i+h4qVT9GEl5CNnA2YIxVjATkQm/NdIVlrXcUY6cHT0CQvPwuEp/4Ow7Y1tirEVlgBliMvBSwm7IcgBaM1kpgl7IjSdZC4qR4UpEmKWZJsTBhxHKw9NCINzSGP58DhF/Ie1wjm/IyYS7JBrjvgwlQXO92asYS/xYjyjXYLKkkW2RijBLvds9SIjLqwrQ5S676JNlRdc0BhzW68Lg2cRUGRA0GG0D6GcMuh3cY5BqE9GfBrJOtjOzQBu8kwfFIIiu1fKrGCKARgyWgsSCRscEYh70oY9PDmcMaoF1gS2miSEFTG5BxtLzV9frI2hw5rl94/Ie5rTEKe2lG1u2bBClTeshzY2JYbZjJUQBQJbYMqVqMochh0x8rAxYjZGIBkd0yTjCqYV4wjCmx8tB9mVipAbjq60h141xorCHsKEqAyMvJCElcZRjqArAusrJUBSWVMKYfaGMkcalNGdnxOnMzBuKxDDvmXPslRt5kunQZnAAokpB1bi/Okj+bVKlleLieSzlJqla5M787IKmQru+ssbX7dZneh/cYrGqPyDoQqzoJVgIgUj6pDhPeX4fHOcnTcPxoLXVMuEYBZgEI7apU1nG1KB10zzVjgs+hMn2rEWS1b+bXDEDXKdLut6NW8L2dICgZwR1zrz6s4w2ges8Ojagm+D2gvI4qHDyUqKnTwQoIx+pnzyvAytesxxriBYlci70MpheghOnK570mJst5Smxkb2WuO/be8YhVvei9ArFlS93PTvYCGMHV0OQyMeAX2XNAUh0KgK0mESvT5Ezkfp57cj6KgZQkFqBKH9fQL1BdM1mpfwqrmQRTfe7EmEcmWuP/UGwdAJDYwfZL96M6PJxJ1bGGCduA6jNbOPt1501AN+EdOVPS59xf+67L5KRk2p/8yZ8oOdCr2XsE4HV/JKooBgCerrat7mFNk7kXAMoexlyMEy6lfwwC9RFi1+08clI7WN3EOKc0TtrivczxvZHW4lvJvq/3G+h0jfrNA07DbPKsAaupaexv+Ul/MwA1y0dbAL2ZG2WzAalWSPAHOyeQl8e5CJP6Vmz/7buKJ6d8kX9mnrAHZ19jj+XrnanLyjxkDj7/SGVtLAG/tfPzP/9zkhFzPe3JyNN1DuKgBS92vTLunU9kIwaotpQZiZxcA9fOjq7JOErXTo466Vy7WOsjcdEZE/qR95YRpU4pzgTO8cGtM79adzr9aGUKORI07tmfPXO8/9IeqwHYm2Zf4UxOCRr+ljAH17vevADu12LwleNA5wttuK9++uTjD2Yd71lV9OjRE8eoMj3+07/aMqqrDtx+ewN6YAtUb8AgbJvwfg/8zW/+y+u93QMdxsRw3ddhLtDog1QHwMTIAXg4lNhZSWJzMExDN3M8/slWGk8k4UQFOBj1MDaJFQoA6qFzR0kfOAgCABKrhxFrxsJxPEnec88Jd5JSP0zvIglGepskCQCslPmwsT413GIoELNHApMkHFkMmdTj5IDCCHr06JFBzwn1/Sb7I/F8YcNk0MoryuGLdKmGEoeuJUh6fw1vGAFiYh1nawNFf9Y/Dvp7qtlW6VqkygACjB9iYpKBkpdMiGEZ4t0OSIyxEUMkiWrCFIQxLcjl+zCKTYA08s0BNAVPPE+zx9b4jJRWWW3Ho81zMj6OPwa0kzFSbUjCEmqQRqqXJBQx+EkiEcAQ8PtWxh3XK1vmkkRmMDPexBXzwkDYGFkaFDsLNEeYAwbrgErLqCnhkjg1rnFfIJrET461c0bHMBJ1QDThUrIqp0+Q9Zk1IjGH/duRBWPcHigxFol2YBAwYql/C26JvGyknzg3BqhWerdm1MoQ8rc1CIRSKStLOzGYUv/PkcGeD7wnCaICFmFNYtybtDHbRN/WaVE2i8y8BqhjlHrF2qkxib1ga9UeMpPyolYjAB1DjLgx/87AIZI/7o082awGcjcbzhtLWfcPaOF5qC1ZkFpnw8Z54LmrODniAPV82HoBLUsSHp4nYx+DPAlTMHpjiHpNYWDDNI5zDKbc2WiHNYujKLGxMXIDCJxQSM91OU4Uy7KH2es4FaB53sKiDbtMO62aMKEXZqWMag1ZnneTJE7fr5UJAVpxniUTeOJtbVzrv8qnb4+k1UnGPBcwemEnk8SIr2Fu8/c4JCwu9fUNfGZu2JFBuMCmlnDe33GJk66xnagLooIwa2SQGUYz70sNVKsNAAYaP9ofZjXxgf4siW1whsGGs+ZJnDP9hU/FDgNdy20fMPbIDk+yv6NaqJNlx0qZMHDEMyobOtlsnZQHVYUcEhOfv0l6N/Jn7hfnCGAxMc70xQ9+9OOdn/zkC13zWlLfFwaZPBCOT4Di9bVAKXUw5Yw811dkrgZbApWJzUZmy7rkkZPZONgvDHPmGuEA+qq/meUjHn7kvK1PbIDoOtGpO83L7qpZlwihuzfzt0iHo9BY9pgFiHNvlzXzm8Pe4tjwONPX2t88y7xdxPysXJZDyQw05WzErHIWE2FxW+oSnCbsCSSh2pVtAFDd156YNin0Rw6Wa9RHygT8VDGYz5Rw6cHDA2X9f+7Y3ISqxInqJIzu64lHVZvqhOR62afjdN04QIk1dlzxks03zuvE9yf+HofYkrwPZ2I+n3XCvHyrRFbMrzqjOv9RGeWl/tYz40jlWvQ9+wnhJ5EdJ68BD+0p48znlA7iLE8uBdrf+NjMjQBV2ko5LRz37M+U/2ENYCdRf/2W3kuM/H/9t9/Z4oIZje2Xm9ED2wl5M8Zh24pVD/zSt38fH6uMFYwZTjrkQWzgJFIiXjLZKZtlkwPBsR3+PYdCkn6QOAnW8KE8iJQTSBZYEm4gtyG5kv37/hrgJ8nhlGShOQFEivecA4L3JNmLjCBnw9xRLJy8sc6ayHVjyCQmTp5z/UNK08OPuK94SSvNweBMltYa9rx3fZgSa7MxjjifdA8DcJgyAyVwTQrZcyhyfQ7CfccfpsYrBywHZRhmIh45CAOwYvBEZtYC5a4jp2fAC8zzO2kGwAxZo/6DNU7G1xorkfxhLAaYJpbP2Sr1n5M4jaGOXM71+IaJAgzXMC54sUfYO1OMcDMRZIEeozVGOMkvEjvJi/seHpJYI8YDRklffB+GKQxjakDCTGUOVBJpo8eANywkryTFiCFWwxqm0qwBBoWN4Xi6Y/zgvFCJBTE+h4cqFSFQxRxAvkWMZ+cV/Qfwi0GZkjNmC81kY4WkFixzucY5xk3BIk6I2OWZjxgrqAks1LNBvzwLksGAw2QyLZNVo52567bQchu0YZZ9X92k93QCEo0l4A5DEePYvwOMIB3zmE7848SKY3oWyLlvMdz1HOsYWvczCakkcffcHweOy+xorVw4a2rkpjwvfWqWRWPefu9Yp68A7povk6iq76nDwc6syu8EIo80DxgP7lH2zNl9Zw9oxtUycAF5ATH74xRhDjDHDYicKA1TPfMOtqXzh8bRx2F05FDSTQwK9N8eWcTpVzPC2SMa/3qqshIHYrhh1VwqivcMUOV6tPtYjDpAiThilAr0gxksAID7xbuFr8temPnSLM0pKURbNol7PL/jBGIJ8CxlpNfJ1Fw2hSsBiBgfWKGREPOA7CeR3scBx3y0vN6ODeUPcDmltI99kL4FmNNa+rQy66odshwDNix51LWTITvzw7UmXbs59+McwKHQgFvW1ZUZqSmpEn+nAc8DxwTHyZU9OfH8gDzGqyEN3meI6Z8Y7cq92RuIiwfQB9iq/dqreN+rl68FSmFOd5yd91ROtWutVTJt72vsT06OHIZxeXm6c6rsvLdVP/RawPX2AFIrFljvxH26C0i+xDOo7yaB110nZcNhEKAT9i3nptfhgC+uw37uzMm3kO9nrXmuj6okGRHomzhnuSeOIPq/jsrsK6nVzP7CWcTfU2IFWB2Hns8O3d99770zGdGryjHH6n4HBTMPyXqs+c4+hDoFCKsqAKkvLDWKHJeAWuLVKcOGcoa+j4OIs2Bfv9vb+UjM4aPHeq/eRykW7kMiwSDlqa3t38bpGBadZ5oEcHPmuH4tdVYtt+Z5UufUtdf9HEjEvbt7flu9pP6PQ4lEUXKAkzX5ilCD1N8mVISz2vuT5kFq60ZZVccRI8D8OZSKBcdszqWEjXCOutIAVRHscM95GQCd+qrMatYImYxP9Y/rsqc8ffbYEuCqfHCm8Xfmyn/5429vcUEPlO3XG9ED2wl5I4Zh24h1D/zfv/k7OsdIWCMZp9gVtuZkVmTTpTh6gENkppHJBSTEUGSjroQMEPvRh5K53AIQUuc0crMCBDIR1miuYclZwPUck6KvHF6WGyHNw5s9WQWRyXG4BvQGpMYDmja5dAZSGxk/uWfa7GQOpMsfVtLyOn2e9vOZeuH5e+sollVAxsR9m1Wyv0cu5qRArt8WkNLSECTSMcsow8dZXCfRQjIUtn5nSpTY+POBORl81SYbp8QL6d2AT9plhsbG3WSBdaKiMHvExGBMNWEHDJgdBGpT2OUml0KWFqBp2dj0Hz+vJasx3Llns6C+sxQcgzClZgJa+YfMMP2MkRtgxzNiRMFC0g6eZ521scYm96wseQ1qOk4bVkwPXtDscRjGqWCQ566MNHbeJNSYceHazu5LtlHdE+Ok44ydeC5JbSVuccgUyKqGrpjaIwERjHK86ZTqKBCrPKztrKyRsaBEAffat8w4ya0wspz5WV8xXizjxEngBCgxQAMcMH5TngQD9JR4LreLmOgw1WW76N9k551Mw5MIqvLKguPGYtYhgLYx64oxhgkNO591OoyM+pJnLah0v460OHFpiRlNaRrNzwFCBWmdf3VG0AY7PcY4zO/D2KVPIxlvgpPWpe3n+VuZSsaZNtAejGJAYFUbnV9mvQaQmZnVOtlI8ieejets5tuwnl5TYtQA3gXi9DNQ2AYx9T+Jw7ejrjLB6KMD8pKBlkQ4liPjOPK12SthXJKtNLLaJD2yU0bvN9DxcwZAh1GehFLzM4Y3nykLNwrwjYOnapWqKzKf5fQb1rmSSq97rVviLxVgvBnPOv54Nu/zBU4AIhwWEy7gzNS32Y/i2GAOsg9g4MMWUb6DfRCnCltt1liAfNqukiYkl5nkUp1P2Y/uWCJJbLpr3RqQpZa3zyHlGqiE30lttN5QIrxR/Oirly8MTM8t66bG6ZHGfkCu+g2gjqT39h21C2mopAJk6UXufdsgL0xsMk7rmdQGDVw2OdpO7/v/Mne9xnCGvoWJHcmv2k/b2RwDX4h/TebgWzgqBaAMLe3M+CmlAj+zi84+hoOIvu5+zXrne+8DAMtRF6zbUydeciMEoHa+NH54veeDseL8gZVNfK5L2JAlWGfGufb5JGDSM3E2C2gd7D8Yh1sY/4MHSrCoOfC1r33qBHQP5DhMPWwSRaVPaQvzL05X5l7mRPaYAEYcc/TrkVhJ1ljP57CcCZUhw76znU+CLfpwHRtdoH5XpXvor6yJqLB4sfYSPrE4SjMUI6M2eE05PEawjkTG3TV8xYSyb+4qvpdr16ZhL2HevlUIFXv0uc5i9qbnSkZFHVXqyzrxn57BdoLW+f//vV/f4gKPyvZ1U3pgOyFvykhs27HpgV/6rX9xfaGNdXdXcWnE/ljmQiIVYi+IvcGQCljl8Iz08/008PwOAxPwhhf4obyrBbMcu641KU9okrbEWInxnIOixlW8yGFP2PSRi8IWROqWAy7SsRiJZUJi3MkjPHFcGC6OWdJB6QLfw1jV+GrbKvsruGnihhrseG1TcmdJghKmT/1lpo/74pWPpzVJQdI3ji8FQMhYIJ4tdfiSXbLtCNOTeNg1E2WvrQ7TSvxcnmMVh9pnd8kEMuiaeU5MT15xMjRujsMeFiQ1BQPueVWK288t4MKmkj9vsDnZaXPf8eYzTs7kweG+ZNkFuNcbHQAaMO4i51ztp8BQx7De9QKVGu30QTKQjHwQpmLGI8aaQD6ASb8rWMTIiMwywNT1EG0cL7FtlZXBr8E45b2Aw6WUkuepWBYDW2J9B9DRFu4FK4YhVoDl/oFVlzScvjsg8YY+d0z23gHBYSsjC8eApaRMjMbMq8591+GlM9VmYuxgyuj71hsMSIyTIc9FXyeGc2EqMq8KTspm88zMlPRTgBKvDeu7ieOOs6SvOhfCxi1JTswQDxMbhiLy+8Yo1iFjh85IOn0vrQsM9kpjY8TWqA4zvZ4v/Z729Lktkh3wE7meWErG2vLhGKbtg6gDcFqpn0YCHkluHCrMvZbAwbhmjds5Jok0seq9lo1aXSusaOSJ3APmFKUBjEuUHC29lXWZskNxpLimMsnlqP1q51kBe0o3FfBHxpu91/PR4CpMWudz+yL7KslqkMRXBk4dUrsRNmuI9VTnCDzc7uyrBgUGFkkKVLCb+5R9AzACVghvyLwzszpOARxU+qtZKDKfAiAv5AwiKSP/7gAAIABJREFUE7H3oBkvJ9eTBJ2+ZMy7pjvmzgw+sYH8zeeB1DSVW3J9AAml1QAOX375lWsovwOwSq4PKIDpYv+50jOdawzZi5kvSHyvJPfl92/1PfGd7UuuaVWEZyaOBIVW6ByhT4hxpn2NEZ7DMoy7QHsYZtqVbLvOn2DWkKIx2ScB9kyfzf0GdFbNsgDKjLdlygOgMv+zJrzGaaPa6u+59bC03jP1wnHbNVOFynq/Zb/wPLMjoI6JUQVY1izWHKmuHadkQsbRBsDWmazY1j2xlLTBGW3l0L2nOcAYPXnySMmWHlkN9Ojxg+xjdqqldFnUGnmGOor4uzPojuPuWAmvKo+mT5J9PSqi7Fs+ETx/+NcznbCVnB3EKizOjWZZjvOooQFxAHRtLrHC2d9QaaUsUPYSwGXmJ+EcYsXVL+v9lr7knDs7UUZpAe2ryZz1scr7kDm62eMfkNeBGFat83//e/9giws2J8z2m5vQA9sJeRNGYduG93rgF/7hb2vnhd3Skbyn2CBkqRwIZng4dDHUEtfZTZ2DIrLXC8eoYKBxWCP3oQzJIyWe4Ro/+vFn2qCfjiF3V8bElz6sUqMuhpQND3vQU4pjDfT4+8LgJlEOMqOmnac93NsxizIFTk+IJ0xMLMaFDVWDswCLZJINWKtB0IO/hgJM2Rq4wag2U2W9u/ksXuiUncEYwkDkfrSXexVI3HPik2T9jXQ08Yc8QwEF7W09uhyiYoxgM0bevDcxqP0b8jpeZqn0Zhjjtr/XNFuJL3sSVcBucN2CkvZ1DAaSDUViTP/R3rJXPGv/ZQ5EjlZZVPsR4y4SrTCvGMv0Qfu6ZYjqmGhMH+0uUxj2OMCKz3YucI+wezgu4jQoOMhYRcZYaXKMSViNJE5KEpmMaw1Nx8ZhCDo+LlmFPafF1tAH9C1fKf/By6UJ9Oz0a8FYMqoCJCI55zPIwK80x3gGwBBMBeMQOTQxylk3h3pfysrEw784QyJnL9vitYVpqzXa9jPX2u+LgT81VamPifGpfwWoa7CXxD1Tf3dYdffnGLn0I2u0Y16DuvOGa9U460ZCPCsbRe/bce84FEiZWbdxvOwl/RvXrGLBwFFgf82uF+C3/+vEgd1E2pdQAQFzrXuzcBrbAtUC7D4Da81OAeKxqW2IhHwM544PiaKcxG3Ycdva6i/AZUtkRQYbiXDHjJhq5hwOhciYlxI6zHPKdwSQRzbY7NR1KrnmrWNRk2QNOS4dVjDu94emm+eLpLJ7VvsxjG1AeD/fPTyxj1WlAKYq4Q5L3nUHiI4INftlIir1/5ojOPECWGPWhPELMLg36gtiQq2glXwU9QWJ+mgOTkVAyYHAx7EkuPRpnRltvxllzVOcRMx3A1VqTWusYGHpQ8b5iy++GFWK4ld1TL18caQyU68M0q7eSYIpGTdgXL3kfY3MvpaF4lgZpywYfJfSTdSK5cGQzPJLQDUghYzYqJmZM1rrlAgiYRLnEakbzLY7gRBhMwE/ZrFxauqeOBo9YOMscx8awEbBsDibMg+75ngfTriqZcKkxtnn/X6Aqu/r+PW0uc5gxvh9gJo9ogoW30s/V1WReydTMrLfIGq+kjiN8ANmcxjVO/ce6WeS2il+X2PTMmWEyjjhlAD1I8X43xfT+sEHT91eXgWRsJVR3SzPU0cabDTznL2P31kxM4n2vM7pR1oyDmzmYdd6waxDjwQU+X3CUHCYR9Wx7hPmVuO1qx5xreLpX6T1rEcUOWQkpo+yr6rPp0JCHPQjbdazHx9pXiom+lDPj30AYOdcxJbg8zgw2bO47h9991e3uKAHyfbrjeiB7YS8EcOwbcS6B/7WN793va8kSrCqIp4EerIx+3DUoZhEK8TUJAZmT3IVfM0YMGy6je9AcksSFsvJzIooqYDigVI/MlLIbPBWRA2IiTfUCTJWUtSW0ShrkxT0ib/Ek8912PTLPPA+PLCNq+P3qfHaGJiWMiB2a2JNzT4kEUvkcfHyYng51gWWxkk6xMzq7wUlNTAwVjE6MYic0GiyiNb7n8MTgIGxAgjK9bkexkBi/1rfcMDQGCUFqI0/JcaofYZRkfYFsGFclW2poU/cKLJjXhzY9UDX0VAgUeOhRnqZrSGibPzzWeRMee547ZOdNIbrGsjGQx4v8xpoOe4YY9rge2JLx1mQeZHxZS403tWMmPtjARExoCfrMUbbuNN7zwJVG0SazPRVWKbU7WvNS5f7IBGVDJhbALtJphRmO8mUiHXl7281fhjIJPSCsbHxOCCjzoHWQIzBmVg2SyhHPUC7SFyErcp6CIiQx17rq5JH7t1YZGetht0a2TQJUzD4y/6139fgMf0Nyxdmjtd6bApyLTV3ds8F4Ni+Bfiw4D0GASQFVL4PzMWwYfytbGylvxjkHfM6EWqELsa3e8osYsFu6goiOwwY6dxs8pc+QxUHNXa5P3+zg2KYVOYM0sEmNetz+FmYf8OTudQJDJnZGd1Tz+64+ZETu56mDM5DGciRCUbyuzdhCBkb1ZemvjMxgxNb7Ta64lOUBwEW2YPa/oCJOHvShrJCTSaTz9gRIePY9x+AEzVD5f9NQLOUMOFvnTvEeDJihi5mj5d1hGOlseNu27DP7HeRTWavdUuHbaSt7EvEAFqyzNZGzKVj74mFjCSZvt1D5sue6UzW1JxFWk65KikN7sWJaSeks4Gnb+2A8LTjwmBF2ESto0nuxO8rYT/RngbLfSzHpOO19UGcAF+q5MzxkcCN4k6vlUjn5PilACns8pSL0d4fCbT+qd85Z2jTNXupGEM2oCvWME4OlAjqA/jhqGB4vihE7Nx0XCVgenOg1X/gsSV+1WtwytbQPzi7GnfrUjA4v/SeOFTjUOBrYlkzB5Ls6c9KVM3K+/MjIV5lB+7aX+cOoHEG37PvunGs9VGnsKcsjkESnnnBB6SShdobgBzYatuu2NTLK42tnDI7YlfvaUxxpO2LzWRNAMyckwE5uLJP7yl04olqrya2mfCTsMs+Iye2t0mSeHbGhLYwJ+wUd76BJZylCcb4XWt/d53xWHxvR6k8EXEa0EbO3wB3/8MW0Xubs6J7Zvcsd49tACWPsmM4ie7qeDVoHbFJQSqgFFuFLOrEZeMEYM3AMHN9wKr3VPZR9S+O/X/xjb+5xQWejNvXTemB7YS8KSOxbcemB379t/9I0l8OXSWYUO0vjKNs1kmUwQHkWnVmjnTY2tM8ht0wAxzeZMytV//pk8eKDXo1nv5k3iwgcVkZSYYwYl5LnlUgUikmh0pZImd81IbekgcccjBqbP4cNBgaMBeVGtYYLCh2rKeN2TwTkkwbX/zO3tgcPDHaUsIEB7JLIwD09Lt7jrMKg0WMYdu7ydypPjH4GBaMe1f2a881bY316oMKT3s92o3hAfQGNGOsLKDVoFAgqwx0vOVhypLAQ2ykwBPJXApgMbjL1nJNs3wu75OkU5Ed5oTl8+2rNftkv/kYMNyvUmGaB5sLoKpXuczo0q7ExtKXLUfTgzztjiSSfmw/0JY4AhamKQbyksk4LEGen7bV+x4Dd5GR9Rnp8syHypVj+ARkJvkL3v+zi1MbK7vKdkk/M8cP9u77+gAqjV76SA4c2LUmZYosOkYR12TO0Pc2HfHGq7PW5WK4nvtRz3Sg+W9Wb+IX219mEhknEmW5VE6ke9AoGOQFZ/gIysAVgKZ/Uuty492f+Q1Iq5PCBqCzsGae+feTEZSfy/DwvVlhmE4SFhEPyn/jKKhEtqDddST14voHyADlJCgz7n7RczAfLpBi6z1rgE6/kGyEUi3cx06wYYgaB4hR2pIlXMdx6bTfQCdJS8pq0qbGqtawNDAYJrdJp2ro8szODKwx9PPojZbxiq3NHpH5SjkV+jYsTVjZqBAUqzYqBBj5JMRaYuOqMABotk+7bmpgl1Hs/mJwaZAQxwzvY+/guTqX8jvFEE727/a/x9SoL3uFy6JMbKMNcu0xsJL2RwxwiZMuCpcA0DxnGTDWIlLG7KejVgG7EO9sSWaS67E/39V8ApQAUu8fPrJK4URySNTpKDwc3wdLZcZLSfLEmloZo1rVsKi0OSBfDkgBUEAU48Nzoso5EQhP1vFjr9lTqXFIkvRG/4hHPTs72rkUU3t+euQsu+/e4hRkmmOCpSQVr0MBq6hzJBfV+tpXXKVDMXBeah2dqSwNcauZL8m8jLv2rh1oAlOWSXOW6HyxM8GVVWdfSCIjPoeTLndeEh7Z6TMJ8jpH4+hI+abOZ+Ziwdbi+AjIw+kKWLWDbJyy2ZOiIto40gb8htTNuvcpzviNM7D7MmMZJ4n+5phO4o21LztxWRy3huzXxK8KkAq03tU/vjopHQ4Ije2h6qq6XrnvhwojuSw++ugjzz/GPU6VgFak0t17ms29QJVrdZ7nXArr3GRyVWbRbp9pwxpzj7CvqRGcWuY5d5ofoedu9/Uy+mZrZx3BpmaOx5HJeFGu6Z1UAgX3dGczD5/pby+VzIsEifQjih1iVDcOGY3bQ+U/wG743d/8hS0umDWz/XIzemA7IW/GOGxbseqBX/mn37/G+3548GjnWIWqZa7YaGADxnBIRtS7KtmiovQjI+Xj9pbydYAPBwnyHwyWyGwik0k9xUk8wnspxaJDxsBmsiPWMOG6zQRaJiUZgsNwlr2IdC9xRWGoIgNrW8pIONkPwIHTQoYNbSrr2C6IMZ2DL5K7yXoKKIbpwaqfF8+bmCMS4iRzLIYKSRH424MHMKyTXMQAxpaxD0aeI9k/SQoVeV2fjWeJrC2SPNpcg9hATGNSQzYyrWRxLFCF5Wif8jszcxid+hqWjuRHS224gpsYNTGGF/C81GSlPfzeEtiJ89wYMv5Mni2MUzIFN365LFrvUWD50yxsWTsStZDghFcBZQ3lPNvE+I1h5nHTe5sFFeOH99XRQfKWgGyM3in5MUZ/3jMSRzGqbT9SYZwZ9w8fTjy1/qakWAbGMrZhm3iuzlEbMwP666S5Q+mRuQ+MaucpzxXGttk3BSrJYjzsZ41Kj7fGKhkvJ2kKEsqZ71ynIDkkTBhus3NKClNGrfcp8HAW4jFKk9Qs8VYFRk0s1udYM4Hcs/dfMw/cy2MEsKCMzDgRuEbjlOnrrm9+f6l2lNnuHE9W3YD7OiIwXNu3bUvnYx1SjsMcBrlzeO2Iod3tVxwQGOcGikkZ6vvxz9mkZxw818Q4w5ia9d0Y8uOg89zh/dn7eJbUdl6yB7Pe1tfvnkAfNgY7zxoGvuu+bI/3LwGPTdttgHfdB7jUCVCZcJ0cnZPJVkuN4CWrdtdn4ncZ06xd4kEj11wS/DRBF2IDZxQnKQ0OPUu3kwWdf1yzEm3KrhhsaH6ZWVVpE+JUzcipZieANWtoYv/lWMEZEIdd7h8QEWklDtQkz7mtDL6S+CrW9dromjrUR1I4nCgvgYCpnHXHSvh2cf5Gv3uhr4qHZz6KOb6lf2T7NSPoMVZbADlTezl7d1QXzAvyH8Ck3lH8LaCXdUUcubOE6xLU10UoEwiHoyRZpFEU2MHiT/DHmHudY9EoZA6tlQddg/7D/C2+Kd0fh4HXeJxzm/3Aew7qFI61hplUehrHbNZ1WfolIZPnFsDQwCt7QHNFuF3j3GWOl+10CZwpdcPY4zA55bPas50deEdZ7pVcybHIln2r/JNrribUoUoJvmdfYLw5Kw8UxuNsvmMH4HSmfThu+R32hJ1acho40ZL+bmWDmclV+aMB3wvoZs5yPhBnuyQaZOrUqd1zq6C1Co8qFhgL+pZ+MlCf/Sil0eKYBKi2DzNGJF88VCKoo50TKbxuTXI858sYhRXrn9UNS/tMVQa+9fW/usUFnfzbrzeiB7YT8kYMw7YR6x74pd/6ns5+ABkefNiMSGsLrti4yQB4ARjUwY3MrgY3SZSqf6kUkAOVzRhDokwKhtoSgxVpceW1iTmrFzhs3JzwboNjwubzTfDE4ZYDLXGETWXf+DV7WwVUbATwRDZQYtDXIOqhhoFWT2wNObMqHCw6lBtbyOFU9gxqoIkX+MrBC+goy2SGRQepD0Wke3jrxaLxumjs70iS7IXX9QrsU1wemdjU23Q24yQ/YpywdWw4juGKgdWshDV0aQf3LniPZzrGsw0gsywxbGrUuO6hjUuYZMy6ybA5QM9tn4QzBY4A1UinYhjV213DpAClxjnXgHl2LU0bSAu7BlAl/ittlDnpWMk8+4btBQA6I2fkdwXZBjBKesRrA5jV/jCQkVfWEMHgxGhIm9MPuSeSZcAtRnX62p59jFOu40yNMaQiq14MUT5vTz7lHPRh6sYa0E65kRqaBV5lDlg7NZy4XEsq8cyNXXT7JtFO1wzTwCCRtmo+NLaKPijD2TVeVnZhXnEQJatppWy8t0xLP7ful37P3wom2582zWFqxgG19GWyVVsuOoDdzhO979RJz3Y9DwusXGNy5Oy5R5MOZa6UVSww4D7ehyYTLOKPzsHOg87XOGsW2WwBIO/zXuH2TS1bFiSsieWeAZ90MgxxnSGwRKx33uoyJjP+dZS0D9f1c9v+gLEAuu6DaXekrZbJ4/4iIfSsqcRPj1NgnB3d62hfnEyw8ch9hyXzmAZIMn+6ZmGg40ADaIYtrnEOjDK+8nOF9cr+T5I9rRUnj0LC3+Rykcl6Pk/WX9pB1l8uQpv3lXX9lkDqleJUzeLrJs4Src/dVy6DZmWN8457apzUPzBSfJ6SXeQeOFH4gWNuNefpv9evXrtEELGhbxVG8erlS5X8eKF1+pon93PhJGR9mDl0gieSIuG0pORKyo+QsfeCTPLMU/dZShGxBya+P3sBfwd8UyrtvvbyxkEHaCYWNfJg3z3ORTtJwczZm+IMyb61GadxOnTO9KvHlTNg1kTfX2eCnRs0cyTmkU1HvURcfPaYSMfDgs8bQNlmiMNcr195XoBj4LbPJsYf9nbq98a5JMUCJYH0vrtyRlxpPtxVfouda4Fmr5OcncxvkhsVsOLA4fNOIqbMy5/+zF+wcok9gvMRdjsqnJS84n1hSLXfaS6guAg7yzPk/KrdEZskZ5vns+brgdqG4znnEZ/M++2sGvUAa47a0XUEdD+m71L6JiEudZY1R4P3qMkbELCbOHnbOQLUzMcDl6TR+aPz7hHleubMeqz6s8eazx9+8OHO7/yDLaP603N/+/Ofbw9sgeqfb/9v7/6/6YG/98//tYAqMkQxqfJ4UwdsXZKCA8pyVW3+R5LqcqCU7QSQ4YUOCxPjywcqki1LqnToUQtSjC3e0TBlAILE/SSTb1PWx2NMjOievN1IH2MIXsmgeWSjKqAwcWE9bGLgxlhyxj0nzkk5BLeLv483ugdzgXFrgNb4ziGcg7y1C2uI4rTl7y4z4QO8TGIkRcTh8OLviaFJm3ZlXCVxQurCEvMYGZPiHqlFqMO+Mlm8+fR9PfccpmuDyM/qwzNgjSRKHKIc7mvD3xJp9XEN9Mp+a0w2C7Ljk3SFxsRyfRwRLhovQ7mAFpkTRgPPQ7vjrY80L0ZNDJoY45VY5bki6wobHtYnZSPoY66DvAoDkDa1hEYlvjGQw0JuXpPBeamFmwRHNqTNYsdIYw56NtoABkxEoriMTfiPSFRTG9IWrYwPvsIcUIoHuaPBKYbS1P9sW8LGcc1KA9UPlKAYZ0CNTIOhYTAMvGEr3J4loQq3JsM1fXKq/mbqOkbagDreepwfsFoB42FZYIhgJHnOrpcaVWWo0g3rJDlyzsBuehwyfgGqee6u4zxnfu++xYL03M+YLsyNMZw/1/Vch1NZRDuIHLOVbi7zWcabO3X8ClTrTGl/t10Fff6MAVLksZ6v40DgbwXtBhPD5CXOXXOErYE+0UTHsC8o9FxROxm7XDN7FomVMDR5sTdRWgVwECmuWHgn/UmJJgAuz8/fcAZElYAcOBmw4yTIdW1Ag/XBT8N++vlHRZFMqYq7JV58shAjQU8fDIiCLdbPdW7AMgNgkq19KbXC9/7cfGVtJdv0snf3PXfFYtGvZPwOsJfsdxhTQdDpc0B8xt373SzT1E1NbCNnxx0D5ch3AUOzLD2HK2cPAIuzhyy+5DUg5vTFV1+ZrT9Qf5tlJZGCXi/1+69efL5zcXa8807s97m+SjOjyXnsGe1wTN+I84E1SleQqRhGnD0O1YJiWQ1QIw/1utH3BiP6t+8x09iJ/Yp8V8AfSbb6K1lk0792pIxzqs5RS7f5qxnXrGWu+dNAtQ6799fcOBtw4JpdXRj/Oont5CGUQ/uSWT2v08xHQCLPSDhDnZzdW5sNPWAZBwK5KRKXbOWRh6dANayu2zbsf/NCeG1ySLB2YC7lON1TsqxLjf1dseiub0ueAJ17nAOMPWEjzAfmMdmAc05xbaSwDxUupMRXOAh03WeKaeV8dP1yzbsma+L52JOS+yJ1Vpc6w9kjcdjQJw+1Jnmvy6bpuoDJnpPtK59JIwWu8yjnG2OQGGkcJNnrsmfWcYYXM+MXx3VrYHtfgdGfCgZ85vnzZ36vnffaw2kbY/kH3/7lLS7oBr/9eiN6YDshb8QwbBux7gGAKsmS9vceCqgiXwpw5CDKoRAPKqYT4LMHKu+BUbW30gdywIDB3HhHkQ7DQuEN9eatzbwHfBmO3iseXElnVGwbeXCZAscuUlxbRn2KygdElk0NK5P6Zf2Mpa7E2gaRxugHFG3AFAYSMU6Jga2kquCy/VODmZ+x43lWSxotRQ4DQrsxQmFYInOK1M4gRgYectJjxVAFrChuUzGRGLUFfTFUY+zwLKdnJ+lXtztxeWUoY0jBvC1sJH3umm0rlop4P65ruRqfGWam8Xw17APMx9POdenL3kOyJsYohvWUY7HUMaUvGBcSStAHZW+5Vmvj1aDiGmR3RL7NC/DXeKh4v3MfP+tkQuR9ZR+budH9NwmrmEt+hmFOXANQIJ+2N/aRNtNXBURljeqksIGpv+MUiUGdON9I3zIe9C2OBebdoeb0pTMFT4H5URaUnaDNBoMYvsNeEM/NXGgMaufaJiutjKe21yyWjZ5kO33jUk6mgggOtMEVY4v+jjPA88Z2ZZKXbUA6n5vxbPblAIGRAupDifNOhunOP4MYWI/5fD6jOw97Q1/yWs+ZXFOGauzkAbwLG1iFhZndMYadpMTAGMN6XVYp4DL3bRwa7TG02sSd9v4FCv5Zn0EV4HHQPxxqLisDw8Hv/ZyNuw3oTvDCyIMHRJDlE67qUEZ1gH5CGfLOGJrJkZb6kRj4/gvMmBUKC2tWhw9rpmqL7jEpS5VkTma8JvkZ4+g43WBif0XGi3PDe+YwZH5O3bpr1ONtaW7WBUA1Yxuj29dpdmPazx5lcNMspjH4vRYH9CTMNWvBZWj8qDC0fGPakR3ffbAkQQtApb+TLV3X1H+tue04VphJOyiXzM5h/Tgv3nmP+OEPPtv5/PMXBqfEPz9UBlUM/jc6g46OXgmofmGQunMlx+SVAAu1b2m3QZtuj/zaz8LcQAKa9jLugD9kvQCXfYGh1MOesmnq3z0BvF0xhB5/mDKUAcjbGV9LppMAy+eZ+xeh9gwW+xLHjr5e2gmQOFXmSxwCjFscFBnDpW5x9+WesSz7NVCtQqVrmYuQQyEz8/24f0rkMA6OBaavxyER1lrP6vvO/Wcv9HnnZRmw6P0MoOozwVA+tsC8r6BcA2eof4eM15Jl3zFQ1fd6ANZSk/IxHw4FZtlrkcuTwb8lnrqPYkc8fvLQqpVkwmdPXbLQ+4yfsjvNhO51pochbpyxoJ9Y+6iDOHva1zCqcX4lFOfo6E32obF1WJM4ZKO6Ys4E8DMH+Ypyq04dJ9iasn21E3JOa48mz4D7PKXj2OPrbDDg1lnIWfK1n/mZne/8yl/f4oIshe3rhvTAdkLekIHYNmPpgV/77h9a+nt6IpAqaRQHBnFkZd3YsGEF+F3isJZpzCGMVxTjqQaYD0E8vcR2KIlFvYhn8pJbcjaHM9eqEW1mSCdkN3SIi7CJlJ4RQJhYSJIqNHavjI0NR3vHlfgG7zCJmww8JH21VAiAmIOiUlMOYthegGo92msGqLFnkQMBriP/jIwusVrPFV8Sad/UXCPeSodcM4HynFyHWJUYydxTZVsmRT4GBP9StiVsyGLsUkwcwyre7DKjvJ/kSYAJXtwf4w6g2nITAUUwc7Bs8Yw3qZET0AiIYZgBdmxoDngpULYx7HjUgKz0QdoPSEeajJGRRE1htrlGJbr7yphbhpc+5/cYJMT80T9I+gpSaHdl4dwHoFppVeVaYBAAdu/Tz9oRMHE/HSfLxAbgOzHSsK95b+IJI3dO/JVZEzL8as4kXphSHTDiYQb5d25GTQYf8jc9a5Pu+D6AGzsawlZumCUyCdtADTuJSsAOF+YnUmoMPfU+/dIyGJYaAh6NHdL3XP5SzoCNk0XzIcApc2vj2Z/lHAN2AdL0bdcYb6lDgHZlbXCvRYYYgyssQUBgE1I1iU7i4Sqfi/MlSZaQRFa+bsBrIy8UW1kzYgNhL9qOgqeNvJvuNKAgVr1ZfdO+OhwKKLIXBRTFgKduYmSljnkd6SHXdoIxAX9khmWYChBoi/eqMULdJS6xkn5kvytQzbOjgnCRnc2ekucm/pTkKUuGVseln8i54W0jTogy64vsMmsNmYbnr/sxyhE+E/YPZieyc6QO/N6MrQz2lBNqbGf24Y6f40jtEFhYcjvrpgSZ4zEBdiNZpb2N3WbNXbqsVgCljX3mnRMzac/HoaMtpvti7jNZjgVWuA9xeMmoLaWJGT6k9Vbebp6hY8jaPFOOhFeS9L5WDcr/+T9+OIy0QKoUNYC7r15+KXnvK7XnzJl9L5Qs6eqt9kPiyPXP++zbUUSQddeJuSJP5uXkR8idUeY4aSAMKX28hEMgVXXtULZPfd2lHJZ+SAk29Yflmyl1YicOcbA4DHCmzLpJNHS0CI7xRVK7mi8Fovy5661rZc1ud8/LeliS8G1YVeaTntPri/HyPMwlL0UfAAAgAElEQVReh9yU/dV7PvNDbUfVwzChLqh0vGuLTYX9zcOs+YrTxQDV592U22F/6F7HlGVeqk93xXbzScrV3BFjenYGaFSCJZW02SVjrhU12AoCpmJeObNyVoZZLbik1NAHHzzfoe7okycA2iT3IqTBJWpGTbW/UissDPPMUfpUa7AO1Di1YGQ1rgKq9ClO02TCzjwkBrdJlbLmWFNRfZGoEIcs86JJnrL3J0lWzs04s3hhVxA7/Ubn+tPnzwN4OQPGAcfXe8w3zZ+f+fTTLVB1r21fN6kHtkD1Jo3Gti3ugd/83v977bqM2rQvLog1SpIFvIcYlsQOEruK8YRX1l7WATJszngts1HDZsV43scoN8ghfipJD9jkA3aSudKGm0EkACIlVCiEXa9xgarjnARWnexCRhmfa9wd9+Q+lRU7E6LBaliaxoLVeAuQwIOOLCcyqU0JmDHSy17GEKEMQa5Fbbce6tyjiZfI0JqMhgI26o8wNTGs8VoDvjj0WwbgUJ76Pr/7csA1Xt4Y0ZFgcZgCJpMMKslP8NQzLikmvwCKgjd+H8YNQxFAQB3G1Pfz+PhwJvaG28jbz9UVX8R9zs4lmcMDfqH7WVoaA77j4zgjQOz0L19h4B3TOQZxgVmN8sePH/r9JOEyZLZlUICNI+LCf08dRYwFyhKM1NRsQTzkyUAdmaLZmnm1TAHy8xoD9EXYfjkwhqmtTDze87DpYfYxMJM9k1I0BRKUZCoQxECCrT9URlCzVTII8dwjLyvowLHOPwNctQ2ZYtjlMCcu5qRnIGs0YwxrZ/ku7XCSo0gO7XBRn1QSDbPk2Cy9Hxb+9evXGwDZOd35Gtlr5Mzp67AZHguMM68fspNSemJJ8nRpJ0f+1YCu8cyFzGYOw2yQCJgacMQwxEkQBUG/1iir0V1g6vea1YxTqoZfahmGmY0hy/voZySmI8nEgPS8DkBNmzEWJ1kKXM4YpazDMng4GvxcNrIDCi1xxHxdSV4X8Nz1JuNae56fhRWtMhu8CnDZG2x0OuZtMnbPuu/837BlBuBhfQpIskeVESU2NU6j9r1LdGkerttFv+W1OKH8aJo7yWIema+djY79Zx6rNBIqhmHD+LTj7l2XkqzFUpXIsC/jGJaYMUr23+5Hjg2WpJj+vqNsryRHun0rcbOe4+qfsF+ARhwwjcm0l8vAn/nHXg7YtdMQ9li/A0AdSfYJi/qnP/ih5aFvjo69P/AS3EpYhxIlvTt/oa3geOdSIFU06kayyqx/x76pbLSRvSr+1e6EgALklrftDILtIoTjfjLsGrQkJwBYg5CRlNNKFmSceg5bMBCP4++enZ6T/AlptB1mqT9sxxVgkCRODPDMs+zR+nmcZ50H7OlmWPWfywON0iBzNpJhOwl+yqnY9bo45rKXcL2W9Ol+Ftlq9t++vyC4Z1BKEgEwI1GvY7fzMcwxIHZiW9XmjbOOc9iPqjMQEOn9LWXY7twTQLT8Os6Nu0h/HW991yw518C52/P24aOHksUKxO7n7/yNbrUEG+WSw2biAE+YTMxqlDFnmst0WkNBiFHNHhwHE/O8+4fzDeCIpF7r1Edt//Ce5jewD2lia3FmMQ6cU3UKdlybGbwOcNYd12HfdhJI9iSANjkr9HsyzrPGf/+bf3uLC2ZX2365GT2wnZA3Yxy2rVj1wN//5ypP47gLwBEeUQ4C2LJk8eTApxwA3tVTy9W0iQu0VXrrQ8Cy3MQS7hGjOQZgDNfE85TR4mBqzCTSqMR1TFp5DFB7vRPfWNCBNzOgMp7vHlZlamoMACDwIOPNpCh5vKmRkZa14YBETxVjLNklF/nxJMXBC24jJsXdfbgJrJtZU7tOxA47fsnJViKPvHcX77U8xWIdASS0ldIKjj9Vvz3QwYSxVfDcNicZlGJT9R6XAZkEPLfpt1VcLn2CAcArxkZAbvso4JkkTknuRJtcHoBrAPD0H7VAL86RcgHSMPKQN6V0yB1l3AVUU0/XEi0nvCBBRBwRTt6DKTLgDyb4TACjBhrjsy8Qbkmw2FMMhjgSIqPqeHLNjiXzLImmqFMnA4u4HsP8gIgw7PwcoMo1ee4YJ6n5aCN4pFULiFhAwdqQYw44Rm0cHmFzE8e1AQkC6zHSALya68QiMsdhZzDCiS/F4DVDgYGlMeH9Hg/NWxlE+zbE4lwwK06/jcKadcC8cP824RbsxXjdmzCJjKc1iJxEZoxevsLudD477m8+j1HGHGLwzZwMyGMeX7CGAUIYv8P40DqwT43eNWCtoQyQJ06t9+D3gEk7b6bfWw6pDpE6LGoUlh3kfreIy8UhMnM3LHfBMkAhpUswKsP6j9SYTtS9y3gA4swOTr/gFLrbPh95adlXBgL5LaxX94OC1O4R7QPGx0yo1BxXYqXqCKA9yzyhTZknmSsJaegcipMiiWzWfVGjv/Grneee64oJ5bn78nzAuB+jOQ68GOytcZ1Y/+yLXj9ajwY0AgwAMl7eN/R7QhA6hoCo1p90EjLtB2ZdnSWVbk7cnRML4XCz85Jka4An5j/KGyXLksSTNjlRj9anM6YTd6samxEbaA/QBYmZpQSpzwdYVuYgb5j+I+b2Bz/40c6f/umPPP6ODXSSuKudN1JwXMp59urlVzvXl2JQL1Ub9ey1roHMmXaHhdYHU9VU4Jl74LSLc0LOPWLNeWb2afWzFSGUFsFp5AyzWsskWKP+95Lk3aVf+AxhJ+s1wt7cM8Pzh3PAYQnZn72O1Bqet3N0A/g0njh362RtCZg6eTqH1nOjc75nAF/t6ML5CHuKk2ozF+Xw42dKsUymb0ai50qBaa8ZxjwJBX3P2V+Zi+xFtL+qpcRjTwI6s6RxsoHw7UtUHzDPnH+Cecg5RSiRfSeaR7IbcBAAWvnH3su6pQ2nApmHSq71yUcfOhvu6dkbI/5PP/3E+wBTHLCcWPDMedQ92BeUxqsyqf1Pm698FsbZyX7LvouT1uvAm1Hm8+vjhA3Vhkn8OE5iv2njGObvHRcqCvQs7LrC2cTLITSOE54yZWpDlUO0ib6nzZz93/uH2zqqm01v+82N6IEtUL0Rw7BtxLoHfv27f3wNw4OX/OqdQKQOnzMd7BhqeLwNrDiEAUk2YPC6IiG95UPDTJ0NpkjszK6aHUk2Sntq9dWZK2Uk9EAuIwJw4O827jBMhzHhZw4WgxgDngCXlluJdG7JoFgQmbhR2yj20tZIrqGRepNIm5rtN0lPalDaoLDuKzFIlnwCwldGI0yQgZszQsZj+/DBXrIUYrcMUK9BaqnnSBrpz7CxyXjb0j30j2vCTuwj9f9ghuJOdzDRxlMeAyiAZeOZN9iEUU08D8YjIBMDne/px9Njlas5Qy4G85K+2duTrI4271BqZ0cJSlR7UG1lbAEgKREQgxvDLtcO2IKNQxZOZ8Ha4NXexAQ6xjAGvctZIGXVvxpAjB9tNVOOUemnTDImM2pmHhIPFqVzWEkM3/TJxHOq0ZWi4jXnszAKsCkFwJVZOnET7MfIsDLuEyPo+KIYqjY45z7MI8sbrR6IrBoWhjnE+50wx3FfMhg1TLzn0I6KrLJ7JLbxXFLfTYwt64QEOVUoFPQV2ARYRLpM21lziWcMALbiAdn1GFQBqxiNkvR5zUX+CKOKI8CM7vQ/zCpzu3LIDUlH/897LEG1M4S3ppyF1w+sD+OC9JFMynqesMpyLo2hW5BWg7uMa50It4kD9vrMs/H7zKEakLAfYl20V4x40samWR4yXZthSl1Z2meZL4byMKY4lhJ/xzzXxLGRzJouG5nnLCjnvgs4SJxmYvH0/I4rTHIss4XjjEtCmnwu+0qvsThyuG5ALnM/a71Ok4KXNTDt3lgggSKgZW4cD6frOYmSgCrOEMaQ/Q2QkPqQWosYwSZB0Rqzt+BYZM0s9ZMNkJx4jD7S3IL5M+ALUE2sY8odEWvNGeCMud7supbt9pp1m/2UPqA8ktvyLqWhfA7MWNwWILC02DroxMsSxsD8+Oyzn+x89dVLxfIniRhAk3q77PXHyvh7rn3oQnVRr94qcdLla/kZxUCzJ+rNAVYkcoLpV5ssOWXck23VfT/OTfbnqE3eSSWBgoQ5zBhSxob91o+dPptYzHsCHwH7OVc8v60UCijN/ptzscDUc8oOtuxZnWtOnkVvem0lI31CFPKegldfeNaD7zn7lZ2S45zhvY63nc5n72U+GMTN/cPUmsTVHjrZ9PXzOoximdNxxHCvJnXLdTgcojJwXVFAOG3nZycmi3OF88iOT85XM5B5rgv18SVrV86NKxj4O5L/ysGBg+GeYloTxkLFAUoW7Vme76+S0OKEeap41cdiWZ998NRzKXGrcYBSR5f2P3v2XGqTl5b3ojppMj4Pp9YB5yBjYzmw9pUA3dQoZ75duE9HiYNjec5V+ozrJ++C5s1k647aK/kK2pfeEwzYs1ej6FhY6zj17Ey2giB9xvn0r7719S0u6ITffr0RPbCdkP+LvTf7tezfrrt29eecOtX+utvb5hIjESlIRhFIRPk/kHAiQogdY8cOkbub3NiWjaO4wyYOGByIIIg3XhCPiOcoL3RSlNhIGNv33l9XfdWpvg7jM8Yca60qm+d7Hvb+3bqn23ut7/q2c8wx5pxnYhj2jdj2wI9+8zdOT5RMCUbVQNU1G2Xk6NDiUORsOr5+QwaDkruMfMVWkg4X16DT4YGHuNl8w3BEBph4kAASx4odaPNGTmcjnJT+MVjx9nIA2QPp8i2RVi4GJKDXB0YkrRjIBsKL/Eqxg8TJWHKUWMTWcax3dPFow96S8EjXs+dzU5+wxsJSC9QHbA5pknz4WafwPAfP06dPlJGYzILykF4jlT7GQxKvIMV7JpAIm3pFcjckb5EKho2uIQLobeZZjCdeNbrTXykqf6T7ND43/XLBXmTLOfsZMxEv3EZAP8wuB3oSvAhMPpHMz8YobRLzd4VC9xgmill88VhywEsy4J7KAAA8NqYszKAPZxmMPHflsK8k/7Nxo0MfmZ6dFvp7JMxhrVfQkznRceDQNuDSWCG3MxAAiOrw5xouQ6OfSXhC+yoBjhSTBDPEUZMVNxlIbRTa8JtkVpq3xBdheJqd4vdBLf65Tg/mMe1lviRZE6VuBgTp7bTRLBCZJjXHnMTIpUyynfMcz2TwMI9InnEk44PkK8yhJtaJQSfgjIx3nCL059MpJ9K+4Hrc7/AgrAEGExIx7mk2eAwn3kc7wyokCzMvGHRnHfbzyqkDyA1lasmv45Z5pkr4cZYMg1JjumsgTKNNVc/H9HcM8kgU0+cY2oBqJ1OzsyTruAxPPrvW2Y2ULpK7sqGVtC7sqObAeTGYcTJFlZFrIsXMHOIzyVYeJ4pLDdmpEKlyxmmyShtMxxjlVcC4AoSAnfwdwJBn8BMOKC3zGgdc4uHaXtoTdjPJnLom2+Y6NdwXA1ht8Ou9vo+RbljrzstmLS9r7zwCGNATI9n7E2JMnzM/nuOEmL0ZsPmUPVtvTLxgsrR6d3LGHMAvxjXgB9DF8052X7GVVh3ofUwtl+rQ3oLhnsynSXxEGxPjjCONW49M9U1CE2ijQRn7qP5zHgA9NN0cdur87jsffyKQ+sDSXwQSmctxhDxWlnkcPM8eKanSSyXyU+KkN6+V60D3OTUrBoMqZwB9iNPEbDxZl+MEaeI+9qejq8eOmaWfiIM9FBCKU0ChGYR5THZxxoqYUj+vy/hE9ouzcXV2xhGyzZC9dTZ1jvH8KamSGtC83P+eU0m6ZGeQ9/P84/nL3C1nlj+5OkW7VutYol+39Xk9Im85ZnA6RFKfa3I1nmeUQz7no6RhbbudrCk7pQUYJ8t+n9FAlf1g3sd1yCNhtxb7ARnuyfwM66r/ClRfn5KLQvv1+UM7nXz2UuIFt4c+c0wsshoPmHMSJC1oHAnXrx9LqXRld+vW9d2xHKisM68VObBYEzDkzEHXMH1EeaLIgglVYU/0M9hZwfufeCx5tlQeoIWsoTgfyqzyTNgc9GtqljP3GauoMqhk4Mbq5YRow7Za0aK+xKFJ23yWaW7RNvef2tRY4tu3b+9+7Wd/eI8LZn7vv5yNHthPyLMxDvtWbHrgr3/jV05TVB0vJ7LYGKhs2s9cgJvakAJglDsZEGQWUIYqB0DlLZEi9QBfs7a+JRfSlSv5i0GcTTt1KfOy0TmAs17ItCkHOi/uy/0ePHjgnwNgkySncT45IOKl9uEzTFMOWQwRYoJibG7ZjhiOa1bdGIawNLlHZcppW2KkDLLVdYcARICjrnms7MW895kknBjXZoT1nBctewpbhaUCUG1JnfZVn5FY2rDUiZdtQo3Iew/MapZRDTiMfClJUcbQ0gFuGRTebUvgYKZf7b7+9e+xsf/ZpzrY1a3PZQDyHJcvH+8+/5SEJWGAHJsq0GsWSNdo7J+lVmLhfdC7xmiYPNj2SEEzVhgryYQcQ4hnTCbFODKceAmPt2XIK5vlLKMeG2RsGJSRhJu1mJqdBmQwH5Iddm40tnSRY8EQAFSGwb5CXccBqty/8ZE29OSMsJMEI8Zy+DAF9MORMljDpPAclCLimTyn9DucEckSeXF3rFhWjHNi/zCeOjcx4ulLkophtDibM/PBcXD0X5w5yOoLXAv6U8KBZw3Lmr/n2vyMd98IgDhXWBvPSY3DxLtaasn4kfVSg23Qqf/M1rq0zpoIxuBLt8O4LzizzBxw6mzTMfAqRzZLMCWZ2q9VGZQhirw9ZU54LdL/kcZGspr1nc+GoYtsz1b1vCJpbuZll8AgwY2ZDOYAhqDm0MTUeq6M4V3julfqdc3UDjve/Yd15H2NBE3Tru5zAQkBZHn2qCN45T2ZiwtYnezjZZb5e4zmKDnCSONoC+PCy3uMnq0qkgCqiSF2m1YW184d3dfsux0sidtNqSvWdOKlC7IsRQeMSfKb+PX0iIGlmdMA2VdiGRc1in0dAJzsg3wfIJ2xMMByGET271cvcT5G3up/A4g4N3AssVdwjbt37rr8zFMlUXqkmFRqcDYemuudCHS4NuyL+7vXTyX5lQpEJ5Odh85U5L4lh0LYXmLV2V+z9qeG7Az4gdYl69vsnfrsshwaZI+N0yG5CALess91LpxTfwNk2bOcfbnnyeyzvK/j6b2wjoi5b8+L9DFxr7l/GNucC3F+rPW8OwfIEdH5Vyef15Tb6cNr44iLzBSnMWW0tvdtYqTtmbhNpsTWAaBeHSs5b3lVZrtle70GUPxo3tmZPWEPl+wISBZ+lh2x7NgNgNjobmBVcSwQfkGSJ+Z+nIJHR9eVlOmq52v2gYBH1AOHR2TB3+2+8NGHk4AuTif2FaumFG+dmOGwlD2nX+tvTW4I2xqpcOYF507H7gL78uTQaFm3luFDpUDCPeYNDknO3eSQyHi1X7hulEaPvAddsDMtihFANy+fTWNDoFji3176u0y1/TdnpAf2QPWMDMS+GWsP/LWf+WWdh7ABHMKXd1evXfcGC9jACA9TlJgiAyQZ+hgclgTrP6ShbPItv4A8mGRKLcERABUjlMOhRly9igFUMWDLwibGMqwXGzun1mrExpjtAcrnauDZsAbc6ADxIaasw2VZ64Veje/VQ741orkesiOAhqVGA4IB5jVIavTBSJDggcMS7zveXgAVoOeaDCOehzhEOwJs6GCAJkZvyyoBigArTQ7R5ylI48A+EJvXfmzJGsaoMqL052RhBdSYvW1CJJU7eay4LrzVuta//me/V4dksvv+4R98tnvCoX0B40OGzuH13cmDV5bjcbDC6GEV2oiZadMxRWZH5mSYPmIqaXfqYoYxWEtWJLNmwWNjEgF9vJ8xcf1JXX81qPHSh3WrE8IMilmySZAz7amhR3sNdNzHYRKRsWHB5Bop+wGYrkyvxEOdEWsSojAraXNlqG92NyVDw5CntmP73qVGYPNkfBUoE6+EoeQ4agMbjEjFPoplx8imDU105eQfLnWQ8bOxC/MxhiJlnmqAeQ64hFSYF/4lOZdXkIFZJaMY8GZwzeLAUKfOKO2p8wSuq8xiwX7XysrcYKdxjbIxfN0eZx65mXNZu13T22syfknassZzNvNzjb7sBzHmmb+R9QYM8Co4CrBKEirHCCJzBCQOsPVfh13fxuS2PXnmiZ/32kxMYZxbqBSyVtuuAt28J5/dAtQt4wrY6fNbUjsAfO3XjJsl5YBptyVqEMduTvx54rqzv7n+oh1FSQSGU8lgwzL5icPH8TAlM5hvlvaOoyXPnXFKyRn2nLB9WQuR+BpYkCDI0usw5OxfqvfC7Jx5Rlxo4uT7nJZMj4MPmaeZ9nEWnurzjrdWXzBvXwmoPnjwaPdIsYHUTH2qPeSN1BnMRfaJ54SdqNzMU8l+2bcuvNLe9eqxnYFdd7wfoINziKytnFXnmZPU/ZaDg3ahEGHtkzmb7L8k8mFs2dN3kg+TVZ4+AgzbeTnOHvqkZwkZfztfC3K6R23ntkGbFTpr5vF315WduVNmrfNq6yTd7n2Okx7A2X2/+2riWlmSyVy+ZU9R8kRuHTlxz5lkSE/ojbPPDzCrM3i9dkI7vCfNNXjOso118JwfSXQ+RymWnN9hHFnnoxSwAxKHEf6jlLexu0xfYblR4tAWki4dHChu8+h4HJ4AToFEgTxA38Hl8zqzjnw289V1dXWllHrjzE9d89oTnMnywNuBwmewKWzTQJLPpp/9U20etjtrMrXLCbNwya/JGeGki5w/ZsDjYGc+85X+TMIn1cAWYxtn2VpLPTk6Ek7zctRe2Cc4LH/hb/zgHhfMOb7/cjZ6YD8hz8Y47Fux6YG/8fO/dvrUsk0xfTIwrl67uTvRZsvrueW3MFaJI1kMTBk0JKNYmZMcbM022ziQMpoFGxhgNnrmkCU+yglZ2PLHU10WrUwFiyaMQbzcNSbrEeZQ5RplJcM+NGtfDqLEJSYTZgBc4kd6GHNd7pvfw3JMZlk833NIV6Zc44vDKUxfgVnIaOJpYB0jQ5X8V4ceBzdmoFkwfQbAQj80+cbWaw2Yt8EzGZRtcOp5UsokcbopS5M40QKjsCbZYriv5b96zwcfvKdEJd/SbwWEFbP2vV/7wu7r/+oHMtYkLZUU+OTkwu7u/Uf2kN9XXblLl67tXj07vwBVPNIc8lwTEEAbOjZkS0ydQLGKYmudsl9/519jZTECMTYwCGsUZRwAZGFVedFWnvXdl0vTOHYq8srGa9ZgWuRxADTGmZhAQM4kICrAwEB1XPE4PbgPhscVgUsnTZrYWxwLBa8G/5NFNYzweTGmh8NMIm2DWULGKnki8l8kq3oPRkjmJKWJkg2VPnECpWcB9G731PUz+zAxzFvmJP0quaeMQo+npXKRrUUmGHALu801zeZxnXrzJ+kR1lW7FhaJv0d4il3fzNMre9gxKGmzGMIFp46LDCDdGsR8ro4ozxfuM46Grtt8Ju/DaMw62CSzsnHt6DJj44LNGqHGWYYUAGevXINGMzCxQpcptN1TAgLCiLedDj8wExhA2jZ7LIZVDhOdGF8aDJAK4GStjUxSv18cDLpW53nBK9deJPo0ekBuQTlGdvvN5Yt0WTP7ZlwjW+z1iZnHaVUJOaxbQytIRraC4siY8xpgM3GTOCzy7CmrYWek93OAH0+l+xkQN+4SNp1cA7wXZ9AKemB+O5aN2btsKX/mNHMo+2xiRgGNn35616167phKrR3tHeel6OGZAKkvtU9ReuaFMpG/krPqHHGpKkODFNTjCGIVcCbGEfBD/nLux/NesaQ05UWQ/sf5yd6ACiLrB+fnqSS/nG8BbFHKOMu45qMxPft3LupX16WBoH7vmsqew2sd7i2bmmusZ1H/Vhkqf3ecpJ7PdYtnrTiKda77kmzDnvBhxD2Sunf3/K7L/s3jxf7GneccDIDOvEhCpVXlsQXGXNvOPNeVzpzqc/Mc23VjB83sVz7jLbNvHVo5P/T5OHsA0gRNaN7gRMTpwf5FWxzeEacZz/T6NTH+AnOS/169emN3IMBa5UTi+8VMCnBGfaUzSF+/9rUvua05Y1KmB4cp5yrhIi/EoNrhLadLwicSntL1RH+hiiERV5/ZfT8rx/Pc51RjTNl1ooa6TF6ACV1pQruE9HD2vM2W037GzCV5xva4pYRR2BDf/JF/d48LllW2/+Ys9MB+Qp6FUdi34a0e+NG/+6s6t3XAS3bz7CmpGZHtcGjL0Bb7Y8+iY5dicHAIkN31uT2K4zXFaMvJ7AQeHBoGCHgsHdOUmEcO5rKXZg9cgy7yzWRTjWyRDLhs4nx1ltZhXWs4lZmtUVZwZMMYL7DaUc92DnPYpBioi8Fow1XSW8XnAnB4QJKvuB4jZrCvhSQzmQ+bkKRGgq9DrJSN1tTW43NXJflFili5YwwlSQTFRBs0j6GLwUIJBg55QFXjTxcAjaGuQzWGDYmPqA8ZcM39+ErJlMpseS8G59Y4xoP75S9/cff7v//7diIQl/rhB8e7f+3739fVBUplTNy7jxf4dPetj7+jDJvPFQ/04e7Jgxe7O3fu+bkxigGIrsfHwT7GkA/5mRMti4Eh6kQ3I28y8NchDUg2GCDhyCSncqzjyFg9BzzGzei7AtbEDea+NbxrmDGeNeqIzdyyGRgUMbQyPmFRE89rSwSDUPeU+RpjCWOQaWzQkvHfJubiE7SFZEmYXnjNY8yLLXqOhDbsk1mTAawYKI6dHMPTc8U23mSznThXHrGxiSurl7VFMixka0OKWjpJ/0Y2TaKsYdb0XgxSsKv7FYdBHtRzu1koXyBJZm4bfAk8+P1rWYz2qdvqvoMJKWszCXIGrHD5JFhKDN8idx3HUp0CXKtAq3VyCwoLdOtQYCyIfWfMkzyLeMWwO4xREsiE2WPLyXwPe24OGsfJ7EXeT8yqVq6b+NKVGYsMNl2UNeyxsjTdUDhfB4wMnsjc2cS0/v+BiDKkAdJhVvOccQrw6hwKMxmGbDCJgUXGY03ew/7RMfI8sNwz7eYAACAASURBVNQ0ZWEWlnzAdcdnYbmM40kUlzXlAmHuK0A/bKr2bf+efkk74/Dhc6hVGg+fdde2mfl12ZrMa7QXYcQTB4rqwg4JMaknco7dvfPA8wGgyO+Zxy8orUOMoC578viB4uHv6/2KW30tECtQeZ59ZKYzslEcq1eIsSfRGJmQSQqFM0l9xX2RkFpNMYy2QaP+bvUDzlJd1z872dwkVKMcmK4H0EjG96ghAqRSV9TKaICYvjoJ4MyNzuM6PeI4nJIuk5iJ/mkJtdVxMfN8VCCVPnMPYsndx6Mq4POpwQzwC2B26amJreyYFFR37vrvam/3x85nrymvp2TV5YV8vOxwr7dVRS1s65z5fo/PyvQL+wr7m5UyrBH2YfprnAdk+ne4gc/cgELHLms8n71Axs7YiTEVWAW0UicW58UzOc+vTT4IPnP1+Gj3VQFVHLFIelnH3s+sKlDIjcb5UJJgnpt6wMSqpqlrUjTea0caKwHwrVedsK4jz97iDSLOJ0qHIQnORMz54KzFo+RhbT2RSsDO68m1Ecd4Ql3oa8KDbty44fti4/ziT/zlPS7I1Nu/zkgP7CfkGRmIfTPWHviJX/itUzKIUsTdcXaUMJEBYUNW/3HgA1Rb4NyxSvKE4sm3sWimtWAtGSCRN2Fgm/kBQMmwbDxWPctmSMQUFXzakBuj0AfsHML83uylvnINDhLAGQeAs/ghrRxDO8ZBDMv+C5uBEbYCqBoT8ag2c3DALO13nBIPZ2O9dTmJTcl1I5WDhSNuN4mbmqiFuDoyj9ZoC9MVqZPBpK6/BRdPkCP57zr4KNcy8qWhCCxzSlIRkkilVq2BP0BZfV/ZWoACsZ4Zl5b9SV23E1/3+PqRJMm73b/1b39d7ZOUTofw//sH92UM3Nz983/xe7tnYk2uXn1PJ7uSnHzn44ADtfnaNWKHYNxJKqUstwOWL+nQTRmJ3Nug2TV348E32DFIzXwLGOg4hBkMAH2XUS2wyJaJd7zMK/0aeXGZsRg6KW0zcUDcZ+qttrB7xoNY62T3fTXA9+CSHAgYchhSJP8YENg5gnEDbE78auSQlzW+h/LoA0QjH8t8BTS05h6/T7baGLPMEcoa0YaCNtpddr/9xX1xWvA+vO6Rg6ffEs8dNq2MGs/8DEn9zH2S0ES1oPe3j/QTY20nCxI5A8uRDlvOm/W7dQD4e/Af0kI7euI8qGOpqIH2pz8nhnLGYO2/FVjFoA7YWUFbQHKN4oLItTZp5oLH1g6trKMkU8p+EwnkGPw249M6jzlAYsC422njdJLZwJpRkmTmOWPtxCjTJ8T78arjZWVQA355+f7T9/zcPqyxn3qSb8szmTd5aS7JgDabZzYohnOdFey9iUcPq5o9L/Wo26bslbl+wZKBCP/RrxNv62ys7gsQRdalE2ABJSgdgqIGxo2xtnogWc9jZCfRErGkTZbV/Y2nsMrEQzTr1fHNYfBoy+PHJwar59SvJE4iu68VFwISJJAjgRuZs186MZhyIzy5pzYpHlXJk17CpOIcU7tYX7wuAGYuHjpeMOdJkiLZIemf5TBS37HvMufZC/ksdTbdd2LWXr1gr5IjyJlgE2eMQuIcck+zkNpvHf+eebQA0RlL5wtgH9a9C3g6j7rP5exJDVPmiAHZ9O/2DPD8dtzt6hTxPjnzvmvJ82KAMf3q2rkTK9lzkOd0TCrgcJwjPlPG+uS+WT+rgmK79zjjcp2zc+Z2b/A9cYxhL4xixXPNzpeqPPLMjb9lWgTIqR88u3AYkAyvTqac2c407GejbRo3lbG5orJ0x9dv7a4fX5Nq5IHBH/ORPZEaq9/zPV+VfPjK7sMP3x/HnQAtzm07eOTMVYx2Y1RR9bDuuraYRwG1mlPE9fPzMr/icOm+viZXC5tq5lnPv4z3OHAbIvNaZxFndp0RbQM/31AoTeu+Mw6/+jM/tMcFsxvuv5yNHthPyLMxDvtWbHrgh3/2V09dFF6SRA72Ix0KeCjjBY2k5yKJZpy9EOMML25kdBzyYfEq/SXjq7yOhxhd1F7FMI5spkxqpKIAPRkqkuT4kOQ0I2MkxjieUMkrbbw1Ucl4a510hNgdGeZlDpuwoAAyWSmTlROpjcGoJVSrtK9Gno07nVN8JZlJan4ie1LGwJHo+MACICge06CEjH4uE8KhBdiO4WwzDVDDtWSAhUWCiRRAoXSLDQCAxpqlt6BkBR2Rcy5AcNjkGBVkXY0hGwM9h+aSAdGAIQYVf0u2wpQQuq8ahPzushjVK5de7t7/4Nzue7/vfcuQ7t99vfv8ztPdH3/nUw0tRrUMPAHVzz+/42txuKZcQLLZkg0aA8lyZYwwDEBijFwaJ3Gg/FyZpeVWaj0ZiDtWZY0DTjbxx3Zc5BnjJMnzZEyQ1iLrXSVwTch0EbZ5AG+MQaZq4ihrLMTQFzuv95bdKcjqcliAmhOxhAnAEOSOlxeJMAkxmA/0dzLawvwTn3pB86IgPeBjdWhc1FpI0qNhEDxfYkwmKUhYQ0uGkXY7RipzqhlJYyAlhpXXlo0kphpGDIOfMYLN4HtAqaX14ziwoSmGnrXM8xJbFmfKymIv2wO+mnFCZX4P6LS0LcZp+jDRfX3VKC8TU+MwQ5Tx3ra/LEez7tZw5j0BIrm3gcMAudwrEmEYMOYhjJz7dP71vvRDje3Mk84hZIFJZhTgNc8zpTUwinlr+jl9tDqqVqdL5LPIOLVON/MzYxUwvJU3W3TO3NJcx4jtmm0M8Bbw2Hk4/YXzRSPm9vKeMmnsnZX/eg9iXJkjBt4oACr9HSeRnyWsKvF5AGLezPvC3sUpw77J73mkc4R/kBl+AeiMY0H1mljPjr/pR5hLHAoky3p28sxxqY8fnTgu0fNQ6whHncvU6Nme6dx5ofqZp2I7T18rO+srsamjugFMk32WvccMl6TCnDvJ8E5pNe0z6mcn99Gj80xWCmn/zThIgfBM5UxgX7kObccpxL5SdnLWQWO6DVgpVWM2MDHnebEwYF6lnoBZtYMKgLWWIFrWij7nmq560Y5k3g1z14Q+mQtyejkEIcmQGDuvS6Cd/r795xbMOdB19NZXRm0DaD1vDRHH0TTAu+t1+15qljM3GkrTcIueUQtol2ObedFQi2SOXvc0nqcAO7YEsnLmb/Z8lFaw8DhIrMrAIeBySFI5KRnXOZWxwXl+87bOKZ2djPtFjdeJ2FXmPZl+v/CFD61AvnkTubCS5DEuVvRMjgRE7JQS03t4jvzLeu9a9p6M3H2z/9VZ7DJFVldk74kDY00KeJnyOgP6uYedIAKpZenZh5t5n3VodlX/WtaP/A8//2P/3h4XdCLuv56JHthPyDMxDPtGbHvgR3/uN2yjvpYXE5OWBBWABcq9xIClNqQyzMrQaLZBGFVkkzWUVsMgGUCJ34mnP4bRcmBhGg2QMuAjYYe9+TLWiDFU9taLFwCWkhhTjxVjXfe/qPprfMNhyIa/jS3toV3Peg/SevwL2mhrGVkyrKaMSQ6sHLCRDWF0kmQD6TMHaOoIrklDGqu4ZVF8z5Ffca01rjMyxbJ0GASwrXw1C6u+4DCjTzC4bDCrz57p+3rDYwQH+GJA0nYOu3q3ifMi9pT7HCmuB2838iQflvrczdu3dg9VjoHEPTv172UlpTg8Oq841a/4We9K4vvw4ZPdQ8WnYlBdluzq8T0ZlfdJ8x82AZDKv36f4uoyPobdpf3tb742ZjLlG5I5MkXbG7M4sWZjgDk2DsNKz/LGJTES1+lEOQYVbJ2r195AXUZHkgjFkCMxFJJb5NsB8kmosnVKmFF1HdSwLn2+gpjI+9I2PtvP8/tmTq4RUwk39+K+sCuem5RBKbDAmQCziqGMYeb4tyQJi6OGNtB+GKtIyWrQFKCHuU+GWNg3ywknrrNA29miYXypU6zrIKW0oewYuDDedjoQO+g+od+SJIY+Yd23nzzvpg9iiGadY6zVOUJb2yb6KAmrwlCYCdJ1cRLF4bIa2b6fwVaAttcu1Ipe+VuYUc+T+X3nTNcDzHClvTbe1daCggVw4ySCfZq13bnJzwWMvjds4jCidTZZxmonU9Zt2TW+FizE8M+rDpLsIZEVtpaw3z/h7jaER5bseTZlr/g8yecaw91xX+cue4bAi/sDZjv7RMGFx4a/YCRPe7suysTylf2lY+PPUvrDqgyki2GgcL4YnHovrmR6ICxz3GM5knrP65TsIOa+49T20x/MHVQiSCb5Ry6E+8rUzlrg+Z4j+XUZJiXUcUbW50qgdE9jL+ZT/87Z+aC1Cns3jgrLMXHg6D/GGNCJm8RyZVQDagtt8p5kSWvmM/ssIAIg23JKHa84xkiG9rYapE6upd9wlOGs5EzTZ8j+7Qz1sPLLObLGpdaZk30mQAWnGutldSxkXUWxpKdyH9vPtntFCad05DiEYG+1j9u7Ggdw53idWIBunrUvOzSQM09MJZ/lXIj3AclEmNvM7bC+Ke1ETDFZ7bEN4uixaoP9ijVOeAGzZrboZgn3mmdWoWKaNcgc5bxLPVuSyKXeM6PoWu269mUx5Lg4Asy19jzXY3tQHo99BGfhZcrQMV4kJFTjbt64tvvilz7QXGZOUZIMpzpJlq7Z4ewSRUQxT44EnE/rOZRcxHZAax4l/0H2+pb/IqRDO7zH6MLs71tW2ufgOKq7H6Bycu45n9lRhCS2NuowgGrzTPz2z/3oHhcss3X/zVnogf2EPAujsG/DWz3wE7/4W6dPFZt4Xkzac23wxIgk80oMwMRmylDSQUp2xcWT68x3w0RYYrUm/aC2YQ7IZlpdZYX+vK6blPmJXeGwsKxRhzhH1XMZLZe1oTuvMCBtDhI2fDZ6NvmCoxipuX6MSwAAhhegKGUA8veC5DAE/J8zPVo+hUEdRpeXk2vYiMcQnrirSWhRFqlZbBega8AUYzXlc8J6hllMwXiMABJCLMBjZMyVgdEHHJR8LWtaFjmAbIqyA94XCasOfPcBB2bj3FJbkbZ+oJT+MKowbhSvBxwRF3d4FFYblsESukly9fyZAL0IdViQJhOhvfR75WUFckhLCxSbsZj21mO9gMiRXNngM6MlxneM517LcYS+XmLtAiMCYni+sOJklI4DBaQQ0JVxaoKhOkUqzVquP9AiY4yR2/i/bMs2Pm1Y5Z6WgDpbY5wEHZMChDJs/I02cRWzuYAs/UvReD2nnC0YaAY6TiaWGGjm6GsSd1n+mzI1vIcYvjpjPAdgr2WwMlZkmIbt6TzZAkfX9dN6qgSZ9xCXy5rt+11SxGZkyqtYbUCQKnNUz71K+Pwrswdl47ZMqJm3cTok8VCcCjXY6pyqM4fhXP6mH5wF2QstxlzWXPaclJmwYHUZe9fhVF/AaniNLTCRt0RQGEdG9gHHmebTy33XuTgZhy3xX2NHDb7ZfwAjVn1MWILl0gOexynCdesQ430p17NKmst0+5mZu87Elmfu8wLkyRBqo9ctzbxrYp1ljzR4YG8Oi/pG2WqbHKd7hX8/MXX0BeCw86n7VZ0I7h+YxwEnjA1AFbYqMn16Qldh7Olz7evsDQaoyINZI2LCeo/EE4ch5OUEQQIIjVF8JhBK7PrHH3/GX3ePlQCOvd/v17A9kfT30cNHeCx0nyfqk3tajABVnUnetJHkA/CuaO88ikMFZ9DMCc8HfQ/QQ7J9fsah7Pz2nFhl33lm2uHrWPoZsJl5kjmWePWMfcabc8G5X91f51gzOFS9p6zvy56Use5+1GuYnUNOjfPIgMuoe86zqSU+v3cpI+9HUQ7UuQrYjIOMSZz72Hkx52lBa4B49tKXZvZT5xtwz17LNUiiFYdP1DzsR2atZ64TDkN/GKxmZiTsB2cH1zYqjbOO4fKP/G0WYKTPWWevlOjItaBZdyRW8rmu6xrU6Z6Mtc5NwPwSb60/sj9SC5is05R4uyom8qIYV2rv3rx5Y3f9xlU5xpQs7+CC4livGcd7f7eDgjwbcQi6z9QH169ft+MmYSuwri99Pns/VHsA1Zx/XTuAYgNYrdlkVU8oVNhVAXLPk+w3GXvY4tUJTnxs5o/qbIsJ5vpRIV3Y/cOf//E9LkjX7V9npAf2E/KMDMS+GWsP/Mg3f1VnJSeMvLOwmwBVDjbLAzGcyKorg1ebOVkIA7wAdcnAyuFEDGqBqg813semPbt3Ur3HK2spIvIcG28caIkb4aC9BHNq1jSxl+flQT13Tp5WxSslU+WaWj/swSSC4GDQtQGPsK6OLbOHOEtulfZVSrjG5QV40BZO2Ly3RnyYmABbZxSlZ+YAb+1I/m4DwiCewz/JEzAIIj2OEUL8pmO29HnqvvEKs5bEODVqyOTrvliYv8S78jvXI6XPxxAyM+PgoyTyObXBELki44QxeFUJKE4E/J+ekMkZqTKGLyUDBEjnEGf8aQsMyKOHAkoqyP5UDDp9s2UVtjXq3DcuI4LnXUBsPOhlhnPot67gxLEx/gDCYTN5bxnDMEitZRgv9Avqx6rVxDgxXzA0YJNpE6xBZXG0u8ZhDUNsqIxRZF2WnhnMRxp2WXKyMFtJYOMXsaAzvxOrGEmlY8F0/+18clYkvWCTmgmUayOHN2DErHJSFuZW+hegFVARw63S917XX1kTGN6wkwMGUz8XOa/mp+OTw8iYsUGeBkvp+av+HeCH3Jx1x4eqQHDdURu0zI84bwxUMdJjgrpPzDTaeI7E3wbodFHnVgE8893zU4xFWcCOwQoOre1PX3u26rpzve4LAb5I8WMYJ8a4TqgYv4augNhZi167I8ktAPSeldFcQGE+1rEf2esg5WaK5j20v+C6DG5/XoE5ncfUz9wvsA1QLliJ1DQsVJhY1/6cdvTrdq+kg9k/FpZMfeG9ks8Tvy6wZ/aWBG4Te8wcaebs9HUcG5nXiRONA2+ypnuvw9AWaDAA4e+ANABS2DrX+WSt0Y827EniRqZv7Qky3pnrOFxQdqRP5fSSA6UOIzOlcool23riblFtPH6k3+nesP0oRm7duum5/uknnzjL73m15/69b6stcri8EZPo+U8ryN4raTKgWW2xs0ygyU6kKStkltOMZJJn8Wo29s5BzzoPQQCba6/OHOncKGDjM05q5DdEf+/EXDNHD0g0SEkvQAv30tpMregk/+JzXQvc1HHBywvwP+EJemccV3mxh2dqh1WlnazGAlX2ACeo8j4Ka+pURQsYBmQCutlXvd8MQ2yHhsaDPiOZDy10yIjnTwHcrDf2fIOq5HYgGV72pXHisgexXwY75zXZwBP+oecx+5iyRnyUcfGck+pj6R9dm/eSK8BrLD1gp4RruspBQmZdsqkDkj0PkO7q+Y+v31QpOKoTPFNioltiKMnADwi85NhV9lkkxZH0VsaevA6057oYWvbEhiOx7xArvToj48y0vcJZ6+dTv8CK6lv62aEvsz/VRmCOVJWVs2zCipzPILHm7OU8r2vQ63l+8xs/sscFm9Wx//a73wP7CfndH4N9C97pgW/8+u+ekn32zRsZ/zJaR3EXYCTAGJsItkGsKofbxH8YmOLdXkBOwFfkuTHOGqtIyvgYtjGIK8WzwSEQ6oOK61DH7zzg5Z4SJHyw++QTJQF6pXqkkgPXsmWD57r2dsJGWMIb4x8AWOOR+5cBrCSOv3HAcGgWjNZQrpEaT2vaZEMfI96HKcYpEs16v2Po2LjRV0CHwbdeluvqa0BemNUAYB1Q/E7G5lbiWaDK75DNxsvbupFhiiNZFMhF7jVjENkfRmRiNEmEVYcBPwOUe3AC/DFOnLZfhuElSYBxCGwNJYwWGJDjg5sL0OXePdBpQxNb2XhRPzZeuM/QtrfPK3NsNsX0ZZ6Hl2NPZZwkJjhSXh/wNtTjnFjBMhmi11INAFiMGvi3GOQr+3k68YwY0othKGPL98GZIYY4fRrD3kYZ/eP3p30FXCwKHP5LghCM/TGtzPTp/TyfDVz+wbKJ1VqYGAx9jMhhaAIWUBOoPqBk2u/GJPMz/ck1Ld/UtSInrdf/tZPTXJJhS/xWatFS3mH93InjhAO86EvkdvRTwE6YS16pD0zqneElBzDVwA/4iox2WVsDBSs9jsMkY9DxCpsT54LBrz+/Onu6DXW+sL58LztZwmAVHPa9sFjvvgryuwe0jqqfbdrT6/V3a7bbFcD2Ot2beG/nE9+vDGoBaj6b9b6uIzMvyBM1JtwftUIkkHFIeb/QPzujRrrpz5BxVu/pPDJ7N44+3vuSJFjERRosZSxe6PfzFq/XzKuW8gqbm1cy+fb5fX85/vysWhOnyuYL0HJypXE0Um+ZV4HMgTLsCitbLdr2026er/sM1yNswjUtrSIg3vLV7jvf+sRxqTCUjxViwNqrHPlEtVIf3Pl091oyjhfPldjtvOYS8ZqanxcuAKrUNphuHGECH8g9mUc4bPx8dgaMA9LOlcy1rUMoe1z2XO87ABmXV4qCgvPg8DBS9TpHXIeTPWXYTzs7R0ZsTSpjMQ7KNygjHH8Zhq2OKIdqzD7X9QArmTIxGcM62DovusYsE4aNHIAMwGkSQdjuZBSeAVGrO596f9QUDsPR/ROHqflBwjndkz0UZc1L7SvrmmC+r/HS9CP96nAFkvjZaQyTGqCKI9tnJu3DGci+rs/7vORnO49zdtqhNF9Fci7rmn0yc4xwicxUgCpzkmtdZE/V9Z6pnVaIcN5bYXC4u6YkS5cuH5lpR1Z7QefZsUq4IQVOEjtda/ZbGshUIY6VdnCGeVXMesGe4PqcZXWkdm03XIg20TacRrx6bm7thzqU4+BZw05WVjkOW6S/tAln6G/97R/b44LZpfZfzkYP7Cfk2RiHfSs2PfCjP/frp06CIynNc8mAdIwtB8saayWPuwwpjJBEbOq1yd5pI0lnJu83EJTElI0+6duJJZwssPaQr4ZdjEK815xQMk7lSf/oC+d3P/ADX3IChP/1f/nfVOvz+u61ZMkclgUEDx8+jEd9AEIPjmYR7sEQJipxczUmy5gWdPBeDHUfknOgRpYDKwpDsTInPtQds4rhWraiMS9hO/p8GH4XxUbH8Jhspb4J9wkYQwL0+PHjFRDpd01i0QOwwM3MHsmZYFplBFc+DPDE0MIYsZE7yVe4Ns9aNjkxOMiEIwWjfe0v2oIzAYxITdCrB9c8bj1wufdWjkqbCuz5WrC6GGNjgNVZcXgUuW4N3AIQy9ImhtFjOIlTAnqSBKvGRJmtZDXO/Z18i3jjDZheAIvj58IW0i9mTUgIgzxuAE/rK7qW3rxcUIG/Y+xOchSPxRIvm3kCo0E7DgQUmQ8F4oDgxMuFjQ7TTlKXZOulHwH+/MzsLzDpHAa41ojN3BRglUGDA6MJsgzutGZp/wpUYYnCANMfT120PvekgY1bi/OGMLdVzurslsx9FiLAkiQ4xP6NU6DG72JsDrhfnC2WkY6xukno5fUyoKHfw/oXgPV34w1bjNmuxa2Bi6KhxmO/Zm1kjD2nRmnA59vW9qUxzYyLQfiw3mucX9lR7SuzT1Xx0PnWa3L9Aum2sU6IbZvtYLFTLHO2e0OdOvydfzGOo9ow22dJMmV55JhQqxP3BysmIAQQYC0DVJcswSn9FfYblr0qhKx1y1I9pdfQDZg69iXqo6YmbvYly4r13kveMydxFwSavj9/jlrOAYEF3cgoLZvVTRM+IGeXHGFh01Sj+c59zV0lTJKk3WoFPcOxpJsPHj6w9Pm1ZMJPHqquqkrRvHmpDOhKFiU61fvseZLVuCZrDH+AauZM1nCdIAYIqHi8Z0wpo3GQZK5lrvuz/o9zKEnAfF31OewdewntA5xm3aRu7itA68wp4nJRUzBWSJydREvr2dG+42BB/VOFiPtlmZdR/uD09WwcqTrt6v7YfdW/IzHVhAXkjI0yo869ly9IKlgguGYcj4MkGZd5PRfQ61rpnmbnyTgCt/sN4LLnsuXq7HWA8jqmAdjMMzsSVlY64Fw/G7CzHolpXtch7agDMCKgVYHAZ63jMHEpgE6IAoy3cxc0z4Ecra6nirNCz6b33HzvA2cGvjxZ969LPXQsMMo/KwNwaHDuaLirKqDcmplqOyfjXGcecYbh8Gtt867XnsNOljfOMzsfNqXpvB8YRMfmcWwteSK0B3d/Z73g0MGJT+gNQ0P231/7qR/e4wKPwv51VnpgPyHPykjs27H0wF//O78ilRX1IY9lYBCnt8pRY6hhZCu9PwfuyC+fK0MwAK5F1NnU/Ttt+GzAVxSH2bg47DNAELElgKAexDEgwu7hYUbWs1Omx/c/eLX7i3/x67rOayUBOr/7n/+n/3138UAlUwY4kSkPoNpYtgIEG+AyEDiAmu2X9iRWL+UHahAkW2zjQN8unRMpZAxsXjU+YtyGVbP3e2RP9dYD5B3XRryaE/qc2x3LSx/Jrg5XJ9xJ+RkyDBcs8TPvAVgi+y0LVW9778+hlyykYZ3CQKZ+YOPkKt8l/uqK5HhhhpvMKIYL2Rip9YYh09q1GHkMR+4tMCynBcZ/QQYH6hrDk2QT20O4iSG2UuYa9Y5dlRs9rFLAQJ9ty6bS1zBENfjN79lxsBpEYd7TxgwOuHOMc8ZnAIENCcvoLPa1kZlaj/kY42OJrsd32FxLfMf4lcHqMRzDGg88oAH5u6+jMYYJ6rMwdnXSMP8pg1FDugxj5/1ltWtJ6qX5ULBHf3IfJ4QZRpfPuBSDDDDGBiBJbUd+R9KsSu3KypJMifdZcaBnJYa4YNfgaE6gVVYbQ7IMUDNye+1iOE6fbgFa1xHXqEMoMeHDhGOwGoxOkqsNeKRPXsAGbRIlxXkxtYoHkHRzcuyXVRuRB27Zqo4/bPcWHNZZsqzdKSfiGNxZz3ZaeK8KwK3jKKCF2rrr3N/OW75vmS3D47lO+6ngrU4x2s3aWYAK83nDxJuxGxVA9hwchoaiZs9xYjGmlHExq6okWC8FTrs/wYZXsRGjGxl7nsnwTH0T6WbiMF1rlPAEOWzOVX5qlQEAwEt2nQAAIABJREFUNHH6TvwiY35hvnQhjHeGEVYVAFpQxT2dFE73MbDTi7lJm53tV/v9Z5/d0fcB1bxgBe0k1L8nj+/vXilG/snju3ZSXsBRBZs6LD6sGom+Ii1GlZAsq1VkNFkUbCt9/UKO1As4W5CZbvYSdgHWLvsJ/UBc5kUBicbxd9/qnOl42rnHGlI3syZ4VvZe1BHc67nKn3hOwo479pO603L4CkBmbqzr6733bitO9+PkZBgAWaBXxUF/Xue/zt+4hT22l+V4sjMCVhOG16R5nAZlVHknAJqxoS08S9jgzHni3ZtozGdTazkbOML4r1mmI5XNWnCGZc4vDgrtv++TpO/hfbfOa4KQIdhG5h7ZodXIAOB87VrBkZByQcypOLDjaFTJLc0zygq90Ry+rFrtJE2yw1RtrAOC91/RvHgkYEnt9w++8GW1IM9KKbcjsarXjhUHqq88Cw4I2ofdwL7cOrbpr55JcSgXlDYb87LeYY5xhkydcANrzdMtgxqH6vSVE2ddVgJK1Um3DZJ65JzfzGXaeffeHcvff/Mb+2RKne/7r2ejB/ZA9WyMw74Vmx74MWX95YA4uBKgCqNaj3nA1BgGyNY4MGSoYBibsbEckdi5JArI+3WFqVkaYyHxczU+arRZZqQ09MSoxuOtO2nzv3Tx0e7PfP/t3de+58u7P/yjO7t//n+pnue5Y8cUFhjkupXkruUuLFUeiVEPRh8gLl8x3mEZEzEMmhQhcrySM3zdMj5l9Gz8wXTMwZ24xjWB0mu87BxogFkZN8TJ4n13PJ7+42/EVxogW/IZ6ak9y7AjU7vuXU9uDeowo764DUMDJh+OsL4wsTL0zHInQZXfa+NeUV/D4BmINgupUVvBxYByS2j1eRkaBV5MFQyWrZSpfVujPbXrJnPv9H/lq7QRmVmyJccwiOS28XJpkI0EgPR4uhMnmfmUwuthspMkJVvpFgzyHoydGv7M6YL89glX8HNYOpen5x423DyeibkG2m5ZMIybOCri+CABijNGj3TMsl5dgxqzGGueX145aWOvxeeJCAxAAZAGGK1zbOLAbOCtsWMwhQuoopV2tMRAhTWNkUVh+5RHYa2RXOkSElQAqn5no8uxdMCwKTMyc69zzs9uR0IMYeLHzEBNWzpOZmp47/QlBliVB4vBN2x253+NVWf25Lo2XuMQsvNnxrb7SNmOMtILWzXzK34MLhAVwxZM87PJGcccZ54BOPKcmQN1FCX7bj7ReV2BccFxn6lzy86USR7VtE0uwzQMk+XpuqIZGF96jHbavuwBMY7DoK5y3iSyQTKKdBznjcZRQBVHCYwwjkNi9uK0yX5cxYY7wlLeZExNrVz2G28FBqpx3pC0JvHbzp7aNsEy6560yYmr3FeJO2R+IcPt/mjAIBBwqDnG/uL+n3Ho/HykkBL+vXhB0q6wxHfvKVmSx/vN7t6dj3fPT5QFWLVSz7/R8wLU7TiAlVMbcJQyz7RGGUfODPqVWFXmeKTH/G7yH6AmGAcXjtWuLdrqbNwef6Sr7EmHC2DsubLM0dmj7Ahjy2X9ec0mx0AjKg0SUZvgbCBmVH/jTGSvY/zM3M25yflD+AXhJCQDYu+M8zEyYPaGNebRzTRgG/LRYK4x45XEIuU9PY0ShgWZ/AgoXFQjVt/3jHAs7ShJ2KM6j51bYMbcUl+vhXVPYi5kn05YACw+QBnpL/i29Ys5z4gXDnvJXk0YjLuDHTA5AjwGyUHg+WbFxuyP3hMT+/lUzg1A7rVrNwUsleTICRspt5bz7omcN1flMNAvkwlazovD4xu7o0NJfjUfjwQCD+QIPlbt77KZ3TuYr3ZSTy6EVQ6+zhX2d/Yc2sq4NNQIoIsTu/spsa9lZrs/OiOzn5AzOAkdAanOI6D2AqKTlJBQkYuOp/2lH//Le1yQ6b5/nZEe2E/IMzIQ+2asPYD0l8Pk1UsBGm2qeClbyiDgJCa3TTw8sgOoYL9u3LiR7HWSZG0BFmU0AGRhGDi4Gqe2GoOW5TxHo0acTYDneWSgp09VyPtDHRTPdp9+el/eabyiOiSGKS3IbOxPWZAcEKHMDI4mJrDe/xqmZQYdE0tSjAFZrpk2ssV+ZmFqABgbEGXDF4phJI+tQRFpEPE7qu03SSswYhpriOfdFr7ew4FVmS/X4l9ZibBMYSD6fDVqSYQBo1dj28bEeO4Zh2YTtOEtAwJ25LlK1dRBgNyXJuBM4AW4g1mAYcVj7FqvkjlhzDSTb2XEvN/ZOvXqfRpf2b81vrcZFTmUHXtqQ2otg1Ljv84NDBWM+Dg+hukye9KY1PTbyoKt22kdDdzT15ux6nszJzSLqcs6SV6Q0dnAGMAToMXwJKmNARRMHsoBg8mVFU6crPpqkpYUMHvesEYmvpW6s/XS9zm2gIryTKgV+iqQj0EaB4Hly5SjgRHKKoyTBsNupME8mwEE//hBL/fjlGIokMCQPJBHn2fnUgE0Aefcr1LExu0i+Wsm1K6freMm7HdKwSClNetrEB8gRV+XWe1cZj+JYdfxi+MCJw6/5xpdu70Wn13YSwBRUNc4AMLOLcDVG0EEnhjTdRJ0jS1g1A6EPHd/Z+Crl5NjTYxmHVIYrrDZlgzbaaU1yPz0Hpnnxlivg8XX1DW6Htp/lorCWAczBYB4/eO8EugCxKvfYGBgQ5+9hJ0DsGoNG2xHApq9Ocmn3K5pOyCUfnRGW/8HkK30N1JgRe8HqKpGtkMZzDonMZvbrX+HmpceW2rzkgFV7bNU3iA/SZQsXTbblf0rCWPCYNHGzz67yyg4MRvlaaib+kJ7EUD80aP7u5P7n4ohVpI3laU571IpUdlcoJ6zS4IARsbRZw9bwLGT+6kPSRKHeqYhAm8Aqswrxl9jw/7etQToqVol3jqcDavCo6DWfaex9jwUmLCjQ8/lGFTGGABvkBLHJXv6ZYGoc+q/AtGcUV0Lme+mYlmfs4rpb9Z+wM6My8hcu0d4z5o1DYiDSaV0i7Ppq595VJ7EZ+2wk2ZNBYid4Vfz0U421iTzl+RyzIgB7d7fBownIRSKAcYwqiqDWDs7k6nXsm+1h8RMdsL5s3yXNV9W3zJl7ykkWZsEcJOAiPWSdS0ng+wEXoSyWDqr8wswzPfUYMehAPvN2HBOHR0pTtqOAYFpnV/Mpyti+cnNcP3a+3LMHUpJJHWL1tFHH77vMShb7lALO2SkTHBtVdjlpz6H3c92dCYkg7MtDrQsUvoCiXvPx/4NgG6rAwew5kWZbLPOUxWBufrg/iNlJ765OMjZOz744L3d++/f3v29//jf3+OCbIX71xnpgf2EPCMDsW/G2gP/4c/88mkyO5JxTwkM5KGMbBc5EYcEBg3eVGVs1AYOaPHfLcEcBs+HFa+wF4ATGy5/CttReRzvvkIMHV5IGSk20nUA4hE/OLhoI8QlFGS0UD8NAyoJOJKNtod5gVMM7SYDWQ+oLWNlZsNWPbEkq3Rny55t2ROzdJNYiUQa9EkNzh5iBUn42ZFXkUiE7iCWFAOQuqkYk2VULT2yxGqVHzY5FNdG7hfAW8Y4hcpzv2EV53oGYvZKR/LH52FWeSvXIC3+C2dqjmELo8IrGYgvOqkD44Esr3VS7ZjQOPTQ7kwp0GoCHXuet6DIBs1aW7ef4z1mXgUSMag6bjUIeZ9ZCwwUzTWXv5jr+plnbpXtuKBnsUEEMMKQMdMMSzpxlsPsvLYkuvPSjxTmYmL5CsRb7qbjzlf+hhGGgdpxukCZGQw0nhMGQAAgibkyVgWZfN/kUwXmZTb6DGVZYT/arxiiZBI9VMwV76sjBgbklHUoB0PvtbDXnhMY75F5I5tj/nSNGSRPTG9VEs6KGizr+WRwPXGU/Aa5pmMXbWmmxmLHue1f4zrX2Dqv/nEwlPV2cjHkqbHnZk7PTuFfZz73c3UA8Zzb+ZO5Mb8zOzMZVg2UI1ft/f3VP69yQ/YGgzq/d3V25B4ZU5dlmdjURVnOfjH3riHuOckcmdrGXKEOg8zlMOgAfD/2Jm69Y22nlMaUv5NYiGtfUWIYRtMsV/c6gVP20pcq1fL0mWI4NSYviCc2AyVDeuryukwJ85r/cKLoWZ2l2g4NQBeJjMocs3TIoosTJHJVM5mEXoxzxPOMNeZYUEALmYY1N5RojTnrjLIDOAoE2BsBSF47AtOPFZf66ed3/XkSKfHM7N1kHkc2e+/e57vHd76ltrAnEAMf9Q7Q64Lah3Qy5cOS/IfQiQKKzsfEfA8zPWEXbQ9nE+wm89d7HEqIWS/OiMx6NosYp+AWqDJOicundFDmDAAVdhTpfiS3jHucaJT4Iq65e3Yk1G9nm1/usXGe9OzqXljnY9evPzNjzYbE3nj5ihICeabkXGEcYG9hvYll5092Sk4MZUJEcD5GFQPT7BJWlgPPWvF+kzq7/teYXvY1O8u4XVhPCyXUF890hsQWUKImO2zTR3SMHWZqQspuUdqOcxxHuLI7W4IeEMi+lXmDdPjS7r3b7+8ePX60e6yz38kbDWAVo+zwjp2AqnIn6B6P9R6Hf+N0df+IpT66tbusOuLXb7+3OyLzr5yAB5qrB3Ii5BiJQwlnkMdWTog4Fjhv4ixw9v5xUrKH82KMOC85KzljmMvbfSNJpVIfNZJhAXaeW/8IdWI+V/aekI4kxoNNJbnTb//8f7THBctuv//mLPTAfkKehVHYt+GtHvirP/2f6MzAxFF9T8WFPBPLGYM4JWQ4QDBeOag47HMYD7czYMqMq06D9eClPp0808gjx3irpNNp3W3M4ZWlnAY2FjEd8qLKYMFoMZmBYxyDQQfekTJL2ks+RmYZG342cACo6HO86sleY1dzMIWdWksycJiWZSwbsWVwuFaede6B5GlYzhU4VnKov01CGgwx5GFOmiBD5sCy1wBxwC42ZcpAUPYncaaN5+2hyL0rj20MY+RaKU3RhBj2epvhiDcY44w+KZBoHT7LgB3tlWfivc3eS0c7jtcsxcrilpVurBefY+zCYIRB6XO1Hbxnm1iJn/scyPMsjxzwyGdikK2sBllsqZu7ZSE7DitYmdqXAP5pBzF3NV55v38/MURbkGVZpOfIZPM0gx/WgpfBJuM3ToTOD7Mr4yxZWDcZ1gXr/A4jrQoCith3bvb9W/DlMTN7ldIhzaxq0DjgyDUKDeQobA9qlsHuskIreGI9el4ZNND+S4qLkuxvYvQwrJEJ8r7GFGPkXoStsLQtRrglzwNSMMToTyRrzFGyBfs9Dcqe9Ux/GTB6DYaJK9jv98Z0tmxXaW4dFZ0HllIO4OxYB0APK6sHa7+0CX1/gF8AaMBuWNKUksrvMO578NK+sF2RGxfMbh0IboMmRI327TiGxSTGM6CQ505yqrUN27g+94flttkvWWthYJFVpw18PiWJAgzrkIPNuqA5Riw06hIyOjsxj+awGa55Ds9b5sgA+Y5B+gSmVJ9zNtqs/bSC2E/mK6oB9vgk++Lvbo/eAbMFyDQ4dCkXnQcDRLmG96MJH6hTxQ4brYPnArQPHzx2PPJTfY/Bzr5gtYmy+z54cHf3THHyr0/uaO0JQAKqLG3gSWTkK0becmbmFIywkwPMusXYlzOO8YmDgEzYANo46w5Ua7UOJKSgzq2g5yS+suPs8Z9JUedBwemh9revfvWrXtsAsf/79/+FHVbLmOO48PkVhwcg0Eoegzj2+ZwzcbrgjEiWX9pq9Y7LXkVRw3vYc5NxfE0c1zGkpFGOQtob0Oi63pbZav1S21TP7PrT+q9nxQtn/E5W8TqjDiiZJvBEaaAkSUwWeN5CNm3v5Y6wSBK7zmv3D0oj9opxLWWPZm3LCWLgNeWYBuyZhXcmcphPkmHl889w7FnOndJLjjG21Db9RGI6GHT+nvJjKdnD3LusTL9m8fUMj7XHXcDxQiQ9TtnzkvSqtN21Gx/srt26vbutigGEOVy7emV349r1ZX+Jsynrj/6KVJc1EIUA84YxB5g2M79DYJC2e5/U3Jvaq9kX4ozgmkzRjuGBrvGUUBycGnK4UO+VrNKETAGOcSYSs4yc+Hd+aR+j6k1p/zozPbAHqmdmKPYNaQ/80Dd+WaQLtctkGF5S3c/X1OMkni0sG5IhZ0XVTkycT9iWeKk5xNjIMUJs4NggC6AD4OJBLZNSox/jzLE+lnTFCE5iFmRJMSJbPsZeaYy5ueeWzdwypQGuFsXGEPNKm1hAG3UkaUi2XLOp/rnG+irpLChtW31IwzrI2ETCa2PJsp4YAMmyGe957ksHJB4Hb28cvlMzE+mWjcLctyxS2WQ+j3H0QgdcWSYbB8jvLFlNYpwCRp6fn1uzNgcn9yXDLeYN3l8kvz7J9bP6Xb8nXhfWpkDUgHMpVYEN1JqtKSfUGLwCPgzalIDgYM6zFbR2fDI/SDwUiV5kaAHT9Jdj3oYFI4ER/Tk/BvRYFjqdqu+a9KKxVWUukLLxLLzMNlF71+Al8j0DGpwbGNk4KQwuhg7RPYkttYNBtwozkSRhic2LrDVZO5Fi4tkfQ38cNG9dc8bPc6HMXNk19Udr0NKuxkpZpqhXx7XA3s4Xrzdix8V+qYHJgjwMkNaqnRFmAyu9jPHHqwAe1YAzHus9yAXpZ4xs1nadS7zfLKAlk2vZhcSWwa3gLGpW5Bj4XV8sN1gnwCarj0lhGaPeQ9IdLDnGtXOn47bcc8DtuZGfev8wiGQXqcQWeWuANJLFSm8NOmbN9WB9C6wC4Bl/1p9jVcMkR6resjnsa9ZCLEDb+49LoazJv7K/QEJOSSrfuWx9YhdZjwVIZVi9H1BuhfnpKb3G0zNUrxSXmdqZzP+WAAoTlVAE+i5JlJJ4Bm8E8mBASEDwG0k16zxEaskgprZu9gDKf+3Ow5JnHZxTxtRTgWLCBJ5qPYIDLl3EeSFHpQxpnF20ibVtGbGvxRzTmvJ8QvWQbLi0jWc+nVq8N27c3N2/r5hTfeaTTz7V3cW8qX04OmHB3ghwn75WHVXFpT4UowpIhc1FhpzYf/qBM+XAfYrjqiVZ4pxIZltCKzqHmHNJcgbgj0rHoAt2Udf0eOvNSEdxnLL/8hnHWgKQ4gMyMGdNHavG5r/zF/7C7uatW7t/9s/+6e4Pfu9fikUlFpgzgFqgxMFSro12sI+NksNzMXOducPfGHLWJHPjaEI9aJcZ9Mm5gGOIfeg5tWS95ldnnh1qhI7A3msyFOx2rvVejuMGcE6CLIAV7wH40WfPlPTpaEIMALuzcBzLSpyrt2AYW85mtaFydfexfRRxgAKWyRWREIHEmuPUOVHSIJf1Ys3RR6M8Cssrdpyx0E0d96nvHBpBuImTNEbe+0rA+UAKoLCeB7snT1ML1utAbT7U3IzzPCfDa10DuTNjaYWNnBsHYlQPj2/uvvjlrymZkhIAyv6AuSSOmmsjO8/Zo3qyApOWbtupkBj/Zq1mbBbHHg6H5exgjUdJw76XWGD2qakTPqFHzCuerXsx+ws+nWat/uST7+y+71/5Pq/n3/37f2uPC9xT+9dZ6YH9hDwrI7Fvx9IDP/Szv4iCTAe1DrbDmzowOQgSq9JSCWSr5WCp1zGynZQcidWaqY2Xkk2/zFzrPvI34qjicW6dOclqfGiuUrz+rSCuoCPZHZM0osxajLOJSeUwm5gy22cYPfpdSiTE4HV7x2tt7+gYFc4m6esnOy9gx5yDDB+K02MY2TM9LFmY2WH15tr1gE8DfT9LNY3Sw5rlPdRLTIynjWi3YxgrfUt/YZw1RorrJP4lILj/KgH1QehY4GYwTmIWjJFkkD2nWDAxMnjIbQzGc27gbtAbkJLMweNVh1Uc5I0DgW/LcPLVGRtxXrhdaevWgdD3dpzCZiepSCVfBVy0vyxP7xnWI3JmSxdt6GV+cZ93M3TmeQI8DIgASzM+aUtAbN9jUKYblJGBj3Ks1gBuj930QaXMkW5PuZl5b5nwPnvnakDqmumyC63XxMhyoi3HUGc+1wCnsQBKQNp6PYxayj6lRJDZazNdyegatjyy9+d6zxakb/vFc4npxroxmM66NUjKwsq6mfFOPFrYFBgO94+l9YakXvE4USw7hZ/z9WAn8kw8R2q3bo+9rNntXPb3lhkP0LUTJM6D7dxwvOWAgvav58TGoRGlRpjVsrzK0uNH9fUmaREAy/uVWSKyaMd50Zb2+Tq2mXuzr+CKc6KhFaiGOWn90rUepZlqakAvjqzOjTSoWdTN7qoNLRPkpGjzDKxtqyEEGMwAiTlK7CmxdnLMAOoBOM5Iyh4dAJG1xSfl+LrAGqV/cRght0Q2mprXl68AygGjAtsCFRelHLgioBjZIuB+jdcGbScDtkAVzg/XPWYLCyPF98Szfv7550mKo156Tgkd/Xf380+1WVGK5nN9UViHStE0SRhZyj2j1D5YJ/YV7zWNdwUQAZIaH6/PlwGtoiRqE4FNgKg3kKwh71XjWI0PaST0OApAPXZwBlBSdoVz4t/4gX/TmeXvK/HTJ3/0/5BCyuPvOGr6ds4dxyWittCebkmt7lvVTZl4HwH6PXGVXvtIUbkf7CPlf+ZzL6i7bLVE9ufuUdyjexXPSpmqxnfj+ORRPX1mT2MMaAN7BX1hIAb4QyLNe8cRw/vtmNOHAckAryg3cAwlkRBDQruJSQ0Lq3nENQ3qK3X1qW9HQ9j4cUxpfqcdKQ2WfRzmkTJ3YnxxxuFUsCOMEAHFgR4fmW3k5KTDuQ+f4e9OQqR5AthFlfBCAD+O5SgbzDirTZcPr+9u3PxQ/96TA0Sx1orJvyGwirSc5+piJHcD12ePNHh1aED2mKqx+jV5HEDsUVQUyMNK43DnM1kXcZTyjPQT6wPnkfMhEIMu2TbXevDgnsrwfWgm+r/+1Z/c4wLPmv3rrPTAfkKelZHYt2PpgR/88W+eHkse81IbqY4jbcTEwaQMQQ7dUx2ODwdsqUTBpLy3XJT4DcUbtVA4h1ETAhWwOGZJm7cTbzjLaRlFDKxVIhnDKsCscsYeejVQa1SXyaV9YekmHg3GA8MfwxpDDw/seHc55F5MeZi2LYdvYvJqGPT+YdcSt2XwMiCPexdE2AC2gR4GCUOmbQb8HZLMY6mplyy7GF+V+vKc1Bg1w6p2Y2jBTvOvDBzXI9aUV8FOB89ebljaYXrCFoYJrNFUEB0GNc4F6hdiVKwsHyVkYnjTJ+432AsZUnU69LmuShoHCAmLGqME445XE1NVCsjvMvarTLZs/J8KukfOuPxNhgbvr8yO6zVGlu8Lbm3MTAxa2bsCNoztrayu41UDl7IKjR/rfeuMsIE1z8rYtRYfv6/s16y2FQeZB/H6r/GR/N1Go7N7VurX5FWJd4qTJMyax3gMwxiLMfCYE8iuGQ+SetgQ1nSjHZWfEdNVMMu1mpW544Dc1PezQTbzekB5nQcdU0tL4Y6IUWdN6afnJGmZdnrumZHiuUkyA2QMaxf2tvGr78SbWtLM4NFZkyxsgH2ZY8+1cTJtx3kFqlvmNX09ne95XIDp8XRsZiXUUQtYeo/8GsqSv02m3O0+03nEdbMf1RnHEktCo4z3GmteYMR+mL1K/SC2sqxyDPa0vcw+DrawpYCgAL4qO3Jtuoo2YxTjOODa+M2eez87x/rQf84Qu5QWSdyuwyB2ODOqGiE7q/Yf2FH2K81JEnq5fiuxqA7hAGgTajHZq42CtHdo34ZxAmjhUANAP3t2svvCF74kSfBrlbxSDVS170T1Ur/1rW8bpL6g1u+AgwcCqq9fnexOHt0TAysZsNsXZjOJdIgLv+iEOZwRBlT6WxPb5PzI75/qvnGiTuw94AoglM5yzDU/JybwpcFNVSycDY7jhZymr4MkDeLY73AiIRO+qrJCjyiDpr1SI5ScA+5nNj1UEZR+CRPLePGZAumeL5w5dYJV5s15Ram2nHVr4rHu13EAZD/wWap7OG5/A6DsEHLfoQThmZkX8TVVDeQ5awcGyemoi6vWNzEcQFNtsOJGa9ohIjgz7XDBTdb1lbq9UK60D5AVRlVll5Rc6P69hwHK6sX2dx0K3XPrFN3WgGaf8orkuZxwSU43sZ08i9cN8gOUIgW3ahcMaPcC5L8njyn9MqXFNBeR+hqoqnrB4fFtlbn7aHfR8alvdrdu3nBiKBhxwKH3Q9bd2CtPHj9dykht483rfMKBlCz4AfA93+i3xmZzllJ1gDXF+2CB7ajSwDxT6T7W14FDmHZKEvnx7ktf/qL3lD1Qzda9f52dHtgD1bMzFvuWTA/8yDd/4xTmUEeXPJCHOiS12eL502YLW8chh8TF8XQ9SCwh40BFcjRJf2Sc8bL8DbZgZIqrkR7DqGykAYiMyG0MZA+7HvQFhSQjKEit4VgGraDB7JHa5wykbtPQGCPzq3SsB3mMzBzkffWaGBNHSmrjZ0DyNyCO960GEwbLKhtu5sYYoFxbR/GwEY6fGmOvTE+f0fFwJpPCRDcxTI3Z3DvGfUHI1mA3gOK5dTAGtK/MAwZaARxGlm1OGV0Bf3ibJX8ijlj3rkOhwLZGAWO8Ohdy7TJ1yGa349DPhhGIIZm/5x71rPd9WyN/NdQCmMM2DQMwY0rrbZxZ8hwGo/PJEmN7s8swrjFDNpq4/4wfbaOAfdnVPk+BqvtD99yyxWWWMm/ezsr8VryglQMxJHlt2RAMKwx8J6PRMxT89PM1xAtU7bn32K5Gbd/T8bH00sZyGMwauAsj62dO9tMyKiBcmtd5wJzp9wVoMaSR3od1ZTyIb6ujoO/PGqVTGKsy02ERYWKzbsMgWUY6oHR7H0sb3WdhONPHTHue650ESDOOff7WNXYD9KrawP1P2+y7yn0jh42clnc3xKAM3nbfsSMGqcmMYWS/yYIMcEjcZl7becznVqAa5pN+iGMgioe+P4AjigCePOCZBg8opt0GZDgmpp6wE99J5i5GEglj+gH3AMCEWH1iOvkdmYUrjdTTG+Tl/tkbpYqZWsqXtRZem22GbQ/gpU/CagO0YZ2IHPOIAAAgAElEQVTp4czpyOIZpze7q8oS/1AxeJY2ahw//vjT3QOpOPj+0aMHYV21HzwWQH384I5Z1VNAN7G7yJhpu/uTGMpkZgXUkNInzrAknUKBUOCA06ZZY+twqsOG+QjwdXz2gD3AJM/gsdH1zbDO3t0x5zqwis90FpLI5xkOWMCe+tAuGM6RmWNZ2/RGJPVhk5NgKygvzC3gZbs+ceYAyqxOGBUIH+gexpwvU7zOreyj27PRz642EhKSEjjEdWZsXK5oYtTLSMP8XRqQGueoat+Osw2g2kz4l+S08NzUPPWZQnvlRClw7n7IZwHHhF48Vu1vK08cOhSnNOMXhxDOboFbrR2fL7omzOtzn7k+WNVVAYxWbXFu+rxAFbTG7V5RfGf3PfafxHmLCdZY2bGqz+AoUAP0uSsq/3N7d/O9D3dXBaaRQSO7xtkLSOUeOBwdJjP99EZqsgLrtj37HE7OyejtuUSceMaiDlRn7seJoOvXXkHBRKhR5pbspxP2TZy5ejY5b1A3oLg6Vn3sf/zrP73HBctOuv/mLPTAfkKehVHYt+GtHvibv/hfnD6UYbFTjJK2293JcwyQGExkpHyujIYnSnxBDAnxRJf1uxRcx9DgoIG5kTfWNcrCADgucxibbt5NmsPOHW8m8UJK6oFXmdiYAR+LAaxDoiUvCoYqq+IQCRMaw5PDwoXWJTerocp1iG2MUZiEEzbmdYDynmQQDqNVYyVGWGW6HPpI41L6oayNY/4wKMbgLmhZZKLj2cfRTfMcP6Pna8bbHJIwMpSzCJvS+2K8RIr0UrXixFyOVBnbtYCnsltAZpjE1Ftsf7Q98e6TjEUG7XimV2Cyyq0ZlxpN8QavMVK0awVvYVh4FYQBVCPtiie/v3/7cxhQw3gg2Rpg1fe8uxwXiewAW5Ii1bCjLTVMOyfKqmzLgHSe1IlRkMxXZI0Yh71ODMU8V69v60Kv9MuwC8jMBhi3j99yunieyWMP47ABqmVCug76mTznmjypoNkGqa6zlcw9f0E2yZ0zT/Y5G0PFs7bfAZLvOg6yJgegAQMx/J2gpIxZjqUmveocCVC1xR14op+rlgioLLAaKbVjFgNMbcjxdwz4WV8GHY53jEQWBQF/bH+wZ/BqP1UWWiOdJ/BzGmNl/hbcen3TJstl1zjQfD+Mq4FWxnjrrMFZ4Mzmc23j4wFkANUyccTZ9dm8p2zUEwZH40xJv+R6dTLFsA17GCAr+WSZPEAIQNQMYP8eZ1AelvFjz8wzvhGg47cvlJTIye6sIqF3eNY4hez4OofTir1Fn7dTJglwYOMBOLzYH12aSkxU2hfJMca5gQWs1zj8LNn2Ok6fJFtwamwzx7gPIO/Bg0fOaIyS5K4kwMRAvnzxZPf08UOxYPcNVGEkQbbnlSDHEcLqL893Z5HfDXsmJ6L2c4A++QEOXX8y+9MTgaOwwasawkn61AzHLc4483eSi9HebfZWy/bLZoY+nD0yzryyipx5wm76+8jR7T0Z4DjB2tn3Mq/qxFzOBFhMfaKqH59xOBfsSODkXOXitNlAfBwS/B0A2mfpeuv+2PlmAOfrxZ3ZNcge4ph9zi5+D+NoZQCyVIFy7YOvFPv8Ruc4QNbnCGeW5oqF7UidSRKkzwLwuK7Z6VGuAAgNxoYZJxb5ihzcBrU44sgfIKb92VMlzTKrLqeGziyXZfMZwByNw8/7Ec4stQUdRx2y9NtlzQtktGR9gqF24iLXbdX5rTjWqmlwJJ24vMzV3ZHiVG/e/GB3qJhphxxprh0cXlbm40i3r18/dpsYTj7/XHV+z+lvyI45V7NuEw7g2thqLAmSnul+rBPa7NJkqm/csQUIx+aY8Axdl7E5UWkmJ6bT3L56dGPigiWBP3m0+77v+5piVPfSX0/y/evM9MAeqJ6Zodg3pD3wV3/mP1VyXbzM2pgVv3T/IRnvJIHSoZMD7LnBKsq3CwBKyWkwTiLLUUIBp3FHehTWhwQ6lgICyMbgC7BEupbD3IeyblcV4NbArVFdQzQ/xxAC7FkqNoluajDXYCWLJeCWA5aXQcYYc9wjca6TWAVzdSMv5HmSjCLGQb3keHb7Wtpug2VlWgsWDJBkGOP9xyoEhJIMZ2GKbLWTvKiZI5OQZAGQ6pAWGsc4KzhuHOsKrnJvx8VYzhzmtO/negZZI1e2oWIHQfq+4L0ArR5zvMlNy78Fr/UgA1xqKHV8zBIBgIi5GmM9Rk+k1wxd2uLclZY3F1jZ8MdILLsw/UobCy4dUwYTqb5cAAke7A2zu2U4+3wFzgXXZhjlqa8ErSVU6qlfWY0kHErCqCQNc78OQOpcaJ8UWPW+TtpFTNIwZBhkzNd3gXUYnBiOW+mxn30WRlhXnp3yE8lCyntZT611TD/VeGxWbu4VhwbAMWy724tbiXXahCRmpbO+tgz1CgLDGnm8vL4jdau0PLFqYYdhzVqTteM3OGthhPy5qfNJlzYBk41WEMIY1XQ1Ur2s38QeBqj6yl2iHgr3M2VC+Dhzjr1s2HazkwLAdrYEHcyzlBGZ+wz4a/1eJ48a5qTXsqyZOTQANCxgY8grX00sNkZ0ZNDIG7NWlxq/7s8wbmWgWZ8vp6zVNqFbYxFRXWTdmXf15w0yXG4KBiwJkBKLDVvMWLMvJ478jfZ21j6AMEAiUuasAeBoy4zlOry81me+kOnUSbtgx1h3fkbqvwaUu4yZYw+fq+zMAwPVJwKm9+586uysJE96rLi8i4qFPaB2tZLv8HqlWFlYVbNYmpScOcwBG/vjJIDVPFYZD/bRsHRJ4MQe25hks6l67qz5gGx+V9DQ0jR8Nntm6tgGLEZpQWkXEvRYKq7/nsv56fnwJiVMlvhMwL7VHqg6JqnZOE5yTuXF/Ha5FqC2Q2gGiGpkIoeeONWZRzCzifEcZxJzS+eZ961M/GXv5fl476L48H4VlpgXexdhKHHQhpFmT+Ys43rOV6D/iNN89EQxr3oDoBYpOWoAzm4YWM5ROyTcplVZw1zmAcmqnDkOU0yIChlzn1r2ek011u2E1r5NbOhDseuA52vH15z8KkngovLg2bEbSCxFG9jn6rDtmXte84z28jBsWdzroZwinvfMHSW7w1F3QbJ1QPjx9Vu741sfWkru7MZq4yG2i85n5Osed+8XXE8OD59hcVgm/8aqCqMtdiKgZJisv8mcf0Vl9MIo8zxOCIncnvczbgBdy99PBdKP9XsSSr3wWnilOO+vfe0ru//ut765xwXLqtl/cxZ6YD8hz8Io7NvwVg/84N/8FdVRlfdcXnXOn0dPlPzGSTWI6cRjeU4Fq+/urh0pOQ+gygemDBqMU58abNCKW9LmjKHSlzO94qGFfTDjUICJ4Rk28bkTgHCJZM+tXJTDOgzr1FfN+fsnGL0FyPkgDnuAxUpGX3ugOYGJlgIQGbxNqQjAEvSCX2lfgdnKCkZ+lILn44kegyD8VAydLRub78OMADYAoSllEEDKV2RQBT9hmSaRkb7ngOYAhDEgHjHgmuQRuVel09y7oJD+C6gaBgfP9CTjsBGhN/iQNcuVdtvItqGAUVsAufaHDXv93UaKAWcMcrI+20CdGMwM/ybxz/TJdlzanwVqMcTW2OQ6G8J05XoY+fxv67RICYqME6MKIOyrQJyvznyL4ejnS5Kl3Nsu/MXoa39ZSmZjcMAS/ePxepuB35ZGKfNd9s79Nf9IDFNnQzK65pl4saYKIvlVa1IWlPcrTF6Y+2EpZTy3rm2ANWMVhnN1IlCSJzJZAxkzrStDyfuwSOMcyLwPkK00N6DH71s6Nq4my9+GgQoYnSRJgGCtNf5xUYNKL4yCgHXN8rtkem4SsUje+1qA3cw7G5DMhM5rNysfoDfLgDoZkhFt9iLHes5n6OO4DMKGN8aQbJvLvONvw+QVFFAi4w2W98zH7g8F+oxBx7RKBuYR6yxGrb4fOegzseFZf4C6gEC62Flzp/9bexl4Cfg3m8mac5y4Ef3ML8+ilPegLMsksYkChnnhq9tYfvVGDkdgrdqyO4UpDcPjvYLPuTxS+guC0+tk1ra/Z544y7v2r+nPJO/JeseRhtyTDL08DwDlieIGHz8+8V78x3/8h0p4QzZYyX51frxWXCrtYQwiwYWNw1mTs4Z1Q2mZJ4SZsHbnbMDZdV0SSeIL7WQZ0NA9mTXgciI8uWXUKUW2yFTZo1kTM2+6X1M6x/Np9mw7RuxBON194aOPJNd8ururzMQXzKayD6atgF4+61JI+q97ctdagFVADhnzDeyHjQR0w/y5tIzXSkIZ+Czv9xyaeWPHkOZggVr2hqyWOp8YB4d32JkWYORVg0yZ8eNsmX3JZ5FZviRZ4j5c+7lk2KmZTu105oaceXImcD47qRLtssOMMJmcYU5oxJmpZzCrzXhqHngO+syhTi3Sca9Uz0nGCEdAs0bjeGBcEj+cJG3ErvKqI65nXp5dmZOvqjQaa0KOA1QAJ5bUhsGsGsEJsrQebilG9eoNAdWrxy4pQ1/j8HByKIHho8PkVXCNXrW99aI9t0mONZLfMrZxnjSTfjP/Jltz1lnUWwzBFb9XtpK+J5kY9hG+Cra/58+fqjTTI82nV7sP3n9v9z/+o7+/xwWZ1vvXGemB/YQ8IwOxb8baA3/tG/9Alppic7Shvnh1TsmROJQl/7HXVmBSiSvsUVbMji2aOfjwaBrEOaMtGUVXoxLPaGWNjhnFMBrA5iLjukaSSighBczsGBY19Gr008oCnRVA5nctBbGVs5I8gvtyHR8eMm5sqtpYyYG4BZm+vpOQrKAmhkB+5ziVOYAMmnQd6r7F8x2ZVQ37reHrQ96ebA7pVaaIsXARQ1x/C2ARuOZ9Nv7wvo4h4Ey5icPkvZclMaphtgVJXDsMYWRTPnjNvMTYLTvK7+MsiCG9AKIBJUk4FTBrgG9P+jBRA5a4huNAF2NWTzftbokN3lN2cAviMx559R4FYR1jgwsD6DAIBQJ1YBioDlvWuVQjkWuWbe7zWUpqwzPbLure7Vzq+zDkDQw8PwNoAmwDVFdveq5XBnSRrE7ftr0YtBhuMQrHYTL93vv0s0ypvoe2lQW67PJNmZNxMIRF7dys/DIJPmQ4j5ya+3YeujYrIJQZOA4VmA/P7UmaUyVAwOo2hnik7ow9sMbsYqXdYeLcl/p7xlbvHydA+8HPOPfuuBfEZVzWMV7mRB4wjIQSAHVu+JoYoLXU57rIUilf1flukDorPA6ajP12Pnm9jpQzRvTbQJX3n6eulOvJrEDfybMGKBc8dIy6Vyxz3PGamfPUCC1QxTFQhpa9quMJUI3ScJVU0+aCrmVu0SzLRXEaTf1Q1rVi85BPBqjyN2S/xDejDoA9Yj4Nw+YSYHoS3c+Amd+TZVUv1DJmCQHivj/y3szRV5pjTaRHewA8ACkafqRSIJ99+tnu7t17TkZ07/793be//UdK1HMieaakwE+VlEhOTytWnPCJ9cVcvLC7rkR+POsVgVRq5RjQmLnPGjoQaLh2LCWBGL868sq40S7kmq3dzB6Kc/XdcXNJFnpG1yy76XI77sM4TZla5Fbgnh99+OHujmTLgBCkv9wD8HJ+nFCJx10T58VJscbNO27Ujp08wzrmOSd5+b46Xwuoe45w7a2DjvfALrecl/dxjbf3SV2ne41jjOcsTRI1SunQ52v97TguU0amMb8MfcqYxYEBEATIXqH8DmVY5vyrQ4++ToK9OANpA4mlsCFwNJxI/k3NUGJGUy4p688Jl2Cykf8j3nLttjkPnCtiVRZtHQ08O44w9joDV1hR5oVio5HVrucaqiJCeZKw7ODo2u749hdUnuaGWdWHDx8oydJVlxpi/vF83h/0v8vKR5GzTXaO9tMryjz9rkLJTgFJmTuWVbHEybTmLKCdlMN5KmczceEvVJee0Ci2L+oSY5I8eXTfQPWLyvz73/+DX9jjgm6c+69nogf2E/JMDMO+Edse+Cs//Z+hrFPcCBIVGdmyYPD+AVY47OwxJBmOwAzZIVNHM2wDSSc42DBUakzBqp7oX2WLIx70oc2hl3Ia8Uzioa6RWYBTI77go+xjDLd4+Gt496Dr7zjUy1z6ALOxL/A36BTDryCn3mPHig5Q3oIGGyLE99nIwRBfGc0FlI7hvIAy581EijeG/wB0DrXcIwXWadf6HK0Dmj41YLMhGMPHwHHYj3y/Gj59T7y548UfsBkQk8RWYdHMKy0gvH3nkiPDbNmgHxba39voX7etskc1rjCOy1hyvfZt+6fzZDHax5nBewuO+t7cu+zz2he9buKc0pZ+tuMVULIajunDjJez5A5DSX/yqpPDzgIZrI6RBlgOkMv6CIjZ3q/zr+NSg7LOkoK2Ohz690oRk6UyToc4QxrHuIJJ/80YcJ0jGb+WVFnbhYGIM4LnwduPJHHb92/3sUnP3FtU5taR4Kc1yzflTWpMw1DRl1iWw6jWwYBZ27I1Ab6rLNb3NbDcxKzacaM54vqLfYYVjNaJYGbIz7Gu9YzH26/tvLEBayBfJweyXGLcw6R1fLouW54m0toAVUBvnTxvBJLDoGfj6JqDke4c6u/52nnRsAQM2rCuyERZ+3EyWD66uMqCu7s3mfHzOCfLdcD7MJqzH0Rh0Yy+AULem8zcj5NHexBx3W9Uo5Vh0y6tPYBwDWL7eNoAVT/bxJgCVvlbGNeRsw4Dxzi6xrDi+S9Knkkbeb7KI7MvnypZ0mP9e2Qg8vHH39o9fnhPIPXhAlKdpRemTW0hzOSSYgmvaC1cnfqYh2K+TuTgBKjWgcI9cNIdCi0CcvjZst+R/dNeHDX0v2NU9UjPxFjx+5wvcfgAvLfzvWC1ifQA1+zLvq/650MB1XsqTXMisHHRtL/OPZU5sWTYsv613rCBvM4d4ms7N5Z1Z6l75ofLlTnEJg4e71F2ViYnQNZ72pmf48jESVyHVc9YWOzOyUrFyZ67TQyIS6NxqV7fxMayrilfpnYcOZEe9WZhtgHwL5VNWUkVJxQFsMXZDTvIdQF73qNRQmmcSLRITyDjvaqxw+ELEHS9WjtkTpW06cgy8IQPUJoNtUmSaxUoP9fnXc90wh22mcoz3+Okazk8YsVR01Aex6E+DjDCGZS+rDzc8+vo9u7W7fdUquamnk3xpeqHG5Ik+2yYhEruG63rxDtH3uw5PsC1Ti6PrTNhxzHW+/AVKTF9uKgrCBeyI0KhNAKp9+4/1HWRuCv+FTWHHEknJw93X/3ql3b/7W/+3T0u+JPb+/4338Ue2E/I72Ln72/9p/fAj//SP1YyJSW7IPX6G9UOleTq5UsOUww0EilccrwR8R0cdD30MbIwwNic8bTbwNFm/1jlCSh/kGx8KeuCp9e1OjfsoqVDAxx8MC+GWhNbrCwcBheHRwptJzanxkYBrQ96gzKkrQP43roHdvMK2ohDK4DDEOPAT3bUtWSA2zWyQAy2Aoy3wXK8xTYwBvDR01wHr20M1MSP2sOun5NEKQzhi0mU0/jQbcKePhtGR4yNSqLjqV9lTxiYjF8SVfVF8qu+8LzzLGF38ow14Osl5r2JYQv7ysHcxCo9nHuI2xgDDAygCvBapXDr+yL5jlGWxD9hLFeJaUHKpvtsTCd+MkCh492+7TVW0Lcm8+E9cIF51oxF7++/jaGY963A30nAyqwuxmMk7FwHmdoCZt5hcVeWlLaGCV0N0JXNbn8FxKYPtoaoAY46okbPApLUtq4XwG5Yp/zO75FBCKjs9XvN9hO/xxb0uFr62kROK+u4dTq4XRiKjlWMYd0YLhwKlp8OgwPDAX9qxcKsVdbawhKN88QyeAz1atAzqb0uGi+9sEldqwDcmVsee1bbAGnPDUuEwxK/MYMDCK/kPUxZDfzO+fZ75oFAJTGqMy9tmA7bU6DatWdWZeIL6zQyCwPbOvPBzqOJLQScvHLNVsIQUDjgqGpWcsYe58zsVbpOQF8caytwH0Dr/UN9Lrktz2TI6fWdZFBZK3FWeK89h7yWfVVMlGNYGXfmTNtKXWUSro2UdxIssZe17vOB9lqzdGaakvTGpUP0CmiMfJY2ffbZZwaZMG4ff+ePlXgGkCqJoxI6nQo0g+7OmflVrOkbytDc2N0UU5panzC8KsEkAMQ+RRkk5tI1JQ8DUF1ULVoyqPM+19NUuwCitAHHKOPIz2Tqpb/pn+5p/syUzyrwsWNLz13naGtxmlPU+8nG+ujxI6mIVEdbmzrXor5rYGdAjNUwOA5xAMBETj92zXddd+4AAOMkCvNNH2ferBntm32aeyRxVEJv3nLmDaDNOhmTEuey1qPPBJhHPcNLfRa5dBKgZV6lfE9k3QWqqGKIWYaNJMaTZ3G4zKxN6n4fq1SPy7/g0AFAOxMwiZWScRy2mb376vF1n2mMSRweihvF6e2/SxmkZ0ayzjwB3C0eUu4450G/1kHdvbpfkU5zn5QwQvnDZ1UKTmXeeDycC4+UhfryFWUKPry2++iLXzFgJsndU4FongXwj12TknPqF+fViOTY6hTvewm/6NnT2Pqy/XV8+IN6MR7MffYTEn+RbOmK5u4DteXu3QcGqtekHriie58qvvzRo7u7L37xw93/8A9/cY8L2on7r2eiB/YT8kwMw74R2x74Kz/zn5vgoObdsxeOXnLQP95V5HeQDmzmVxWjSsIJx5Pohce03ndn49Pf8Iw+02Fgp7E2bsso9fkwJJLrqlYasi0DQrz6HPTE7EyiJcfnGBA0uYLiu0h5b0N5zRzLoVtWawVKw/xYzRMvbpNZ4O10DUx7zG3K2pjNYZPERvZMOy5nQKd+Z6Nz5FuYwrzqwcY4RyYUQ5gMwWIvzdBEgsU98Ro7FskAAm82B1qN/hiEAbFjTG8Yx5apMdgCVEwfFCjRh7CfML0FwR3Xsl7uf5JiGOjJSB0Dv0bc1llQA8EgXGaXX5PNc05ijVOMKoNGg1QeN4auwYR+LMtZYJgYKaOJBZD50m8960BUGJcNq9r2bZnLdR6s9WLLXtnw1zUYT8eBGSAEGLjN9ohjjsbEcykEgYo+O1JxOzo8jnm59i/vw4s+ssjMg3WeZIxXZwLj4jq+k0zFxo/+I743BtYaS0qbl5jfdKfnCddvnV9LQvUf/YBxvjVcuw7I5uoSPNOHiddbS/jQ5rJuWXsAzTG9PSczBwPqGkcckIj8zptE7eLpQSeVYWzNZjfmcqaOHyLxvgF145yAkZoY28bPxZBOWwsq3SBj2rRxfnQHZf2OdNjXBoRFhpgSNPO951KuERY38y7TNsoFg14DjgJ2DOvJTMwzjcNhO+Z8n4y7xJKSSGaNEQ8r6Ug93SRsPS8bvBqjNCJ97fja6R/KJRXU0nHpDy+zWfvDgs/87bMETG8UGgKGfj4PSVi6ZJfNHoRU0Q4Dj1kSjDFPs9YaQxh23bGJNELghuRCgDViA5+bxUwmY2eC1c/U2ub773z7W0pyc0cgT5ninz8RiNUebmm9wIr+vdb9iNm7KrnlFfamAQknAvGcPYBU5gf9RR1q+uLmjWt+SjtFdX4YiAHyAPY41nS9Bw8eOBusZeNaszCrHEQ4dRpj79hHgajja8cuq3KR+Fx3k8AsTgUyCguQ3/rgAzs9732q2q8CFYyFpa/qE+SwKamTcaTfcAjAdIOU1pjVzM+EXyR2kf2TrPmsO+ZbtuPO5WZOj6yaRD0AwWRbzrwFuFpyjZNTFyQjrue9waKUTnOt7L1ioNV/xNQa9Hn/QXqdZeyzkfk/e5dDRaSeevnymdvqaxL+I7DG+cGM5gy5KvUUr8dPHrr/F/XPrAc/G44Trx3ND3112/x3OWYBwz5bAZlJzEY4DPu1HV44Y8aBHUVMEiC21A/ZhJGJMz+fjxTXzHkMFfcrfQ5YPVBb3/voS7ub739RsvYj9zeJvD744LYluHZoe21KHu8cGjkns+dFaZX+GUitb8pa87uMD/tyxoA+B/Rb3eH96YIcOHf0PLw3Tpbbt29qHjyVFPnO7ktf/MLun/zWnlHNprh/nZUe2APVszIS+3YsPfCXfvK3lS8BA0ZeaVhVScXYhB8r4N+1x0iiINaPmmlk1uO9TrSEsaJN/VjeTR+m2vgrcaRWHC9ipOr35fCpnCbAIsuB7JWXtbn74PRmD8uQ+ErLfWwM51Av64FBtQU6Mfoam7qR6o2hEmMR4ybed7JkYsCV4SvLWPapRrBT4Q9D5HtTnByjfYzjMJKmP/SvmQyT9Q+j0CViBvj68DcAKKhpkiP1i+tlRpKV5Esp32NDdTH01yQxZdHMgPnvuubCPAUUttA8fcw1bdwMM1lA4AN54sHan2tfwgwhIxxZpb3PNusSm+ZY2zF67d0PKCnDWfYKxsRljGKVvXU/f2aAKd+/1HW5RtBaxrFxR+mHJMRq//ea9D/Tx9LVPpMZ2bRnAXbO2ZFkIH3BEvD5JhaCbaRPXMtxiSdO3JNZ6Wmzszpi5vC/cWaYcYNpAQQNqrNjZMBQjMTEI7tO5ODz7fOsTFr6wM8wDB/XL5PO+qCdbzHNK4Eeo9UOk1Xmu8hDmYOsiGXOxAHTudY2nEpCaqC38VvUCcL4B/QNMJz7LH+ftns8pw88fwbwMteZjzXC2xaPlc3iXD8vQy/Plc6NZQD1p5aK6Z6Sj1W2v7I1/u20Mwmhch/f29leaSjhdjGYGcMC6AUYT7/xc50yieMNg27QPM+7sEDMlTFy28buOSswH4Z9VCGWJ1t/nPmSBGSNiR9Xix1Js/a8BnE+ZG4btHkMNNNcOzVrLe3GSkctkn31oljOJrujHxpb6bhMg1nmQLMAa02aOWdtkkAPJvOZEsA9dhmzu3fv7D7/5I/1KQE6ZJ52Dgo4nRPQE8glI/KB9v9DnS1OyMQiYL/XtZqJl333MqoOtf/58xPHjLoO6szX9mUZ0suSVMIG4mRMuS6cSon/TzbWAEzWNONroHoiIHPpSGeegLHm+alK6JzqPdLs7N7/yld3N25d3/3+/3vNnLMAACAASURBVPl/qAWZ/GXM+f5dp4r3GPpXX5GltozTtv40n6MsS2P8ATPbUBM704j91JB2bmTvEsCb2Hz2voapGAjZ48G5FMb8ObJoPSPXhrVk6eHo9R4wycGaCZgZxN6cZ8m8INfXG695WGPiXBMbmnkdJRNxqFX/MO6Jj4+cnDlHUixKgHFGeM3g7FB7YBv5HPutwZ7XQ2KErwqUU0bo5u1bPvc581mXPENtha2Chnq79DOgP47z7BWHk2EfCfpTfRbW9Mb7X9rd+vDLikOV5Ff3fqH5dE2JlHhW7BmkxweUZ9JVropJ75xmntbBaecn/ai+4h/9kLrpmQvJvE8sbRytOGa8D8qWefLkmZwjAeQ4Gm6/d8Plfp6qPM1XvvzF3T/6lZ/a4wL35P51VnpgPyHPykjs27H0wF/92//VKcmPSKYUY4FEAweu84UH8IIM91fytHKwHUmKxSFDjEy8nnh1yd4X46hxkTB3NTzxNhMPwubepC9lyiK1lWznAOmarmZWUwe9vOswtGYYACE2qmDGAoYsrRxZa72v3L+HWlkmgyQ7WhMvV5lVEs2scUs1KGs0Lj/DWE6614BkV5gbsJl2LYBZB3ySaATIJlMimSQDVGBPYvEEUNcIN3Atg6k/O8YVYDmsmz+Cp3gM4LKLvTd/rxHd6xaIholuHGQ8v40v7QQoUO11MZScxXHidi0FFmNhoOvn5YbjiZ8YxCYgKkipAVZAve3fGpe9/wouTDMtfdtn4H1J9FQmf2Wv0oeMZYz0guQ+c4FqnxnDKnNuTfzVv/GZreyshvsKpDO2NVKRsZVVpY29d5jcwRibsek4+nnsLGEyr/OnfReZdK69jCd1NAcEFdR23vO1ToHU08x8KDOBk2C9d5hvrGob/iMb7t+3fe4P2WiW5F57g/sagG22ZuJlvR7Dpnbe9/7z8TiGAPAjj+2YmI3U77tPbL96/Abop03Jvr0C681RujChAdqZTzBeWvvT1valx9JAdWXAu0ZYgwWqxn+M0zxX5+p2vW+BNf2ylbX3fVvjmmt0zDqGW7Y2CXLA8TH6W1+5/dV1E2Y9DQQ8rlmODfmjvgDsslfBiHku6fdj0NM3F8agBpDb1aC90Ayc9mFeB8gyzUBP0iQSD1Er26z4qGnUj5wbABBeZIYHpN75/GNLft+8fmYFi5NG6dleSqZ5zvVSr+yu6EGv6yxpptpXutYLalk6GVacVU91jfcUW0hM35HOIV6OEdV7lz1f7yNRjWNWcTiwFlz6RAohgeQXsMB6Fs+nmRvdmzhbxH15z3n1UqBO9V3Pq49OpCb66p/5/t3Va0cGqjCqHbt310cA3dTuBlazXuqE9TrL3l3gCosN80p7y9Y13rasrRMYTQzuop5RHyYD/6qoKECyvkBjcnFyEvD7hX1kj6Jv6ZOpp5xs79nfGRs7A/n7OEdTLm2Apx7B7/N5lbVFLWfOaGZbgCoy7eRgQBYPGCVjffeME6moYMG9HufsRoEFILWjCEecvuI85CRs39QR1z058ciU2GFd4xC4PJnxdY2RjzM5DyhTozlJ5nxCeq7eeG93dOOD3fVbH7kNr3WNqwKqxD7jHEZfwxl9cHToJEoMIuy8S0xtHWU4dQakppZ1QkbW83RyaBAuNVLzl9o3Hzx4YqCa/fH17n2xuUiPCWMl8/A/2Zen6fa6/3pGemAPVM/IQOybsfbAf/B3fvf0qbLnEfT/Uqwqhki8whTbxsVKTUHJhwCRKvJtFg8DkALfkm2xmcOKkozCRoA2dGTEvGpkLR5iGVDNMMiBcEmecEKj2LQjEVZcp0AR13RMDZkHLVsKaVlZ3SqdjKTPJhVMmj7vUhljFAJUR7RjpiEeaRhiMvVN5l4uPAfSnwZUnam3HlJLtsZbOgzKAlYmBsmHPCyw+ogDyUYrzJZZCGTBkUDlGRNPhnTOpQuGXfSzQC+McVWDtoB0a+jagB+p3Lb9ib9Z420T7hnDoKCzBnUNvxoF3Lf38jVGiuVkR7pKmM7U0rNnH2PjnfYvAF7v730KWHufAKqATV51YNRA6PsLjvq5LYhrOzGiaVwYy/XZU2ZnjcdNds61PmodEZ0zKyCPpNRy9GHMOqfbX14LBp1l/sK/uF6tnmvLxoUVXCjUBah2JXbs+vN2jEiI1Xt3LnSuuFyM7oXB9HLmXZ0JjfNq/2MI2iExQL393H4vqOxXzxe9neQ527nZ+O6ZUR7DAjUb85sxb7923rWMy5Z55z1dR9u5AXCpdNvzadimreNjNSaruMj674sYvD6P+2EcScazPN/iSEpSMSsRZn1ux7COhALULTDHeDaT7v4lW/qaWKfzs46gxkVu53b7puBlTaa0rq0AVfbh7CNpT9aMn8SDnrhXGHgcCI3xPp0wjWxzJI5RH+kaK/sbtQIMFF+bMC8yehQHAYnEK3q/15EAgwn79PDhQ8dC3rlzR+Dy8e7bf/SHOi4eOWGOnV3MNTIPq0Y39bkBKUo9o5Izqiup67/UWiTMhKy1TmSj+xNTClCFaTsU8GBvRDLqua9rMinNTKotxB0CGuyAQmkzUt1Xjp9MeIX3i9kTGtfPSj2nsj2pPSt5suqlXkCiKfD69T/353af3flsd+9bf+TkP95XxonWudR12OROjt1dgGrGZLuvZv7i0AhQ7Xqir+nbXicgKPsXSQqb+IscCY0X7t9RkRR4sqf1s8vfF0lqysn02WlX78s50bOhMtvU963TUHJfwCnOUyceTMbhw8mUC6BEqcSa4RX5LMmSkvDpqYAqjCoSb/cBPuNxXjmJE3VJkffiIJ0auLTt6ZOTjPc481AmAYCfaK7ApDL2t24J9Om6j1QWyc4zzn/UApqvz3Vf1iE2zcHx7d17H35FgPmqY5NfSN58VaVqmJ+uC8880dw/vnbNgNwg2SEh675uZxRhOtmJF8dbHAaJ++Z+SH+ZcyiR8KU/ePB4d/8e6rTE0AKkj+UEOad48Q/eu737L//e39rjgrd27P0P3+0e2E/I7/YI7O//J3rgL/3U75wiGSL+Ttt14tY4NDA0MIgEpF4rS905AUjq3rl+6pS+8KFEMXidUfG2RxL6iljAkf7gBcYAWlmfyZinDd7ZC52Bj4M9Bw1ANYe8gKoMLsvTvHKSlIdXjWLuEQlavNp4299KgDAe7Ryy8tjqWY4Ua0sGQIv+jLNWsEQMYQ1Q7ouRDBCrQVewYYPSSRzCktqIFOtc44Ovxk0GcBPd6liWZCi0cWFZbWIFnW1wYzhy0hqozrFYYJrBq8xwytCQCGMS45S9rTPBYMeGyDAwkyW0xnON5YCit+XVNRIKIBz3O6B0+7kaJzWYt2DT/SaWj3FcAP3MwC2Q9eiOcbadoIuRQk8EWdjRYcMTuRq9oe95PhenH5awjGoBbsco92wfTjwnxj3jNPfH622Joe8J4xkJsWOC9csF9Pm+lV5vgCRG2DtA9d1F52vzb2KytoBxaxCHZWG9pXQDL+Yer8Zvdb7WKPbnh0Ey+7WZv+4XS/mzXjoG7zpoOh5MG/450+kY6lkvmgsej5mjsDGu5bjGSnYM+n4nPJo53uzOnUd12vS9cXrEIcT8bUzqdh0AbPz3WX95hrSn6/CtfmcMiR1zUh7mAQ6lqQfLp8gQrJ/pG4xfS8G54uLEijw64xB5bPuP65pJn76uY66M9bY9ZWBWMLEmJOu1K/FNH9IXTYBGfdT087vrpG3iT943nQFZvzXrmj0odampfZvkMQsgn1hZGK5KUg1sqI+NQ0qfZo8iEQyxdpCzybZ7KkP8nvfIe3c+F2i9t/vs4+/szquGq2v64iwTNLh45Vj3Uh1ugedD9e2Rsvg6sY6chY9Vr5RsyPQVe3fOEe2HOheuiPklCRHqlNeuhTlybqSuOFNRANnxR6wme4Guo5I4sJKcOcTNHokpo311NrJ/kB2WZzmnpE44b169OtkdUvtaDsxnby7s/uyf//N6lvu7P/y9f+nrl4HseBr8zl6IXDdrknUP8z+l10ba64zc4+ijPzwG7Bu81/tK4iCb7dZjNesoWfGz7l0ShrWnf42BvKx+JGkSY8TvzCKOU7Wy2joQ69yrUyRZblPck7OR3BH0jevD+lyM6iD7385/r8zW4+T6t8muTFxxEyvyNyS7JC3yPdR/TkKHgoIY/QnryV6kC2tNEf+MtJbVy7xJrdM4lokbBigz/l5H0/ckaOKeV3UfZjfZhgGYh8rO7DJFAqrcF2B7TYzqbUmAP/zoy45Rdn/JWXOoucFYHB4qQ77ee+36DY8V8zrXJF56pNg4ofQ7nrfrO/2xDa3Ivswei/rs/t37UhqIUXXbkH2LET+4uHvvvVu7G9cF/vX4/82v/fQeF7x7QO5//q72wH5Cfle7f3/zP60HfvAnf+cUqSeHPmEsJMqwJAav62UZNRioeKmdWfC8E2oATs2e4vG0u1kQd4zQU238L7TR90DAYCAxxNYTCTOA59KF3m18c1ArhkWbPFX9fG0DI2RsAtD1wBpER0bo7L9qc8BIvuKy5FDlkLO3dOQ5TXZA2QansbdcMkY7L4zsgBWM9wAy/4yRjJfWMsIYELBXxOs6bgtDdwx4AwZia6atHEKJ9cLgm3qafJ4b6isMDP/M6Lgt9Af+XpwD60it9SvX3xWI0k7a8oJ4LHp4wIwBots62RvHSOUeNZRrEHHVGMjJShww+nbN1ST+iMG0sFl8zr+b2EGO7DHqF8BOshIz3omV9AE/RpsHihfgkWsNWO5TNotpQUzv67baMx8DoYAINqljwTWSrTjyrNwmnfr2VxJuxWHRz1ZiXGBYY3IrqzbIwLEzIPb/Y+/Nfj3Lr+u+X0236t6aq6sHNrvZTTYpyA7y18SD5OEtyJMHybKNzEEmw45lRbJkx7AT2EA8JM6A5CkBDOTFCGxHAEVZokhZFgeR7GZP1dU13Rq7sj5r7XXOqU7edR9+v2bxTr/fOd/zHffaa++12y8GEDgjMPbGScLfOl69f4Equdw0q6GcNYC2z2Hwo4uVgfw8uOv1/ZwDwsvkQgjEIZO+rqOhBvcWqPZvucT0LfMXJ88masHzir+Pk8fh8MPe9zmZY1s2pKBsmZcbh0f7uewvt09YcAB529j2Zd4wYGNQ+yE3C2YmUJxEq3K4wTsMuX4fYzSRGg0JBahiNLsdOL3sPFrzb6dzN86pFaiyj9jpRMtm/a8Oh5X13M7hfl8HT9kbHFsdvzwK45cQceeGW1hr0ggKzL2PsSYqwMT4MUD8S4561xF9ArCjxyJekzBPVFgDUDxpPCed1mGmSLl81L3WdVB0dx6fDO/j44R9Iob3QJoGH/z43d09gKtCaVkHBNfK1aIGSIhP5wZrBqB6GfAIgFH7HhqAKL9SwIIIHhRTyRkliueiQAdtfyQ1X4vbaK8jJJN1c0pfYfaZ35RpsqiT8g/Pa8jdJvZWL8dEsfCyCq3CQp2SQT7vI/WjvkeD4aWrl3YP7ymM+eBo94V3vur9+Dvf/E2HUle1vXOwYJBrVp2bZxjCehk/3hfRqexNPKvPpXE2dS/O+8JydpwAhnY06fcFlxm7OHAATGbWqZvrdByxkAKIYUPjYNvunc4p5+zyuRnQx9kEoO26ZT3QVSlftYbHs7cmZJr0nrSR9Wlwq3nB3OAatCOAVs4FgVQ7TRCwmrzTc5O7mtrfnEUoCU+6DOf2OLu4EddCmTjjpecZbQjvF9rXL1+54vE0I+61F0c5Y8s8Q1+D+reISZ27cGl3dOn67vU3vqz3iGHVde/IiXFJYPLatat2XJAiQchundCMLc6DiifWgZ9zKqwxkWjeivTPol04IBgTnykp4/PRhyrTpLVC38GOXxAovn796u6GcqDPqq37HNXZsPdfTkwP7IHqiRmKfUPaAz/9s39DTncBS4E7jBsKdp8XsASJAbYwkuE0HlMKQ4aHlUi18XLgEcZFHhIAMPmgUQ0mg40Dtge0Wc7EF+n3qXsXICGDSZ8/L+sCbzghlEC11ETkAEq+EdL7YVvCiDkkE2PSzG4OKBuYANVhxgzENu9NMXg8xmH3anz05y3rsRjF+jyKhznU15zELdvIM7lt1DGcvFl+dtibDDj3k/7ZK48HeQxwDA1eBiD+LixNDezTE0oc1cgXw2f7s41djCXX20soM6B7a7Y3D8m1FQ1AVnAZY2HEVwaAcA0XhSec0YrElpvJ1wE8Zi7x8CNAo/6Pum2M9LIPjJNVJmmT7onxYIN+5sWWQa1BFWY9B3+Ac4y8gpW2p3mFbVMY4emjAefY9K4dOO3aMr01zPzVDHfvu4KEAqgC2wLF9j1f+57ew+PBtQAWGwN123eeW4wnfT8GbPu179v2c4Fq21jg7QebZ3Nb7CjJyIfxbPtWIavtdbeMXlnirLE1NxYj1kbiqCVbtGgAYMFqQGru2z5aohLqjJi22sAdJveFuTRzIgA1axjmZTv+fV7kbMvI9rm3B+u2r/uMXuNzb8duGEi3XEfWr8MoNTLug2FJmifbPl2iCzbrwOPpNme+dn6s41VQEAaNnM4C6G1bY2iv5Y+6jlgHMXJZQzjQWlYofd5+zH099fw75kIBrpVwh8Hzs4qRbL5x+jh7AGGLpHPgWHMO4Tis2L8x+sl3Zc+GBaXUzh3VTsUZdE9G/4N7n+x+9EPCfmX0PxVrSXCNalk+PyNQKlAJ6GXPoOQM5wpjYEcNOz79ObmoYO6nApxn9TCo1jIHLYREuCz7CWHAYnUZMNcr1s9LbW85VE+rFA57nK9PjVKPVfYvwBUOCNa8Dh6tUaJ1xJxJofgiOYv6+fyVl3Y333rLIb/vf/97+tsDg2hYvbKjnaeMccNtAU0sbOdazr6VPUdtwaHKOpo9tOcDbWrIb0FenCgBrWUtYSg7HzqOiSxRKRSBea7hPrADWMr7AvY9o5Y93GvXW3aYazOwd/2VdvB57nMGthpGXu/luTOPmypx2jVTnSusLiQU1ykH/Kw2A1IDmsVQjjJ/IqqIUNBeDJgHZ47j1uVgdA/vcdSXHsAOkHb7mcx2Qun+ZiQpvyPGUu8j7za1XTnXo5uR9Zk6xK4xrbHDnqGtL0tQ6eLl62JXbypl+rxqm95WTdXLuwuUqaEEkJ4Xdpbb4caoXfBAc932Bqw955htjYznnU/v+LncLq2dKwLPzi+n7czTh0927/7ox14rrCdC7smFv3nz+u6r77ylkOBPdv/gl/+TPS5YNvf9NyehB/YT8iSMwr4NL/TAv/Wn//pz6oyxcbtANeVl7EUnTEeHEcp4Mq6sw2dvLmVeYixVPImjzFGyGKx4VsnvwBM83lIDvYIQx2iFueAQh3E9OJDRrgMLLygCBFbLZUuX4dGw1XqWE2qVPJktGLYxySE17EHynfKofhYbOAnb4TBtrliN0BgyK/PQkKyzZm4CYPq8OZgSzly5enPLBnUwHzmsDZR16Ndj7jY7BDhMhsEsnn+eFhCpr7CXZnClIkweVQHtFkzx3gLTgLzkIAXQ1XgdttFAcjzshC8ZkOY99K3Z5DF4a3QHeHS7Sic6FHKAf4GlqwcuRvuGObLRPfmQZmNX9rPguKxCrxVANqqJBrRrWHXBIs9JI2xc+b+WdBgl0+nHlBgY4SDmJkACJ8oYkF0Anpcb+jrODximrQhV3p3H3DK47dft7+SFxyDDwz7iIX12g4fphwLV1qTs87VdNZIYp9MOSU1odtdAGI08H9+Xjdz+vWNqsKbrYDxtn7/z5fNMbYEqnzfjwdyHZBvni+fCPEccRsnzwynQUNK2p+1rWwJI4vDpq23i6xYAVJW77821JixyAHNA+9ovRGMEqM38nv7xuALAYbJwsvhzPNQYw8yR2PEpTzVTv8C1bS2Q/zwQtwNo5gbt3IJC5l3WedbZ1kGznYc8m4HVOE3q5Gsf0mU23lnDW2ccz2ghsdW4ttPLy5YniKPHMnDdI6aWa1wm/f/m1Qe48P6t0E/AL8CSaBCpmepMiEKqQJHa/dH7YlPvfhKwJGfkQ2qsSlWX/FTuTt7pgebKRZ01xwIPRLUAZgMCFEWj+X1Bhjwg9rFKyzDvcOwBwmglYAdFeHhwxHQYMDtVLVxjJG9H4TmVVDs+vu950JzCjoHF+gxwKSWmZ3mWslOUZIGJFde5eyL294tf/ZpDuZ+plupHH7237P9dA12vjRyo49SfGecTfU2eZs8az2+x1s+c5xhnrFngYSE73lzTIoawp+RPClzjJOi51XOI8Sg7GzD6XEDzvhlg75Ps13pPz7nTOgN7T/o2If2NoMkaAngCVmk7obFcp+dMrxPHavbJ5rnyHuav1zJn8DYqgDJthABTWWDOjyjlk695IfdjgHmeEZECvJY9tmNn2hrHDgBZjKjKzxD+y3jC3vJCmTg5yZnLMPF2MFOpQGNxeOXG7qZyVZ/LcfIYpV7N1Vdfvul1d059XSEsK1O7barLi+OX/Gmt4Tqr6zx+//33fR/6jb5AoGnrOLp/94FCf+8ZqGafS5rUtWuXdy8LrB7JyfC3//Kf3+OC5TTYf3MSemA/IU/CKOzb8EIP/PTP/S2RP6juoX93ynkuNla1AZP4f4Xi5/IckhtSttIG0BiBNb5iPIXVPEaYicNzwEq9wTaAXKtyVEJd6kZhPJd0oCvHE8zgfDgZD4BWWEAMQLzgvU89mFYANEsQA65MUw8KDjALRczh5oNeuba8YLtSf28VXqqByN9rHKfmZZiKGtL1VIcljSfZxrLCom08OGwQ4DgASZ9HBr/Gs0OPx2h1SLD+e+KcWQxnm5j2JEOQPlXuTxiVeLR5BoPJAdX9Sj8lZKmKmBPWDCC11R0mlfAmwzvALa5t+sYgBIYBv3XYoQCqyQ+0R3tl5xKmGqPkMbnL7t9sbRgKMbgSMlnmq0zU1hgr0OrhX5BVQ5/nrYHfPuceNbyZXxgTHivNM7ziHlsDdwyVsHP+jOdbShr1535NGnJ+7zk8pVj6XDXmGKvYU+s2XnXrhqn6GrSD/w24266T9kN6EFIrIeHbV69fUGsAZWC6AjLesxVG6dz/bOrcWmBpxmV7/eJDxr732d5vy6y67zwvAPiZGx0zz4fpa4c8zhopwMZgZ25t11TnKiAnczrzuM4VJiDv778y0n2fLbzlnmtoOsHtnR++h9dQ+qvX9zwiosE5qq1Rmn0l5aCYqwFsrI+nhJ7OGHlNTlv93DY44xDq83Ht1lsuaGlbzdYMsOd3dWxtAWnGP3VM1z5emf6UThrH3DgJt86K7ZxuW7uHuT8JvQfIzbP6Xp53WR/+m71XAEKVF7FSbsvtJGKFmtDsuY81x9AqgE3lzHiksNlHKktzV7VTb338gUqEHJg11uoV8DjaPTslo19sl8WVHKoaZ915CQWxT1ptGEAGnKWsDCXE1JZzyk91uDEgyH4Nam0GqB4cHFq0jOugnJpsdZhYQI3apK+wV0B4gLRDUTkPfF4k3JXw4iMxvpSMAUAcInxHPu3htd3NN79k1u7OBz9W6OaPvHfTrzgNYQ2zv6xsakEjkS2uyzsvBK0aJmqHEutOf3Z97dmnGjrMXsY1+bkhwHiKe7ZxWTucBlBmMSRqhTFIiZio0Lo0j/ORE6IKyFqE1CaCxPtH8z7Z89nP1RfdczmHmAudx4DTAFLObPJb41Th+pcvX/XvAcNldx+KzfRZ7bOT6KgoVOPMSv63HBN6ZtsJehBynmEhV+cI4cPkGcP6JqrJdbw5o9SPCDE+1vwjXJfrkRPLPpV0j6gPEwrNPvBQgJPUpqsvvbp76bW3dpekBHyseYHaEbV6D3Ag6JrsD5cuXplnzpiHMUckKeWEANYJCd7tvvvd77pPYNuvXVOZPrH0zA/ayrPfu3N/d/+earpqrWRvJDf2jHJUrylC4Mzuna98effz//6/s8cFy4rZf3MSemA/IU/CKOzb8EIPwKhykD2U1w9TjYPHXmxtrOQMXTo8EsspRURtrEj+s2nnQKiy5bAcY0jjHkVB2CDI5gWqoQGVNpQMdAb4mEURIBYoxYuew8hJMhZUIBTN7MwYejatMG6HJehhn8N0DU9N7s8KVPl7ACLPOHmbE65oE2hjVG+NyhwuAao1AGuUOI93AKcNF4mF+D3zzIB2Dl3Y5wM9X9k4jDVK9viNkxMX2waAFQPZnnIAinOFmi+IqZHXFoARIsdz8SqIDzSN0R0rL+Ap/ZSrRMjp82CBayecOEClfEuMQjsqAPnDdgJXOOALLsy22yDGIIxabgzq1oHMvRv65faNtzwGW9Q7w2ziyc64toZkAPVaL5exsMPCgHQA8gJGE1JYo7KiIFuAZJCmkEPfZ56vua8JaQ4z7PkxeYELuBowTg/R5hVYpsSG6wIbkE3OswEVxqSjLu1A6HzxWC2gLfmoC3imPqzn4cpe87caoTaAy9bNBPFndQ9CK7fsXp1AtpbHgVPQ6HHz2kqIvceUnw3swvYH0GW9lxNNeCmjugIrPxdjvjHaPfeYd06nXiaj78f/MFIzj/I3G6UbpwBCLB4b/blgkLFFVXb7ciA9//P71vFLOF5yhwPso6JqZp7xtfL4PLPmROY/kSENG2Uu5am7LxQM8pwAVV7LPjfjCfmb9QnTChBZmdWs+fbkMH1mRtNbdRzEWRKBuVM4xBh/R7ek75Z1OZ4I+p82sc5IXQBUtG2Zp8NO26COajTgyc4QPceqVp49jN872kV7M2zmsUIa7ys/D7VVQpGfCJj+8Pe+6xBa/DQAyueU2zmncmaEiApUHBL2aBClKJTP1M+K3qF+NroEMKcPVA6NWcXqAeSQP1jGkiE+K8V5mNljhPO03ug252vyGe4p8MnecFqRKPQ3w8c+S/iqXwPcGDvCel3GRoD7tEAXqSentF+f1z0uXLm5u646qvTTnfd/vPvxe98b8JN9x3NOz+EUGLWl56DXI+Mz4C0yXxWwyl4UoJp0lTpaAWtdw80/LdBBQd9RPHo20mxg+Oh/GLyIvVtkhgAAIABJREFU+kSciGcl+ojzg+e1AvU8b/c/RImzbqJYywuGu8/QPYT9kLnKflM21cBZF/C2Mqk2zIe0k5IwAe+4unnFiZiSZnZAe59NiRuLJg2zXVBqxwF7wDhScq4HqAa8RwDJ60Bz/DysqdqIo+Ta9Zf8ewBrhMdiw9CXzuMFbDpVSeBa+dIvv/EVqQBfNYNKmDp51xfEbDJciKgxbnnuiCllzJOyUMc21/3007u79957z3+/evWqgSr5p55faqsdGw8eKcf26e4ThfjSRiopXFUu9FMpTL/26s3d66+9tvtbf+nP7XHBCzv4/off7x7YT8jf7xHY3///0wN/+M/+ihlVjAG85dloBRKGpXLI1hgxDxG80AZPeReOpBrTOWQCCtjxCX+MQu8ohGIM2biO8W8zzKAjpU/wqFNagAPB+VTkqgGUCT+ySidhWjHofFjY855yEH4ZkIRx5Ez04TylLfJn2J1hpAT+yLE1oFyMybA1ASYr+7A13stgcMscoKnbh2HCwUQOC33o2oEIOgwLgVECGHdopO5KHmbCuCLUwDNEcXbK1djYTCgrz0/+DW21V3zTr4ahrmGpw9se/tWQCCiOweF+s6GQ6xs76EeHOIaqGDC5so951rW0D0YvxmeMsgCjjgPsXQyMhD3hqT4vxmOpJxjYO2ytWquQwJSWyL2rSmxDx+MWEL8ASsbeYC8OA4zRgocCMgOKEZJJbh49tobmlulr+G/6LsAhCr/ZmgFXBisGWev04m+EZHs+e45z+RifjBtefF6ORJj8q0FvC9jyXHPbfHff0aAhA7ABb4x18pYDDD10Nq5dqsWg34H4YU8mJ85jYxC0hn9T7qHXSfvyN9/VYC5guXNg66TxveYzfvP0D/OdVxi5NL1sXR1RAeDkfWWyGTh5HPOBzNu0xX02wLyfs1Hvub6KIVXZlXu4f9QxTh/w9TIOvCz+NnNrG4Hg+zPmY0iy93hfmH4g0sPr0KG/aavHaMYsIc4JKecP1O/kTTbWdW2DFMZr/i1sK+HTThVIKKXnKvembw0aJ5oBh1jF3VzaRcYyz6YGYmjzGc97xs8OvtSIzjqpKvBazsMgWm8ArHX90G9ZKzwYIR9RH2c68Lf0RfYdGghTiREf8TuuF+fLI63he/fFSOk9hM3eFpP6oYSUHqk8jUXGxKaiEn8Bdkr7wpGdnQqvRUUYx6PZ2aj5Xr545L2f6xDOQBfwTIgqwaYlT1YMr56F3FRqZh5evOzrGJRoHyWr5NGx8iv5rK6Fk5Bp+pnzJOlLvAUZowMBFiJBWMeAX1Jdrly5LCZYzsFT53YPFQ785te+ZjD8/g9/sHvvh9+xErH3JJ+JdSgkj7elxgzg2Asdapq9pKG0PIsdrroOLF/KZWW/41kvXVbeJ2VaAGEj6ON1M04hWDxAHTO8jg2+t5jQ5EsiqmRlewCRgF3nrUP+9V6fx3NOW1yL383a9Dw2qJcokkKnnTaj/yoQxlw7L2cDdkGciSnBxAXNVmtcYRwfaSzCNn7m8i9WER4bAAeF1zPrl2uICQZcmqWHteScRJDIe16cr3Eg6UxxSHPWOSrA7mDvQwKV9Jfmh3Nc6ftxlGbtpywcIcDOy9Z4X3/19d3VGy/r/QolB/yq/VfU/xZTUh/znElLar3zqDkzHmZ9dV8AJ0JJ7/7wh3LYPFDO6Y3dK6+9KoGnSwmv1vvu33+oUHiJOSmVCUbVjlfAv9KcDhUFcE35sYQw/w9/8z/d4wLv3PvXSemB/YQ8KSOxb8fSA4T+4hk/QHzAG3HCdxpi9Fge0csK/7WwyBwW9m7ayI5xuJRywPjC8Nc1DNacLzP5IvK6V5wjxjEiTWHfFg8yB6YN8BFOkMfdRq5+lzqkAXy88KSXgalghMOMOJz0mTPy6Kdu3QDYYW5OAXRsNMezzTM0d4frNpwpRjLvifBHQy35XIQuEhZVD6qfOSSMjQLep/RUv6IsyndhF63cOUYq7awRz0HIi5/LaqwqtIDziNtUzRaDAjaiG8sa/hzl4zIyZX62YYjtg06EGvXp04DOghiMgoDTeMmZH84Tnbw4jCLYFq4Ji4eQRVk/DzVGxQA91+IbxjVzY5tnuWXB0rfpkJT+8D3HcbGwWR7LNdeqoBQjpqBheY55WI9NAaWZ0TH49W2Zyjot6uVnpjQMj3YsIXKzJrYsdxDOynwv/T/PUxBeQ7Xt6zWW9gzo2YZtZpyoAUmbyZGOUeVumjJFHbu1L6Ybh3Ez+p3Xdh5sHUJ9bsMVD+KwngOmWFv9PaASxrP37e+3bO5yn2EeDQQ3ALN90jF/LiBlFexxHnk81Kn8PfnjdtEk1449BxDKvPW6epGVxjBOeaoCDYWXBkozqgvr7L1rAzbrnOL3He/kwG2dSpk7vOps4fuGSbK+rSjMPuZxcjLDrPltFEgY82XOAyT14udGuPg+I3zk8fB+SDpFVIo7D2a0AwwMTPOk7FsLwwaYcv/HMUd6AvmTzRNmrzhPOKq+pmwJbTu9e/CQcmUS3wNgCPChtPvh+z/cPRZQfChAAWh5fkr3Ue8CXmjfBYneMOwFYr6nACVO0AtyUsICPlT4sHOC9cmWGOM+cQKSNyugrwcjL/GUQA4OPFhw2FTCignlfYJAnfcCUleyl9z59LYcZ6lrTPQJexXzBmaecFb6EKcAoPK0AA86DF966+3doUJJv//97+9+9N3fWWrCel+eSKKcWQHLcZglBH6Z1+MAAQxRisdzCbysfZI1S5ho9tSGJNfRmBxnzx9fM33AXts1xFg4kkVP4H+ce+OwqvORmsosDphYs/iWIc+8BeAayOoaAWTZZ73Gpl0XBNjoF4cDaz/vWeL9R2uvKTxVxM/eFSaUF+Hf3UN79vFMzCXuj3MFYabHiuTq+c2zXlYt04eKrureGKdD1sKx5hgt7ZlsR4xYUOYp+8FZ56wmZ/40US7koWqeLXuK5u/5w0u7Gy+/ujuUsBJ7DLV8cfTirOCcJnWnZzrX4x4Wz9YaOgWTT8QZAocak9/91//Kzwmj+taXv2yW1uPkFJzd7tatWxZUwgHgaBo7TU5ZxIlneOONL+7+u7/2F/e4YDmN9t+chB7YT8iTMAr7NrzQAz/15/6G6qhGxc/G/Yg3sFmTb0G+z1Vt4hy4CWdEDVAb9bCjBZmuBapN3gygPe+wS2EbC/5g9wKEwlrh/U6Y6ISGanN/ptAtfi5QK+CKETlAmEMf9sv4Zw1lIoSYww7vrY3mMcSs/AigwPAjX2uYu3pgy9xsAYzbhMEz7GiN1hrUWzGggM7866FICJu/J/dlEWKAgcWAKvtM+5unmFqF7S/6ue3j0K4yJ32HsbQY1TK7omwZQM33eMcL0AefB8zSfzBGmBRmXKY/B7jUIKe8StUg+1wdB6tYmo1IGzDM8r0MKnv0U85iNXxAbCndUIMeY2Bpr9nYYd1kJDmLbYxAwhZtlI2xwXMniTQhk20b13J+NM9u4z2sUcdjCwB5b4FMnSppF+xVlsbCGLMi5noYuWUQVhBXMBrmsNdewIbbtbYz11jv3xC8Zc4MI9D3dDxeBKoYrOp/9Sm/b0gcnykL0O97nTzVynxieG2BtfufqArPszV/NfNuHTcesSFwBape8xPa3/t0HArQ+/uO/9bgDvGXvts6FtiH2s8L8PT7Ph96/GKOqueELppwcN7dEG7DE91D/z/7w5IKMPdnHjtHcOZv13z7jnkY8J1wZ97bZ+w+2J+7P/Bz9xezaqioa/qTT1zRlxj0cYSsfbX2ST5X8yEh+2yG2TdfBJzrWKdUTfp1VS4PC0j4ZXOIA9YR/+JF5IDLhLFGHXEQRwgzHEfVAxned5R7Fyaf2tePdx9/9GOp/n4qVhLlWOWEPpMD7fyRmTlGgJBXGFz2lILlIynLH6gdznEFYGpOU/YMQEW7rWJr4kzjJ4CA8BL3p1TZsdis9Fn686Ku9ZlA832UiXXmpOxJcvzrjOD5GHfUgx8KwDgmSNd3+Kz+HSln9vpLN5228sU339i98oXXdl//+q/tPnr3+75OHQ90aUNvw3RmH6T0is8e9cvzcb5m3SbaB1E+xHYQAWKPQy8h+3scFHWcMbTcy3N/cv69vtRXhAAva0x/Z45nH0gNcu9PnG0Cv1YF9tabGsdEQvF6LvBfZwTAKWtsapvj1BWQ4rM4G1FqdkiwnVMCeRauyrmUkPDkYibVJowkYPKiWPI7d6KI27WbENo4QjjnmO8o9Xbv4bm5PtchesThvK6/nusDCGmn18Hse4g/wqRSboZIH5ztgOs8t/pLjhPe3j2cWqnkTV/TOB+qXM05zdEnOE71fBfUducJ6wOLXcA6weFCCTgxoyxcxoIbHEvp+ju/+zt+zldefXX3pS99SREER34vzpm7WiP8rUDVa9Fj/VmAqubF65pjf+8X/709Llhm9f6bk9AD+wl5EkZh34YXeuAP/ZlfwupRqIpq0B0qL0gb90OJ+3BYOq9TxhjeRsJnCF2xMTVGR4wgGUsDeMIoYPAnL+rwKCFP9fQb7MIC2ivNwdq8u4g5cMjy4v0Bd8mlKiChfE0yKCP6QUkbM1eAGZT+AJYUC7cRlQPZh7NBZLzhVq50LlGuUyaxnVKjsodbP1/xnniko4xZwzsGtsCTDK1tGKNro47R0vyjrYeXEKKUdllFM8p4cHDXS71lvWjPChJx4ac0SwSMMh4xmAD8/C5hz0vun+vRhY1L3mbuXSXihP7FqClAcg6zjMOVsR1gaRQcYZ96/vlcGVncxhZnmnytjmNKFSHjH5a8zM65YSfs0Z46iItjAPbWg7HWFWy/rEZejLW2oUCjfbIFEzGcCDOnFl/AJHOi329VlZtj2zlSQ4/Pfx5k4Zhobc4ybGWtCDvlPp1D/XxBY+dOwU37P88To7DrAmOp17JxPOB8BeoBPZ8HUumcGGO9v/tf6xGDdgustoDT/YLRRygmYaJqz6Nh4Jb8tpl/W8D5+TFoH7ZdbCdbR9EC9GSELvPZ4dhxvrQE1dYZUGOYCdISPVV9BiC475wfTI7n2idmOYZRjXEaQEjQRucBY78VQOuz0bY4S1ZwueQKL84SrS+YGPYHR1s01H7CPqvc5VmbuVHQwtenQmcBZJmfnkcTEtl+rRLyi3vR6jRxSPJcew2NzF7R+da+PG/mEjXW9L1DMiVqhKoqAJd1jITAxx9TG/JRalXe+UQiSu/LIJeAESGiUlcVlt3d1xly+fIV//vo1u05T+KguiK20mG7sHXnyE+9772TfMacOyk580Dhk9euXds9InxT/wjLJPT3vsKOA8IVZcEea0fLE7VXpUjUP7CUlCZB2InN7t79O3Y+sO8AVI8J3VTfxhGWdXCos++V175g0Z233n5799KrL+++8Y1f37373d8VYMvYWNzJYbCpJZoapHE6AnC7L6MX1ggcRwVwPlKrk31Na6bM4iVFKlXRt+u7jj+Pj6N2ps6onpVzrWuF49P1rZczk7M1c4X1bSeYw6azVqvrADjvnut5SQSS9+E4fMw323HHYgqA5kUu+JWr1xYGGOYTIMacpz8At4gKAVRdskhOg5zzcb4mUuVxQpi9BlHiRb2dvPBpo/6AnkNLOPE58lM7T7kHTk7OVBhj97G+UrXAZ47PWrHRjfzRZ+u8xhnxqdp7TgJaRxJ/oq7q5Wsv6RrnNZ/uOf2IUFw0JLqXcu6Rt0pZJPrsnlSmmXbMpR+pdBGMKs/3qoAqc6ZAlWd6//0PDFLJZe2exrMc6vnYZ44UGv3KK6/s/ue//Z/tcUEPhf3XE9ED+wl5IoZh34htD/yRn/nrOusCTmWV2LvcPCwOjCs6kDAInuhwxxCBZSRElZAiG43mKBNGy4acmqfxIiNxz+8qStBcFNdftfGVf9zfBhlMqa7D+4906CXnJl5pDjeHvU5YLYe0Dz4MG3s6daAZsMWAD6tHuzEmyBuqMe9A4hfCnbYMW0HPcsDTpgEJMR5jLBR4LsaHPPnkCG4NaAAkwLzXD4iYPLcxdGkj/RnQMUywvu/9C+IiODHCPsOmBWBEGMbMg8NCw4wFeK3hrwVPyU0dQGbzGFCYEDQDSTzdhDBhwGHAaDych+syOnEI2EQcBwLtLOihZx1mOcxQjGn1ve2eMkSQJmFNDCpnV3R7Z07kms0XHpEaM+8rkx4QmNA18qWc77fMqfR7QUXHJMbSCsbsFJharzYmLCSyOkr4fgVd8wzTrwWENf79rDaYCXocUDEAo+stokhR17SzY9g+533OPCvg8GfoG3wBZP2N0RfwyJAHkBcE53MrqMkYrWJZfW/mhS68jMfkyw7wffF6uUfb0UL2cHAecxu4o8bL5+dBO7/aR56bzH3Y2mHJPdf0DzC2BX++iJoHW8Ijeo7Pc3D51nLNOCXKYjtOfJiWeN7CVC3sVhRD6ecA9NQfXnK5EdOZUicRjpkwfdYIjjA7CRL26xy/rqF5jm34YueZNy1CeO1gY6zi6GP86sCjHXGkrM8R51LyZWlo+sojaiD2ohNt3kvf6r1bR5n3WNrrdk/+KmGRsGwO+cya916mqx9JFCdhs9nnWh+WPmePgH26fyzmUk7NjN2j3bFqcX74wXt4CMQSC0zCLCrXE7GkiqOhzsr9CfVl7lOi5lBgGGVfSpF4b2MdTxgsOX28nzqZKIk/4eG1nmH4AF+cVdYHyIzXGMeB+UhhyJwHDylpQi1QGEYYMEKt1XbEg+g7gOqxQk7Z5w7Im9W+zX2+9PaXvR+8pJIl1156afeDH/xg961f//rukgAMZ1GY2ukbD1wWB3vNQ/I74zF0TfIC1egyAMpTL7RnSNjG5KRW0IiruUan9l6LNWlOMt/4nRnRmYdOF/a98NsRw83XhiEnYiazZXWmNt3EysYT0WKnlD4LSEvdXJwTYdxbg7dOOUCgS6vBPop55PlW5f3sa9lj4rzLPhvHWiIzUK5n7iZ6KkCVnFTSVyhRJ1BuIB/l4Tps7XwY1jZrPuPOMxao4kgBcNJGWHdYVQsdSuiLhZMzWv3jeazc4UtXpDoNWL1iMS2uxv2PxMwi8JXzOmyqT0iBYMoj3bmHkrHGVtf56Mfv7X7727/l57n58su7L3/lK7ur169b5yMAW7mpn96zgzcl5iib9MCh7pSlgVV9+ZWXd3/vF/7CHhfMfN1/ORk9sJ+QJ2Mc9q3Y9MBP/9wvP2czRVTiAMEEGY5syhwWhDZxiHHoHMKyYYyM4RbRG5SBJQOvDThCLZFzf8bv9f6G/rY2mw8vMa4YSM31KQNmY5C8GR9yAR8IFVyQkXDBOTWpFVhQhIHS+qEG0D4oI1jA53PYxpYAQMRrHKByWoCkLEkNirJazVfl54bs0l2fV3gs+OF9zuOZ1b0wQmZvm1e7hlsRSkffYWTjsUV4IUZx1XsbypiwsBz+U34HD7iN2NVYCmuaPLNVqTblbCLyMwBR31VEI0Zzcnn53qG8Y7QmlzQsaV/YiTgoMAZajxNAanGtcQjARBQY0/Eu0zOAGbXOgJsJ8x2ngfvQwjWjMmtnRNobQ311LtQxkJDyMd4x4kbEhs9swYNdKAZ1YY/KIjDfbPcOaA0W4HrkVvO+GFJbcBsQS9tj4G8BQYEq9zCjQokKC7oMSztIip+ZpzHwI5bDWqh4SPugbX2BpcQQHyM17Up+Wl+9V2sZtu383qF2zuHbhKePs8efB0sxFwbIlLkMe55IhO1cN7hhhjQ3bxoBo1HG/fPtWoAq822M5ALyKhHnHsnlzjzSfRbgtTxqgBvjOV97nbYx6yFot+PUuUTEBa+MYUSNylJj6PPK/pL+bth/PjNjRig/4NyAd9hK/Z28Ne6afoxCsNskoGrQpD92TKP+HPbf8N6gd52jnQuZz6sDK06rtLNAn8+VZVudKhPGPeiXNVqBKYMT5r4N9zgQHGarnwPUR+jJcz596OcCCOo9GOuE93JG3Lt3W865hwq5veMSIA7NB5gLeFy6fM1OCMYB5p37mNHUeQLz9lB7O0D3wgWtA4CiHH0ATEAQIjSMP7mHT9hDACDkSZr9DOAmOof9wbNRfcK04mfGgbQRBO/ImWVuE4nDc8MYc/0ff/iBOltrEZAG+NUlADgwqkRY3JQwzhde/+LuRz/6we7Xf/VfKCyUUmQ4IVGwT43PzI/Jh2S+4sxD7VVPTMmblG3Knue8zcm17DrOHFiF6VIGJfmycWDpHpo3AXkRu6IBEWLKzImTbhTCOWvmXrkv+d2rY6756+w5nCGcBdwPoajukcwtPlunS+dT5ojGgvSeqcfK3+hL9hfY0+1+1b0WBpGyMVwTp3fY5Aqh6bnY9zWmF3Rtxho7ouHFUc7NOVZV+7WPEqIfgSkUtxFvuuwxJPyX95vl1vnEccZ847OIQJJnelq1cqXoJQb06u6yWOIDOU04Kw1W9b33C5+PitxCb0GzLH0eh+0zgem7n3y8+61v/qbvBTP6la++I6B6wxFpjB1CYB998LFFwxBDw9FA6b9Ll452N19SfqzG6wsK/f27v7Cvo7rZ3fffnoAe2APVEzAI+ya82AM/9bO/+NyqdNqIyRk5i2IruUWATrybGOcKq6JcgPPYxqDlKjY+dHABRHkhFMHmjqCO2b0BUBxSNpplwCRMMQXcnS86BtEavihDSn8r4POBOGqADV+1kTb5YjGCEdUAlMA4xLNMPmCBkgmkMVBtpE4YXg/o9kgNvhpzNX75e8O6anT3M203Ij81IPseY3n/cv2867UNYLFRLGOO5ykAWo2EGBm8CkS2fRKjNUYnzFYBLH1b4FXAFYMDQLKCrLwnhlIZ4jCMCYfrODf/iOs28Lo5c9u5AEjiVSBjVmtAIsYR7wX8YjABshoCHYNqjC4bdwH3BnMGzwEXZZEwdPgMnv907QoIeU/HHDBRg7/P2jFrv8UYaV4rpvgaatlw5oJf510P6Ox8KENS0OA2woJMeGb7qfMopYSSz2XHArqbm3Esu8Ws2SoyI3DSz7B4CClHXKxAtGCN8LztnO2cap90/nROARy2z9A+bpt43MVZYqZtVcfGAuRZWsqBNm/nadvUsVvmxsy7MiYs/7ZzMYwNpMlNTP/Am7WdXWP83vPEjNIAqmFPGva7BcgW2YElnP5OpPwILwFAJjyxTqEX0waSV7rMBdbC9P8KGFf1Yu5RJgqw1rZXmdphmQYcw4axnw0D3OuV7exYJe+fNkz6xbIvrHnZ276GabNbq/0067zAfFm79J36G7Yx6uQTGUBf2mEQ9Vfyz+8JjN5WjiX5nMcPFNqpJn344fsK0VV4I2HKaiNll84LNDCugA9eFVojtxOAeUm5fI6AkZOq4dZmycZhBRiFmeI+DwAbivQ5kHIwfWohIpSK7ZBUuKv3NYEBAWaABnmyxw8FUD3WbIZa1VOHG5Vbzp2Pb9/anRN7jJ7CWXKh3fdnlJf6usOLYVPffOsthW++t/vWN35NAPq+zxRAJ2XUttE0OGgM7nDCAuYFiLKfRw18dSoCqDc6C+rX7AX00CmHSFfleNkX1D9ZJ4S1Rgnb6rWMve7F9SOwJ6ZwyvAYQGscPRZqb/PgG2XQ+cQebOYSAD3nk0Xp1MauR84Cvgc8Zt2sTpMDlWIBvF65ctUgMDmkKekCgCwgDzsa9WWrCrNHqn/Wsjyj4cAC01i+6CjLWUYfAfL4vmk33M8h2PqPfsGJagEoHBSUpVGf4Qhhv+xe7nGzyCI5z/STnOCaY1euX7Nj/MYNMaIKYe/axVAg9BflakAw4d2sWeY7jOq3v/XNhV1+52tf3d185VWDWc4t2vvxR5/YWRPGXkJko958qL67IOXfGzdu7P7x3/wP9rigB/P+64nogf2EPBHDsG/Etgf+2M/90nPnmkj6/6yAKmDVKosY+hzwOizNLNoIjxc4oC2HSAQUJIjhcivJX300AMsMKl7REW0gd6RGi0GL3r+GAwW0Biyu+ZYcyJBshFzVkw3IQfDD3n+MwgkL5T01fMhdimgKNmEAHwZAPNSEBa1MUfujLFtBQcKHs2wrArL1Mhdg2oDV8/dw3r4nxuWqMltjbAsatuFR69iEWS7wMNgw+7I16PL3AsLVIA6462cLGmzEDBvA9wvIHkO/fwO8VUl1ywzaiOZ5zOqmJqUNH/Iyh6Hc9oFzXXWtevMLBhjPLTiBcXIo4vR11YkNMAeIWo1R9+JvGCGEiC2v1r2kLcxBvy9AtYZ572eAuOkzVFnNBBqUtcTRCnwKfq0maYYrYLbzt/1TFgE21ewcbZ+2dFxwpqzAX51ndWzKXSSHqw6MAqLlmlMHk+fKvcVmCzTwvkYYeF4tIfVxEvRZG+7cn+s8WcDv9FuvhXPK44jh6hEvU7iGjHpscD4N8y67fBwk6fO+1jU983GcFyuIzvW3oNLzdcIf2xf9ai/TZr52vbNndH7XGPYaKIPL+iGVwM6JCdH3ZKavXlxTXbOZ783lnlzTee5Tw7rynjok+sxd/zHuy6TOypk5kHquYen62qS7+ledN4vDbYz8zrmA2rVdnfcFlwCVOqK2+03Xee4b1o/fwThyL0BElYZNSQFABCw/vPXp7qlCZgtc7tz7ZPepmKWHGPeUs5LxfyBHJ/RmwjLDbHM+YOgjskN4L+VaPr710e6CQ5KjdM6zbPMX+ShgMrmWurb2+NSlJhc1JbscBq32Y/jfu/vp7B44JABX55x7ePmy2DTX0UQxPPf48NbHCk2GZVYYqAV0cAo+U+6iQkIFdm4QyvnVrxqEf/vXf137HM5VQvaTXtL9lj0SpWnACCVhnrD27WTSGsCxo36A+T9v9vmOa3p2PSFU+EBgn75M6kdGgzMHFs6pNJOKwBxinWUMJ197onX4zDPqwmrvQjCqziPPDc+tcVJ6ruTfsv9Nf/BcMN0wx6TKJFQVFjfXcwTU6DJ0rh+ppAtzhefgGe6JaW/ubfun+wtgnTlC+1s71UKF5JMKYPI5QBxta77r1lHE37EFkPdjAAAgAElEQVRRGkbdPdN1kbUmmKuMGy9Cz31u2plJ2HByh8sgM5eePsM5IzEolau5LKB9QY4VGM+rV654fHHYNOc1+w2hv1IWxhmnZ36oMky//c1v7r7/ve/YEcF6+ck/+Ad3L7/6miPSGEzm7UcfyiGieX9HREDPDGtlUJ9e+cnXFSr8j35lr/q77oD7705CD+yB6kkYhX0bXuiBP/Sn/oqczwlDpU4dNesCKEcRUO7WAxkwbPQAQRsw2s05PAgfoxYaHvB7MgookXBa13nIQTvsVsrFOG7GTK1rtI4Ht8YQxloZpJUlwsAjFxbhCsLUwpKyyfNegAs2FN9bVl6/j9x+hJLOAbTxFvtwwRhC9Cm5KgG4MZxtcC+e/AC/5hDyDPWu9j0NDXaumkNZ8VrLULCljqMfBD9dPMZHDJoY2MCt3Lche3iJeaawOu4oXyBGRcsfAPAN5vByYw6l0/T3hFLR936/jdMoAZsdxZDR/d1P87kCnDK2ZZI7Zs/G+F2AELnEDZGldWNd87uEEYqZMFsq77GVO8FgCe92rpOMqigdD4M+YK/gw2OHCaYBbZ1QixK1H8wekMsErRWgWKbAppjGewu6aogVoNdA83vbdvcVBirmR/IaaaNraY4xtzDWZj7C7rZPGMDkBzORZti4CnmIM06LQWtWBGAfUMPL13Ee38qybhn93ttgZ1QwC1zdzglD5lpxviB29KKgVufs55lOB4s7AmBqC9txkDVFTl9Bo/N+h+UoQN+CUNrr8ed5qfs5z7V9bw3jgDbHt/p9Yfu572o49/li6GvMHZWRl2siknLGPPH6iagTc28xvJnzWdg2YI13+V2QqEND7Rx7lrqNjREogE+7xsmjP1eVt3tEoypQqaX/w8TN+mrO8KDN9j3OsrLHSx9wH4cfAzI2AjnMJzuiMj94bR0uzLNtCHdAQ4Roupd1vyKftCjYQm8zB9uuhtj7PjgB53noP3JJM58CVvjsnXt3d3fvP1IZmggesVZvffKh1E1vZy8lCBdVPUJ2zXRlrOgr1hjG/Es3XtJ7EzL9QKGRZ9inXV82Ja/qrCFfFEcpAkoMBywo2yvzweOjvr6vsF5yRxOVQ3glpWmU16oyO7c/+WTuA6hWOKjAH22GNabP3v/ow91ZMbREs1Djlftz5l28JD0Gtf+KmK6v/sRP7G5/+unuh7/z2xZmOharCmNLGDEhpZxl5MrCKN67KzEoOXWoW1z1e/ouTrIzu9dfe02g90O1WSHNzO2prQtos0AQqsaTruJhl7OXkNn7j+7Z0Uf/kYdpfQBKqrA/qX+Sx697aj5zXRy2ZpknFYZz2ueec0uTix4HUVSmWVCJgMlaNOMsJ1gdI13PnB8AUuZKQnLZu1Sia2qX0laAYhwSCQUusOX5+CxnZPNfk8P5xGVdeF7Gl5+jNkwqkWr0ztxf1uPsH3H0edSX5+S9rAOuh1MC543tDHtSNccGqJKqwtx6qBJLZ3DI69/VqzekAHxFTvoD63Hw/E6tINwcEK33pH4w4nGpU3v+4MzuN37t18SYfuCqCPQx8+WLb37Jzg/6h3q5sN8A+Dt37o74mErpUJJJbCpz6cZLN3b/8Jf2ob+zxe+/nJAe2APVEzIQ+2asPfCH//Rfke3Dhp7crLPnOPwn30a/Pq8cIowYq+0R+oQ4BcAQI5GDGPCgjbw5KAaq8rrbkJ8wIhjN2KgY5SujZTVY11rFeB+VXox5H/AJP+YQx8PpYCc8rjZs8Djj+YzH2sYWQjs+iFMzjpAwDm+zrMPw2CNq0FUhpxjJDZH1IaQcFQwQlC8dfjqeZNpeINH8mDDCBeUvhl3W6MVgXgxVm3Or8VyjsYBmy/YlPw4GLyCkzAwAMMBzwhZdxiMGXI3yGhoFghlt2kd/5L3O7SHnyH1Y5d9R4J3ajHj6OVAZDwyBMm4LwzO/24Z02Smx9NWE9DoPKkaSTdpNn5cBMEgWu5I5oq8AJICAvRFhJ6wIOg6GbU5UqN1hC2K1uC+2QG1lRivSFMCLPR9DP0DZcykIZ/l8w5C7asrY9fq9l40qxmVCrMvw1bhDhGMBcbx306cFG+3bAmobuwZNDS1NDqQdMAOqalAiWlMDj7ZtQ4/7/O63WQPLHKX37EhS30yZKd9f/57WmB3g1DnV3O50t/pq3m+HgZ1HqVG8IE1WMPvB5MqmPWsd5V6nfQwjVdbaDho7CnKNrtmMQ8YxQG2Auh0eOEhwYiSKIEA1uaFPKXeEc8KsVI7lRlOYjSSkWcZo1t3kUM/zpP8i1sSeFzYnDoeCy5VJYn+LH2OJBiH1wf2dQHrAh5n0AbS+pwXP1n2i1+uab7sCOrIuP7+XEAaeWqH0yxoJwHszl8ZhRrtx0gBU6UeDFTFrCE2pnRck/EI466cCbfePCbXN++4/EHAVSIW1Si4ggjhE5BCii0DbWpqEZymr5RrZGstj2E7l69FBDeuk71NeBKeR2uBQ04Bl56wi8sb+ofvfuSN2F0cmDkyHLGtuCQyd1/fkOrJvWQBQX7sv2rmj/r+t0iKnANO6NiG3ztfVPnpdQPpAgPqS8hbf+erXdu++997ue9/6TYd6PhRYhQXj+wjPZS7CCOJEfKR+OC2QU60GUmIyb5mbArc6UxKyTx3asMiEQhPuC4uaMyJOR9rC/JIsj4Gq87X1nx1CigDx2mG92vnJHFJExjhNHuNEwYnLuGr8DVIRQpKz16H7XscBcpyl2TvIz5+w2sn5Z57TJsA0IdJVOm50xlkL7iWiCgVgaqKic8FneFbmTdV7u1cz9vyuqvJhRhFPihJwIgyyhrf7C85XO4DZQ1h73rcTTts2AiSZY7Shqr+wqjDrOLMCsgXo9T5HjtPPmmMo/x5eVOivRY4UCiwBSNcUZt/V2J6/oDkqwEktYkAocx0VaIDqR2Lc/bP64MvvvLN7+ytf1VwVQ+4w7OcO/YUdP5ZzhxeAnP3mUIq/PCv99r//t//xHhd0099/PRE9sJ+QJ2IY9o3Y9sBP/czPi1EFoB2asXgqbX0OQR9m2mQvypiALbSWA8aVDicrFW6EbqoAa7EDvZFaezXw2PADHmE2CqimNIYPzuRqYefGEAvD1VDbGHh8PPfmILGh5QMNS3QN4V3C6VqyBZZo8q7KOKD4iFGYAzsHIoeKxY18rwAAG6yEOs9hXAPP4jRziOMp5hUjIyqzW/ZqC0rCgOIAeGhxKH4u4G04VIFNrPuVJcz9HIRoA3zLjnDwWqmZ8RoRiZU1SV6bGTczPavib4WiytLW+HUfCE5zcDcPqEB5++wFUtyf0F7mi/ObaDmMN44GvTwnfN8xyO08QAxlHbeFBVpqC65F3h2W6LmDoIeM2AmHXkAaeW70jdswIkwD6vgZBsqMLf3vtgU8F5iYNbRXf2rwDuP5wjww45JctI5p50Pv6fliRgxwNgqrM8cK5BFT4lXAD+tVI7Xz0/fFc29jPbmqZSUL3Fz3UE6ELWDOwyevufO4BmINdX52mPGcRPx+Cf8e8NW5H9aEHLZVLdagcIBO8768vtk4Jgzv/y8kuiysgdWE3zsiw6JpGKkvsqp+H3mqOGoMxtLg7ZgY5/vX+WyAdQz0F8Z5mPiVKZ3QZIOgsDNdTxj15w40W51Ttjp/6mjg2o6ecJ8kVDtgcRU3K9NfI56fzVDTRv3XucfvzMyN2jYekwLROEvWsk997u4trKl1nNZSQwWsdlBQH9Q5nTCVq2BOI0K6n3rvYb0QAeGIlydmwHh5f5LDDiAJUH32XKDYIAdG7KGYxDuueQnYOpRBf/o00TioNSOOlH2SZ2FtuY8dXaEonAkxpuYp7YOBg3Gts4HHJzfwMakbuuOh8gjtpMR5SNiv+vIThRyTJ3v92lXPA8LhyS88hePTas5hLg8FmGhH1XU5I+4KJD8XOEJVOCCJqKEDl6i5fvPl3YGY2tffeGP3sVjQb3/j63qmUwbGAEK4PMR/Eg3E3qvzQ2N14aLCjxWO77JrOErUqLwnDiPn5SNW5DWQs8cOsNkTEIzi14Qhk/sZFeHsV4wrObvUBo0fUHuhmWBAUGq5ErIbR2rOUPZEmLsoo/OhnCc++9QC5t4VMciMC0wn4lPMqQO13eJa+r41d48Ffpt32nX4fJ6RuYJYUQDr1d2tW7eST6v2tt+5Dn1xQQBw0avw3Az7GyG2hMGnT6JCXAeUwbI+byVk5vY4FHk/bc8cu+Bnoe8wC9jzWw+cSAq2iruEX2ODoEugeYp45EM5GS5deWl3UQ6La1evWJU36SU4QDQ3vKecU/8cyjmj2rQOsd7tfv3rX7eIGPdnDn/tJ/7A7u13vhpGdfKnP719104MgCrnNm0kgsDOGq03Si/9b3/nP9zjAq+G/euk9MB+Qp6Ukdi3Y+mBn/7Zvyp8gUGIEUVpEjyIYk510BAaZSaR0F9tzjA7yaMLk1qDiQOUUL2GohE6ykHj3KWlNEK8zT3oqoppgQjYEhvaw0rYaMs/h/j60IiK7oHDZGWcGgzEePU/wnXIhzSLK4OCg9msa8piEDZccMIfuF9VBGv0rUA13RPDMKCmhmsN8bInBroAmDG2ey3nGc3zbIFCje6CFe7T+oWV84+hDSiI+iPhtAYEBj700abswIxk7xVGcnLwyhDOs4QBSFkBjMYWN28fkktcwRyP0/RTjaV+HgOjwDZhW8kX5ZlgoxN6Nkq+MGwGf5vcKP1UA999rrHiMxhEZwdFAVDMqo5BhLEbI1ulKXAk+JmiTIuAi42zssoDWvjZAhozR8wwwKrpU2s+aDz1ZVP7GX5nYatRKn6GqrFZi7UEyAKQZgzS7x49G4SdI/1aRt4K1mZFhvnFgJ22z8f9PDBbFo0a5gDjywquei8G+9Jus894/KfN08YCBYzfliVyW4Zh417k8/Ecdm7w1XNP83lxHOX3qKH21bmG0WYASL/qM+3rMCXJu816XO+R0i8r8MTgjUE6ymNzSsagrvOK/FvtA6zyuV7zmV39xQ6iKvXCdo0q9Bj5Bq/j7AiAITxw6kWale69xikwn1/mzTg3tuvYk5M1YgdUQly5dvuAZ858TU58x76fwekXUDH/AD30P3sOTioTX/bQ+Wc7Y/QjrCHPQ5hkeHXeEocU73UoNXuuHRYJec4aylsKZmk3hrjbBdAeMbgY6aPOPXsaY0no79PPRrhO16OuNuD17qd3vG8DNlJ3U9e0+J3Uby0eo1qUM3Y8K4wXoPQRbOg4CVDqJYKlDgvn3Vq4S8ytyuFcgvWkRIuua0eB2vPosUIu1VeHR2K9EN/TfEGR9+yZnEMAN8YC1pKxNrg2mw27SaqCRAMFnFjfnBvPHz9TbuoruxuqiXlK4/a1r/3E7sMfvbv7xq/+M4coP9S1n8iR5lJRGiuuy153eOGizzr+RjSRFeDN7LEPhgntnuxoJJwc/Df5w846hRH3HoWThbk6jOhner/2AfQYGB9HW5hdReRHKrzsu4Bnz8E4aHAaGdABXHX2sV4I5YZd5n0Fhwb+sM4TOt/IIM6i9ewFRAZwp/QZQ61xgeEcESeejb4A3AL0AdgIGmE7WG3c5/gzOztYDwDVMKJE86yOu9Q9H4eGZjUpCClNp7lIFJH6nbJ2dvro707P0dwid7r7S+cg/UB7YLvt1FZ778KiswfY40494IRPn1Xd3zNnpcT78msGjnjxiCJDwNHOa0r2uSyS9mLbRADwh7t/9a1vGaj2THxVitFvvPW2Q7TpW5Sx7927L5ErHCcIKiX941DOA5w7sPN89v/8B//lHhcsJ8v+m5PQA/sJeRJGYd+GF3rgT/z5X3RwGpuwPdlSwgOYPpAXEEYVQ5IDhMPaQgMVtUA4Qh/wQVdRGA4mM3sxFuw51AHXg4Qb27vYEL0JOeUzOajiZbXl53CxMgGjIOvDtWUwAj45o8ui2AMtg4ZQn5QwITcqhzbvMWi10AIH5VqzlHaVKaux1HYvzN30WoGqD1uD7IQcbd9HPyZsd0opqC8wHspwbVmfRbhmPMrJ/0rIK15mG/0ah3w2hqvNalRRN20I28NYEOqc+/LPZi/AQ23JoS2DwyJTMeZbDqAG85a1KmvWz2EslT3aGr29Du+jDWHLaG8cD2DPgjWDmmlf+6cOhDOqq8gktLIpRpnuF8Y7gDNiKwEYGAz1whfUFKj2a9vI1xrfhJRux7h/61i+yNqFHfH8cCmZVaCoDocC3hW8Jby0SqMBCGsYsft95t5gsYgvbYB8SplEAMZ5XxO+yGcbgkfNXoNLOxOGfZ9wxI63pwmTUYZ4c5g9HhiwUDOEh24Y6u0aeDIhv4sjaMDQutZSE7ihgAX0dfa0PxNRsRUFC0MEDgtrHKN869Tx+E7uap/B+XazpgyuJlTWdVk3DhmP57D7meO+go3djpkH1MwbQDtsl8MyDVo9Bc3meuQG4JYV9lyFkSf1YRhDOx3Uj83RS/sDGPp9r1XAChCt6q+dgaMe6+gJM29xKhG54nU+6sFnReewxjCit6x6oiowwFcHWXMY4wzKs5h1otapQXWcD2eoYTmvPq/7Rfc9FiAl9NcA8+iyQ2DJ4wNcfvj+Bxa5MUDQDXBaOWRXziQcjLBHDu3UGgDM0O4HlKARk+k9w3nNAoFiBVkzAE6z88NUPiQyZ5SxaZfTEHAy6BkBpTgkYfMuWEAHllegReCOvvXzOfSTVA7l1Z7PuYEzDPXWs2J/DyTuxKH2SHmEhwIj1196effKm28qhPfc7vUvvrG79cEHu2/8i//bESFmRpUL2tInRAIYtJFDynjoP+s8AEbnlTm+Rld4T5zQ98Vpqveccy1VGNNc04q+pJw81/NT7mo5RyIShAgbs9xq795fV7XdMrREGh2KXYRxbVRG56IdGJybdnPw7ThDALVyInBPnFN2vOnvEXwKWOVT50iPESvdM+2KRIiYK5eU6/lQwNGiczi9zYASDvzEQNVOHPZT5j7pHPq5Ib44Imx/4JyTA4CIqUZTUJv9SMDOQN1OvjjAHonVpx8bYhxhMdaSSt4gkoUAnp8JZvmp54FTCsSkoipOKRn68uD8JZeWuSG1ZzOfmisHDjd+ppq/l1XHV7+TY+Ox+oMcWPD113/1Vw1UeW7654rCxd98+8uq/37ZNskD5VDfv3+suS2nynGEFlH5dZi7vVBJxfm//qe/tscFy4rZf3MSemA/IU/CKOzb8EIP/NGf+WsGqv6nDZm8DIDqfR3eHB548VPbDbAAqyGjg7wlwtYINTRzIs8rYWOEXHHAKawzYagxwDF0FqZBILYHb0BDhFycl8rhb+NSLAzhUgYJG4MRQ53QX9gqGQYW6wHQjgCEtSP0Sm1SGRe6ON7k5LMkV4vrmuXlfkvo3spCHhBeOswjhe0r4FFDmuuvjEOYOYcPxiIedmfqnvrniLrw4roLYNPPhILyhLlejKsa7eTRlcnFSA17PaGtACGNVTzpyWNt6Jbzjfkd1zKKD0iylMaARH5233Ff2sjXNnKMPP4Qoych0Abubj+ANw/E/9urb3Y27Un4VXL2Euqt0DId7g7hndBUT7VhXAuYDWxca6KHOMRfxFbKqgb0TUkeO0IC1hzSPAymwfkAjo7VdswaOtbflQXjWgHmNCHhcb6b+5dQcbpygPSASrNSAIQB/cmfUp9QnoZVNb/P6Gd8Dfzyg0PT3H63d2Wcw5byXBNOjKGsCztHd4BdQE7EgzCe/e65XudZ5xO3WBSkeQ5wHo4RnnVxGqxiXYwNQDWgtOVP8gzJo0toHONhh5TGrsJD7BX5HM6qOBwM8nhufyYMnseJPhhA4ZU+/ZNn2bC7w5Zm/mquEwLJZ70gAnr9rNMHbBsYwk4FIHwfY57PpNuzF+j7ls1AjTVgN/tRlVvdZj/zGk5cZ4wdGtOGAoCyyAXEZS+3Y1+gWkaYu7n+pYEoObwVVEqorBl+jHccEw5jD1AFKGY+pq889rpRWP18jrXT66dUSkJDYeUx0j139WzPvf9kn9iGMgPGEaBxPW0AjPYc1HWT27tTDp4Uf+V4NIuqcSeUFuOcPZrroQ/AfjsryffkLLiAMI/+AxzSnmMZ9RaZMbggx1Q5feQFqitQ5/X8nn1OnhU2Dz17QlwZV+YDzwuIffRYQHpCmJveALvJ/mgnm+Z9RAMVoUEoMfNE7To6e8GlSl7/ypd3pwWw3nrrK7s7H9/a/fN/+k92TwTOXTbLgnCtN0u/x4nIC8aPNnZPcv41YIf5PU6NOvzYH3LepgYo4arecnDszTh6jZ3CiVInalTgvdeS0+r3j6q92DrmBDmWEediX9F+BhM56y9rYA1nx1nF2ud3nC1de94D7WT0rHUby7rT/mvXru/uI5A1glLsATghMn+Uf6nvOXMQmPK+qXE6OkqodJ1XPUuJEOGZ+L3PmgGnndMW5tMPjVaqw479MW1SVJScE3Uu5nxExC/1cmFUYf4jFoXysNJu1D7m8WnN2QcK5QW0Hl2UmJL69KbUng/l+ADkH1i7YSewf3F3rLV3/frLcnI83t1RBAE70zd/4xsOLX8gR8AN5TYjKPWyWNWLAus4B7I3fra79bFCxp06hcYH4fg4lMXEi1nljP8n/+iv7nHBzLb9l5PRA/sJeTLGYd+KTQ/8yb/4K88JYTLLyUEjjyDheYA0GwfBNzYKkHAHPBzaQ4kigQCUPYwYp6nnyaHydOpmIjBRby63jPGC13kMD59IYSYBEC2gnlI0YSq5t8vb2BhD+TFGWDzwApXDXGDMyIwI+wDwBXjIQ+3jFnYAR/RpAIcMOIx9e+2r5BpD14bEhEsV8BA2SfhlWOAIUzS3KIzFiBoRkrzp1wo4tXyEjRg/R4xenosDlUOrAKQgNsqlKfLuHDe1wX2kAzMiMRzeCRu1MQjzqr5wCSHjnjBdi8FfgDRAskZJDXArOi8s94RSg3HpNOypAZYWovK1UsTewjiwgwaHAbaeFzRCH8RQ5m8YlWFRE+rFqwYxfc73GJMwqlaelcHJV9rEeFhB0t2fvE2DhU2eHgabxTYMFAP+lr6cn1cHAHV0J6dRlzQQmHbXkOsz1vg3Q8tzuwl5fjtCDLgC3MK4keMYIZoyJw3DXvpG74p6MUB1QriNjtbZA1vqfOBRqbX4kf4O40Qj/IzMD4PW3jvjVebP8376gUt77sz9ABnJBdfXTehv+4yvMHMBalknAV9xSMTwS3vL1POcFeYqQKvRvjgOHJ0hI9ssU8JVeQ9GYdsbIJ/ySNy/vRIwFja6AmoG2QIcXM9jQQt5OECM3hfxJCPPjBnP4OtiS0dYzQA729Dy3uRZ586fn09cF2C+gGrABsb2RBvUidX51mtsWX7GqOrfXgtdr4wzoDw9u8w1h0QOiDarqD3hrpREmUcY824jn5g9jJ5ICGjAGfsUa4g51QgAwJHzF5nb1M1my9F7m49r419XJbyXrjAY0fseiEVir72tWqS046FCc69du2HxJOpYEolzxiAS0KYc0cl39PqdvTkdq9IwMLD63X3lqJJLWnaNtIkI7emfnRIRlHuscF87I9nDtbcA1plrhMiTE3lWIjcwWS7TMqHnzLOG4RKWCeAHCBM6e3ZCfz/T/S4oxPP6jZu7L77zFeevvqww4E+Uo/pr/88/3T0VUDWTLCcmU6gRIw5KGLGix8Nktw+jOh0gWsGuhO5Wabvzj5BWzqk4haLmmzDbpwLd/NZ1Ub3Hsu+D4WEqAXcJxYa9zHlMhIxSA9g3rHS/qs1n/sVhxR5lIaJR9m8qR4F9IhKiLeEUDN0Edf/MaRYPrOdaTgZQ6HlM1AmRC3ofNdXpiwBJHI7jcNDIAtgKTrvO+IwdMgKD3mr0ylzMGvRc0hxkLTxyzuc4ivSMTT1haeMMhdmHaX8kUUfOEq+3AemXpNL8CEe62scco248TCcCkJeV73xNzOophY+bs7YdopSUR0931zQ3nj7Rvqj1xtnzG//yG96zKYFE2SUcOa+89vruqoD8mm/7mRSoEd8ihQNHAnncMM2c67DBp3b/x9/fA9WM9v51UnpgD1RPykjs27H0wB8XUL2vXIoLEsPgoCF851ieRg7zlb1BDF4hNDImEIMw08dBMWG2zZGywY5BpQMA4wDWsyBkm7+WkiVj5NqxTMH0iOHYANRXjCxe1L7zV+O7fO8D34Z7DuXI3wPoOFQTNogolEvb+KDFCMMg42/J+4k3fxW2cfidvZ0x/GqA19jv7yrsEANwDVuMgb2q5y51CHWPsnUNi+W+LYzO9zWGe5jSvjApAb/12sfgp3cGpG485L0O/VwPOWHbZUm2hnW9687/HbPYbIPZmKho1uCugV2vNQYmIWDcA49x8rAAX2E1nqnf24f0VZjY9GnbhgFqI8YCGxFRoT9ADC5JIsMUJtyhjc7TDYOXPNIYrRiiHaNM5gAvgNQWrK3gbNipTZi2AbjBb1RTw3YFhLaPq7AMFMBoazRAWcuG8Hn+OMRyQvLAQ6wRG4gDssZhYJYepmPAUMBUwFUcLTEOO+cIdezvGhrucWBiq10GiQaTMY63jKpXjdYQbFbfH1YcURf12oQQdy34kGIdz1pL23p0bUFr1Xcpj0EYbViRLfDvOu0Y0Gb6p+HUtkLVtrKM3DIOKY3zOE4KwDzCOJL0eVrj0ECDzrBWS+1dbxEpt+F+mbUSRrn9E6dC14wZugF7XPuJxwJEEPD2edDaddK50LZ1DjXEv6Hz/XvH0zee8Hs7XVxSZPJ5zUCuUScryI8Twg4MzX2AmfcfvZu1k77OUFUlNWsY5Xbl4c18ajgyBjhOQ3JF2SB5zgWA2YmSPYr1wM7mfY+wZOViwoB+JBBHWOdjDHyrvhIWPOqw+j0sbOcljwuQ4xrsaTglcbocjICQnU5iAGFVCY3kLAI4sH+fsVKqm6icV1i65EWT+8oDE1baOZPwzuOkCzjCIs9Upvu8RJLIHXwkMMQedlY/M2Zn1W9nNZW++OZbu5ff+NLujM65AwH5e2hVCXIAACAASURBVCpz8xtf/2e707rnfan9usQL586EE8d5w5yWQ07jV80Dj4Uh5rChrPfZ05l5HRfv0/oZhyVjV0duwBmOOoFz6o9Snm3U3ZnvOAweGYgTbk25FVSXA4AB7c5jtiNp47zzjI/zw2MpB7NvOu3pPlUhJeYgCsJE3ni+z/4WRwd7d0rJdD/iK2JBXDFCaHl2SvIsYBRl/gHwHRfajBPEIe9ES+g6zLvUmVVE09zf46TvmWuf3lYpPGqhaz/JWDzwc3D/rYO5e2H+NmcRTjt99IyBs/pX31+7dsUCkoBMaqESmutMYF9fYeWIZR1eGqAa1eZvKUf1qfqAdl8Um3pV+a1Xr173s7OWI7q2kxMGxd84/hH8uqwQ5uP7n5pRRajyf/k7//keF3j09q+T0gP7CXlSRmLfjqUH/vhf+JtiVKfAt9gJ6qFxYPA7ClJ/oDwdjDZUYM2wzIFhFmQMOtd5G4MgQCYFvDlgwwTGu5vDNt59Gy/yVPLzEwxzi9aMF5pcV+45ACIHdQ7+eFdj9NjAxUidkLZTp+SB1QFGe5CTP6V/BkqE0SqsFBB7SmDW6p4TonhKBnvzenqQR6iJPFG1bQA0zxEDKYq9PVRpU0Eg7QqgmtIWk2dXA3MrMGOj28BIh6g89Q63nFza5sEWBJm11fty/QCSGElhTzFBeG/7dQ0/C7PafsN8or7sAgz0h60h0Gu6lugwpQXqS+j29AP31agtId01qNs3BW4Gpe73LfOH6Rt2tcDMIJYQv8mN47B/5ryojGHYlpTLgeFuyYH2UdqZciNjf70QftsxKiAve9MyKPW6Y4StwC/MnscKhmmT27vNTc04zHhC2qkd29DfLaA2AOX9GNnjeCi7aSZ9rlWAZAeB+oV5t+1jr8d5b9RrGYuErReot29r+HZeJAc48wJH0Pa6NQhtag+AcY3gmecF9f4sbTMLmJDZAvK+l3aUOc9gA0BNeHpM2x7niA6Q6j3rRIjjig+tDLHfYztc9y2g9fiH+WY/oCtZNYuDxs+Z0P+8VtY97c4c9XONumoN7PZz2kaOKkbyuu47p8o8L59zI9K/cWQJ/M0aD5BaHW8GvSN+lDYmXzYOk4B7jH/2KDsFZu/AWchey7XSh2ofLLHvxx3DcpUtS0ikVFVlodvhyP6IS3EckHWEASbLtNEKA4Q7n/j9gCefC+NAAXQSNss1DRRcciR6A1wXkFoV9y3wvySGiRQS5mLHPU42wPVFtR7hHsSYcJDgcEGU566dPDCw1LCMgzLj5rNEQPpAAjneK6cHnNeNoBhrQ//Iuz0rEPwEh5iig85qsh2ojwndfPOdn9DND8RYS+lYCra/+y2p/uL89DOlTimvOoa8t49oT69P/wNUaQ+A0iq+2rNakza5ntkz+tV7skNXV/G3z5Sj+nwTnWHHh9pJGapDhVk/UG3XOGVGPEzXI9rJtZA99XDOJLSc6IMq5/aeFpKa89QOSp3bzCfKswBSM+GSzsCYJJw5ztlGFfG5IzGKhJMDFC36xHzX8/OeqrF7xXltJpWkbbbzFqc0ZyXvoeEzlry/e7Hnp+6LOvOxnBisA7vE/f4pg0bdUwvQpfwU92YPoG0un0Puq74XmWqwTVSSv9d/9CdhwW/IWYE5cUWAsjWaHwrZXrx8TXMA500cpN/+rW96bjO3mOs3b95UNNrRREdFvIma9A/uR5Pj1q1P7Fw5ooaqAxg+EylwtPvHf3sPVGej2385IT2wB6onZCD2zVh74E/8xf/mOYZOvP94oGEpqYUmL60OhgqEYCk4h5RDWjPZnnmMP703hxZS7hAcsKkSEFgYVYBjBHZ4xShMiKq9qwKTVmMcBqRefYcl6b0cGgUBNaL7ld9XXMZG3zMdCi6DEtVBqxhb2j4KjAAmABYHHkAVANxr8UwGaCPW41qYam+N6YbS4mEuaPZhyzEJ+yljrcYiz1lG1Ya9w4NzUK9MXAST+B2hagXCPE8P8f4u/Yb4Q0uwpNg7r7aP7y2EAUNTVniYZ4NEjHq9xyG1Bu+rEFSFM+yRh8nEwBgjqoZ+gadzj/MwCesdB0KAe0LCC05SLy+5f71e5wEDjkFBW2JEo2wJU5SD3aF9oxB5pLpzvC/PxXyI+mIZrYLxtjW/Xw1BzznIu2Es+VrHiucs88zOjoyH22rgRbz4ANdgJb+3RlpYuShSG7QZ3PtXZgrr3e84lnFz/UPdBwdNgWXaEIXqqjEvTMSEttaA82fGmWLjfIBBVTPL+BkMGkjG0HROJ4xbZm3CY1GynHnSdWbnhT7UeVLGp4BraVemoJ/BYlMzF7rOuW7b0ufbill5nsw+8HmgyjWW+9iJFabVAiszToDsjHnYa74v4Grf19GSUOBVGTqgdMCtvk+9yxzRlApxnzj6uDm6zIs8b50i27+5fZ8TbKJfyEPjOjGgU1bG4zj7QdcLJjXOkFwfZdiE7DoP1lNK698NAjShzq1x1z7L913vBcpW8GX+ci3Ge5gn1ja/rRoqcwJmlet2ffvZ9C7aWgcjF2oJLUAqZ8I9laThweIs5P2E3qKiqzraCocEIMFKAtSypyf0lDfjBIVFO+f5EgddQ+nZE3AoUC6NmYqY0kXlOLLdwZYigsXz8D1Kts6PZt/SXtOan6xb+o957Hqq6iML+4ygTnLsI2NP/iSFNQ+1/7zyhdd3r7zxlhhVSpEc7+5/enf37X/5z4nB1b6EuJkPo4DmxDJ7PAGqsHrsW/QB94FlxUFgcChAToi0lRVmrWWtZP523VnZeFhB9mlq1R4R6m3g5S3FocOIPXF9AP5DgXXv+wBms+0IRWXMYf4SHZOQef7OWc+YkVP5qcAUYcfb3OoAVsKCqeEacGtdiHFG2T6wU2h1PjK+ODLYww0e00G+Lsq83LN7gh+b8dV4MA+OH973XOC8TkqJxld7f/dnmNV7mk9PxIJfUjivRacoaYVjFzbd2hOZn4w7oep1IvIsnKeEQzPXCQlGUfm+xI1g7XEmPNS8tdiWxvCqQoBf1RwgD/zQQmhxHj0m0kyldw7OKQdbubecgd/5zncsJPay8lq5D4JSAFHuTX+zJxPV9fEnn1qI6b5Us3n2a1cu7i4eYms9NVD9+7+8r6OaXXX/Oik9sAeqJ2Uk9u1YeuCP/uxff86BwsHlfKfJh0Qkw+qTzgcS8NNBdaDN3YyqGS6Bq2EnonA7wMWiSgnRwwOfumGrEmyM3QAcPJ0c9hQUR9YewOoDjSPcBh33ikKvjXg8sjr8YUwCbghfi3eatp6nNAElCsg5VBuQrudwSp3WII2QHHhZK8M/YYNmViNx0hyT5IBFaKJGcI3xBXD5/SNsM4wL7Um4byTuDQTHwAb4NO/Hgi8YBgjCzD0a8uyyNBPemkM+QLUG5cKCzfV4j0sIAGImDLPgqX132kZL7tXyDS4sb0dD8qIMKseIXtlWmCsZuOTajLBJjXTfd8bGuUdj0NT4qve9QKRgEQcF18DAIEfauV6w3pvSKTDbGFV4+HkFQAbc0d57YlccmkU/Tf+5RqvDPMNWlalp/dVeh9/baNT7whIm3M5zibEaQzSs3ORzTpgqcwR2pKDV7JWNQS4SENiQ6oLU1UGB2IcDUhV2Sfhd8twKysI6dJzcWgPLhoYasrjtYaFou4XNYDpGZMgg3g80Ex5gZ7A6BqaBia6M0qYFWsK9WWhqns1M8zh5rPopUMTzlo2P8yOh4umHhtN6gS0CKFsnQuYJz5Rcb68pRwnkOfwMAxg7T/wZXbL95z7GSGZNzLVgjsw8su7I10bczSJLa79agM0sZgCT1wad4rWVoznjSJ5ARMC4cd7HPX3b3IdHtJBN3m8lUrXdCttzPYNU9jMztSiIrmHddkQhNOW1knn6dJ6JIfPvK3Llvky+7loCK842jHc/84Tsd717BmYxu33sQwAMA1nY5nHK+PuZ51yI1AePq51NUdVulAlttEidxpyaoveUIxswhMF9xXOY5YngzV3yWkcAjJECvGVPkgNA74cN5QXodX7phD6ndmaY2POcNbDXuuZ5ct39THEskt8HuFjG0lfL/meqW68jgMjsr95jtV5v3f5kHENycF64tHum6JqL5N6SX6s5Q3maV998e3fhquqBqgbmJ2KNv/fbvyaxpTjInLVrUAxwY67BHrJvRbQqe4j2H+8DrFqtcfUZqr4A9TgBVtG05lZ2/qdkW9aI8z71vLDTOCM8z/SfsI+Fq5LDizM3+8d2v+UC5zg3PYapm5x8y6w5+oO+bohuHax1BrI/taSblwYK2eOAtEOaXt44peokCBCERRaobzmryVcG1LmWrfYqxpwXP9/+9JbbHsYz6rgA1e4rdTjR4TmrUNji7CcSIOd6yz/Rb9Hb0FkFSzvnGECV99M+xuT+A7VPkWP04zOdQ8cSALsgEHxe5XVeUejvkb7/THsz4xxHjkJ/KcFzcEnh548MnD/+6CO3+9LlS7aPEpUVxzj9HvGonco6iQQQe08+9RPlHF+9eml3SUD1jPQycMD8vV/6j/a4YNbv/svJ6IH9hDwZ47BvxaYH/tCf+a+fx2uK4i5iKWET7kk0w+wOXn08o/JsBqjGe8km3tqBeHftlfUBgxJwjHvXlnOeXpjASvdz+JjB1a/Py2iB+bx3997ueGq9Ja8sIZQ2+CccyAYeh7DzYZRjorgdDrgaw0fnlFcjD3ONreQMxZiskecDDqNJbQ0DoaMLsIBRgOFtbz6HDWwQh/y6bCNIk85b2ZSAuxW4JvS07Uy4bkC2DWKMu2HSbIxzMKvf05bxhA9QquETI2FyAvXLLVitUmgPdm5eBd4tsDDDi/Ku75NyJQ0f5HnKlhkEDXBaWCAAhZ6x4Xw17BuivH0+l8gZWpFnDtsY8Ad4WLzdGln6k1dh3bNRqqzqM+Hl3AOvfAESho5fzkWOsc+rzLJZRHITDVjT9zaqhg2jLR1HAyXds2wRjEDBXMqF8LEACZwJZaFrpC3AjzFkjsHaOUw9OZRtX+ejQSgMctlwmGEzdwFE7dd87T+MzrVUUfu85W94Gwavn3tUPBcWceYaz9Kwes9dA1V5/WXUYQR3Pvf+7k+957zCCGtMF7Txt2UsZMwVBBSY9RplNu3EmVfmXQaiTBzAMvMUNmItIdO1PtgwQz6g0KBv1pgsSkdMMO881/Qel9MCtIe0yos5DaNq8JJfGhBOW7o+M45l4zdjMmVS3Fc4JSbf74VnYz4C+ACtzAWzbXE4eS4N+PS9cOzNZuK9xk2KQ4Sxbb+5z2gQAN45nQntZk+FDW+YPp+2k8qOwHU+8nscDsybOAgFQpyekBxVQ37qiDI3JWbGV4c8qu8ox7Ldqy4pPPLjjz+0kupDsapWmhXzSbsAAXcEXhNhoGgJwKfzAHGEMOcrmAWLn5x1npf2U57mxkvXd58oJxSgydihDPxEojecAOdRJ56BJDfSNVQNCgh1V2oJe5vBaAAc39NW5i7OF8Aoz//uj9/zV5xb98RwntG+cihAeIhjQ2ODYM4X3v7K7uDS5d27H3y4+0Tldz760e+YUUVvitq0rJ3V0aI/EU7Oepqzic2OMGOHasO4MtYWq2paS8qnxamIsFv25DrH8n2U1S9QUoc6oUQ9MG/Zy/yMHBR8XiJQegbYbF5co2ksFzzeAm46D1lX5ydsueG/BvoM/eyLMKKExjK3HZ5rlWmei/mcFBFKFMF4MzatF+u8Y/2N67388qsGqXHs5KBkfAgNvisGnmd7IBY37GvWOs5s9mnGBGeYI6Q8P08brPM3R3WNQ5V+OycBJN9f/YN4FvOgzx7F6/VsQFSpqvGINSGiRIj6oZR+L2mc7wqkanaauT8nW+SiavaS8nTWwF7iknrWh4RDC9heuHBZDpr7BvkfKkeb9uGsY07xPf0Q5y4RZVo7kwOLkwjH/727H6uPVAbnipSHP3uk/n6w+1//7s/vcUE30f3XE9ED+wl5IoZh34htD/yRP/tLz2Fk4CPY1GH7MEA45Am9rJFNaOuRPOcBSWLCJpTNDIj+Id2O55KyApS2gfnEICR8LWB1GIYxEGnDE3JU/T6xqoSxjdfWh44MPA5a18iUTcPhXYaPg4FC3LwaKutwSoWO7nQAcMBGzIDadnieU2Knxj8GPYa4mYbxMgc7RGTmYJgFK4PKkC4QbohUWMAApq3nN97d8ZzroG5IqI2/giYzl/nZBqUNOzz0MT5jUEbqvyxuPN75XGtP1hi2I8GfHSA76rf8vXmYLkPAfQ3+Ax7dRzI6ogyq/tfBv14TQzvGPHUPYUn6rL1PQdfCkOq6CfWtwZR8yYBYjOsova6MGTnKYasJu7KBBshTf8ACMDZhAiJyZZac+QHDAJAPxaFxRvkzjpKyCgZJ43ApS2fDf4Bi55knhjzbbRMTzX2tz9bW6lhgvNkJMICU3xcc1yEQUAFQDfQuYIzBtoadVnF2ATstNTTzifdz/zCDzrayRbl1PDgss6Gv7oqJPBhVbANgz2gY2oBut8PUapSvzagaKId5rMFsIAXgo8yIw9jUt3Im1fnS5wlbuIbGdp1sgVIdCWHDyToMSOoYNFw2jPAEJXN//tEPw0A1t7X35jruX80VQhwNVAj/0xswZs0WkYc2/d7456pxL2WH9P6yuet6K0DNPfI8rJlxWlhADEfcmv/duWeV9NkHaCuhifSf13vnF3NoVJiZT0SgNCw04DV7SK8ZoKtPUzIDR5LGDYaGPFc7/BCW8ZxJ+9xm50jm/US5MqeJAiAsGFaMPE4L/OgjHhWHi2YvYe8kzBVHI/ucazo7V1LA4tNPnL/ImcF58URr+KKAR0K/FVYp0ZjzR6jrAmoIB4bZSnyBHZR6hgcKg8QB6OuieKznu6jwfu5lh4P2gwsT+vsIh5quSz4rbUNJHociaqtZ2+pfgKr+O7D6bMaOfmlUA3scAOqe1IUzt+kL5RbKEQNYvCyQBKt6JJDy9k/+Aav+fu/3frS7L+B8671/LacIzqxE17AnxfvB3DJvnH1V68hOJDu/2FcQkUvkBSneRDsY9HOODWh3CTKLE6mEm8YTp2ucq/ndZ3IUEB5NiDPPipjVkcAVugnkV3IZz38D1IQ+O+XGe2rqT9tZ6PaRtxoBu5w3w9JPlMg28uFAZ6WdRjyLxapWZ2zCwQPAeRVw5qvCtMUwEiFlkClQ6DNAa9Gq/JxranvWWxy2Dx9JdMtVALLnMV/OUl3AzqtVoArHFG13H5s1JyKFfol4UQUEcTYWtBaUxx+kPFSBTpwm5LgeShzJ4dk4tJ6JBUZnQ/OA8N+rYtSPmBtaH3wmOcGa459FzdhA9dbHa01rs+xynk9aUJzcOL4Voi4bJ4rHz+TIubV78/VXNR4IhXGWP1GO6l/Z44IcTfvXCemB/YQ8IQOxb8baA3/4T/28bNWp5Sa3PnaNBS50OB8rTyfGO95h5WlcuewNOaBvcq1G/AGjxKVnNvmNOVhyiGBIWDUYZoFwKTzpDt+ypWTjAbVhAxv50XljxGs4W8KS5biJvH1YHcJRkxsKYEWo4L7r/AFaKK6e0KiqaJ7D66mDjIPnEWyEDjjCj830ESqlgw+al/IKqQGIIuZ4hnVgF5T6EHIEUkNGsQRS2oaDLP0zjI1tmsllHRAU73nKzwy54/dXkbOMifM01XeMgQVShh0MkIoBbXAEK+aDfVW89fUB4ZOXx7Vpr/sQA39j1DpcbYBzDJnk59hQMEM6IZDDXtZ5AdO5MF8YRA5/WkMpbXRbsALQFOORaz5UjlCdDskdCwhzTpONGsoJERZM2SPYUgFqCU7ZIJFnOgZ8wqrjXIDZyHy0GiQ9Ns+3glBHYXpu9fkDNPGWKwduhIjCyAa8ev4iEGKQm3DLgm/344Shti8DaAjzDmNkUDGMYgA41y3FF0DVGrVW7XT47FoHdgVQDXGLsyb36/pgbMhbBHDyLyxh24TB3Ha4PIte9DOqyqwxG4tiJQAD/IyD6LGYFY8VYWzjADHwHQP483OHuWeBIb3oU9cudvh1jNE4WvA2xUG0BbIVWAMpLeHABs8ZW17k2U1R1MXILuizMIv6HOO/1+XnzgePNYB8mLAKP3l/WUDsqjycObsZN9YQ3JjHftbcZmw7/7t+Unc6eexm9gdQZ66ujiznDs+a8XwmKgXHjZ1JCVHervEAWJxA2QNhNBHaIX+QAc+cDrDOHorRP4qt+qxz+BgDM0VaV3IoEgFT0MO1naahuQsgpM+fyQl0LMGeAu+HckAC1hDxcW1SOwyTX35Kz3woMHn7NjmCsIIJweZ9PN8576MRvzFAoz8JTVUfMR/Jn/UZQu1XxI0m5/AhCrZ67xWBOAA0lzGgZZ+i/XZQBZhZ/E7rwCVa2DPMnqasivNTcYaanaa/2JPPqXzOof6fqIXd7qLKk7z9k//G7uGzUxK/ub27++GPd+9/77cEQNKnPBevPhN9nRQPRI7q8MLhpjVmIT36mHJV6k/AMmkTRJaQyzqOt66lOixf2JvpL90D0N+auk7WndSZlqYyKB2wu83PTG4wzijKfSXKifO4TlZk3eqQzPXlbBRAw2nhuWlRsTh9aYdTABzSyvqM2n6ddUdSfeb35Jsy3n4v68slcGDYo0rNeZs9Qe9xiSFK/xxnH+weLCd01eBhU9kHo0Adx7QjFeQ4R6RrG7nh825SQ3j2B/e0RiyYxR4edV6cIC6T5igw9lP1kYAqP8OOv/TSzd21l25YZIt5T0oU7OiVK9fshH+o7++qSsLt23fsqPH5zFmJowznDqHNut9Dg2/OEHQfkp7y6NH93euv6tqaT4+f3PPa/e9/+b/Y4wKP7P51UnpgPyFPykjs27H0wB/72V98jtBDc0qeIdzgMi4JuUEQAM/gOYCCDpaoRiaEs8abPcsANxm75IYgRFEQUIM/B31yewpSACBmW8GqeKAtqBBWyiJNA5IKDpZwOH2GfEmzrDKSMAAJzTk8RBjioQ4HKQ4rXAtv9GkZEDG81F7Kvej+5KV8NobfGYrVY8BhrAA8dahzoCTsFG948pJgtcom0nmEa9pwxJA36xWDegtUG84FSLOxgQE5oVbOGdLPNa55r8Gkja2pgTegqSCdfqoHm/ebMSHE1OF1MQIXEMNhTigkjgEd1jFm0uYaMzYgMbL0u9acdJvHMWAgZVAdA5tXPd3bsQCwbdnjKDHGI25g6jIzMfJswMtA6HPz8wMBo7I5ePFjoCvPTCyLhwZQRr60DbeVseUeBQjHNmSSK+12Om/xRdCcvL84XRqOXpVmA1qPR5Q9+erQ5HEywKQwvr2+DUrP+7AGHZclemDAaoynKNHyXpwJHSOH3g2w8AwaBrCgJF+jb1ll3P6t18AQ9frwM69MnMeLeYmwDKCA9nK1AWieBzP/Hin0MqxqQv0AD6wv5gHgds1VjrFa8Nn+5V4Vd+o89nNtgBk/c13aYNC6vCi3YekgzwleYV8TYpn88jCTWLr0Iwb2Apb9R/NomV+EtxuojSgWz2VAmhzazLPkgLrdZrmyPyx9q7W9gGtuO23eAtUtWOcaFTQibHHL4hOyyHWZp+m3OH2e4FQYoOq1IKPWM9dANeuJebhdd4TkJ8wzKrTO4WZ+GqgmXLTMaxxNo949QNVrcIAqbJIjKOxIa6QD4b4Y2AE0jwRIUdnteN+7fdvz5L4cG7Q5Ij6654T+whxVzGbrpPCzmxU87ZqTzGiYuqeUSNErojspF1JGNP69sMCMWetFZyy7f0SQjQgZQo8dETBrgQOpgnPe79TeBzrncBAAGtlnPnsuVlX9cEmg5EBpI4dSev3iOz8pNeCzux/+4Ie75w/v7d797m8qbJZ9N+kqnjv6LGejwZCEgrwm5NhtbjSg7MxZlUrRGiJn8lCABkcjOgwVs0uKhAfb13lBfI+1Axi1Wu/TgDTmkJ8Jx0nmUPdJr+XZZxq5U7AYx5vOQp2DnKuJmkm+MA4pLzVPIC8v10r3etL13S7SA2CLndccB5lZb4sYJc8bFpQ9nX5mTuB0IzyYIxIFYuYlbT8nFh/w23JKVy9fFMt426HkrsHstsFRx77oM/as2QJhO3r0Tvq0+1D2YLHTarMdPQg1ytnC+LCuUOU9EjOKTUNYOkVo4ojXXHfEllSDNY9eff0LFtlqZQHaf/36S+oHsbiczRqbd9/98SJeSFsfs4eyT89+wVRmLZILzc5E9NKjx/d2V47kHDngN+TAnhZQ/Ut7XLA5Dfbf/v73wH5C/v6Pwb4Fn+uBn/ozP6/QX5gsAJ828DHkCPvi0MND/fixDAHUaHU44a3mUCR/LXlvHNwJVeWkQ1jiWAZBWUHXFDMgHUbCh2xAwVPnsPJ3Qpk4KWN0YcdySDm8Ta/Pe03xvl6Ql5L6orzfzKoOHoDl+fO0SYajwOZpGVFn5L1MwXflj4wKLd7YR+jSc0yRP6Rr0M6oI+qaI57hsCc9M4A3Cork4iQcOglwOboxphxaNc8IeDY4MdAj9EkH2YSsNnzQwEifXUN9hxXQL/HgYiiGYVoVhFMLc3JM7U3GoCHHlTC6DGw88jHkbHxM+HNr19Zh0MO9n6lRkE4JcMfos9T/GEVhJ9f6nr6FQWWM8y2jGsY7oANPOcysvc/6DGHbPJfD83RNDn+DvinrkvGmyLz+zmV8jYjWpCxNnCIF9dz/4Yhe1ZA0CTfAh69+hmFujQkxOIGADose8Y4BdjGMAoZsxAHWNiHsBQ/p3xXAt0/5DIXuGRfXwh3g4fUxuWoO+/XsCQuLMQQIKxO5XaaoIW8Zl/6tjI772M/X0iszD/ScBaoeZ72nRh9gjn8OmXOoGiqfmH4BeFYexrkx+dMFuB5XQKdB7YjvAB4w+wCIBd60Z0KKmUsOYB6QUTbJAjGEtMISGcCtff5EIZ6Zb/S/h8AvrmPxMXu3dM1xztTZVIfBUvM2foth2icvNIjdbTVY3eSR5x5rPrLvjcOLPcCsaOYVt+/z1JGTbQHnWMJaFA53qQAAIABJREFU3efj7Oi8bP72llnm8wCm5kM34oRnZK8LjgAgkIYQ5hywwSqFsXXe7UwK3APuT4Py1cGU3L6wjg4t1fsSHopgUZl6QoHjGMAxhwMD4Ip4kqNfvPY+s9opYwg4dJ9oPIhKoN1R2I0TkZeBkwEZa2p1FDGux2KmABGJoEjoaES54gCE7XKOoIAH+zN7AroI7i+rtmt/MmMX8Sw7kljP3o8E7Ai5dhpBBIDuKCwZtou+tDPhzEUBOK0DXefKZQETaRN88at/QDEXZ3c/+L0f7J4d39l9+HvftrNzmbPstzgTtV68dtROgzKYPDvRAqDOHRyF9XO+b0oGZZ7EKeK8S50LEdbTmlIXOVXDDo2kpWTPnjBvM9G5RkSw6pSMk8IREfTwRMLQp8n55ux6LHBEGH8WQ8Jk1c/2UozjxtECygdWVJJDsgGntAcVYc43h+xyLUJa45i5IFsAYHusMeHM6/6fPGAxn94gMzHpB26HQ9z7+5yplI07Vhg38/xQbKwjelTWhWslBanRKThGEh7u/nckBXn5M18auaK2O68+HpgJY8fJrtBctfVQgkk4aWzzKNeVazwmRFm8Ouf0WYHpN958w2kPR6qzWxY5jKoArRhSBLI+kZovLxhk74e6J2HpT6cMUXLOWXMXFEZ80Zof9x/cEaN6XT0O0GddfLb7+7/yl/e4YPau/ZeT0QP7CXkyxmHfik0P/LE/+/PPMQ4IBXNxb+e46HAUM4mBhGcQQMQ5AFDFYGfzbmhOjEkOtnhbnf/p9+cwi+CFDl+AgTycZWeS+wG446CQIMrkGCZ3Sga3LtcSOb1HDX6u688DVMcYNoBTviHhNBgszxF6cRjoZyM/n3Ail4Gw0AqGDk3OYQ2DvIi52PNsNIPJBGTxgYdhQeimDVT1h5kGPm1GKIYZH0noL4bwfK/+af1EG8c2xlajZc3zoS9j3AXArGrA/MyhXJDGvcIsBCDwivHScEmNpQ7UZwI5yVUFWMTAqWEdYzN5pb1embjk40bFt3lNLtfC8879LFhEGN8wsFyvbFLfk5yrhHViyN6T8cvPhxLm4voFfeA9vN+8+IzZGs0DCqMjbEE4ehj5WD5m6AywJuTUTMeMib4hz9ihcRg0do7oM1MPtPPJdX5lUSS3bBWiKctQBiVAPNczK67rJ+cwwKl9V9Beps7OChDzGMa8D4Oy4wS8Y+5tAXWUaYcNnHFBDbkg2+ybnTxh6BZ2Se/FWOr4eE0a0K9zw8G0mfSZBy+AtZTAsMAShqTafd5GfZwQK4MzAGwcFAbzBmiwgp2DYS79GTsgZm3wmeU9nrFTPgWgurKsVhsf1VlHKxSk8uwGxxoLTwN9hhDV9hMZgx7ohEUbNI+hHDXrlDRC6KprIGzSOqcS9bAyqgac0wCDkPbZhNl27BLhoM+6vetRT53mbSRG5i4RHS8yy2G6mk6xCjp5LjK2M9fLADstQg8HY8vL+xV9vYGs6YoB5zh+pgY065gcR0qh2GFoB9jkuo8YGNeldAhlV26LSXWEzER6dH9inyP8kTQKxhJACSt6nrrQui/g9a5E8uAA2ctxbuKAc16q9mf2QcJzeW7yfVs2h2tZZX5KzgDqyoRzRmW/CWCAzT1SvqGdoXpggALpA00feaD95oIAB87TJ3YYnVOZk0tu2/Ej3UOA8LTWzbXLAiV63xffAaie2n304Ue7x/du7T74vX9lvx1n3v371C3V/mTl80wLnqMAjdxUlpcFCa1RIDEy5gWAcYCknUH6XPUOGo3hOat/jnDRVzO2AnUAYDPPjM+sIwBVHYEL82+nxoDKmUcup8OaJwyblTyLoWHwhJozB2iLHQucV6KPGdMlpJnzvGk3Zqvr/Aiz3SigPEcE8ti7XygbxzrXte/LyXskoIjjGMGi+641qoia+3c8flbb9YTX+UCJIPV3naBOQ5lzAbBK2C/sJ99fUU4pf+O6jIcdHz4/1zQKGHuchgBO+u9Y6r2AVeqjPlA/nDl7aIAMsLxx86XdletX7JTnORiLfI7oI2lwiEW/o9JFy3hhD6j9nIWU9clZgjiZ1pd6/sqVq2aOZZDsbl5X5JdSqT/++H0B2HO7//Fv/cIeF8z+vf9yMnpgPyFPxjjsW7HpgT/5M7/gHFUfMPI8k2dBKA51455xSOIa1MFxn1pjA2oc/js1w2zwGugFfBlcIc4j0BFGNgXSbVZivGrjNmPD97Fs/Tkzt84ZjIgKBqnzoJCHH290D60eor2nJYkwUp7B0EraX4bSeUIAdTDgkQYA4VE1k6CLJ+zHd3FeSnO7HPo43mRKKLhUytMRlCI8bcor+PAfYyCGJ4Bk8s8GqNKeGCPJV7VqI4b2HPRbD33CQ1NypSJVDceLmulagzEm9cpcERLXfDYOfV/LLBEe59XwqfHc0DD6POHeAWEFX86rc1mdFG43o6NnCsCN4RMwCmgvqM7faxjUGeEwML3pnsRTYAgC8k4ZrHINlwvQtWukb8EnBsKBjCYMfbPazreKsJUdFi6PFHVUfmdRkwF4nlsLs8D8G7SisS6AqiOhoc0JeU6ObceWe7b/edaULUpbPO4Yh8OApH8cg7owwwUoC9Os8eg4FEAYKE2f1iBs3vLyN6mxthRLVC1XtqoACSGPLXBvyLHB4toDy/N1fp6fZ+w9H41qNqq0Lruh5ylQzVof8L8FY4SYwsSyDiYE0QBZ+wbsVpnHLWArUKzjhH2hayl5kim9UsdAAOiLJTb8O5iZAb++vvePiDFhHdeRZeOcC5o5mtzuMlT00YQCJwpioi10bYvhTJhuLjnh5cP+9nnjlFP4qveQibbgA87V3JY9mnlKY6YPHeKqOZ5xJSUgLGccJmHp2qYIKyU02jsvwNgOiebEz1x3b+b3bo/eR64c13MEiC5xoHw9ruL6rOPAqGo1StMY6Ldv3zKIRJn3GSU2dC7wnM5n1PqNuE32fYBqgXz2ekI/aW8cOzgQ7UAZB2KVtGln/k5uPIAqyuOpo006Rti85sVGyCcM99nzYrQQyNH5RLrGZ3JoWYhN+zGKsHQOLOo9sbceVb33+g2FceLkxDnL9ZUqcqg1dlXhnW//5L+pDjq3++TWR7tHEr/58fd/mx07fTb7y331heea2vlEkTTRFkgOOouNUHaeBZEs1xXX2cpem70j0TVdC1vHUx2x/ZvPKFjjiRZx85m7dgKxl0ZwDWelhdEchpt9AGczisZxbqr9BrkOiF/WIw4b9tmlzinnivYogGpDm90mOxmz5ywOGepp69rs8QXL3dNaz7tRNjlzpNDr0jTJ/fRep3YfwchqngHIXQ7Je4jqsko0CqBa3YameHR/xkVsh4/en3B/zT9dH6GvnOOTHsCa1X+0ifxbnCHYAo8kcoSzmSirZ5/BaIt1FUhl6b/6hdckqqS6qU7FybkG2DxzRqB18pyZTxVuslggQFmMKuOFoJijdGCG9c9h3lqCZ5RSdfno7O7mzYu7Tz7+QH1/dvcPf+W/2uOC2av2X05GD+wn5MkYh30rNj3wb/+7v/ycnI5HyPWLZST3xKGzCsu1WqVPd/L1AC6UOgBgZANv6KY94GPcEeaZn1M2gk2eg5D3xhDBKEmuzQMJKfTQZSdPNF+Mxr7MCsrLb2EQi22QD5OSIgU2q3E8irEyUg7Uvoti42BA8ebzInwZo+wAeXuMBzNpKPviNSb8Z9SJ9Swc1mfMWACOUosOoIqISUFmnznAaQREJgzNBtmEkDrnbEJACaXaso55X4w5NoiKRbigu4wDfkbaPwdvjNaKKWF8OicGoZ8xsCOKkVqFGHYxKhNO1rDhGM5hdGHSCzC5H2OGYWfwpxuGtYtxj60SVpN2IaQRBq8GSgFZjYTcG8MoAK/hjxheCCjh+PDvh522oT/ee8Qs+EOVo10XbwzagssYtwhyKETMoYWZP2YEB2D1vTDrFlPCsKkRg+G1MG4oyK7MX/N4C9JaZqmGeA1qA9OZrgXBBdMWA8KYHOBSo5R2Ov9M41YwugVPNlT1njD4gAxdBLbMrHHav81F8zrU+xlv2ttQ94JqgEbrzObzAeR2RiASNgCT3wXsrWM6ac0L2FoYoHlvQRnP2vWQkLxVpbh95rlSEDig3vd0fvswsMw5ctQVCUD7F6ZxmHT3HQBy5jvOhTDFgK0yqgNYvV6q9ryCxzoLOje4no173YO0hgIiPxus2cJcNzc2ob8di7Jg/Mw85HN9Hksxsf61d1DX2Q4C7WPsQ64DbVEw/V37asY3jJxZTz9Sck9h69zGcZbQD2Xl+F1DJRvy3j5PFEkcOkcq2ZJUhIRpsh8Tds+13SewYvgmNAGIYoAFQikX4aJjgbNHD+4NQIpDwgyo2n5BuX8FO+wL5Otxv+4V3af9OwvOoDCesQWkdJyzdjPPvUeRT6u5GtY1OfzshakNC8BR/uela3Y8kueOU+upHC3kF7LwEIJyP+jRKEnCnvrYe7vyBtWnl8SSmQlTSOY5PfMX3nxr99bX/qDY7jO72wKqdz5+d/fRu983SPa5xPgStaB2kRNfUGjgpfMRwR7OGMYtjthEkRD5gz4CGgwwhQ1n7f7V3O06CLvP+VzzeGVPWwFeHAMVlLugkOVHEiI8J+BD3wXUxUnpvVBtOdjsNwBlzrQLcjTQpwDC7t04hREQ+lTh3Yii9blJDVrywIlwUYmgzIFzFl10zq/uXeckz1BmlmszV+4oxJdImoLgJ5T90VVpw4Pju46asW2hM6nROazFspoJA0/or9e7I37iUG2foZAM6959tU4ynukcaUua84yV2Vjn/rIGNWYCqqdk/5zWPxjVGyojY4AqFWPed1mK0AdyiriUnjU4GI8zno+XdW0E6di3bv2/7L3rj+V7Wt3361tVdXVX9e10nz63mXPODIbBGDuJ8k/kTaKEKETGNjYE5GCH4Ajb2AZHWMEkBtvEkZ0XDrkgoSh5mzeJJXzhYoRF5ESOFQmTkWGYOTPn0veq6mtlfdZ61t675x9wvdh7aKrOrr1/v+/ve33Ws9bzPJ98ascg6gEryGRruD4wWFiO8xuHe8uN61IayAly5YrqqP71bTIlD972dWZ6YAtUz8xQbBvSHvjBv/i3Tx9JxgI7ZUNJB9vlfSQ1AWTHytB6fEyspoxm13DDmIuMDCPOyXw4RLWp27C2LCtJQGKMpy4fjC3GhWvdheywhMqyUr2PMW0/OUYjAGRYCIykZNcNk5GDM4CpL+zJ1BnFocl99HmkujLwkXY1aZPjbDFydWiSjY8DDQ87QPVEB1wY1hRxd1007FSlkDegsDQtbGUZuoIFAxCH7vFgqQlZFiEyOxjXPAMW7hr8ROqLNCvPl9gkA1L9flkxOfQLRkm85IkB4++80gcx6tLPqeGJURxjL/2P06DyXwaNAz8gBQlzLuZr4G93zFmMMv7SZD0xtkdCvGGIh5lcM5Xp68Srck0Mu4Aw3Zm+198cezTPBXPkGC3aP8m0GHvHpDnGDpAFME7R9nVZIJIy4alOMikAQr3+tAd2paA1LIDGZYzNTWCeZ2VI7XrXK4C6fcpzBNiEiUhNvqmRyndmPhasc4W2wxc065FnKRgNyKVD9NnJjutb2OmwZl3DmOHAAaAEhPXvNVzTpjCujvsCVDF2gLZhorPGYrRuMlcr4Ot1M4vSXZH42QLrzfvyfG1DAV9A0QboxkBnHrEuMvBeuymNk3jVsqUBienbzZelm94PJhbPAG59hDb+0iB1QCNshiV/6Vo/kx0fnp/r/q+josYs9ylQdQKicViUvWqMPeMeJ0QcDY61140qSXf/qg2sNWfQ1dg6vp3YYX2uQN6OMU+6lL1h3zk/MdhZ24lZNkE369D9p382xHXtxPRnzjRanucmPJU5RX/amcccs1ojZa/MUFqWmvV05PIzAoMCOWY4YbJlUKNIeCRp5r3PPsv+KAD4atZy27IrY99hI3pe2FT6mPuQ4dfOkonNr2MOsEtNUxI01SG3UkgMY5kY7bUMnDYH/EQ5wjQxc+mxEAhTLGhAh0APahjnIyDTONlpCTlJeAZz5Jn2F1hggOoOJa0YLz3XoZLwvVDb7rz1zvLhl/6QJMLL8uDeJ8uT+6qj+tXfiZNB1/VezRzDSYJ3RW/w3E46RAy+z7jElnqsAd7s90YpkyBoQl3oEyuDiOf1M2c43dZxSLGf80ww0U221Osy8AH4KW0G6Ezm7SQ7Sr6GlKsxgNQz8Bw4Wgm54X7WN9EOzgKUNPrdic28X9cRnWdnrEmwlvWaeuI4NeswYi/mxZm6r/OF7xweHvo89J6hfwA+18c1GxvH1qEcwszT+/dV9ug5VQZYtymVV6DdMjMAXANv9lPaalsi5+ZznLGTaMxl6TbOiiRFiqTZKpFhv8mNgRRZKThcruiFkiVdvHR5OZCU+O47b9uJ52fS+CL9ZZ4R1oQTjjwSOErsFNBnkJzz+5HAOHs763NPTpuXStREngdUXbfeuK4yS6wzxoceebn8ws9tkylt7vvb3//V98AWqP6rH4NtC76pB/7kj/+3p/c+u2dGNQYvTFcOPwywJ/LUPj3Rxk9adx9UMZ4r4+JyleWUqYHFtFEHW8NhqAMSL2YPVhfCJi51pJw5AOL1D1tE2QU8q5QikIHg5CADBP1zMk4anHCvQW5msARSkNHh3ZbBAnBDxmzAYdYmnm4OHBuc+h2wbYmU2kosKdiNg454VxIecPtICsfQnrhQjJOCtEp/ebYC1TwPiUsiZzNwmvqJtCeGHVLrKcsDoB2AzmdbFw+JEQYSrHZkTa/HsyUjZsBcDunI5HZcumKd7TXjFhazBgySy/X45TpkxeTwx8gqWMlnEmtaJgdPftmSTeO/AKaMamWXYZ6SAdHMnUEYxna2xhWzZrBWwB0QH2CQyVtQA2jHiLbxtjFHzNwMMOn8NHAesFC2ySAQcI5hiAU8IIE2JmNoDDleNiQtn9uYh7zfJCYD9ArwNsFdjMKwvfxbAWrj36lr63ZU+haQXRBaB0cZqgLO9rnXFaAHEMJz+LuaK1PntMZdjbrWadwExXwPw5X2AzoTj5mESb7PoCLma/B5ZKdO7uM56Y5JF+r/YczFkZLQAAw3G9J8zxgriaVqsNc473xbs96DxnwlbhFAzJp3vyCB9PthVHll5PzpccYkjrmAaROgtg/aN+7LkfXW2dYkNly1YDPJfwoW1hmLmyTJUnWel/2AOFr9HoCXOPP4h2gpyZcol7F+TgNV99f6Pe6b9Z99eRU3DrtocB31AYoY9hgnC2MNjUy9LG8W0XmBP2LEAaqwSiQWYgmlbqZLiik2FZb0U8Vqtr9OxKhmzElqhmoj1yA6pHPMsf76DGt87Xyb/cTOKb4f59Wmc6JJlZJIiNhMex88buwzceIBiNnLU3bFe4f210sCFzDDtPsFMdZyLhJ64kzPelyY7KuqAU7SHOYLzDIaBDLZkyX+iUApfOGdt95bvvSd/+byUuP15PG95eHHX10++/rX3AYS+5HcjTEti2inrO7BXopCZJPpt9OJ5nHWwODp/ATcksDHzjnmj/5eBQnfJSEcL/rGSXwIt0GpMzJb3jcbq+/yefa/xM5rX6c28cSoJlyBtRcnJets16V1cNykvAxsJuCWF3so4NHrY+UUxjGmeSK5eNdO1Q1m79WnHV9+uk8E9lEdUYeVe/DejgAg7SNOGOa2sdnMH66P44K5+kyy2aeSYFvJo2FqHgyujXOSREoAY68a2wia43Oe8x6OZu7LHppqBS98jYB2tYMYVZ19MJ3M/5zbJHKkD1UXXVmLrx7cslwX0Hoo6e+hyvElFwftUXIsVGEaR8rTROYeebyzuetZjrQ+jsWsst6z3jRfVHvVNoyucfetNzRO2lufPZH890Cff7T8z397K/31oG5fZ6YHtkD1zAzFtiHtge/7c//16dGTY8m8Him4f0915RSHoSQaPiDtSafmnTZ8WQUUvS57ksQJKcCd9yaJiI35gAfeh73jgA0TxunNYavYVVhETGMX3QY4Jp6VDZ3vUmAd7ywxcylunsMvHt2ykgUUMWA5iDkwLgmgklgGRhWwy2FtCZwN78gSbdJSEoK2DyPsbICUUhkAg/fXUMaH/WAh2CaMRbW5MisaTTyoWcopsVCjJYwqiVwqr4vxFeY0xd8r1axBwHUjPY3RZsPDcTVJ9V+2z1Le9KqfYxUnOwbeRcVdYSivQKQZSp6czKAyRp04CyY2Bn4lzcTtcO8kWZnYy/l7Y45rTPn7I9d1G8bbXcPVzI4MvIIuDOwLGOYGfvQZqHCdHEi+crcXuR8OE8umDMQpCxCw4XlAwpJhCGk7bobNe06xj9cM4sZ5lo0z0MDIVxudfGeAziZjaKA6AMyOHH1n9bw0aNBzyMLhRPx2tnv/xCFiUBNwZRDLKMxzM2d5eW5L8lpwvPo+v2jcyzDYmAPocx2vPQotJNZwMwFU2rNOALS+7kZG49kIChrcJyMz7h5RQBbjbt3W1f3V+0govaR8zzCCLgOyEXtqFrjM/fQ1ZS/6DP2++2jmdkquZM14/M5NVlri8gCt0+8GuOOvKkDxvB9HRufGZvvdrcOeOwPxMFn1e7m9HpOyxRlTszntB7Pl6RMb8PpsHTm+Piyb57H2sdWY4blInLf9CozeqB/sIGJeD8Ec1jbrluu2vd0L+ZudXuxzgA1Cg4mZM3DN31aAen5PnWCxqOyJ9I/HlblKX8vBp70JUIoRfu/Tzxzf6TVjqX92HPY5AB9zkcQ2BvjsKQIcBs5qL2AEUMn7zdYbGW32iT5P+87XmuRrjYdn7N9446YlyAAP9oP9/dS2ZFpwNrwQ+sGp5vAA3fdEISXE2uJg6H5heakAA07EywIdVwR8qH36nPATsa9q7PLGnXeXb/n2f2256Oyzj5cH3/i95eOPvmolBqC9azpOg8x3QmToD2IXmRPsdbSZ883rWf2UbLWJS71IyESBqq5bx0fnos9Ffd/nFXNHjgfig19bg+M863f4yf7C2q/jx/WpO19ol51NcXQ42Q+x0zO3WqPU18GpDBiHged/G/Ovsae0hZh4PrfZrjCvKf3Dc1nmrFhQMuNSg535REKlnDMbWcM17tRAh82nnzmP+G7PjO5NPF/Og8yvZ6N8CEiuFPmC50qAIo6A7Ilus2JQXSd2cmrY8WEHhNqpObSzI/uGUBiB1TffectjQNsd36rESE8pMQcTLyfJkep5I0t3e9V+yvpxRj2jBr3DUJiPuq5YWtYPz/zG7evqc7ItP13u3rmh+fJq+fmf+fEtLvBK2r7OSg9sJ+RZGYltO1Y9QIwqG+kTFXO/hOGkQ0zHp+NiOKSQrZwq2QAH7O6u4jbNUmYqIw+OJCsZI31oWYpaiRzxMWFgwtCSmp6YHeKiYOxggTgY5I30YZz4Smx7jJkr8sJiuHDYjGpw2h25Jp8z4MNQHsMXo+KSZXRiZcl6SAZjXYMDB6kxcrTUOPOx7HI8Bk/2JiPXm3Iqeg+G0hI+p7uPrBZDCKMAQMHzciD7QCUzKwY28uGJwcWAMfvJwT1ypGT8nVIEOtgAqmWRNo1QAEa8wIlh6/MlHidAIwZqYmwrPa6hQltt8EyB9YJVgzKMSD1njVmXubEDICn/HaiGs2EAc4FxDNGwIQY9Y3DWYKohnvi3yJ/LlNTLT99Q9D1M+IAzDL2RdZ1jThgQhlHFCIBRceZPKFGe3g8XWXLvXelvWUeUATWiCi4DCNdlOwwAYLvdhzgZYtjyMuOHjHrY6zCnYTTynEil/daA0bRt+Gs/e4FtDS4zlhNPbHBmsB55q8tqjAGG06NzYrVQh3ntPOg4dDwdxjpAfvPeTrQyAIlrleXfBLlu94DB/vR9AKyw05tg55uM5IBuzRtAnllh5mfWp59/4mF539ce5jufG1mkqbG8DK1pr+uqrhNHNVMpz0OSM0uxcU7h6Oi9vHGsGXJ2ozhD1vHLvc9m/67m84znKfvNfK9OtMylMCUGP5Nft31jSaj+/pznnL4o6A8DxLwp4I2SgBrObhpOviby0n1TcmPmk/67YH011sMk0Qtmzrw5cn8eHwdTWLO1syxrigQvWZfMe7FsYtQYhUhpmXMAWCkzMOAV3/nRR19T6ZDjKZel+tiPyP5LyETKvVDqg2FkXyXmtM/5Umxm1u8oQQRWnPyJvdnOi/X8rpSf77p81Yx/QRfXJ16d/uvadsyn1qMdN2rIicJTzjesRNd2zKUwK+oY9l7WLM/EvkmW72uSdqJCYd3tXhKQuP+J41vvvPn+8i3f8a8vlxWPeHR0f/n0o99Zvv7V37PzFtBdBxEyzsaZxqmAm4zESuoHWN1x3NWpSgIhJyyEvUOmrLCTZlv3/q6HPPZZmvluhpSzSCwh4SeOi+VsoVOZGeMY6V5FvxEmQh81rKOhFycCVN5n2fM1L5wR33sTzobIfQtUfX45EVQchM6sj6Ma55LPGzLnC+BbSj4hPvrd+6rGgTOc82xPY5x9e09jc2J57Z5yJqBAOrZ0PfkGmoX+ldbb1avkjTgWI3lkUI9Mtw6fqI8yP+wAx5mjf+TD2AwYyOez1k5ReuConlwPxKg2sSEd0v3J65yzRMzntetvaL5Ixq05cvvuW8vtO7dnR2LO3HD7YeRxihzruVhH9BPXcL1ZOXLs4NV4wS5fPbim6ybJGM75GzcONJcou/NoefvtN/S5p8sv/q2/ssUFq91/+8tZ6IHthDwLo7Btw2s98P0/+jdO799/oM0TOW4kSS7Krg2XMgMnJ4kn4X0OqRSRj+SWwwIPcL3WGNt4WmHqzmMgyNu8K6DnQ9eHog4BG3GpEepachzUNpbinW2GQyeAmMRJjWqrdM4sH4BzMi6uQSr2kOJOLIENuxA2LrX9kH5hYOEJPSfP6a5jaZRMw8lmeH4ZNDJKYGHMmoyUjlMt8ajxXDtWClnzGA4+IMnMShEAg3LYLw6kgPdKRjlse/iaYeNyFgaAAAAgAElEQVQbw8yGYQ1LFFBZqXSMBMBk2LJIllp+A4PBcrv5PoAcj3Lb1r4367p6LowKvMONfaXfIsU1mBAIc2IjxkT9lzHn7zm3GZeCobJhzIV4sQsuZZhgQKmP+UyTYmAskuiJw5tXJGqL23xkWV9qC8IgO9mTATQp/9dxpmZtHU+HEyI1WJMFci2dxlAp4DWYVLsja4x33cyNsKelzo4pDuA0fgJFEKdnLzysF9LRJLPK3A+wC74qQO32vi7HkjlUZjWy+maktEEeqGtDz5Jt6kAO+C6QzNqKkd7alI2Z495xliT5EjGpke7GqK2EtaDMbR4nRY3FGtUdC6sCDHJaimhdD5c17VjfeS4MXR4vLE1iY3HUxBDMsxmcwITg4GB+8NwYmQasfD7yuwC31PdMohJ7WtxDlBWq+kAWqFnVMocQFJvsYo39FTgf4BdGO+PWpFltm50Vw+A+Z9+bdZH5kOQ0dmR5fgO+E3Pr8Ds7WzQfSZaDFH3YaPYvntBZgLnvxCIDOkhm5PmHA8DzmD7D8RNWl4YGrIap5TPeA3QNwhGshODarBM7FPPPTkPLRF/PKgs4KWj13sL+K3mjGUjAtYCTHV3aM9k3D65eWT779OPlK7/7u/EcYIiLKUryNAAZGWWvOhQE8ojVZ+BCsihYfbUxSW9YZ4lj7B6dDOYBVHx5M/GXDX47JvWcrsuac4fvO5ZzwLdZNW9GzHeyvWp8dN19Jad5/PhB5s8wxJGm11mDA0znmxjZC06ec6qyNHvL0YP7xvo3br+1fNsf+jeW/cOry2ff+Gj55Gu/u9z7+BvLgc5DngPHrLN8u4TP+SR28loQ2NO4dv+JZDuOo/hjsgbMxKLGcRKqsNphCSv5HcedVUkpNwWjCvBhXKkz6th+4lK9n01eCfZk17TVZ1zWK3McsPfgwQOf4+fZI3Uec6Y5vtbOgpEmq49gFjmDYOXpe/ZU5h2ZohtHzCbKOODgQE7NiVfGlaSHjAYhNz6n2D9ZzbrH1SuHs6aZStkbLH2eswK7wAottQ8Fgs/YKTXFHGhSJrLpZs+ILJlESN6qAad2JOgcHomz48L1SfqWs4xznb3pssYyyq06VnQ/HEb6+I6k7NTQXc7tKOvvneXtd98diX1ib20bcHcN7GM59mHLozpTMkqBTtdd54yXesI5Fc4n98aRSuEwPlepJKDMv6evjpbPfe5Nx63+ws/95BYXeLZvX2elB7YT8qyMxLYdqx74Iz/8V11H9fkzgQnHQCnZDoWuLZFBEaWYj8koWM+mjQ79MZ74sEIGcjo88Kg6RTwgQ9s6iS3MuWAA6+OkgIfRJHU/MiFSyocUAQyG+ajxbEmdpa7JJJxkGhxSASYFAXzHsTrzN6RrZoX1OYBGs3g2CQfM7hBG9o6m3AG3IMskhhsHTlhPPNoxQEZmOUwQQJVXWTOMl5becYIRg+H0TZM7BFTkGfkDPROWYDKFWv7XRD4x5sv2mAXRvWvg1GgzUDXbG0bUiT2GIY4XPJkgDQ7oFRt7SJxl/GAMTWxVwY3bqPGxsWGDIgaw2RIMITIvKuthGY/2AdfHwAGwBtQPQ2vQEkO6LGvGayS8ZofCVJ446UTiCdcyNhmultHRmbCOI3Wc6zM/eQaX2Jjx4BmpAxm2b8Agzg393UBh7ul+n1hUDLMwQmHEInlOtlY/P5505MGedwHjrklqkDmgJQO7Amm9j+cpHx0Zrhlhpttk86x01PF7PM/0nycPRucGc13AxJzu2GVt6LMb5W/c1wDYMcgy5couTrz0zMVNJofPlWlvTHKBpeuuzlyiPwKKw4ya3fQSWmdI9Tg7C3iSg/m6QT52NLgmpvqXxGbIIQPIkHKm7I/7zOCN78ihQL/hwFGc1wU8DwwoewlMxzganKSKj+OcmPWWJGNJ7ORDeLXcqwzwh/FC+U8Xpp/MXPHMGw6Q9idNomaq1w3XdlIbFvuM/4AFWB2XyvG+wRRmz0xMPN8BISJffSlVSpPw+OMMJ+jR65FyU+m3MNfp69W9DTgm9AJFikMvEm6QklUBwHUKkRPgkpyO4BXk/QbEQvzUgMSQRpHyycdfTwZTgD4qAq3BFy9U/kOZZ5wd1UoYyWgF+h4/eiDWLAmPngvMAWjW4QB1NjU5Fkl9Rg4s1onnY0yYG836nX0ryZ68T4yknXE2g6m5gTTV7Jb6LQrQhAdQoowxIvMvQNJ7wThKk0lZ7J2A00WFszC8Oxe0ZzIr1bybb72tZErfsewf7C/f+NpXlk/Fph49frg6AwCrzwRCnE8Bh5XaaQcM6opxgtASMgw7JAZFEmEbE7bicxNnlKcuzoPIsuN8zN6/2ofNeKrkEXuEmcQ4qzwe3nYmgd44qcqg4pC1g1d9xFlMzU/G5bL7QMweZ8PUmGY+4TBkjaZGqcCu7knf2oWEE8VTN+1ireIQDchVn+lxOhaAVgA1IUP87alif+3k816m76kPYFibMA9Hxo7mYMYTGfm+l2ASC0YhsM61QJWBScimfn+hjMPIby9KjosdQfb4zreUtgLAJytv1y7j4Wz5uge/AzpX/an+Zw/ymKie6ukF1YG9cn15/8MveGlQqZmsySllwwir5NojqdCkNsCBTHwvbab2PCNLnCp4GUnxruwdnP2ue6y/Hhwq07ISKd1581Bz7vnyP/7NLaPqzWz7OjM9sAWqZ2Yotg1pD/z7P/iXT+2N5fTT4e0kBDqwXBxeH3JcCTXDJslCD0Q2/AKjpxN/48ME4xfgQCF0bdY29PVZG5MT/xH2K9lafR1kwIAAPN/+vayiDnAboDn8ytJYloqxiwzR3yGJCIeiDnYy8+K11hebMRFwgjQq5SEiKYS5MQ7ggLVBn6hG274GKtRj3U0iJd87cUmA4BjcA/7UBowDAPfYoiswWNaxyYocv4U3fQ5+ZKWWDqqtm6AyfRz5a41trh0gBYuSJDUr4wYjfuSZlc81RqnvY/i7Jq0BVjIwktCqQNiSKnWIDawVk6PD2YZHDncMUNeldP9QImIyidqISJInx76OhK9lBeIYIFNi2BW+G6MlsZYr4Kj7UIi9MuGA5ReO76OdMEl78lSXCcPEhZ2x0T6goewJQLXGvH8B2MASbCQY8tszrzpW6efMg4CS/mxpEn/LgLoODr7DPC4ALXvU6ztbrcHRurxM/iuMCAZl2TrPlTEOm616dZ0B2DW+mn21DhuTcgZnSawVFnkte63DAuNq9R2AwvRBmbmCgZZPCVDFmA+IL1tZgMvjpTZm7t+XQavmHMAkYQIxxuPAiZTQ6gacQy5/lYyaXN+xy71eLHsn6TFQVb9dkES1QM37CE4VWMyZi3w36yWSTZwB9EcUEYNU9Zk633iHfYjGFaimnNOM/+w1vidSSNbBOHD4UDKcJ5GR+5zP0f9wNOoH9iLHshmQKVEO4M8PGIbzFIbPoCXPnhbqb95nk53bThUAvNiqsrwoD3AKpk+TrXft7AJEr/c072dmsnRdM+Yx/lGXoE4BVOxf2TEYe6D6qY8ePPRaBtyQJAemCGcmjKDdbMi6USOo/6ldzYx+MaU4HP+nMaeGcjO40ndRUsRB0ORmnU/d93leEjXxYs8gVwDSUc4i9gbPHe+BSLDpe9QXhKJQIiSOKFjkzSyxddDZoabYQYAqctP9PTHUUnPAsF6786aA6u9fDq4fLp9+46vLV/7Fb4nhIykTsbaRyD5VkinawFkCcHnsWp+T/0D3tVNU/00bTtxWykxFgeL9jpFlDKwc6D5KPGlKyhQ80V7Oi11AJWecSzYl3pJ8Eeyz9COAr4x1ysaRAIkkQukHXsz9vQG5z5SwyNmQJ4a2QDkMPlcM+0xmZDuINE/a5wmPQXIdAGinoj7i7M9OnhVmPeVvCJ0JaCbUoyXVWOe0k/NnV2cyL6S+vAdYZa8/kuzcTm7vi60xTgIxEiWpv6VeijMHJy0sb4CqzzCDaKS5kiHr3Gmd18wZaqWSkTvlmdxvOKXsCFMCrSeSSatUzb6SKl2UYuDu2+/6ec/pua5dkZpMz5EEkJJqy3n/SGA1PijONqTAsVueKPPvFTlK+Dy2EXP+8uWrVhBcu3FFDD3sP06wF2JU/4stLlidGNtfzkIPbCfkWRiFbRte64E/9sM/hUmlzZVYi3hQkf5yAiEFQuLywkl8yJgok0pGyro+Zg5ae2+HucP7bompZbcmKSzJCbvFwZIi20+fRtpmjgr2gcOYu/oABHxgnAaoktmxxvRKKoskSvctMMH446CADbDEE5BsNoEssxya/D0GOm0wQHWGXkmvhpWroc4zIWGOBCnPhuFjr62NhhjbGA9NYsHBX5lZZVNlbnw3yOFhNQpUuU/jjFbMl+W5AkLDshaUFKzbgw1AnCQ1XBuQkGfDsIuBwgHdxBONMaIkA+85PhXA4X6PIV6PNIYvnn4bdpbcJTuxzWaAgA39sL6b8tGUHaqBPWzPgAKMkxoHGFYGwzMWfW6uxzPzPkxI+4W+P5Fx2LhnErVgTmG4F2RbyjUleQp8HbNpgBUnB572SmGDGtdgZROsMifLnvv6M272yBtoZfwzb7E98t8GOYjhNoDaa884BmD7EYcMvVWmr++7pu44bVaOgwFWBTK5bsBtwSe/l3kqaAO0bAJV7hGQFkCX0kPrGNTOy67H1mpspl1AWIHe5nNy3RXY2OjXfB8AFkeVv2Pb2ajKz5D5DVAKQDNQpY0YqKwzPj2gzzJXQxOAYEpxBIbNi8tPXKv7wExiWGSzmsO6c++CWrOMM08xQhkTYETXqlvLPJh5VHDMaHe/CGibubERN50+mXlmCpZPzhjA7tFv8Z+sGFWeB8PZtVW9p0bi2zHBQUY/eJ67b5MV1RnEJ040XHcyB2fvSWkmGLMoMhSfqv2Q+YKMEQcidTGTdE57vhjSe5L+ktkVABLVApmE42zEkQVY5XfnQtMlAOKWgDvjbPYI9hi/N/tewjrotymjNHGn3QOYI3aUSpnBnCjD6rhWtZnvW0I7kktnltf1YNXC/i/KyHrf3wPQ9EyKbD7njZ1f+vVAjJkkOMs+9WsJUVDm4BuKS/zg275dQPVguS9G+cv/7z9XNvxHdkTy/I9VrqdqFaS+zBsAF30B08jfvB7lXaCPn1lZE8eoFUXsqbRFbW4oTJ10PUMzkwG19HUY9PhnksnZDkgDK3tQpj0DSMeZsrl3dj/coa/M/HGeJdSg+xN9bcclbOtqr4cF1bk7zs2OQZnvLjk+w/nKNGef3pcaK+qohHHAGhqors7w5AXgEcjSyzPYSaW+oZyNExJp3pmxJmRn2PCUMyKE5ETtSm1aYrxZrTh9Kq3GimDuBahHTdRcD5Zgy4FX+4VncNIm1pzm0CPZOjJwFBJ0c7mghFt333l3uXL1wFbKZeJuWYx2BKL4eKWSOsyHltpJqT1nL9Z6vHnzRs4Eq4nI3ExsrZ7x2r7rqMKsvhAD+4v/zU9vccF6B9/+dgZ6YDshz8AgbJvweg/8kf/kJ9k/dQC80EETY/vyVaViR+aDlAvv8SQM4Jv10vYqK/ZzWI8eGHjnU6RdHmCYTAxpZcADsVE39ViexvOK4cDrzklsEDDsjhPWyKCKzCivGumVjBK708Ofv62SRGCcGpRQQ5VYRp8tAR+yaiyNhfGNhsdxq4hia/CSZReGIMZJZIYxahPjxntJehMPNO3h3jCWNcYNBQb8hRGeuBwzGa8zOgGVuidGbW1aDkS9Co64ZwyOyK5SOy8JfTBCX8iAxAAscK/x0/GyQe2RXUt/OdyRrXEtG1WTJMleezECMS6Jx4vB62vqGq1/SP9Uqt3nm4GyAeQajnY6JNa27HuleP1vvlOpcI36fof+dMkJx2WNcWVp5RoY1QhtjKoxDsahWaY1W2iAhiSRWKoBHjb+mZIbYwQrVGCfz9EHxCjhHMh9Y+CPAmCkkxZkMl8sfQ1oMQgzcF0nq+pcNvsV+3IFgFe1SM1y5bigHzs2jGDH2AzBxPfyORuddsw0ORfsXuYu998srdM2loXomt1kJJmCkXyv5epl8QwsZgx8b/oFsDbz3AtlWLOWUgpwTAIW1l7kqDMfmc8Gr3Ee2d2ha1gSyds4HGCbGCsD1SR8q7Ohe1KdOitQwJyduee1xZjMPlUnUceamLqMn4zZVXxuxrF7XB0DrAmzqgXUBt1Z18wLrHAzkSgwtE7YSwHKq5rT9J/W8jNkj2aQMa+Jt8s+yCus6rr9dbokNjcJ6XxdYvuId1XfkOUblUbnPW9WKcEOgNSaebDnJG1Z86+g4dUWjGauu7sruaiA6kdf+z1LOZ+LDWp4AmwiGVGdhV3gDCb2HLJWsY7IRNlvkT++kLGecAZiM6nFHTY9jh4PQ/qL2Hq1iTg+Zkz3T4BqE/cAWpJNN1ls/YK5xrEBA28Wfu20AiyxoCk7s7nv0H/MLVi1fWWv10pRvKIAsUrZPFf79lWu58btt5cPvv3bxXpdWz76nS8vX/3yb0t2myRusGSAnzpkHkveSbtwIjSbbFRDATIeo5Hec0+zsYBaOVSJ8fUaGudeHYUG0U7oNhn1kc46e33G2OWrfNaRhGstaeZezcjb+VpnW84n1TYV8HqO6kdA1c6DYVSzTwH2o4jAmRPHnnI9KKuz5zPzcM6BKhC6Vtifnjx6rP4jmVP6B/VVGds9OQKiwMk5Q+3TsMWonFLeyLXBuYt+J+kVYBTHIswwcyTnOw5LwDRzLXMFaW3WXPafnCOcV/MMKClGrYKzhXm1K2a+51P3T5hPKh+QyZdSrPsHN7XHX1rek/T3+vUbdgChKPC615xnPp+onN+RWFXnVpC82hmaHYeshFGyaa4qzpv/RmZPvVX6GAcOLP7V/fOqqXogWfbD5X/9Oz+zxQWZedvXGemB7YQ8IwOxbca6B/6DH/gxlSPDs0mmRwqkB3ztqQh6ShKQUEeSJrLa2cCMIcRhwOnig87n28iYbFjLuNC7SRyUjKbJmsqBh7GKkQFmjafb9UjxsuoTljZNtka8nZHNRv5jdmAMwh0zp/HE+pia9znkYVXJ0mugqtteQuJjuW6WIB5pGznUA8Q7GnrEAMNSWf0tzC0HaAwHXjn0YrxzvTVox8MaJjOMVTJ12mDkgNL34iFWH8lwq3EM+0wCGbIk2hi2ARuwAYDH+CgojREX49h95L7VIQ+Ta2MpgGaTKaq0tjInmPEc5jEOuXdZ4M6IAFQZo/qfn292LfeLPsRPM6J0mg3RtCXxVYxpGE/bPDbg0yebbGD7rUZPjKEkG/a0GkM2RjY19nguOU2ctTl9xXcKmukHjH53/bzOD+tbw42fjnX1zMzLGZOBA8ydmVtYPZsMcth02OPUwy1AbRvSxsb6hS1y+339tfR2k40NkOA7Ac2V+zUxluNl9X4zbyYWNTG93H8t7wYsBIhaIiewlfk3DoVh9wwKB1znySfeuut3vrMGW3GGtD1lZQsE6/jInEyN1EyH/B6nTuZ8EkAl3s3xo/o/3uGaNI81aQcMwHcGhh8vUEewFpAeTvZTnA/JlQJDOpmuDZBZ83HetORPHDupHUl/eQ1q/hBXaSfJgITEQrOfpW/5m9lGO6TyfSewAWgNK9VM3unzOBo6h+1gIJ7c+9JknNX1KvtmclixYICVpHSJy8VQ35l1E6C/SsoDS2fPgf7P308JEfqOPjVelucAY5q28Kydq3VCwWwTMwiYKCvukl4Fqnr/shjX09NnUjTcWz75+tfNDD3XngFgALQireXzxKie6ie1JcmQikMzyhL6Vp978sj9aaegQGvXOX3DnKliA3VEQcsaUABAqN2ZvTCMV8qcpWZlnD4AdWdXd2KfgHYn+JsYR2pybjpz6ujDOUL4xZ7kv6yXnQtyzAHiJfm8dfed5Yt/4DuU/fVw+Rf//J8t9wzWYauZQwlJYP80YFWns38COhk/kmnBbHsta6D8WcZWT1KgakcPfULmZLKxGyTmrGl4SPefOEnDqOIYNcOqz+K8ZW16frr/wiB6P/M8zF5Lew8ODvx35noSH5FzQs/jOWpeM/uJx2QS6w245q84C3C0oDhCluukbZyRzC+cINRx5Z7qc65z49qhMy7HRtA5y1iw5jRvr15ReRrUPCsbImubMw7V1g6lh5xkS/HTOrcfKMEVuzLjyuZCv3od6+eR5hdqAl4Gg0oMxtnw1PJfnftevxqnKTXXs2ePmFEBVTujNuS/OB7JbvxCc5n5fP6iALQqHLzz+S9Y/WXJ7sFVO6cYN4ApwJaQKComcJ8HD+9lXCzNX5Ql+NDtY57uud6wnAXIgS0Re7q8//5b+tvx8j/9jZ/c4oIcStvXGemB7YQ8IwOxbca6B777B3/M+T0uXkCyw2EQia/ZUKVSxzjLQansduNdD9sTRgdvaCRFSWjE3zBw8IAb6HEg+sBODJcT0YyBhmce4zSZDHWPsVTLklXClFieyO+c2RLgM1lxA4JGPgzLqEMRye85ecqJJ+UQ3fVhE+bChjxyJRkLKXMg423Dy2+5Iuc4hjMHrYEq2V8Tv5s2IawLaDFzmKdzn5U9i7FA1sawwqkpSEzXRkIl/qAbUf6AV9liDmfuiQz3mQxFDCIsnuCJNQi0N3kkdr7U/HXNXCSmyaBgjAo+Z+kSjKB+T9H4GCk10rkHQLX9HzYnEmCMeHvGAWPq54JOnteGpMcjXvz2V6+zCXgK3Or4SGws0urcY20Uxjj0PXV/+qPAd+0oUJ94XPLy/YbRoc+cqXNAXoEcn7NjAE/5BqAEANlpwd8x+h3LRNKfyapK/yGFBAiNc8TsSbOLmumBAcwYloEp29Zandyg4JjxNuNoR0ccMkkgFEa1yVZoFRI9DKMYshiNyaqdLJrjONK1PC9tRLfubq7bV8YiIKdtnOm4chTE8I0R6pk3jpSydH0m17w02ExCNMcq67v0AywFz+J+RMJpaW7Any/LNQE/ExfdeYFKAHbFMng9s8dF7xmMeXwSl8n/S/vjTApYihMp6z2AlT2CfSngdZKYwbzov5owq6V87JSZ65bB7vO3L9g3vN5mXyrIN2j0XpeYxMTtRQlRxwtA7JkULOkDrUP6D8HxOPHs6HD5o2FpWef+nBjPYaS8ZvVe1wb32JnEX+x/rf0aefdanUF8qxPdOS4+DsRXricd0KEdQcb3/eW+6qdSoob6kJwB1CaFKUUNo4HUs5AsRiVEtJcgzzQI0vPsqNwLCZUAqlzvmUvVhG33nAA4EeuHM1L7axOJNS7d69xjme+wFzBIkdaS4Zv1HdDi7MBi/R5NlvMqBcimCnPomFna5BhGkvZQ8kyAA8cGQEdqmf3JiKt3lptv3l2+9Q/+QbFoh8v/809/c3mozL+oc2DCnohBpb8Ao4wjY0cd2iOzxZoLPjMA1Pue896bLJuNw4PvWRlh50ZURZS1aciFY05x+AgEMyfZ85n7zqTMPjNxyN1D45BIIj4+2/naPZz7Ai7Z3x0q4rJfycqLUzUZakei7GRjcbawt3msULB4L9fZp+dkrlNGxhl6cQqwIADFOGPURgBnzsCMr+W/nIdas08VL3rz5i1ldVfMLXVkWRd2Bsfp6czXo0xJaS7J2dWvqeWuc3Ok03ZIIgtm3qgdUdzg3MlcaeiIQS3sdg5Mnwd2VGhNIf11jVqNIZ8DzJ/omgzgI4HO4xOcH1cMVt98573l1u033WdX1Zf0SeLpnwuoHi2fKtkY856qCewtqz1SnztQORza4Hh0zdtd3ZP7Xdmnvaqjevem/nZh+bv/5V/c4oLVqbT95Sz0wHZCnoVR2LbhtR74rj/+Z07J3PjiBcYKyXDKkKVQPRt8aikivQrDVSDJ4VZZcJk8DA8AC4kU+C7yUicBwessAwcv7b17D2K8sokDIvS5Y4xI/c1G4gCglO3AY5ylUzbTRsAkb8nhMMALbyoxlcSlyliCIbC9kABRPwNxJpaWihWwoaCSPBy6gEIzgzrQASVOhGI2Oc+LR7/Zg7mnPdw2JEkkAhMBEE4yCQzpxAFNwhfYEYFiGwCTpXcFtsyGBOCvpEgyUJ7KKDyQF5cXia74TAzfgEs+2+uHuVjL0gpOaxzWuC5Ya/IoHAbN0spnN2ONmx2xBtBqfAfUIjF0SY4BgDV0yCCJl5lX+82gyqhizTAWoPY5bBBJdogxkfIVlIQAlEYmVsYhUrUYUJUKMq4XJ8lS5gnGxBjIdji0jEPBwrDdY0AbNI5czHU6xxnQccEQtRReRrivLWfOJqNKWxKjmnsVZK6BdMBgjKXE75npHfaD+Vpjvs/W/66RVbka8bvMUd/LczpAtX3becQcoE7f5nVXrN58N/MjmUTXQD7PGOD1OrjtPOq8KxhsmQja0LWa9pzaOC3wMOjGgB2QGldJnAGiaGKgG8wAMijFQrIl5r+cFbCqSJuHvcMRMbm/vSbWrHTZpoD/sjB2cKFqsENgEqLN+LNnoMJYy1WTNbXPm+dag/z0e55lNe9nXfAcvBi3AGP/5zjZAmBhmvic5auOyQXwAnxH+kxfGLRmz+DOlqjrH7Jk4tDtzBmgY5AKQ4SjY5wKBp5WZlDKJvelrUgSmRfM5exvwIs4JByice758kjs0OOHir9TYhv2zSSIInZa4Eb3opzOC7Xx8uUDy1spKVJnFHGswJgy1KwnxqChADxPQYZrvo7ktBLVsNo4ANdZWV22yQ4XsZaWUQaYOKaSWrAD5HFM8Bnu+eRIrK6eKaXJyCBMcsDEixrY6Bo7e2L0SGYAy6cwlPc+/6Gkv1+SLPPG8n//k19fjj77VGfZQ8fd0vdIOrPWw4bD3D3QegR8sRdy7tFunKD09ZFzO0iWK8cEZ4f3AM8F6n9q/7IjdF1eKSWNcMK2zFZiLb0+1U8pYbaRydvAltqsk0VZ98hcm3OUttJOnFbcWPOFcnFhm2lBz5XkI/D+j4LB628dkkECIua7WX7OsVEFWaasNlMyyew1YSg4gNVf165ftyz2lbIww1NvPokAACAASURBVOIjoaV/qL0bVh2FQhykVw+vmaF0qTDUK9gdmmthx2GVs9+uAKeGDEdPYpYJMZn17/unTxlnsu+2Hqv34mG+Aaq8eO+62snz8iyPHknCq7n9VLbQxd2rAqqfW67fuOmM8qie6Ef+ffLJJ/78vXv3PKaPtFZYxOzNN27c8PORjOqJZOjU7D3RPKCOK3G+e5SXev5EdVRvaV5cXP67/+ovbXFBtsjt64z0wHZCnpGB2DZj3QP/4Q/82VPA47nzZGElkUfYUiRbGAjxlof5hPGsYWaGUIcbMhiAnVnGYV9hfApAUj8RBgSvJgxRygb4oIJtlPFJ5kSDJjJIYlCZhcxyuSQDA0BphsuG9RjSBoap42jjxxZh2AKMTkrTEB9IoiG3ZSRjGA7U3bN8DYPDAAJwSkKXHFi0bUdA2+n29Yxh1eYgn/4oi7yr+NIwusi5koCpyaMsQR7DNQlPYNkmQ+60OWxQPNHctxI4vPg+sPWc9CfypiYj4RmclZlxGcO0Bvma2ZmkPxtsWJkwxnuVtAb2dABP2ZkyrIDqvjAGUmcP+eXIv4cl6mcsA5bXfQXQCwTV3s1424LeAiyMZVjv55INpo3cK5kcy8w6lnk89twvhnfiGDGikFQXYPXv/ek+cizg+l8BnMfOczfzyDGqw87lMymRwVpIjFL6y3HUcz1/b0DnJnO7vke+4zjkGWt/x+UyArxbXgRDDUcEcXEYajhIfE2RE/Qhxh6vjnvH27L6URbwd+YHEtlNsNwY4M15k98zgun7PKONecxp1sjIhrv2V3vAxAYmlpL1Qbx3QG6cWIlvt3FvJk3svvssa9zRqEgxp4SNY4EnFvmiHETIeZNAKbJt+tgqB9a9rVH6M7VIuz49VgMa60jL+p1kPxCzG20EUF3RGgYQuw4joQOA/GHx6xjpHOdZzJJN+7mH4bZZG6S5MfDpwRjXkZd3LnCd/D01l5tACpYt/80nUsKE3y3t5S09K227iHFv2WYSwPhPahNgm/3ODjMzylG40O/E4TvJmtp4VTVCcfJRhoa+jHyYfYb+JXvpY5Wm+ZoAicClpSWqcaz9mvMA0MEeTW6BU+2fu3sCvWqC65bqg+yV7JmU8/CqcsKerLkmRmKfpd12NCkWsfO387RJc+jfrl/7GdU5xEwG0OSs4dkA61m8lNGJ8oOM18T/VdGT+Uz4B5J4QIrAkNq6J3brPMmFzLDuLW+997nl7Q8/VOmQN5b/6zf+8fLok28sL8k4rrno9mrN++zCsQIDqTZxvrH/PCPjvJMESvGg5wOYoLJw27Sm2P89d8ik5ERa6h/9iYRAgFHL27kufUYCIisp1o6iOIvDMPqMGAdn1QNWBg27SjurfGH8cPrxHmch6+vk+LHalFJf3lu8/wQ0Wl9O68YZ6DVrcMweyP4ep3VmKUohnB6okHR26Z9jVgGIen76+/GTz+Qwxgk8gFkPvVpTAxwB+sRyPnhA/e/klsg+mezZxOnyzAbDsKV2YKZsUucICa1IqJcMvolh5fk69xiXHZJeCSzyHmwzL/8krETXJOM88vtnz+UofnVJMctvLnfuvp2SNuo3l7TB5lG8Mtf4+OOPfd5/op+sae5xqORLLrcjoIp6yg6cOU+QWt+8fk0lnS4KICMDXpb//md+YosLurluf56JHthOyDMxDNtGbPbAd//Af3a6K6nLBQHVE9XIwx586XgtGFUlyGgdRJipGmHanJFgYug8b3a/8di7EPuwD5aTctgaxwLQImmrfMngVIeLi407qx4ZKslMG7ZysyZjQAj2SMBypL+xA7gfPzEZiQHB8H0l6S+yW9qXTI9JGoGh4NprqsGGOYVndjPW0sDIUh0lepJkCYOYw4Zr8LJEFVbENeNi0O7qIOZgtYxpMiIRjpfDPEZ/45c4fGtcuC4kf/VDYCf2magDqFISAke0B880/RdjLnLNzXhU3i9AwlDg97IxNZDNEHHQ61kwDPB6Rzq4Lu1Rr/VKgky/WTqZ65vt1v8aD2hP9ADsyP5kBM6Dl6WzIe8YywCYzX8FPDG0ZTQCznVPYpZoA8ZGyguQURIDlTakz/x8GIuTHRWg2r4suC2QrER1MwFQ+3wlz3W7UwYizxmoZiEnDoQBwu0LG37I6Ih79XzMeG/KYj3+OGTszY8zI4xR2AGk9msgtAbL7aOCUb5fx0+v374Ly5A5FBaQMkox7FLeIW1I36yTNKW1AbxlQft72pT1hO38bJwPZS25HutozTJqHLTuk8nbdxogIYA0WTHDdiXWnGsnYyeKYbFBBmmwM5J6ah/ggS6qviXy3spmq4oAMHn/GOk/slX2jRqyBuh6pWxH5L9xkkSez1VZ8zXkMR53ALcGI1FtbI5byoas1yh/o/3+588j40zdSX9W96tcuDHnoIpN5QFy2YDVMHvsR4AA1I8tF7P6nbEzXgzblK014IfxKpNZlQsgx4qWHaShfJcER4kHZr2Te8C1Lqn7PJOW0AflYbKz7+HDT5ZvfONrAm+6h8AXjjvX7BVT+vyZMukKUOztHWjfRpJ7QXGHhH1IDYJjQmvU4Raq11k2/kighb6ugiKHwciAp4RKVTkdu03pr/cz5OewWkq+QywhMxPg7SQ8OI8gRTlLzJgmPOS5ar46HndCRWBUYRV3FJtKyAcO2N3LWudIs/XNHdXPfOdzHy7vfPGD5c6dN5Z/+hu/tjz59BMpcyh5k32IuEnGGxXQ/pUrjrn02SXwW6ea48fVBucM4PzTQL6wEikbBOEunoneWvI7clZnUvc+gupCEm8cd+qfTceX96Fh6BlnyuzwLImzzn5pKTrnkFnyODIAY9zeZ4/G5qmeiTtzvtjBBos6oI+v5Fqcb3EmdY8BfMUGyLxLbVfmUhIB0r6Wg8Fp4JrbJw8c2wy4ZR6QgMh7qOcujigcH3KgHFxz1l2mO2XmkvQppbvsB5+9qnt6VBhh630uCITitGAtMn+c8Z5lAqC10wlptfpCigLaTjv5ruN4p/2oD1LyRjaIfu7uX1s+9/kPtLdpfuEsVn8QZ3qEY13XxGmBEwcHJA77pyP5pq/3FZO7q3jby+r7tokz7Pq1g+XmrQOtwyi3fv6nt9LfOTS2P85ID2yB6hkZiG0z1j3wvX/6J1RS78Ly8L4MChkCMBTE2DjxhmOIwigmFjKGrYGQPZYwqqmxaoMNoxzDGS8oh/QYYzoZzMTh0eRQeHqC4YHxJMCHUepENSSBT+IljnQ+z2G2Yg4x7ontgeWDoZERgi2FMWbJW7RNMc5kjnKoJNV+stZiDCI1QmkGm7gzUl4sBqTJtD9xUiRzimFCYhAyp5qDmc+YfZwYvABLjnzJfyUzjhUJCMYAgmUJqNyU8L2cJEi0zM83ANgSPBgjG+wcqrBpylIoduDBg0eruJomyyhAdBkIA8aJJxqgyqnMvSOfiqHdz1g2CHMMkJ/SE70/fVo2I5ma17LdMmWrjMYTW1mJJXKnguTUd4yTwvGHZntIEpQyEjZ+dO09ZYt0gXbmDGy4ZWo1jhLvieEdgxx2rywh19PFMaw0P+nrwfvzM23vC7AMt0Vr+r6TZBmUYaxV8sptGAegR+a7mSwA1cxzG9YAEgPVgE4z+rDfk8GyALQA3QlMPCbrWEXfwU4Wng2wkljk9BUtn8RdMCXDElY2F+azwCZt93wEFI0qgL97Ls69+9zj21mBsgLdsFu5pg1rxovrMS+HqTD7QlIhOwjCcjgZ0DiAst4y11hnvp6fOUCwrK1BL7a6WUI/qsCCAAMOAX0eoOWEL4DrkTsyn8xkG5RkHM2suZ2z98DYmoqEBYk83iAOpsqgjyQwScTV+ZxpwD3DHiVmNTLMGNQ0ZTwRnhPId2fczZgMY856AxF6LocRTiwg7FvmXuYNmaPpX76aGrLpd/7OfhTnA468MDKZOw4nANQ73nDWJjsnDiDvH5FKZvybZCclbmARn5MNXeuEhDUvtb/0ex5bJLvqh8ckUlINUcd4A49xRqrPSfwCe8Yz7KrGJOU71MOqFYq0VnulS5AlqdyFKR3EfAQMOBHPyJj5PsmFePYnR489vvxuJ5+uWDYwEt70a9UGfLdhC8gpI14N0ALsXRQYvSDwhmwUkPpcoMz5CnRdq4bUB05EhXNRZ5Fj7uWMPa895bKe4fZb7y3vffH3Se55bflnv/nry9MHn4r1VWwu2Wy9l+ZMIrmQd3r1NfGbqHJSzzmsODd0JmefAWH4nfRO48y8MalaB5Y+TN1RTq2CVdpv0IojxA4oAGieI6XBkKpH3kt/xJkSJ5/XE1mGieX02CSngBltnWdWSDjDMyqNOb+8rsRSeo4lvtS/q90JD+En5xr1c4OUObORtodNFVOte3OWdT8kHpi9h5jl+/fveXw4y9xxDDnrnbwPA+avXj3UcyX8JvMhtX2Pxf4Se804su/47/hQUG1xdrJODND1N8KI9F3OTxyLJFhqfD97N/3SMmeO39X8OLhy6DFknjoRlBwWT441h1WuCKB6+823xbyrpqy3w5f6/L7zPXAmPZTkFycyGaG9rjVPAKysh2vXbmiNXHL9dtaflVH6+907NzW/rqov2CdVR/Wv/+dbXLA6pbe/nIUe2E7IszAK2za81gN/9IcEVG3kkvmO2BQSYMBWJQFB5Zm2qefA5/0jeT8DUCJZykGCdxumCMNOhtIYlAVKTttvuVFKC+B5PpLRf4GYMQDdJKLBE8uhkftLYubYnACxMFSwF9R8Q8olzzO11ca4tExQBxDZCtcSQIxivP/IBn36r65XyaAlTgPeyh6aGcFr7DI38mZjXGM4YfLoOTEkVmydpHRI75AMAw5jJMsAxTD2YQwIE3hDJgd406G7lmCu4wLLDBET09IsDBgMUTzUkZCZqXSfwK5Owo0x2Om3StXKLjIGrXUKqD6BCTEQmsOfkbdxxHsx1Au2Npkb/l7vvZNlYK5OfG8zKRYQtR2BfJvbX4z4xq4V8IdJDHvY8bZsFPDBP0C5eXAsQUdz+bpxCoQNC3hLOYRNuSX9DlvKq+Dbf5/VENYyc55XpZ9YQv6c/k6bbRBNKR8+s2KaaacMI9qamo4Ba7w8R8ZrH9YSIy6MRCS7aUV+BnDVUM/8jMyYe5VJp5n0U+N0V88OSND1w9jiyEkSLIQOZfqwoMvwpK/XSZ9yn4IyrpN5wP1snE/7W8fVYyjQl3qCAiownDJSrdrzs+GAyvPHqRIjOLGogHMgVJKyEC6IxA5GiXg3l0fynAjw6wsDmXUcdgUjHQAaaXbaF2znZ8cBoHs9Q25MPJt+JgYSaSWMLVlDA2StcPAciozayeForef5qDa87iPNxSC2/JE+Y60ztzQnkqAsTKvdbwCukZ6nHrLm0IwnXwKowvi5j2k74tnZCzsvPDcqVpkyVbSNGUP7W3qJfo6jKTVycTyeElPq3FkB3TA5AGWAQecvgOyVM/Y+kLGt5DBKFkO8adfME2Vazf3oI6kf1N5LYlZhhw0gYS+1B7rkjDLpwiy/dj7MnmIHleYHklkM9cb5es1NyIgT8wwQ7z5UxvhYAJU20Oc42gA8xPBzr2QADsNIIii6zHGdJPvj+upnYhZ57ZKQSX1MfcwLsKq63+c+/OLyzhe+dbl54/ryf/7aP1qeS7b6EsCndh4dkTQpkt0sD7F2ODbHufH8WdYcShWrUEbey37Bvk05G77DLE6m4EG0BkDMsdTP9lzfAJA4W59KfuxwC/0vDGdqOr/wukwJLTvSZh8pe9260fx3znjikKU0iDDH5doYf6b9CzHQALtLAvpkI/cT8ge9uB+OKPYlzyWcDmprmHKkxEcCcJcVf5ls2T5T0IQzOWFxndyKNaf9ijhaz3ndyzkk4hg/ODi0RPmh5L/0E07a5dxLSYfvWaadeQUQH6eeWVMBVGa61hsvjnbWEGvbTLedx4llbiIkzmVCavgefQu4viywyln28OEjZ/l9+YpxPi9W9MZy/dabkjFfl9pM91fDqTHPGcyYwagCWD/9lKRK5JU49r1cBkdgdV9s7QVJ5PdUWxZ7hbwTb9w8XG7oH2sE4PuLf+snt7jAo7d9nZUe2E7IszIS23aseuBP/PBPCk/Gs3r0BLkcMRyJWeEgtgEwntUcEjGoOfQxvmLQ53IxwDHmhxk1IzBxjQYmSc/vhELEdIjZQApEfJZjZHSAIavqQeNzTicPhphLiYyR7IRJ1vUoFkgHJFIhDh0OGwPXKSVgua5lhWF5ODvt3ZzrcKBaFlwgNH8rGMP4giHgQPZhqX4xKJ/YzRpTkaFGWhjjOkZyE184YcgAISzRsGvZDgryCs4Sf6paf2I9MF54Hy8tr9YjjMQ4YDushWROG8CyAJjnwkhqGRHGIqVkwkKkbwJKCn4d22NwM4M6M2UTOBao2ms9iTE8TsMO85WCVV9n5N4AyoC+NRCydGxieAosmySjfVJGGmOHeMk862R1HfziBFju0rBriWPLnHG7bPinPi+vyNmS3IhXx7USuEpsK4/E4YAB4vcn2UiBfI1orwUZcJUblvWu0wCDquOU+qRNQlOnQ0pn8CDtfwN13bNztO0zO01cmu5Ztpl4ziT5Sj+vDFZLYNfyw/49Yw0rOrL6mVP0XZwMAf8rFngcA/nvrHUzR6wfeh52Q9bic61rO4QMymCTYHojPQzrRNvHYQC7PrHlxDYCGMJ8i+GU/N4OJ0OksKjc71iGLQZnHUAeZ8DwzIUCf9ainUqaeGqS4yu7pzibrF/UDhVIRJ5OnB1GP/GeHp84lVrep0mwMl/DJq+BO2AwY1HngcdAbbDaQ/sPcddm48n8qu8+136Y/qsjIHPaJUf0lRVrinNuHAZdp2aRmCeMGSoO1pH+B9iIAmSSMOHQYa2gHAmh7PWHQzHZc8P4PlPil9NXMqZPHkvCiKTxgR0IsHv+u/dUkgMl2+854lQFgl9OzKHLblh1k6RLAQIBNanJHWdoQDTnB/u/5PyeZ0kkR5hJHRJWKXSNzncdBiHASIzrJUrmwNKrX5CZek7iPID1EwAgayzjZmfD7NtmUidrOTMBdpoyVpcE4JHavvf+F5e3PvjicvfNO8s/+eVfWl4dS7YqgHmE/HfUATgykJrjaIXBA9g4dlwqIYNH7/WMi2Y1fe1FdM7hDHb68pkqcTiXrPSIEwnnVZ0vjOOOpbEAMjLgpm/iqK0aQcB4mOrLAol2cUy8NiC1Tq3OGRRCx2KxyUjrPU+fJUFUyhZROobSKomb79pf7aOsQSTe5DegPrPndc6yJBTMOnU5IbXzyEmvSCSFsualExtZLWRnSbL8IvtnvyM8gLVBDDLOcuYYtcWJDT6mJJIA9r5AJ2EqrBn6gOc7IjRnY4/3Xkn8s/4OUAWR4wT3sxKmQ8w/ezjhHWoDv9PnlxQKQzJHTiVXA3iOU0tZehUSdXDtloEqDrhXAtwHB8r+q+s/ekhpmscGrTCqgF/G0Ge1LnRF0t8rh4fsPglr8pnxSn0v5l6s6u5u9rn/4We3yZRmI97+OCM9sAWqZ2Qgts1Y98D3/ad/5ZQN1rEe9rAClHIo2BDD4PDBEvbMiTN8OAUEJOU+bGMMWsfDjMcYmauNOm3c/f6uDjIYFWcElcTmWP/wjhObyqHLq8lO6s3nwOZARL4Dc5AYQgAIsUAwBokNS3KVGAs8C7876YjtxFhpkSPGax0Df538pexijAGZzdSAG6lpElkkkVBY5oBIruXYQJ5qMkwmNo2PpA8BOb0mz1cQwe8Fdxiwm2nzMRDJJhxPOElOSMuf6/GdZpGkDS4kT58M0OC6BVEduzxr7h35VDKL9sU9eo16xflbAVONb64TJg/5tq+YMRsjqmBz0+DM74x6kITB2oDEGqSbzxYJ9iTbMRhoFkxY92HQzGUF8Ns4NKM6QNj9HcPBxhL1aDHiLV1cv8JkZB50fArc186LGFa0fk9ztzFRefgkQSqQ9HN5XsTg3AT3XitkYB3HT5wY67WFgYmx5r4izsyMcMa+7G4Z1c3rNrEPbQGoNlMmT+m4X4P6yMNrsAaEpt0Z39edEnXmhEONU8FZjR1Yx7rPesZo5WUgZiCK4c0ewZwnDs2jvWKQOic9h2cNe+yo52kQiyEbRwZmXOrXwqKENSK7rJkLSjYZZCWpimch63sjWZll5QKgGNHhzcPMA3B5r04qfnqLsuQ3UmFAi2eXgXqk6t6/xhESELlREoQ2zFgVXNUphHOljgz2SYMc9Y/ZN8fXZZ64RI2N7jB/3Czsa+K6+0ppmTgk6CO33+wv3chcSdkRoRCzvMspe1XyAwB2o+zQdeWQpNmRsxLKoX1YgIg41MePxCSSJAcpL3/HAJcE0/upDHbAoFaFrkf8uFQ1kpI6zML3C8udPXpm1sxzQBnSbsYSg95Zb+20GIeC2eq1WqQJhdoHnDlPidtEHQHwRv6qNVOGi5HeU1ZZ4pgjU6Y5UbpUOZAxFmBxmR11Go5R/SBD/Fvvvb+8/f63LLdv315+81f/wXLy8GPFqB5JiaO4aINTHKGKURQ4AWCZ1R2n5eMnTwVorlgOzLMlORYOwZxBVe5Yys744TnRK9n0kVZLmeA6ttnjvebN+JOgKg6lst8+E2YfoU8BYd7DNu7jPUv95ORUzC9GQ9cj4+/agSXwi2ODRFQCqkhTnVhrgD3ts6TZzqo4eZ2MCufExDfP7u9stu5jfablh+zo8R5JxmTyPZQ1Zv0k3hrHeI4RMZgaOxjIkxPV9BWjCkOPPPc52actPY7cGYdt9u6xP2Z8yeMAw83fmTOOQ52EYVW3wKgnE7SkyrDQ7JkG4cmmb6BKbWAxy+cl/735xl07ZS6Qf0Hfu3nzmsfhwYMHHjN+wqzSLsblWI531gmxr5d0//3LVz3Pcephn+wps/2VK3suU8P0+4W/+Ze3uGC1u21/OQs9sJ2QZ2EUtm14rQf++J/6CeHKZOLkICLxRryyKWAOi4rhxobcNPd4ipGrrYzxDaAaiVIStPjvHHoDiByXooOT62LCHMvrilQL8HhehxCJMvAv10ApYGldUycyAsbq4EtME4aPEjjIIG1imwBKaiYCejEGI2M+p0MJhhhjEPYBY6dsZg9uDjcD72F9nFBqWAgONl4uIYBNHCRqYwzPupkjGVEcsK/wjhO/B4Dm8+6TYUjGsG7ikIIFrsd7ZbkwFDnsOFhJg0/bMIAaW2dwhGFK7JO98ZGD8bmwGCR6ioFT0FiDN0k3BPJldCTpzMQha7zKrn/zMikg4LNNIkWG6LJKm0C3oLWAiq6yqYQROoDBMsIxSklGZbDvJJm55gowFiiNQW9mxn2IoZx+JeOmrwWr5FjTGPk2VPVZjAjKesCQp02JIbOhaAZ0DSx5r6B5DYISx0z8bLPuEsdsxsaOhDhx4t0n9rexpblHrwOjWpYjCVAaWxqmyZlkzU7GyYLDw3I8A8Ik61kBZRulkW3HkEeavFYddE4XqDICHf86P+o8Yq2GWS0L3TaTFVvJYcaZY6yqz5ZdytwKs4o8kmGBSX2Ow8ufTfIyx3Qiz1NfIe1l0Grg8tPtgInzuCbykJi39Gn+1fhtMrMwj8lSHPkvQI/OzpeQlVKf2OtuxpvYwr3JJm2GVn0G61rnAftUWGLi5/VZSxMjNXSGUbdF/0/3YC44llxvIvf0mjPrNSoQWNrNPQaANE4XA33uMdlvHROMg81yWfqDPsj8NSM0QNUZUe00yTp1aAV9YwY4+1JjeIVyzBwBLAGrQP8AnHwHJtROB93QmXPlGHsqtg029VjSX5eimXhdnh3GiY7kfCBxzQsxtciKzYgOo4tUGOdkaulGreJkZep39i3a7ey1yEUnhMFOC+SWrH/mvv4BMDpXmWPJmB5lDGykcw0A0JBvO1Y7TDtyaieMU1/T5qgI9Dkz5TgoJssr7RBDjFT4kr57Wf23q+/cefud5d0Pvk3g5NbyG7/ySwKq33CZHl44AwHJlxWH70zMSEoBkAMSHz+mvBpjlbVDr9AOPoNEOUwr4xRJ+bHAGM/qvZTz12svyoZmjX8pBwBzMtJz4hwTN9rP1slpsK/79QxwGTUz0skib7k9w22nlxyeVn6IURQw9N6hPnomdptkPyQ5swx+wgpwssb5m/PeGdZZocyhAXysKWSvvACyzkVhxzaOK9jSCwJzDz1PXPfVUuW1kxgmnAR/e2T/VZKuJ8rszBzgXCA2+lilhs7p3nUo1rHGGD8d5x+qCJIhef/3c69DP1zqCYfLONv5LM+370R9CUfi2R49emzHByFCO4rB3rtyfblycEOLkARi+96T9tQmXvfv35/41CcGqh4LrTVClrg27YdRBaji5LNMWtMDoMoz3bx5YAfd//J3fmqLC9yj29dZ6YHthDwrI7Ftx6oHvveHfvwUI5IDhgOi0t8nilEiJjMHFgZ+GBo8rPbQ2sOKN50YTj4XViYJISbRjd/IrZxsYPMANOOEkY+XPIf5c8szca7mWmV+8GRyjxjTOtwnxuSSUCT3widqmZmThcCOYahgXGDY68D04S4DgEbTNliF8d43K6hjhCxPJptxgZIObBmHMbriMcXoBQgFZISriWEbkJL2QGiMJG8jwYQTswwLW4azoCH/DTMzIFgdQc1DDM8y3vSJJXIehzALAMCC2xouZfj4fLMA16lQMAtDQEmAJAEJS7tK+oThM2NQg7FgtwyIAbbj6tbxsAWFm0CV61Q66Xq6lpUVUcTwJ67XNREx5NQPLnlkg7wAN8yi/5l1h3ULC+pC8QamAFWSKjF3BuhtzCOMVf6zbctcRbq2BsftowJLPtPndzKTcWRgTSZGOjVzmyk2wElzwDU5mUMxRAu8U49yDWppZx0JYXoyDikHEcOz0l47k/TP83NAdllR2klfhFENSNhk0pOAZS3z7rN37Mrc2Zj2a9ay2kdCkyybGMhhE1PrNg4Ono95nQhG/v5MbBH/bOBOtm1YUPqQbcIleOxc0NK0v1fz4gAAIABJREFUYyKoFsBp0O9+CHAuwC7wHvrFAAnHVueJ172lvYCvGNXEeZuNxag2gAzmc+1J5Kha0+wlZrcnOVVLMHHf1do0O5halnyHNepyN4yDwwom7nYYZqSMvLymB4Q4LteME0BeEkbimQFbMEqAE7PUia+1LHIYdZ4n5b280wyYSbQi42+pNJNYz2zZr9cuUkfUI4o7lJ/hPHGqGr8w/fQNyaBmzevniZxi1J0WpFmePL4foKovkhGXeYPsFxDAPkqsv7yK3ld3lSiGF/VWdTdHYLInuSasQU32TBIyAW6ccM4Jl9iXycq6Tmz2zXN25QzTfI7CB1l1wH7UHFI4SCqKVJW/AfpfGbAyFwF3k2Ru7g0D2jVlpY6+w/cB48prYxDy7vsfLO9+8Uuuffkr/+B/Xx5+/BUD71xTsmOBECTHBn0wusjPzSAzscIMksTIz+0sznEAk/mVOExPF/U/5VcoXWOVBfse82baTj/E0UjIjPqcPcXXz16EPJ37ICdtOTgnHJxzNuEHJCiL05UyOb4PmZ+dkTjqFj63v6/szZw3dog9NRONA87rlGRJyGe9z44kmfnKszH7PHZxopFBGcm393InqRrZNo6FySWBk5A1E6Y7Z0BDTDj/LwsIEqcNsDuRyorxvaKwnsV1fe9bMVUnRvYfEh1GBlxnK3OxVQbYBy+TEHHGwHXSRybtdaO5jIPb+7uBahKnAWgJXTh3cU9A9VDS3zdcL1geieWaSjsRR83eDzjlJ8D0wYOH4ySYknezj9544w1nwidEJk72F8tVZfPHKfDuO3d079Pl5//aX9jigjl1tj/ORg9sJ+TZGIdtKzZ64A//wJ+X0xQ2T5lgqbd3khpueNBTkyzSw6S4R3Ynr6WlZNnUYSmcRXJkqWTOJBkKhpcN3AELZZJimOswQK7KwXT12nJPbK1L0tiYJklFGMLEFOkwIYvjgNzIrxQXZBlbslgmsyNMFCAZsENcDAYwcSw60DACMaUscwtjY9vORl3AUQ3hyq4KLl4oyQgJF3h+DC6kxjH0AaUBjhzsR9RgG8CEYbFDm/R3YnbMwpnxaJzWWtKH5zVGmNO2+NpmTWEayEAMk6MXn+E63I+/m4G0h7zgIoZMAXBYthhu8dwnHq2xTiTMYngLpAL6Iuu2YTYMW1m2AiDGlLPdfUeN25HXVp7a8W470leRyALgalw0Y6yNhvHely3m/s6uKaMv9Rfj4QfAAqFs0Ntww3Ego3R2VuLVYAoKxgsyaUPi1NL/Bdt+1ok33QTkm0DV3zWYKlmXfg1nkhjB9nHWQBIEFZBWHm7ZpI2gjGevW1lo+x8WHakYLzNDnhsxxnlZjTClirrmeN9jZgnrOja3DATjlX/T9nFErMc0Hbhm04eZ1/pyAivAtZ1KAVKV7WWs43RgXZCgB8xJ4h7AGoYnBjKvxkaft6HsSZE6wWM8dr3lp4x4XYT5krEM6OPfUzFRBnhiduiLFcsz87XzFoMcaR/fZX+AsTzR3kbsd/s2ybzkZCM2UIANXAn4ZM0aI9OvBqEZa8fuBbLKuZJYQWdGBSipjxJbjbEaVYOBkYxq4uVsxLvOJtlVJ3kdLLMHZs2mct9kcU2CnCotWKxI12F67JzR80X6m39OzgW4BKCIibskoAp7xzMngVySvyXmGOcgzCS1N5Og7OixWCFds0D1uZIRtZ7nU0lfHypmdUfZfl/pO4wrTSiApF405W6ekZBJ+7OdSNS3Vf/VEUP4Bv3DGsSh6ERirEkYvwG1dbyEiQ0YCds9apZxOFqOrPdRhJzX3zwPYO7ZS3SOsQaf6HnqPCV+E2dM1wYAAYB6QewZ8tqru3L+6dpvf+4Ly/vf+vuXw+uHBqqffOXLWbOsR9a//l3U2YOC45KZR8VLq28AjQBVS7sBisxZQDUuVH2fZ6GMD3MViXGznPO31hlm7wKPmo0tyAfQbZS0yvhNXW/dk6RiV5SAyPu7FRmJj7bMVO8RQ4kixxmPNeY4MpD+lp0m4Y/7WmNCX/O3YwEvwLfVU+wTkwXYWfhx8Mw55k1OT4jayrXH5agiyRysKHuC9wZUWXJ4H2pPY9WcaH4wR3aJZ511473UahBkvWIsdw+sgoIt3ZM66dKO5qrmIg4Zxrnt8pqb+OrX9t9xCHl/1XgxVsS+8hkAMf3D+qbdOJUr9wdMkjALhwSKEDtkNM+v3bqjPtp3kikYWNrLNR4KPNM/tIlkSvvKDIyzpPs7oPjWnTvKoaHESU6MyByhxnsU5x9+8J766HT5uZ/401tckK12+zojPbCdkGdkILbNWPfAv/PdP3R648YNJzU6p0OJA7/MUVmZAkbHB5LtUIduAEHYL2/2jpWhiLqkrzCj2rSR9NjDyZFmsKSDiMQCkwqfgxLjjzp+HPpkoqX2HGA5CQhSZsY5e22kAIABxpfNzDieZ6REZhiQh5lgy6GfguxJr3/iOB/qgiazYgFZ2cg8A0A2beW/bSyJaTA4dKKLsFUAcTOqeOJ16JLcBWMzcmLiaW3huj8wEG3g6y281M90sFXaxnUxODGAIokKyOLZdyYGrsC5XuOCE3vTbdykf/u+rzn/vWIDDbTCEhcQ2TieuJ/OBj5fQBRw1qQ6a4Or10n87zoz8CZTWINwE6yuJZuMUwx+QF6M0jB4OCO4PwYwxnEASRKHME4AdeJ2V6ASw3FYrPaD74mTQNcuaPZzG2CtGdKCWZioJA8JiCsb3XusnncS4PSaYT1Gaqz2ZQzDVoS1atKnteSWDxXYB1DNfBpnDgDCRiRzBQcIlim/a64x/nVO5P04FgqqAzozDzxHh1XNZ9fMJNdr39SITqmbJg/KtTsXWL9r4J73eXmMVx4CLhoHAvMqsbWRlz6R8ccfyzAz1Ba1TvyjpfrIly0HBJjF2I4TKg6djm0cKCRRgl3OnMiLLLYyrmduBHBrbXp9JUbRe4c2moDFyOr5W4Be1hE9nzmb54SpdJyn+ywstWPb2XxsdOIQs6B1VT8ypYtSMsRZ0AGttMdjCquDBDFSTCelYX9g7rtmSWKrN50cHn8ymusnz43BfDKANDMlcZ84xY4JDSCzuN69LAMfhgxnIHs7hvOupczDHpFAi5I1OMAEbF9Qd1K1p5+ePFqeqEQNAOmlJIpcG9boRE4jsv3CluJ7SHKmOM3IFnwqRu6VS9wASZLH2awjAHlG6TIxw+rPJ5Jypi8JkQiAdSjH7D91WAEQrQiBfSTrLM40KxXoK+2TxPAbqAbQ0svOTMt5ApU82aLPzd5K2RC3V2eIM0sz3zRWB0rcQ4mk22+9u3zwbd9poPr3/4//bbn/9d8NQ0y7SJQ1bcyzpxyK4w9hNAXMT2AsmSuMl7P+ToZ7JN5TyqmgilASwBjXbYhLwWrXr8viAOhZV8xKO21gM9ni8v0rlP7xOal5u7GPoSrAOcBZAxvOWYuk+OQp2ZCTvBCwTZ8A6CkVdKRxIXkgc5d42SRqUogIv5MjQQNvByoS9xlUh/qov51JWu2gT60SGFb11GXhUM3I4Sgm0cBfcyUOE54LJxKZqy85AdHOpSteFyi12Lf2Ll/SfHzg857nd2k19QeO7rD1Ti/u9Uv5JbfBoFBv63mfm/kXq0n/c0aPQ4l1AuiGcU5csJyAciJRGxcHxksppGBUrytGldq7u3tX1Ieab3qWhw8Tl4rcmfClI4Hx9GOcqh5j2q6xuXP7bkICrART+6UCO3f+5fLO22+6VvrP/oU/ucUFsz9sf5yNHthOyLMxDttWbPTAv/Xv/kend996S/Kah95oOWAwCthw6720kWzDMckPSAaCkYKB4ayvWIUcYGTx06FW6ZuzW+osamIRDGlKzaQuXLIOJlQqh0ilvxi3ZaIMcF7mUFqXTUmpC4woTimMOMebUoZg4qrC7HAoIlEVmDxCeohhNrKjqSJuoKpDv+zVJptm48dgCI9v6sXxQJUT8gywuwZVE7NboAhYId1+kk0BWOO9fQFLOPF3rW0XY3SyE45czglAJrNp5U1uzwCROhHKEHKNsk4FowWaHO6MoWWl831LoXEojMe/3viyZAWqZQi+OWGT6xECGDaAzGsgZkAo7cK4xICxUTGSRSwJJL/8N/dOfG5kcADSlPgIWKPdOES4F06GNUu53lJdU3VeNeZWYBRzyAxZs2YGyJmtseEe9gujafN5MhfmugPkNsFv2TuDmmHD13VtI81cgerQJas2cp2ybptsfoF5Pf1uZ+tj4kiZfxiQBXDu4+nbGK1hLHgVqDYDNe+1Xzr2ject8GvpGTuRZo604XzXbZtkawas8QBExaDuCigNUMWJk5hiGEVKaFDHUcwa7I/WwtoRkPJPGNE2kMexwrBUqWAWcKSIgLayy+0rA72VxBlZLTUycYxEkYDRbrbe9SV3Ejep+6y+P/3VcfP7OGt0DZ6N981YKfvOBSV6oS3U42RvdN1H/S1zChCTDNMGrON04nowzAASGGpKtLAvwMQY2CUdzmpcL8qo9TMY/DMWxMmOXLHryE61/P2pnGrsR+mvSEYZS5cd8zyf5Dz0r+LuwODs1RjcSDKfKcPqs6ePl2PJfyljSy1n5JEff+PrAmHPVVeSxDB0Ems/SfcM4rT/neqz5AtA0kucY+S/jDuJksIC0m8AIQA2tUNJPsf4tr+71xhUzISz2oJSWnY0BajSn4lHZ87sOGTF7dASQ47sck44Bzzu2t/HAVE1ikv4qL8Abxf0+2VT6S+dTOnDL/0B1bm8sfz9vxegirzcqocBH95Dja8So+rzQ2159ozESpF4EpABUAXwwKDjtH3uPTDxxshkszY1purXqo26J9CvrJdnAnTOlE4tY8JzYC85avX/mL9H2ieR2uI0xTN0RcwhJVAIGeG6vHBOkJX22pVrHpsXOkudNMjs6EWDwwsCuSeALuqBumYsTlYxx2au44Th/i7thIOOHFRa23XuImWuowuQaqfOzA2HM+i9y3IGwNADiOlrxt0qGY0dz3314OpyoJjOixcowUZ2YjlGSD6kmFAcIRNZZNDHnI3jhizAGp/Z654oC3Ac2rDlWmuUBNI6w/HbvQUmPjL6JGNK7ons1Y41V3t3YIVRBChe9uD6bYFl1Q3WPLui+c+96M+Hj+7bgcNZ9eQxzjhAr8rcUBNZ/yOx1j3ZVB8qizTODNYk65msxweH+8tbd2/JWXZl+ekf/f4tLlidittfzkIPbCfkWRiFbRte64Hv+p4fPkUehEyIOB42ZAynFpsPOJDBKSMGmZzjUimroDiOZACOMcVmj2FG3KOjCPFemqnB871noxQDjgLgzvgKI+nTOvFZLtqOHFXvPlRSg8bH2rjTvYlHNSPhmoMBGtjHTo+v+3LwOTMpRom9tWFCAmMx9klggdRKRg9MyrBuYRkxVMgwmDT5GBlumtmtMLBJaJOslnjjA5hSW9PghCQjk+11FWOE0aq+wVMLs4o8C+kjSV5ioCu5gjzGlVxiVFm2pXuSOh+gWulnGbVvZjk3GacyZQXdBS0YT03y4Of12ISVKFBwPw+zkeRaYdIcQzVMbw3KzonGh60YqQFfZQNt4MH6WcaY3y2VxZDAyHT/hp0uiEbOxzOvs6HGW972MG/ouEhdYbfLKoeV7YsEGZsvF+8YFo/nCJCjL/jcZF7VfC0b7PGnrTa2+SScvV33fp/PNSaY56lX3+VsxqHgLh6w6tImw4w4GUpu4L+beWNMHL8mY1QXawkkAzVdE4Oo8yT9HfDXfnEfOePrMH/D6AZYZ32EJUw/8bOsb2NUzQZ6PYyM0OxAnyG9WYBf9ibAmfUcABVWKH2G3NGxZPPfSPkuYqSC03RhHDyrOEXPxfQz8ZSOdzRjPMz09FHY2qwdnFDnZIi6JwxSN+NaTax7LGCkvR/oH2VR9uVAyhiGrexcI06Rsi2db2EgJTe2XJc2JzFUhi57yIGMV4CH66iqH5z91sAcZMVcD6vWOQNQBcDwZwA5IAemF2BXeXXZ511i8Y1BkqDL/S+JKZOH973PDfjk+VB/wPbusYamFJOl8eoj2KZIhKdEla6Db4P+OFGM6Qkg1SBCzOiLYydWCkA4r8Qxn4XJxnjHUel+OK+kQ7fFLj3UWSBGlPJQAlQwgIxf5j77HXsrAJwtcLIVq+9cn9pSVYDTmj0PmMv8rGKAfuc6zD3OCByqnA+ACtiyR4+SwCaZiElolX2aM4NMtqx0J+ijjAqgCymv+02MojryCsnANE/f+fwHyxe+9J3LtTeuS/r795aPv/LbAslaA8xKnBR2dojBZA8gdncFVBknyqtlTRqqzJnGdCEeNbHcOAZS7oy+SihHkqaRYZ5vA2q9B7Ce6Qc7SlIbOXGOAapxLCZe3yV32NOGdUx4BzXAk8THThonOEKiTvZ4ZME6UwXUAVdcn3X2WHLWVyScywYhoMZ4Rx1hVQLA0Ewm/aE9AiZfH3XmXKsYUr4GsIrsl+cFDDMfydnAPvZYdXp5JvYAACMOSBRSrN2DQ+qOKlOvWFAALO06PJRsV/OQhE+cFZzPnKe7+kltXwNnZ3++6LnoGHM12LWF1Qc4ynB+Yl/QZyTg4p4oczg/vP1rhHPOaW3ouzg7KMH05Pj5cnDjtr6/K+B5aKdAnD/L8uDhvSgN5AC+f1+lnKQ2ODi4ZqCKEuOyaqd+ppCmL3z4LZnLagvltpTFS/VZd1UC6dZy/frBFqjmWNm+zlAPbIHqGRqMbVPSA//2d/+pUzLVhpFJzBmHfUFPmbRnMiicWIPDkQPXMTeAwhh2FPs2+8Bhq2tcRMLmczuGc7zlSQLCJwBtHC71ZFqaR+yh/sq1XYpmfJ8GhzocXccNqZH+B5COh5LDHUNu6sZBXtoYj3GBzA4vrOW/YhY45Mk0DHDMK8CCV4BdYnNge50sg/cJugOY6t7UtIPJ5RY79urHM0tdtxixYWAAmdEAxyCm/id9Qq1C4ooa20icHv2SuLSwR/bISmqU/gqwC1CJwVsmLd9J9tdKjmIsJHPpmqmLYVu2uNK5JHaiBEES3aykoCN/Tv8l5qr3pJ9X4HDqo/b+m0xUmVv6NcXWaQDTIe3H0GgGkAJhD8IAFuKvXAMWY77G9cRr+WNGO41xg2lLxtz8DbCT7bZAHFPZ0YUj315JpJEB0uM2xDIX7HFnLMy0BCh4LhrcJKFN+9KGGgadfjInA1JTdqOGdplXDMdm7mR+s7acOdbjHhmbQb5lsJVwU2opgK8JkSLPHlksThKAYgHxSGY7tQN4My+TECpgMIATgFlQgVQ0CVEaE0hCJOqiAhqZgzFK42Dgkklak+Q21Bn0XNf/d2IS+lHXQnbo1aX/dmmS86zBCQfQ80aSC0ujdTffB+jYCTbrkrXv0iqU2xB4BO+7jjPfVRthsuIIyf6RoYfJcX7SqcNMeaDUSuRazbrdPjcIsMRU64Y4e5wugHAAgxMPJZGc5x1ghDXvtcC+EQkr/YliJCqTrGWYqUdiYJAN0l63HemvroGCxEa011kcFjOBM780Nx2D76RxhFywByd23/MEYJJv6BpaA342ajgqeY9UKbQZ4MOnKotM7D9xl+zSyYZ6IofBsYx+Mv6+pHzJQi1UJVCCDdd8OhFTdfXgcHmknzCqlKUhfg+5o9lLnQ0wZnyWdUsGdwA6zwYY9B5suSnzJhmVz5kNI2xkI3mQ9/SMI2NURwrABycoXWLpL/NXzw/gR/57756koU5YQxbX7AtWaiDdtnyWnAdyQKovUbk8efJQ7VWGWd3jsv5dIXxD8s23Aarf9u3LzVu3ll9THdWv/Q5ANTHR560ESsZjylSdiLkk9pj1y9l4UX1hNQAM+pxdjDXsH3OAOWP5taXHKbNFuxhD+i2/IxXPGmUPspSZ+YXTyXOkpa9Yy9mv9vQc9G/2aK0P54jInnVNYwYLTxIlEh4xl55RgsbrUuWIdL3LYmFZV+y1Dx7cUxIt4r6JWs6+xuzBOcx1HbZgO0EOHiTm4yzMqR8HNPHLsPqE8zCb9xRTDXPtMRmGHqcI5yh/h1n3nqv9+/DadbVDUlxdjjIvjzUnYVpxgnBtO2U0t+yk1uVwsPDdJkliv6WNyZSudSjn+L5tm+Su8FpmTsw5T3z8Va0VEsZVHUZm5l1lQ8ZG0E6w3L77rp0yVw9vGMgix+bseqw1/UgSYPIokJX/wvlkBk7m5px3yIg///4HmS+Or2WPeCZAq7I3N4kdPr/83Z/+sS0umD1s++Ns9MB2Qp6Ncdi2YqMH/r0/+mdOI20iNjQS22s6MOxx1aHA355IQgPIwuggeUSMf05TjBHqmhELFWDnjLs6OGs0clxFqhlWjMQmGJGJEQooZPM3IEFSBIuCmcE18F5yvo1h63gzXy+p9yvZCcjmOhgFMmr0u8s66NrEFUUyFoMTw/pEBb1PydLIdYd5cozLZDfmpMTzTptApGY8zMCG9bnog1NSN7VjV3I2WIkasJXXOfbN7F8AoL28xBGpbWVUyTxskDhy1pSNgWVVLBUyanvG4+0ludUmixbDPPFaZTgxQHgVWJbZXDNxAW4p5ZGx478xWsue2mjGypjrNlNoHReJQ0o5DMf7DovaNlj6iDNhALPLfdhjv47V7N8rX670l+ck+7SNjYk/tHGra4VlDRuHvrTPyvPCnpZFjnG7Lk2wAqoDxM3EDkOcGqgAJ647jN4KHMXBEmlw5KJI73httm3d92sG6JvBfZ+T727GAOfRsh7cPxiHwwqWrfX4TObnTSbbUm4Zi7A6dhDwP8eojRHLcxqQdsyHRRajb8ZDL7z8diKxLmGoLOfFVzDZWl3eya4XSyVZL2bM5vOOK5TFCKAFaOHPYe1FFh6DNmB8QLH+eknxWbArBoEjqfUaM9vMuBLbBwCEPQqP7QRMOF5G/0f7YalYW0ckKsKxBrDh/rOeYdMc5y1g5Hqsej5iywBPO1pfXik2/l8qSQqyxJSUMoyHEaR/PN/yLIC6xhCT7I2JyLMBvpEy8132NsY+wIjs3Np7yMZr5ktg0W27JOAqMChQRcksx/AzSGbJAlJ4BuYJBjqPzLXZK461D5+b8jrsT+wJieEMW+qMynoEHI9WvejSrKk6/FwGBjmymTFJcHG8wQqqvZ99/JGAqgD1BT2rnGn0xIliFl0TVJOC+tcnAjHPZbQLBuiS1JYUK0V/sbcTf2gmEw+GpKu6NvMDcA+4Y8+zDJb5qmvD1C4vufbrmbCZ03EChB33nLciJoAtpXECjfbEWsFQHzkGEzWQFDfMIwCd9l7KprC6LMPWd3kG5wmAwdUV9rUfX1ecIL/D/r/7+feXD7/4raqjenP5lX/4S8tX/uWXrVJg3zUzqn6jTmuo+mV5JBUSwBNGHedugIzOUb5jRw4JlzhXUJVUjYCTI860xETjICKxYJLvUYalSfNczgbHxOSN6B7qhG1qu9m7cVhFbZRkeUh/n6pu6a7PJ+THxIZKuk0ZN/0P9VT2QLKkJ/EgQN6JnV4JgIuZryTee9c46bq2MqfiNOXV91tii/fYt52TQkCV/cBOUD0vrOKJ5rHHnRhS9y9rdE8Zdm86dtxOKPXDxx9/7BhSpMWc7XY+qZ2Mrc9KHMDsjY71xcnM3Gh8K8CW+uo6y8fOoKbqRZJZ4ZTUdzljd9njNZ2P1CacCuxl+5JDk5SLEkL7BzeXy1ev6zkEmC8jaU8t+ReaLw/FpFJ254GYaOyNqyplAxvMXkq7Sbh09drhcuvW7WkfoUdPlxvX95d3P3dH63Rn+dk/9x9vcYFn0fZ1VnpgOyHPykhs27HqgT/8fX9eTtLEvgUoqLacDgM88k36g8TF3nFqjInZswjHHvMkuomxnZ9mtpCaATTMzqSERQ8/exWxoGSEWBCGh90xUwDSlHAgeyCA2CBIBlekvJHccCeuGQkb8TTj4R0JX0DxgCVLwcKAvLKhHann8dMwRZVd9juum4pECsCLAU+sLuyQlZ1JDFLQ56L2GJE6RN0+PwpgXDIrGYorEA0AB7xbJh2WBQOW6/OPhCd4aHluvLMYLowBBkYNk0jM8pwc4DE0AmLpIwB14w5bjqaGRiW1ZnwmFrNJbxg75JNBJ0kYwpPyY0wQ33MVzzkAL8YjTxhWrdk5uWeZKvq0bYq0LyxhjU+u67IKM0fIqhzpaQAC91glWMGwnvg/vlc2M3Nu5LrEwI5DI4zyZhKgTHc7LAAdwz6aoRwAvN4SwpaWifQzAPY8Z2uUhd1YyWAz+6dda8dBgOWQCQPU+1wBzABw1l4ZuYD5lD9K/LWJCP0/+rjJlJrEivs7Lluf9DOjFJgEQbSocmd+b58ALDcdGCvZNpJXg3Ss5dReZB1TLxOQGuDAWpXMdRJJMa+z/gDzYRnt5MABMHPE0vV0oL8P6EzJEwElwMqoDhy7aeDISouEs7VBXVIDtkjxas8BYBioXpTKBAp76batS/MwbyyB1uWTyof+Y21dtCHMPGsyGJ7rshg1AMlmDPd6noWdJ4695WMgKWH0Ut+TptF2sVtmMImfyzjy2ITCW3KJc083BRDxB/oV5hEgbBAzgKNJZsyauntgorVXeO6+cEZ0ZJeV5O8oY63XBk4Hff6KktkBap8oIR194zh3Mij7Psn8GoULYyk2VaAEZoryNC+eKeOrYlRPVdYGtvG53iemkGsYhAFI5UA4tiAFebGemXAHP3MAesaUWMoAFUs7VXuU9Q1rSWwz7F68Csp9IPBblYhVBOMY8vwdsBqgWiY1bK3zMAOiNBZIQVFdcD5ZFqv+JBMxGZcBM0fKGkt4C/sVjDz76SXWiQDmof77spyNxD/feevt5YMv/L7l7t07y6//2i8v//K3f8sg3BlmNZ+J00UuS2Ik9l3ORe95GgPWDGNJiMix5hqgh9CXOBuTKI5HTqxkMuTGgUpJIdV3VTZqz0vvYSONVT/yCv4Pa9r+sZNNfQkQjLM3fc/9rWvQl5gLSdqUuGBUEec1l5DIMn+Q5BKWAYvAtfyQAAAgAElEQVSJo8v7uGTfJDLbzNJvdnT2zJ41xDRX9WEngCXGAa8NP7AtIdks2wp7Pc3HSZVM68SYH+nHqUHijtjIyyqXQ2kgZN7cv/VJDwS8+SzPyDxi//GOq+8yBvRbHHIw7amvTVgBWa9faawBpC6Ph7dDf9/BCa1nfC4gyjzHJmEdsPcwvt7/2DP0PNdv3pGD45rmouKZ9bnLmkdOKCnG9+sffWR2nnbCSF/aETurzkLR0Fq4OMXeuP2m25gazZITH+wuH3z4rhjk/eWv/sj3bXHB+vDd/nYGemA7Ic/AIGyb8HoPfPf3/ugpBgEbfr2gPhwnHosDhr/f1+EGACOLHoduDPXEfWCwYCwF2HJgx5DiZ42NZjvlkOGaHBCXLAfFiKQUzkt5MEfKo2th6JZdwyxxwogBA5QSIPYogDTLaiVndbKVsGG8bIhztBgJh7V6hqFrZJnDf+29H2mWvKpmN5ylMwyR5cIY5BjSxJWZkQgZ0jqaGNQwBnyXxCEcwrQrcVEwFXyXUg4AgsT2AG65Tlk3ZEIGcNyNQx9jDHmeDtWUMkjt0LAViiGjlJCcBzWyy8Dy3zbOBrDRhqf6HPfhe2XniB9eG0gBYgZCBu3x0mNwkODjeJJVmBEFwJsRiMOg4KfAsYa0mcH4MXxt/gXEBoyVeeU9DCjGg7bWKWAJ7XyvBm0BYoENnWU5so2xgAT37fxecEy7v5l95jnCciZO1LIyBnXmDuAKsOlyOnjrzYCvS+Dk2lkPNeZqNK7mnwFr2tOYY/5GxujK1VymY1jIzsfMkcjmywx3PMmQzavXNbsk4wmpH+21g8gKgMaOjTQaRpV1R3s8fvRJDOgkxwJTJhMnMO/Fi/Wx5TYw6gan6SPXR7Tcbc2ArQxqnCB6hS1Gip74w9TBzDP5GlpvBp9I+GfP8LywYyRrrOxN+wLmjBIoT8dAL+AGvNKvHguv76xzOwY2HBgtGYHEn7XqHNY4JWBb9NlVbDZz1ACA8l1keQ1jf8wehbqA7+i7dpppzexP/HnumeyyvGA4Y0DDYDKnBWIk27S8HIZZ+2qcenHm0K+uJQuTjM6RZ/H7AMyUwbDqQ4CB9YkjINM2MfQXZDSf2NmgtmmvAsBwL9hTKwRGm+kkSioZAsv1TNLfnQu6tgDrkWSgyGbDXQL8dsQsHSyf3n8iSKp9X5lQGTNclbhUXgrc0tU4vtC98Gyp10o5scTkM0/6k7wDy0vtW8inx4EE2PQTsLeMI6ghBAkxEZDQdQEkMOqnXqsk19Fc0rjRHztqJ+cJDtB97VlxellEq/ZfcU1TSu2c1/WvXxWQ0rykVjbg9427by3vK6bw7psCqv/4V5ff+f9+y04axuSxADfMLYl2kIYD2JiLzBOXbuPZmGr0BZlutV/glHB2fMq0qExa98jOYZ4VoNrkZw0VcJIwxnEYz87J1vpOf5HkCRCcNcws5LpOSofDWW0G4AFYYRxnS7P6xHJbRlbzAycCc5ut55kSKp2+INt6FC1Wc2yEkHgt65/VF5o33Sc39z2WdJjVnL/IsVMOJioOnDeoU2BFSfjEXvXwoUojaaz2dV4xhtRUZY4+UIwnziqXo9NaMIvKvsX8VYMpP0U2Yhy3UZ4EPJNh2CohjS3jzD7gM1Sf3dM9Th0SQP3fAFXawj7BGvXZx97B+3ICEJ96/uJl2T6HAqz7auOhk3txZt777DMDVUCuE09qJfC8tJd/j1UiSR2xXLt+c9YACSovLjduXFneVh3Vg4P95ad+5Hu3uMAzY/s6Kz2wnZBnZSS27Vj1wPd8/49pjz81SHC9tZmlAT4xiAwI9BlktWRBZMPnAMaodbmHSXAUOZGMGF3HBpWNyUjn7BHGk4yXn8NERsmuDgiMPO7JZ/BCIpeFPQyT1cyo2GkxmCw7NAsDDkzZB18bOgGHKbJUgBQM4RzckUZOnKW+8BQjZ4ADB6tltHhr8YS6NhsG4wXFoUiaRgIRGBAZ00aUXJfncXMKTtI+2KrGBxF/QgIKXjGycIvjrCWhFKVw4gFPLGyGowwp7Ax12WLI5zloE/F+jIm93QNsXMjc0sKwbzHo83sN3xhA1JWMIcgroCCG45GZoUGTfio3ZvVexjVGfACTxsABcuukHk4WNH1pw9kmDYBI/Y1HfwBgjbQa5AWqZgcHFBewDY4xULWBO22oTJdmBuit54uf30AtVmP6MG3ZBLp5z+8OyxrmvYCo7ZreMBDg9/SlccNrfZb5yfeTadRlOQb0FDC3/7hv+jttCJDLq/cvg9K+WDl6dP8wMTGgDfoGCAMEADjER9kB4/5PY2tMpv5mhob7JzYZJUOYKjuDhh01c0WyIsCrse30KUaunQeZC76+HyXPEwdW5L7uf/dN2kC7ncxmrpH5xCWyN3B/G7rMLdGROCDsiJi5aoeAfifjKaDUIzssTvuSfvH8Yt7oX0MYSLwTpw+AnsQ6qbm5L5DvZC8bDgquZcmv51NkxewZGPSwqQYhZrUo2RXmk2dK0pnEkDIHST7DeFRWDXNsZ4C9U8kqDIAmM6rHmvnjhEHsGQG6MKT8Tqwh9yLZjp1UVWFYpcEzk0k5APf5KawQ109ctB0+3rcSckFfA1iI4xNy0P9J8imjWy3WM7xQYp17avvRir0yG33t1vLpg8dKqoRRrjYhM9ezXpWcE5CDRJk9H/8EgJLEQbCMnB0ksDLbzP7JfmAtr1gv71WRqzs7ul5NWLUC7bpHYnm1X0rxwt9PyNwsIHGsPdHMru6HzBh1SsMyyK5O//OcZGylrqXVKVojenA5SvU9/rmMmGIkb9xaPq8srXfevL38+q/+o+Wjr/2u5OPJHwAw5TmczIkSKfpv5hFtB4gBnAGnyKs5I5kjMHJWKRhcJUbV8vmZk3E64UBJZmccwF4jqBBY29N/TIqCeeZYHIhJcuekQcxRvAZ+RTm0p88QL818JNYYJtkOMICi+hOnI8z8FTkfAGg4nuyMey6Hha69is9mr+dZJo9BYpyR7eKwy/lvtt3zKeDZCRQbS4rzBXkx8dsCo5RsY5+yY85Z+hdlzVUSL10MJwJnx1VJb7nHYzGVvNhLmN8rQOxM2smV8FjSW5zscdagvCFzPI5lnAp6ZhYMseezR8LCIwFmfMgY7Bh2Db/X0knGmH1iVwz3iXNZKNuvpL8XBVZ3xPgiTyZxIuv5vmJTP5ZkHqk98ai7ct6kH1PZAKb4UBmkAeA43ekvnv/y3oXl7ltvKJnS4fLX/uyWUZ2Ju/1xRnpgC1TPyEBsm7HuARhVNvHGAHLwcvhY4qv3ndAGA1IHA2ehvf0CbTASbNYcUhzSZQ2dwAOJrT4PC2ivr77HNTAcaojnEEXSh/c5GU9tjJKBTwc9Bz6GjlkLmAA8vBhpLsWQQ87Mmf7bbImNYwxpWB/Oa/1/2sHhjJ90DjYOkWThXbMnlav6axgRZjVgByS1M0hM9spKDp2506xuZFu8OISc2c8JonIg2bA0SA4u4PAmJixGcRgApHCuKzrGto02HZwcei5APt5p2k8sMEYAfWFYZDCetpSdimc58r6ytLQvUuNILnmfeDHDd12XmKoaIPQlBpdjMidjpBPN6LoG9AN691xOJt9bsVkc0wNIV+ypE6sQE5y54+vPZxrrSf9vysh4n3k3aMrzAGOxsYZ0eWufAlzKuqxYYsvtwghnKsQYrrFXg6c/KwcGLPkaM1YMJNgl7SaJWIEqLVgz8b1O66daytvY6GFJOz7f3Ia2j2s4Acj0aeXP/L2/F2zUidOY5WZrxsliSTprC2cNDD5s0QB99zFAFeA3ThQcJwGqZBoloRmLfACresJgVUY2srnY3HVOhFG0Yc0aHfk/C4JrF6jlM4lvdawtiXVY73o/8xbHCwZrQL4Tn/A+zzFOJ/9h+gFIjwGaeqV5v86IJDKJMyX1USOvL8hlMGkH8WOWc44EEeUBOw9jhqoDIOh1NEl4eG4zoigsbLzipGH/S5Zllw9i3yDTKSzO7D8Zr6wzns+zhnWspG4kAuJZmnwHh1X2kdTMdfZSDGokqgY6MHhIVpl3a+ASJ1Kcdsn8mrF7IqP7gmSM7MGAQJw8GOEBw4DFqfc4tTqPZPAfKyPrBTGql84rI7Pksk9Vc7PS+KsqHbKnEiePnjyVtDWqC8vJnRgJhi4x3JQWIwP0+Uk+ZUCgMbX0k6YZqFEbVI5BMdmWHDN/vG9mH6uDsf3BdIwzSsCMDPLJ0me1C30YtTljPWElOkuQS8chiApCAFYg6catN3yuPBE7+kKM7i5dLoB+QO1vPc+bb79joHr7zq3lV3/5Hy6fffJ1t9MJk9T3DwWcHO4yTqgHYgKR1jIfYU3J4uxnQWWCk3ZiVJlnJAujFq0zro90lbGoEsZMaNfTODWb14Hzp6C9DHr20Th6C3y9tzPn2bf0aJ5R6huXjVO/maVVv3DfR2KVCXMB+KdGcJh8ZN8APuLHcUjnfNlwYtqpoGuzV2gcrULx+ZzEfgAy+pu5CODLHhqlAFm1cZzs877a1T0Axp89nvhk9n2cCoB05gHrHCDInhHbg304a9znoM+jNWtMeZ5mtjbodAI36qHzXJxD5+yYwjl7jnHSuFKKyQmpvIdpreg7B4otfSwwT/9cuKQ4W0l/r918U/1CvHhirx9r/O/fVwIqIn/tsDuvLMU34jCywkJzVtciYZWrBmge40QimdK776m+qhxxP/eXtnVUvfFtX2emB7ZA9cwMxbYh7YHv+p4fOW1ZioKVeuv5zIr5Gp1rvPIxuuw9luHmjXmkj86ai4GM5xLjzrLZyIj+f/betdfWPLvuWufU2Wff9z6XOlVd3VXudtOOq91pJ9+AdwiClFjuGBEZJ9go4CSKHcVtA3ESE4EUJUCwHVlCipAARfACic+ABAIRi4jEYF5EJshJV1d317nts6/nthm/MeZYa5W/QPaLtapP79taz/N//tc55hhzTgwZG1Y6EDAkogScjIXO6BojkML1TozB5zhedW0byTqYbYQaYOV7WBEbwzaqYTdgXJDdfj6GsKDNnlyMpWGm1uV261ImnhuDxsaljXEgNEAvXuPwJ5FRcchbrmaAaNPBBqnZFYPoZHS1PIiDG8N7Ym4hYhzjhGFhUB1j1bF6A14TtxSA6tg/Xa8sYsFZgRDXKUgsOOvfOLRTIzdJdAzAcMaPl799hGcfSXLBY4Bl+jvGKXLEFF+3bNaPk+vGWBmp3zDbLsNBDNkAMdpYkMP3NvYoa6T3ub+GLU58V+SLkT1HDmowT98agK5ATJ0gLkUxtUeXTOL077r01oBPvzdbaUYixhD/PC8ozj5ADKldS6WswHaAO6/2dZjCOF148bX9sv4+pgBrIyAzmU6dTXeulWd4u4yDq2y5oNXOARbFuEH8nGBMBNCjPohilLYwdsPiDlClH93XuneSBCHzJXY7MaLM6azbJM0ixtIvy6NXJVyirI1kmHWNVNKsDkmM7CwJs9o51vnqxGWsIM+dtC/jmuzZlKSgX1pWguGBsUHu2zliULjWZx7/YZa6rhlT71mAOBwXs+5J6gLIAnjUGZeYYUqXRK4POGE/c0ku2LGZ42aeySI6wAJ5rsE/Y6H+ZU61tjROqMSniYVzfxouJNkU62rk7y25U6eCk2J5r0jiOSSOOJroFwx+HtugyM6jcdqNtNYZfi3fjqOmzizUF95bGXu1g3YxcG80FmdKnPTGrKihnx6DpDvKaurEOsQHR/54JVR4pjJfLg2E4Q2A0OfJOsxzI4Glb26JiWpCPfYYr2Vkx06KoznqeqqEQ8Rh4ak1ZcGq3khavexPdrw1k7xDS0g8B4ObaclhYueQgRm1V5VoivmjP/GcZJ598Oi9OPpg8gQa375WX6ivdsXWkRjq0ftfXPyhH/uGHBl7i//lf/6fFqeSP9P33B/HLWvVya8cP17GPdJtxzUCMHkOxgnC2N5ExjqOE8e4em/LPuk45AnhSP1XyrNl/+eeO2pXztfsnZUaN6zBawtpL9fBqTNMJV9p97XVFteSAB+NYkJnEInD9B9xldznQCVVGKcrOU8AUS/lnAAUmnH/XFx8zh2zucjSZ913ryQeN8AzY0N7cAChfEAazZh4/9ZXlD2Aec4iM5kAYkvSc0YejJqIMUfWyzxrCbM6MgD7rSfL2JA0zYOtOZVQjCQ4TMhG4uPJ6m3JPI4unAo53B1HTsc37OCO+v2c+QOg1ly7e1cSajmm7j/8QGObeU2yt+dPnzmZ0hv2OvUdw7+tbP1WV42FgNR6H3m1Zejkr1Cpm727ygb8JfXL9uJv/uU/s8EFs4Q3X25GD2wm5M0Yh00r1nrgX/2JP6vyNLB3SnShDZ1kI02Ow+7NQRJQoA1dm23jG0kugkkD6+iYUxgZXZc41njxw9pxejht/0jVLInVgcdBpUv4EArjEcaFDR+WocDE0mPLdgPkAvzyfYybVSyiDaCRKvkgG0CzNHzsfVWygwFSNpLnPTHeAlLKxIV1obxB4lRJYJT6cyk1kfpolSSHtcDjHUMjbFNBDd8DxpzhEaMCIGsQI4+ugFqfA+km7U3pB+r2Jb2+S0pgyIwxX+at0ux1QFbmrYbBuhSVa1ZiS//1+ZfxP0Y0iZ2l7Qam473nvUmKAYUT49GG/YxDmc2yiQbIem6XD7B8Kyws16s3fSkR8xxYMZ9LMMLvNAMKCJNBNgZsjb2BUB4j/mTjZNjPMoAFSPQjAKhzCRlix2mVFCwS4ALm1mVs/d6wuTGgDWTM8Exf0neah+2XXCNJleocKANdSR2fBdjw+8YF85U22DimxISAUtjs9BGvdXY6oBtjOTUR/TKIXsVemvkU+M7YBRR73tmgg40i6RgUcgB6gGrKqLjKiRnLZr8OM2vEo69RGYTJsdTXsZWUVpnyOGqza41aLpyaxUuHg+WoKR9hdtdSwWFc3UiMwDgsLAPXc+AMQRqcOZCMoK1TW4cF4NCKAWfzDqPI3NgT62NsMSdy4qiT+MZOBUCzAGeM8KgrnEBJ8yuxe8S4p48oIdP9pcnKwvIgh05Mb9cmcw82yKWkPEviIPD4U7qK5xvHB90N6I9jJdlNcTQZl8shl3uiMFGiOkl03ZbZb7IlAWBXcveybjihIltN4h4zjjLKXwukwqTtiGYkIytZYsn6C7hMfWeiOXFI4rRItmA70ADp+reretB0DLeGdIaJClOv8wPHnq6xo7i9c13TiZqIh3RW1owzz58pmwzcnlY4X+Yfv2cvJE6CPAl0CjWXz1RvE+bbmaxx+pGYTmMJIN5RrPLSgaZxPL7/roGbQzyIt6cMj9rhbLQCVe++/6XF137kY0k9dxa//b//r8rqqvqxOAm0BjmPfC7OWJ2RT4HxA7TCWK/JsVEYEQOMMsVx354/OVdIgGS5OGPla63KjaFEwhlbUIpqxfsIjiStraUywlLyJGDLHtz412BmKxp0uO7qvLEjzqE0lIvTWUMtT/2ydblJHsQcpx/pwLuUQtL4IKfNOkqoCSPL/WGPfYYR6255evainN2S3645sgCoXKe5EpwkEGaRuY0jcGwLO0x0mWX+CvUl6itAvEu/MF90rjL+OLtJrNSka93DiBNFqcS84jzl+Wg/jmySaXlXRqmja7A9nUmddKW5t4WjW8+zq9hjXE20yQovPzGPoz6W7JeYbKTv24qfBdRvb+1Kdny2eCZnRkNxjo6O3Qc8866u6zrRyPA15o8ePXJ7WO5UCvjqVz+SrXR38bd/+ec2uMAzYvO6KT2wmZA3ZSQ27Vj2wL/+rZ+/5gAlRpXN/cGDBz6wUjuy2fqIE5tMkRxWHKCWjsGcTiIVDDl9v60Nn9gO2BWkPAazjqFMrIkTCcE6YICMUd+Mr5VO8rfIBDGSEgOXgumJRV2xFwJ/HP5jGHKQ8hmAtxNS8DmY2wFUTqowUqYmQMIQN9NZgDvA1aAQg8LsEEZjroOBSN1BLEakWi534MzEMt5k/HG2I3/Ce9p2YYyaYYVltgEVxpH2cPAW9BhcDbDA6EYuxCFP/7mMhL42FrIsTeqlYsSsJJ5lmWoQGKDguSYuazz4BY1JsoLhOIXewakwAmZMmkk1oC2xsjnMHXuHswGgEx7Y7+EzGFCNK/VzTsIrPz/xtQPI+DmsaeNMjaGWoL2sYsAumU2pm5pSRx4Ty1YTC12DNuCN/m5sb5K1BHTHsGo7zShrnPx1CconZs5ANcwC4CA1AgMqCrAq3bNBN5mukaLTH40rLiCskVn2o+1dB909IGwsDRMbljnrp0lmDBDo8QEmSzYX9hPjn+XK/zkhzQrQur0ykriPTdAxngvS4legWEeeBwbT/JoAx0tklvx9GEzH0eGEwryzSgFGjXezXgF7Aeewf8a++tnPTr1UG+6Zz7MxBGQ7vjHP5lqUWpswH7SFtiaMIGw+zBRYG6My4wcACGCtwgKgyr7FeET9EAaWRDPbE9NZlhxZr0EtUkNnQ83zOiTCjoE4EZZJfiZzjrN7ZnQGVEwstfsXkBIFhkGc48tRIMR5dzFrwWtTWXrtsBrnV2oxE+Kg9QIetgwZdqcsPv28Fj84qNtkryW0sG1h81E0cE+uR0kb+qfgyw8pUGoRip5lewemS2Mjg/9CGX/fUiNXbWAu7EjCeC4j/bYSxnjsYL8FIPBF7FAqCYm+xomMzXfFLDVLMn0HCGavI8tvQDHMdZiuOIXimAF0GnBPbVAb93Z2al8R0LXTU8+DE8WqG/INsBeoD0kKBBiyg4ByLK5bKfbwRKycrn//waMwwbBcutZtOSH3RA3u6ntiXu+Jcf344z+s+9xZ/KN/+A/0uWdOQBcVQ+Ifs+4UI61+dJZhZq7a4Syxk6QOhy6sebPney/UZ3zOyYnLvKgzuGDN8mD2p6wIPy+hIwBw9lOX1NGEZ77BorI3IqGlb5bZp715jtRXn9lTNl9UPdS2tQJH47R/tO850RI1r3S+ArBcOsjzItJZZ80lBIT5P4w9bUw9X7JCM6SROuMwYG/GyZVzgvNGMbIobhwHGvXVns5lO5D1n9USOBW1pngWEhudKScEn6E8nhUNen7amXJf2bOyBq80FtwjTsKEhWjPZN8lyZPeSHkenBbMJ5P8+hsJw7bYV7UGb+n9Z5rXO2I7kQU7DMbgeUuODGwY1Z6lTNz2vubygW2abc3/Hdd51fyRuoDu/r3f+z33/4Ec/EjLWd/nAv2smX1d5yVKHP336L333Udb0hnfv3eguXjsZEp/69s/u8EFM+c3X25GD2wm5M0Yh00r1nrgT/wbf8G2Mhs9dQb5nqyZtlUBetq8zSzoUMAry8bvTJUTx8apwIbNYUEckCWcEzsGkAM0cPjYu6j3OpOkrsdBRdF1AAgHSYxwDuMweAEgkerQKECvvbaARTylXJPDZIAq7SexhplaHUYuR6Hf2VVrKc7EimL0GfgGVGGCYiRxKBoY4W41QJPhiVQL48FS1/RDQE+K1huemb3TUSRDHtBaxtBZVAfs5XNJxORi5BjvGDhmVVdg0N51Gyk6WNW/FKenTRyE/B5jooCqMVv06zIG1xRXEx4FkGH8OmaIA3piJyvDDEiMabRkcuZnDKAwpPHkA/65xiquiCQmAYVlKyMRDpAN8zbxleONL9Nl9mvmnNnlmWMBVZmLvZZl6fSHGSSY3rKKlQ8zPcbpEbyckhw2LlflEso+Vq4ZhmmAtoxl+siqAIxK/eckITgjnAhqxeiG/Q+L0JfbBRtJf5AgDM8+c3XJRq8kve3n9kWfHSDcviuY5foB9rlTYrZYP+mPvpbA1bU+I4Gzge/3raTdvB8pKnM58clhb4ivMqPKPEVay9ghc9eaTlIVWDJAV8bA84AyJ57Dma80ymPmuHMYOcrSsG/od9zNzQV4Zk+wIW72LEoG4g0zd1PahlkJwxRwyfuR8MGoEjutmGbAja65BRjxfCJx0sRdMokMqllzcTABFHB6GcjQ12ob12F8MYoBF/QvMkJYF7N6BppRTjTBm51z7vswT2G8wrADItgriDc1OyowbkfFAF6+xqiOlMRKgwGmABID1kkCE+Y2EkKuCdCLEiAx8ADXSkj9d/0uWZVRv/D3sH0GH3a2xMlCDK4zZAOWSJqjfy/FchLbt0fCHbHU7P+nAmmvyMYOc2pgKMcU99caIWM69SbtsCGWWNdFNso1AapkNH5LzKie0yWM7GDKfgcoJknTHc1D1Cpd55Ota+JoC9dyBsVpJynp4YH3fNfQzST3HPHzej0DVDV2nFdI3HGEGhSmzumuMrYC4MkKC693S4BHuFzMo5h0feb44XuLH/34GwImW4v/53f/sWrLft+yaMYJ1vns7NR7dxyOOCmTcZh5RnZc74UsTsbAYQQzx+lv3c/nIHHkqAPGEdy9hOfDCeNasePoY+Ex59l7uxcnrj9OM0DXHWfZZ8xXEuA6CwHurPMmDWLtw6hyDrCv8AK476tfso+TaCzsPOcn83lfmYMvxEjyN9sBXgtyTni+RwqNPZCM6clHYLDspFfUX07ipDo6D4gHR3lheXJMYvZa8jHwQdq6rxhyytTUoYLsnbhm+p55ljAM9qEkk7u4gJElJGhKYHElrR3vkagSXEpOcwVWfO5DaNIFgF/OA9YS18GxQBvI6sxndsSeHiiR0i3145Xisu8qlvmBwOi2knhdnqEouLX45JNPfD6TMOmBWNPLC8p3EeMtpl5r6QLGXnvgg4cPPa5Ik99XDPT9B6rVqt//+q9uYlSXB9nmmxvRAxugeiOGYdOI9R741p/6xesm2Glx99ZiNPuA1MeGTuIFfbC4TmgkgDasqC2HAWuPKjK6SUY0WYMjNyUpgiQ0xHAiuSHrrwwZDNccPmG2GrPC5k8mxzNJtEAvBj0js9uGKTFjk3jIgEMZSDbQdBjb4Iv0x1mJdUAZhJLSf6Ralk5NwhuSc3Dvsoxmc/QCqOK1Lvj04SrDE9sTg9ZJJGCJYI5luHEAWzoIUABFCnYAACAASURBVDG4DUvg3xlgB+gDri0N9vPiIQ5TWdaNOBaSRiD94vnoC1gdbIACHYxu2mujfoyUlHwJe9tr2Vs9sUY1Cm1AGMRGimtjcMDXMu7ObFxAmQHdACPGB2bg5Nkz93cBV//e8QhLnflSoFnZcRnPALnPx3P2OmUczbYQW6s2I380EMBYh0kgOckAWO7jvtH7cRjAXARUrcB7GWLPaeKoHEvG9TDMSPaVzJgFuLle+qFgsMlPyqouGWbkiHoFaERC2thT3tPEUevy38rhe33itjG+lqVRxjHQ8TEQoA8YL8bd45h1WLY77x2jcoBr2VkzyTJWU2sxIMDGIo4fEnvNvEDmz7NTAodk1wWPb2DpBqPDWNkIhdE0SNA1DRABVbCtAYOpR5uXE444DlF7QB00dhLB+rGeEw/r55PhjLzPLBW+Jv2eeXcpo5lr3uW5cSg44yzSx8Qb1yEBCI7PpSWHFBeHbH3mbNi2OMLslCAJ3DCNlV17zNU3gMnE2yc+lxdQmgyzzBvel31GSgvH00+GXYNcspSn3yotd3mVWXfcK+qIhE7gkCOuz3V79WLMnJlXfed4fAF6Kwmc3AsWOWqJOtF4Dj6J4d1kdwHNAUDs8cu4W+Kj9TgAx+dKCuO4RhnSd8W6Uz7G8n+BFUszddVL4jnFlL6kVqmMd0scee4L1XUGKKMu4b6AQUklk2dgYlA1J+iHVyQxsvycMmeJrc1eVadJZKQNvzBA08jiMETBYacccmcy7s7e2rTp7K+WhOs+ewKjsHeRzqsNAthHKhNyoSRTbAlk890GxwisHiq5zpbOpl3Fa379x74pxvjW4nf/r3+0+Oz733csLS/aRDyiHaY+qxgrasmm7exFHWPCX1xXmM9Zsg+jmjUAsE34xpR5QaXCngXYnbAP3seZSAIB5oyzCqN44cyzA4ZSRWKx9axvBaQN230+Zh52r9rRGIRRPrETwkoZi87Z0xOTHmet9nQBLfbX58+f+T7sB2QG5ixqlmDaGcennBYaT/o32fpx9ijhEPskZW7UP0dH9yL7lbOVPZsEZhwh54TODIvafZG/JUnga3/m8PDI71nOaz0fMdT0A+0CTHP+YmsYqFI2CKeIY7lhhJNQKs6YqyRPEpvqVGdq+76y9yLdfs38YQ+cmGLPHRzlup/l1+oHaqPu6P1XV1oXYkjvP7ivdsjhoed8o9Jdn3zy3STZ0tz/yle+qvuk/itKhLfXmTuwqg/efah2YDcp9EgxqvdUoubwaG/xm3/1Fza4IEtj87ohPbCZkDdkIDbNWPXAv/atPyeVW5I9cAi68Dgszsj5HDeD95a4MRgOpFl6OUZVn0sMVeI3ee3gocTLa69spEJ4SW1Y6Ejl/RTE5jAkm5/Bl4wuJ7/xgZushBhZfMU7yd/tZR42DaBnY03v4aBEUsZrCYwKkPxcYZ4S44T0DO/6ePnX2DzeU3DU9xs4y6jyfWU04Bl2LbaRJa2DJIwHjMiylTYwATpzXb4mEQyAOGUxaqRh8Lf9AYeA3mHFBiRh7EBLrTOCAV6rGp1mPzHK7OEOs9q4u3jEA7oKni3hBmgPg1lZbpPf8L4aC3Ui8PkYMUpgMfcouONvBs9qQ7/yt7NzyuowuqvMu4ANAGXYIFgDOQSm5AfXcbv/AIi1DBaGDbbXYCwZow2w7EhhrqReppNOmXGJU4SSAtxzCcTHMcFnnMxD16bNTRBVNrQAoDG7PA9MWcY18bCO/5q52TG1c2IYg/U5wO8LPHlOHDeVnsPwJettwCovS0Vl+NeoM8PL3B8ZYsD2lLkYQN9+Rmo6EyuMjEGpjGCv5yQ1s8TUsslkwKTfWefMv3MZ9a/ehE00MLeArmAQtihMvRktWeJcY4u4Ua1XGC0cAJ9jn6PBM2PresTIOO3MgkkC3A0LykxxWasoKww+PRcpbTFGvN5D3yXLLW0Kywag6Py/0LzrfI0DZyT4aqMdH5M5nLUddiafTZ1YYndX2XUdJz8/M2dhdbzvrCWRgVXr+s8WhNMs49O14rZOBqDlHEExwP5Kf4wcGIDHuBB/aiarMcWzPwBc/ZwjnY00euWkMujHAUcr+L9h+Q1aAf4OFUAq+VJr+YWAqe6DcwVGVUAVpx6oA1DAHDmVDJh1ekey35eaE28Vp8rebqE7cfz0GWPh+yY7r/cFJ2+DGaY8iUC5AAdxsMxf1+B1zgLUJwJZchQB6CJzbV1h5iL73OvFsTKq0k8AAycu0lxKTd4oAFg3AFrUKACXsPbEdyNpFhgV6LilfcJqmtdS3KhNW+oLZ4bV2nsgeebH3/im2vBm8dv/4H9TZuBLhzjYwTb1iR37qLGAUXXCMWLciW3kWXEawMaxB8thcCFnGVmPKQMD30dcMGepnSgGqxNS4RjqWcMk0dJwmaGmHque1/MWkGgHU8CqlU46TwFidZ5V7VAnGh2U0IGoR5hDOIe7lxB/Ceimb+KA0VrX8zrPAucZCY6YZ7O/4Yi5A5WqOzvJk89g9jPKG6EgSZIu/iXLcKTAOBVxHq+fF4BT2gUwRaILiMPBe3qq2OGRSZOEKPtlaqoeiN1NAik5TSippmt37+aZznUtJOi0CVWAHSMCpsRGZxzVz0jF1TJLtZlnyLftgMZxG6e3zyUcbWrzzu6hbJpjOSJka6gdH374oZ5bdgt9JS/eP//Od+ysppzcl7/yw3qey8UT1Ve9xHnD/u0wocXiodhW2n9Hc/9QMdCUqDnQM//6X/9LG1yQU2rzuiE9sJmQN2QgNs1Y9cC//Mf+9DWS3Yf376ku2JN4QPHmY9jYY8pBJiZDhyxxmhwMGGRmR50AI8ZhZDmS5AF+MHQNEBOfagAxoI0YGA4vy+1Gfosnuclv+Fvul7gax6oOGC5bYkCEYa2/YdjRltXhjHG8qneJ8e+fid0bDzzGE15bXtynyR7KLtLWAhWAKgYdcV/cl/eHkVsVcK8hyvUCKLHXAiIj2YrBFkAfxm5d3mlmc67HV4wYgBu4okAbdquvMmR5ngCwgh82mbYdFoRX/0Y/MX5p06o8T1ivVbIODJH19pWljXRpas4hyVU7AxJz0POC9WrfpD/eyPFRditS1AJoA4+WHQAoyohKav8wLTW8amRjcWNo8HL7udb0kQHRJKpJSSLGIIwpsVZYT2WZ2z8dD561c6yMPn3F/WmL5wPPV0ZbIKxsJn9j3nduVeK2zsquxuPz2Y5zjSTxcV8Qf20WNaAeYxDA8casHWCM+LTKIi0S178ZYwxng5gAUjs8QkXmOQY40z5egHkAL1LqsutWHig+z+wsBieOFcfewkzh0MCoiwQZkAsMCpuv/tBegBSRLLBwSe9wAUvxshfkKywF6oJkOWZNIRV1DKreDQvu5EWwK5ZHrthJ2ojh6XqKfneca11PS2AzoL7sea/B32vQ42gwIGc+4YxS3GzmbFUA6VPLfVmzGhtiSG3ge2/A+F5TJcw4eX8wAFtl1VZ3LNdJE2W5TU6QNkl17BBLeRIY2r66TySLdtpENuDETSfDsller4FJ/jXTo4nF+IzlyZ5XWovs3zi3nKCOPlZiJbHU1FHFU8BSIbcUct+33pcTz3qqGquWdXp8UHLguEPaS+IiSTMZE7N6ODuPnI3X4SBTroQ5AQP45qVkpGbjE+oBCI08OPuKgRylTmiv2pZzI5LTdyh7M7kKcKogz2ST5PGIcbZjAECm/9hLul+bJSaBlj5/V2cLwGkLiToMJo5OVCJHh4t7Dx8tvv7Nb2revzVQfSVn3IXiJuOEIqFYHK0sDifGQsmAI4ywGHVN5zmAhj42u63f76su6PMTkgodLj578pn7ibWQpFHIiikrw3hmf8z8hjAHqMp5JvBV1p4OxgG0A5vPXJvs5l1n3RsjBogyIudm2HlUOnZEzVlGvVscQpyHXsd6LqS+t9/J+kr/1xmmv8GIc6a6iZHcy3toSTngMKWmdG+k1rvKlsu7Zr4fqcRR1T1RV032cFRVLvPDmhQ7LXkucaqci1UqRGWSOR45d0KICIWg/QeHkiiTAMohAMS6kx1bSgn6lP2PLM/O8LwtOe6VHc6sa5QcVuzQZj3nsdqI8kOuKF939+BYbPN9larB6fDO4qEkvMxvJ5/S/vhYyZ5w2gJUf+jLPyxG9Wrx+PFnap/K+9Fmy7LfKn71gWNf72h/PdjfFouv7MYHu4v//Ff/4gYXLHe8zTc3oQc2E/ImjMKmDZ/rgT/5Z/7yNfXADsRyvlCMKhKkpREHKzogNKyKTaXYx5YM6e8CUM0E28yVWE7ICzHuyYUEWOBAwavLJVIzL5kZzXIhv/ShgWQIAKlYNh0kxJ5YuuWDNqwj8XVcb1+AqKxejPtkAuV3lZ3aiNNJhSe47GDZWowLy3vGWDQzNIA6TFfaZdBu9i0ZRMu6JAYxxtDSmJrPLFkMtdcHqvsgsuYaEvWmL2Na59A26Jv78F76ClBAEhQ/z/wrmK7ks0wOxoXjamHCGarx2pfd4/MkrSi4LZu6NJrNXoU1m9F2pke81OnPePfLCtTYp897j4LMsowYtcaRBk1cFUlVHAhhv1JCY09GU4yfMMHcj3lArI/nABDICaViRDlhksY9Cb0yPzCOYWacCZT+HsCbKRswHnY+ygAMaV6RkoWJXndU1AHiTLADbGgP7bLc1A/EvcNQ9T3tv88xirwLUDLzgPdg3JXxQNpp5QHyV/2NZzGbguHreZT4Rxw7dRDQsZHTa64QkzcMe9hSQGv6BWaJdXUr2XbcZ/6bxyP96T4HQExsNXGjZGy1qsHXhQ0SeABgO2FPALuZQDAMYIlri5Gym4oYVTOUSZoCa4qUGrqW61n2qn3lleK/DDgMmiVP1bpnL1n2oa4FyPG8s8wQ4JYENzYvdT3XjwRh6RbNGB4pb5LUHCq+0fUWYcem/unSWYNa2WMLWMLYzn5hfx1gnh4y60rm4Cnb5PuHBeR+AYbJZlzpYJwnYchYPzjnUKvYiTHOIK8x5vGAB8tE9b0Tto3zKGuGSzFfYHG5ZiT59HeyHk8m9Cnxwq2rtiBsoM4t2sowAEriELqWgS8QStIZ1iWkt+TKGPy+rkGB9uFXMrxxTLEK32F9ZT7ARpKkxgoRUK5jJqmZKqk1yhf1J2uLTL93zYABJgh7QKVCopnWzc04em373Ji62rNnWIlC3KNl01oLAHafH9rDzc7jDIS1vSsQJzbXcxtASdIu5R/QOicpjkvF6G87WsO3iXVUHxyJ3SOe490vfCCg+uO+9v/5D39bOFaA5lysqsDXuQCa54vWWvds7/sMjtrk+NuZw3E6gJ6JjU7cNWuEdUQyPbtwgoz8OZcqYh37aCXEgfZqfzRQFbgkrpp5rmvFYYbDTuw3MnEBxNYwryMXh0udfbSZM6jljmBU19UiOIpwFHC+wQajPDk9VX1YMX88WvamOGbZMylZRFw4oC7nJOe4nB1i/uvg5Bw+0xrmKy8YU/ZtO5uG6V4/K5jvrOlt/aNWOGsZ5zkOZJ4N2S7MK3OfnwGdWa9J5NdcEC+v2MPxDIlxpQa5voVh9VpjrtPvLt2E6iZhO9ec+3a4sS0C5NUG1h5KFyWGvPfgXc1nhSCdy6miPtlXQqVdsawA1YPDe4tPv/c99/WxZOUffPBFM8InL04XT588lvw4OT7Yh3dlX+3u74id3RGjSokaOUek8PqNX/ulDS7I9rZ53ZAe2EzIGzIQm2aseuAnf+YXr6mtR0Y+sgxStJ4DmFgmDgrAY0BS5L0Yz/ydjddyPWovWmoz8R0GODFQXbYDg2+8zQZTHMg2aJADhfEqCN2TMYmnlUPJYFUMCwAXg8SAw9Za2IMyd2VJekhjCCZOMjGKrQnHwVY5KgYcNm5rsHL/ymArzSyo4ZbrYK5e8wDBGK82EvVMS9A7oLOMIwwZxv86SME4DeiOoRZgEsbM4AijyO1P/FnixAK22rbGmK4YVWyYMGo+0B27G8C5bKfuVSOmwKxsYA13DCaXEfEo5OXn5jkNPACzApED8mkfBsI6y5x+CoPo2ESkUiQschZYlYiQo6HzpM+DN7/sbeMEzR6NDNoGPiz1JPYImE2mUAzi1LkUezJxemUPK/eNJHmS1iBjc982Vix1IXlVIVBjyuDB7PjMbRm5wSD5jJM5zbj0XmZeZryqJuiq61ik3zKHKs2LwyH9VpD8xuyBgBGJiAykkzG1z8d1kfIiSfV4uy0YZakTysvJmjCDMfBs9gLChsXVD3aIMOcArTaum6TGdt+s4xjpzF2zo2a3c72rcXDAkHNtso2ScTv9kFg7mAsnQtHfnLzEMdKMJ+MWkE97AZeVHNLPnn+aX35G7xe5NnM07GLAcB0FdSbF4RMGngyc+zISnUgGJ5Ouxdew5THsa0SntEVAa2p1MqcUN94Eah70VW3PrqeyPOSSq+PL+5LuD4jiGVKihvWdLMB+H2PieeQZ42fk+3X5eNZdWHMz73q/E/sMY8tz0Ke0N+uJZEU42YgNNtT2s2b/TskU9kiypBKj6mI5et8dze13DGyRxEveb+eLpL9nz9NWgKjOAZh2XtSgvFQsI/sVccdIa51MSY8JONyehHBXAhu0gXhWkm3B1pJQCUbRmced16DqgjtisFLvdekccoZx5o95fP9XOS4yTH7PPMCRs6dkNwBVnDPJfUDiIylUNM6wYGbzdN9tnkfPCFO/K1nm0bvvLr7xzT8yQPX/sPTXZWk0N5y0DnbZZZWyR9dJyPowOOMc1XWYc2bHcTSp3fsHhwI/ZG9OtmCrMCZcpddgSjkBEHOF/sEhomdxdl/tlUhXWVmMvdcAa0XjDzOIjBaAx2fY+xjuxl4HqALs0ua7ak/POs8214TNXn2XOFb9R9Koycs1e2QdZ/TDmfd5svt737JkILJlYlov1Z84NkkaVacq+xKZtL03IgcmRGCSIDpRmu4N6Hb7iSNXP5GHIKqrlVOx+xiOTtpAIqiUj8rZnpq/nO3J2E/bWCfoH0j+htOC/dYsM+w7+RtmTQNeLT9X7PUdSd99Fuva7773geYzEnyYV8l15Ui/4yRVmkeSJn9H0l9YZGJQHz16X7YScb6qrao1djZ1eHnAo+MjTT0xtvePDFLfuf1mcU8s8G/8R9/e4IIejJuvN6IHNhPyRgzDphHrPfATP/0XVeIuNe5sCOvwQe5Uw3uZsMLV5mKoYh0ZiJgFKEuYr9QPw/gBPMGIYqxwoGA0VfrGQQW4wNuZeLCFD1uMOr6SQMmZFEn1rsO/yWIq0cQoWAGvMKGO2xt5Z8EkbBXe6coC+T1GKFJNrs11GvtKG/q+Am8fjDoElxmB10AlB2xBiT3UGHo28FcGZpiT1fs4HPuZeJeTor9gkratgw/aW9a3EtSCp3i6SdoT+VwkqMTlRF5M1kRq0KUGKEbjlHYYIA/LEaC0YhEL2CM1zfOUEat3vaCae1FeIyyPDm69IZ77gLb0XUrIYNzxHDwDRqKZqKkd6z6Y92OI2eAjbgmDBeAkY7Y18QBQsPBmtvS8BdYGdEv5ckgOkqd0/NbZZ+Yb91gH8GUdCgz5ui5N85iNrNiMq7O50m8pjQCb01I5dU6sA1U+U7lmnRt1rNiInj4oQ4uhy/Uz3wEbsMSKedO6IBbMBiBA0GswJZlgIF7pe5eJwehFcob8EAZ8KeGL0eZx5Rp2JiBdTPwaE4WRc/8AnnBEWfpn/sRggOQxvMLKALgmS68Z3Il1J85unDhxgsSgdLycJHXeY2BOCj50/WWdWLtDJu7YfZBSFyl3pRhxfY422iB14qbUJ+Y5SVTDvO7+YMA7a/ZAQBXZMOPDMxFbyMvzwEmi0uYkHxO4Yf7bCZXsuTbuYbaHmblSOzpH7YyZfzwb7yvAWjp/UFuYMda+RnbycUBlz1C/icqskiUyxyTkSqK1NdNhQhgKUguIeRY7NzxOgKSU+qkTyGzvmuOK7/1PEkVKxhSoktCLeQ0D6lqqxKLrr+eKYzXYASziC0E6DnSCcW3cNCNjSTj9hdRWc0/g0OtnYuQBqa9fnpu5p7QN6oQ4NQPuk+F5lApqA2u/e4aQg69LEqZLsd5mr1EZOKlVJPj067ZAKVJclCVnZy/i3KFfAMJ3VW5E77utRDe7gCDF4MKoUvrm4QcfLL728dcNdH7nd/6xn+1CyXGolUnMKGAVEIkzpmeRHRyUkAF4gVh1LxhIVAGOX9WzIYG9InRD4wiowUFpgKQxiUNu5iEZrTVHSeLHi3tyvm6NQ9Nn3jD57IMAQs7JOmQ6H+kzx537fEjSQGKNeQFUeX/PurC9OKp0PhBra4cf4Ro4CsYZMXspjg36AGcTz5QM1nGc4ETiLHqqpFwv5YRIFuOoR4gdPRJYtzpGfcV86JmBA4iDgrE8vkeZHMXcTvZ1ZLgruXwcd5wbjA9r3YDTe15i2HFOXOg56SaAPMuGOetYWiTJznWRfQpQbHk5c5psyJpXn/3gMzns9+Mgdo6Ehdr0SGVpjpUgSYoCYk0FSIl1JhSAONysUTmyBKpJIIWt853vfOosxvuyP65IBikZ9X2V/QMA3394X/dgvl8uHun7v/NXNzGqnpib143pgQ1QvTFDsWlIewBGFcMIr61rSmL4UiNPB/2eZC4UtQ4rJiPVhqgOaTLc6ivgxwafDL0Y7sSOkjFSnmVl2iPOzEmRzBJOXUv9nQPWB/zEVdmw1j8OWg420sNfaKPHK2lP8dpwFaAUqJZ5MltJrJkOPIw7ADPXdJIosyMyUh03FSOgIM2Ht5mdMQphfiYpyToDWmDB+zGmXKd1roMhhVxolXExUsx6bh3jOsZGDed1xsWgc8ryFOhx2AbQkbo/7IIzoOp3NXIDFnAChKn0+0eOXKATiWyYnIIo3suL61YGFiYvoBNLtCC1v68Ut4aPr+UYuTWp+Bj7BePcIzFdMcZXoDgyMF6Jvwubhte9xrQNcega+lht59lhHYnTdKmS+Qxf84qEi8E2ADNLsJLZ8g6MzDK1ZW75fUF2wWuY7MznAs53ZKBH7kvSIerlAmoCfGgPCyYlltLPqW24KmVjMDI/dy6F4Z94Qzt/skYw5ng/agI7RACfZtrQkK/KRBiEjITZ7JwZy3j+HcvKGNmhMbJU5Hf0D7FeXnSR5ZER1O/TukvMK3Qx8xc2FMCa9ULmb2cABngAsAC2Y5gvwZp+Z8A1kk5CA1aMvZ4Fxl/9kJrAWSPsE1kfmQeAFoBDDGwBU7PXmUuVR7v0iGWSZChFMj7xv8T+qU3J9C2pLfV+9fOOSo7AqLKPMe9JfFZHEOxiQxz8nJZLT93jSSyHw67Omz4r96yMe10OugSfOFr0uf7LGp0kSWQ1R245jqJXbzPWnRuA5dxnBVQdd7e2volV5LXc07zeJvZVYwVQ5XqsnSZp6nwmYU4MfRLhpLwHY4+U2PGuyBb1FUPbbJmSIDnpHZyfwSr7kECW70FEn/rfzWEtsMeLcWNPYz6SiXZkxgBWx7SSkIxY1WAhS9F5MddwYPgcsIIHBt6LVO/FeYWUUu0hyRNrQR+LRF6xnJoHgC2S7TmGUwwbswRQe1csqxaI6wEj8dxTyt9bKIGmBuw72ofuv/ve4g//0T/qDL7/7z/5J4vXhJ9I1fP46WdZZ3beZR9rrH/3Dx6kezsybhrGeWklgVUNcdjxnjLlyKftyLCKAQyaWqeUdqqzDOcQz0IXROILq6mM8zg4uar6Ks5D7aWa7/SdgaocHwH+ui81Uu3AUtvpIf0uLOyF5wUZe+lT2G8nDQTgn594HsQBSukmnDQC37p39pPUvk07k82W/fCZsgbDyNLOqno8t+wwImO8apI6vAG5747XOA9iZyIg3fHvcdLdv38/60vvZR2wX/I99cpRZ8RJaLfV7L049mSPcC+vu0h9ceh5Q2Oeat45k75Bs+6DMkIAEqcc+y2Mqtcy+4AA8/tf/FD3BnSr7qqe/UCqr/sCr8Qcs9fSZvbBfdVRvXf8UPbSqfrgxeKFJMC3dG9yaZxrrlLm5+4uDO27sk1IICanlcbjv/pPf22DC7IFbF43pAc2E/KGDMSmGase+Kmf++VrF7kneYw2XGLPkLrhBUW6RHKlczGsbNrEDQUo5kDhn5MnERc48SjUpENmwwF0JpBJrVRA0qmMQ9L2w95G3hejK+xNDF8SDdjTquMUYxJmzeyZAcDK0OeAacmSgK8kdHEReo4kXQ/PK0k08F5TFzEGhTz0ZhL5YSS9HGjD0JVV8eEHsDLTVU8/TMUqVtZMExcyqMnzJH4GoBGvNQkmXMsR6dF4f2Gklkyl2aoBc/paEFpDt0zcinklidWOi6BX9lvQWcYS47UMJe0o0xdmLM9S47oMD1/Ndq21jfcWpDo+ynGg9It7OPJqfabt4Cv3gt1yOZ25X5wcAdzroLhAdT0TMckvuGdBDrcjtimGCvMucZAYrvTzUlI6oLfjR7bGIf7cXDZekgQ1EzBPALiJIYakl2RBAKqsiwKLgkv67EoMScsxBTAnrpq++IPAuUC1rEXm5Co50HL8BxxkPMpG0ogx2g0Oh8EaoGQgrHszr0FwTpjEsIxsGuaXGDvAXVnNN8rKiZTOBrKueVfFIyt98zhofFj/yBGvYF4wsAHNBjCRbbMm6xy6gtWmn9bYeOICDfiJ+/I8W9WerTMB+TtyRa9p12Wd8jOE+sE42pgGZMaYzJoBuIa5juQ1Xq3sC6lZuGRUSaxC30yGcvr10uNKTWIBcvYf9i2B2wsD2PRzEvFovqvTYIzuKgbTYlnmHyyo60NKCgtoxfjvnoFR7T5okqw4JjoPY+TDmMWZ4jjuWYONke7cgOlxnWMzWshuV2Vhusbj7Mn99+UITIxwnAUGi5rLlEMBdDueGFAIUJVhX1VC5wTSW2JxnQmVfsRhoM9xXd/DkJSMvorpFXB7I5Ds2F3mkZUrmc93SHxllY32W4O19CmlW+jfLZh+SvuwTxLfqWugEAA0vOV6zi7LXROJrgAAIABJREFUBEiCLwMW9QGsGgCJVx0jd3RN3vpSQNdxs5Tt0T23VYYF0MdyAuRQq5OzhRjTVwIXgJEdASRirq9eMbcViyiWa0/32+PMgUXW3nOsGpnf+PE/Yrbud//v31lc6+srrR32W7IUE2dsthk1ic6RtssOpNkfzZizj4r9jcIh51bHGYcH+zKfr9MgjDng9q3Lobk+qftBfYCUWWuTmGVnmbbzQuM7SeeiCqI0ElmoA1S7v3P+XeoMirOKvTVJ0rifawhrPvOsdTLvWmIcVYZOJa8FHNhIXS+pVYpj0iGy0N+JM+9ZFymz4p2ViAkp+JmyRPNZbIsrlELEBevZ6IvOxf7M33zmMQeQb0/5IUKP7CCd9d5Ee1EcaJzF0p4ovwZ7FT3oOrCUjfMeIUeLvrCHkWCLWqyA1627kwnZAHt38UTAGsmz938Y5VE+eI/RnCbB1t7evcXJGU6Ly8WhWN/jo4fOZM9nDo8U+6577cjJeiBGlaSTJwKx3/v+YwNV2FyHSujrwbFK3aiqwoMHR0rqxDl9vfh7f+tXN7jAq2Pzuik9sJmQN2UkNu1Y9sBP/tvfVl6GAI4ecCQiwNjBOLT8luQ7U7oj7Fw89RiasKqAyLA7b5y0hIOKw8becG3/zjiqO9pw9yGYwxLjNoadjE3JZNjMkZFxqPJ7MwEGnwGJzXBrwNR/HI8cvjqgz0htr2vg+UXCVlkSB73ZKUrfwFhNAqd6nMuCNQlTjISAh6WBsWb4rzNjeZawLzaqKCmAtIssooD4YTJ7D9d6xZAxQwZTxmGaxD81cmlfY3dr9GJUcLAj2XSZgDHqylIuwQ/G0bBsjuUbWWnBL9crK1qG0OU29LkaVDG+V9tVa3W2P7AqXYpARlgzN6/6JICLMQnQw/0RMN4+CqMW+WzAcVhqpHo4GGi/22hGJvPFRiHGc7L0GIjGUR82btl3Gn9fl9yfSL78eeYp8YZhPegT2tDaoWbYBqzz3E0C0vbxGZKMBBRgvofxWMVXp68CGML/1wgtSONrwHaTkDTTcvqBNtLefC7OhIxHMhgHoE5sHOAJsIQ8c9aP62mSpXeyIputpd4hbZrEQ2aRuZcuiwxtJTnGuM3PlnF60vMMsBMBO5Fjpo4wIDcsadhg11EVuHO2ZUBbB8drM3GSBrxcA0k/AM8GKww1tTbJBJw4Oeo5oqIoA3iupCWEEPCcGMNxhmR/cBS1/ucEM9xXQARqyiy0150cGjbsAa+3ZCDe9z1pJPJqJ+JiT4DlIplQGSQZ5v48LhNdw84M9rtx5MDWJ8NyDHUoITtYPN8dNOoxtSPH8s0Y4hn7JMVxKSmzTGVRR/Xhfqfu9GqOreZH9phKtcE3vTb3giUCjDkmUR2yZE+phztS57SPsl8AEZx23AcnVZxVOPXsgMF5g6NNz+iERGQxJfkRpWDY33BSsgfAErL/A1Rh/gTqmZsAJ0qVRcKsOUS8NHsB8ktiU5lbOCJ876kHTJ/q+bL3JqtwnEABoQBXkhIBwNkDeU7igVHSUGrFISW6F0z1FiCZ8dR9XglkX7Gs9D6t/kh1lfCLOqp7Gh/kttsC6EcCJR//2I8bRP5///SfOkb1QjGZjr1EUqrnSnx82kOfez8hZpdVod953HFowjrrF7SHfmKuJb47QIz5VtVLnEGsKfolSX+cyR52WNcmLAegBVDFCQxQ3cKRo7ZwTUtOKfGkcQCsMtdc71SSboBqsomrPcTXcrapja7TysxFpIFjiv4ycwtTqbFR/7j2qPqUcizejwzG2cdgaKnNizNX4SaoX9hbYG81Jq/lSDg7PVk6pX2eWi2Q9vYFWPbncBXhfLbTu9nLV2obHIM5H7O3xmGQucKzel8F6Oq/lyiwsDEA1ezR6meUAYQBvdKc8TNo3MuoEoLE3uMwJbIEj1OB9b4rRRmJwe5uC4yqXy5ZH4pL3VNd1WfPT91fuwopYG/Bgby9e2AJ+gup0E5lM12o7i4gmbrIB2Jct+Us2z/aXbz78FhzVG3S337rP/nlDS5YzojNNzehBzYT8iaMwqYNn+uBb/3cv2+gatt0zZg+0+b69MmzxdPHz2w4PlCMBTEkbOQYbylJgsf87uJEm3aZOrygz0+e2ZNIhkU2fx8KAwwADEujaViaZO9M/AkHdJlbPK/EejiHDdAOGdV4PBM/FqMYo6jxOBiprpung3hX3kt7NPGsApSQw1nWQ3xKjLwyNwUZlh6tgYl1MEL/NNFODdMYpzGmbPhz7GLQc2hjoA1wKZAiTqpso0GowV5AfcBKQJdjc6ZsT1L004fE7SZNv3tkDulkHw6T6qQ5A8jseYfJcLwSMaoBPEmGEebTRv84HXrNJL0ZllufDXhMTGwcFRjSq2zPZY7a7v49hlDkxLS/saEFIZVKF8Bh0Dk5B5/D+PCYRzZsNs7e/IACgx79azba9HOenXbC6JhZ0uWcKVUvKwecxGlKYfTauhdglVeTfHDf1suNIUSJkkh/LcGchF1BYZX4xvnQ/i9IbZ8VyNgoG4DCGKU9lQ/zDDHM8uyRrV1pHVimNsxNGMWAZdaGgQ+SfGJFpy9YqAF4mVNdO7Q4Do6wCr6XAd6UnrETJZ4AsrNWepwsrjBqCRHAGPQ12T/eqv0YxDiKxDRgxAOoLCeFdRs28hbxZ7OOzGWO+sDhBzICMeQBCi9UK5OELXw9V21CG6qeywIWE2NskKa+CcOdkiuw6cuYWBm9J8pgygtDMn0cWe+lJJ2AOWcA5Rka+8dzqU4ogDsyTdYBsWw4w7jfOD8AXVoTVoB4iNbjedPvXHsdqNohA7AapQbvqYMKp1r2iEhfWV/di+LIyToo22+WddqMkU5iM2TW7DmJBUxMrBlVgOr0f2oKA/yzD8Buvny1ctRkrxBAZI/EiNfXgFpJHV33lP5NojUnpzEbqLYhuTajJ5moADCMG0wf6+1S8XyuzYm5L5AKcACocr0kO2IMJ+Ovrs8+Rz8k9jsxnPzbckKk1FdmvfIMJHB6pZTTvBdVD/JaHFzbxBXDUsOqUud1oc9ZtgwYQ/orMKcft9SeXfXJfcUebu8fLb72oz/mpEjf/URJcrTmLi5OFOv/2HPIDg/GCUCEE9fJkpI0ENmrpaBkjXaMOXVxFV4x2cQBqtnnyETO9hXnRbLC08fsVQKazvKOMwKZ8tvFkdrk2ubOhktfp6QQa61KHoAq2WbfvL4lR/Gh1wx1SQlRYL9M7HOYUOJfkaPSXp85xGezSnmDnQNxAr16HcBnlZLYYeYiCYGcrM97Kn3N8yezc/fUlJ8R26gEXRdiogGf7N3E1rNOVs6Z1Ld2EjlCJ9i3kTbj6LV/OGc9c/lQSYeyL8eZxD5M/7RP/bc5t51QDkctgJp9SPOOMCBKZ8Gucj9u4ARZzh6teax9Mk5R1qviSu3wkSzce+OO4kvfkzJDdobm/R09954A6dNnp6NCIVnWvtv4DhmDxbQ+l/QXxvVa13c2bZyF6uW9gz0xsoeLD7+kuFfNo7uSZ//6r/3iBhd49mxeN6UHNhPypozEph3LHgColiFjgz05UWyKDogXOmSePnvug4M41Q+UaII0+TWgMaYClJJAwh5bHRLbigVzOQIkbMMwmB0Vo9m4UQ76sAIkwUiZD14YGsSgNUbk2bNnPmDNlqpMAPfngHECCIy2AWcwkhRsx5p0tlpLTfHUIrcjy2uSdGBAu8wE56JT2ybbIG3Li0yZFDKP4Y4hipEPk1bDr/LVGv7+Os++ii9Un6zFpPZw5t4Yr2YvZWjkOE7Sm7KZZfzM1lBCwV7qKWlBf3Mg03TdN8xokiQxFhh7BX0GD5geMG/zD8PSrKzGF0MvWRDDpBU4manFEz2xdAWnBa6MOzFIjG8ylcbYLkvbnwvkzfTqGepJL2jr84btSnZL33Oy4DLweOHtNBh2KGMxCW00druSpbckkcGx5ipzyw4UjG2MWgPBlWw8sa953raV+ZrkMomBbOIjG/Xxkpj1Y144Vpa5VUeJ5ssytnKNVSuoWLJsukZZda5XdrllIxp/lrirzA3PSFOUOFnUh3rG5fUGsJb59nwlLg6WZ1hoy98AtLCxZIy1IwApHYg/oI91yN9ruMbpQMy21qU+a7mmQVNqHWb8Ek9p2SgsBxPSoAJWK04XA0fWJ+ALJtogy2L8z7H3qDPaF3GaLLTvPHO8I+1IrWbWMUm2ACcB1w470BjSBvqm5ZvuCswg0WUv4b1kH42TJfOcfcpsqsMJwoI5ucqwpVkzMZDZ13AG+D18nTGpnDNt2fG8NSg0qI2zw2t+2Ms6q/gbjgbPPf5OLDz7AHucmdaUf2I/wgg3Ca0+c9bhYdNwuvAclULTpJbwivRXiYZkyCeZVhKp4ZxLgp6w9jCpydKdJEqvlDiH9tfh5Lhx5hxzllJI+gfgvlTGXvrADhLX+uWVLNXyECzuSE4P40nplOzbhF84AjMOTrK3MwPYj5zFGuYuMa5VhDCXzFK7Hm5iIbtGcDRes1953AWwyeSK40qThbnvmFlUFIAM5qL7IHWpETK/AZQR56p23VEypW2YMD0XSg4Yr2OVIvnaj37dsvDv/P7vu9/OXjz1fvdMSYK2VU6EvRpw3Hj0Zpy2GoL9g3wFcoIYOGsvAfSaOR2nAX3FGvLv5rkzTpPNmv3PLDHrDLZXJVkcy5y933GmOIDA3HofTuScIqy/lAgLu8m8bn1oxhpnbhJ5OfmRnTYBjikFlezdI3gSwCa8JFmWYYztDB1GlTHnXGXNbcmZxBYJMMfB4GzWAtKnL57rXppn2kNZS8w/5lXyKXBexInK+AMSnZFZnzeribPN4L/ZuJMQjv3HpbNmL3UHjLMrjhBK46bkHY4Zx8PDrOrJqEWLfJt5jOONf89Ujo+SOLDx9CP7XZ3OKMXcHiVOki5c79tfvEDZwX7kfTYOJ8D74fFhZP0w55KWP5Mc+aUo/Fdi4ZmrYdLlFJfD4eB4d/GenCK7O0jUd1We5hc2uGB52m2+uQk9sJmQN2EUNm34XA/8hJIpYQQi8+GQeiZwilf+uTZbmMpzmAcdEu+qTpgZC23eiQ9NLBEHCsDGvNJIXiOFIbsrvw07aCAEKybwheGwa0MSlgsPbLIAOmkGRq3ei7GVcg/YwJMZ0yxlks1gJxkMYAiR2IEDCAmhfs/hYMPPl0t8pOWkE8cFYA7bOJLR5YGt92MMcCgiedJXMDSGRbKBynjHCB22Mc9HvbXUmTM4JxGRPud4QMADRp3asK9yPqenKtFgo5jSAhjNGCXD1I0n3YevnofsqGEPw4rwL8/RAu4twr5KCrNkPEkMZdAXI7/ZhInlwkgh5io1GCtfBOCG2XOiqwFn9C3vIdao8cKAqIJ1sjsWOAHqCzi5ThlkA02MYzPBGCBYtUa4YbY9fgG75OZEkoqhynNjpL3FCaExsJGGsYvzg/GSkb0ndv59Hfo4L841X17LEUAmYmp/8t4rl+tIbKAJwKURt4rTZa4y1yItTwIbjMrIz1egA8YDA4hnbHZjsymTaIhnsER4LfkNRlgB8ZKJljQs0sZRJQyQDLMW+V5BfxcqrDuvStLXmbU6Niy3df8GLJl9mOe1ZHicLonmChgA9PCMBn3jbCjrY7ZKYwCLjXHIdZEblrFI+aIAH25IFlPXfB2myCzbOKocl66/ud6omcPIwS0dtKMkIJLPUK6GjJpkdgW88ywYtzBFTx8/cWhBQg8woCfzMHJQG/EpVWTj2xK/UV0MUwJbghSTdX+pvY14cboWQJi1kH6uk8Vf/fP8buYtzG7YM6k29khElTGzo2syp3vfskUdhYbBA/MF1mqcA85UCuvHPPX4AjS1TzEHXd4jjHTnPfNgy0lywlZ6nN02ZLs44VJbln3KbCV7wLDZ/I3BxhHHzSwbnc+x25jzISPvMFMABjK53hLYuVIiJcrLkAWYOQNUwIHZNW7mk/2ERHr0LyVq2A+0Du8KvDqLMg49QKxiPpOJnPhWukzzDFYVUS7MHGvcKEz7Lwoa3sM+6qGk39Wx9D1zV78BsCP/xZEE43pbjCn3QlETRk7ZgZm7ro+ZEkTOCk2GXf19Rz87plUOh3sPHi6+/C/9sBU/n376XclXBTi0nzx58iQJgqwkIJY2yfQiRQ+bCCD2OUGCQWf4jYrlTKxsnWlR0uBQJCQkgM3X8drXOSqwdai4S8vEmfcCPexd64oIpnTUEAHLOHAd17lMqpSz4hDZqt7DXo8CBNBZZyv3rNKFM6MMfMZRZ6P69OTkaRwX4/TDuXPv3r3lHgc7yFjTBykVk/OJF6ARgGiVCufuKHu6R7JOKuPt3k/W4b39Q/cDEm/amBCM1EGnLdRYT93WkZvPOrRjQ30R51Ic52apcTq7RA37n8Yb5pUkXqyRSYx3SYwuzC6JoOSMSEgLjHZKGe04CzBOWQwB7R8G7tSJJVmeErRpPyIxFV/v6HxFRfbk6RMD4zNim3HE8hT25d1SHOu+S2U9evTQ8a2//qv/7gYX9KDbfL0RPbCZkDdiGDaNWO8BgGoYP3npZURHlnln8d1Pv7/4RMWsk4CGouPylssiwGOMUeFDaQ4KS4FHOsP7j7QBA3jq+Y78KGAxB1FS1Nfoz+Gm+A9d+/kzlROYFPllMjE0Iqkk7ov4E7zsqcWaGMVJ9INNA5zG2NH7r11zj/hEjMnIi2OUY1wMKKAdUKwcJKQftLE6MXmU7iBDKgaIM5nqPx16d0ZCHC95JIGWQutgs+8ewEC7dM3KR/EG+6AGEBGTqoMx8krdF/aBLLMAV57FAAmJKewIWRZjDPvwxVjC6Jv+trRXxmuyMAZ8WrKF4arrYHDakBoZaEEvNzbXMffkK2OKAYWhyNjQBq7BNSPjDPjoi6QmtBemGlCJoeCaf2Ynx4NuA36MBoPjxGbGkCDLZcocuRC9gGcyzwYYLBkAS3wjs2OcbMrK4PjwvUeK97nvGLKnmjdPTsT4wPjJNAAOx5lBoiDV/J35tjSM9Dzuf42Hywbp+wLVsAywXknwklIlGZMVSG0d0QDIdfn8MjmKmZHIGOnvANnMrb7KtiVWE2klXnnND8v10tckVDHAMPiZeC5d1+CUMRxGnTp9kXMOYz9D5cRGBhCpDer015pksCJZMWHdXe4DxshAJI4Ss/G8y2suMWiO/4L9M6DARiSekxcOCJuh/nvKVyTJSmIyGW9Ym0g1ty31i+SRNU6fX1zQ/iSKKpPGPCCLOJLGMP9JMuX+0bwPoEv/NrMq/YcTDFDYbKEGiHaEsf9MptABmcZM09/rydU8cjji7IjIvGzd04QOpDRJJI+JL84eBxuk+zMHRqUQt1pUAXHSRBViAOO4WUBcHDj0Y5ix7G0FkPgFAkqifOB+XrPUDDWbikQXhwvya61HJXnh85dKchOgRIZjYlhJShQZp7xBBqm0xzH8yCPHCXgX5u/qxeJSQBXQigHfuN6WA4PFrGoE9csbMZw4i7Z1b8qTuZQHyhXmjp6NfrGElHnK/AE8OHRCrJ368jWf11xg3lv4wjnjcQgDzv+xpplvjDfMVxhm5nMknOwRBWZn2kO3ldm2TDhzeY+s0rM/Hh4cOdEfGVl/6Ktf8X7yiaS/F3pmHLeAJtqeWqoj61ZfchYyJ3ges7eUkXISsMwx/mZ10TgYo9RIWzkXrEywNyNzjJhay3S9/3DmJDYUZ0j3HfYgJwrU+5nfzTjOvkqIDY4EsFrCFZIfgvYxT9mf87ns246DxZnkMyQZvXH26cOeUwD1OK4SM0ufJ9wiDkX6k3mOhJZzmZJo9JHZYs0xK4EmptZr07ZFHIetCx5ZcsJfdsRaWuFB++2QZv7jGEQhoGREcihYej1lqZrcEKUFThDPbxLMTRhOYuh5HJhUOYYZEJyH2A1jU7CGeA4y87auOuOBw4Ms0nd09hKj+1afOVG8/OERce6Keb7UWGtOAXDpu13apvGCfT1XIikAMgkpvX/a0Yg6S8B3nzI2B2bEv/rVry7+zn/wsxtc0MNw8/VG9MBmQt6IYdg0Yr0H/vhP/+I1hymMBW5rvKDE2JwozfoPHj/24WfASLIKeRLZbDn4OHwTo0M8nTznTnByy5+//+CevIb7NrauLO2VUe/ESgJuOkgNCHRoYHBxqHCA4YXmoCOLH0YF5Wk49PmcSx/o8C/A5fQh6YJjfCyFDUtbho4SLUu2DuPLBlqMQsAtUqMkeorsj0M7Rqr+GZgHnMGoOukEbSUmZkpImMkYw6j3tZzSuCfGuA9rx3BFanSHdPqWGLfMRbysYXQwyiML5D422MbQKkBvdtcmSkqh8xhvhgYFMUiOJ4syvwtAbabhJNSgPWbizIBlNlj+q8M1yT8A3GkPfX6kuQEjB3NpwAdwlbHUeoJmowYIV4rKnOJ7Gy7I0AS0uBbzxHGksJyMyxhVfnYZtWEWm5gmiWd4UfA+zFKYmH3Vlfjogy/Ixo5MEhT22dPnKiEgtoCkQhoPxxnBesDWMu6AwDX5LEYQ8VrI88qCE//EYKSdE/vo+ZWi9gWuiY+i7/NK0qy0OzLcjGnL3DBGyO8i8w5Y5+9lR+MkmHgmz7fcOwbnqm5sGdTOWX/V+zJ7x4Fh5UAyyBpm6n9OJuX4StpM8jQARWoJ055zMTOR+KaNXhcoDpbxt1knjfG244I5x8MDJJBx+ifmPqxhkuh43ek6Zv0MwDECw5qbuYbx0IAW6AJUcZiZaXVNz8j3MZRh9emjSGGpnTrOAua5gWRk9U3+1dIdduYA7D1PrPs3iOCe7CvdH2h7SwQl0VOSTFXKnDWWLJ6ec3oRCxh2K44O2F6/Z/rCMdfsF1of9H0dawWr9obQZ6NG4ZppZ1Qd6d4AVStTbHhnDhGPC9PlpEI4sEgaRJZbA17en0Q17MFZh5F7kzDLwMYllEjgo88jkTVgViyd9m4UEDwDsXRXMryJOeRZrFNBmum9Z2SsMNUOyeAX9AXMokoG6X0wmbCvvOLAYL9DeknEKI47EjvRHpxCOAM1TrqLFRa6nEuL6F/DJbIuIkflBahuXO4trXuSAWWPyv7FmkNJA9Pl5H9qD2fQHfXpLqoCxdXui33cleLlSMm2PvqhD51hF0b1hTLCso89f/58nJ+p08tzNuwC5wNPBshBLks2cdc+Hta7suwCNdYFc4EwFstfvS/EocK+xrX5W5lFvmft9uyLHDb1TAt6qaEcx15AOvOmmXFpe5Qsma+8WIs9lyu75yzesUPPjXD2XO8FvJdM4KwhtR1W006bYcADwVA9kJGeWsUT4+qM0tTMJblSyiPFwRrHTMNNuudZqTUsNHZE2dm0N6oCwCbtgbWuI6zx3JzH7pM5e+M8xKY4dC1dSsEgSQf0817qq9vpoP/IDE7cvePAfRbf0nM+0DwQwJctAlClTupThUDdERhlzd0WIMWZgpyXdYjTDaC6JVY1Z58cQVpf2E/clzFAOn5H59ZD7COBVcbrv/7b397gguXM3HxzE3pgMyFvwihs2vC5Hvi3fv6vX39PzClA9UwewxwKkkzh/ZVxdy6JC/IhNue7W6TJxxCSoSsPNDGkjmHRRo1RmOQXAQMrGVDiINn88YQik8FAwqPsLIY6UMKMIFFNcgM842EQY7SRpKAHnZmFkTlh4DnZg68NQMDonXhHG062F9ye1k5DGrgrI+o15U2mlEtKlKSGHXXmbFzHsgJW2jvK5zGUG9PJnwOqiBFLTF6ssRhEHMg2kEfWxZ8s2x2DcxU3ukpkxXsAA5ZB6kBO3GkMsgI/j8+Atx7iZUr63tXhn6ROlpINIo2cMYYC10Rex4MW+Jix0sM3wzBG+aGMOJjSSoh5T54vRrPbrX+VBdOejqtlW8o+iZHccgSNW2UeJQZt+mkYpEovXc/RDNqq9iDvpVbvAx30X/rCI8dBAaAxNgBbz2ABGEWDtCTSWibMslMihk+zDvPcZRha38/973jBAFyzZZ4fYY4cj2QQLlA7hlQZa//suRiAkf4PiMKA7VyPsT3ximbPcu1KhFefjczUEmoMdjMck9l43p+5RPKycbLAPBsolwnXvTSPXLrBDic5kKaEUKTJaWtiLdPGxHFlXaZNWR+dt2bSnYwlkk7Gn8907lVSaFZ61n/ASUAW84l+xQjf3g2r4jhgZdylfExL1WAGWwKs6xNvimEJ8PB8lmOtRm9YvRj9ZjpdCiOsK/2KMW9WWGN6RQbnAVrNys24tc+7xrxeR4lRJm2lKAizw3Na2ulM6WQpF9NmEKKvBi2aOwajceZkn4hCgLm5HGe102z47AHtszLoAa9x+DQuEukyDj7a4Yy8SHdbtkW/ox2s8bdIH+kHPgv6Y8w876lRi5xV+67+9gZwqr/viWGkr7nftvoVNhXZr0s8kUjJQDWODEr6EFKQ9a515RCLJOWBTYWVMquofjLINBiG2QrYgzkjGyuJZRxKAtjESWGFD2WQEgpCYxJjHGcLgJN74li7tuOH5wLghCVE7tr9iXX61jHZyQwMkNvVvDvYOVjsiiEmlvSOnCFH9+8t/tDHHy8eP/ls8c//2e9b+vz0yeMF52NkpAH3dS7ZwTBOMJx2hM/AOsIgv0W2PKqHng2U6VrmV1BzmxArKggS+sSBh1OFPaZhF/QT5zPPS19yHrN+OhcpTRWGNmqbzuWy/CwVJ1GafYvnOB+GvUCVOXwX2e/bhKSwV+DssPNqGPg6z7jPjhQOtAfWnA0FW2HdEQnDT1ueqf8oWdN9kvVM26teaTx3nHeA0cip+zzd/7kXyRF5fgBxrkF8NYoMhXxQLkhrrXMk9oIk0Epy9FySXvpg36EOqRWM9JffOVO2VTUB+mwMdhJoHp0qiduhElW91T7DXCbGGcf4+flLsbtHcUgBQNUe+gNBxY4SLbHCsRVYaj5ntI5wLpA34+Ce6qlqrn3wxS/IIbS7+K1f+/MbXODZsXndlB7YTMibMhKbdix74Cf/9K9cc/iy+ROPWgPU8jbXRDI9AAAgAElEQVT9B0NK/M7pC5LvXPuQNAMKONDneJGyPTFCYT4ADH1VsuaYEP29wMmGmLf0AAcOKgAydlxAE7ZHQAzucaSPKzkhnvd4n/svcr1IHpHp4jHti8PCMi0MBQM9WIWU1nCMpA3GsKgGmhjCs1pT/28yEMoIdKIeg6BhNvQcHJbOLqzfYSAXR5rxwZjH2NKlbXjxnNxryrsYIAwI4vsAERlqMCYjKab9TpAybbIp4g4iPjZJiADsPLcP/Hkeyzh9WCb5jTMPTtZb+sEJJ5D86cJO+DA3qByLHzn48aLvyBtsL706BhbA2U5tafM/kqPE6Ob9zJkaNZb5kZhFz2JJtlm0yKgthbNRSoKfGO/EQ3dMeUwcD/2Z7KVJ2nF7cU+xPvzb19zEUfBCXnOYlVM5W2y8YkzLiYIBaYYN4GagGuBOHBXMOvLgMmK9D8/fPmCeG7CMA6JG6rrDoN8vZaF2VMQ5g4ff46o2tc5v71eQFaYhDp4ajnUsxPBMjDTv72f7HPlskj6x9liTibPK2OfzUSM4IZJjrFfSUgPTkc/DQJcxN7BxvcRh9KbO7IrtDrC2EY7xx2w02F1lXu6cWvbVlN9ADpz2M79S7ifOARh+knXJ6CSWV6wv4I9nB7hQv5VrpW9HBbHmzHAG02GlDHrG6GQeBZAz/koCg5HKnPN+E8O+Bn7HIXtHHFj93s4C5rEaPnjgcw6EPGcYWFaFQbAYS0ImLOmlFvSsgyRYydzwHMFZMY4Nr5PpR+5dWbmdBAZt+R2GOmVTWGOWz6KUACAA0vQeOwuQ22LIU2qGX7LekdzSF94/ATd6P7VNZ56/I7CQ7LWw8jLOYRGtFJmuQLEA1mSNwbo6rj37CBsz+brDdiOFpfZpEmD5mei7cWjwGUtmif82oyq2kPHQde9SM5U93PcluR3OwmSo9voeoBfmWwCSPU59v0WCvpnHnY+0A4kwY4tKh3Jl28QXC4wcCwCandW43FNm+y9L+vtcTOp3P/nEAPpMCXcotYK8lb2K/i6bmnJpCYkgR4Jr8KrdnIWwwsyxjFPLL8WpG4enALPBXWLezZ57DWdfjSMm++z6/tBnOto7khJENURHws/+xB6zdBKrH5lj3TOQvHKdOk6bMK7OrzgmGXNPFwM6HCDIf+k39ga+8j6A//H9o5SXAliS2Z8M8mpr423NJCNH1z4LgDdYHsWIx3DOm/RffBfUXLdrGMeSxppzxQoUO0azj3tPUv/sKnY018tZyDz3OpmFmdwOSVDFpIRhB0nyfrJBd33hlNjSfZuDgLa4bJuc8sh+D4+OBWZzJjOvk7UfJ42cHQ6DIsREjhOYV2KklayLsnTk+CCDM/LfKHlUo/hgx9JfztIjMb3vKk717/61n9/ggtlWNl9uRg9sJuTNGIdNK9Z64Kd+9j+8RvrIZotnnHIw5zJqynhE/oMUEGYpZQFOVH7Gqd11kAAeYkBJOqQNH2OhMXhlh2rQFgjVCHesnF42IjnYbTjmkAqoC6N1cLwvKbLKTOgQApREHhsDYcVCpYwE8W4kS3KBb7OIkvbosHSCIg5+PPGW94zmFcPKcWoraRKnpmtDkhXVteVS9gOjfckO+VAMIuSattB0HbIItr6dZb86rJ0hWZ+1BBojZhlDmvZQLBwpLWAcj7zjXfXeJBAKcItsMIZzgWfKbQTY95UMwGknL4yJGLrEfeWw98Gv7zGYljUp54Bflp3RRZolGOfEQ8WCxmCijxM32fG0kT+SKQwD198dRwBfiaEtULAha3CUOL3U98MJAVBZldYxa8SsAPwAZWxk8GwCkWZFZGgqw7TLAmAUywDH+fDkydMBhPRJMq9i8MAGAQbchyQyGaa7rH3BFJkbLTs0GFmBGOxnDGCMmADyAKUCGz4fed56DOoqo23ktIxfnCsdn85fs0BWCxDvvConY1Ct+VJmYflZgbKA0Rik9NWeMlT2OcpYdHwbR3nb5Ul4/jiViHMLgMscqqPKINrWXcaEDLH0WY3NzrfOSZL8lP0zMBipXzMnW4mg6+CAWcZjev2TWCzS1sSOi+0Rk0EWzjyX+pDYZhwUgHmSJbkO6FoSMaSAno8rhjWx0FFClI32mMIEax9jfTGRYVT67M7QCatoRUdCChpTiVS6Dp3l9dQ9GO4Y6ZYaik0FhIdBg3GXY8cOAhwAAbH5mn3D2W6H4b+NU27WOp+H8eO1Po7MSyeus/MpwCGyRhQXKpeh9XB+qkztzgUgBYzDFRI/fCXpLqCQUi1IEQFqt1zUWQb9gpqm2sfdbrgljaVlxkr2o3hN5PGoIrbUzxeUBhEYA6TtK/EPTskdGekGSrpT9uVIgztXYBGrAqjjknnAmeOarsRfw1gSE88m67EEdAoYSnbM/uh+HYDC+NF/vJ++6nyjX102heRN+t4qlAn3SMKg1LHlbNvVvntXoPaQRErE0motkPn3w698tHihzPff//R7Aujnkv8+1c/PR/qvNTqZdAGk3R/MkAP0AazqMxwqtJczjX6y84fQjwFndX5s62wJeJ9SP3re+0eH7ivO2dTbzd7JPGNu0m+O/9f9YSpxGjacovt5Zb91vDmD7TiFu9ZbLqxxt9yHs4dSP7qjAfTjJz8w+4e0nDYQzpMatqwZgUVJpq1g8HPkzGmmXsbCZ6rmG+A+DjRsBLJkZw1c6BlxIEdKS4Zx1thCqivYYxQWrzxWjCNngzOj46gSgGRcHeIDg+/+jtyZF/1DHPYe79ffX+FgTid73z5SORnHvepmxJNSfpmf2auYC+SFeKs4ecplXYgdhyVFrbKt56WtAHrGn4HjTCW+nv1pa1sst8p0bZOnQfdCPWWWW23g+jCq93SO3tF+R1gD7Pn/+F/+jQ0uWFovm29uQg9sJuRNGIVNGz7XA3/ip3/pGgMf7zYGSFKvR0IE2xZ2AMOaemhv5cWVN3jinAwKdJgcyOuI9zhcWzztJGbB8ONQSskNDP8wqIDNYIBIwBpvxO8wOJOIBG8wEhxKDqyM+zJM6+BsybQanCGhGqYPxgbjmOvZox5vfEteLAGgjT+4AT5N6Zzbls3BcAQgpLSHpYNxdJshCRAO28V9HDtnNm5S8sOA0R96WzOsmhnCaNL1+F0lzk4A4RijyNk4xGykwybrcARwGhQMAxqgTftifCXZRoyaHsJIa5NtF5ZVYMPZRWPg2Viq91lfkVxdCYw49hVZqsEaMXiR7qWtYUTs3TYgTa1HJNzJwBowXa/9Uh6K7TlMZoDqSCCHDUPqaRb8taSpzIph1SOhDhOceQhjFqdG2h4ZF3OmmTWZa07INN70jFlkyua8iVWijVx3Yv3ewniN04S3+FkMKmPkm4jS/SzpHQCb7L5ZK7zKggWsRaLokjDD5KX9rI1hWoddtgNhQEtqdiZOkhu31iJGcICYZ5OfJV8jVHf83oBAx43rvevsBW/COWEwZYZwGEz3ddhW2L6On+MGGQSA8HI8s3ZTIsPfeo/IGko2b561z2t2GEeKngNDmXkH0CWL85bkvcxXwC+GL8wp94mEHhYJg5lY6iRHcmwysaTqHzJNMzYGvjgViDO0iqGifezHSOZdWdVjT6x1ZPqMIfGKqDf4V4Y8dYoD1ilX4azHPB/SX92PGERLozF2Waf6G6VpKlG01M+JjUYKjwGLxFjXc1IZM1xJtjQTwWuZDjJLzL0NjLkne0vG2eM7TDo/O+ZznoNxAkgy18/OTtQfuocAqbGZxyYgyYm43BLGM+VhPLaMEfd5R/PH+wEZkyP5RjpPW+1wArxqHAj3AICSmdngSawWZWGQO6O6sWNJIIf7Of6YfUH7CrJo+t5Jhezgy3M5YZafT+zbZFSn70PdknFdf7UaI2Pn84nzAbbV5XHkhHScbccZ6S8ZY7VXAhLn2QNmcXymQ8k4fyCn6rbm4Z7AB5/Z0vi+9/77i/ckyTRQ/e6nZlQv5AjAGRBmlARVlD2po6kZfHF8IKXG6ROdENJnnCHcm/YwmI7sHJafIXAsqn7GceYYfc0r2gU4tMR4HJPMQ97LOcc8wcHkcBW15UJAi983iR3r3HspDLfem5qqSoKka8Cqs8f4jDIAjeTYSepmpyPG18DX+2SkxpbhGzBTyzjOPmdSdz+Mw8flj+K44VWA9uoVtWjPArJxfoxN0NhSfu7e5u+9uej8hV0d500yxSevAmcjgDGltUgMR3miKEHoM6tXPO6vPM6Wt+vTVhshTReAJXSEz3PmMrbaqMahHIdAlADEacshQL4MJU5y2S3aYQOAeUaZN+Yqzi8clzjEdD85SY7uKRO9xqa5MK60RrkvYU+H95QdmNh7OdSJBf8ffuuvbXBBdsTN64b0wGZC3pCB2DRj1QM/8TPfvj6VkYVnk3TsxNcg4cFww7C8einvoo1bGJMpSs95j8dURgxAaHfvwJ5wl7Hg4NC/1keE/YvxHRaPA9uGLYazDLUYaclu6ZIGE59CjTYOfg4CPJEAi1WMZKSOZVA42wDbLn9AsoUp/eI8JhysZk0BUGEEbPhhCk2NRoucbUAMw6O2kHDDIHAAdkpoBERzeMfTHcBngKh/HHAcdPYqk43Sr5GB6jt7ldU235vPTDwtwO7k+Uk81rB2eHcnKYUPXTMyATGfAyC6TqVhjbPMQV32cVUKI9dNkXpDPACC+tQgwHI7GfDDgto77AQpYW3wrtsDbwOmLPYKqAACbjnrcMA641zmxEwZBitAf6kdvK0svU9t1mJIkNUYY+ouBrPbHwDEtVbS7AAzyiDEWMZoTFkLy4b1PDsYTyNjxVlR50jmltoBY28AMqUwGAeyhAJCR/bIiLlmIYY+s7pzfgBF4uySxXg9AVLHJsaW08R47M3cYma5rQDajH9fTULlcirzy9bFrWEd5jnzLaA2gNnzH8ZmwGQYP5wRSTplw5b2+F/GxvPodmR9BbytA9zMx1y/9QrL7l4D2ofNS9ZN+g523qjIXwETcVZNsi49e8ec8bf0GAfI1BOmjThHXIZJ1w+LDijFFmR9DIPLvuH4ziSoalIrOz/UZ7yvzLTBvBqCUUz8WBmpSp/tXHFW1mTOXbFiYYQCumETi8YD7vK+7FWsHaTmldEzx83e6T+cHpZNex6SuCl7pqWDluIHQDlpk50dk/V31hVtTxgp10jZGox8OyJs4GIwJ0aXtr4UW4VE9uUrGFOAqkChjHR8BDBaAddJWpWyMDjvIr9lHhNrbiedQOobjQVvQGrrdtaZaCk9jjQSk5H0i/snuZ6l87rZnkCr4/3UF947yDpuR0GyU9dBY4WDiVzNP9pIKR1UJ9yXvYgVSTwxZwJ9wdkz+4bj2VHTSJbJsy+T6/Ep6ovaQUTmaAEy/Cw+i+Lkcl+qj5mHlA7Z1bMcCIzACrPX3tbvHkj6+6Uf+khy3xfO+vta/QHIIAtwExg58REM5Tiu2CvN/Ps8DKgmPjWsctYpDkIrIUhWN85C+tkOQ5g3ngWGW+/dUbtwiiSWMsnsPH88DyZcRe9Dvvzs6WOfda5J7rW2ykfwwrWukyhub1Q6tNPn+mR1TvviZLPDhjlFx3m+6twdhyYqKyTnVjTMXmPVgD7sGFX2cT2Hw0/Ul7y83wEgJUnHEdFzq0qtODEzj+nTMq12kOppDw+PPM/i+EopKN7H/NrZg3GNlJszCVaevuEeVXjQfhQhsKNWQTG/sDVcj1b9qOc+ELP66aefOMY5iQNhVMW0+/xWnKmeGyXZ0TEl0LTGZY/gxHHb5KyxlFqfIQnVS8rzaD6xPkkkdk7yMpzDOAO8f6T27J4UQDh/YYiR/v43/9kvbXDB2nm4+fZffA9sJuS/+DHYtOAP9MC/8lN//trxSE5UIkAiMIM300YMTJ08ga/NysWrzWFWFgKg9cKJHQ4s3XR8GAfqgFOkRDANORzjTW2yE4zsXcVrVBoVA7PZLeUVx4AZpugWHt1Y1ZH/TKbOsjn8zXElI5elTplZUBkvLnFio4ZEDCTVWEnSKr+ETY4xQFHxSESxjZ3qf0ACT5aEGqlHF3lfjdDET/FsjtfCcBk2rb8LwEBOHDlymSzXJVRfOxbYSVgiF0J2hAHgw9nXiyGXGFY8zsmQS7fQ37zK6vHeSj473BgbAb2J73L2RB2cvqbu4xILY6jDqlfeWKkp8r/l33XRlDahT6gHqOQXMNDTL42NSnInGYpjcLS/eb4TlZJ5LubiqeLBHr37vpOFbAlAGUjZQNY42bAWwMLYBkjC2Nq7DmMvo8TPvGLFAFOOlzVwGqfKsB+ZswHAAXkBfEhNm+TGTAgWvqdaGhHAMNl89Zk+A4xU3rO6nq9Lm5AoCzR0zramqZ01Npri9GncWNvUmNWOZT9viajeX4PScwCpNH006gecMP5+TpnlvYU2AlaRJ67mUPDcCvAm3jztbwZdG2LLGGHIi5FmA1Rhvd0fYfZ5XuaVy9bIGGT99Hlpp0uT0L84EFyiJWwYDobUkzw3yHM6M+SNw3ozzox3yz9Vcs09bHAb2MZxYJknAEBzte12fxugCLja6QQzrvZNdu06VCpH5O/sB3dRiOh6gAg7dDR36PeUe9L9BOxgtmocN9kZ6gdAHOvMoGTWVFQlyARhFAHhK4ddlBKNRaX9k3jJLGBYTTP1hB4oDi5AN86g0xeqey3G6vUbaqcq47X267fOTh6JO3snQhYnJcqEdvsB8ZWgutf1fK80BnQhwM3t1+comULfArJAlu47s9EAJKSYarcuiaPTcwzwPI611rIN+wl4oZ60ks3Y6UYzAMtiIQUi3yCpZ80iAbVDTI7BcXsAEpD/Ir8ksR7JpKseyRxlbeTRlmW49MQ4/AJUcQjEGed5r+sc6Hr3lDSKs8sJkTQfHjx6d/HlryhGVU607ylGlb3/VPGpxFgCeGBUu+bsfPP+FmVJ41ENTHFIjNKGe+NEjbN2Ve/Xa1njQJIj2sRcTuxs9uQqJLxmJKtH5koCNPb9He29nBecy1wle3jmvRNH2TGQ+YXzwFlyxw3GekhM8yR2m3CLAkmDTZjC2dcC8rXuvX6SeI7kQbQ5igRUN/uqX836zry1A8ZDjjpIrK9k6bSF9WKwi/PSUt04NXgW9n/OOpy1zBPOwjgikpiQzyUplp5X7GXUHyRJTPkrxspt1fu5PvfFcQlAbKkbKW4NwGGiAeH0A4wqQLVnBuubtm0pjIJ8B2bxtdfivKF2KooGnjk1ySW919pLDXjq5lIySbGrYk5fAqQHhJPsqnv7vvIqAJBx0t9Xlun/7jd+ZYMLvKo2r5vSA5sJeVNGYtOOZQ/8sT/1C9eAVNhLaoRRHsKF6R1HmBjSV/IsJ34sTKolvJZtkjlWBxfA1odj4kze3AozycfX40Yav1QjektxWJUGm5+xF1SgGQNL1yI9vI3EAS4xQMNiNnuiDU0Ov5FWcngRT2bmzEZwDn4wSQ4xPMFqvowbagKalRsPMm02EAHkYghPEh6eOyAw4C5yz89n1CWTaPunh5JjUmkffTUxjWTZtdGia3Mocrj2EObzTmrB82hMYlQo3sbSwZWkMP0A8A8L3fIzfH4dVHFfPN78HeaqgLaeapiCLR2ynLyWMTFqgBeSHfE7M3YxyNMHKSvCdTEu6KPUx0xJhBpYjZGqhz8GXgZx3ZMOa05fEeMW5kAx0HJsxKsOMIqYEC+++1ZtSmkLxhGmZVg8tdOGC7/ri2FsMi79zkyOGQNiHNckvJkOfl4MEIM6ynAMmHX8nPEoIC1b+BL0MOc9ZzIXeHneDDtSlq/j0vfY4YMhKaMw6yaGt9kaJ0KCyY2MvmCxfZkxKsgMA1gwjbVu8O147DAeqfUbhtQGLeyZEn5cKrY8kvmUo+G9URpEcmrQKck9zigzEHNtHpM+itog/Z4YY36f9Rm5bZ4xMeuMRcAJoIReI86LMiD0lZk+1qTeS8I25KSgMmL9yhB77rl2coBJD9PK+F1GyiAszgZIuDpZaBPyTo9xZqFZOt7uWPuZ6zCWrr8MMLZCAiCVMWqpGCdXg52UEX5wEOdUQagZbeIj6f8ZhysBMfY07sFYICfsWEaqmD0S4OdwAs0f9hjAXMqX5MVXZ00Wi1mnF+D4RKDq7RutIySp+ipMY8nqa31PNl8ku++QAIavrAGenvGTSoV9lkRPjOU1n3ecXuIMic1LcjrNQwOLlI1hbACyLlUm559LkmmfJl6R/sS5CBhnni3zCOgPgBL6dHccjWF1AUGpqfpaIGAmkfdlzzHmDfu6FTdJtIdMk4ysLqMFkLEKBKCXdUPtbAAvDJedWQNgzIbLOWCWUOtuW9c7Pjg2K+69VPPjSGVDvvq1ryku9fni2WeP3XdPnz2x6uNMDGXqv05CogH0jb+1WkX3IxbV7ZwSTOdTzqbbkiXxejafDfST2l8WEhUPcvLuuztqE2NNvHIBII5OzljPuyn9lbM5cxuFU1U4dXJwP+a/8wUYzF4afHsP0pxazyCcZHk546OkiqPCNan1PWODw4u5yZgzhwFqZZHrIMUdhxPzhWKmX6v8UZ1i3T+ZK2XEuy/Fe8HSv2PA2n7pZ+uwvSsQ6fVEHVq116WX9NHEJ2vP4OzEeUGHTHZp4lXVIM8VmPJ+DqDqDPH6fFUyUZ1sLY7vPbDjXpPDMcEv7Oy9XrwviThsME4MO3s0r/ecBVh9o/W0KyAKw84ObieGvr9Sokr2FhjVfbLo6989ZZn++//FhlHt2th8vRk9sAGqN2McNq1Y64Fv/dwvX58peQkHB+VnYjRxGCZuBQB4dqosrk50YXvWL9sMMKQYujJWYHLsBZZn0YkfJn7R0l68ofoZ7zU/L1lVxzoK7MpbzeHrGD2upatTgP3JkyfL2E7u6SyLjtVJ4qZzFfq2h1VNxfjAK4oMyEaOmcschgAdl0IpA2qDVqyjDYAY1GkTxbuRGcIg8HuKsMeANIi2FzhSZoy0ys8CRiM/5KAMy5T+KMvpDIH2qudAxIuP4Zjafqk9B2OFMesYTxmJTu6CxFX/fCCOrLXsquOEAGj2Gkf6BLDg+Q3QdVQGLFNqIpmT048xlrhmGdqC0cQdbcmbLDm4DCeMZkAphkMzFnNtkt3sKnshfcHfA8pWZUdoIy++JuFMSlTkvmGIcXJMR9kQ43ltnM8ci8QwfYkx1mzCAWaJK47BYq3o8ll8X4OtyBjNcAJ4x5lBKYpkyUycaVg24nTJRkyZjABVWzr6H8yFYx4nbpHslAZyM54pPUBCLYylGj3Mw8h1qZ9H0rH2N0aOmfkBp2EjwwTEIUH9yiRPMSNkKXdqC0Z+nzEseKwUGlkmQIhslRhvGFnMs97b8bsY6pR10UVgKOiT1HpN4hd7dGYADJUbqwnAxfiy1BeDnzi4kbW7zWF9XXLKNQmnzNIYpGTv9YwYsFgHTeNMyYQJ83N2GqkeGTaTFOW15k4YqWY2xiDlZUNazUm8nBwq+upYUs0vQKRLn4hhJGEOctImwzoUk4Ykko2DezC2sLyV7LvmptdGlAfsdrwPxxLAFen0FqBH94v0MHvIKfuRugKJoBMnEdc5yZwY+8YpW168pj7gGeIroG8BW4kz5r7IX3m5DBTOAIE0HG6wa8+eq8611ukbAYGXSnbkpaJ+AFRfnD1TW/Q7qxGkljDVHgcIF2J/BNQciOHkd5SgIeEScXVeDzyUjG4zabwfBmrAN3F7WyhI9Jz7h8dOYEbMHrOAvrxUWwq8rRwZoI5s+u6wroBT5Mo4Fr1Hea7jwKP2q+KUYbbsEDv1fnRtcMfcmrJgulYdgd1j6CsniROguM1aQBLN3sc+oMfmBEtMu6Szmg/cg32N5Dw4Tx689/7iaz/yIwJXJ2ZUYXtfvAij+hKwqnjPXZch0T6q+3AGkEWaEWJMT/Q5y6ORAwsoNzSkjlT2CbOwZKe2miNAhrEAvJjpVV1e1gJzlxhM4omZZ8QiO8bbjqf0GfshyqNHD9/1mbLKQizHgObHBSoFHFk4XsbRTCjPO3JAXVwCVOUM1j5+fPzA48dZ+IayRpO4KTNG+yQy1zpx1U9kYk8pKhyg1BpVeRZJvxsPy+dJlOTSSNcj/a18nWdALaGvvM8SWRLqcfbpmSmRQ7+Sab4O3+7ROFY5fw8P72Wt6IV0HOcXZwHOX8baSZq0D7C+zRQzMXX9B/eOldH5ic41zrcXdsIAVJP4Cnab7NesMeTl1K9VYkP1y9WVxkJz/umz08WhpOIkQCRzMH1wLgcGCdpuO4cHsuB7YlOTC2B7J2evWfWJd70vcMr1cUgcKXHWf/93/8oGF3gkN6+b0gObCXlTRmLTjmUP/OTPKkZVQBRW6/UrEigBkJI5FnUiwBOgiqFCnBLStsQGYu9MHVOzLbw/6eSPZQiyidfo9mFntqBJZmKU9/A8k4Hn2B5AlxnCHMT1ADsxgQwAG2t416m1ZzYnbFbMqrBtGCQY0c4MqutxyFuCisGvbJFOquRzC3ZUhiefwyZzQXgMLWKoiFMDnJLKnng1DNqAhXht8ayX7QrAdlZgd0mYMF49YCsX5YBPJlXkdWGowxraBWCDty/K67QPei2MU4xlDmSAfaV2vo7jgsN+8j1A3klT9IpEWGBcz57an2G8ks0x/czzIaPye/W8PlhdGiGOBp7FHm59DtDJ664P+JQwsgGhQ9we+Bl798UYZJFppn9SNiDy18inZDzBmI0RiUFXyVniMiMpDAMwANjSr0iFbfjLYCyDaYbM8VXJxGm8ZQAeFs2s/MTrMXciK4YpSTbpGEGRegdcr0rmcJ06CPJ8JEuRowW5mN5LeYlKesssc92wj5ERr5hL4q4vrAAAvGccmXd6Fhk9qVEb1iNZSyO/NruIMwOmFNm4s5smUyolpgB3MVw1OsYlAaJNuMU1Gx9p0EK/j4QXYxjpndkLFrXHKvOFtjdRTmSPkzQGaZ6lvpnb6+xJ505ZXwByQHGcJkjGYdlYx1Ur+G+OR+Y5QIHITgHoM588PHEi4Gxy2Sn9g0OkdRwAACAASURBVG0i/pAdAZDHWuN72LZ79x8YnNuZRJkjrUVAvfuRNpkB4rkFmIhbtuMFkA8ITFiBnRWwInuaJ3lUxz1Xrm9WXH2PY8ysMPvKAM2C1D57jfU6KEi8w96VPTPsfcrH5F8cShpHyq/YeXjqsimXkh4irQRA41yzo8f+BUAKIIAhFKvjNiXW0fGx6luHKTisQ31NIiA9W5m+xFnjSIsTEsCNLNfZeGW8E9bhtaU2PX/2Io5LsrCyLt3nqEXCyN0BzBlEKgZT4xMHglhglcXJphf5LDdirbER7zlze5xhOFyuYetxjmhOExPLZ7xv634wj7CCOAb4R0cALoBoTiqkdxPHu4WjhbapUwCpmXesJdVUPb6/OH7waPEjX//RxZPHjxePP/uuYlVPvEcClpkHKXmW9pLNOaqeiKrpd0CeHYKAVMlTOX8iUU2iviRJSrbZrJPE2rPvAqzIVo/U2lHejI+Z9cS5W9HB3ukwlSSHYqyQ4eKGg/FNzHwclrwXkM2cBYjBQLvttwFRkbzS38msD0sNQMx52BJi3v+1Jtg3ssdGlcLDMMcTeyzALtUO0xZVVnM0WHKrtp6cPDXz6TcwowD4ONz0kzORs3+PkzLsYxwSOBCy90ryrLhrfsZhkLUQ9tTngfcRYqwVSqD3kdTQ7DlOz0m41TAFdBCEHlwKpCfEA2epSufoHhe6NmeUHfRzzuwqFvZSWZBvqT3bO8r4O3vyu4plvtLnXkh2f3io0nxa87CtR6q5ypywCkXPa5Zfs5Ba9Bw3Dx4+skOAygDvyM740odfWPy9v7lhVLOTbl43pQc2QPWmjMSmHcse+JP/zq9cP1ciHzI57u4emsn0CapDhbixLSR6ju1MXBMvYgaboZNDxkbdyLUiz9EhNGwSRo6lc5aJTYZLSwfDsmIQXcq45rU81JNNJEYa1ybOVMaKs+o2G6CBYZKUwEhhSMEO2XCRccPfmoiCw5P4RVhVy17NdCYzKIAFWVpAxMQ7EcukAx3DlwPfAFBAvixhjMkY5k3gAaNrQGo5agxLDr7KbBsDBCjpq6xKgGwYLR+weJanHAb3cmKSAWiJC4z00kagGdPcGyO6MbIAVr/XAGaGVB+BCU3iEdhwGSDjdEAuZWZJb76jw5Rx4efKs/rMGPJhFZKYpQDSWSpnzMp+JQ4T40psugxbWD7icyh3U1YsoLHS1PRpSiJhNGOkJJEM1268V4xUjcHcz3Gq/nHKYyD3GsmmQaL7IBJlXu3jJviJPD1sDrFwvJL8qbGsSWa17nhofF+VBzXmXAdR8zESu6uRcsOEhPmNfJhxS11UnhUDniyVkdrD/MZ5EkM2SoFkig7g9YC6jTLiMaAtcVTfwWZRjkhrOYxwDFEvZzN06aMA81XNVt6QJF/Emo6MGrZ0AGH6LfF9fNaxpQacq2RF3KKy/MB827PjHEiiFoOycTjQlkidiQkn02/mWjNhJx4tJaWo0wjjyVzgWTtPrTDA+aD/+FzivycTtB1QWoO6L9c+oh7iKBOYO2TcNIjUPxxlHi+rJWCV6GIl5VHpFeYPrOkFRrAA0K4YLxic/b3EycFcZZ7LUFffv9C1HGepzzk5nCXOkT6yHmGZluA9A+JxYW9lLuGwGLwvf8fEF5f1N4OMY+dKjJBqexI7qXbBtt1SuAWfs5LFsYuKWVXGVZcDmtqpBjhm0Fd5BjKv1c9roQveqwBHrAmcHGoXgChZsiWjdmZagALeiXdcY/u52EaSynheDojLXPKQ5Bk1Jqg0kk2WuNokb4rDMc4wi5NxtJHQhhhTq1uoc6p5guRVAJTsw7wXRQbgDJkpX5M5XDGROk9gfC9QFaB2IJSB67BJqEFHAhccMZEh60zRmt8TM/zgvS8svvjRhw4/+OwHn7h+LDVVAav0cZ2HltTCVGp+kqGaEBVihPka5yvzIQokxtvnkO7bzOllCh1LqfYBwph3ANMHx8eeA4xT8lhrHx6m0PMb4Mv81Rj4fNa1ycR/dkpCRLF/Tk6W3m6CvTgZUcFcLM6IQ9bPH330pcX3v//ZhHAItJMZmPNs1Dwt6wRQ5f0NP/EYwYrqJnV6bjnTLyOXc91OPuKOtQfDYPq80VxB3UA/cFbzCvsep7cVQHYkxBlSwOu+1ARKHd6cCS9eSEUw+0j39R1LrkkcBgg/c9myS7KIa89lnOlJpNz0oUG+gGJqEGu/tDMg2fJZpwD2I7HMLxSjSuKuV8h593HCJvnVnuXZZAw+8frFccRYOq+EnoHkkuwlAFU7xGyXKJZ398h7FU7q+w+OFWq1t/j7v/k3Nrgg28PmdUN6YDMhb8hAbJqx6oE//jN/6frkheQr2oypF2Z5n2eqmDJ5aXeUvIPDw/aD/tkQGu88B2IYLpJgtFC3POHDPnLo4bF3uYUBp5G35b1m3lqqZDzk9TZz6JjxqxeXgxcDzAbUyP10jYI92htWFsYjWSGduVDvLzPJtTlOAzATcxrZZ6R1gHU8smQtva0MtKSxp2h3QWZZoADaMG+V2ZY9qxGCR7WgsWCSw4oDEoO3crVKIHkme5QHKDhWUQYJBhgGgYHvsM4tAcA9kUg1dof7FCyEDSVOd0p5UI5grt9YSAyJdVYSYyYGQJjVOAoCSP4gM+bnnRIH9J0zugL8bcDFyWBzCeCLTM+Sv7A4gLIY8mGiU2ZD3vjdOBgKAmlbrjNxsBhlkoYa8GjsPJ4GYAElltOOpBJLNExGjGW+J17XSbaIf5QRy2eTSKwMecBWnrWxmiv5sRlUAMeMkZ8Xo3529jgnEh/pFaT37lC43kYaxkyMvrwvcu+CVd6Pger+h43Ty4mvRgKbcjipFep5bh4n3zMvOx6RlWaNlIWDTWkWbuSvZs7GoBzt+/R7gXyyOJtN71qdDLWuaWuAzXUC5B3vadAaJwuvMoaNx6yqgGfMnK8ighh0WGrmQyTDGdeMLQaxpYtiPbivM1EXuNkBluy9fG6PpDFC1wCcPTkMiEuLMQ9jFNk5RmPXruempYipf5o5Qb3cyNi5V0B9gH+cIfQAe0xiu1mbjKMzeovtRKZtJ56mLWVbSFC3clytEjqtO3W8TvR+9oa0KU44+qVrwP2ifmAcm9znXGDvUmqGczGqSK9h8onpNMtE7Ce1Uc026flwkOCQsEHOc2ZOWpFivF72NiCdfTaOM4Es9kv1B3VNw3TBlmqstHZ2qKUp8PgDsZBxpMDy0e8k8SEuMvsBDCYgyjJz/YyMUy3wnG+5IcAML9frFYArGINN5XyhLYxNzpIoLVDne9/zfKbtOEUkixVYzViEMQaoIjuGjtvX+UBvAmzpg+N7YlPFdu0IjABULwXoTl88WVycvnD4CXMo2XmHhaaP7SQJG4kjAucUGeWZq81eDbvK9Q2mJuwCtZCZRF3PThdUHGof+/hLOR2OBbBwevLaQbWgOUd/ZPwEUNW3p6rrypx+qqy/jtlnP5x5jWrG5c3YX2Yd0q112qKOot20jfEy42y1gsaI8kM4eieMgbnPGDTPBP3oPcWgMDXN2VudpdxqoYSCdH9kPiInPz9XeR+HxKxKWNXpRyIjM+XMp2kHzhD6o6x/9zKeIbWJtfaos+q+ZfvRmjHbT5vEXnq+S61CrVR1gsvxoByiFrTaTj+zzi3/1bjhqE74Q0IqSIy4p7nwUgwqCcXwyR7ee9dOG+wZA2c5kl0ndhQnz+TQoEwWfYUMGoaac842wChD7kq2j+T3UJJfHNFH9w4X/+1v/scbXJDjcvO6IT2wmZA3ZCA2zVj1wL/57/2V6+997wc+YKkFxotDBLkNnsdtAVUOBQ4xDkTiSf0ePMb6GWOAw8qSU8wiHQykqnfCCjGbYVN1MFMofhg7Pm/whdHHQYw3FaO0sk68lHMgcA8OksSPYRzFIOHQK4AMuEYimbqjjiUb+SlA04lpbGxGioeHHeBkY18GAIYWxhkGW+ShgFQO3BVrx+9pQ0BNZaRhbf18ww4VKBnQjEQNi6ExhWwCGFZl6wrMLYkaoOdrmMHKloERbMN/mEH+HtYyyZ1oVzPL8nuzDDCm0yYbITpEcUgkszAJPCLHYxw4NJ2EQsYhximxxE2eVcCJl2L9emZ6AbEwgCTbUFt8bZ3sjeONfJKMlWHpYixVEh7jmN+/M3MJq8IxlAOEOq4X5wHqLSYfBlHX83MHSNYI6syOpx2aMQl68swYYonhw1gBAAcwpZ0FSQUwOGcwMAv+aW+dEx6PYb9pMz8bvOn5AKr2zGs9cc8abnXg0MaA1szh1swsyGctXBHTSsy2nsMxkyyUeXl+yHjCUVAWOdLgGOSpfZpSPbCqjKlVC7rWK9gDs/FhST3pzWrhFMjaj6RuJT3mvZ4HfB4GmOcGwJltAUzqHQPia6jSVD+PvsJIrpwOsxYwLGcdu24jowGr5CyeGOeTtdnXQcKcde/6kchc+TRG6rSXcUQ+mdInYjO09mDvMSajoMCZFmfQepKW7CUBF5GkJ2srr3PF7nPNlN2AQQ2YszxYsXdch/eEZWZ/I9GM1oX2K34HP+6cX+PY4P2dS+2fruVU3wxrHedO4tkLILcEAnhhqCPzfPr0qdkwmMlLgQFKeAFIaRvM3EuBV352xnRYHD0jmVDps0hYV+V4Uu9zEsmlU3Xf7MeuKatfMdft9FM/OZ7dDU2cJoD8+YlYLoNtWPGERzijO/N89mxnVmUO6f7ekydGtfucy++wt47DA3Dr/RZwzT7hcmLJeB4Hleap9q1dOaCSFwFGk9hb4ojJfcDYjAQcxxVgUX1ypKysXPtULDB70qHY9sP7D1UP/P7iS1/+yDGOJ88/W5w8fWKJrGNBpUTh+ZGaIx2HAUdyT8gM04UyLEg82REtCbZzN8Db88r7NaCcsJKw1T6/1GeW56p/deQofOLAzi72/EM5Aag7TL8Rf22nmD5/IcaQZ7m8VPyuPtRsvCmTksSIOBGsTtH7DpRRlzVD5nfXoX6bLPWe5ezBdvQBvMfxOg5R1wxGcj2qHfrYe7uenQzMZlHZn9iPOSpxDGs+1FHmfUry7qdPPpODUYy7lU45/3h5z3XJozj8XGZsmFLOnzrzmG91LrEW78gmsapjHOJci4RTXL/Zmf9/9t6tx9I1y86KPEZkRmbuzH2oXdVuWf0zEMggtY0AYcm4oUDCFxYGmTZghEDiJMQN3HAFLbnFwQZaSLZbVjdGthByg3FL/h34AmG6u6r23nnOjDzsZDzPmDNWVIsfEBdr7cqK01rf937vcY45xpyT9fH5F08SV5y40jx/nZYZnYwFcmQku4BozgOAMfYOWxznIOfKF3FcJFLo5GXOHsrNnJ4+vHTsMKxbyokKA8jN/59/+H+731RlgvIikmCBaqX6OFlOkwSK5/jqB1/ojPrRH/nRya/9Z8esv06G4+va9MARqF6boTg2ZHvgT/8r/96n7757pmcYRrVlKgoYiBEKBIh0JptxNnpB6gAk2QWOWwy77OgcOjBWyMKeRdqpfEtGI8ZeDBdr+QlUahTLAmZFcDAhq+XAa0xTDdnNJoghxjUv2Sy9rpXI1sBuLCovDIBLJhCDB2OIuJRhUDd+5zTtwMjWcOMwVw4cYznGD4YNTCoMBecphc+XkbVsz4Iv44HqHSc+apMFlaFsnU5APAe9gGc+R+bSq0B1wUmNr7K8JpgBmE+Zn5eRdWFAK8+dOMoyTsvOHZgafscL5oM+xLDAcGytyRse0BgSzxNfU+nWIfsiDHZL1hS0txRQk8BooAgnOmY8N9k+t9B844vqvMCwWzCv0a0nntIpGFzEQh1iJgEhQBazFzdC6tKwB+BwyANUZZcBAoLBOkjq4GgfCNL8D2zKrCXZheFufrV+bD7HeABqNR5NwFFgcJUtLcvW2oy8Fqzz9Wp8qvfWSCugbF9T1iSOgQDUsuvE9baECgZ929vkXBrsyC4BCenaxp1CUQRUAHaGncTolNkD/MDmDxsLWOS1hn77ehwYrrV57lEjAHg/VotfxwfS9nzeZGHWF6ys0DlL/9Fm7mt94R5f/d67dgPgteCW9o3jYA1LDGWut46VOhWmpFA+CkhnHGksziOzy6Y/DR2YDMh0iZVrpmySrK1rftb9sN/GtDmW/Rtg1eRK7jeU3Wr5J+O3c/0yn439c/wmdEAZNhje+UPcvJy9ziyehX2QOcZ64nrI6VcFwBjTDteDjBVMZ5n4BcjtskN5mLKlrW1L37BuYYRpP/NhJbc7x54ndhL5PLGTyBzJ7ttMyGHpImVEfo4k+VPWszHxbtbtD4C7TNM8s2t9gKFOGNgqAUilqx9UVKR/8sMD4q/zHA8CpjDITSCWz75+814n2AV7fJwzzVzdGEYzSi/o1hnS9c0WS1mdPnfLizCl2KuNF06nA3oYhwvirQXLjQvd7NLssZT+wPFYxxQZrZvp+l5YLRjOhijgDONLgIPOgrLDxPwzT2FUP2Zsv/7RL5784i/9UaW/xKi+zziT2RXJ7GuktZMYi/ai6Kj8ldjUJnZrFR4kpdTBBjxHnpszFOfOJTs8Dp/Nhg2oRJrKmMEOE5NLiRqfI3G8OGTeAZKJ8SdjNvuozqiW9iF5ls6HOJZMGAYby5k2Tl/W9nlY2u41ZHqmrTw7TPLnOjo4B4mbBIAJWGete8aOemj3QccKxw7qgTkXdn8UpKU/GXeSdNGwd5Gfw6iS3Zh9l3jvddigpiLbcrOxb13fzh3mSM/bbjKb7M9zJ/NNZ1nW755RrHn6GODJWHz77TeReJ8L2mkf5xQyYN53kXElARmML1JhKwGgk3DPb+6EB4k3vRd76P/9g58JOmFYmQebSwBnEHstRDdKgWdPv3FuWZImewDlmkg8x1rBOQB4Zf/SKZfff/7ks5PPHj04+R9//b844oI5Ro5frkcPHCfk9RiHYyuu9MA//6/9+5+eBqiSUODGjRpYWCUYXhQ7x+AGSBrzNyCzYLOHGh50YoU4ODAkKIb+KgYABihGAJ5oPagccMZuXan/mBWhVCYAd8sP6Ik3YUQ9/ALRYTplRjhQBABN79+kDZOcJwfoVUYHo7WMi37u8f7G665XuTG4JN1BCqX39vuWuTkdWY+yuXwWr6gH+Bjkl4xMromsCICBdKmsS9tC/2DMrIFKRkSBvPF2BYda+gJ0MiLfFyTi2W38F/GC/dvGISoPHDDOEC7w3+zBvVdr4jZD7CEuE4PtYQ5fMqvy/cZUEku0rM0yP4wdxqBxX3M97kcMHn3N9XkIZHi8tv6rBn3aUDal8rWVeNGPxFDBSmhkCZRI5BQjdGKEbxuX23Hi77wgbgAEMux0V34n8IBVU6JbQCXBNuNTw7rGGjI4sELBGBLBGu7fx2iFvbkdRkIWdABUY1O3Pm637Mo/m1zpamyw2AnDcxiJsubMe1jtsg9kSOX3GLQYRBiwLdfTBCwaSBrWAU8qE5s9F8OtiawADCOxzbstaSLL0cQ1ZcIrL8TQZC60DMkw8iR7yd+QvF4I1kkW1nbLJvtsOGoK9H3lPfwOv9F713rH0j4eI3aNU5Ox2EdbxxRc0ljXn1MXXBkbb+F6qutjgYNxx3BReW/jTSdGVakzcv/2qfPVfipAMAGP+wtqiSmdQ1+m3+t46Xxm/W08N9fZ9bzOM37X0AbmDEl4GpvX+VznE/uECXF0alHGosnIuo6nHBbOtJn7lNhhj1x5/jLyO8dXVszY10lVoIYB7PNQt3X2W97L+D9L+RT2E6TK71M7FSR9O5lcATZ3UyyS9fjq2XeWL2G+V749yXDSMtpUx0zugROBNeScwFmCY6VsJV8rjY+zIe07i4MJUGXowexFgFyw0bfJc0C2Yxwz1OEUqLM+dQgACsrkombAGUXs8I2ALKWaZLHF2bD7RdaaSguBaW5F2ED+SGmULTnFeDIWlkcF2CLLzb65jDWgDQcf69bkevk7/UHGVzPYC/gq6X7w8FFkv49OHodF+zos11XpL4wqzgCchGSPXscdA1SgisS4zhsY1ZZqy7phvoxChnOKKUpd18pbWSOV7dNuMw/TofngI0qb5CvZec8mnwFy7oc5H16nLQBWMjR3I2SO9oxhHprpGBUNe3+uTWZr9npq136wbBvAHydR90zayhySIZy557zNVRk/S8Plv3XO7fmAagAWlL0Hxw1KpybASy6HtJMLAvrux1lANuqLnLMk/QL3NuyjZwvqG/Ih4HyjD4izZU86SPPrDDnkd6iqAUedANbvW1/2ThQFMNA41zk3X7x4qmOGObBnJmoAHUwBqSTzepc+Ng9F+u7p06fOa+OqfeZ8n/n3Nk549myUAwBcnaFzzuo8yAtJ8UUSNMEak72ZfiGxEhvt/YwntY/pc+bFytTPzhKPnDjVv/aX/8sjLujpcnxdkx44TshrMhDHZhx64Md//j/89NPUjCN+giQuvJBgYRBxILJBU16AzZ8DvgZei29jxCABgmng9wAnDO6XOZR63FVetgwVhgcvjANZt7xB0Dm/X0a15upkBp7P+znYNo3XZaYO8ZAFFzG6MWiQ48oKLuhpNmDrveXAfh/QoOGCJzm/O+Nw1SglgcVICIfhWIku11omcRNNGAsD+ylQHWYAViJt5qC3fAGsyIA3pGt7nWUi6euVzXJY4+GugV8AtEmKBLZjwPH9pYGr3LOgD8Nw/8bnuM7KrTl832TMniT7aWN9Li4Tu8gQICsbthy59KHgetlCPMOMMZ/DaIMleKNkutvaMrnEmu71+F0l201SU3AUI2AYtgUIkHQa/bJUveYanJX7ltW17ucAFYwlpWPLTGHgZB617Azgi3mGwRTgrIy1AKjZWmHbK/u+HUt3EwvtHGoMXKWmlfSWCdqyQ7RPyfQ4G1a+ueOe27gOnj1DWkhJjSZS4jkwJjfmS2t/gOp95G0C7/aT0tGRwWE08aq0GBls4/WqQmhcq1LIhja6Rkweg0QvbQeEwDJVBJp1ghy1PpKqCq68BDDDFLK2gdJl/dvfu6YcdwxZvsJUTF9xqe0P95LMy2WrBWfAFJNKuaBNssL3C6ZWRs07MaQx6nVaKPvctjR7LaCu4L79Aig1AdSsXdY4SZTq7Pi+BrvxYgWiNGDnbR1CGNuU56r8v+qISs43xhdwIXAjXjLrAIYacMB+RTNl+elnQAzJymjzOKx2Ti3I59obEiA7A6CGYSbm1gdB3cFab8Ih2gpIBqhiWFuuIwY3JWRvJ0zhxvfJUBzj21EOCPQZlfQy5nqR2ofjxNAXhPFOAiCzZsOWMe8LVCtjnEzZac5ZwABMJHN7HWHIpF9F8fA2fYIjBJ8R8YJ0uk67YfjXoaDEs64Nxwojv9L3Q91uWVi0PJ4L+RsOLUuykJW2a37VL48DMmkPEk9+D5DmKd8rEWfX6/5E3PKHrFkUD+y5gNat/Uw84b3UVP38q69PfuGP/uLJi8SAfvftT05exxlAf3pWwRIGCPWFogMwSX9n7Ce2ki0bxxjAhzq0ON5WMYPrgrG6DaDMvzpMWqIMhcmHtOc0zwlTx7gzD7/68nOzDX/CAYL8GRDG39h7TtMnma8kqmMMkataEsfs/A0jefY8LDfxs/kswIlkR/ezjyMB5vBlbaIOwDkKSGPtcSazJmEP6Tvat9Lfnb/mBzCGe5jNPMuGhex8oTYpL8JKWuLumWvqY9h/9gFUWrDe7M3vTHhEuaMA+UwdroVcl3WiEyhj3vMI6XAdBK1VXPUHc+rBg0iwddhFtZP58OLlU/uJ9fIwc4R+MIFf2mByusimmRO3iC1Gsg2bHUeqThudNJlLSK+zFzK3mXvEg5P/4m3ax71pYxUp7O1R/YThpu4usnIy4HOe2Z+RDp+dpgyUGZZvCGZhZj9LjOr/8j/9+hEXzKo6frkePXCckNdjHI6tuNIDf+bf+k8//eSnP6vHL27remdrNAGaKJNxRo01jHtkecNmvohhgDcTo61St7Kcxjtm0zZORfes1IAsDQeOcV1Td/OjxlSTwmyMquljZCTr7a5McBLn5Gcud3n4530wmRpUGNg3yvTBQhTs1egvmKosTDBLQpa8UfZs6iFC5hDHB+vCQU0WR5mekStrUMay4lLL2vJ15aenAfomVIEx8CBtPdKCv8rgavQuq7My3xgrGNzEgCEL0oJvvOPG03HICkDzeUDiZR3JYcLWkGi81SMPZzKZKoVUdpuxIVlNpIEc8MiyCiAwfClmj2Ohhguvlsrss+3zLGu6sZACaDKj5pDnRbuX7VpAVe9xpU6bUVFDEWntgBtBbbzWfOZuvMyC10mM1PjNJjdawEIZAcdfA4H/p65fY58Y75VgWgzeOK3EH2VuvosjgTmFpBRDBekh4Og+NQuJHXO+VebdsTskwWGOKpPNM8o02HdlcmBFzSo9YB9Q0JIzh/IcAD6ugVHW2LrGRS4QXSDXGqzDnjKH0qar7QLswjDoBNHpMjVkdz0LLIpWLWWRef4+c8T7i/Uyh9JmY19ZKIKxri3+NdasjiefBzn21KftYi7g2xq1dAJMrINzuc4cEu9BH5Q5rdKhIPvApnJ/5xxsjmt+SmhwCdvUZEqV5NUhxKtJyiZDZx53wX3bTiMLhBkz5akYtAEDsi8Y7vSNY9ExKDPd2qdbjonfqeaQ7Y5sUOO80mz2QlgkpIvWFmUOZr/TiYM6gszkeQFQ32jkVkp+dZ1sxuFl8ulG9weSQ7H2AkTwMCzQLyt/ITN/kX2KWp+vEof6LnPt+7Cqp3ezZ10Ql4pDJ+0mDnX3odmCdy9iEJwB7pkkwqEeKPV1YcLL1vNVOJk5wFx9GAM9g6o0FSCAwwjHGFlbX70OwE8/mCWVPAfsSzoxJgcArCl7kKxpy59wvpxmEeIoUa4J6+hYEgfdmtfE9AGuElLZGG1AM7VdyVANGB4Qek5oCs4Hpcc42VprducrihgkuLSfPd0Qg3zfmrI4ZsMCBzR98YMfKf2l9M933/3k5CL7IsycL+bx3I8xI6Mw7dTpljHG2AAAIABJREFUxKGUv7Je+CcQ5f6eN3VGuTkFjFftUJaZM4g/c2bC49EfAFI8Scrf2X8ZH540bwSUyUCn7XyeZ0XlArtpuZZcW5ZUhxZ1fXN+81kkv9ljAVZNxtZ4Za4PIHWuTn/Qt8T8Mo+J1RUIjrNm94mGtKAkQuYaZ4zOvCaHkrXVOdLSMrey7mjr+wB+xvbtRRlO+uU85V/YEylvs0x113iz/G4SQc5MHLs9o1sqap1mdRJXkcSaB6zyRs4cHA08+8Zfd98gARJrt5mcTbI1NgmbB9dJk3QukgzsTtjQ1yZMy1ilH1B/Yb8wFwH/zaDN/pox4SwNq/ph5vvD1G21SkHmw/04Qsgg3NAd9hnY57OT//WvHoFqF9jxdV164AhUr8tIHNtx2QM//tX/6NOLeF5fJSnI3WykWAtiyxyuZJekBl5rbTbd+jILLebdOEZAKps3rJtyvhgoHGYtzwB4jWTPDJJ8vtJG3o8xZp3E/A+vNnKllbquEVnZUSWVetI9VIkhq4FotlkPRWLbiLlsUh8NL1m1fg7gImsYD+qtHDplBihSX882l/NagB4NPJJeYGPUo0yyjCYtOpQp2RI3SprTTxguK3fE6N171/tfcMXvSYKzEsRlUPFm8/417jn0eK3MWCkcDGGuU9nwsNEwunkWjAGek1iaq2UJeJ+HeozXT2FdmuHwdpjVJyYC+elPfzqMQYEp/Xp7EtdwoCLXPbB7W9qkwIux3Til3nPqtY6sUmYy18ADXWa9QK9zpNmAGUOMXpL3cFsO/GVUd5IiIeNzgGMM+a1pSzwWRggebwxFngsZtswTRrzjzdjhha9hDgt6U4NxjL9xymzcqvOKpC8CsLagGGOlyN3GBXIDWhtnWscKfYacroxwM+Ri7AAwSGTU+r/MA+JFuyYY13UM9NoFT8vo3ZFta9/V+dD5LljHHtYYI+a68ZDMB+TVZSOa4OyDQDLzTucNSWX6PLLLeP5xEADC9AgMqLTPClpdIGmzYBaoJpDu+9YZsnNynTdddwcZf3ux92kcLP3MLwEZiR3NumWOVOre5Fsy0VnIZwFK6wzAmOSh2Adg5818ilR3wDD7D8b8nQAAmBrkhsSnQhYWMMbA1uDFwVZHG+OzDDWfazbUQzktDFXGlNhhEtjA1sA+0jb2LbqT/q5k1YksACJrKLGvvPy9DoA6Ztbw14HC2oM1ZP+FWc29zrP2ll1v3H7K3yRrK20moRLZfpHTfniXOP5If2/HUQdYFfTJZIbxWj+h41/JJ7HkAEsdj6V88mxxKrBnyVa29jTyedYjbXqQ/i/Je8i6TIK2t9n7X+bs+D6f5Xsl0nmfe7bzKnLlAIJ72fNwLrDmAdcFIinVo9S+oRmAtc7BxlbfAahSgxUHknsT5H0ARPpF9YtzqKy981BsWCaWeOur8/B1AAR9wtia7R1FTfYdwxsCPh4+/uLkyZdfnXzx9Q8EaE+f/vTkfc44gKrOTicv859M7Di/CtCUiqO2yHPdjoLmeUqnmDEaFcb+N/HBLZ8SRxeOEudJ+jd9dhqmGkkye9tnYQZhTjkfmVfnhAQY+1+nCfMKRzAJlXoefRKANkETdW+bJRvWk8zHPS+SOMo4f9jG1i0mvvlxgBTlZ2Do3ffNjl2nXx00906efvvdpcOTc1VHzzjZXA/UjwWksYenLaw39hzWk6XufNY4ChlrAXLPNRncODUuWCAwwnP2tF/qoOb5aBvKJO7NmOI0QhZN3gI+w56xChjmHECV8kOUbTIGWkUAZ1tjarn+aeyOi6yd55HHW8N6HHSytrknzhcUO9oD+fksMar0LX2Okxd7B7PlQdQauz6xJYiBZr4//eandGDk6uxvyWHxMCE3OcNOw6oyTipxch5zTvz9v/UbR1wwJ9Hxy/XogeOEvB7jcGzFlR74lX/1P/gEK0baeg6EjfvT8M3GXuOwElk2WMsxZNOuJNUzya8cbAWqNTTdwJV+tU4mRz3GENcnnf+HbPY9uAATTWDQpBtNbmQCkfF4n1I4e4DAMj8ypJi6xKmMvBAWgTuRGAJvvyUEZGpqWG8W1ftnOSyUDZK041AqhdtxsJDoQoMuB+bGwGKk45lfVoevK3damaps1iT7sIsFyc2QykugjeGflhPPhGGA3Ux9N4q9N663gApwsenuedaVlXIdwYqAh5jHOhEEgkqLvfEYS8jC2qd67mXUcgDnQH+UFPkbA0sbSK5hcgu9ypFhUS81hy/ywoLvMkjG8eggiKGnNLWSaTJsGpc17NGOk58la2sagBff7KFpM4YdYKLAoQmFysq2JJFGqLRlyiZRly5zRlmwxiwgCSlds4rWaXHIJslnAG3ETn8PCLRfpnYuBh0lItLP3H8dK2W2+g8JGlLMMlAFURjKBX0gvbK5MEMLaq2P6jrAQC0zVMYzbcawg3XAKJvs0pvAqM6MfpY5b4zizPtl5hk8k3wwl+lzxnrk08tWmjRGWXMzXBtTC3jSYJaTqfMGh4nXq7EMSGisHMwrANZ32u8FUmVoBYH5zzISosuRIgPgcz3rtfrkLYGyoNH7iYlHZut+smVROubLjrj3eF3+XgDO3ELqbOIc1vCMmeycsfRlxnQS5R517LRsDS2udBEARuzm1K7NOKxssdc8tGMdZMsEdxl3HlQ5UkDLuiKJDuONZNhxF5CQ0CZOlVVBAMox6Odz7EuXQN++OMRa33Qet820n7XmHMq92aOpVUrGWcbajL8kqfmAjBNJadZvDHiu7sAPSHLe+D3jpOh35iBOpdYnzc3qrJtSOoC9cxiqPA/ySMu55GPsB8RvNm61+yZGvYxdno/kajpcRuHCHoLclX4xZtp5lNvl/XuWVFVQxyg7owmBZOcaB8lEMFO72crr9OicZy/dEkcFsfQtkk1ZPR2iUw4F5Qix/yanSl9SsijqjY/jrICFfJTEQl98+XVqqX6lIuJ5ytNwnjxL9lhe7lVzf/syLSb/AqEmPfMAvekfEtSlHWQedjQHxHJf1iXOA7LTAlh55g/DjMoIckbms8wzwkDeEwvNfkf2/akT7vmpg677EGWk3JPzrJzJ7qG2E/kz9XAJY0DuDDgl1rYlWlRvMK+Mv25Jq/MAXrP5ArByvXdTt5gbFfR3z7BeLeNGv+RGDQfqHN/M7Kxd9/5xPtTZWYeN1wBkaxPEmRTwiWPCUkbZ4wHIy+JWwZPxxRE5eRdwEvHqWdRM4XsGMmaAV22X9LkhSpw5lCbLs9F29oz3WTcvX32ncupe1qznVdr4MPV0XwdAPotiDHuIvfA8zl9yeDx//vTks9S5df1bX7isfsemjidDC6zXmljizLN3kQOTrIsarDgycL7gJO7aeHfyd3/rvz7iAkfz+LouPXCckNdlJI7tuOyBH//5//jTT1Kepslz6sHngJExHXZAdlFDvnEpbNLr+eakUDaH8WGChHotN1YSI7MSwtYrZWNvSRDO8x5uAB6ucdc4mWZyxdvNwSJzpHF6yJJZIxuJTw/2NUiIP1zGE8qsgK9Gvsl9ZBFiAMaDTdKRApwemty/h3AS/mAsxRArcBUOC7JWpsfBdBWQ1eCvwS3YG08/h3T79DDh+DuFyCtnpP3pM5ihPDfMGQcckqoCgz7PGvb0zYJjk+CkfygBNLgmn28MD2UTLsvLaFMTw0SZnpYrAKgiOwIUmjXRTJDD1irZBgD3QK+UlXjXm/HAPzn52c9+FsM1SUXoz2HyXiRhhUk84ohYr7W1+vIyzpHad4AbyJuJWbs3Cap4yDoTYJ6QK4Y9i0GsEapR3bqzLxNXZWyyoLaxZxg3ZmpVbof8soyVwNDYTMBEpdckxOBF8oyWiyDarRJc7qkhiTmU65hFFCMyRgaA2BhD8dgk55q52Ky8HSfZwbR1pa3ES2LICi6RrsN2lP7sfBgnzyoFFEU6jwqMFiAWWPK7siV7iCyrXlDb38LQ8n1j89AWAIBxBhWgGCPN74fNk6ExQ+5BMm07dLZsnG4T1Sy4XWn1PHLa1Kyjt4xxHHnjrElrjuKI0VFE/40keVjzBX+ueZ6ZbmGfMB6x/YURvXWblfe7hZCMh/ZVSurv88z0c8suFRwil2Td873xq7mm+0MYqpX8dh+rwVy5ao3NjmhBY/ePMnhl3MGCYbZGYrnvN4yBWosYq8pMqzDY1zoV3hkfOzWpYZIFpHRUjX9YHCTq7jFp26sAjKfPX2Q+kcxsE2glXvwNQJXM7FEz8A9FCXObdqRvWOt1IDDvUXw0NII1ld/ka9YoTg9ko2m3jpS8aOcCVQz/8+wVj2OgC7Z1JuXegKhcB5kp84u+IQaeOXqfuGyACc6tzMICizooqA3KV5pBjWH31ekjgPEtS/xMDOI4mayzCvMKI3xFqu7ZEKS44RSyYQHyDxIfiOy9jkHWFRJk8BcsWWTKlCwiHhOpKuEBASE4w776wQ9Pvvzh15b7eZESJiQBev40iQZZs0joZQ1x6ACC6MfMv4xT8zXASN/MPtUEfZQ8Mz8BjlScprJ2nEEofqISAsxQc7muA/uVvR/Z7bKLlFKh/dRz5Xdbl5skcdzzPpJ0GGYzGTfule85u2+NrJcSKZzBN8OaM+qAVUJuiImHuUXphIroHkxhPg9gJostfd18EMn2n72X/kOV0DI7AYCjmjk4vupgph2bv0Knbj63IQXW9Z7D0P1Ahwx7bR1jgEmYbxUTeQEcHT/28PQ34Q4or5Bwr4OHeVrHOEmjUo4K4K36C1a9wHgrCOi0yX2JEX327Jswzs/zvlx71BQtTROHfM4f1hvJuaitfpp+fhCw+iy1UnePYL08+fIL2XfmPEknGT/2BcoeEWvM/vSJHAju9XEOnJ3n2R6qtFCtkbH/nd/8S0dccLlDHr+5Dj1wnJDXYRSObfi5HviXfvU/+fRt5D2NBWz8IBv/xhuW8Wnd05UzLuvKhZBfGl+SQ5V08piOZAvG+PKAgsmbGD5lQzIcMWpymJLAydIOA9pI6b7yvmUh7qRdGKArsanMsAfQGs/IyTBEzYA4DAY13Xhx/y0psTXhzu7I21wCz3r1+36ZyUm9v8yRzFaOFZgZ/t7yDBPjlb9RKmLjRq0bmPYINHPJBf/cQ4ka3n2NPAxDJEQF9RjcZzFgkNcRT7cxbcuqXbJHE+Oo0Z9PmZU3UrAaZekrY35jpBrvRwIsDsUyhRiL1AF8DwDLTxieTTBRz/Aa75SQoQ0AWZjXld1yjzXo376OhEsQ1hhCnslkQZlDF5b94DmaDRnAwItx6+fLZvOMGjcjZQX0rGwZA1TmOEaUUvGAZQxEmWQdGAUblZytLLfMLQaiTCLgEuMEAGkcNKAXubE09jDKMWoAKLI9GEvNygyy2lJBsp8Tq2mymbyh7M46QvhEGe7OzY5p44TLNBYkFsxKInuLzjtNlnEQYUh1zdVZsWuoYL4A7CoLt7LHS5ZUgN1kUib4GkOP+8vuK3ss+3fJUE18pHN6WDWdKMoJNzvx1hiu/Hvby5iUEW77VvJZFjJ/MzFPwWrjHbvOlqXkHvxr7HB/71pH0oqhOk4tn4+OR7Y98ljiWj+tk2ekg1tSCEcXTimuZ2bxGNnMfWPp0i88g1Jc2zLy5mnXJ4DwOMx2/e3z7j7EePsMmQNcn30M5h5gabvZNPPCebYy33X86RIZEL2Op50P9IVrMuuYNuCg+eabb1UHrH8DZyDyZqS/n1L+49bNAMEPkYqGHfKupOGNDtaSPkChZDMHjFBjk32xc64lM3BpYEC7RtKmg/yfbMHpc50G3fPeYMhvP+fKlAcBdNM2nve15WZIltZQBwEhxjprnzrGsllN3kWMOrGk25/Ihe0DPTXsKxTbYQ7WKVgHwTLqbausWxyLgkTAAsm38hkcWNRXfZR4/e6Lc1Zk7nOWIJsmOz3oR6lw1sV53vtZEs396Bd/MY6BhMKEUX2dfd1cDNwfxwRZX3Ofd8kaS6gHTjLWU2X4SgB0ErJn6bijJjSMubG1U34oz0i8r3v9OFp2HzMsBecBfZvPEbNKTPCNS7XJZLzmWSdGfbN+r/P0Mps1+0VaBdPolMizngdw0T4cBWSNhk2/B3gi63Cekb0bprXhHFW2KDnPHGSds5etgxan4MEm6D6849C1NaXiHLNNDHfYO1jssOfr3EWae545RoznhtjUacVSqAOZ/oVlpz+a8btOqp7FBewA/eeRC7dmb/vRMZi9bG2F7JInT1Mrl2RZn1btwFzBGZWvZrDGkQ6QT0iUcyn3YVy7n9yPpLfl/MwbMJn26whre3DSaFbg6EqbKf/36LOUQjIsoP389377vz3igi794+ua9MBxQl6TgTg249ADMKrPUlqg8R9kuTvExjXGDUOujAhSmB5C8SJPOnrrkWL8xrBAsoNXESMEr+hLslKSbCIvvMcL1mTOcrDDACJPMh4Mgwov7hrkOQiVYAKc046ziQ/VmImxcTDWy9AKQIZ5lSXUg18mCOMKqdzZJFm6HS9qTifvtUlv9gDmq/IpvayHEhvEpS2jukB9jXkPw8vDOGAWtoeyN4Lllju5ZJnHkALMYSiSwAkpWBms1hekDcjP1mi3pMsAJw6+SnELNLYeJ/3eOpMY3zXk+BmGAjBJ+2GmYVJhLDA68JzryY4x2NjRjpGys5FQYWDdz2cwxMuukj2RmMuWqmHMlEnns69jsPJveT8Aow4PGL7cx5hgS2McZLrGuuZ5BHCwc8w3+mike4AIWdH8fAEgF+hxhxpRMFdl7CrV3v5ZLzzzGnAJmFZuLKMRAIx0E6Zw2gaIdzx3npIIBQZ+4jdZAMvWazyJNnFG1ClBe8v0YoTUMUCfbU3JTfwkOEJNIIkwXKwM0sRuDhDF2NkMuMQTWj915iaweuNC93dclLIjsqmAjqAU4qgKPAdkMu2J150Y76uZbQ8OkQLFguU+W5Mc9bUOlO4LvLex13hlfAbVF2U6+9nODdpQ9rLPvHN4a7kuaFwZsHGrAu4raoXZmyhF4VrMP4x5HFTr4DCWTdarUt0FxMyNlqohARty3SZV0tgVxBd46ozLPNz7LkBdRce2s1Je6lLW2fKcxC2R0lJHkl43LhsWCmeN63QTXRU0Lau64y6ot783y+qMY66Gw+N14kAX0Gz2VJK23PgUpcG7lwE4+XyAKqzhTfo5Y30z/fTuHWxiY/a9J2PCfGOX4H6JR8WAdkxyb1gkGCmk1YoNAjaV6gM8AixLydZxKVgkUY4qmjrdLBvkO1YSWvGAAEiVTCWgZRADFpXxd38QyONYAyywr2TuEl++ZZSUcwfMrQJmmTL2OVhUnFM4yBzXfM8+xvoD2AMKkdLSGoAoCdhwIrjO8v2XX38dVvHhyde/8KMkUvpZGNVv43BNnCNnYK4J2DG0BAcD7c/+A7vL2cSzQMIDPqhRC+DbOs/IZ8vqZg5whqZf72WOPkoNTRMnZd0CCtnvLT3luk+8KuddGE+TCKls2aRlXUfrCGE/Zix2Pa4jUUlu2sucJ7mgTG/aCdBibXz55Q9Ofj9JFO+nLA+y6rsZW+bX/ezRxE7yb/cE5MKuW/ZD1glHraoFFDQ9Y7umK88/nLsB7ONE7dqfPbIeKcdZhhJZL2vV84eznlq+G/ONcAcHE/qkKqL2xdrfnA7MVc+RNsU+pX8t4ZQxYi4A6jeEiTl+kXXz9Fkk3pxRuTrOrPdJOoUTw7CRcX6w956d3k85mc/jNPrGMTK2Wclyr7k5OnbPwhnAurH0GWd7zljyA5w/eBSGtjXTORt/97f/yhEXXI7o8Zvr0APHCXkdRuHYhp/rgT/77/znn/7B//UPEnvxRO+lRrcHe0vUaHzHoMZQUeoFgEGqFoP4WQrPAwJ6MDWuSsZnD4bLGFcSYyA9qyTHpDDZuFEeYkhw6GEQYDhxsH4g7f7QTsopjVUr4KV9sGHN0gkAbk02pT4cTsQSehD2QOfgWOOVQuoC12TIJEbF7MCyIDWqV9ZzOGxbZN4yJq1r4gtAvkZtmRsKqCfBhRLZsEMc4BNXtEbwZTzr1EgFoMIa6I1XUtpn2ZhJ42jSJ9xLSVf6tX1QUFa2i8McSTJH/YKKlXGSkIUMnZFD4VwIUF2mGwKV8TByOP1r2yZ+scmxJpYon4NRxWFwfg5YhTnpWNBuylEoec1n6fCXyfr5NIm56H9kZIwxbSV5B+2sgdVnrpyOLLwFE8XVE1NMvGWuBwPUOp2N68WhYcyiVFHfS2yY8co6BSp5Ra52A2YivyP5TVnBA4OGAcEUqXR3ktzwuWHwMHAAqXWGFLCRKMMspsOikhmS6zJNMY4L0srCwpbwrPSjDhBkqQInsjqXJdXQHNntZvflQpX01lm0bXs3mbGZxwKnjKUcsAuWdw1jnR8KwEAYabcS5sZb82q0KgZvM9qWlaqhyTrxPbK2MF/9uUboMuKHWGufXtAzvxvArvoh1yYBz0pf15GxxuruL3sN5nZZlINkFmeXcdECycaZrnNqwSKfh6fG3qe9y/bJBsHEzhxZhge2vAA54C9ydQz5Gvxb8mTrPE+5p2FFtxTL7gsLsl0PWWM4LV68oGYl9X3TV8NaKjcO6K1dfqjPa986hTu3LsLQWSIp16o8v4CehDTGwGbO016krdSM5L1vU7fxe5IT3cp6eJ+kdzfiOKI0TfrwYYDnRcqAfHBsCAcI+CMTLQ4PwCRmuXseBjROm4A2Qw9gXmG3WXNpj2PfsA/nto6vzg3aJ1iHpaTklzGBPStw1jR04jCvus+VDZfVzj/uz70KJOt8Q4YMOL1JJt6Ag6cB6afpF6SUnQ+dI+yVBaqUdarqAgQFI8a1H4Wdcz6n/1jnOEqJO6f/UPPgYCJPAY4qcgE8/vwLM7T+4Ec/MvHPs7BtJOahlAvtooamDD7jAnCT1cuzuJYij02MP33DtXDWOde7ggQsb5MDArBO/C6Zxh8FWNMeyyGRfJB6ozDzuR/nCQ4DpeADAlUK+Wyw6V2nPZtxCgWopwQL8bH7e/MiMNb5PHs6iass+8NczHXOEr7xPPs1Djay7z6MtLutzX84BTOXdP4AJHMP4/SVMJdVZx7REIDy3Tiwtxyav3aseXokx9TonX0547fqAkONJrMvTyDIz/1IDAVT3yy/OBXS77n+bZ2jDcUAVLJuKUnDMkK+3XCGPGvmDVnsPfcFinXo8mo5IHYM+hKWM9nxXzzznw6svI/z9q3S4VPPc+JncaY+SOyqDqYJETKRU+TS9BEgeNUuVdIkFCb9zZx7n7UN+3ozcxSH62nm9Gkcv8iP2R//9m/8V0dc4OgcX9elB44T8rqMxLEdlz3wz/zL/3ac4BzmTau/IIKNd5MzaKh6OPYgq/yQrKKH7HjyYAAOzL4YX6fWdasBsoAAQ9FkNHkBIAC3WHFrOGGkmcihVpz/4wB5MzEkl2xOjBUOzUozyzYis4IFwNBqXGBBAy+vm5cGmKsQFqgxZ81c23iyZVV9O170HHZ4jfu8BcbImy0FION0KDECmMPQ8Jrep4CsWSIp0VKZIf3D3zGA6ilGHoQRWzZQ5lkWowYhhzgxavQnf2/B+ENNz8v4wem1LeOxmSdNLEJ/klkT4E7pFyW1ZRnLBJMoCXlVn7XZQZscAoMQQ5U4NZ6FQ7iGy0eTetQAKGOmgYaZqhELe9PkUabwH6NqmWEeBoaTrK2V/2YcUdViSA07h4HzfWpTYF+td9856NjWuVA2Adao7F6dExSij4G+AFg2rzFy9YbjfMjHZHP43ABdHsKpNwbgjLHzS1f9JHLi/gBFp2i/8gyOLU6DXHsTeC0I0rDN32cqes9KxHge3j+SXDKcDvtWSRsGVQ3Trk2MnRjtgvn2V1vReGDYchkzmCjqTo7MWFCdexZ/NivuwSFzAMVlEJFVL1imn9vnzsfe0K/MFWTnnZd1nIi//bnvsTtnHXsNgU0NTdczfTug1nbNcxJrtnL1ZSkEMzoTmoyH/r6LDDiA3xh31kiui3wQUFec2dJIfAZpYR0Ih1CC9nFB8LKegq0Z+90P928LsjvPiAVNvcrUy30Tg71ZnomnjBFu8jnY85XLth+2H+njGtBTjmXkxjh4aF/nT2XEmzyJe2LEtzZlmMzUgvwQVujkE7Lf7CckCYNpzn/ZmQVRH7OoyDZ64wbZTMlUyzytGkCgqqMo5TMCDMgyjIRRTUYGDiD38OG5RjegnGcjjEPgNsmiqP8JQ8+YWzLI8Z26x8zj6UdnHWONykI1DvGycW5SK7XY3rlOGSmcn/z7JAANuBu58UVKm1QKXkdZwVDVAwJW50TnVZPCATKIkSUZIFmMO/fMv5D3ARhpH/G3d/Ls9wBsicMnS/HbxP++jZTZOPjMLWTACqaZgzpjuvhwpvHC6QiQIru2q9G9p+WSYFAvAFzpz0ewvHlYShjdjcOJPYncBMwFzkvA2ovci3lO8qeVtpqLgTUMSM/39KGlobhV/jsPM4pDg3Nw44i7XusAhWnnWSjTQz8hu2Xuci/mGWE3JA2qU4e949bJ0++S8dj/ds8tW24OhrxnnVqc5as2Mc7TeqfzPtqX56XPef4Fep6Tk2FY+TWJ/mbf5WeAep00TdSE7NwwGvYOy529M+kfiZPoD37PGMOCs9cyT0gEVol0E+JxT8rIETvNWXGRbNmvXz03BljH62RrP3XeUHKm7L17ePoKEM0Y79mOnJp1TsLB8zgeVJOlHcQBM6lvRX7fWHWcjyTDi7w5mYLZH+6dR32Wcfjbv/FrR1zgbDm+rksPHCfkdRmJYzsue+BP/PgvZI8Pk0NcDSnlY4jwuiqNQ5r6itphyi7HYMaYHa8uJU+Ut3CAkiho5JTatB6UOUDinbRG2RiEGGPIYvW2XjFmyMLLywQbGPeAQby0483mMNOznoN6mVIOE6WtyCNpB3GBgpmRlHH4jowRVtUaqdhHEwcJu7kSSj6Hgdv7zWHrQd24M96H11XjxMOxcTbE/MjWTlHyGmWAvkVfPdhh71JYAAAgAElEQVQFAkic0laMW4Dw1efHSMATbO05JM+UgJCpJatv5Ylt2wE0LIj7OOVauKbjJKOaOOAYP8a9kb5/HA0e5CNZ1uCbQ5l74U1G7rtAEM81wKjjG6MtcwEvOsaDfTzMk4Y6Xnwd940r5XcY1ozLAvtlhBkvnAcb7/chhnaB0mZ5BrS3IPxKM41dG0k3Y7DecgGUEvUmn6K0hlKxyYS8zHHrYTaGCIcISYDWyLJf00POvwGLfN+spWWOaF/BGvOy8bmMZ8shNWtl3RHLwG9ipENSERkJ5uScCDW4awzCsoKJl913zkwMZfsgzhKAtm2oM8Y56/M3WzRMN8YrAIRyHjWsuiYkVXifkunWnsTwXvBIE5S/mqm5hnaTn9Wp0fVxkOgjgzRLJ2iaFa0ErxmWfS9bAPebvWITI+0z9++VPm/f6vBCKmmnMBad84zrts/r1U0QIND+YO6uAsHu4G8wJPk9gOJxsm1yjwWqxv+6hpPUZ1i9jn3HfyWVOyfZv1ZyXTaZZYMc/p1Z00kudsm4JKssNTABq7bdvisYazb1lUVTqivGdUpHCfwnvpv+V8o6/aacGWM7bcOpg4H9Nv8+fXyVXTQAMUAVKTAgkz0uJbFPProu2V/YZ5nblWYvwGuG8ruRfz4wuQ7MNiwifcdeA4Bi7eOceh71jPVBMydas5KEZYlNTMIhsglX6g7AKrATxOBQsJbxlUzWaQNy0J4RzewN0CAkAOfa20gvVRU4CMiAAZ91ggKESaJ3k1I8sw979uQ6MF+MAyoC9+b0FcmGHNdcCxCzShxCUu4neRI6jdPc68svv7S/kL8+evKFrOGbyIOffpeEOwEdjjV7pfOPM6lOB+ccstH88CrsJGyqyZ6QWU/8qo5T4lid58SnnlcFlHlxRm1m5z0lfrhPr/saGXCcA8Ribqw0Y25t5PQvCakA3+wVSl+R82f5kQvrTpzBnMWrinFNcmbEdcF73uRcATiRu4CkeqwS1of7EfVYOf+z3kh0BShjDTT/RBwU7u2TnT19UVUPa7VnIf2AI/eQMyDgHefIqJqWedcBmna/CFvOeuIswU4ApLNeLYPzJo4nsvliL8RZwbyw3imljnI2MaacQ18loREPBiuPk/c+6p2soQ3HwbnYzOA3fQbmClMLoH+RpFkcPxevkvwo9/r222+yFjgvI+eNDLiOIr3zZgNmnTBHKenGGiCjsuow1Ah5Bu7JPTi7b2RsUJC9c64l+SD7cObF5199LUAn2Zkxqr/1PxxxgSv2+LouPXCckNdlJI7tuOwBgKoHSzZlNltey5qwkdbDCkPZYuYan4C9kdNoSE02VD6LQYaEis9eet31ZjbtPoebkjFjDDFuPfEFDys3LGiKgaIxTdzSxlAWjHBvYn3q0cXYWQAY2drEoZJJWKMf8JH3NYaT7JfI2ngmDt0+c+OtWrO0xnkNIw/5kT5tPCHX88AbRmjrnOoR1wAtuF2DvnUrC744jD8MaKR8Ac+NKU/8i3FxafNDS/zk0E58o1k6bUMNvU2UgUF5kFA1jpbDEbZlgbLxsUjrcuDST2T9fBNjip8FIjFSHkbWWwN0EuGUutRzXeBSVqAsXj4nQ3Izn0kiDsY6/YeXnrnR+NCRwo5jAVkYI1xmunGAgkIGYljOJgGB/cIILkPLfUjChFVeoNp4YfqW2Dsl0PmmmXEPRtKWE3JuykgB4FrwvRLPBYtllWTjm3HGtgNS9327QNZ7bpkIgKr3azbagwFe8GHb4zC5mxhVY2TNptySNcTrlr1uX3g/jNQrGXX3epcgDkDNe6aOYtsJQzPOjXxvAfuZs8qjdT6QDCjOCsC0gJMPtv/qvGlb2oYC8wWhHfeWOaLLuN+CzjVGC2T7/FeTKXWtNW565+yyw4Bi+szYXtYXN5XlKRN6kOeVOQJUVBIN2w7Y4/2At5azYt0WdBIjOM6EtFnmDEMYdi3X2Iy6gNqWGOJZD06syonHcTDOlB0b/raKDX53+LkqBOR8MC0vnr9SAlkjNaxa7sv+RRsakznst/N/9q+J9+e6/P0dctK0rfsW84mvZQ0XwKO0IBkM8/BFSmW8fpEkeDfSTx8Sc3kja2LiII0XZk0z5sAxnWV8X2cDG5EJpILOWHv3YnSzDgFAhE0jfbeUT0Dhgk4BSwDUkwA5HR7s8xk3MqHCorKnIkdmYS/APzW04uBcW8AOeHEznOeDUfd62Td3X6QUye2U8rBuamSfJO1D1fIxbCogAACyYRM6+yj/AQALE2eN7ozlJhjimfgsDCXssDkVYFTzzMQ5UnLkNFJMYnVPA2DJ5Po8z/U+jOqbSGBdt4Sm6AsCvEx94uwD7E0rY96xND/CrC8l/3k+ZjV9Q5baBwFDPPMtAD57UvoDQGx9XrIV5284Ppuop1mALVkE64gslf7ibB7FkqEXJNLTIdG17tzL+gHcU1cU5pszlvYyx+pwqYy6cf+TfC9z+CxtfJ2zwjrDnMG5pOEPgNpch5COPVtZy5UF1zm6+91lJmv2qHGIAiTXAW44SuaHzl3Gj3myzi0dYT2vu1bjnMu4sH8IAiePA2E3P/jqK88TnCk4W/ie3+96ZV3BDrOHcKY8fFAJ75vMVYAqpPTbl8+dH64zwiomqSTAXUVD1qLjkH8kVeLMZO5zdJTZjSN3HPj7fMxPkm/pqGJc8nek7LdyjbMH55lr2b8yMX/nr/3lIy7Yw/b49Vr0wHFCXothODbiag/88X/hV2VUYUS2zqmJAvKPzb/gq+Ut8NTKiI7XGjlPpViblKRGyQ28tRNjKXtEwgXijnIALVtGGyjvsC+Ln88BykLZ0jQumgGNeKsxRJvplThXEhcVsJhgBAnT1JQ7sGST2CWXESBggHvQFVjJisUVLas8EjP+LrAEYM6hj6G8xrzFyn1v7a01RgvCKzGi34x1MU6zhjGG0y1ANbE3kdLdi6cVsG58GEZi/sPbXonpVQarW8dlnUtvXNZngUTBWQ10XhqT6ZPTYX9r/EeClYMew5Rn5/OWM8ihjcGCYYDnHmbdGKEBEg9ysHJdaiiaKCqfg/l5Fa93Y9eaRZZXwVjloyYQypjU+K6Rp+msjK0xQRoo+R7goUGUAVojy5IOM0YL1AGqGPF1JDQ+a/uqZX1mnC6lq51hvA9jC0aJZ914xwLUAucFb9s3Ky/snN0EOwW+Ajok0rK7C9JhXonH5jnIsNt1VZAwwFTWpIzQgmmpOaf5srXtq3WWlH1rvVBAoFLZ/DPjc9aCYJVrjMOB6dFMtq2jqgSbSc11WABh18hWWql9nTnrlOpzVcJWGXOdFetsWTZ11xf9jZFb/Kk4UZBKh/LUTSblhBRAVxFR54eGs0mHOoarWGBGvKfu5TqOZgtYQO4eFGNSYJz7sw+xx5zdK4CHXSGmEaavpTsqJV3VRx1kXT9VeDTkYQHlOhPW2bTrvnJ4lAgxhM3Y2hrRsD+rChB0Bhywhqv42KRnqDEAz+x7hB00Xn7nNYl6HD94ZMFQgF/WYUMSYJ1SoikyzXcBL1wExu/9xcs8d+SwYVRvfGppGvYr1AS6TfJcxkUHCHwI6KRtKgqw9COp/z5AFRCIw4piJEh/kVRbSgqDnz0sxvylaiHPD6jjnCB7LC/mHuVn3iX7MKCA8d99AFkmSgzaQxkX+5h9jb16HCbGIM+8gQlmvrJfwOxRUuUia/00MX7W1k4CvDcBj0xlmmjyG8I2ApJu5b0qO3BgWt64mXGtN8xokOW7gv2wc3EKEFOd39/PNWDlAPb3ziL9TeZfgCr1U18ndvF9gLF7qRLdzhHAGqNvXgXnd/bwNMrSXzhweA4YVRyqKo3y/HkPQIp54fkaAENOv4/pO2TcgDjAKZli9xyh1vbGNqsUYq8E8MQR1hqr+PLoV+6XfsR54/3KQqPOAezeDyh6l2e6KRBupmIclYw1zOH7PI/hOVww55XlwfIML8laDvDPvSzhlPfDRNK/JDTbPAk8P1l5NwuwCqe0AYeB18z48n0dX90HkcyS0dppmrGgHS8D7O5nPvKCIYelhm3lWiQtg4XFeetYzvn1OU6GrHX2AMcZpncY5ToOKAU3EmgAceaiCf7IKU0MddbF+6gCcGo5z413j0PBTMjIkakd/VGmF6AJO/r7v//7dbpPLoItCbTnKfu52YQzz4lD9nkDUG9EvXM3OSMof3MzZxXr+u/89SNQdcCPr2vTA0egem2G4tiQ7YF/8sf/5ic8jWyybyP1OY/31eyvEwMHq8FBi0cbz6iZUwcMrCytHvrGhXKYAWtlcvDhY0BriMC2TDH7MbBrtMJ2TWbRvM/Y0zEMBEUCxjVkm5yBNiEDFPiZ7LeGj0a8dRShjmCjymQQGyNTQPbKtB2jgO+xcgETSMbwVgO+eFaMQgw12TS8sSSluVIih8PK2nQxBI1LJcZm5KQ1uOu5B340GVCT+QjKPKiHOeHwJ55taqGSTRfwYSblAEoz5JrIB6O3LKcMkuCgRheH6coCMZbWq68EEpaCg18gwhgPgGE08gMH5dl5jJgc1DVGke/Fkx6jD+bZAz2NJUOlRgkGJoYY8Unpc1L41xCfDK2MedpGSYmyXU1WQ4KZBaUYbrSJsWW+LdtJuYcaUCRYqly6HvrGcjIPYELeRQImK8ccsQ/6PozfjeE0HjbjRV814+wmdelzsxEXUE9GWsDjgEVjqGWVRj6Os0LDveDYhGJIGwFh098FrIcSDDdvK1ZUaWBMpWxEmcn2Hx5+jL5JqiT7SyZh5mFr4RZA9/kY7wLwGmgkgCE7MWDV8U4/M4dhoLnXguTWHVVcO0DwAMZYF2XLm0W5ca0ASeJXD2By28z7N5kT11umr8C1bKMGam7XBDHcl3qnLS9VuTusatcq/QGDJDNN3+AccmxawgdJ5LLbe/32ZceAOK86rLZ27JabQpLdkirMVxUWUmGUL6kR3Dl3qJlK369jhu8LzDtHlgneeUS7Lf/DfJPdxCidOMVRT2wiNEsdTRy+Em3BQxw+SPlhvImDy7V08jjP2VuRS1aSabZunEkmWYskNGVVfvaTn7lHNJlS1u37yBZvh7WLdNhGw+QHgNIr7MWNjS/wZRLpW0v/Mffu3s5+QwbaxN4xz8isDrjEIbXOC5wJqDsAs4CZBzGymSeM5StiKXNF4vNJGsOeRTmbLYvi+E28OYY64AOQ7v4mMOpaZHzIFmwmbvZG9lDjfOPISz1S4kaRxlaqTqbyVXsEAKC2IbN3nCvsUYAs4lx5UNjLMmuUtUICyz7U0IXT7OF4UChn8sUXXwg6YMgfB7S+CmB8lvqpL8NaN64b2W/6T4dM4zG9AWeJZdFwjoRBw0lBrLRsPkxc99zPEpf4IiVTAGOAa9Yy5XiI7YWlxjm3YAtVB9JVFUZ5DBhlS2yxJ7He07tnJGfKMxB3Su4CAP2nxCLf0NlX1YtnNfu08yvfqzpqLPc6RxjrLcVk37IPJJaZJEc4YylbB/BHri/oJpmXaw4nwDiK9LER95+6rBMnzj2bwZ7Qg451bYHZC/Psy66z7z5ONl1UOiQvYi4y3+qk6nlFLChSZaXhJIvjjMYpnH56GGn6g4xl66mnVFzGjrZTKum250adUbSJ+N2u2doPvJ8M0DfiAAGs0y8XSWoFCKXf2Ts468m9QLIqnvvzJN16mZhW5vjDsKuCcVdV9gvP5joD7t8/PXn69KnKhCpQiO++Hwnx45NbOFAmjvfv/OZ/c8QF9t7xdV164Dghr8tIHNtx2QP/1L/4Fz9tFlcOldN4X2vYVnKGR1yDww24xmABw2ZxraQSj6syHpIP5HDDeAB4FKji9a3ckdPHmnLd2puWHlDi4d8tf8EW77UW4iVQnVgnAC8xqXoqm7hBdtfMvAUlAB9ig3hxmGOv3U6235v5LOVDZC5hlnLDi2Rs5FCs0R7vaQ4SJEZmCSURBe1TorhxKKnXBysxsXP21TDPlbhuIo0WQR+3coGmP8YbT+mdefa7pzGwSAqhod9syySJaQInwFW8t+k/kjZwLYxEjNXXOWQxEDCiBGkCmoIc+oXkGh2PlpBpLGDBC895PyD1XthSkno8T4miMoVhfGIctt5oX0rPTJ5B/FiBB1YUBy8lWJrsJYxKPgdz1aRUAP1mxuR+LTdTw6PMVpMo0Sf+AYNebNMELBg2W7IGdgTDTaOY2rMapgtkO5NGwTstDoiAm/CenScaWiM1q4KgMX8YxvTd1ZjQjcfd58c5Ajs3Zr6MTxN/lFHldUsGsxlVK0Guo8PnY1YO8Nr2ONfIHkXbNdKn9i7rg8nI7+0bDKbK9Bpv17bKpMwaWEdFJXkHpUBvfIgn3TXdg6hOJB0/GoTMK9j+YT2NbT2sRcZeZ4ES58PzXfZRxkdZvWu9d+DzxCDDRi2TCiLFmbHsZZ+TeFTUADFuAb70m+umfYHhX6dDHVn2Tv5PBmvHcQBf49U7vxs71myxPJ81bXWgVErO7+rsqjOjsuhte/ux7+V55/ie+cTDKSG0LmXX+Eof/dzIHU+VKJdFbZKystPEXtZZ0v3VhDrIHHMlnQ4yZU0apd8GwJQ96Kc/+dZ+fZ1kPx+SDObk+8TZhVG9EyDiyk4pGhQugCb7C0ZW5x3AV/db+8ByZI0HZO+pbDJ7TS4OwOLeKGp27j5+8lhw+9CY+WRMzv5ldtVh27m3JXbS16/y98bX35s+pfxIMvcm7pFnhXlTPs+YpT90BDm/YMh7vuDcgkm9lxqWDx8/PvmDn/5EqWYTb43DyTElfwLZjxvv6jmTvgUU05k8G/soeyNgjdheWDmkpB+zl5wFqAKO7sVBC3v46POA4oAmgOXz52SDJRHQ6zQPp0FLWjGfC1Rbvop96k0caN3nEVsjh83enX7ekAcSKCkXtVyJk15gk/8bBxZS3qo9uIYOtTwLrDqsMi/A7McAqVPOGCBpLuReq1ocpwTAs2oVnDX611DnEDecvtvkgoA8JyUv2emua/bCO6fpi8RiIm/WMZbne02JFwCqAG/qxuos6L144i1tV9DehF/KX405Tj4DgWBLzljCaZytJPDjbMBhIphLH70Lg2vcO07QzJEbZuvnGSthB2QybuwRn332yFAIYnbp21m+PtpHy5lVnVUlQff6dfZyHfrpeTI806cmGMxz15FECaHPfEbmF2VliNnFYWxt4Fx44+FZwzjnGB9mADLuVRgxlgBneptEZPcfPLa/SL6EPfW//40jUO1EPL6uSw8cgep1GYljOy574Jf/9K8GYzVpD8AJcFkPaUEZkrpKcsseaowJxA6GHX/fmDGyjmr85gDDONNLm39s8Lw4vC+N1Bx2K7mTOc1rDfw11jXo06QFEhqVHmBl62BCAQdKOWPQc/isFIukNCsRAmtweOqV5sDC2MmhjhEARt74MwD4o4A3jBMlW8iLc897ZiGs8ct9kRnjacbQo//uahUcnmdlzFeZO/tOY7V914OuiZxkAzjQpn/IMltZYuN1aCt/a7IjSvBM8fRhh+g7pNArU6TNOB4aoyr8l1lGtodBzGF6eu/OyYMwJWf224d4ipFnEe+aNP0ZL56L/nhgqYd6oWnP+YPEIMeYuBPDs+UbKuskVo8xxwtd1qpxvxcxVjYxjAZEDMjGaY4clxEkIQgxqsgEFyxonLSv6sJoYqXGftbQWgBoPKsMWBMAEa9n6SMcLYAwHSHjXc97FpwQEwcIdh7NnMaiP7B52x5YmnGmOIa91wIZagKXZWSM+76Vku91V/reMQIFDgNO8qOrFtaV/anJnfrsl+tjwfVI+batZjBmpGUdJ75RyX0T+ggyca7wHvvkAMywsDY5GvdxGxCMtzG0uezUsLoDqH0WnBKqIiqBxOAjI+dKfD/NZ3SikIBkmOGD0UibWI+AARtniYzL+yGhQ74rEOk+sc4s2iNjMqzPgmuAMeudNcXfGRfaxIufATIAV8ZoZc87p1BIMDzLGncPKch1DOYfzw7ogiXeteq94NgG5ALeYdvoW6WT1k+uxHcVC5bXivFr1uxcHKXBjaxVHGwwcDitADqwNz/72Td+DtD2IYwqIt9PAazhlxg1E7YQ06zCJfc0E7J7XmW3SKY3tpPnIJMpQJH9jb0MkAGjtftI2aU479J3GNYPsi98iMwXgE57uLZ9GkMd6S/w5EMYqqv7EPdGTWLW1Xy+yXuaHZm4elDIhgQwAd6mDQBVwM8tmELYc/rVRHvjcDOeHFUBzDqlfQh54NzKOZZ//I2MwjJo1MzOqCAnT+uaqAi5cP6jTAxxh59MHPXZycPPH4dRfSlb/CxZb0m8R/zxzj0ZNOI6d7/POJkle/I0AOg4n9grVCMVLZphWGdiEkFxBsI+817r1fLMOiHrnOLaOlACfF7l3tTQpc9giJGSfg8IzvPgxNgSP3civUXqDTDEiSmznj0QmXPjvBtPiVKhJYS6x3He40CwdE3A7vlnn5s5/G1UNmTBvYskF7l13ss6py+UJmcsNokcfhquUWcp+QVQOzFvGFtKtLD/t6wd8mYSPjGnthQagoJT8lroTMyYwfinrS1p98HkRiQz4qwBrO55Sf9+HradKagWQwfMlKizL+PcU7aMWqHrFicDz0JNb5jRN5kLH94lQVPahJIAp/GzOClwZOAEoT7vy9ecuUmUJcua9qVdPb+qRDH0RTDcBHDsQVuHljOT85N7E/t7JyqB0zP+NbHkEag67Y+va9QDR6B6jQbj2JT2wJ/8M//uJ2Kf2Ej1zs6Gr2eTpDUyYxjVOTxyQFde2YNkQZOH2MQKaiTnPRgP8Et4ovGmY5RwmDQj3kgHR07J4bxG/dXD2utiEFv0vYZq2ddmX9zkJRsrQ3IC2KnLhaYxVIYGJsZYrxxErfMI50biD2KXMOQOCXH0imOcjgSVNpFZdONSa5hgMpUxFIBw2uaFXUJ7NqlC+wrw3NhMZEwLeHm/IHjiSIkFxRASZFoLkgRUZYz1kufZNA7TNutOGrdV0IUhALhcA97+wkizfWUgCr6JSyIbZuq+xth9HMPsPMbI6xzGSmg1siqv9r70d74nCzDjjeEsWA3zjrGN7Y7xgeFq9mRKSsjSLaNYcEmZGWJ9WnKm7LUlCjZLp/NsV+XGZ042WDPuHpjJZcW2fbKGSs8rWRVQxAmi4X0FxDD/FmBqrCMPJ1R0ri2YjWyyzoEamDsHAVEm+Jk5iIFXNq8Mg/VJfT+xl73mOmEuwXT+voaof4f1HxB9uSam37iWygMYmFEK2D1DhHRwWv4AEKDcedogXTGGZbNrz9oeefPKpLddC8g2pngdUQUQHZRl/rb9C9pskixl64Vum1kDloNKX7CWWrYkzzzsHm+ugqHjBWtMYilrFuf3rG3LiPC5cdgsSG45iwAvGBPnUR00BYsd43U8oZ5wf8ERlPWxz0oMGkB16/sKyOY+68QAUHcu8Vwj2879eLZ9Lxm1jY9zXtThs/vUglL2AsvAwDbJHDbmbp0cxtECRC1xk7JgAaruC5EPPsyeQFwitT0BAKgkXqSm6ksSwAQwClQDWO8mORyMoeWJ2C2IT41TivYjM66jYeLBAb+TMA3GkfEBQOKUlLXPvVnrPCeSaMuMKbUOYIiB/zZKDmL7LFGW57hgjVmaBkO9cX91DhQM4Rxj2tIm9y3Hp6EQxLdacoS/I7cHUOLczDPg/LybzL83R8IMGwr4YTmwLix7xR7HZoxzIaCoQLXOOUCGScVIlJPPwSrGA1K2MeqDu9mrOAdgznQMZF988tWXAaqvrFtLnOrN9CtMmiqdkZsz5ysd7YLs2m0SOLLbN0HROITSVuYZ9T17lgVk4gXKXsV4LtNHvyNNBXKxlnAgKJO2Z2DZUa4Q81rW1jPMjPGpJxpQReIqY/pl7N0cOi70Lf1EZm/ObxjWqe1rLHiei/jSD3H+kdX23qOU5zHjfMqtBag2Bvejc3zVSzDenENKy5H240jOWHWsG9/OfO4Y9Wzh7OW6JjfiXBvFj84Tkv7RP3PWnFFDlifIz9bS9jmbKX+zt+vUzWcfZ+yo00237N6OjYEy7L0gnTCaONjZpwG042Q3/wJllfK7DyQ9yvn+Js5b5uM61HBm8Y8aufcp3ZN+JX8D5wrvr5x+9uC0lf3ODM4vnltLu46ongPkhWBPvneeUkhRQRH+wlo/AlWH+vi6Rj1wBKrXaDCOTWkP/PKvUJ5mC9yPzBWZWX63BpigFS93NvvNWMpnK8dj94eRKrNoHCYe4oAWhZDBF7CzzUQKo9Ci5BqpxM5cYUgO4KZ/X4MR8NO/gZtJzlEAsSzRglz+rpEwABfqDgO4xm+TWlhXLR52rt0C4jlQhzEB+PF+PKveawAMh+KDKa1j0iPYEq49z+UzGMPa7LccyhgVlolQFlTDzXhVy7H0VcCZBAtKk5sVGTmdSVgwePOey/sB/AEj+QyGL59RopR7cV/+JnDP3zDIkSwbq4gBhaxJxrFxqBtjp7wr7SbzJUXJ8RjfU85LnOqtyqnTl9yrRnWdA1yHGoswqrSXZ8O4gpHlXqcxFk0oNczZ23eA32Z8NIuk+X1weFQCjAWxY79jVzat7DivMqIY42WSYbEuWchhYfdnwU/ArYm8BrTAatkPwzTte99FSreAaQFGDezK2mqEIiXGc57+w0gGtCwoHmm7jHBaiCwM7z0vxnTbv/fb51ygt0Dt8r3MRTAxz52vyFtZYpskjM9hAGkQzpxrByG175w6rCOJlTpTkKqvC4f1Okwi790+Uq5NGYwrQB3m1/mddlw6hIZ5XjBSsL0IurGSzBfUC7qwcj/GkpfzedaF/Zxrc32zcgZQFPQT+wfAwCF1GH9+rjOl+xD3gRkCIPASkIZFXXaV69NGXltGquwo+wBS1CZfYl6beXjkjuw3+2zGKOp0mHWPRHLY9EtGmP4aKTvtYt0IPAbQsjYKkPX7uQ8g0dx73CKmca559dqPI3kF/Cl6z9eLMJ0Y7q9i+MP6VF6adb1T3Z4AACAASURBVPkxQOAm4Q6sicZKIv8FgJD8hmylXJd1yVxgDJhPgLr220HqDxjFoSRARSnifnlwEuWPls8CyLxMzCzhtBeAW3wjqC4CDgCqdcY13rpMYrPQMq7NMdAYVeP6eBdjyRxg3nuGZK3mv/thn3C2ca68fPXMPQDQ+TGKGsaPcjnyac5x6iPDRDaEApBBfgHkslwfdvR92DOUJ/hvHqZuKmDNPTRz9csvvz756oc/OnmajL+EQrwO44YzYCXzPMerlwE1YUeXMUPxwTplfJi560RjXgJcmPtm/R3n1fvIom8IFOsAXGeFZcgCgsxCz5htWEiYRl44GXse8xwzpzN+jOH9nEOsAR06zJbpXyOd9RSxvhq68TF98Ak10uwTrO+7d+47V+4FHH+wr0+yr78UuPE858mIDDB1TsNy4jBh4IelNBGe0vhDskTmQ2XPjSU3vChnEmv8Xc7de7nmqzCkADiuByNL8igcouzRsKc4uM18n2twPlWpUIcyzl1A+f04TmDFmRckueIMr4OytXoNzUCR4abcmG/URJzTtB92/S6O3AwQ/cO62v2Ajvj6hz8M8MwcIJ8E60eHN+XWsv9E0UJys8Zs40So/fTs6Tcm6CJGFTuCtmI/If09ux+pcuYdpZAgCP7+3/qNIy7ocXl8XZMeOE7IazIQx2YceuCXf+Xf+MTGy4G0BzKHEYfiGlewESQxQH61MTd6O5HnxFjQ6J44UtkNNu78yuyOeHi1PSa2biSagM3QkH52ZYULFNZQXuPew1ZNI+1uEps1Vo3vm8yLVxO/cA3iupZNVJ6Yz1onNjfHtkVCikHEV98PiCEGSUOo9QY5aApwKKoedkPDdoCqB/RImQMazARo8qVml23du8b9yU7nINfwG2MbZghJnVIkDEf6Mn9TYp3PFRSWHSqTtuVHyo5oFOVAbpIK5EwBjmECMOAAAACtW3inbTNdV6NOuVI+A29BFljqPcKovA+gRAKLoSlrJXgoQOYfoFogBnhFijljihHzTRJvyJDCVE5bMe77+dbCxQAz+UysxOLPZpJEDtr4vXUylBVYAL6zFSbdmCN1qQWROgAst9K2w8jI/k2c5M5h+s/souN5PzCYfbZ9LePWOXdgdomN0xgdhmHLrFT2XNYfhwcNB9ftPPnDQHUB6bJNC0zWcMVIu1QSCG4q1ev8rNG/c8IspgKvWozM8L2fzhtYeAHvspdlP1lHh9q3TU7lWpv5yvzoq4ah7Vlw6BIcuRsOgXyvFDAomfFiHuOMUvbI2mEeonSYPkbyqPR9jFwdFrOmNrZbaXuaQD/COm3fNJlN1xKGP/MNKWPXMzLvMrIL1GnqxuXxNo1/pJbIQuOQEkAJyutUYD0wB7e2rj2QPwL2tt7xAt86Tuqsg210/xSgN9Nw91PipJOpljJNsISOZ5lC5IzG3wvl2Ys2MVTHSDlwnEEkUmLNIa0l4QsOstdxAj5L/KSMUT53JyVqbt9IP4Wtk0HmubMf8xzd03tNjGuchtzX+FSYx2H2rLOc97xBXsmYj0NN5YDMkd2cZEo40fI8OODS36/fwPpRYiT9mTcgYRVAr8Nk5i2OzMvMso6LepSOfQdKh5V1K41jDoCKw+A88l9CFfgbNVTfplYruQ0A14+fJElR9jv+zpgScHk7Ma2ACqSkJr1jegAiMt6viE9NNlb2cvbF29TUpA04CTNvn6Se6g//yC+efJe9DDbVuMw8K5mGdTKwD5JTaYBJGVC6LfszzgFZ1sYn62xxP8w4sGcpg82zZYxkeJkLrDsdsiTUIy9Ca5nSB5W3IqO34LeOQGqI4hhkngLwaAv1YO8wgfPDPbLUwmQTz278eZw2KpwUxuqA/R5GN59nXjVGPY5SgGoy2gLMbmSPb6mWAL8wjfQBTiYcDNgAdZB1jPiZdrV+LOur6p9ddyh8KkGuY4J2v8k16aOGr8xczd/Lzk79bMYsf+OsBOARnvPDH/7CyXcCv6p4Npb1s8i2H+Rc5szb2uOc9dzHuu1K0rPnmIG/7DDPZxb7gFSdVnG8XETqrCJn5Pz0PY75zz570n6y9ixAlX6rbPkmITM48FEF5NmwS95ljZJIsQkZ6zhnrB/ECYDaAUYV6S9jw3P8n799zPp7OWmO31yLHjgC1WsxDMdGXO2BP/Hjv/iJ7HnWGNQoRrpIvNTI2WTgEusSY0vmdFgqDiyS+mD0yJBa67HGmUwnbBBMm4d2QSDGIAeKRgoSWIuQr2S2rMgyHmuQ8/MafmVuWoKBryanEKRtVtOCN9+DEToxo5cMKwcikkQTPZCsB2YDsFOvuHI0jF5/18N6DXEOOWKEsNgEFxjxGFS5nxlBrZ04deFygJnpFONXKW2BBozjSt/4m8Zo+pPYOdjRR4kX5bV1XWFGW4+vBzexY7wwDjCICx6RIRO3WXaaPsIIbZKX70+efJFi9jHksOOQiy1QNZEEnn0AmEwyUqomJ4Gs0lud5/322299xsbPFviTVATJIP0gY5x7A655xvYhgL+S7/fWi6U/qLuK4Q4j2CRGAiMNVIBDjGalWFKWGsabTZhnvmRa0+bW6WxM6TISb5LwokCuhozzU2fD1sXFcdFYSp59ASke9mlKk27MWGncj9SsDhPaDotzqCHIe0gww/MUcPA8bd8fBqqrHLgKVK86Amrc1dgx0+/Qsl1TZWD2GhpHOI0mvk1JniCz84D3sp7pWpiPnaNr5M1CUw6LMbYvsy7LdBXY9vnLIMiuTYbTBc6CXseG5DHI0GN8pw/9WbUFzp0w9UgWTWRUg5XyHxjjsosbG2y/FzCuw0nDkvlP38Bqj2PifRgyvseAxIGgqmP6r89aKWZ/3zW8CZRI8NMxaI3V7jcD4BnB2vyOxe5FzWRN1tGrkvZK+taht5mMWZdVVDS2GIfOi5TZoA2tI2uPGY9qNtf8c64aO9d+X8cdqoXO9a4J9jqcPDCYzyMvBEhQi/PDuyRVC1i9qUKFGFH2Hsq11BhepkeQimNOuWf2nlFzAH5wKCC5XAcg2dBJlMZcQLLJ3v8ogOB+5tqL5985F1jzb6NUYO/CkXGWsAqAAY6+dRbsvCUh3u7N9IBzh3UiLde4TUrEyKgy10m+FHBLRteP2ZeIW/1kdtaEL4TJenvx6uSLZIt9k358h5pAhxUJhRin1lPleXnOM7LMB3BeBORai1YNKHxtS5Dh6Hr05EniMx+dfPk1DFriUwOK3qQ8S0ZDtuxVvmfdse/w4ndteuX5mWCX++OGA3BtM3Pz90lAF410Pl1GtDWSKc1ShyTMIYmg3AdwGOaZOBu4xrPU7uRMXkk7MB+2Epb8HucO6hXWXq7LWuNcfkmiO5UQBYAAKLYy1s46pmDbcSLci7QVUHwhE4lDsfsGAI/5ARuIw4ZEW6dkVib2f9hS1ocZzud81VGYsWTsXKOjoGBetDTTJAxMu1/Drg7juGw/MubaEciFSSzGc4aVnPhSzjMBc9oASH0S5UHDbZqwCTbWRGLZA18kMZZJjnKuv888xdnhYa/zrGcobDNzmH2APQcmlDYBxB8nBhbnEvGlH7/HgYJTt2NkySXPE+yj1u5lrHDWVBpOubwqzVb6S23gW+lv1Fgsgb/3P/+VIy64PIGO31yHHjhOyOswCsc2/FwP/PEAVSQoxkka1/PATVu5aq0q64GucXFpSGFIz4GnMRLjYFkGjWssvrww5Asctm4gNlfLbnyKVG1B5VUDXnkxBpsGbhMXKCUcuSKG14K0Bbo1TLvECmYLDpeJWvYNkAtYJoZRAEUiJaWojWWTh9RYbTF0jEQlaznMrKWGRJASGzwTMqiAFI3SXE/DNw3BiMPDqtEMmJmERBhVG+fEezAIiEXiurSzbGSN/z30+cqzr6ErhsszUHScA/TBIxgHyg80Q+nGCBnPFKALAAQwapwhzcvvGVbKm1hfDraG5C1Jg0KJB+ufpiYj726ZnbIjLeDejJS0877M2Ug183fiVDGgm9VU+28M8MabrYzWrL25v0Y7xjsgGtYFB4LAPwY5Rthkzi1QW9DREhPbR8u4G2s1ksx1cGxypj/83jWWdRhkbvJMHdM6TTBEFsRqbDMjnOfE3k1c3DhHClyYKy0hYdIcWOHLrLdLG3bJXQKfS4BXUOLagnEb+eelcZ/7ti2TeZsRHMcA8+xqJkuugWOmoLuGKE6BJvEpyGqcMzI1KQv/GR+oA6kGlWVDmkmoDPGMN86bSssZ88aIkmmztQJhfirJg4GxU/KCCYRVgbnTOZD/YFTN9sqVWX8ZWx0/sk4xzGMEb5xnHTZxmKCC4Ll0FrTURNdlVQ9riO963zFeYCkDNv28LCrPi0EP27Kfsw+vrMOrYFVgMwyszBp7RX6+mojJ+86z774m22JfNvM1IREfA9rYC5hdls9BMpifcI41I+6WWmrJHupgco3WzM3zp/NeRr749m1KawAoPsRIvskekCsCZgUnBao6riZ2HeCGcoI9CYDNi/1+gSXxd/ws25QzgFrPAgtAQPaqz/K3s3xPrOfWyQaoWjs043c3490s2KMCuezPgLuNj1b6P/HozsmyqiYdSn+qJsnPZlclmyysXPYl4iIBp8QlU/qDvsKRZmw8Zwx7mrGw7O9hVf1KSZx7ddxFyvriWcqtZJ8mkQ79fC/gR64x9zuHmXv0+OSLH3xlqRRDGmATpx4mTqxXJptDGrt7NBmAqV8NExfWTkYf50Pj1WHqZoMwDlJQk/az51Ti3gzusGut85t+yjw7T6yopbNILpZ+ZdxZPzv+nlX57P2ANMDaKWck/ZfPsJcxFib50pGJfLZsfUMpcKQBqKq6IVZSsLoKjDgDPFNlF+OEi4Oa6zD+vL81SUk21rn7gtq+nDs5Z5ZFP6yjSMwFZJXgA5SZT7vfunYnaV/7raqR+3EmVYHUhIUkNmJ3M+RFWe+sv7wf5/FXYcL37KNdG46ixJ1Y2NyX85L6sziOqHHKvqaTm2oAcXDQN9QTpx+pg1yneBN+IYu+HXAKUCXchbOg4UZ1Urh/eQaX6f3uu2bm7r5Sm2SB6t2zlP9L359Fls7zHmNU7Z7j6xr1wBGoXqPBODalPfDH/tS//qnJPsiSWEkYthZyTgwQkp/gyRVcYlDARmBwDihaYxB2cj2pjb1CXsUBANNS0CPo8G8FOySy2aQky4osMN2MmB74MIvIjybhCe00kYZG/LDAGtU17MgkiTFRNmKzCRf89XqTgTFtIrtky5VgzFKIPNfWTufajQ8EUAKiMNSNJSJhBhI+jYBmHeX576YIOiaMQFXGKGAxnxM0TuKJlRUjI+a1LOxKajcGeIH7AuwaxwVtGLbvYlRi7AIQSCKlA2Fid7ifEkUl0k2SwcF8L95dgBRgUdYKo4UkNoxRkgh9spQJxkuAX+YEBhNGW2NcYdYO8tyNC6zjIiwZkr/ci+QcZbWaebTgjd+13Rjr2qwx5nBiAJrERbK5yMHolcpITeg0cT/LBt4Yg5f37Hh3Jtd4ob8aw1kZ2oKUljtpuaQ6OTY+sffdcksYRJdSR+bUSNrN7Ii8K/3FIEhyXZl7ODyUtPq+gkVe/39fd97ufBQUKtHsv6uxoAXafdYF3fZvfm690pGtwnYDKgekMi50FfL7VTtUWtcMzf5t1qKqBYFq5g3t0PBGNVCgy/3IQPsw84F7Mpc0Ppc1TVzZGsD93c2Tp5FOwiYgyTRem5qNmtdju9MugUUzFcv0odAA7MCiFgs4D+hv5wP7ESxjfs89VoaoY2nA3So+NinQGs995j7LAs7t01VqLGBdZ4/M9Mx99jP7kpvN63Juzbzb8WQNmGHVNYlzirIkOAZag/dV5LKsXX62RjOGP5LE9C0OgBrpM3dyz7PLkmGRPb/J39KutzG23wS4ffoAq8r+RJ917TGXAD2VU9JfdVwwfp2VfQZ+D8h/R0bWAAqzsGasiBWkj759+lxnHPF7PNNnSCx5fwz/F2F0aUdGRCadUSR2VM/frMUu5t77LrLUcRjsns+zch9r7DrfArBQYOR+jOOdOD9PSaTDvM1zUJLnRvaaOzC3JI8jsVMS3cC6CXLyvvth8BtDTkKusFe5vqVO0rfPEnuKs6NJtAJ4Ae2ER6Rt1LYEqD5OTdVXOfuQyRIT/CkAlD6CZW297sxv52b3J9rBvK3sd2LbJ0M07ByAD1hJvVSdibDT6ZaNQS17nnmRtXceRwCxi7DBt3GeBTgR37qspooVgWKT8vEzbDEXNFTDMyj9lbGQbc992Jth+7pGaHiTW/Gsl7VsQWs43QLiccjqpGW/xPGCYwxHac4LACljBKjmvyYuRwL8NnJ06sE2+RZAUQdp1s5VoEqfNzY5zpMwxcwL1gFOCJMpMf7kWBhm3wzRGVuAKkeB+7LzqfP3PGCPfYnSSvQnbcNxsYoEknNtjXMyPqPEQIUCq75JkMhloIICVp61yv7uPtF46meJVcbxcYcESpHsUrcXJlVFUtqDAxg1BIoqS75lDRG7fQitaNiO9elxxibrLxJi5hzj8bt/878/4oLLHfX4zXXogeOEvA6jcGzDz/XAP/7P/ap1VHvo9XDBqONw4kC5yCbM9xgZJiKSdTqAvk0YYqbYMdwb90T8Y41SDAizyXrM9J/SHupAjoF5aTxieI/hsiB4s9OsAY/Rs3FvCwQqBYJJCDi27S2tUZay91uGDOkYxodxbRigA1YtAUPZg2FnKSVwGvApkMe4MG6oBwyfq/yKQ7MF37muCZtgkDDYOf+91iaZKMu0cW4kS2kiohQUj5HCfThwaTNMK0x3DW2MhS15UkaXUjA+U7nbAv/0O4d7PfBhCq1jCF4lY3ETamjIAmnyXjztd5IYBKD6iTjSj0iZyFBoWpCRbB2KxLc/+1mfekARJzEHN+2Fnaa/O3bTL7wZlpUEMjB6E4eGfKwZkbGfAhiT4ROWvdLJzjmfK+0XePG8E0/s9WXUOs6NRcR49EYDlPu8lSj3eoI9jXlumn4L63FbOd/Go1Lz8lB/lXmtEY2TJffB9sQopS8B62X2YIa7rLz9rLCfY2YdxwMbXDBfBsEawtNnyyZeXaStYXtIMLYlnvaZBOg8C2M2UliNOe9ZA89+yc/MeeaqpSZiYLJWiS9dKWAbXzDPWHUsa8hh8Fs3EpCKoZb34Lw4t+wLCoTIQCO7wwCWJcOgHUcRIJhxpUYx8xWGBmPNTK+UIHEuxXHjHkNioPbLjhdtAjycTswmbBRAGG62c2Als2UxdLLNunOP0kFTAGhZmhjrdYA10+1KyK+2eQ3e7iGNtTObKz9PHy1btIBYZ9zsbwLgrG1rBhNHmXtyjecviWOr+oBhkSUy4QyGfGLysg8oMWdZsJ9M9mpZ1Ujc6agPiTW8+BAg9f5lHGskbss8Zx8HsDETRn7u8+R3zDWkmAwoTiQk5mcBeozrRUDvRIrqOOD5SCqD5NK9BbCaz5N0hlI5r2OII7M0SRRS1QGqAJxTlBqyqnWs7Bq+msRsAX2ZSZL5NGOszB3laozNjBcz8/Q8sZOnJNzJeL55/cK5yN6+TikSP6n8sT4zkmGARsBYwMW9sFc6vxyPMLIkBDJGmhjFOGbTB0hndRYEKMGq3k9iHgAZ+zdlamCpnXtk3dUBmmtxHgrmyn53f8Y51n6GMauyJAAMpjTlqm7oDOx1zYA/+xn7HnuuWWBzKxg7ZKGuoaypm7n+27DnunO0IPNsZsW9YXZZnK7sX2SSFbBy6KA8IL4W9pYxyRn2Oiw4Y4wkHKAEA8qeZUJA5OMBWqc5Cz4G0Bkbi5NFFrQOFc7wtyQ2EqRVeQSIRAYMUH8VR+V7YmzZr3XS1ZHEPGPNcNZ0HNhv4mzInLrMyk5YS5jbTayG0oVXY18bH8o9XXfuT702dgDAHAcLABE2lbPvzSQZdFxnr7ekD/Mm/c/XNwHvxtSHnX/7ZmrjKldCSs/ZDZg+n7OUcyh7RhwfdcBy9hPnW6dSE56NEx4LAgAr44pDv6ojMkvrgAlQJR6YvY858nd/67874gJH+/i6Lj1wnJDXZSSO7bjsgT/2p/68dVTZiJHwmWBjjFjLbwAGYKEwgvFEs4mPJ5xDd8GpCWXGEN+yMYR+rveejdkSFh6nzUCoZz0HQpm0SsDKktTUNzGKMS49HDQGNaXqkeZAroFVoFagSrxXEzfw/s3syb01PPWgFyAIFHLI8zfvhwGY5xOQ5lAhMQmHUMsNlNn1kIJ1QkaZQ5d2YHSaUIV25GDGCFK2DBimzXmfLKvJeXxU7038EX2PYY0RTd83icYd41VlLfJSumWyGjzGlIjBG30znuvK97ggBgDjhwGgvBfwQz1FE4wAVIlbaltgd2R7wg7g+TXpk3LcGnTn95vUievSNyTIwYBuTcBKEJGxkbxIsGusI+WKWgdSFl15X2vg0neXDhDjySoXBMlfhBHBQ82PjmEe0kNexNR5gAGizJI2CBwLYJUi5y2qmjXSGr+7jg4tO3fdghkArIlxMB7zW1hgP6+8C9AEUKdfel/dADgkRurt+ApMmyUVI8z34QgZo1z1AKBJUNMyFs4W+kInQdtakrRgdRNu0Z/N5NtVQ78AO8ow16hnDWJ8VrXQ56rRzoycshi2q7JknmWdRAuqeJ5N2lVJYK6nI2nALPfks4B8nllHACB4PE/O/o4Ofe56jvHPmNCnjAFzutmsyxjy/LKZAScAzDpLegHGGwaHuciaKLvarK48vcwW8wIDn3U992TMcB4sAGdvor3+Pn2y82TBCiBmHWL3sobYWzCyrX1JLzPnHct1qgF4Z2/IOuJ6MqwmEuvzMI9ln/Kq4oPY7wK0xsCVYf4YxQIAAwbw26cp52RtTrnhyz2LsSAelOzDZBnX3h+rwf7J92+S8Zc2MpPoo+/fJ4PppzeR5KYtMosABQAmy6tluWQzc237JWPPHCIOUCWBrHyZQNYNSWgA1e7rJEPLc5xR7xkFjfH79BO5BwLk8l4SGDUpVGW/NBcJMF9XTj/bRscQUOVeydzUzZD7Ul8V4NR4dkr+8PszAKwxnNnvcpEXL1LXlMzQOARRw6RNgHwdYjpWkN6yjxAukmRRAX3s2Y2RTFmfJKB6l6y/rE32WvaNe7nHbMgnDx9/PuzdZMLOfKJeLfs4dVXppwsyorO+opaRTc0zNzN0sxcj4wV4EzLBOuWzZPmFbTZHwOw3Or9kvrPf4ziZckF7zukcAQAJdmAre+7wTE10FYmqILL78CYlU7mQ+1Amx5I8xE6eZp9NO+2XOAPJOvshSSRIhMg132ceUaql0vv0+TgymdOyqdyNuUNb8h7Ou0+ZIyZpYkJMnCZx14wLz+O+mWvDWvPQzBeeDcBPf51OHgWdLkqWGf8khArwXXWJyZZyc0IXeD76FDa4Sfsao8oc/vzzJ3XAwO7O9U0YFgYU5xZNvHcWZVgcLGQ8NmQiY0+SLOYPDgzeU+dCVTM4GOog55yNMwi7It9z9q40nrVOluLmh0AtESXC7IstE1TnAn10L45opPh3BaphzTNH2K9+928eY1TdPI+va9MDR6B6bYbi2JDtgX/0T/45y9NwiFBgna8cCGyiCzw3hoyD6VIWhyE7Ri7s36av5zMyHbBMHMp4InMIKfEBRHD4DLNlchZR2yFTZxmYorllLYjBKatRMx8D6OxepJ0cTrIFNTLJktkDfeWmSa2fOoQcfMbcYlQMM8V9NVphOZRftQ0b54OcB8BJQhNem16/Xl0MLmJfYKLLEppUCiMZlggQZ13IJpahnRiMtMHi38MCnp/fa+KkHIFv0z/GZeV950ls8fjxo5Of/PQnKZnw+ckf/MEftH0kFbHger21GAwCtPQB10Z2hfXFNYjJwWhFjsX7NVpJ8uRYlxHCnFxpIxmdjTvD2B2JZEHzrZPHSTKCnItagEo/faRlS5J4Kwc9r42/JQ4Pg4XuNBEFrC2gZ5JgwLoCVnlxXawGwatYsoyQkmgN9fRhHAayfBhNYX137Mwui2Ghc6BzZNUBlJ3htXPbOZf++xBDBcsLNhQDg4zHfUE9Y2g2eZAG4/QlMaiCcAzLGGF66dPGZfwFtgAcjGXBTmXVsEveL6+rhqn1NsMWtUQE7VdH3LkpEGiSD8aT9jFHVk2wbNTWOt3YyzptSBbSOp2UA3qXBUi/8vnWYWysGkSWnIBgqgCYZbjJw+xfALTjx1Ksc2jZTVhlnSMywSP7BISynvIoyA7pIdguntUSRDiIcKREpQD4cJ3nokjqUAsYM5p5qsOGeqfJYkutQsHplB9aJ9Q6PlRVAJA0pRsHj5OEOLgd+4KWXMO2hVXM+qPfSULWGFjWUeNUdVQBtsaJRRsbW8feVYlgY/mYsp0nGNdeP5+/Gidt3wagvNMw/t4SFyT5eZdx51pO/3V6FbHLBG02bvuKuVZ+Vm8I12EfxQg2a6jxqWHbvk9s3Q1Aa/YjMpPeAHwxDQNOWcNkxc7aOScLLk6zSGd3XTRBWsdGVtl+KIAmz4AMZy72JPvRy++e1lkZJpE4WGTMggnXVvd6GVwA58gnu09Msr68hzE+i6HOuLwmZnFihK0bmu9JOAcYYLxYStaYnRjr757+jMUR4Npzg/uSLfd5Mv8uo04YBED9/r2H7tEFqjg/PyR28Gc5kyrVvXP7/OScMlpRcFgjOeP5+MmXeWbmC8A+fZ16sQA4HDRvyLYL+x4mGYko89USNZl9rNPnL555Lx1EgDidHbSF/QDZOg4LlBzcqnMSuS974qPPwrYxyqP8MFtwxoEMspwj7GX2g5liWas42srcbu1RJqel2ABcaScAlVrcnovZfxnLW5ZdChgMMxgttfcknNZkfBkj5kLP2uabcE7gpNUb1QSLtKOMZSoBwDB7fLNX+GCXycUAZfTFuax918gmaOScQVb7Os/He1xDjnfPhF2v/ogDhblCFt/YJ0iKOV8YfxQCfP0s/Vf7oM4KGX6dY+lnGOD0w9m9OJTJOMxuTiTXiQAAIABJREFUYVxpsyib5E058uSCyBmBfPhR2HXPgGw2xLga6pQ9wyzNeTb6B6fBOpOahC4ZucN+38nfm026yg6c/Q+TPZhnuXf+KOP9ufOALM//x9/4S0dc4KgfX9elB44T8rqMxLEdlz3wj/zTf/YTXkUOb2qyKS8LACrLWkmOTAGHbjbtMoCRsMAsZOM1YyQectgFGFKZBmS9iaNUUkgdzgBV6qrG2AKomsmWMyjX87McTtT91GCqEcUbkAhVunao+7hAGac21ypoKcg0bjCfLdtWA2xj1ir/LADgtZlSMRrW6FkjHsDL+3h+JIhlQ9MvGMBjxJKopgZ+48wwGLg3h6AeVOq8DQuiBHEYGGukph0ckMaH5RDFi7yGwfPnL09+6Zd+SUP6aZJ/bCyMcZdmhCzbgbHrgc2BOFLp+wG+AE7KMgBUC1gqTTbDsAbqAJkxCBgz+yujgAHCCxirFE9gDxNTxgOAwwHfWMItEYSBW+k4r2ZBLWgAfNPdZzEsYaEwkix/Q4sAyx7WdSDQj8/MrImoqnGLGGanMUSxm83srIS1oOrS2SFT3yRSvPw9mTpnvH9Okjmsuuwz4CIXBgPrEsG4YYxsHe3r2FZKR8xbwRA3JxYMYwijSGeO/GJe/g6mC4OUupVbu7ZAj8/K/shegiQas9kxrKHKNTZr7c4LM1RO0qllR2311OJsDDDXAlAhbQxYu4hk+6JyXB0GGs0DqGGeSun2kWz7fDNOJB1ItrcA9Ybrhh9YV33WXWNefesIy2oPC6PRDJZpPzbzd59YeaFsUp0YxkaT7XNdKILGxoEpVc14ncpmdq0/TMyXRvkA7l6DdTvPOuuNR7u8T+5P8hXYNaWsqDIyViRPWYlyWdWDZFwOXEYU6XETvKj42CDa/Ia9a2PSLsiOruOIzNYAzI4xeyEgE0aVsAHLgky2ZuYRpCwGLcyT6wvnHc4ZlQyd+zhkFjTLoAV8ff8xjGqA6p2b2ZsY14ARgKoydfqYPqf/cYjQfwD2tN11z96b9tHH7HE4M0zuNMD7AkVN2g1AUB1AoicZ/LQ3481ab5Zs9gfOjjQhY38WwITEtob+QeJ+m3qYGPfuR2cnz16mFqx7YZ1M7Ffsc8bssuYEA82QqoLkdRhRQVLPA50BeSdS/VWrFHgHDN970IRBo3rgyzff/EQW2rkWWfBdQHn60IzL2UeefPFVpL8tR0I7PgL0YEPNrJz35F6vw6xaJiufJfaTeaBjA+aaLPRpM2NELP2uCUaSNeNO7BooO6n6QodEVTCeXybmc+npwKpjsMody5URwisr3dJouhuZi1wMp14+CGgCULtXA9ycw3fqpIGJBmACeMcRQ8Pcn/NenJGb82D3dOP3Z6/QWXIJVPN75tU4KACTzAH6z3JE+Zv5JMYJgpT3VeTbqKuocfs0iiHjt2cOcgvLzqDYyXt4P7VlTQKXZ+D863j2fCfpEm18kozN9JcyXNbM7CckeLQ8liEhxIWnBA01ZPO8nrcqq/K9MeE4rAqAu+fUecOr8mcAf8v2sY54vlVnmBBLLA/IzZzInnuHrPS5rzZMxu6zZA/+kHad4kCJM0mlQNbM//ZXf+2ICy5PouM316EHjhPyOozCsQ0/1wP/2D/75z5xAJpRT0lp5Z6koefwZPO/SyZOPZVlezZjKps5G7dG3xww2rwYzXpjOWABZpWbCuhywJA5VIB6mT2vxkxZjRr9BWNNoITBLls1ckeNGsHLSnh78BAz0oygZUJ4lgW2ywAuUFUixYFGQhdAKIcx4DbPCFA1qRPSpisGveApBh1/e/kCb2wPWUFbTnKkwpfSLZ+j2QH1/JPkQqt/WLQYtzwXBxuJlWAlK5VMQpAAzfPzs5Pf+73f01B7S3xRngXg4XiQ2TFGH4wqfbAsogyojE+9wtZ+9FCnHWGg83DbngV2GEWCxzQNWTF2AAd3M8pWbk1/OF55SGNxkLqNgdn4rDJYzKNmZGxsDuDKV8YZVrXjOslyLJPRepGCWxKgpA+RqL153QLxzCGev8xu5welYDDYCxArr9z5svJQWUaTiCR5hgC24EhnivFl68yAAUceybgdpOsL3gVrMBcC2CvbN/F/gJeRY+/cUmEAWxwnApI/kmth4OCxd54ApNIlABLnu0ZmmSFvNexWUSOGKglLyDAN2Gy/aQAKdHt/GcT0ybvIzt6/f5HrEzPFNfO8MDsyXh0z7gE4R7ao8UYf8o/+0phOe8SiYyw7V2lJ31sQNxlb/blZTpWTA/BHermlOzQGkaLypBp9K/NjLrQPARPKB01+k1rCMjbEah4cQVtySMZHuWJqaD5OPcI4ZowTVnrYrKY+r46MzovdV25m/oMBmE8yxOkT1p/7Wv7AuoMJBtzR1523ZUk12DNfAariAcYn4+K6G+ZPR1m+xyG3Tp51PjFezAtLqWSsAKkY3LBKIEDBJw4Y9kyVDZNMyXsBWgGolOQ5qDuKlUleFPntx0gTT1BC0Fb6M/9gxfKee2RdBViGTUftoXxfx0f2S+ota5hPBmNKt6C+0PlGYp4khgnDSVI11jPz2NhYDHd7oft29586GnmZxEdWu4BeJjz3O8v1HpDRNmPLfgSjaqK6YfEAyI0XxnnW67mvx6BXopnkQsg1GT+cDDoeaQXAVocK4JwxA5hERh5lCp81MVjm/Lff/jTvbhb6s8hfCR5Bim6YA2zXg0cnn3/xwyYNGucPUlHWAwCZNf08CZn4nvnlGUGbwzAzjxdwqeYYJhJGdWtSu6bZk9Ne6z5fZhsnazLzvUwsY8JeIKPpmOA6xPlJcqitMdxkcAuW6Hpkrs2ov5mC60jzfesMyHPiHK3ziAy3rBnqyFbRgKNuk//RXuXV48TwWfNz9zmythe07vnmVpF7vU5ISpOERU2T2NlLJ1KurbJpzg7PrzlDPd8yj2CndbzlKRrLWpb6luoCZLivs/a/qIJosoF/9dVXjoNJDrET0vf0y+3E47LfUzaJNWCCqYy3jhbHZ+qSj1PFurkDmhnbrYBgMrj0z5uUN+q+gkqImOAmtFNBxVrmXHQfajIq7RSUVXm2z5OZmDn2MUqX05SoMTN1xuZ3fvPIqHazPb6uSw8cgep1GYljOy574J9IjCo/AJTMDqvhjEHfQw7pj1IajAZiioa5UO4DANXohl1rUpKymLCkOXiUvk7SIkhSDD8Og2zivA8pDa/1Xiqlm7iTPSR9n1rDA4vGgYqMile9ngWxZ5EKYlQsw9jajY030jAeb6ngCzaFzyvfI+tvDxeui0FoQW9tujIRK4sjPlcwH9nOgj4P1nwGw3cXuWxqABD1Rk0Og7ExgB3DHEOrwG5i4Eb+zPMiZboIgMVjz99J+MA9MQAa/9cSCGtgmohiDA/q3fFe694CskitjMef8QuoJDZvZX88f/si8mcAFH1ArJWHdeNc6cMzyvnQVwKNHvDrOBDEDXA9gELstMZayspa17Hgv/UlWxy+gDEmtjHCMRidRzgNYIsx6pGjxcsekMvnATFIEY0tlAlGZgeoEuWNJHLYcB0uNYL7vLAn+R3slcxqQZ5AdWNTBYCVRnvJvDCq69CoF38NQ6WRRXHev6C2MaG02zhYjFR/WyPUmqCC7MboVq6GFHYTLTWRlE6ByzHAqMI5RFmGGnA8P/e4iONiEwEp8btd9gWpbGOyC1TFC9i+GlKNmZXNlX3G+1SgqhNivr9JjBkAOfcqu5p3aLzve7jeQaHg5+kHICvsqrw466dOAhrQGMItgQTrAntXw3uTPxmPRqbliucEi9u31hlFRhyjHsUCyYCoNWz8cV4me2MEAc62DRambCefA2Q23CCGvEoR2gKVXfXEOlyQ9pmJ1Gy9MK7MQ9ZPwbMljWKAWuMR6aJzOoDTJGYVItMG90MTvpxqYF/KxwM2TEoFuCPLcRr9mmvhJQJk03b6mj/MHBNwON3qVOPnPEWS9MQZcyMS5g8xogOYYCzJxIss9NZtstpiTOdZJ1sy6ggYYNZ393pY37bXskMDEOlzmFScIX1mHC1NwGW26QGRxtfj2EpzANQ658zU3fkGa9XY2SY4ux+whWy+cf6dM67RPA8gpX3Ue+ooTR+S1IbxfvXquQ6ZKgO6LgEwgH+AWAE04DlsXMAAoJC+J6sxQJ/PA1S5NmwbcYtIozkzvs+aP3/wWQDso5ZQEUBF3kwCJ9dInXTEOW5m61VyAO64HkDJPSBj0trHPdt4wbCx59E2+wogxbkytT/f5zMyr8wo+66OIRhppab5nrXxIEl5WKLEwdZxVKUDCc1IZqcs3P2/NVQBUKvEcZek1JWS1J47TDFq1rI+CP0hHpZ7t2wSYQdvBbaer9bSZh8L6BOwZv9RDdD46Z4zOG3ZSwrG+bpnILuNwFfQ1wRe1BQlXILfW0915ooOBvZGZL+Jy2b/PU/2Xx09JjSq4gaFBIzqOjVcg6N0uYXDJpMb9deHOA9kxrMWCE0innTrXb9Etk1SKc6/PMvbOFCYk8xV1q1KhMwzauEy/3g1B0PXhbWi2dvyszVn2cPGkYN9QSww+xix1rfuEJ9KDWPi9G+c/M5f//UjLrBHj6/r0gPHCXldRuLYjsse+OVf+QtxlCdeI0CV2EgOE2QpBS0tLq/sNBs3GSg93DiYtBVqLBif4lleua3F4DHurJNYWR8Hjkxb2FReGi6T1KgGew/vlXutdHOv50EEo5rPwjQdatkVBPFqjc1KkTCClileqee2j3utAeF1Dcbz+LFdsDSkvVeCmT7Y2FakSCa4sS2910pxMZSUGaeN3H8PQds2DA8JGt7LJhQkWzZBsN/afhrWk/EWoEp7mmiqcb/PnsVoGlalYKogAMmSzw+TnLGhnfzOEkExjHhp2CpjxnirvIrP1+OO9LeyK9gcJH60Yx0POAC8fu6FoTqdpaFvpleLpTc76ToDmtBpmbiy8LS19+MSw3Aqj67MikQyMoGATGPjOq7InO/EqYE8zblHHzCvYG6Qacl8tyah3nRYNoKvjK0kQVblhAvQia0SUDDnxFCTqGfYQWcCf2R+w/Ri1OVmldjWQNlafrwXVm37UhYu7zPuFAcF8yX3cB6wRvJ/zA/jgdMG56qGeSWkAshcAyfFGqsYNk2m02RQJFGhqH0HdtZdHvfOHWIDqSlZqbD9l3sjW+zna3DLePJ8ArqRq3N/GiqILcsqk8tvpn1dZ5WNOp3yEywm+4VGswZ22djWDyzo17FEGIHSUVCpvTbPTv/x3O1zwKHjQowbDhHXJQZwgIX1FPt+9iOcAf6ZUUZuH0OQsh7rAKi8rxJvWVs+K/bFadE9AECNzwupfZUV75Xkwew3e3RLh9Am9jQdAI5bGKy8t9J19qDKwVeFsEY5WaWZ0xj8K9tmPJmjjQetbPR1JMHsIfQjYI01Qr8BimCWnF9OEzKqNx4OBvXTx7BXiU2++T2xq2VzYVPv3EmNzTipLCeTdUWZE8uldEQdQ4x/+87s3IR61CHIV/aHRwFudRTCXrKv1SFDHJ6g/v9j791/dt/Tu65nr9PzrPOePR2cSidaSDTB0NgD1KIQI4RSEBP9zWgTiuL/ZIyCSsVQKGobUrVD8YciFoQEEqnYQbB2hqGz9157nU97Ld+v1/u67vvZFX+eJ/G+96x5Tvf9/X6+n+P1vt7v67qQUCpV7RqpgqPzkcbSn9YszV7WuPowUcSnmrCPcWhSvWXfVOoMo0Wfus4EW81yS/Zc5cZ5TkCt7Bwgk9h3nAEkxVGCiXMUB1tiGPML5h1JkQCDtLP7VoBx9lTqwnptasxGLnz33ofuQ6pWcu1nTx8ZCsF4PX2aWtEm9mpyvM4V9rwm4jGBEY4awN6so81kixKCREZk2KZPdYSmP1+H5fs8JXAEhyh5RvK9iQeRpVeOzTlw7ex+ysqwJshWjNO3mdxzfuRZniRLMeNIOzx3N7wBNQ2vvA+nBfso7ayqifEFLLIHcjbUeeaelxdfWeM6skmqBQjEYS0EbDIyfgdArEPLAXAds0fdyLrleighUFC5WllTOnnqI2Nav8x59X3f931hvT+pUwQWHodc9n7ahZKJ+cMa6Pj2nIb1/CglhUj4x5nH/ti78D7OARQX76OAeuKz02pyQxCfanPzf02qVydBz5PZU73PlF/CicM4x5GLvJ+khdyTZ1Pq7R7f86mOVJzXo+jIs5CQDOcRWZ0B4XWcvT/7+p//j0+4YMbr9OVq9MBpQl6NcTi14lIPwKguK0PdOQ4fjYT8B6tQ46pxH0jFFrzAGJoQwk26XvXGGfGvpQbKqZRxWLkbn+MgKksFy1YJ04JIvsdIAPxUdlTP7gLVlW0CVBtzVeN5S1pY/wz56yWjca+zclUMjDXK9t4C1FyP61AkHO/25QUrQAIAycLUoFsZFPeiKHjL9zQzLAcXxu3NHPxKZYcpvhk5UmWYNfo0iiepC8YLh9+njz61MDnG1QJ34rKQlFoInkN6YmRW2rljiLHb/mt8KNJfXjobcrhyj42T1dCb0iQYNXwOGRtJi2p4tmD9eYAqxrK5PQVsUzsWQ3XiLWuMkBinMuB1YvSHStTKbNc4sNzAsMDKzrl3DAnAG8YTL+NVMURlfBqvZtkOjfaWSDmw7QCL/B5POUbSZpBWAq7RLLb1eWhyYwg7wmXfYNAop1AmgDbBUPg8ARqUUuI9zJ2Cbp/EuaehLUrLeMdg5D5K+bgfDP8YRFuOYWXpKA4ACTJDSkiX0W0ypsPcnHZ2vGBSJ+kOtfuGUcEAuwFQHTPNxCyAiFx7WZaC2o6Piojcj+vlgQV9RHw6bq7RpmsmxHkIrAHjw8IWzx6cVCvvrCMBpcIxaVrZNMZ0kzfVOdK5we+7FsoS9r2W9hhZoEJnMliTHCUG+nmyeW5CHjPscmUZPxK3HSWRPidOI+fT0aG1jisAizF2+bugUNAzrDWODxUQSfgVI53105rLlXCb7bXTyTabMEorunWaMZgpgfGCLNMCUozcGrHrHALsbOIX6oQyzywltJa2s6oxsQA4YxLdO92ljdy7Fqn3tQCdi9z+/r2wagGR1qK8mzqZZBqGhQY2oR4gGUz2JjOS43jM8wNujOVL+5proNJJhOnGtQs+l/HP3pj9A8PeGM7MJeayAHNUK8YQ4osgNpU9NWPymvI3SsCpaRrwyL6SnwEZzOmd+4w7TwYQEEzleWUvSW4EkAtSILHNq/TrIVcBzisTsU3MePoH5gpQQ9KgJteCmYUpZF6XNWPfJUa1mdlzX+ZOQMTF7QcCDMaGMkwvnyWBFHte2vGC0ksZT1hYBhQAvA7PyufrtDMOO46EDUE5t3RMGXT2a1QArDvq5rbOLntHw0PYN6xxLVAsoONZATqcSLCj7F9kjmUtU0e1Nc7jSEEyn3Y+CShDrl1Cvuck4LKy9q55s+0TU5v3GANM23SedC3i1MIpwLp4lqRSOq7YJ0guqHO3c53xh0VEbi87flC9dD45+4Z9vJ7QmD0fdMriGM0ez774KDkVLsJgrowY5Qmx/Nbdzq2oQ4pDok7ZJhq7EycIZ+1Xv/rV2iBRmMw27JrUDkibSaaE449nep0zFQexkv9RiFWijyOxOg7jaCdUwSoBh4z9bug+A32J86egvsqjDU1i34VVxeHB/HiQREo4ue5TooaSTzrGwvSb9fdUR7UHwel1VXrgBFSvykic2nHogR9LMiW2Xw5HsgKWQ2mcqslA8tL7zsYt+KoVpSwN829YJo0j5bKtY4hxYErBicfhYMXwQ3K3IAaP/tYL9JqA1wEvbOIFOAFzOSiU3uYwWsADcNufMUBu8DfOUOykAakLnDfmRm+pRmalZRi5ldEepZuUuEFqC2urgVllYIE4Boq6LH5/lOBxH4ywsr8LvJEtNQazxjvGHvXVYvyln7k/hzKxLsZa5ftKjCc+EwPa2NCRGgdA2vcYgbBUI/1inDj0ygaljROLhDe7AAhpZWMN6e9tnwlL8rtDv47xRSwXwGUBD0Y57Sjg2zjOjRcuu6lUHIOVUg/MCRg759SwmLBnGC1YU0yiMaC4x5b30Fg9S2yYxnjnFYZaJVVN2MSL9/G8NW4BgQXPNeALJDqDAfawq61tu/Jf2FmMssZBEuNWRsKI19zrWViT1kvcGFKMCuTUzIPW6V1gRXvKdHUtKH3M/awvucx+2gjTz9hgHAOMYERhvSgftAy58tW8DyPHsjv2Y98LK8Cz0QfEGtbAQp4Ne1DHhZK+lChZWaQAH6CKESugPsYNNg4c9D/ABxM4nWaSIZ0+Yyxzn0Psbp+VMdv1JVCdZ1+A6Y0GLG8W4cOegdGsIcy1yjC3L8cRNUDQdXQ+9WvZZ1QPICmsg4a48luR0N3K15vE7QFk0o5lqhQezjXNyE3yHIxNn61z1+RHs58USFfVQR8j6YVxwzHEWB6fsXuh82zBN/WjuffU1UUaSKw6JWaILX8z2VSZ1JZvcf+Y+FyB4cgkXVsLCFt+5b17YZNOIY/vPk07W/bG+MewqjdcMABi3GsxzLOGr6c8y7U4xcyh7Rh2zmC893nrcMPwNzHPOEY6xJVoNott13FBbMBi+vHz9BHJklAq7BgbT8keDcvNnoDx7xoqGwmTyF507/7DqYuM/Lnzsmt/pK7Tr7uWy671XIJ5fBkpJtl4GU/3nDiGGCfmkSxd9twHuQfj1/2jGV75/PN8jknXRHYBopnngE4TxWWNs1yUZlLjE4k4ZXhePDGJl7LatOXNgFNCLIzV5GwUJAHGO3/av2XKq2zoc8oMZixxiAH232aunMu4NzszZxqvVX7snN4swTtP2cM4a9chimOV+76Ik0IGHnCfMwZH8yaDQ2nhXuniq3ReIB2gaHmoPJvJoDJHcHLibCGx19EZWzDMGW7ixfQ7QJ3rNcYaJx7Oavb5lm9S2UDoOioXndd1NvK+SrnTZypOGP+qJxh3/vY8zLUqBcB5+g0HDGOG44Sjoaw20t/byYwfRjVsOH1AiZzWOp+57pnJPvrC9YhjwH0iIHfPFEbIvAR5ls3q3HlPTGml0c3uTemdOhQtU0SZJBKWsT5kXuuQ3jNV+8S5hJOhDgH2LhOh5TPc85d//s+ecEEPjdPrivTAaUJekYE4NePYAz/6h38ySssCQOPHyL6bg+NJDHY8p5W+lS3dA1SgOUC1Es8CLTzkZR4jp0EGNdKZxp/VQ9rMsQVu17LpWzZCY7+eXzZ5DnfOl9ZD5FBunOcyUTKRiS/aA4GMlrIYOfhvU7ZmXsvOXpb+FuwBEgs+twQJB6lAloMxhiamPHKqGqaTyGayTyrFy4Pomc6zYtBdS5IEjU69za3TtszbxsJtPwHomg15k0Q1XpEEMR9//LHtgjX4Sg5g7mHCqpEjyY6NkYlBsMBpWVm81I6ZLC0HOlkgAb3UCe0YwlQ1BmmMSwyY+R6gKrc2MTcYDSSi0FjHSIFtwejwYG/WXu6zRhRdbzItLV5+3yy4GEM6Gailm2enfVvjFmAIaPw8RrcGk5lgj6CAtjM3mrSlYFdvOaADo2wOfY1BMo5iuPJM2iiwWDBIjWU0Fjd/JvYIWdlTyk5geIT1wVB5YDbZKgQ+jMGLbLLguNmoaRdJOUhMs69VCPBVJiQd846ELgKzguQyxuNsybNg5CmNp0Zr/m7/YggSQwq41EGS32MM55odjxrzZIIt2CswdU7TLTHSmZs00vcyd5Xq1YCin6wP6PhmnQl4p4/yTdvYPu77+7d/2gvHzDK+9jXP7HNU2l3wXKfW5fWIs2OludtvOpTG4dGs1I1BW0Od+zT5DOsx6y5dVYMfqWiuDhtGLcrMCWsds5elb93T8tmL8zuO/29+52PjxcxInUQusD8b17rScNfeSn1hby7tdQIDk7EQf18W2nkusOetrZeJo+Z5WBlrNobx7DM1lt64u/zHOube7qvsiY7RJGYjw3PaZvcBVMlsPX/HaBd8JakRQPU6YDU/X7C+MuYA5MyY/P16GNaHjj2gSFl33luWK3sxyg+yKdPXI7HvnlapJ3Nlx4lERryPucVlkLMzTwGsrywR1bnleAus2YtxsOAwwNFIPDose/o78aaAKOpIXmZS6QuYub0OY/nGJFA9K3TgJc7wDbLWqdlLP2zcOgnoSDwEIL2TmEEyjrM3Nds06zk/A1ImTERwyr5krdmcM+mL+ykbcu169vLsk9THfBtw8+7VU0EJ+wyOEQAr5xJDw72fwCbKygfEUkdThy6OxJaCaT3RjBOSWhxD+d2d3Pvp08cCVvqQuGFinhkb2ksW43UAA0jr5Os+Qr8YYiL73z2G8/ENialwHghS6yx4zWaXZ++5SRK6xKFaq7sleDiv+ZtgdBxeJM/SIYvEnPHOuD7L/Dk6kLM/mCG4e6zMuoxkKgBkX6T9jAVSXn6XWWT7cbAR+7t7dZ+12bTN5A4IlGVsskClzwDpcTg8TRuIGZXuzlW7/781PhSgSkJCzsVniWdl7XMdMoPrWMhHXiUR11NilJV+s3c3RlrnuGsABU8cgfYhUvGcT3Ei4xT9gP4i/AJnigqCzXSPM5T2TmgM51vmXDPfN8QHh6RnqIchiqzMe0o8jfLor/38f3XCBf/UE+b0y+9WD5wm5Her50/3/f/sgd/zh/6993v4AVTlo2AWlExVlgWzukbBgkXjRXPwsqEf2Iwp2i4A4iDjekrdIsPK4fWUencwWBjlepzjiWQz59gYeVCBVSWLGhPDwGBo8FrZKkDVQxlDUWln2MlIVDG2FnivLMszYoDTyu54xjJqZVUxdHlhmJtUJJelphyHsSVFBKfNvsghczOlRzapkAZ7CGDipiw7oOc4hsowX8qEhsloXxX0cKC/ouZoDkqMDe6BbAuQgtQMaVOlcWVWX5j+H5lxM+HSjU1+0phi5WTEx8hGtkSMh3oYE9nVkSfJsk6fFGDGyNQYJCNjDDJBe5mjFpAvwwcqQNK4iWcs5rKZfTFtZgzLLJeBkXEZBg0Im2JcAAAgAElEQVQnAC/6pxJmlLEFJryJpCf2z0h//fy0E0O58bwYxZTrqJEm8BpPv9lMMeDyIZg32Egkn4BFvrcUAvfJPZ8+fXH2gjjeXId5g7FxE3kvzooxrhkDLg7TWla+Umg96pmPxILRf8ZKzu8rkR8Wm2kOwzpSc2O/USAwi4bBExgZv1hAyr0K7xr/xVeYZh0E9gvsZ1ka/r/S6EpK0xnTX/NX+pL3AGwGZMjcUkKJZUOb/bkOli1tIcDGaUTiGgw5BmrGdxlsVAUHphSwnH5eZtTrMj60NW127Qmmy+1WXdB+dB6CbwS2bZPqjsTztcarAlvH+FC6yg9NuRucFAO4jU1WqmogqnNqDfL318L2X4vMHhYwHwcoMQE1okvIzXwF7OM0KCto3m8cB/lUZeYZe0vIlAm0bjPOBcucwDQSW4xjIQYy5j9gdRilxrQDLtu2VXxwc9ZtZfW9tzwrpbMAUWBhrgYJHjmvBnaAB8m6kLXfyvup3GgZkNw3nI5sKpJecJkyZRjTfK7gnX2ycZzGn8pIVo1S58Exq7czcRxRjB8xp8wLpaADHjtmk7V9xmCZRh067llxygGR0+9It1+RvRup/fxjrgOkXgAO2cPyM44E1gWGP683n2edUEJEGXcBKPcFFAEMLU1zswm33uT6XGcZPMMVdM70+Xj/hQARwJNrZzy+9OXfZgIq9qs6TcP4BeC8H2axdUybaGgTWj0nPt/Y0iThiUS88fbElBJXjsOJuZgxcH5kH81ko3xP8x90fQKkADzIez0a82wkkSLBD33ehHBlRwWtDghzGGdta9bCFDozALOEfpBszXq9jUm/uKAmeBw5UxqFvcicBDqam6EZ9QTnNmuEEBRYfPr3aRJIraIIQMjKtlZ2+o+9ax3MT6PigXFveESTBd3L+2kTAJ8HvRMGFCdhz1zaX9WCdVcBpmmPISfOFVjdKmtI2kRcLuujJW1aNu3+/YQBpK0ffvihZxHOR/qQ/dzQIIB6+oZ/AFXmrH2YtmzbVWTobM8cEdiO7Hkc0+8z7qoLspiIC+5ZjRKBPaLhFjp2AMomtIJdroOT8BJiaD1LkaSrMqsKCNvpr//l//qEC1zdp9dV6YHThLwqI3Fqx6EHkP6u4Yg8VylVDoetkWfig5FdAsT4vUA0GzbGKOCmjA4JFArAjNfAuAP8CCgaiyrIC5OhYYPRx2EVQAPLhlcbC6GypebMw/CECQFsLAtrXCxxiMSX5bDQ9I3Bhk2PpxPPNLG0HI6C4Bgrxs9o3A7LM1JYDCjkv/zNzHwcwRiSuT/GJIcyAGe94sKmYcgKhpvxltcN2WNiYyvFLGMMY4HsLaAzfbds4Mp1y0gVdAlE8dzDiOTwo57dxsw2FrPxwDIgPEf+gzFhLJCxNuMkhlHr0hYQt9SGDO4YdozFXo/rGKsmq4M8FTksMZlN7799PiSEfQlQbf3XGCoC0L6v710JJ17nZlctyzyM/YB8pZEAf9qJNDM3QKqM8Wz834BQALKxUwN0lB0aPwcjiFHWeOBNyELfEw+HIcNz8/wwW8rNcQzEI4+BjDyauEOMLYw8jA2BHAmJYGDSg/ZDIY9t/fDhAw2jR48eVd41jKQSU5i2kW1qdWpa1cDns/SVhleuzVghpS7IK4sPU8TPXUslDZCUaVSzarThkJllrcAwce1MuzI2dcz4Sr82XvbIzGocy740VrZybJ61EtxVSQigkK+N2uH7v//7z/7BN35NI31roFY6P/GkKocnjhuZxDgJ2pCCTtpViW9j3J23zEuAfb5677SnwHs/ycPRzq1T2IRNAGr6xL7FUeHYH1nd9kElrTDyrcnZ5EeWZiK50DXUAcQzVvovq8c1ARfI/Mbp8hogbxvqvOL1bgxc5ghOCpx4xjemsawbgIKJrGRUyazc5EN6sFyLHfOueZj2JtHS5YBCgr0zf7dES1hjnTdIwzNXYdhavzSf9fN1ToCBbuHwy7PcZN0IqHEMATRh8ROLlz0Sx4RlWzIPLUGS5yUZHEldCCHA4VdvEq1pvzJnN2N2+7xKEXMxw57vvJo46X0+Pkusp4xRLndbRxfOkIwVgIBpGoYbySl7BPsiwApQBGg03jEfXHUC+2FDT+owQprZzNTdW7if9TXTX6wR4voB+ACc7nNVcii5d3/rc7Fv3cpntiTYB2QKjnyUUmx8b8bitOPxb37zMPYfffSRzlYlqjN/X2RPpo2hXk02dC1OAB73g1xbJ2T2DMrGXI/agf5A3Xs+7Cl9eJHz77nqjtc9b7I/nZtk7/PIWu8WkOYZqpCZZIWsccCtoDL7CSDJ86hhBzwf8nViqi21Q9miTKe7idklyRyOSwZCpQKqovxNxQZrWza25Z5Ylswp81BM+MSDZKQHXHJdng1m2GRyjEc+DyOr8yfvMZsw1xynFI7Wr3zle84+S/3UzjewX2W6ZrM3xKLOB5lllA2Zq/fu3U+ysSaIepd5C+BjD6O/jbvOZ4hTpV2MDbGqtz1v2WF5lpdnn37ycZ6HUIiy8DzrnmM6hdgcWVfs13GWNCadcIqbJrAyzwby9/xHFnziz++FdadvAMsAVJ6FtpAZ+snjz2Ssz3Pm2JaRMXfraVI85vXf+sWfPeGCwy57+uYq9MBpQl6FUTi14Qs98KM//idy5sLuUaMNSdhkW5ShI0613sJDiRoM2fwOYKShkL9hFAA88Shil245Ag436xvmM9RDgyVpNlq8xgEdMahuxdNrNGAMmfBwHphvU8QeDzC18K6HBeGQJdHO1kjlkCKbZZOTlBGijUhsABkYkDwL8T+yixrMTeBj8QjuX65pPLjUNGwylbKBzeY3JuqAvkqvKmNqopsa/WM8cBBheA47JNuSv28MrhJD4j8DFJXU5eLYxVs4/LPHj5S3VeYW2VEOSAy3lfEWDJJqvywDv+cg5MDdrKDLPCywwMDFs9+EVdyz41jG7CiN1HAL2NBIpD9hjJATTn3dQyxZdrBNfkIfLMjR4IEppH04EGBH9IrPaxKL8NPGdfE+WA9YIDz69T6DkQckYIlZ6B6nQ0GRCaXweE+CnGU1lo37IIaIWT0ZyxjC9sfEDRkXio0giHoXY+JZDXLYTBm5JqxpHd2W/tkSIYCZBw8eyEw8jpG1KoKVyTqY82xF50y5zrNlLH3DPEfrlHb+MOfW6PaAMKlHWZUFvelM2dQyh73ZgtOuy42TPcpqCz68YZkWEXABGlfAedMKT8fyOMtw0jaM8kefJgPnOKkKPvte7z3tnsZkWvce1tqd91xu64E99eE6Ei7FBbS0kWvq4MrqRAWgE4r3NLnbAlSeV3aeZ4BplyRutm9e9Ktxag5Bje8b58lonr2k+1bB7msTiYHPuDqs5gDK6+wrsB4jVwfE2+c0ljmM4yGGNWqBzF3/AdgGyCuRPeyltsC1tHO/z1VzQEWETHlLTrlGBYOUtOA93Ud0YgCyrXM5GVZ9d2uKktjFkiPjZKJGZUsdkWwogAm2dvYt+h+ZpQ4hActxL6jz4ij3XgkqzkT2iToPCy4ItXgnGxbwoLy30mWfQYu88xSngXGWJCHDGcJzZhCI/eTvGPM4NKlFiqzepDe59udmAScRUs6MKUfWslmT1EqQWrZLJo6lowMJHNSSRPShz5BeBagCXgA8t0lwlOGkJJv1mgWZJOOinSlfknOKkXj16J+MI4Uwlcw152vLtnABa6jmHq/SbvINoNhQoj77LAmZkORaJiX9bgZs52ieexQuPHPj5GlzgSJ9fAGjnjcr9c3fSWpU6TZOFsBgnnWk0ctoHxRPMIQZS/cqHZiVYF/LA5jMiVrmEytJrc9V1ax6ijloWSb2KZyjOJQc+7CwOICwE9I2Q3WQn+f77ovzO49l9hpY+ADvkdWyh57DyrNWZKgRgrQMFPsvTg4ciGxNPCO5Lixb8wqZNrLnKo8aT/s2ztr7Zx9mb5YdTh8BkM0FwOfTKJyAzJlnAY+sDfYS1gF9wLywbz1bm4OBOGbm82efpWRN3nObkn2okjKmMKkonpqMqWqclsBrX+DIXYcjfcG1bwTUwtiek6jSfb3x2oLztONvn4Cq+8TpdXV64ARUr85YnFoyPfD7//h/9B5Zjt4/pbv13mNAYOhzUJjNFekjnm/iBHP4sLEbO8kJhRGL5zcHiQcuhg7GpCxFY0uRvJgAKNI1gRZshLEyk8zGpCQI2DApYEzJisSRjISNTJStHeiBCtsli1o2butQYgzC6iLdqWy4htICKoAqh5ksrHZUf+Z9K3/mHg+TpQ+DtsBz4mkBFRigPm+ZqGV0+HkL3jeWcLz9yNpieHCwcb11BhTwtq4ebSJbI7XbNJ6Nw4zXXYagDBLjI5DKezGGFqRwXdhjDIrNulzpVBP+YPwR46PhPwzNAhMNojGmNhMwJQisIZf+aybegu9lV2GHK6ddJq5G2zJxm5Blr4tRZfxSxph78ILdPDJzHR/6hq9mtIxRjeGOQcxrWSgTewFWGbrRasKY0T6YE6Ve9lfjMZuIKDFtlrkpw4iBxZxpSRUSoJBdNMxHjJktGUSM0YXlMwJmKXehoV3G2VIMad8CsGU51phfgFZDf2M0l/EscPXfpTINHcth25jL0gCAjkqQHfeZ97L/AokCUtdC/jPGdQzWnZMarPYZ/0NOPQue/sp15PKMUxzJZn607mxky8sCbwId+ZKsN8eiq+fwGsh5YMEuM7xdP0cpvuNOVtNxaq0vSDa+PVZQABjAOzXGK2O0DoZlYZX8052O+azxcRh0/dXAhtXhdU1JZ+djM5zCXBa4h6QRsDUBHDL4YVxh4zR2Mydh2xkPVRckHGMuVe7rVpXvt7+MUxd4lE3ixe/4rvtH53brIDe2FgPf+pMw+s63jXEv881cM/FYPqeqgffIzBb3y6rlm4vUHCa+/SUZUAEWOj66hzWTbOX6KGdokG0wo/IX98qDtDbPVnlonIrIqgf4WZsSdpO5RIZmHFMz1johAYes17QTZxlS7SajSwKnyTR+G8BkCAAsbNodkMH8YN2S1Cydq7MRxvINsfM6tXrdTRK0SdqU5jvuBapKwCfDKn2NcqfJlCrZvkkG6YzvRaSoAAn2McCEf1OSSi3ka2eP/8k37WvYvTpQ6jzs3nA2iZ0ac/ggWV1b85NzkLZ0DyKUwsS+6Sfkt/TVPeM4E35AZl1Yc1QXAwpZHzoPyYyOkkLwnz3ZDMHH2uCEJtBGnn1DYni+jlfGXIcbJeao0VsH8s2M9d04BgS7jI1gP88ncGQylTXUAbvOw3qT/NlYZQFs9wvUQkif2fvJclvpcwBmyi0Zc531RxgMQPVOzoBHjz6pM5w9gDHiQioFkCgTJx+2HbVM/mNsHufso78vzomnpdZu4k5hyqk/nDY/uH8/ZZTuDlCFTY16KeASG+a+mY/f5J6fWlIJoMr5gFqKfsQxu3HiZrpOU17mfS8i926ptpT9yThht5Sxz14A00qugYDZrRfMfs6ybrb0yuY50xjDO4mTVeGzcn6dk90TeO+v/MKfP+GC43Fy+u4K9MBpQl6BQTg14Ys98K/9m3/qPYelEizidQZktRRGExosq0dSDQ+pYVsPLJQGwcReIlFTatb4o8ZOxituQh/S79cIa6kXjMjWdySu5/O3lbXFB+3hKXP2HvCCl71Gr1v8gEHlOyb2KANAYgWS6WAIEENlWZWRU9oWDHrxzhjDHL5k7kO6mefemB3K9CwI12OKpzTXb5bAMmFlDos8uF5roDZBRCVFzYjINfFk1xvdovAwtnhnudaLZDfk8OP9y9hugXnAHX2HUdSYQbzLSSjBXWEkMh6MCYyfiaFyPw5frrsZE7csEEYA3/NamR4HauXFTdJRCVYOYWrFRUJH27dPAHcYGsqTB7ALmmQ30teWOpjyJmOwLqsiIztG6yEhkGAdx8QktRKoxsABCGMkce18ZssfsXkyr8jkC9gUfmGw2oiVgcIKPzG+VxbKfm1mUuJJmXt1pAB4cZQcE8YoOWdOYlDkuib1IEaZO2HEjNFnjKnGSI1BjdEYkHzGwvc6bQpUvZ/zG8DC/B1wJXgBGRSwGB9ar4rPhWRvwXDl4rynkmQ6zHhUZd1lIXUshXkzzs+YZcrbwKb2WdexoYyY/wI+aHsZQBTDMJHtQz+XV2sWH9nRzTTMOFqXdEC08ylN9Hoz/s0oPRm1NSh7naoPun7gRA/yXe43GZqRV9Nu20lSFMAzQEdA1Jhaa1OCHAFagMLuCgXmfq6szrKpKwNHzVADHKYjLI/xyu1vsnF6V/aEiR9uyQnqmIaJC1C6dQ6LRcgDZWGID83o2r4mVbm4TVw00nLAFVlvmyTKsZxnZtj3+qwjhxQQi9/AcaUOams7209Krbv36Hwh47gsLPMLIOqMsy2EPdxLjciPv/Md59LngIb0SFmf1sxlNiEvNSyC+wImLjmF2D83mZJhBuM8a2xk5ylzrgnwqkghVo+v61gz2dWAPZybKjxght0zM2bOe8Iravwva/fKxGwx8pM4hy1DGW+eixJfgBOdGWmPGZGZ+zPHnF/+vtl32fsEQTLslaHLzsmolpm//p68AHGejcODPZmxuB1wRHwldXQ5594kdIB9AGegjtdxviDt7P7X5+fgJMaUJIKtC1u58fMA7htk2U0/8Kwk6DN5WxjNi8nBgDONecnwtxRKmXYcsoyHyo8Bm3x/SJznHlfwOgvAsXMvmvwLzGeTGOHYYE4C0ohNNgFZHDE4jHMdJMzsLbciy1YZNfkj+D0uF/p849jXKWpsPaCTNU58JzH2zluSxOFwIAt0nY4k8wKk4yx4EbYc5Qjvpd/v5J6s4NZAxbmEAyN7WfqCtcSZcyNJrt68RuUD+86aw76I0iVA8Jx4Y2Jq3YNaLgzQfSuqjDtZD9/+1jdzDcAnSexS3ihhJrx/VVGqhHIt99L0FdmBOfeeRpIN6MWBUZVSz13VRNkPrAzA2OeFM/Z5Sj0ZHkWsMoA048/P1H923nAOpJOrWmvYwi//3E+fcEFn7+l1RXrgNCGvyECcmnHsgX/1j/2HOY/JnpcYLtizkSNxGMok5a0LxFbqahINU9GX8cOQJMEIBqES25GfmQBnDGm8pDVYW25BEMphHDFbY4moqVavvrVHRZRYAhgDARka7Lqpy9jarkpvlD3lzwA34h95EX9UULQGTaWlmrT+X6+HvdtkR1NHNIeWJUwGZC7Y2mdfYKdsc6R0azSVxa1haowTh/3I2xbwbRZKDRHfdxY50WOBHmUBZAYxpnL/NUpoA9d+kUyWspca/I2h5cHLtjb5EY/WvwPMMewLWgtU21ebQXKNSw72LaODDC2mqswh7+X3m23XxBTzzB7u3Hu8w5XB9nnbtUjemhWZvi0oxlgqK+08UZ5agF8GkIy6YWnGKOV5AJvKtxlWwG6e39+NYSyoJD7XDLjMFZKaxCjB6QLUktFfFqZSdJKU8DlloMwEQU+zhb4lhhXwI/vE3AY4JSYVo1Wny8RY57k2iy+AbstCYINjtG0/Ww91Ztuuup0vqAxMNiQYKUOwDgY988RTGdtdoLfg9Yvj3PlWT37ZqZXIggo0ml07ne+FNbDOk7gKo13gOQ4c3pkfyho0qYwJgwaIrjphM3XzOb+nn0kEBf4eUOpFea4BsJfnXkvkRBaYeW2yHxlhVBlpv3i8jE8Zefqpe0nZeJ6xQOCdcswB1LNX8aga6jKJk7ykC0OWBInlDZOjIEWNsY/M1/UIo4RUdh1fiRkk06wGOftdQxDIsKuyW7APUJnY3nz84AhLI3AiqUt2jpVRdb0MOGLt1wHT/WIBvnDbOQg12HHnWXh3tAO22T1OGSlrAhlp+ggQDzOVsXuReWwpDEx/VAMkQBL0Afpbmsv93kXD50bS7Z44CbByD8ZsWcyW1UKq2ZI8O0+aLArlyIWJd5ArA7g2Ptj1NUxbZb+NfURqiyKk8u3JWJxrPY+zCXKPBDjUk2Y9AoqUEeNMGlaR59ls2p2XTXrlZiGDO3LjOZdemvgn7ByhHenbLb9TpxJOxTj+kESPs4aGPk8CHvfGzAn60dwNmYfsObCI9AMAiEQ/PBd3p7909AZE0lfcE6jOXLdMy+yh7C0tZdUMscxNxoXr0CbiV7fUF/Ld1kzu/m4MMeuCPTHXJFaVl6V4RtGhWoi1ydWYvOy1MoP957qe6ch7iN1vXHbaTCbb/F021rNoGHP2/FkfOldpU7u7e6SJ49gzP0ic5jOBIo4H2HOcKk8ztjj9yKzNPLZ0lGXxGnN7+879AM5ei3GGaWduAVJf5x95IKjR3Izb78++lCRKKGB09OX6yIarNEq25Lz3WjaTR59+mnX6JqVrksyRfY55zzhMsqiuD87WgPqcf4YWxaFAiZy7kRZjD/CV0V2HsAqTcZgy/owT/UI7mGcmlIq64f59ZMmVIrtPZSawAzU2+sbZ13/mPzvhAmfu6XVVeuA0Ia/KSJzacegBGFVA6cOHKRCv9K8xkBjxbLrI4fT8a1KN5FVvdxlDpVIxiIhZwUvcbH81eleayEEGu4S3mcOYZAh4FjU4c2gBjspG4tUs88LnOXDeYTDHe8nhqyGb9xsXk/coj8rdOJy78ZNFuOCKQwMZHIfMGgbkWBR8D7gqUCWOFBlumSjBUT6zAHOfeQ22lZ/xe2N60zfcb/trS9K0fQWVjU+tDJNTfevNbiKqlVNzgBqfajmIkXYOoBIw4qFGfsYBPxI1ZZEwyxy2GZNKrWk/cU2VwCEvpn23A2x5L3bMSrLLmjZxTQ2sAM6U1KCvZUsAfBq1kfdhMDAeC6rynjXKFmzyhD24iTfcmMkabrLsaTvXJGYIgCLbnOthACK7FbzO/DHrbu5Bn9QZEQP7Ul1L+sgyD8QC5doYtbK9GFgxzGGiZdjy3zocMAxh8hnvMhPtT+aaEm0zd6Y98abzHM41mdMmWNqMqMtSXi6bZMPJnBlwI0Oi8dySOSZBOgAUJwKD45fKxYetMpNSwcGRhVzmt4yh8at5LQt8AIb8dQDHriEMT/34Az5cRwDKAXdlN1mvx3WiY4CZStunXRhvK2vzMWeMOhcL7AU0vwWotpQTlmxBL/NfgOQ6HGPP2OvJug34wMmU9m0ZELuKBDkTn4iBawZWILeOm2NsLn1iUiHm+Th0+Hyzc9b5hQwPWaixrRq4jWUkLIF4vUNWbNiPsDc6LdI/JlGJsbvOqI7CsPnT951/meewcOyRKk0KlgEb2vXjzNr9035DlihwmBI2AAb2w3RcY5OJmY2Bn7h9krrY55nLd2NQk0gJ5929exjnYXYil3yGnD4A4HLMIsCZ8eF+yBlNeAQ7eok5XycS833naycr3QeYjZKDZFXjbOJ9r2LQG6PHtXGuhCED4Ph5nDGyd9m/dFYByArMSPak62T6w7qzWesAoJYRoZZ1Y2thrE38NiBdljFgzbAUHFeeGZVvlnGGFaTuJW0duSwOJIF5ARtnnqESs695hgTcsG9wXXMsoKzI+WCG7/zXPADJCpv9S+dp5kXlswXx7iEBZsSssrJM7gernM8gFSX29nA2ekY2TpczgVwPSofnGfnC3rHgh6y8x30na0ZlQcb7xVPHkn91OI5M2rMRhw3AaDK/68DNnELWOlmGZaMHpNJfOqEndtP9ZEISAHZ7LuEqcc9mTpuDoPOUfc5ESun/J48TU8t64lxlPyPsQmVCQCCAkJmX398hfpP1A/tKtvYA0uuAO84d1jhnqZnrkeFXYg9TyZwnyd2XZhxfz3N7FhgznSzDWR+fJtYeG4OM2KgQrHWc9zCP8Um8Csuqs5F5hjMjNoR7U8bvwy99dPZZnuPDD7/knkmMqg5ZHOI6wbFnWGeZ7zLEMLHPMv8TQpJ7E1LlfgIIZi8coMr8Yj5//Wf+9AkXHDaY0zdXoQdOE/IqjMKpDV/ogd//x8uoWoYkVgye1EPMYDZzEvJwIK0BzMEHICBucg9YYlFgVPFQmz5+Ym48cAEa8WaeR2qHBGlZHwDp1vKkJAFGQGPRMHrZ1zXR/Nq68BPbOkYN7VBGhWEnc1QpEFJLDlMOIb3UguwaZ5R6AEw3MU/lY3i6795PkXdZmzJyJrXIZ2Rt5rA/SBkHnB/ZyLKBZcNqui47CQBeBmrbgkfYp8m9eB9GUZMwYGiVpWhNuEpX99Xaqk1ytPGJHIIwJCZR8ZplPPksBg9JQTB2cRJgyGF8LFO9ckw+h8HGi3FX9jdAld/VYK2Dgpp0lwE8xtcawrwX9klAOcCQ98qAEfPn89XoIEMybRaUKquu5LgHf+YL9Ssds0mQMn1j7Fj6ofE/jf/FKMdoWXDF54zlm/v1OZuMps6GSkgFShhxZP/U4bFF32ukACv4XVkcPPr0TdmPvReSUF62HdjE38hQaywUTo8CvmVD9+sy7hOqaFuV1ikTrQNk+55V8A6Jp+U3pt0D9GqELguz8dTcb5xAeV7BGgwl4zJr55qJf/osOz/bTgf84CgiUamFUmRkew2l1IBdfra9ZXmA3sZ/D1AW2Cvj798WlBEXCmiWExwpKvPFvsn43ySBjLRHE5QUmJelB1gKpDAUJ6nYjRi0xK7t+uJvtLFj1dIcfKbPWUPf7L6AQmTRMJaz/jDSeSngzs3xZ1mH1zWwbeZ7dpnM42Gv16FDAxmrXg/QmSvBqOdeBYDjqwIsT592nJERt71FfAV3zE32i8aZo0DJPOTvMvBldHEk3Ib9EjBVYg4D/AynlYxtS5rg/FjJ8WWww/5K0iIdCQNitr+OiWbKFK3jaeeSY8ouDSM+zg3ZekE1TDr1kxufp5JEKXH3I6+X5Ho7z93vsp5M0CRz3rUv6JrxW4cUktzdk1RUUJol7ddpmH2cPQ827TpMm0ziJB8iERugTCcJdbojGYXRzfUF24yT6g5UF02ko1zYuRnnLbLRnIWWbWK+536CPWPiKQGT+zFPKQ2D8zXXRd7Lq/GMMH44ZVe6nGKGf9cAACAASURBVPItD5LkS2Zu+hFpdPqSvf3JkyT0CQji58+RRGdcF6y71+PAm3wC60xcB5V7iP4R9iHUCZwFzMnuf+QvUPobgM3ZD4OoA5exGrUPjiH9OLMfVd7feU8Hvkh7iB82rj3hIuxhqIJY8J8nmR39Tm3bBaqtVpo14tzIPJ2QgC5s1gRrBzuAWsg4WrteSQqFI4B1a2m32QcpofNhzq4H6SscHK75vBdljPLfJGikzUjIH0eqjcOBvXpjkFWoCC5xSL62/Bug9W4k/NTHBWDiQFBGzn5AaIUsOOXpMoa2n5AjJN/PTSymYxOnhI7zxhqTSNL9EacQCqM8H1J2HPa/9Bf/zAkXuEJOr6vSA6cJeVVG4tSOQw/83j/8k+9XsqqxMIfH48cUJG+R65XbrXFwmwQ+k1SAg/oFRbYFepXzWQcOkIV+SwMeeVRiSEhoQ0IjE1N0E+f9so2uDu51dnbv9oNs+EkycZ04M2IWycZIlsoxGjlflFzV0FlDkZhDPJt38bYOCPWQ5bCemDiKl+NhN1lNmgfgAfBS361GbCXMHEJ8Fi8vhufKDtc4qYWF4VxGgOddo7+gv4fs7Rx6fKWtMniJwWmJkfeRE90xppRskL13n89MwQMQAdbLduIQaB25Gj30fRNckQm3bGKTINXoUGg0h6wH/ADIAqUjC0X6fEAf8bKyhm+pc9ftaqV1GgFrjOqhjyMgfYNxuUybUuVcYxMnbTwqjM0CaBIa2bJc48njJ7ajsUvP/Rw19gDqgNiW75h4QEEUVlyBTkt0FODyOWJlNcoKi2L01ECnnAQOFMDtss777Lyf2Olbw0bTjxiuytFgGPJ3GDSZ79z3VUrfaBiPA6GgtUwj8xfwpylmdskqCg5zVhRY4O/EEQWXWd36s9vf+z7HCahIXNk4GQ7S81lj3GMBNPbj5dcCJPqMGL0FXDCq1skVvHXecV3b5vqf+UE/kjka5kbjHoO8sa0HQOoYaZPOs7niZUgOz5G/OTaCQ59Y8NE6klUxLIivUQyoaxsEQ9N2SHrXWuaoa5M95AMcNU3Oxv4DMGI81nlE0hOTv+G4oMtzPVUBA6FnWBxrGft8dhMh0brNKE1OcucV8w+WK9hPVYnrCAavnb9rwQy+9OcHq4JoPy9IdAJwc/uE/aCOlJUfk/X3+k1KtwB0YrSzf+Vyce+M02UkmLnH7byHpHTEkOtQyTx+ZD3mSqTpP+JyYdFweKyx7fgoX22s9QLQnVMXYUbr9EKZQGhFa6LWkVMZLs9IKa3NAq8DbzKo8/g8h6wh4Mcl0NhtgXvA064R5q5rBYCa9Q34XBZ/5wbvZV2u/N7zAqfE7OX0o3tB2nd+O2ERxPMqOYZZzf5IorqZp7TJ0AkcKshbaWzeXzY+6z8s3+0ACeMjAVZpF7JVRpk+NvEgbGzWDXOa8+pOQOVLymxNu/iKYkS57fQR9z/IrHMfAPHlfUkHT67bUjhJogfwz/Ph7JWt5nqzVl8HgAFWj064CYnJp3R8Tfwp+8vFObVrGzPK85FQDeCEA1l2j8y0Ydlh4knYZ1bh3HPnSp1HDbthzgO8H6c/UMtb/zpx+exRnO0vU6MaRvXC68URyylO0iiUDPZXnoMyeEqT6yQAvFNSp/WNqR+LlLzM/HnO5hfPe64plc5ncDIAVDkDSWKF84Kzm3YCulUd5Kyl2cTFfidx24J8/Bgc/IwjDDQJHpOAq/kMGmKEDcGc5/6AYxIq0bOtyVrWmnMJZzhzkHuY7DF7pSExZLRPe+4n0ZOS6sw/7gnwxZ7avZP2/JW/+F+ecMEXj63TT9/lHjhNyO/yAJxu///ugT/wb/2pA6OqxCiH2cbiYFnAlGrwIoPCkMBa0mClnADMWGPGlPNx2E3ad+U1m3wJxkhJEdfKZyaDIoeeMmC96U2kwclHAiVyDd28+fLsR374d5393b/7f+bgQErWA8b7YhDlazNnNjEB7AjYeEECJV7KtrYWIZ/HC8xBLTiIEUBGQv5ZygFjHGlSDKitcbjM3Bqh65Hdw0aJ0RjGK4fmd/z9IEk91BS13vvZ488em/gJaZsedvrXg6zPUYuukuG9L9fGwOOgZnw0vjBY8p9JfAZwyHibwKQxqq1DivwM2d+UuRBgHUHxJm1qApoY9G+eHyS/9GUZwx7UfA6gdic15IhtJFZnJcwwoQukOMBXpo3xiQQOI9XyE1wTZjv9BptgKQrGZ8YFQ4M5wvwgvusDPNE48WHHhwkUwADWaJuScaTilZCZmXJUAjhcGHflgxMfuwy8tWfBZoJ/POTtu9bba2wfNRA7FwDWjwouXAIxyJxLBVqNm4Z5KUgFh9QhUOAmLik69Vl00OQzZkIVrzaG+5iki2spFvWeGDlNJIRcDhXBxjVWmsfvNkM1HhjYHONf26qDowCJ7TL4/oU2Ul6CsWxjfb9ln5g/go1ev89KD48zYN5nUqsx/hxT/s3v+n4cB1yOzwEGypJZUsbP1alStpR+acKbZYCPu1Z/t/Pd9wPk7WeyI3P5AsqGCtS4btmazF0M+MyZjtVKuXnmGpv84zkxcu3fAVYC5u1J4x1pbxn3bePGu3V+sO6mP2ce7PpcKb2svDdtvKbaDe9X9hH57JlADsAaRoY5HUnlq9eRHrMWGA/GJp8g9pE+fxh2joy/sHlPY2jrXMh72P8AAAATYvdaj7L7p+U6dM6VBRasCp4nvnnWfGWlTbzmXj+gUWYv8bA7J3QgZj+tW4CxSp/jOGPNuChquNfYp4/KDls+R4l1nT+NzRz1Qt5A+yo77RwkFlInkbL58fvkE93Lsl8o+Z19L58lrvEVTkrqsdr+rKeMAWAH8Mh8eUWm5OyVgreAkw+T/Z2kSZ53uQ+J2lyz7m1Ix5sAib3nxjXOxlwjfU+WX1hq5p17cb6SK0BG2zrZZUyfB3yRgKnqHpyCMH6tDY7UmP0McCxbyjOrTGJONFkfdXtfv8KRdkxi1/No1iNj6XrCsQhQbV1XavMyo5Gncq0HiaMk43pPnWupG3rPNS9A5kzIHOHspp9QN7XUV3NRvGaccDKgZKJPCLUhPpos/mbZx7GVZ+bMZ10TnoGsO3s8JWpYSyQ3ct9DWZD5TnZuWFXaiF1wO1l9m0jp9tkzpNf5+4PEjFJnFqe0pZ/SziYBI8NzY5NhVJkbsKmEmjR5VB1VjA21u5mrzLOXE78KSIWd7TlWkGr/5sKsGRwlqlTyzDhYW1Zo1Bp5v06wsZU8v9OAnZM6tPKce87z91/4c//pCRccN/jTd1egB04T8goMwqkJX+wBgKoy2hyYLezdhDt4FClYTgF0NlYODGJMBVTZfPUcyrJMDFZOMQ47TAZjEJMtsbFpk6TDwxXjA0lrDaMgohwUFDXvgSRYROJG/dTreJU/OPujf+wPnP2P//2vnH3nk0iNNay5RQ2eY/xkwep1YksEzgW0eH0Psj8YxRwkxMbUcKi8GKPszh0YibC2SlWp0TpyK6ROGrBH1ofnpZ82xmTZzjHve7DnPWb7mz7l4GxyJYxN4kVjoMT7Dnv3Moal+VzzYMvEviFzqNmIQTQFOzUQC3aMecUg1NhrUfeDwazUufDEscyYAFKbuKoZPZdVYtxpJ55frkdSJ6RaCdQRvB/ZocrSaEAzodbQx0C2juDIoSg9s/LlZTw1IjEMJymMcbgBqTCrKxmEqeH5X2V+MEYbB4tXXylfDJ2Xr+OZj3F+i8QkMkWtOUimSGRiGFIPIgPjeWGGHVuM3/FyA1R5LwY+Mi2MBw1MjI0YW03a1IzCzAPKSvCMJs+gTZa0wZAjM2SBrRJ55IkYrzJqlJAgqVTZNZPhYItjAI4ceFlOwfMwmbsiu5YACnVY6EwQrDaDLIZcE2NVemvipfldJetdG8JT1h0t4u+AiRiKGMKwAJSRWLaymWa7DpQgusDCmMwzYCxaooW6kul7AS1ALfdThi6TufLZAsaVH+66oVkCSUw6JbGZ3wOiMXydP7OPmPGWejG5L328r72W13YhFFR5LT+DsVww3OzKZTrNdDpzRaBP3/pXlBiR6WFocj12pnV4sTXR/zGyXXuA7t3H7Hfkq2Vfy5D3tQ6yywzxglz2wjKRBbe2c9ph+AL71jAvJrSh9iiyX0Bv4vOCNFWjfI4DMHVYmO9IMInnNc4710KhQZIfSnE067i+BtcETkSkuO5F7A3rUKDf2WtwHAAuBvT78zyX5Ua8XgH9Zn2mc9iLKK+1pZSqAgAYItfOvAGo6ijcRF/LLjUWePunO/axtAcOsJ3z3JT+uhinYOM822esWZ0ac+4APFl3TCH6xRJgMm0wodRVLqOFlJQ9iH0Yh8nzgFjids8vEnaRrzDz9+4/PHsa59S19Bus68uULVEYjjNnHIssGePeo/yByTZDeN5A3DDXv59rMLvILH33bhIFGbuKE4RzMiqhPAfn2IdJCvTJJ58oH+Y5Gc9PP/1MEMQL1rLy3PaR8nZi4RN3eTmbuPsZwFzWtGEPrCUcHvYjPxkiw0DW0UsyIthUVTIBg8iNV9L/knCPLFKAc/uO+NwwuTg64nx8hbQ+8+dl2gL4BqgyH8gQ/TahKqwv+p+V/JZkSMxxvMlpQxni7Ncw9qxDHXEBmAGp1+OkQd2lgoM9YmqokoSJc+xhwDVldh4+fNj9B8ePgLGliLxPGFXW+IuMLWcbbX744f3cL8A4z/oyyQlh2s0zkPbzWd5PrLRZxdmjMo7niaW+lbP8eVQK+7q4TQUD9SACeffEtM1QmDwf119nRmOBUXnk/Io9tU5pzqC//NP/yQkXHHr19M1V6IHThLwKo3Bqwxd64Pf90Z+Ks3Ayw+KlH/BpPEoOVwpWK7HMBgyDxAbeOLwCpZXIWMQ7QIODjZgNvKVrtGJ4Ee9iBs4YkZuF9X0yab6L17NSVRi1HITvrkcydHH25Y9SG+386dm//e/8G2d/5k//XA6sxujtP5JllBGYpE0YjHxeI6S/X+8/LC8Hp1kJaUfaQ7wRB/i9MIMtFbMee2re1ai0UA7SxwEVTS+P8dekIBxSel4FC02osIYrfWPKfORMgGCTU7RED95drn8hQCOGsM/FgVaZKWUCGt/J5w6Jq8zIWEcAh50HYT6PPG3vu4wvh+J5DnJYi7LckAWbabhg0EQQaee9ANV79++cffvb31KiBThECs19eeFYkE1jTnjgNqaZgvXUqdt+BqhuLdU1qLjHWxNvVWb9eRJCcV3ajhRPIIXhJDvRJB+MK5JoQHMzmcbwQ9qY5zhHio3BJUuAUQP4zhjh6c7nKSXwOkD180ixypRskozWv8PgFtwOMMOoxrByTsvoNNMvJp39T0ZXjcMmdLHsgNmMy2SbQxZcqDFI3F3lg8tY03/MI4yZHSOZQMpXiLfqdNk4UN5fVhfjmGy4TeSjFBuDLYad/T1KBgGtDGETBC1DVcOfV1nrOkqaGVZOFGZrDFbjC+cZCtoKoWRZmGcy1B1nganP0/XFa5+rUuLGYiqh9K8dq2atLUDj2rIz41Di2ZUvsm4FJfZmY9vyboA299g4VL42m3P6J1LYyhQLq6xRCBgeRrymuab6ZOlse5EgrhNtY+8E5bCvBwdDk7kAWMf1cwBqIkCuisGtkdyx5D5lkwtI2acu/93rwfgRgOkc2KRbx70MWYjtZS9D1ht56Cuk51k31ApljVVREuYo/X0n4IJ7sI8xh5f5K0NVqafAhL2Dmo4LRpkPAFIN9F5z5b+dO80jwEuWyblWJpZ+4orEIt4Pk8v4eQ3YKjIQzzjSc+x7JJK5FabSMjB51SmTPZz2OXQDyCiHMg4A56uhFZFZj+RSIBEgXiceU6nKE50mnGM6MJqICiecahDAVcAKygyY1Y1RbNbkOuHqeM2eHckwiXxuBJzcCZv2OrLR1wGoKCt0ivSu9pnOv6AopfevkxxOJo6SRCzZZIrN/kt5l5s5zy7SFmrb4hTj73fCCFpDNeerDtf0EW348MOHynmfZ/+j1BGdbLK+/I79k5dZnakLasm27m9HB9jM/TzLJhdq5uswxZkfKIuoPWxtZtdq401Z62SopZ28AHvseeyXSJ+fRYasg0C2tuvxObG67He4iHIZSvvg0JJRzbx/86L1W+2v7GWwqp5xOARZ/5YryrxG+mszkM3eFqiSFFipOiEz2XdJwERypNeZb4wRTOrDOAEePAgb7IebCJC1wT2cf7kJv2Pv/fa3v20/c85hsyD55XzBcfU2dghMuA7LvH/LM1kSLM+hBJlwg5m3XJ98DNTCbTx163izV+vQ1SGQ8yltZux2XamEyvojdGHDrb7+F/6LEy6YNXX6cjV64DQhr8Y4nFpxqQd+7Cf+ZOzLMjnYC4BG4y0xZjJjYdY8aHIgPnoU77Je2Mrqyhzk4AfMopbkOnhLc63WC90kBDVqiUtZtozDQAbq+ZQL0eDEKAxDcONBLvHm7Pu+dvvsn//+B2d/52//egyFjaHq4YZ0aw3Ag/QYC4DkSxhSOeE17HI4CSbzJ9hMEiZYYH5KppgswUQXLfPAtdfwwcAiNmxlfQATXhhOsnoYKzLJnMYt6WDbxogSoOYA24yvJpJKu0y44PvIckhbp2YiFr59PQB4xuXAJg2zw3VXYqtUMr/fbLgAVIuTA7Ys0YAn3ZQ4Gp0bXym4FnSQ/fHi7J/96j9z9q1v/YZsDIxhvcBIsWHPytgqlRWQNWaxSa7aBwA9S8vAHJobo4xhJY6XDCrZ4dZHNbPnsGb14EeaPVk1ya7INTEA7ocp0hDLGN2NUW52Y2TBgIphNug651uugUPFcgFpO+AZ+ECCk02yw7P4/Rh5THzL8QDBBFgwi42jxXkCKEGuxj3X6NBIB9Dkw8sy6zyg79M39IUAaMZWg2nAyzJuy6QXAIYFmCQrgtcximQKRsZqsiWeJn+n7euo0bBnZCYuchm/jfHb5FYamCAoweK8mCPD9vFb7iAHI4A+Sno3IdOuOQGW8x/ARekF5kqN5H1VzVBAp0F9aCeAwoleYAsYATAA5n0SPsEcq3yZ/mqdXsrqxAhWvluARybUikobq1s1Ra+HwbgSW65l8ixxMmqDMib2CUB6gHVBUqV8+0IafWRdm/BKv5iG7EiNZS7rfGAPbFbcvrdxb5PUaT4sY8t7p70C+HEeuKZ0EtBvzabqZsPM1HHBs89elH66lzqNK/e8uLgZuWjYI+Yqa8oxKfO7Sd7YO2io986kNH8AygHignFszLUJFZCVznsFUzNPN8uyTrjMHxPX5HmYw+wfnBnGQPfhdRC6Z0y8PPfUwThAxbjS7M0LoHFSITPGkSfAhNHL+oFBBjhtZvAC5jg2cUQCatUXd1/TyZK2G88KMMLZkHuiVOF1kPeT/XnKrVwPkL5jeZQ4DcN+GgLz6W/6eaW2nCEm5zpKpInFxPH4Pmwt+8aGJBgik//hWNqQDc+iSd7E0MgYj6rlRWLp798nKzvZdJ/bf55flFmBJcXBgUSbPA/0Qf4FtzV5F89l3P6c467bjlunVeY5QG/2COYF6wKmEJlzk8VRJzvOxzhuGb+qMAryAM1sBwA8znra9zpKGpxDJiDTKZH9mBhmznRiPXOOsz/yfJbhgb1UYAXYJH8FEuvmb3iaXAU448ikS1z2m7T5VphtmGpl0AG/JLZ6FbaWeG12KQA9McYP4mRFkVObpPsX4SLc+33qspuJOH0Jo/o+mxh9cjdnG33p8xjTnoSRcUh8kDhb2NRrrBn3nyhQ0kc3cYTkN69zNin5zV7ERsIc9XkA85Od+Wnq5t7h+mnrOfM6/9GfzH/OEBzVN6KQ2EoF/8Nf+M9PuOB4Gp2+uwI9cJqQV2AQTk34Yg/86I//CS0yDVM9rDVsPPSyEXPILPiiRl7j4xp3xovDBg9hMU0uhcFicfWyi8ZlcCBjZI7MCQPJ8iTZuG/fuk8p+Bht8dZex+MdaczZ3Wzm786+8pVrZz/4g187+5W//ms5SDdz5xg5MRA0q/C65rDZg4rDziQX8yxlMZtBEGNvJcsCPdg7Ek5cepbGaTbexvhH6zdyNqYMQA62TWSBd/XALuXZLgL2NI9hVQbEc9+NM1U+zfWQH0/8WGuMUje1Y9LPVmYIIFk8sfG49OeyrKbnz88apADCGBp9VRKrxeP31MNrJscaaJVMA+Z47HPjzt6efe23f6+OiM8+S3bEie3F+NE4zaXWa6/xIOOsZ8L+aEKpMw0OrkXm1maynEycYYepg8gNkf3ynBijNAZvvQd42rdSWhwDGElcF5bo1hi0XI9afDWaj8mnYNDxvGMs8U9pef4zQUbuV7lx5a6beKTZawNknR/DbFFXL32C1M3SOMrRmNNlVHkZ34RnHOPOuOoCmjUSeSYMZwC3sdh03uz8lGY4OCEw4IbhXsePQDfPyjyyTAmOEoBqrsldFrgJQBhdgNEYnYJC8MywlJeNVi1mpdBLb3TdNMa560owws+Ax1xoZfX7bDyCMckzB+mo1gbF+Ms8nDYtyL4MtrunNPYQMN62NiZXVQDqi/wd0CkIdV6Ulev86r4kezxOsu5BTCmRZ9dcF+oBmOkwugT6u2u1xAUgps/PMBOTyxKvc+4DAW2TSOGokLm95DSqA6LtARA4RegLAeyxn5nXdy6I94t0c5KtbbgEgIW90WRpXMP12nnkYwnSB+DCgBVhG+fHI62cNZumjA/ArA6HGOVPHx3lnXxq5ugxfhwCDGAJ4K8DDwms5VmI5SSbK1L5OKwaC4/yo84cWdz0GyBKp571Q7vPM+9hO1FZsKaM4XRskHsyrrSd3bbfsx7Yx9aZAdDcfRznD6BBB4KJlrInZF2vQ2GdNDDExmXmOZFBswhYE/THrSn5AhvMgzpb2SPyHr+qlkHlg/w8Ti7kpXmez/O7+ylHQvmXT//x/515UbbT+Zc3G6KB40oAm30t8464VGJU10l1/95Dx3zHe3MpcDZeRwmCYsC+IPtwmV3jNS2rVWC4ygrnKc6gtEHWMCCLsm04fkz4FfDNdfacXgdBs+SWTX2Xa9DXgD3WE+OLg8KEhgOamwgLx8ftAv5JWqdEPj+rqEIJk5+fPPss+1/DUVCzGOtJP9EnlBICkH0wjgZax/mfz9OGa3ip0rfGiKYvXuQsQAnA2f3B9QDzgGfk18x4zgtiRC/IP2ASrlYnuH//XoFq2HyXuHMch1LkvWFZP/74Y3Nd0G9c+wnOBM67gFqA7NM4QtnvOHMAkpQUev4CaW+VC/fuUq6v2Z9xFlxL2yhdxpZCXyCX5jrOx+yF5GwgH0JB74uzD5PgiX5+BdtK/wBu80SoCnaP4u9f/0t/9oQLupOfXlekB04T8ooMxKkZxx6AUeUQxkAg0UYz8bbEh0lahs3h8GvdyaPUdtkTAChxZRpu2ckxRgWmSlfLqvoaxlKmS0lRDISzGAYYDLExIP9evkZSfD8Hx+Oz7/vtt89+8Id+x9n//Nd+NXv8MS5Tyz+nDoZAkzoVhHFgGXOChNnbVXbGQbqxI3uY+3famsNigeqCUA5SQSCGL8wgX9IXNc5quFrjcZgHGFWLr+e9BT0AIiS/BaoFBWVIYEQAOAW1TQxVErpS3ko102/UkRsAsaNVhviWHluMYJ8Fw4Exyj2VUCYOyHbIZtdIUbKM/G/YLYwFPg+7jHyXPruDw8FMmxm3iT9W0iZz2f7gb8TGta/T6PyNdivFpNatpYyeOR7U0mv9UdrI+PPZsASRefEMZLTUUz/zqSCswEVglmsjJcPA3EzBJmGx3i2MaL3tzF1ibPkbpQWINZPNZ3zmOhg7Zm4euehB6plrv4n7vkm4hnFLvwjMzRDapDyXGbYa5SvZxOjF+C1zsfVEAR7L5JnRmqeH3TjqcTWOjXuENVOai6HF+oFtnLhPmbPGXW1ZCY1lJZ3w8FymzE3/rwm56J9Kjwt2XXrIIrGyBnzz97Khw47jSJFVE0Z4v2VaDweXzzgxXV6/jilB6TCTO1fte0HssWxT95TJhiv5NX0JXJ7nKTccg1IQb5c4zguyCw7L1Ba8AmImGRDXu6T4qPOt/1gDEDJm9834kDDJOGFaqcE9UmXKtQBKAOwy2ICBSsIrqz7G2lZV0EzpzPmyJgU0AmfHjjWI3PeYCVpnCGAlnzUMgsccdnaTULE3weAfHA8zzO8trxRnTEBjE2bhTISZKosLLiHLqQZ6u7KAm/YwJqxjlB2Msw7EcX6RgMbYuoYVEMZB3VOuu7WxGZA+V/dA5fvImI2FD2CO2oHSOO4F03a7Lf9nwihzGFTWzLxzCwFU6qxgzXeuGroB6HDtJIlZaiWr2phYfJ9p9kvWmo4Q5iZz3MnaMYfto320B9lygeQHsmvdswMaSTSXc88a4GY5jlMz771A1pnnf/XkE1wfOgrc89xjG5LgXk3oA4wxfUPbTbaDbJ+Muj373EdZ7zp3AvwJC4EpdU+ug8gEczkzHNfsl3vOMlfYL5+FqWNu0V/Eix4cYzpkp22jJuozs/o4U9ibaViSBk78LnOf699OmET3yNYp5UzmKCXu0+t7fuacMH6XGGdCgCrxVl7ullNHxg1KvCRelrn5LECb691IXCxjSwkx+uwCJ1XG9iXJ8zIWdyj/g+MyF2Ir4jxCdk15ozv3P7TvSNwkGOY5mLNc9/rttPGB4I+9n3FojHVrHfMSMD6lPc0vQN9VjfIuZw8gtUoSkxSmk5tMKUmViE91L2ztWRwYzu8A1adJgoh0mNcC1TqRkftX4cB8JfMza5t1dJ6s/7RhHX88M/3IAj0B1emy05cr1QMnoHqlhuPUGHrgX/kjP2XWX73jpKUfBnXj79jwLao+YFaDOxuvCSsmJgMvMVa4RrIxhI1T4+9lO2uAbEzKymUwAO7fSSFtABAxo2FUSTrx/FlSu987z2H07uyHf+hfOPtbf/MbORDruVduNzK/GvGXDVfskxrkMkOCzabN9305nHiOlfbKIHHWDjuyxvsyLnn6kQAAIABJREFUBgLZfBbPqinnibOZWKIathh7NZZhWAEZSGYX1HO9xp1amXHOMVgjgHaNPj5PrT0ALjLXjY1U+jfG5bIxBYuFJ7IfB6fAGNe+vyASQGBZiBheskSOScsG4YluUhVO9PR3CsabeCoHdTMiNlMhGXpb4/EoZ8YIKqsKO1p5Nwc1CTgAoQBVDXaMJWIsBVvEtBKbmwRdJDpKuzAQiHsChGIgGNMb5pXvMVQxkKyVOjLFPlgN7Y5xSyE0cVGl0jBBFzEMAKoklRHwM/YYK3lua/zlvUrSMn46L8ZY1xDO+9+YTROARx3HZkXlhQx5S3j480jNdg5q2A2gp4wQk2IzZxoTh2RT+eaRnd656/xjfeS5bZNjeAQWFkLlc+O9r/HfOKgFcrs2DozcgFtKJsD2CUwALBjdsLR5lek8ApllLMlMtPGBgJItQ7LswWDJGrmzjS5rJzjkLgJ8BYvex6nGzQDxsFs837ZB8I8hWgcZBtwtpPUan0WrqyTQKDYDctuFkcqY7b60GcH51P4OKxgJvwAVoJ3rEaPW2NbGXbMOdm5tuZI6iiY+eMZNkJzbsqW5/mxbEwWt+qTE8ySH4Xnpi3E46ECI0dzSKVvTEycG0ljmcuNkd21vjDrjjYErgIVdRI4v+OG9SBHtzMx/YtrD5nOf6bcNRdhYc1jZ3SMZFxnrkUXyc51ryEqdJd1H8h/9xTrs/OmY0s+ACF7E5AEsCuw6jrKKnilNXGZoAtnL8zNZz+kDnXiCoq5La6jOXg2Lq4yfPhz1Q7P/1kEGXiyDaATh2XWBeFhP4hQPTouMba5pjVkkq4AL90QS0xEzW6koIBVWlX5rrGb2xkcf6whpbC3hBzi0OC/5B8ghiU6kqQG5VZ0QvtASXZ1PX2TKuTbPy7kA2KlDtWypKhPBJtmSozbKecxceUcfoJrJP+JOTVIIP+zD9ww0/EAlAPta19515rhANYAVFpixUmGzTqs6mlxv46Bm/8WR6dh63gbMEcPPGHQ6qAhqPoaCaBIcNciBs63ZtNnu2AdZ+o5p9nncD+6FZC+OAom+kDHN9XXyESOatl7cjpQ9/cY59fQJKq7s42EiYXDfZy4+fPCR4/alL4X1Nm63ZwZtIma1UnuA6rOA5oDfzCXBc+7N+cSc/FKkw2R0rrOlZx51a5lGOl/CBpMpm7VonGn69UnURg8f3rM0Dg+P06NOz2Rxjmy7rHsAN8mmSLCVZyLBlDG5A1ZxivC+O5Hr8/Wv/nd/7oQLnG2n11XpgdOEvCojcWrHoQd+5A/9pDGqGC7U7FtW8TnJIzhKMmuR9SBn4dUkPEfjUW8xDEE2fP7JJgzIEvy6MZdN4HDaBD0c/hzwtwJATVaUhAZImIB0L14GpFx7d/a7/qWvRYb0wdmv/R/fzt9ieGgA17ACjBRMRY6k8TZSwDGdK1nb2pFlOPTc58DhAESauRLXBQw13DGW+tzISTEOkUuR1KQ1Sm/JWjYxT1m3SrR4xmb7lZEYYF92q4wqfXU/LOFBymtikhzMHIhkVI39cZOsthjTsBAj/aRdfGaZwBomZQzNYMyb8/0xbhXDs7FzxIVRGsjSQTG2SApCSQSMmofJNEkMJH2IcUkaf+NmYTo03Jvd9zJQ7fgVQLybDMImEKGMTJoho5p7wVBgSL+COffZkPvmAI/B8jLZpOmXTz/5VNmXSS5yoDPmFFKnPivgvYlQMGxHHgrsmaQ89H2lhjC0GLqFTGZwBAhg1PvzgKIBC4y7xhdjBxgC8E7fHhIJ5dmbWKlglj6QNcnnjDWMMQODhmG1zAbJNWrdDXiYGOiVGu8cm9y8RxBFbyIBT5+RFAcgv+OMUcx4vCYxlNmWez+SDWlscg+AA4aVLGMJxKFYvY4mLWwnc0VDmzd0rXQdd75RS1YJLOBSeWTj3RZkWqLH9/dzZbGW1TzKsA8MoOsI5nehbLsHsH1kpBtP3WvBejYRkWtX9rftUTUQ8ME6Wykw7XZ9p2/I0LxsHPcwPm1AdMFfpLc4mAbUrKOjpTuacIiO4/Fa37XZfvfZe83KRXUgpB8PUl3klTCrAE3XOvUuKxOX3V3APsB6y6l8rrS9ibd0zMDW6vRi7bbNvZff2Sf2PQqJLe8jSCHWL8Bi6PoPsobWwbQhF44XBXDGscd1lP+TtVq/wrGm8gLAt+msDzInkXCu00SZJnVFYSJhnXRoNLkXF4Kx45okfIIdw/HG77vf1dEH4L4bI53kNMv873xwr4FFy9pcZ8f2OwCTerHGh47jw3mjvJXxI97fjcv9Z/Mj8NWMxap+2LNfKNcFJNYRwq3Yu8gan8RGMHowfIJv5KokNXppoiFYUmtlAsSiPrmevn4fRtV9O/0gK5zr8bwA0Tqzur6qTqniaDNlc+6hECGRD+15HKD0IHuy5wprjyRqmT+vsqfW4Yfbh1MZZwsrO3sRrRyngDkU8IHqvUrsbhjTOo/DkhtLWpZP9dQk+dn4zj27aSfn6pYsY67o8MklVxLunpi2NfFd5LM4G4kLTTsq+w6L+oxzuUkUWy856yGdg4rmbkAd4UJDqTuuzFmY1uu3UraNpFvpP+bvIcMwzGauy9S4c/eBrG8TKVWFZEhPbsLZfujvjNVz8hXggFQ2XSe1icHyZuS+zIlNuATQbe1YHCCEYZw77itz53MkmbJvLOPX84DEgygAutc7ABOGUBUSii5AvDYWZxV7haEHN89+8WdPdVTd2E6vK9MDJ6B6ZYbi1JDtgX/5X/933x9ApkxYC1V/lngLDhmYsDW2K2Eqq7dxlpcltWzgeFg55M1omO+3rpuG43hXOSwANLcwFEbyBXuVk0zDG9kZdsKP/dgPnn368W+c/fqvP8phkdi/g5f6KEVdI6cgswzq8jyHEjIan5WYafANqFGCltfGra5xLms7MXg8Hywv6MSEJTEAALvY+pVC16PdMhk9iHjtYcn3GCt8jsOMGEusGRhMjQVO3rTn3DgW2ofxUsnuHq60a5Mgcb326QBz5Yl27KFsDUBUeVF+j+HFeOCEUK2Wtzb1vrlblQ/eSZZmDt6Pv/ObjjeGcBPc1AiiyQuSuADMZJ8TQ02z3dp7tLFxPHUcYCC8jGEC0ygzkn4EiMGqMD9wfgCUGRcMu7u3qaGb7JFhRZssZ1jIGHjv0x7KI62BhcHLfQSsePVHwoUxRT8jaSYhCMAcEIgcckto7HwnBvm1EuVjYiL6EWZj4IhjuYlX1klTR0IdE5UtNskSAGWlfx33TeaDA6KOhTKvVs30Zz4rg5bnMwspYDhjsffSjiZGDwN4+oprm7XTuZz3D4jcusZ7b78Oe+mzYzj7PJUp3gbop1QPr1UZFKgOW5Z5qXQZKf2Cg3muZSKNpRxAexmU7/xcVqbXRWY7sZ8CQ2TXBWsmfDGusTGNgI7i4jqZ6POLGIQFJgPaAH9JgAIDKiiYxEEmFxvjveUwkOTC8h0zpBoXqryUMWl/lv1irdsl8/MRsG4f4BMDMG47yooVkDFnGcsdgy1Ls6CbbjQ7KDLLCa2QzZ8+19G30u9h43g25hVOP50ss++wBpk775MpvU4FFADMwzoTtwTSOuBsb+5Tx84AyPQ5DOyy1/xexies1ovMQ9gj9vGutwL7dZLVX1IAjFPvGdlU2ZssZQNT1z2GvcbMz65p9vE4ZLKHyPLhHJh1vHvn8zi02H+WRaTPlHUqTy6jfHimka4rh2e9qbJogijOC9dKwAf7LoDzTRxK9Dv7Lw6zA6BNtlnk4WSUfY4aQ99fBvotZVnKmDP3mtwMuSyMIuNNtuAmzlLmPeuLj+7eQN/tszEuqlBYt4Bd5mb6+3Zi8Y2NDPjaLO9vybJLXc+Mj46BvO8mTGScEjhe1FTglGNOzblcRzHJ9IjFxLHT7L+U3VnnbZ1vvHqG0J5l7qF3TSCEkzbP6lmd/gAiO1iAzbCTnBHrTEX6zn/KouNQcP9PKBCx4LSNcUD+Sx4r9mscGJTboTwP4SLsCfyOzMbWT41j8m6AKO367NNP6hSO4+TL3/OVjM2blK37qn/76KMv6WihT3kmnIWU+amvDnVQnbucO/wd5ySO4Nag/Tz1zB9lnpNIrKXInmOT5Ax+mcz0JJm6iAPIGPI8D/epLLtjzPxhPdA2khESNlNnUvpoHMerXOH3OCfobeYmtVm3b3/xZ3/6hAtmNp6+XI0eOE3IqzEOp1Zc6oEf/oP/vuZgAdxmEGyiGAxgPYQe9o0XKlv49gBUNfTG6BYAkBhiEm70NrrsNVKIpZRZtQ5oDLps6MjRSFpRz2OAh/E1McyCWH73D/yLAS5vzv63X/2/cl/YzUoWOVSRKpW1rOEEoPJgjFFA+0jMALu5Ek1B68ayKs0r6OR1YDh9lhqma7gDmltTcTzVK7nkmdLWg9GUTy5rCrNSudtmEG32zEooa0iRLZOvGCym1I90lsRGyG8BavQZ8aDLzC5QrSFbuZZSo5HZcu1NvoEEj0GlPaAcY6IoVaOhMVK0Mea/58sfKX26SB/+429901q0leNWVinbhxQNQ8AYRg76JtfAG+8z5D0c4AKvqSMKmK1jozLaZSdhQDEQjS8emSueaeVwt6iHGcMPMK2MFqamTAdGBnK4MirxtA+zIxOgHLoOB5J0YVQA9rmOYB/5IYyj9U8bh7dAC4MEpnelv4AImVIAlSxlYz2RqBVUMm7Mhd6zRnZjt2V/xjBfQ3rZx7JSfKJASwCoA6VMOH3VOdo6n+sUanxV2jRAr0w53WKu6EnWBOgo6+EdnNuN2SqIqjSdZ9LhPwYn68Fsx8wn1j+fA/DI2BSkkuBI2Spt1xgeGThAR4B5ZFdbk1RofWCSaI9rf+KyiRVc8Fnsqzi42UN5biShcapofM++Ysx5Gt6+n3IsoEsBN9JfylKUAW5m35HxWqakzybjOgy5f4edGjDbPs1eNAmexHO9vL8XoDp+ZfMAqazvxly2P5cFL+s6fdzh8Hn9HH1DR86+AHPrpduL3ufIohb4GNt5yAbdubeqFOc+qoDIFGmLazbAndJMG4eqXNj9osw1fYRDgH2gDpuspTgruk/2/uypOvFgfWYvL8DoGC3DuvVlcSAIZmYd4iDavc/s3LlPGf/py1xddQoJcsbhtvkO6A+ks+sQnRktAwao4O8AOxl+VsAAZZlp5MKcJ3G2wSb2nvk9k17pMA64zkVmOSEZgHDm2yYeunvvgc/PfoN64x0ZbOlWwBBJ2hizmXd29/SZDon8Xjl6/vCSEAcACg7J7K0olCipgvqBtlPahL0Ohy0ZrU1aNw4EnHY4gil38y5jafZd1qAxxAG0lNiCpfb8IBldx46zl32C/fJWwGZrLuN4QSbdDLs6wjg3XccF2O7h7PHK1RMfSnIu1Qvs78nKm5hO5i2xsTgLYD7fEE/qeZpnpSZ29sznmUfnyTotw5359TJ7JtNI50qckhejMrmZc4MxoM8NOWEFoITJv3cBqdTT/jCglDaRBM9zh37MXv00TO2DB18Jo5qSalHhrPNIeXHGFwkucwfFCzL0hs1k3sHOoqLKucB+TqjRc84KgWWY17R9Hao4d68naVP3ZXJmwJYDut0EvT7nNo+J7UGIB2xrnUV1WgG+TcaYl3Vd2fNn7eCo4Up89q/8Nyfp72GbPH1zJXrgBFSvxDCcGnG5BwCqZT3W+Cp4w8Cgdh0bb4Eg0pZ6KP27Urhu2pSVYOdVQkjKeet9Ho00TTEO92zoazxgiN/Ea47XHrYJbyvSGZLlSHq+PfvR3/ODZ//wH3zj7JNHYX1ikCyrt2UWFkwuG4A5jqEiuxaUYsxnHoB2wRRyKLIIWz+Sg60G6wJVi8MPGEZCBCAzKVA+xIFvzBeJVzReYUkLhNpfYyiPbLjZjmv08dKriqGtzYslqzUrk2qb8sznkb3ezkFv3I3G77Ee58qPtu81ODBW0ncAdADOGvJItTcWirFoVkaMPAyIbkNbbuVujExAIe0gRgegdysxb4w/zawUsrGgHvDpEwzJdTZwLRJY+F7BDgAvZR1kTjtf8PpbvxSAywE+pWLoe9pdQJzrBzTlDRqceLZhT15QXsY4q0qnzMIa6bXPLvNdyTFxigIwRhYWOI+KIWjxeYzJMSJrNDd+lBdJmYi9W7BjfGKuQZIP2tYsm5XWHkpuCN4KdLbGKONVLAcY6dy/LCNfI71sT2tZAjYvryefz8831pm5bDziOI24rhgz1zbulNIKrD8ZEgzNgl7HDjYLIKbR1hjVD6QCK2v3QrLhw5b6+wIy0ynNFK3kMOvbeXzpCGN+zlwW3FBaxv2AJ+caBasmkBlm0N/n75XDbqKg+YzvzVxgHnAf7P2Z0xjjjBGODWK/tibs1mFV1cAaHIP9wC7hxLEv6nCArWeUNsnU1nr1WR31kQBb2mhkuHbWglZRZZ9PZ0PjIcuwbzb0XmkN2g5n56ivfFMnQoEzxi6G+paEsf8H7OhUsm0OmOuqZbUa+91kQ8TGViapcwNuK869JsghAc5kVJ52cB/Ysi1fwl7BHFcmzlpPgzerNvH57HcoNFgPACEBFSzggZWjlMi548IYUcOYV433OrRgnNonQvaeI7QPh1qeF0DBnqzjLf+pinEuNZ4TwFIpeFUWOvdwOhBPz94gaK3EvXsi/dTke8xNHG2ogl8nUU73KZQ8BWWKorNX8/4mwyLRX5w3gELWV/YksuwKpMgezJoH8AHy/Gw/g89zz0P2t5477OVVUvDkrnucXciB09dvhsmjbwCrL2X8+jxc99mTR3UCBlzxXHs21QlQp9HBsZHnqpOYxD9xeKGkSaMo68P32w4UNFWAFNyWBexa47OMySbeO+ds6GYRJUyy4kaVcpvSQzmbnyVek+fDuUPNdIAaLOmDAEjiQWFluQfRqzzTqzgDYbU7vmT/7jy4hSyZPQFnXO4Ei38tCZPuPySZEll/X5nMCWaYuFUSXt29+5FjiPyXc4hnsGRZ2sFc4/xg/0Oxw5x4FYZ091/OMu71PMmgcAorxU8/PoNNzbM9T81cQD41W5kTjBuOY0CtgHPODeaPJe24F7OacJDJk8Ba55xnTXhGZPzIzI10mT7hmrwXqfyJUZ198fTlyvTApVP+yrTp1JD/n/cAQLUGNfKtHHAjXVUyMwZXDZOJZcxBV2ZtkxiVKeX9fNZSCRPP2fiRHBhmekXug0zqCKhgvG4igZrYO5IlXNwlRoisim/OfuLH//DZ//o3fiUy5DBweU9ZxEpxTAY0MXUaihpmZC6scaRkN7KsixgAMKu0lzg84ckwYjJkSaDhQY0XlANzJGQwbZYXye/fWN+x7Bde+JpF9RQXvDRWrIbDsZ7jQSI3IECjScNl4mAB92PEUzPwPGzmrYDV84sYo8RDDdvA5+jzNfzsw5yM1qPjfjk0jTEE+ObglkFK+0w8w2ELmNP73pgxDdLEfmK0YgByTwwxgNnjpO3H9cv9MIoxFjYWdfuI8aTv7kYyzPvIQkx5C+6/WX9houkPATbGXq7/6aepw5v5cHBwYGgCqAZg3cT4N9lJ5XQbz0OiGeaRUuLEjBE3Z9KW/J7v+T1xXLwwVAR3ZNCE3cUwIhYaZ0j+azkMWJ5jYq1tJ2C1YxpgTYKPmev0+9swG/St8VcmE+l8pI1HNq3zool0CvwKRCcW0jlW6R8di0HNa9nTZWxpD+/ZJGb0UWvHUv6BLKutSTl8pkozjXvA3mTcZhCXTTIbKu0amV3BIwNLfGS/L9uqZ0KgyrVd12M0A1Qvs26C/5HBaWRO0ilBriCjWTNZbLJ4gAiZ0WWMcfBUkWD2WfoBaT0OMwxgwWeZetmLPEDlmsQYvnJd+3wTa9csvRMrC7Ar3XXI9nnIpstdBUIFQz47Rr8xst0HVj5q8qUBbyzF4/dlr10Pl37PWCqBdG8ABAFG2XGQXR/l077B9YmctFlUG15ZZ4BMl7HTjZ+tND71JQF+yl6dZYZm0N8kAbpxHRktcnD6sc4V45szpxUmAPZhYHne/GyZlAEp257dZ0jiw7gR37cADnB9UGykz1kDlz+3jkvWcNm9OmFoM3uDcfADkoTm9F2uyX67rCrrxrWEQwFfRdg1y8bMuiGOHgx/PuXIWgfzGCMLANrzxcRxAdetYRlnmiA77KRMHo69ZhpuIqgqOgR5GXOk/ysbhjmsYyRzFRluwCVlcDzbMrb0z1uSU0XXijqB16pgOE/u3bs/TrWcfxmLc8aA3Tn7b5UrHUtAEH//8OFHljkxMVXKpbhHALpoh87QzmnAFR9m3prMkJmTvr8RhyRbznXPckrHkaE+DKssZlQbZuGvZLUs8lG6DxOLHLvZ8JvNl7YRzvF5ZLX0o1mOUZz4efYumF4cTO9T2uyRYI81wBoOnj17be6JZPoNUL1F26nXmnOD/UUFFIqSCeNg73nKvhvHy517qSkL2OPcQ5qeeYDE+F4SKX344W9znNnLN2yH54Ax3YzFKKqYS8wRnyXtoV9xzBmLaowxYPapbO+tzFGSPFEe6HZk7zwbYJv16PwNWOa5cH7rKNdp33hc5e48LO+m0cwXzh3kxpO7AFCqaiVzrYnFurf88i/8pRMuOOwkp2+uQg+cJuRVGIVTG77QAwtU2VSRh3Lw84/DurUR67llM65Esp7ysrBlpTAq+LyZWzFy8nuNL6VDeDsLACzans3aJCh6HbOZxxjCm6wRA7uZDf/iNgfBy7Pf+yM/dPb3f/XvpwYaRnqZiwVrHrw5LLZOqR5TjeTGVVYaSdtzvRy+3ANjW0DG9zlYZYOn0PzKZWk31zkadfmMRieJgRqjW4N4sy9O8hZjlLYUwbGECQf2kfHlgCrIXGkesbmwgQLVAEaeHXmScWxkzR2vuYXrc2+e/7fGqGp4Dvhg7AAtPI/8BfUVLemCkVpD1cRHPhMSphpYsKJ4xZ89jfcaEHyQ+hFXWwldD+Ippk7fGWcU50QOYbzLBW/N9sjzLaOKocHnKQtBwiDGCqOCWKd7Abn8DQCiQQXbMayqc0tADtvTjNIY6i0D076okhJpakseMV/XGGUykKyEZwTYArwPrLPStgJNPO+0pQ6OcQiYAItxisNDhwAJj2oQrvdesKbh375hLiX7ybCWR0DOOKy0V8YqRhfzCQaiMXI1HJHPtQB9y51QQ7aRwsjuyhijcqAtqhbGIaGjCQaQuE7f3T5BZq7RxN/oI1hFxj/9tzUcYcBlGkuFDoAo2GD9y0g6RyYbMdcH2A25uPeD6a6kmXt3bwBodI8YtpSx4fl1MgHgiRtlvVWxUABOhuSyhcr6KWnBNQCuOAAyt1mbzc6cK9gX3YdYMwI3+kWsSukYJHtkzB2xtk65soc7dmV45zooXi211fUsyDw4miaJmPTosFmEAhQJzr4wiZhGug6rpYzW/p3PO18AoWVheBbG5sA6CuKatZtxbC3McXY4SLCyPrLX5HI3E2PJurZ+qeCX5DKNJxf0zfPSFuWKEzPtHJ52oax4mXXCHm7iIIDF1LA00ynyT9fRlLAhZpIxn/m/LdqMz7sfGAYB2z2OH64FmwYTSddg/FfOPA6UZeBHruxYZLA3269gfeY47TcMADk/4z9AfB1Id++GyeKzeRZAlmVlBPSoWwhxaf/yjznyIPUvv/Odj4119HwghwAJsj6PQiSJmOpYAACjRKH2KiVwUL+wlru/0OfNItwQkF0L7kfKrrvPAHZY4z6MAAqnDfLdOrqSyUmApvIChVPkqe6zSIFnXmdzn709jlgyGCN51Wl8brytsdn5GUmuTjMWLuvdPaPMN2eFbCygK59pMjJiMjO+OYuuqaQhVhd1TEMFyKruuvZ54xiJ0+l1+qZObeI2E2qSe73I3s9Z8zbj6xzPdak5bsIv1iV9IGveRIcvUAclodLtKJo4t5/mzHgaZvnGTeqrpqb2+d2zL3/5e20jzgTm3jr0VGnlOcgGzJ5NzCnt4Vk415T6u06xAxISgvMP58LE2D6JxJkyO6gUiAO+f/+hZzXnok7MrA/+CTIzaP4eJ2jaBZg1hhinAbZIbqrjMYD5YC/pYKfNdVYyL/6nn/+ZEy7YjeP09Ur0wGlCXolhODXicg/82E/8B+/xNLLZ1zNY1ulJmDXlYMi5skkjRcSYuFxLdUHUWk0FuWX2CmTLhG1mRjduZbeVu+Etf/z4kQcO138W76ZATvrn3dkP/MDvPvt7f+9/jzeZJAb1XGKUrFxy5a8wN3rxc8hr5KcdZgOOl5ufubavHBDcS+CR18YGYuRwmMmW5V6HTJbKWMd4zxtI93858RJSLWw0IPKyBT0Ya8hjEynnHCBi8pN8L3Mlm1ppG8YLwJeYz1sp0YLBfUOmNB5Z6hKm3RhcOA/KhtXwvCz91SjCCTCATrkeMVXpaWTMF0mmcR4jRHCHMYdREGOB1wJK7EMZ6/wOKbAyKVP3MyYwcD2kHQeye8YwrswaA7lgBAOkSavKfivLjbHCQU9WYYzU2Al+7ilysMw7jBrm2/W8mb5QUkU/AfDyXsYHFpdxxOBlsPY5jOUaqeACD7zprwI82XBhmgEC9o99VIYKj/691LTD8Hyh172ZpBk7vuoQifHV5C0YbjVyZO79HaVsKDNSR06V3BgnZVpX6rkZaFepQH8DVInvZI60nNEwzwMKdYRkDrAONWjSJxj1ZuLGUcD9ukQk7AQG/AzzyPpDcg0ApO8w8UcCvA6Tc+b0gNMCoaMjYoF8gWoY7DDcihw1KumD/DQxk95znl8D0IA0AF9ZStZaM5hi2DUraDrU9bWMtHOPNTtMBf3DGrcsB+323nVqKTvdtaTTgH5vbKBMJOM6gLu4sGvEeXFoK/LYAul99t2vdDQZO896riSS68LGANplS9jPcJpxf5YEYGuvzZUHkCpLACJNsh+T8AzLrTMH4OZzdS7jOBAQ512rsgAo6qDLvWgD8YdFGfR7QzDqmjjKlA8OxG4x3Sthi9m/0vc4QKwJzbikAcuOyRrtAAAgAElEQVQOMX/pD5kwH3uVL807sGw1clv2KebzMprEiK+jUuY0z7TJeVhvvNjncAaVXW8OhAX3lUxGSRFHj6CDduCwyNe7iUOE3rqWBu4617mDyoDY82GNuQcloDYs422coyg9NkkZ4J0wBxhR9hDmG5LQ29kTcajw7I4J+1Y2nfsPvuTcQy7MXnI9Cp8PZKqroCFZ0/UAw9d579sswoTXe75wf8Hv7PuVcfe8I1aVWWWCOVheE/kUACmtZv7qSGmN2v4tn+F8SL+/fPm0Dg9YTfaZ7KVoRii1ZB3bxL2+BCzlPISttMbuMM6sd88fpMXI+NN/5IMgnndLsNwJ+/s8IJu2Mc4k2cKRyJwEWLNXMpw6JlQXNZsz5xQOjoKvnpcN7zjuoSS12zXHebQl0V6mb3F0Ev/KOKTxZue+m2y7gHjOkMePklAJNjj74Y0kW/rq9/5zPh9jx5hx3+fJfWBCvrC1ewZrKyhJj4w60l3KqQnM88+EeXkwM0HzPhJjabfUGcu5iV1BYskyz6z7SJ6TFKoZnes4lp0PuL1zp+D7Doz2yIvXPiKx1DqK7mSMzNw9Z9j/8vX/9oQLZqc9fbkaPXCakFdjHE6tuNQDP/wHf/I9xkXBXGNv1shwo90kOQMG+J218UY2ViNw4gKVRBGPQVZfahuWPdJbraFW4HZkY2EtauhhlGpcC8JyUOVQ+p2/83ecfeMb30jB93hlc3gAgg8GhUZjDTEOS2MYYSHGG1+TrnLkSpBrSJSNbIzjIX5o2Ejugbyo2TOxqWvk8zLGdWSer5J58E1+z0FfpqPA8TKA9vckX/GAK5NqHU68rQLUGBExGmTM9KC3DifJKmjfg0kEpQFn3NWRrbXW6BgyeMWhZmRK0waMIY0k24Ocu/FJd+7ezzVafFxJ8YBV+hOmG9bbRB8ZTbIz3szn8TpjEAPMJK1GokXfyAySvVEgjbFQtvbIPuFxJuaUTJnIPMOaArSYP0qH32lc4FXn8H5lnb2My9QxheE1eUlujOEFS8EzI/lcad2O//58YHoCrgBrGHMAvmYuxmHSZEgYiBtrtNJj+hiwzKzieo1tyj1j5DBOyO34vBJ3pJkm7aqx4j8YvHl+WRjndI3fsop1ZuwakOFeYxaQAIM481KDb67FOCHj4/P0UWvypZ+dV2VyN9HHOcCbeQngZuxZjxrJgOMCOwxQ4lY3FpbnLbgqIByc5+oBSDcWUrtWA7cJgfJe1sYAWMFr8VNrpDJf6CPBZRlW5zysCfG93mgMQjou711Djn62XEQMyJWc04AyISWfygLactUDrFCdPzgIAOaMByzaSESXnR1OtZ9nzTsmx9JPrP+D88053ns5ltyDmqgznu2rkfROnJogiWuyf/Ccsza7w9ltXXtgjQGurFNBJEYzjgq/ryTWMhYjWS+r2nW4+0zBb9cz7YRRO/xNxqzxuC2TU+bQ59m5lc/2bzXSTS53mHe9Nz2+/XZHYFCgtvMbh5blX/ILQS/7OOPHHJu+u5yE6bIEmP5izwGoAHpk4jNH3iBDx+Fi0irUJV1zOzc5Uzx/ctODs+2Q/bZzCZYMRo5/zH9roU4pGJ7hThx/boNx5bScFucV8nmcA2cCVdb452+enz397NMWhIFRTF9ZcxSHIM48Smfl/eeoYADsjgkOtgVyLZvD/DTOlvkz64E4Teaf8mz7lPc0nGRLC7nvML75K+EHnEcLlq35Ohl+ldSbibZ7v2wptUCXzZ65zTgb1+tz9vy6nXJBfG3G8iabYsZznnTvaEw1oG4HAVZ39zsah9qK8RQM4zCddnyWvsNhtQnAAK9kOHafJa+AMuyejTz/G8rC5My6E6DqGk5/fPLJdzq3Ob8To/rwS9+T/qlaax3iVW69CiN+/1AaaAG1ZXXSj8/DmFL+jAHDydL1+HnG97MA9jgGYHNnz+i5SfhFGVDmBWPPcwv+PdO693Ie3w5QFbSiIsvPXFtZNONmXgbql98LU0xSw9oKAOm/+Vd//oQLZn88fbkaPXCakFdjHE6tuNQDAFU2bQ4TDngSGpURawwkhc8b5zHyuhxkGBsrXTGpxhjNHlADVCvN7IELG9DDuMYL/8owFXzyNw5HDhGNBVnQ87Ovfe1rZ//oH/3DMK0kxBEpHT6/xs/GAFayS4KKHqAt0VJp8MoarUupR38YhjF2MC4OhrLIj4N54+PqTT2W78DbHDZtgGoTcGgqj6F/9J72mOrrAFIwSPP5BatmL06bBdM54O6QCCmH9v17ib8JODPBFIckZsB4cGtrTibl9PMaGBi7eIE9vHM9+gwjRFBMZsthipTKAfrH8sMoBnw/t1ZuriezCTPeYvPnJqUi8RExr7CpLZcAs2IsMDLhfM/X9hOGM97qxjh+4GFOMhIkdIDReLHDZpQZbEKPZwGtMfk0JjGImok4fSFDV3mhDo+Re/MMlZnV4cDX1oVsn5MxExeKLClG+zDDjRMS2zsmZLiELYDRYO6tUcj3ypGRiaeflBWLqWp0AgQXIDsH004ZS54JkDGAaeM6+fA6aXb+G/fsmsCwpC7hlAXK9ffZYHhI7kFsKoaaYwaQ0TlUNnRj1zCcBZisyWE9kO0JYnDQTDwkMuCtRXlkEweQDfjVCM3VjIMFQHDl3HvBMQ4EDMnNGmpka/rW9oFqGf/0EQmAeC2DSjBmYXElq9YsHGm9riXAPRmCKf+hc2yYvrxHNhDAbD9QmzEj3G2pa4O+t5ZloRWOlEN7jwj8MEd2P/JzA/b2Wv3avUo20XGaecjvkO7a2/0/iFXfuxJieoefMcIdq4JYMxiPI6xIeBwc1J+c8i9kpwa5quzgvsw5nRrdX2EjubelPQAUqi9aIkaWy9AC9pjGf3ZcGj8vW8T+MA60odZtuyzmlBSp1L5ZhbvvwHYiCWZ/7dpxp/QZCsU3Wy1ybZ5tQzW6V7T8imzb7mkY88SwBgwIOJVRV4LN8xqDa2b2Ol0E7XZZB902DCPNGt7EcT573kc/wKJWAVEZ6zrWLN0S2S7Puw4KGDMBSfro7t2HZgl//zZJhJJk7loz/vjs9DdMJIwls4C9VSdWxrglUDJus/57ZtFFlbHrQMqa0HFJP2acn0TRtPMOB906G/iKpJg+w0+BggPARR/IvdMOanpmjC0/lt8BrDwLddqUQW9poI6H8az5HGPgegZcokji/YIx1A2UPKoyicRRzEudQpNYTtZXtdHkl3B/TMgEDgBZz57ptJ+MwcyLZc0rm63DyXJB+UeCJ/cj1jYANM9wN7VS+Tw1Sr/1zd9wLvJ8SH/JzKz02vuEKQ8AXKUT92IdYFcQLkFnkYzJ/TzsLWqbdxlzwKvx0OyJYdlb1o61yDOh/CK3Re4V9pezHfUUDldicE3+NefHOthx1OLMdq0xboL6KkvWuXXOGZy73IqMmd/RR3/jl37uhAu6hZ9eV6QHThPyigzEqRnHHvjRH/8pgeoCvyeRthifk7dsYqHNbLuG6h4KPSuPmXwLVOsRrny2hizSpAW7Cwgrc6rctsmF8OqXvcTQ5oAig+A3v/ktPdZcuwd4vbYHb25NFu9JCRHrv+VQkn2bOnoykmMsYcDU+BwJ03i0lSXh1dUwanKNGrIkcSmw3ngYWUFqgU7srcyan6ns2cOKhxsm+TLbCgC8bDyT3OJgMOcZKPwOi/cwQJUU+saECYZh+erZ5l9jgAGbhCVNpkgks3qnwwjEIy07nBP1XO9wDkkZURLSUCewhv0mzsFgQ15rRkyBAgYuxh4GVkF4ExzVuMMgeBvmsvKvxrTSmGWveaZ+D3sHuzmldjQSyhLL5gawOuZp20XoP0AxMjAMAYzTV3r3BxDkK/LuBaPcF8Dq58eB4nsFKo1bfSn4jkFyiPctkNn4pgWsO7cBR+AsWD3AMhJsjWsTpZTZ8x7ENWGwyUBMvde5N0aoktY4JC4rCJbp4fPWv/TmdTjwN+bYa1gTgUS97mRsxrv/yvjfxtIpccTLD1hj3g7wJBmI18YABvSZYbLxy43rbQIhxgmG+Qg8CzQWtPoDP+c6/KXpj9rHfQ/LhAQq/LZ/Q3JeQNc22YlhDvaaB0CcMRao5XMY9iRe89oa9O0LjMgICg9qBpYl19TQzr/NgL3reBm/bZ/Aceb+rsd9psvPeZn1W2fWjkUdSytbDctn383YkwXbddg2d12WbOp1atjLzrFuHCN/NUCLvuq1e03AKPGDG0MHs8Qexl5WYCv7nn8tKVSWjT3TDKPMCZh+9sXsuzCfL559xkZ6AD2O1MzdQx/4OKyTykKZj6oJbNvEsA84LNsZcIccmXkpY+aVDvuk9TFHTbAAf4GyoR2RW+7eeFg36S8M+GXc6HOZYPuEOVTWe2sGs26aCbhgSCdXruv+LPDikXpGoCJQtSJb18RhrEvGiPa8fjXZsvO7TeDGvAWkUHf0bfamNy8fmXhH2f88N+NpWSDPvin7gzRbSW33wsMZmXvDCirnJeyAzM2UEsIpHIBUqfHkImD8mecDAN/GeWF8aPI18Cw6ceyPgs13xCofzqWw0rNHrDOCrgDMffC+oQPue9Qipp9m7yKs4HJCIvauQ0gMknOcX8jh089bqkZJf9q063U/v87DHQvAMIBta5jv2Y+MmakHs/o04SCc95U7kzo3+SQCRJEhG1+dPn36mNhREgHeSDKlh55lnZ/NzEtMdUMMWpLO/AwoYtj7Y1PwN//urGomdH72HJrYW+u3K2snizAKmq5jfuZ5XyY/hc6GnM3YMvTlnTjTVbPkqoQZdT7sftA+BvSuqmvXDUB17/VLP3cqT3N5bz59/93vgRNQ/e6PwakFv6UHft8f+ZPvnyZ+wwMth9/THPrEZVikW1nnF2PY+FljhsNXo6wgsplUmw0R9s0aaSSGmQ1/YwrXsONzHLhKuIgGRDImq0pym+fGF5HBFVD16WfJ1pe2bbbSTYpzZIPGCJ8EFhxqMmMYdjloZRBziBjj6MHRBBcvw5Kt4bSHKIcTcarW2iS+BQ9wDDLLyMRYoV/0GAeoPo2HlvdzGAG0ONSWOaoXlfIYZTRkq8l4CCuxcXNar9gcy7Y0Gy3Xv59DEMOqCYLqkV+gTj+QfZiMp+ut9ZCsmWabYFZhVfGwG+OWAz3Hadk4DDM8usbqcuBXJvw6ZV+UhwYg36LvwnDDhAIa6b8aEzXIzC6c3zfet6DHeFV4o6lzWjk5TGxjvWQ8dUqsZLVZQQE0L2IwXIcZwMFAnBrMePqlMc/yevk+xeANr1pW6NrZ43jsYUNB0tuvtKlZPeNFjze9+lMSozShkuw9TD4yWu7J2PKfMskARovCA1TThnzu8xiM9urcQznzGHvLlFs6wgyvbSvXdWxgqsao9SKwjDoTMKqPKgUcLLcTX/UifXgAkJwYfN5yQYVjGI6b2XqZMeafUVXGZAOiCuyasGvK+gCaRjkgkyAAupS5G7DtXJwpxBeYmDHObfqsLz+LQY2jBNOP9wzoZuyXtbaq7PSTUl32EpR3smYAHcBumSVempEy1TEqk7wGVCe4wsHiuNHGxo+uEwksswoJ44oF0pvYaxnrPXqPX/czl552QOasIEHdZeauP3dMcb5MwpvBpcuYHvp012uFII4dnYvsr/PXX9iPBXvsF2VvF3CzPx5YHtcVSbAKhg+AGucgeyhgMwY7/Q9D9ulvfivrqfNbJx/rbhwgu29y634P8Gz284MCgPFkfsAiw8aqjGkeA9jJLT+jkT7rgmyu7vMzPpcZ1c3ouw4H2dUZ+I3NXOebU8+5Mp4SHQGrpiG8o7J518SMt3vKOF/Mdj6OE9eITpDW7NzwEu7Z2MHuzSagMkERbC7OocbDv3n+saoSdujKrzt+KAV0nLDOsp+8TGDl3STfIYSCuap8HeA6QJUUuC2zE4VGfr2OBRUpMJWOQUEjCedg7T5/l72f8IWAwlskDmLSkGyJJ2I8pqwWc4jzCsl0z3HW2lF9hKvpLHXImUsk/eEF2Fpnwzqw6Cv2X9hBVQb0HfMizPzup61L2jrl6/zS6ZirL2BdhxKfP0jRd/x4hLTvds4lkkPBqBIqwRljiSJOkMSh3okNwr5GH5KB/f9h791+L82zs75dXV3Hru6q7jkPxh7b+ASDjxgQsU0EUi6CghIZEhErUi6SPwpCgNjGcSwgxEIxyAiIxEWIlKAocSAcFB9npmemu7qr63zoyvP5PGvt/esx91MXe/fU/E57v+/3/R7Xs55nrUXyL5zISIBvhuVk/uCsIKSlCeg6lzn7y6gmJjqJmJq5neRWAE08bJ2vj3J2y05njJEEN0a7eyVsLYkTmyOgZ7oih8pK5nphe1OhAPkyDhoc9LwWqPLcnL30OeuYdXM/JIDJqXB8wrynjf/01/7OGRdc3ITP33/be+A8Ib/tQ3BuwLf2wE/9h//Vy7t37wriAG4cdhTSxitJ7KLyzTHKmowmHsWRfq4RZG0+ZYc15l/GUtbwwSDNf8TWYQxsxlpACAfqdcCT3m6S64RFySaukTJyTmQ377333sSHlHl4FqPBTI7jdV5D4+IheQIPAwQ1CWu8r9e1LG6zL9J2Pi+DkYMRQGVZlzxL2VuyRjbZziZ+au04GItmRgWoNltggU9BRFlgZXUai42sAyTWwGm/afyOvIrnx/C8kjfeiFEhAwD4AIgIUMmsSIbEGmkaG9zZsal0i3bTd9S4U3rtQQpQBVxQjibXTbuJK+Ik5RAuQGi5EEoPUM8VBuBKGoJBcW1K1WAUkHyLOdJDubVGG69ZOeKO9TLAlzMflA/nZhzQj+IYWTDBGNDvjzL+abB9bd/AEOXwJ5709QBmZFx8D+mOIQw43QQeH3zwodcztm3aQ9tN/JXrk/GZe2pQwzoCSGGBATb5O4ZGkz+R1GadAjAgjSmT4Y1hxrjxOw2XsDEAB4zFBcmuE8bCa8XIkuFoJlb6ZuViBSMwniPLHDBxK/FVSpWH5a+zpdlzN2mQjN0Adddfrq8w3MRDTPQAZOSbeVkqxLU4yTuIMZ15v4zXgp51BqzDRmDAsyyLOE4provzRcABmzNjukw68ktABEx/GbzNjtskVQKGrC3l3Pk7UnKYoHUYKQ03jrZj0dIxnesntq2AqmEFNXz3OZDfrSS7n2k7ykCfkijt2rkI2Pf9+5kt3yEIcu+oYqIvmMgFUvgfsJRXGj6Jo5DlOl9ax7HXRa4KgwkrVDa+66RAWFZa5UiuZT1lnBORG5Ill36nz4a1GbQrMGWPJcSCmsOsCzLGkq0WRQBtdn9HSWGN2IIYWyQItWHsDn0y5vEA9WVhdaUBgtMW5jcg1/jgPJtOy5nDfIw5sGD7BFYL8pdd+sEf/MHDP/8//rnPt+CeWM7GzJYF428ymX2T+x5tACRuiQ/3cM8nMMSwz/RRzhecJxsKAviivx9nn2H/o1wVAEggknVBEjv6h738cgD5a/nnunl0N33bZGyApR0rHJc4gtinzER9/Zbx9JyX7LGyvTpZUK0EtMweQyZcYmxJRrdl3Qrscr7EqWZ9asYfMJPkSez9l9j/eXaeCWcdzgP3BPYQHJm07cSMrmP042dllp/BMOMgtf9PWZrZq9kP6yzu61rGgIRMzQlRcMtAOG9xJquWytk0MZnMpQdpd+d59x36fp22yyIWWF4+vPPOO4e7773ffct4+qqGOCMYxEvUf80/sheTeI8+vHfvvuCxsbTEsOJk6FgDBqlWgDIHxyPnHmPEOf0i4/Y4mX9pDyCRmeR+zHpLn+KgN/MvpWoMH6ni5Pr1myZw3GuZ6T598Og+CZguxZF/SxafTMrqDjhjyN4Maz8KMc9l1Dju/83wi3MAQIvCBQB+K239tb/9i2dccJx9529ehR44T8hXYRTObfhED/z0n/uvX5JERgOFzThJkN5+O9JfDJmxwzDoiaVEisMLsLgZJMscTZmYvL/ZMGE0MNwKZLa4+BpIXMODLWADkMBrEwbVq0tdz48Pn/7Mpw8f3P0wyZSIJ2nxbAytt956i3O8zK4Abcs4rDS2ho3/cpR4EI+3+Aju8idZVUCYcaz1qPYVQDiFuZvspMCysbNk/KskE9tUw5oDXI9rPe5lHZpUo4ZtmZJlZPYwh9k05b3y0nqUl16CHQW3K5sCgGogbKINmCwfaRi7jX+cTKBpqwYPTBQedgwhjayA4gFmeJ0xfo0VzXVgFygzULkr16uElGcPvLN2IF57+mxLVNS7TGZKqJlm3QRkrNSrIH+kpxi2xJ4G1BIrRH9sBmmMDdr48KP7Zrek7XyucbLEStWQk7EdpgfDfuXY92NAMMc+CPNO+5TQmkW09VgBqg9jqGD0kMly2X896ozOOCI0KnCA8Ew+O/XwiA2L0UyBej3zSDQxqjqmlSR2rjEeG+8smNWL32Q2GCeNCyzYUCGApNP7wFzAilxtHB/jnPctiFLmZ64RkrQU+HF/GMhmImZd0K7KtXko53khbEEJYM/71pmxtV6XxSubWVaPF3GpBcG9nmlVuFeuY5kH2KGJ/8aQt03O4zKlxmzCENrDvTbMRgFt1iyxv1x/nDkywD7zAtXKWu3vbdOA9PZ1jecbxEaPo8SmjlNt95omELq4tsvWrfNopaD97A7l9JM/lykRfI9gwbYOMNq13fvN9pEvZVgzPgugkNRP3+kk8HkLatxPXst6RV4LAnRcJ6FSrmIMOn2BEwyATxw/c2b2FRktQDLhFvms5amQn0eloFGeK7J/0/+nWNzKawveZ8xnTvOBdfE5rJr4gGvYOJ692V751CZiWmcfzjJi4XnVWG8prwK8znM6Grbq/r3uA8tCMc5VAvT5ULQcBwVJrixmYxV1CoxqAsDW68+eqFNhFQU7lgXkli7Lx2FciUE1sZB1sptwiSRIlPq5CvDkgk8/ivw3yfwA5wJlnIWtR9o63gx2/m/KyCwrzGfpe57dMliUNck1KGXDPGLNCOJ1nDURlRnX2X/ctwC7uW/6mt4UfOaelKvhaIVd5BwWyLI/uAXR943lB4hzXccMwH5kr0/lUuhfphuf273UmHZDSpp0SSeSqiIXkfGeKgoysXHAoe5Qou1cKFBbRzG/5TnXcbsqAPqNuOFr1I5N334UaS9Q8CpZfiltFifBjdRRJX/Ak6ihVA/F0VqmmxAWgH8cCWkfZ8dTZLnpD8IjUIN1bWfccx/CZ3aPfTI1cSkFR2I/5eY804N7qpNqRzCX4rTIuQhQ/exnP2v9b5whrMzW5kWqjjO7Ki+cEcRZIysWqM4+5oTLzXGGNH4b6TuqCBRGj5OHAqB6lv6eds3zd69CD1w4xl6F5pzbcO6Bw+FP/gf/pTGqyiY9SKm5dl1G1RqKkwyFvlpgwYa8h1vllo1x0pDKhg+4Aagi+/Ww80Cs8YBRdswCKZt6kiZiSHGYIQvCeHjnnbcP77779Wzwp5IqmFAYORikC1RbmHxw6QyqCVowjPDAkrU17QT4lDEqMO4zVB7czHyVeG5CCssfUPOSg5HYFYBMDlj6ASmWn4lRoac6B6me9EnZzzUB9vVWV0K3xviyrLKJSqjq5dbwmhqSUIc34uXncASoAngwKsrAFKgqBcS4GwBC3ywjRh+blZS/wdAijyKvrm1N5ltjlda4Sf3EOCgeJmmVxnTGgXT7GBGwulz3yhgju2aWBdl4wZWTkqrfrKXDnjSxUOvZ6tSI95rralwTR5jr8j3lCB4EqOK84GfipAGQgMxmVkxZhwvldIhLklHLmD5ILNKHH36kx/qt27eNiaYcAaDXeZfrUHCedmBoCX6N+cJRMDHV4qyMrwCSadk6sRg7GG2shcozYQJqbGrIDgDBUFpwWSOzCaFM6kLoFU4MX5NNc5iulXpqDA4z5Tyhz2xDx7uOnKwlQM146yvZK6TwmXILE8nA4aByuDDnZAXVruW9k7m1a3KMTBwuMpunYwoZoPMBxohCN5MB3N/BzI5xLBSVhWsCl0qCazR3nrQ/AQIYorAjll5xHGD3W3KozGPan33DWofG1ZVV5jodM8IERpaoY4H5QymMTeTVvekkny1AWiN519qCVf8GyEwT6/QqM1SAVQAks+Y1O4I838pOy0wXIF18LZAkGtf1zjwR6J9iW10jZLfmfulf78W8YHUzxwCsc3+ZZwA5SV2KjnQebE3YrvXK4lFHmHRpYjh33nHNLbEE834C8wWzzB2Bvdftwy7ocN6MTHb7dj/POLaWJTGjjZu3n2Zfq6Ngr0dCnIZm4CQr+Jx+H4C69VI37h22sLVUG5+p3LxozTXJHrJrgjOHvbdrsImI1jFFj27WYtYGTeq8qBPA8wnMmcyyN67fqSMhEnTKawHMNraTZ7vKuSBQZeY0AROhFssgu2bSBpLD8bxIeHHSPTJ7efMSmCguGwRzwoza+d21YwbiMrGMk5oZlTEtw2acKgkKn7GPtnzYk5xFdZDC/ue+47zVzQDTPucQ2AkH6TqvWP5VEzVUgk7BGYYNQD3Wsr3du9gb2LuJpaZdjPkxgV3aZSznlPjqGY1Ti32+NXTpX2Mz006AJpJqapE+SW6Ex48TZ5w2XEnfZxeyjiqOUc5saqBSDsieyAMwrmRtVmkQkPp2WNrHjyJJzt8IGWI+8NknKXcHa7yOPPrJ7ym1k2eEFUW2/YR6q4wTINg1j6T4luXAvvD5L4TR/chcCTfyd84YnoHQEUJCmrehZx594hjgpETaO2FC2FA45Dm/OHtvv5kyQrkn8+fXf/Vvn3HBJ7fO80/f5h44T8hv8wCcb//7e+DH/vRfEqh6oMcAMB073tQc9hoII+Na+aDJazg88fDm4OHQYBPGiC0IBfQBEKhfyUZO6v/Ka/dwbFH6HHTKkCYJyBiXJghJM7ku8lISg/zmb33FhstwcfgHwK1UcxnVGm+NEfFZNB7x/FZO9jwHGkZDY2hbOkX2Nm0o29n3c1AJLPHQ5/ckVcC+NyZzPKHKyiaNfTPc1sApAC3wbba/SSwjA5VwuuAAACAASURBVNB2rSFszNYkqaixW4MHQ6uxTBjmTWSDNx5wQYyN2U4xQoZNwUuPlSyDxmcGEDF2TZBSI+NqgN2LxMdhGPDioMfCNp4rwA4m/V7AHg4GyktwXWbE1dK6AlXT7yPbzPPiYQbUHcvnYMzroKBOZYuxE9cE4MBRwSFtoqQAReVj9G3mCX3GvzcSa4TN9zDsKKxN45CpeYckL1kbNSQpF9G5VK93szXSZ4zbR4DRjBuecAwRsiabQRiJL1k/NZRgIVYCO1lTZTsyn4FZAJVJ9rFJTWg7pSR4MUprqDv2uBIEex1DAEwdMtwDaWSTbfBpnC8wYjxXwU3fu/LPPlfZU+5x+jnMNzLzvL8MB/Fayyp27pKYRZDJnBcZ9Npl9Gpk007XhGCpcao+k+UUlv2X//T3JH6hFusCN/cAnmZA/VOeMT+vIavbycy0YSfC3j8lkQrgfmTt9AV2NM4s0AGqhZX1btkNDT9ZJSTsTD2+dm1fBJcLkugHwxQoJcSaHWBtNk4dHBlTwZ9emSPw2jW3Y7l7wO5p/bnGtf1nCwqYnQQX+9/mIQG8GBc4+8/xfVVbCAhlntIHGrktgeEe6vy/71iy/pCm8gIYY3hjWCMzZbwE8DvWcIzsQcOCC1oZqyMwrdx3n0VwN59tKZMxTY77Vdu+fbxzo06H5jtuxHRfgscj3Syc7FiBALnvZDPeGtDH6xKvy7qTrayzDsBGZlUz1U4ysDL9C567Dln3AhJBaR0Tm9X42JYBkU7ivFrerHHx13CmuG/0OjCbHducEckse+0qoQ1x1DyNY0vWsiCXxEKypSZP4tmIh8TZQj3NgJT8DTUHbWjsYs46VSpdJ5yfOmYGXLNPr5NvE/29JNzGdo1nhK5mLQ9g1OeU72mPSaAETVXkNLFW67y2H6pqWtbTmXo8LyZW/rgPFNQjX+a8EMHP2cSo4xRtvH/iaiM53jXD/rCMrHPF5dE5xbPTDqW4nHnjwHRvYl/MssCJCADGUf3Opz93uB/QeR0gyvMyfzK3H8apQS1wS04RmhK2lS0NUE3cKg4yEpDBXPKPuUeuBTLMEw7wwQd3Pf/rvMbRQZb7KHFwTnMOc1amvc+wE9J3TB2cKIBXxhegarxsxpb5c/vO7fR9FTa1QZB0z7x3bWGrxCGRfrAWMH2B44N5SFIvMg3nmv/LP/ifz7jguJOcv3kVeuA8IV+FUTi34RM98MM//bOxESvV5cAz1hTvMIcEhymMB+yXxhVJIkhYgiQLx20N/yuR7BQoVkZmDU8AD4asZ+3JQDwatRwwkyHYJEf52RhLrpN/SGu43u3bd8KqRnozTKPxhGbYayzXGpx6kvP+GgfE5ZwMcUFE/tuESJyhleYCQMu22kpZrnaPYDenlWUpNATJSIu3FG9q6wsal+ZBHqNSD3+NAJ6RpBlPZUoK6Pfg5j3GiQ3TQpu3bzVABshgEwBUOayvwbSZPbGSOIAKEjVevA9PdI3QSpQ7hhNfS609PmO8EbGDlP+BySGzYSVVXI/uQEILs4rHnPdsXCxGCv30OvFhyu1iUMpmIM8jg6Ppg3RMmCwijSKxCgBvY8UwspW+ETcKI88E4vPDpikJRY6XdgA6eD+1dDH0HuV72Li33kpsEIkvnCvNKl2wffXw7je/oUGmVzzyOpjqF9QdJQMnklMYLSWS9bAvS0tNQuadTFMMNMaJ/jw6VXJNjZvMOWPVMMTiBRH8zjw5AsH02DMGMc3iPoBExprXxiUtCDSmeMDqGu4rkbs0dfbwzjuX0qeUJEHaZqbLGFIkwlqQyz2O8WGwrRqBK/E9gbxl5w5T+kUDGWmhc7hOHqXsMi5N8FXHR4+ultEpUOUDlKNwfcjqV2Jurc/MfSS9ldVicDPULTXzLGPDfNOQZLBnzaAggHnBoAept5TSKVOxmUiTEfkIWGgHWW1Z18Ou63gyAVnr2K4TxPXbB3DOOR5j9B/XOvfU6YTxu9ma63zgX+Nyu84EVKyPAeylEMdBMM9TJpJOpQKncN4+ujxZSpFw3kgsHKU2HjxEDXAvz/887M0HGs6oSkwENm2lDVWctOwMfVr2v9louRV7brNZ5xkAIwMgHcsuFQHu9jljAvjuv+557ns6cipb3ledfqc4X+fCOGdWMrnXNUmWwziJ+HKfZpLFcdHfuScukJwzwxhM1QLMvLQ146FqYAB4r98x3LIf+OHqfGSvLBDp39rWKkt0DyTGkSRFCT0gx4Lt65hx1q0Mmnl39XpqTl9OSZXEg15JMjmZv4CeZwGtVbaw5yBBZXg5j1r3WEfDAFHua/gF45V72xf5LA6+LdPDvNjY7p4DacU4C+grnIRKvnFeDshiHCmTUmBP3Vd6xXRRHgbUUvVxpwTSMuJ7Lu283/PvJM/u2bLnFLWbDRfhepmPyHSr1iAmN45H52ZB6TqQ9uvuMzwfsadbVYCfNyymjpOcv7kuZdGeRAGDHPhS1seTSH3J+guwcz5nH6G26qXUhVXxZbxvk0ehaLoVNQ7nLX3LC8eV6pSsF9haYko5A2Q0CSNhPad/Ud3oDOL5YoOcgCpnN+u78aW30hYc8Tr0eWr2sdl/eQacFJwh2hLpo1u2mQR/mVd5w63IkauEyDrIz9eJsc1exkD9/b97TqZ02mXO370KPXAGqq/CKJzb8Ike+LGf/osvYWnw/FnwmgMKLzfsI8k8AJl490fS+sDU7PWu4vn2wMNgw37A6ypIA9BiYNQYENxY36+JEDDIlGvhnYeto6adsWutvSqI4JDL4UCNtK9+9euVxOY/QAS/X2AsCD0a/PWoKvsyIYTHige3zMoYSCbs4PCDwcpbnuS9HvcTz8b7OWyRMcE8EsujLFQvdmXAGh5jVHHAPY+Bs1KzJnjCsEbSyIUBAPRNpX1b07Ae/WabFGxiNPE8kHSxpDjQkIKt4QZYWWaE9vJ0fkYgTPf1HpZeoAYu5XmQfeVvH1MqxDjDYZ1hEayZiHHY2FWYb7M6wmTAUMz18BQbW6ZB3qQmjYMiq3GSDcEgYBgO+Pw4kiikw3R8wTOgkr5IMpNInjSyZTTIeAnbWSfD5Rh/OCQAgQ+IKWUuIaeON71JKGDhmtGXzMAk+9KwlpklqylyLmJQkaFWBsnfj4A12TONA545e4xH5akaGuh9dIDkR/pRQyxtMkOy2axpa8GKcdMYxa6NyhfNXg0ABEw7n4b9YsBkMmvoNpkWibJGHiuLTtzfxFzzXpxDmaNX0w76CQPOea8BhQMCUFkwXkkjTE8dI5V51pkks++82xjIAkRLR2hEF3Rp5NN348Rp4XraVyBQJibXliEtuFECTB8RMxzjXIZO50yTuzQzaZnB9mGBkTLY3B2J94cfflCQijNBhr2KDNrckhuN+6bWJh8vm9Q5KjiNcavs3veOzDTdJOB2TDFOT4mKXEPM4Ql1YN7qHMC5BfwCwJCJW8dV4zMF2ynaWoeQ3Gr+Xsly6MuOSxiwzApVKC9fskayP7o5su6ylsMIIXvGcMbYB5yzHh6klIyGa16scRitO4nDf5DcAeyxOiF0UikId7P1GVhxopILjLjTo+PjTGUOMkZ5Xxl3/jefYzwZOwg+Wf5KiQUs45xw2sLe2hfD8AHK7IfuB1uiZTTzw+YjAcZp00RHStFZ8/ZX2yvTzd95HrupDqJ1Frln5PqAE16sscYQlk1U2aHKo6Ef7EtmwGavzr0ApcTm0l89n/qPuEVnoYC648w8JdPr88yDqxmn1y6H5Y5zL3Ao+8djy7EIEHMh1hvZZq23SdIlwl6Ya7kof2t8Z+SjcbQRPsA9GMPdGwypYX6S7GrWa2shN67W2toAIcHoxMFesB7Zhi2T5b7fvcizaGJ2q3xoArEmcoPtbxzu9hcfBwCz3+DcLTNIf+B0DXDL2eHRNbHI+aTjxjy9jsN2wnQ2Jl8HV57H85dzljZkbNkDBN1xvDC3CZnB8UAH8Ei3UquU3z8MaERtgyPHtcac4MQC2EUOXElukyexJwoWUWSwt+Xn7ockHgsDmvbx3I8j/SVWt/LjJr4yJ8Y4KgGqhqnkvFqHBs5W2o7CiAZey70p7/Zm1iNxrfcffGQSJJJhMWbGZpvBlxJArYeOg7WOnSYvJBEgTvL0uECVhl5NgkDa+Ku/8stnXODqPb9elR44T8hXZSTO7Tj2wI/+1F+IbRhDwPi1SDmpkRlwZmIEUr1zCOPVjiVhZknAyST2aXbDxmFyIAs2M8troAMGa6RYokZ5UTLqpewKXwGBeCB59YBseRfu1bgX/lJpFgkoLGOS18koOWUvXCMar/nKJRfQ7UGvYTTAEkAgUB3mDInitmMlzsa0IlHMA/RwLyjfNvL+Y9IkjLbEmBHTWrDWA74e6sqn6DsZMg1+H01DoqBm2gJY8xmR7RaYbUzZtuuiYVpja2Ncew3AP4Yq96IvNnaJ2EBimwBia/wiczLe6RJSzDJQgu1MByVlMGUOQ+vEDQ61LwQPuRYGJnFXgMk1/IgbBOC0fmBZEcao9UXrSV65nqysUrfNgJv7pV+QyDF/kEEyx7aY+vOU0Gks5/YbhnjlakgkMTToV6Ra1IUtsGiJA41Wk0NNAhnBDgOxhlOl4CvnUq7m+KQ/cFbkGXCAABFaB7FA2elr37U+7I6VDofSiQJWJWf2xTgXBlzu3KQfMI7rgigwVOUQxpB71olTIFSmCaaqDhUB8dS0LXvS8hFdm41b3TgxHgTjDYYBtsQMy3luMwJzXcE409ZowH7PTKCbAHz0qXLCJr4xZnR+ZmrTIWVUB1wNALbtAqKCN7q9pTyyr8jKAgJwesB863k5sW84KUae2Xg6gDnDCQA6MbRcv4wnQF800P4GGE8c4N4fg7dOr4LPrU9q+ZhDs6kqvqdtAaFZVUcnRseomWk//pgEP/QLzHs+FYfLxy9TD/LGm87T6zHGKa0k26zDK+Ux7t/LmoHRSRydSXwwopHgh+3LmFFPmWzTTdbig2rcL3DXmcg46lQp8NyMzsuM7bxaB8RKf1ctsECTZ9nf1TmUvYxEM86BMqzdH0cGPQB3/26Gd7rDPsYxdYrHv8jo7dznczJ7ymjrODMjuqCtjGrVAllfLk8m3kmGLYBzHRS4Htlx+oM5leuT3Ib+67VmDFkLzq2MU57J7Oey/lmfmTdPkiUXTAxQvRqHgk6WOBFeM9nSxIPP/ZD+sqcK0mcdLBQ+9j9OFf6W6wtmCH2wPnNVFjofcCd4HnSuKxkGXNEuzivXTseWt3UNxwmCzFcHY8do1QfH72cN9MxjeHr9ZwOmuk9l/seJ2L2m+41seD7A8yuv7iD3Gkio2SMYF86qae+yszgRAarss+sgY//mw4wB+6VldTK/mh2X884dw+d7SKImzzP2l55H1uyO8uDivMChidOjoSNhyvN3Y8CzBlGb8LSXUaFkf8OhqZOAZ+mtcgZjfzwyXwFA9VHiY2n35rzQWTLlh9rOKkaQkHMtbADWKV9pPv3wiOzCObOVOVuWrQnMeAP13c3kDzjlbEZmjIM+8+tXf+WcTKmjcn69Kj1wBqqvykic23HsgT/8x//8SzbjRzEQiQF5nMPkejyCnFBk4eOloWKMZZMhvJ4YUTZ+vdBkv1MSTKr/ShU1mvK5ZynhgXQGpk5mEENOb/eUy5h4yZWT7kG98iOYFYFubo/hxD25frPCblxSDVoPoDHOa7T1XgDmNVw3yQZGO4YA1+Kf5vhcexP0fJgMssbLhdXEEMaI3BT7G1PI83ptju3c52kYr+2vZV566DXJkiBaw6Tebh8OzzEHtqwrZWiI4YuhajxtJcv7PDUIaphpgMwz9nCvsQkYQvqkIZvfA1RNFhULjnZSAoJSDYzJM+MAc+DHQKMPaqzmeXiOXFswr0ebOp6wCQUV248AVT5H4qD7SXiBAbXSqpYhabbbLRcCqNJohknI9zuGGgIaYBin9cJjZBI/VI98y9+YfAmPP+UEMjbXMz8xcvk7SZgwvLavHirx69zc8cIoUqIHb8b8zWefJtNxpXywbvRBAcvWy20m5DK/tJdkRszHJuCqJN4YOBiyvOrUmfg+yccyj2WzGh8nY0TyDgzH488kZ6nRyes4h1lPjDUx35lDZU8mOZggr6Uz6FPieTEG6RdA8zJLC0K2vEoTYHUuMa5K6xhLGjBgrgCDddW460+sN9hSGaQ+m4Y0IEZjtmU8kA3S//17mTGBfe6zzDFMyLEP4SIx4HE6wPTnHgXP7cvXMwf3tWy2hjWGIgwraykvDHj7b9aX46GMDyl0GWPmdmXKVVs49yj3we/zu9eN08dRwh7C2o+Rmn4CqGKQXiLGDIcHcWg4DT4GNDYu/RrllAJKr127k3V8M3tpEpWZaXocOrDLME0k6GHvCHDQR5j7oh5B8s6LrLKWfHLVNiMtAH7nhs86wLE+vbL1BZ+dR/tvf7dfV9p7/HvaVgbs5BhY8HFao01S1P14nBf0IbcmRCL9bH3R9P9KQPd+F+Wlu24c0wsx1aSGEmy4N5ZdNC6f9eA+vnOtCoRNqNVMxF2PG4cNIw7Y2/m38ZMmTJKlRGLe59224ax8EcacfRKQRlIfE+JFkn3Jc4i9OuPN/CamNuP+eup9skRwyMCmrZT/4jzd/YdnYs0/TD3pY/+nPTiMFuzs/DM7AHu9E6N7Qc+yFbGzxkhaRkbfAj+uyfrSWTlj2ftU4eE5x8/URKWv8j3rGkS476cvGzLTkkgtUdM1ilMZuS9LXrZXJVTPGPpZRjJtRQ2DSgJgr7MxY4hDqEoUbjdn18zPl6MS4hkBugtidUrl2nWANpa78x2pf+wT1vLE2V/PeCl7zpiQZE/QjV8t7d6EcDRuE5GRG8NYYZymuc7jjMme5c3oS3hK+559i3VJuAdhEpS5WQd357CprjyPsG92Lppdf5hxGGjYV5JqoW6gagH3JvHTr/z8Xz/jgl0w56+vRA+cJ+QrMQznRlzsARhV63sp48WAywFMYg9BWj3ObMxkrV1ZFYeydfYAs5aXKWvGC7lTDwE81XgPA1Rj7ONl3/hF3lfWagCbG/1kNh3jZw3tMrofHyihw2cAEBwQx3i+tGHBAYfoJw6Rza4IOIIhnlhOoe3EJ3nADThQMky6fQDJMLhbPqcHaNllXgsEOeCIZyFREfX4NKL2UBbs1RgynhVvKmwu7VkZHUehXno8whhCBTHXYVUDVAFnZfWGJdKYrmHGe1vaoWyxZXZIDDHPaf22XEs5LcxX7olzAVDCc754XoCN/UuTzYLLmGB4kQhrvL+0bJnsBesYDRQ8p37d8wBbgK9Zn5k/w5xei4eZZ8FIqNE4zABJhTC06Jfpz2U3ZC8zdzC6+IdsF8Z55xTJLGScko34IkPDmJD8B2Z1WZJ7GBXK13tNYvpgMcputlwEVpnQFQNt4lfpAzzxgKAWuI8RCOtufwOUW0KnkucagawB7BTa5HhNhmAIMdrkmA1Qpz3cA+m0iugBF/SBJXgGAO7aq3y0a4W3AgL5zGb83ARkPp8v5nuzgO41Cvja/iYSq+H4wgyYzOlK65W96vAIcMsDMSdUcI4jQ4NZhwKy8Uo2C/YK/PjHerBO6sz5i46iZuFkPnaewuiwn3TNVSYpkBzD3HE1uU7X3Tqz1nBftk8Hy6zLBeayRspL01eA5GWNAEX056xD+sX77edTniRmrQY7c8MkKTFSXwtLigT0UtYltSkBWpbjikD0aj4DNr5yjdj+ZC298ak4QVL64sk3xzEXWfqUp6AtyEiv4nAgxj/zgJg8soTv8/Gs9MeJ9auTwrAJ524Z1a0Pu3vEMQYa5ru9OVNixhWnxif2krLJdagNGBLgrEx8P34CwAtEy9b3fNhx4N3UcvXz49i8mGiHvy84RAmxoG2Bav0IlcczXh3nsu880IJY72M/jNMmzpndS5wzIz1fMC5QO463/Lef11EC4CAhEWvROPyAtOxjKmbiCGpMe5MCkQxNgIvzElAEgEEZkwy8LNt1irm2csGWnalix+zzxMybYKhx4OwTLLCtBezaXycL+9Q4ryqV75kLu4xTruxn46bXadGM5m1jz6JxKswZt4qD7ReWVfevkZN7XuCEAgATNtJ92rJDgE6Y5zhZkLKaXMp5umXieo3OWdQeLbGDo/foYFNGvvXJ5+z1vJxzzlj2Kgd0PEy/1Rnb0laEJym51dlapyJnK3MHJy2hANaijh1yM3HJ5hPg/J89CQflw8iCsTFwirFmLq47bZP07ypqcEogP6a7qSHO32FgeQlAY+M8QBL85s1JLlkHNkn9tGMYtDz3G7cA2Im/zbnJucIz/Oov/9IZF+wedf76SvTAeUK+EsNwbsTFHvihn/yPZFRbNL0p9jk2kIcCWNco4fBaGTBfyZi3EuGVccLW4cEEvNTgJg6xErx6Fysd7qEzSTMwbAUlTZFvohw8vgIAPKoBKxcMq2WJuA6vsnA14pZRraFfo72AeFmtE0PD3zTI9dbWsFrAWsamxpIH4hyGMFocXnswa+vHaEDORUH1wafTlt6rYKrJpTTsBiAs2ObvsIHWU537AfZuCPL4XKVpKxcrKK9sjeQTGFHIYmmXfQqg0HBp1l+0iLKRACm98I3zfBq2++MXvJu/Y6liqNWgAqTC6joWuRaxss3gO8muZgLxMwyQZUg4xYcNuRYQ+SReatpvbE46pn2GMTEyrHx2JXsYaXz/hBjSYbaYE4BTGHtsLKRa1MHDqjbWy/iwPKNxWe2fZZodc5iOjA/3XRYYqWHjn3GohHVmXJhn+Q19UuMRANm4Xn635RcYA+dYDDnmpCqEZCM2gzFOghgrzZR8AqvOz2Hr+Z7kKBcZKjNJj5G560x53ICErpcajmbxHPZm2RGN07SpBnLmYECfyc1UOoRZvdEswpP9yFHDeYG8trX+AIw8S+NJ/11sHM4HYwRlYBqvTue8CHDDjLS0xlAYOoJoL3MUI44+G0DAe26HSbj73vtHw11VBmu++JZPXNiaAgZMjPZJBxbPw3pbFkjwyedo08zXNTr3+oyKsYMDknedl3U93ZLf27dhypT6MhdlG5vB9uNnZHXNGlERnPFmzmeiYUDDwLmHXC4LeuXKm5mvicl+cDf3YA9aRxCK18w5gOEkE/IZ3SdqIiy4YE1z38fW7x2wM1LydcZwXcGQscpkMF3jvvGbF1lUpY+ArNl798l37h2ZTJ0aBarrDOpeWdZ59879/O6xu49upvELg1mQh6Jk9msdJz5T9z2kv+2/Sswra0YS3ozq3BUmHjDi2NPL00bXrKVZCnLWKSngmj1r153rkP4iHlVANioS9zDOKxjcOhsYF5wUKvvDqNsnaS9rQoURslkcAsybMJWbmKzgtY4gGL51XLoP6ZwiXhWQx3Ua687Qb/jM0QGnw2DWxoTHUAZn71nhbOPg1wm79+15eGLJLalmtu3OsePf3Pe7tnU6hPWzRu4wtfQ7407dTxPAxUnDOcuerkJCJ2nHbh0Wu9+yv3107333ozqycv6YYf7Rsd6pdsKoTRhcACB/f8ZeLVPdcBsBauZPs1RThibncPY4nnPL3TFmlCbDbql0veXNdr4/TtImWefcr3H9XS9PqFd7YZ7wPeqozXeBI8tkTSh3BpxzX89c1mdCTBhLpL/UcRVoz96t48A+77rjPLiRs4e+oi3/4H88l6e5uE+cv//298AZqH77x+Dcgm/pgR//mf/0pcyVpkAldNaDA9QMG8VHFuyt4cjGq4yK2mGAOWU7NXjxMJ9iCTkb6yVueZOm7G/sR40yk2JM3M4a7sbPjcG0sq815NqGGvHrSdboFkw3/kUuZA7ffeSTdx7ZUj3CMqWAnUkicvGgvxEjA4/sWNHKfmjz3hevK+/H+5t0hQVsGKD5x3s0nGCocpi1lmwtcoHnAGiNJRjVKX/CoQt8vJouAywuC8QzLBOCUfOtjCr3fCf15PisMYkATNjnyf74OIfx1ZuNmVm2+8ljDDsOTNi0ZVpMwyEAxh4HfFnWJ9e7KDGrxLSG9Eepf9qSKZPUibmkodbSJLLIGo2VSCHr3fjJnVswRCTjaBxhY0FJ9gPw4nMYHu+/954SVw3ooNAad5WVbqbeMoaVwWL88rmNJcUobDxfjIz0M+PRDMKA7GWum/DiyLASZ2l/dJyP8w0Zr4lTkhGZ5B1mx6xkeuet5vUAQu6BgbSJuHhujDzmTMFkxwWZHO3HAFoDl74pmw+wXAOUNpWJhxUVzAIk6HXldk0Uc2RLfG/XnPUyWRuyRGU+NhOp44FBBQjO94LOdZSME6nxzE0OwzMIVKkHxXzBMZFrm6Ctg1tJ7JS9eh7WsIbshThTYccnAZTSvfRtmbCpcTnxgQtA3A+8Sa35iyzgtzqeTKaUtwnIZ50Kuga8+Qjz+9x0YlebHOr1a3G4pEzWlaufiuwQY5mamBjmlCV5mtg6YtySFCZr/KP738xsIYnPm8nce/tw7+7XM+5luGFjTTWF/JHyPbAqMYB9AtdGARj9f3Sw2ZcFSTwucmFYXhq+xnXHuFJ9k+zk7wAKDP4CtyadORkg/a7xr2WNT0Cu6oLd7/lrf94EdnXwOX8v9Pk6/VQUGCbSf8x3xuui+mH7mb7Yz8FQ0xaGw6dzbFqLlLI7BYasXu/c9g47B5ByHQx72Ey7nZdcax2jvh+gmb8j8a1SqMy1e5v34GvBoEnj4phoPHT3hc0MbzsnVvRS5j5AlgFqO1pDXGDCOtI50LVHez5+URDVmOJRMxy/3zMRR0aftjMc9ULH1vJkTvkmTdrx4P4t0XMCoxcdY8sq42xaJ+oNwn2s7Qo4zYgY/lB2kj1NSbgqi5HI0wes/wkt2HnJ+VWH2kmKzd8e3P9QYN59gVqwxJB2ri/TbntMLtZ1bl1kpdjdd5H9kj3fmPLMQ0b3Bpl1GZf8fc8l50n+djMx4exbhrnkM+5tzINRV5B8D6ekOQVQFmXsjk6WtFlnYVaqtdMdJV30mwAAIABJREFUQ+YJeyvgvLXG954mM1Q5kNCpG2VSUZXtvG5966p3PJe0rVpzlmv/nV/8+TMuOM7y8zevQg+cJ+SrMArnNnyiB37k3/tZgSoSURhVYvCITdVbHQO2wLLSrsaqdDPWiARsDlO3sXJcnPdRB7FAEUM4B0yOCg4gvaICOQyfenE3c+EeAHuNBVUykiOxLNjsobky35W97XtkLvWWl+FaYwnWdr8HiJMgh3i+jcNZpmpBJgCEOBJKUwBSl3E4yRybzEOQTZbfeGErFV5DcjJl5jnJeNqDn7Ic9OXIpTBdNVLqgQegwBjdTnmX64kF5hA8sScbs1QDHkYVw6jy32ZGfSP15TBsAXp37rw9jBaZHBMnDFCNY8GDOMbVkyeAMw5QjNkagR3bgDBY3jwGByze6+vDrm8fyJDm/sTeNnY5X/N8MnqCCyS4vQZ1MXkuDE3rQ8ZwsKbhGI4no7bSahj5rT+KkUiMHxkXyQRM2ygWT1+3z1q2w4zAADxZ5sZaPozkfOeSxhv/Y97me+JuLzJGBYY1Xq5bF3Hkedo+ZQ1lt8dsfJIkIRrc+RljyMQiSH7tv40pw8Am4+aw9Uie817ZcORxuR8Jn5olc7OoVia9bLNf83kdOGPsLqsuxrINze5pbPG0D6C68jJ+JfAxe29hjkmTRm7He5ssqhluBdU4e+yTshqbNEmmy+QyclqOfeWTJRo3YRPGunegL+LQIYuo8V0DfMroTNmOicVzYfNM4qcm8DombLIfV6ZYICMQ8SMbn30CXLue2m84ImDwJkRhpQ8z3/kbsc/HNZhHt8zRC6TzMZKv5bphWb/0pR873L33zbwXySAS9KuHu3ffE4DevJkSFpEAf/TgvTQnyb+u3j68/dYXDu99/bfSRpgz4pyJiQN8kYCHPWqS8RADTOmX438dRSWUk/xnmUyl6/mbrDGAaEClY0cCtNn7mF/UutxkbDON6V3n8AJar5vm6QQboOcYzExStimr3qzt9vYA1HUGNBvvsn+m7XGtcxHbyRxgz4dZy3x5DHBgD2d+MH95D081zoKCu/yGtQpwEcRUggqGNL7fz57Gv7VcT6WWFuMpWW+rT4CO341TZ51XNIhpASP3ksQ5Xi/vC6h8lvFljRuzOnHXu2cJXFlf+b9lKV3/U7/6E05Wntl53AzBXZewyn2eZYPb9sx/gdXEdrbjPTOJrwZUG2+vkmVGVTB1ciT0rLyYy6HXoEMK6i8dPv+5zNGoHGQds06Np8b5NvWyF2gXbBd4P4cNnrPcZhHGENXNnlPcc0EoJWKch+MIQHnEddgf3kjSxr0u8lz6pU6+7DkzL8o2t7QTf8M2Ufk1ZwlnHcoGrsm5wblOjVUdmKgNlCjXUcNcqiM4Z0My/rJ27t9LubPsVGuXrBOFBIHsAQXU13KdqCzS1Y3v73rQLkJ5lefl3Lh9J7Gs00+7fwOmYdFZZKx/snm/mTJr6+j95b/2V8+4YPaa85dXowfOE/LVGIdzKy70wJ/4sz/3EvkmSRRgCJAWXSFelQ03G6xxj/m+GTwrT2Pjb2baxgddurKxMD3MkB1iUaxB4/vyu5UP854mRCKpQQ3+NRJXwsUBhdex0ssFIQWnvNbjf/Kin9jMNdZ4H+9HEoecWHA8wHKvw/16rYIBnyenPddtzdb8LqAbY5c6mj2skYadZHC2AXYs1goAjP66GTaW98IscX8OMhNCYGSMgck9y8SR0KHZEXtfZL3NDqoPfYyNNTyOQF2wTrxm47OQKnE9+pt4uLff/lRi5ArWkP5ee6MlTepNT327B4DNxMs8CTBNLG2NPwAmlmvLhXD9W7DK+blj24NaJwTtThp/PN18v3KnNbwEEXjEx2O+8VObpEoQ0Se0TfRdnRuVclcGW+aU+qmUE+D+MjQBVoCrMhXERfWzfAYp18d5podkTcUAy13KEMISl6mwrilGEfYxrKYMymQTxZCDxZJlL+OhEYoxbi81w69gnc8xDsOcLENJn5soiTnInEEel3E36UjuS4IOyivAehX8i6KP6+DIDGNYDWrQ8aJ8umBYo0hnTPuMpEG8ucmh6lxagHNci2SkjXG8slgcGHutxq9tDGHm7jCurnkVAZSXqryYfpNldr4UINCWTWLEz+4pmfOUZAGcyH4438uwed/pW41w4hLTn7QfRoVluW1r1s8CIg3dzIuLzIZ7gj3R2bf7iVJSfgfomH2v4AzAEOBKjNqADMGsIChOpRimL57HOEX2fiN7wKVrhz/y5Z85/Ma//D8zZl87XAuw/OIXvnT4xnvv6gS6eeN27h8wHqD68mWAzeu3D1/47Hcffu93fiPX6zwiaZXcmAu4UkjTg8EIBpRfTIYEzG98Y9sHEOJjWztV5nLUBbxhMwDvHrbhGAs0ZHjo29lL7JORfO7+4u8E/10bG4c93WaG5f27e4rztn+9uEeNz61OEeYFjoJZD7tv7x4isBJQlTmX+XVukaUVsMaz796uK8RrCYCZ39NW2zyOo3mDbd37yKq6IS0In3JXsqVTZoT6y8T1W9Ir8vmMa9wJSlDF3exRxjk2v0Ln74oJsj8s+pwOO7Fq495inOzfDTPpHN7EZqe+nU51jKpEcc4ydhNPrWNoOr/Aln6kn/NZ1oprqWflcX0z23Rstu82OZ6O5HWeqJJoCA9jwVmycfrXSNIWB40hQJMVWicpsdoDYne/qWKKiVvVhmNIAqowqqgrcBpv3gMVUtlTAHU8kuemccGdbwWEjfG1gAD7/Sqn2AcGOPa56uAhqdnFl85xnUOc75Ria6In6qxaFz6vdVAb6oPDN2tPxVXmxJXsmwwvZ9CuKb42J0OT2pE3gTlM+wX+zONc441bJHjqvOb53nn7bfd92vR3f+kXz7jgEyN1/uHb3QPnCfntHoHz/X9fD5BMSUlrDpw33kg2OgxBJL+AiBxqmzSggLAHvwCB7J2AODO4xtAiptETE6buxGRhYCKDwsBaOdsJHGLM12iVgZl4lD1I33nnjkmUBE7zWkN1JZQAF0Azh2k5nQtGzJzgXJuY2y1PoWxWr27B1wI/5T8TT8nfbqXeYRMPBWSbIXdi9DCIlYi1PzT6TYbUw45DiX578+atSk9zCJu4gX4gIYRGfU3qBUj3PrrnAU6iCEDrszB2zY56OkAX5DTZCIckgJ/4VFjuHui0vzUBn6ZQ+VsaTwI4YhivN0V+5dmAMYAxP4fFTNkXXn0eHBPDhuYeN8muOwb2Gp6CxTwwibIEGbkPcT1lFabsgixNHA7EpuVBYKgtOTHIizFcKbmM5li4eMELVtumzfrL7x6krMdmBiXmaFke3gOj0kQluW+86x+Pg2PnncYZoFiwI0JVSstt+ZtzSvkkPxdUtITGjJvzH/Y8X/M+xpSfuab/MJQwro9ZrQtklRtjJOZyG/fkWOVTzK1TMhJkjo1FXKkk7aLW4DpzBKEBT45hDOsFA85B2c2WSOo4laUt+BuQRxyrY9B72Mew/BrjGLkXYxEB8gvmLkia6ToBRFnNNU5t+IWfC44AZOwTZS063nlm4ts03JBZVtapWFyDjvZ6qQtA9VSnFseIdXsx/NPXSDmFMPP+i2yqgNqdgTVXwNQ5Tm3SAlP3gfx9nV6vX2EtJQbucZwKke2mYFbUCO8cvvzDP3P4rd/7N4dvvPuvD9cDLN++8/nDe+9/XTnw9etvpU1Xw079btYfiZfeOHzxs997+N3f/b9dD/ohLuy+LylrAoDLP8B8X4CRgj5AKKsIEAtQ6itKgDgKBNgkcHP8YDpxhHR/da7z1u3X+aTGNfOedTbvW6Z+gczKHzuMdToucyRo0MFxUgxsTOYm4Cpw3ezdNf4X9PL97rmn34OpWAf0TEFtmX/8Yo3h3DqYtiljpYZiAPAR7DIP5vlkF+nDWYMXZeLErStz5hrDRL5GYqycQchFH1GvOQ4K1iXjUwda1R3GGeY+DWEgJpX2pL9nXIlXvQjyZ7hcUzsfu06qgNBZ4bOcQKzzmXkx4HuwqRl2V/7eUj2nzMq+1+uQddvTQqAK2GZdyUzymdlbWY67F+BMrnKAeQTybVmpbgN1bDim+Qz7FImKAFgkmvO0Q1LO9edZ6vytumMlwI/jMKXDXxJHCysZ0Mc5t+XITswkDoFTUibKNdn+9DcgkT1f5wnOa3M61NFgJnXiTsdRaLbdXB/HNO8VfI4aQNkwc59QiZzJlKfRWTPVCNbRyd6qlJ/PaR8QtpFYV22BSn9pl3W2BfycsXFi5Gylbyktxdzgs+037I3ux7zv1q1b7lmEFf3Nv/yXz7hg9qjzl1ejB84T8tUYh3MrLvTAT/zp/+ylmexywNwMsAJ8kCQJA/AEvIZ9IHEMG7+JDtjEm6mWF+nrZfwwhHCk5kBgw69hEwPJg+ZU33O9pWWOeuBtev0ecrQnslvjm3qYr4HVw6MHF9/DpjUea+I/ZS5OHueLReCPh/QYPOvtN0FEVijpDvZegvQY6oDNmzm4kNO20D0GdZfzPh/xKc3YG2NcsFbjqcmkyhibXdLkP02iwT8PNup1zt+xEh6ROIiSPsiIcy8O280Gy3PD9Pr86WPYVH7mGryHpD7U6xM80h+CFzzakcy+0fIxBUEpiP6osbUwqo+TXGk99I9juD1NGwDT1wJ63zCepkmG1rsuIKWtD8N4xwCgSDwGVJm6glXmCfK1qxjkxuo0nrIGTT3PJ8an8V+CBvu482YTjdDXyKW3xAAqAPpUbzvsqswg9yzT9OxhwFC+f5qkKThinDOAIYwy7kH/wJiSkKQ2aBwLqXuZmMNyLsz5JsHRKBsAZkmDieHFSWM8KIbKsBqAKBwFG5eHfatsUla5DAXzW+dOjDadIDNfa+g2idMCZ54bpnTrKMpgAM7sJyRxlSx/HEcKoMUYx+k/nRkjtb+YiXoNaks+wSZlvsBwcPMCx8ryPw5ohulbybPJbEauS0iqc2HAqp9lzR3XJbHJkxE765f5CUtaMEJ/dP0U3GfuZW6pNhhgbQmM/G3Xp/vFQL1lawSWk8jlyJaNrJdnXCYOA77gZtDvsKlrcAJdgkePa/bZy9z7EAblY0qUZI1fRtVx/fCFL3455UXuHt79+r/N+187vHPnC4lJfe/w5EWSw9x653DrxtuHr/G316KOeHkj8v3PH+7d/6plMnhawKV9n2d9HYkpsWsYtToFYY0wzgvElJsLAgCYJ9C+P9QhVDnzxjrSX+uUWfDvVM7/mX19Mkp73dmfFpzzrjoWToy9eznAccCnwGSAquW0xokjmwqY9prCMPc8Xo2tZj+mB0YFMADYskfj3DmVQGoSvXqP6tzA+cRnLzK/PN8CY0DW7l06H6YPacE6bQDTzrdhlXcNmLwnyouGweI0IGkZBwHy7Ga0J0kOoRCwm8yzJmTjWaqEKNt5Uthsu2zzKCC8ub3g4ViFBeMwe6DqiykDVbkwe3f+nzOOVigXHhkvuSTYw713pdMmw3MMsycMK8y8Ml8BDqHcy/mSebUOAeKjN+bdGGTPCrQ3VT4AznVuANB27TonM59QX+x8Hldc43OrcnEK83/Zk2+GneTalzMHcRWu2oNEUwWqhB4kT8Y4GTmjANiC82NW4+6pZlPA2cvcYp4AGlF4CLZXZXElmXXfYPLpHD06+XQ8BFDmc/fj8KR5PANAfNVhKLgsa8b6HPsC6S+gniRIu18zXsSiAto712lXx9jfeQ7WoUj/3Uj9eJyCnFEkXOLe7Lu//FfP0t9dG+evr0YPnIHqqzEO51Zc6IEf/amfVfrLofbGG2/Gq/wkUpVbyn8xuuWC8GRjpBwPZhLLtBamh4M+6MZ1AWSJc10jkFt5CJBl0RjOHhyCFCU9YfMSD6KzOa+yHhsPU0kRB18P8lOijwWCBSCHMK/x3A6ow0PO7wuYalBvfFSZV090GbTGatXbL5gYg8YDFBCcfliGWGmqh3clX8pOOTDHe29NtVyPZ1im0Bgj2kDNWC0PysHQZxiL7Q+AGTFlHuB574f3koBiPLU9LNvPTZRRkw+jHkYVAHA9MqetC8sDy7zmPVwLtkagHmPr6g0Y2MqtL1H3MXUDiVF9GGbyYQBns3q2ruxTYrG4Fp9LuwDDGC576Du+eqNb0odEFmCEGmkYBAPy7I+CNObL1rOsIrODrmEKqOZ3a1DWb+DzftIQr9Wu/DR/b6zv1OicuQiYfRRwakKmzK976c8XltAhqzB3nCQ9Jp1KP3Af2Kr0JbFSPKus8DwLQLXPVIMRAAtI5b2AYjIb03SZF2R01jelriISusrWlyHdepWwCvTfOnechtiwssg16Jfx3xI4/Ixx1BqS2PFlRMt2wdSU3a8zpjL9snWAtgI1wJKlc+Yez5TblcnSkZKxLpNSiSIddpGV2u8BqkiXZSzSHpNCMS/HOcPaqjQadqelrZTFDcBpfPtAT+TK7AejcjDuFdA213ONAoBtc+dNx6KZvsUJs44Zk/3e5TZMnawOhuqwk0cJLGsZ8Ogex3yOsyngxWRrz+tQefoxTpvrh8987ksBNfeT1Ov3jIF+42YkfE8eOBduZu+8/ebbh69+9f/L9R6EBSPBT0rWUN7E56502WdGApn+gZGG9ZH1Ymympmb3kLZXoGHIQsdcpmv62AUCSBuAsE4fgROgcfcNPjfs+jrN3EMAMheSvBnHN8oQHSDTH6551u+wivRpnTFT9oM5oER5HC27x86+unPfAc17Fsh1nIhPLZNY6q3tZo1t4rRNmnTxs7qS5szYeeLKdi4M0GNBNS20/yofJyyjTj2ew/PNC+EAIitunTRZxPlVGTtkpvZp+sF9h7HQ2VfQN7vYSJgL7k/x093DtrGXAYs841DsOFGUujpvq8qxrTgi2iOz53Of7lS7R8owA1T5D1mrD99YU/IF8M/YX/pXB1OdCTyWLG/+x/7glktm34wbNUZ51MsTtw7IJLGhWeMzXxh39lckzEflwoDSgtQyncd9iNwIOjozX7JpADKR5Vbx0QSE/i3r5EmyqHOGcs7qFOZMDlC1L/N8TUjYGrI6s+2srE9UVfk9WdjNTJzPsf9cpR78rH/ag7NmE449zntdC2nz1evcv7Wyy3rjhLlYAo/113O+JbQKeD0TSTrpnMEJiXqkQFVHS17mTxigyntRQOnInkn5d37hF864wJ46v16VHjhPyFdlJM7tOPbAl//kn3/5MGzktRxIGMGPI38iFgXghCHVGC9Yl9SNdCOH2cA47qEkoAPQZqNvDCbZVgsEtuamh/mk7FcKnENAWdnRyMYkKwjCiNikOBwEy7S2lEcP3WVeeQiNqbTjcSSo2CRcp6xeYzU3wcMeqoJdD74ypxgcHmpT3mA/w+eW+VpGDA9uS6zUQGmpnYJTpVYcTPG8b924elQDWHJQLTP42mvE6yEno57ek8Onk6n3djysm53WYuP0F0BwZGZcdyVSeIibaKixOMixZM5g6GCkYDGNU6UWYI2OR5R4yePeuAXbWvkSRnSgev5O1t4PI/1tuZqPP67nWmlpxhhWt4dx7sGzG+O6tflgwApYAKsyEXkVWFdCW7lT+5r+kNnQaGrsVRNhwA6nlAcycow1rALMMpjC9DUGQGOF8NRXWo3RhrMEoLiG+WBQaxWSLOOGAP5Znu/e4Su/+3ter6VZwtDkGaiN9+QpkrQpnWQirMwvSruYZKvMBXFpMv/D1r6YdUDnOn/IYk08sRZpjTGu/zzybRjudYJY8zJvwaC0JITs04n5X5XB9tUa9LYBai8fFuDO+JtFMnMACZvsNQw04BAgIyBC4VA5342sbaTZMMxPUzroNZL3jNxedkcDmlqwXZuCkzWnxA+nNcNzylbnehSvXxaijB5ZL9+o0T1zWAOQeaGkEDu7fQ6ytd3j4BE4yT4aueqcWdDpWp0Y+V1/XN+4+jH+3Q8GqPP9Miw6A5wcGNd+mXjaSL8zbwUOA3RlXmGhBUuN8xPg4nQIsyKoCDh9kbULOCWBy7M4nmCgPvWpMKpf/Ur+9igCTMaY7M0k58HozWdxaNBHDjqdirHeWOJAm8Im+l3Qn7HO/H085YqsuyxIrTT0CBJ8ttPP+9yvhaXGIN45tIm19nM1yO1U+6OMc9fv9m9BzrxwXKCKUA3R+cBYLetNwqNljJHL79hdfL+Mce61LC5JvGyG/YHqonPGs8Waw1trmz2nbeyYs6+OJH/2vT4P8teT2mbbsOzzAkLOuSdmar5heS0+az6ErA3AnVAlDizacXJSjSPDcWK/uhBvTJ8pua0TQd9kvuc82nhWY/zzuW3LcZ6OA2H7tOqOcZ4om2e77Jr0XMNBMICtu03nEUzqOg7Z7D9mLDmT2LOZwUPLmzW63r85t/K8A8q5T67e++ctzfhbZpe9s3s5GX8bnuBcGae0pK4OFlj5tpl9hf2X/f16FEkoeNSwUMYugO0ysnZyWRAJHKD6fMrEyI7nIqwpynKxRnC04QTkXCODPe+5kb0QtQxS2vv3PvBcy+7qrGU6vXXnU55P5pTIbxlv5N/Uja86h2zHOMVa05T+vXv37uHO7XdMaCgwp/Ztzjc+C/u6OTNIBMVzcf/NDqx0Pk9IRvk6Ld0FdI6YhBKwnDOG76uEeHn41V/55TMuOO0y5+9egR44T8hXYBDOTfhkD/zQT/657JnU2KwkEY8sBxTZ9TSMYoQ/jcF9M4fBwzBxnCFs7Hxloy2QyAatxChyP+L8BiyuUcHvnzyeGp3DOpmVLwdqM9DGkGNT50AG/HGsZLV87nOfOXzwQdiwbOpN7EHipU9m6MOoeI5xk+vBYB0P8TFqTvKwlaLVWysQ5+AYw0uwOd5YPeKyaSeZEu2xzqngtF7blQatEW9GRg2HNbCn5AhZ/1rEMM8AsCuIw1N/587tHNAwymXDBIkYNTGUVralQZD2cPARv7mJUxgvAAiJajgct54dzPabbzbeGIOOvwsIrmJ0YDgkk29i6g4vcUZcCuP4gR7kZ8+QxlYupvGMcZKGNmFPmV0Mrq1hC3OuNzxfkW+fpGsYoxgMp/il7TOTo2DcIIPCm65nvc6FZcmdWxrsyw5OhkUMKcrg5MU8oR9bOgLib4ykATuvmXUYRi/GROKc3//mNyzWzpu5PkbNY1nkGss8Ew4WWcp8ZWwcI+YH80tGqyBC5gvEwwd5Bo2zsnKoBJi8mEaWJVCeW8Ye0GG8ZPqR5xDY19qssyfXe5ZY4XVKrKHN3IGF5zONkRpQEatr5WWCuLSdeoe+XJ8txQFrgswOYIm078Xzx4JwACSWHM6HBSqAK9eCc64Ga69HW0/sD4wq12oinLKulfwhTYdNLYjh9+twWeDBZzBWgcLf+joa6TJsc+txKmHwdV6e2gtju86pXcN7jYtAteCj/SZYG7CqI2tKHK3E9ZKOpUa2GupgPGzWvllAcWoQQx657+3bWWd3Dl/52ld91jciN/zg/fcyXF03GMXrmFuJJ/24iYNMQsb9Z6+SlXct1dmwmVOZsAseNmHVSl0vOuPKaI4U1bjYfr+SYHpzS3HxvcAHJjv75ipWmIuN4mS4L5TJyc+AsyPA9e/tS1n1XGsB6MfEt/eAcH6wL/Pa8eD7StS7V9rTxuz2DKpEOb8fCXxxVWOty6J/slTOcdzIvD5hIm3/CXw7hXHgDFBj9u3v9plMhTDMd9djk6oprXf9D+DL2zYj7yZGEqhyP4DhtOGobMAhNSECF+N0p6LTJ8BrmcaNQZ0M5txvgeq3ZF/f8WYdGIbiTk2fpgNxGLazyzQqI69igxdzuY7l1k/3PMsao6062/IZbIGWVUnt9IB7gJblpWBwdZjNGZf3dSRH6TBJ3QCgdCSOGhL2AaDZ780TQS6MKHjIskxLHz28r8OAF07sL37hizn/77mXNHlhVVskeSNB201zM8TBSdI8HJeWzKmjg7ZczZ7n2ZBnof8oxYO9wdrElqgCgf2+zjLuw9i5jxhewX7fpGLOsfweJ+bua4DcOhEB1Mm3EPWRjhn7ccIN2ARwu+nAiEMkIULE0+7rf/of/vszLjj2xvmbV6EHzhPyVRiFcxs+0QM/8BN/LmRBjPl4GfEkktWTjR2DioPEcgB4WDkC8awCILKxY+j6/RoOAEUkNxOLpmE3XkoP0Jxh/J1YUjZzGDgEw8ZVmgG4CWmMqZORfe3wmc98ytT52JUrMxZcpmzLC7PUtm1rm7yIR3wPeQ7TTbi0gHqB55PcG0kv2XgBJGvQbDyfByUGpF76GjibDh8ARWzJxsnxHstIAJrSJuNN9Zz2d8SaGReV6wCE7j9oUiUO1DeTrOlO2FRLsExsDPd7ykFrjOCpXtuCKf7+Bkkcpm0AVV6bIIhnhjGgfZRnEajmAOeAvkmh8YTdvsz43bx+J5/CeHhh2ReSLxHn9Dxg9SlxSpOshWtrWGRO8BxPY6A3MUT7DfBEHT4MJEHRxA8JeFYuhpwU1izXYmzt77QfIOlBf2T0hBO5dvvc9+f/6JtmBCb51pSlGeOXa8EyYnw0Boj+ptubaIZxZhyepo0k5vowHvPPf/5zMYoeHn7nt3/n8OEHd+0/GCHiiKjxyjWvJ+7ZrKppxSYJqeEybO/EzdFOjDhito5sWH6H11xQn3ZapxQDSWMz10j7YBR2nt0KM3cNdidtYk3oJBlmZ7MI87vNAMvcXjBb6W/lu7AlzZTcLNQ7RzTWYC9YKIKDZu3erMoFmbAnjWdzXY1Bv0AHhnEBYqWSzNM6qXhv660ekmn6baXyLUv1uowDhlqvU2dQCY7MFw04kiEN6PfXbcDeY0FIAVHZ022brNSwVAuSXAvTPr7ftY3zQVfR/k1pc59pf4cvqdLakXlzdcZPpqRONeoF67jJunavjAFOTDn7I6zLM0oL4cwjq+msBfeSeq/GCK5TovtqX4QBLPC7yJbOn6fOdbP+7jgsWN33rHPtW8dvweS3Ou1olzH1yCqJQQTkDNjlGstAHucRKoALQOoio7p0KbQcAAAgAElEQVRONucRTPIyhTzj/Nt27hj73MxH7pvrAmYAx9alHlUFrGsT7dXxURdQlTTsR6ytBWstldRziFeZ9FULnOJYnStTyuaiw/EJzjbHDKdEFCkAO5jiUf44LkrET+cMuxqsWWIrZO8se2b764RqputRuviclVSviqDOXJ6xSQUZXxxTqlJo5rCz6/QVXOU6Opl0cBVgtk+7vnS04gDQCTCgFKCHI81xrYOB8kqXsqZwmF0Oc+m8N9FZkgmNA9RcFePsYIE303qdtZToalhH44o7zjR4JNE5Zy6NcgZDAgc2SYnIl0CfclZ1SyLHQs6iXI8XZyjlYXC2up6tDlDJLU4+/m1mfhQ/j5KwiWdiJDhTON96NnFmdC5wr9bazjqe8l9KnZMIDeXYztHuL0yeJtkiXMmkSfn9m2++EaXOgwLjPDc/7/e0mX2Ns5fwA85oSxlln8BB0Ezs2Ee53ziiaNPfOtdR3W3h/PUV6YEzUH1FBuLcjFMP/LE/85+/JMssEiikbICjWwFPSJcwo0zMAwiYGBeBRbLbcS5yuHIoCzTHyNvMkY9JIoCxPYccwBRjeQFg40EuW0Zl65VR25KDkAQ+b771Rj6f8idhvSjAzgHzKB5dmBgOIeS1gCzsThhV640iPx3pHwBqY04uerGNHZ3YSsDvFlXfg61e1nqJjwash15jZzDmV4bK3+mPk9FRw3gPcha88UzDOiAB/DjPTBZgGODrObRIVIQ8mP5ZyfMTGdeyFJt4YsEv16TYuX0Au0q7kCelPzk4N8kDbbifvuNzJAvBOLpz580kysqhGc/v9Wu3Du99k4yMAbQZgxrsZO5N8qjIYXUujBEvg4qRM15hsiRe0Ruvpdk6mxzwFLnPe5WDCXQqqTQ2ddkMmFnZljKUxxIZ+dXres3Lom46f9m6KafCdQuMakzA6DH+1FVtfd+nxlM1oy8sfeu5Whw+BscHH35wePfdd41VupnyMI8fPDzcu/vNwze+8a7zW0Y6hpUZJAFtzH8MVx00E7Oq/A1QCMvatiLvfV2Agxk40jb6DMBP3+jQ6TwxkySy9KlHDON2RUcNCUtgbuhTGPhTUhuZXtnegrTGrI5MdtbhgjdAaOE+Ruqwagahcb2CD0DWGpXrbGJH0HjVEG4W7mW8tsSLrNK8zx1kYscbd9vPwyoqAcVxAcMry1HGla/c3/qoAN+53hratFnwmTYo55vaxSdwNMBzDFbjbWdt7Y7m5/Wo1blGu7ThaZ8gHWN9Dfqys3v/TQDE+wWxGq2Ahjgi4gzhQowX8nvCI96P00OjGSM0zjNuA+ijXTAv3IvYTl4yzxM6wM/gGJ/fAa8i4OLr94E7QX5jVbfNu69dBH5CX/ZiGLQBFFuXd6+5DGjHG0b1olNjofMnT8mCtMY40qfN0t2x4ho4eth7cFRtTW2djxfmsc99AQib2EdxLfOBEIBKO+nnZrUmrKRnCHPe+Gk3nU1iR/6DMu/NIrux1afnoQ07p/r5YcGy1gEqRwbaKUJW9NRoZu+yTTxbx2UzLfM9z3dxzgpeAbUAx2GXlf06f5oRXieBE6sy1PnfAMyygKsk2tqpgHLHzJ0I8Nwa3YxrmfiMg/H0eX7YwDmbdn7sWm1b6yh07g+ofI1kUelzS94osyWbb0Gue9Sw25wv3JMQIUB3nVCcFek/x7RqpmOZHZhV1h9sZdRXZe1b+5Vn63mBHcGezdhFlps9UGcjT8qcSRso4dV9kbFlbiQjfs4yJPGPHnykSsR8AbRD1UmTbqEAY1bpbKC/Jo6U5G5N2Lb7X895HIcnZUqVK/Q3Drd1emDLyCZnPwMMq2ZKO6xBn3aTTJL7LKPK8xTEVp9QRzvhJhNKk3YAbn/pXEf1kxvN+advew+cgeq3fQjODfjWHviJP/OXzPpbL3IAEAxRNmA9zZmxeBPvj+SHDVoJTZg5AEFjQsjOGwaPg2gAi4er3t5mNeXaNVSRxZS90gMfQLQy3BoRa0hG6psEB9/3h773cPe9bx6++f69bPA3/MzjxNctqMTbiWHzaOLMSHCyDC+HDO3QMNY4r8Gi8URcmMZczlNkTSQ/4BAf425ZM4yfBYoao0g282/LbOi5zkm77O0ahgvK1mDmZwwqpY4BhgBHHhVw9ZyY1PHo9tCLpxpWQFBf44yXae4n8ZIHf95Hv2PU8RVPLywZbfjUpz7lIQlQpX3EFvP7z34u8bB3rh3uJyHMrZt38pmXSdz0UCdFE+pEmhzp6ZMnLVHDeB77TKOzRum2F6cBpzDGI0brxqIWqDY2p8ktThK8ggZi8aYczmSlBLxcpQzBANw6ADAmmyyJeCdBKyyQzFq+D6gm5lKAGKOXJBYvAlYBwRprwxCaJXnGiX782rvfCKi/rfPh4b33D+9+9feUtTEmyHUfR4LG2DE+jSsrA7xzhGc1+2l+gRGnp16GDjCBkVd1AKAFY3sdDqyXMo9NHoQRjuQa1pe1IWQh424+jRPGeYjRPg4h5p0xUralDCVrku+3bAjfS8oIEKY+IAwTxiyOBNdCY0NPawIMsjJebMwCEovZC1wr4VzA0LsTv14ZNs/E2G9GY9qCEXn37vu+c4H6juMmiqEfvdY4s7gXiVoKZmH3K4Et0sz7GuI4zqBm1F6gusyp8xWspnPgJO8saKqTYcdxx6LJ0QrAvI+OgU1dUykz44McUacaY4UTIg16RhhE5keN/yaGcU6urBtTeRHIPKtyUWjXvMock+zmk2zmOhDWUG67GsNaQ/4km17Q5F5Fn8hoFagelR35/O5Xy4IXPDX5jYqQ2R/3nl1rjdvGgYiDg/cXSDX77Wbc5bPrtCtgGCUKIJgrzFgsM9gzotJKQMzl7G2tX1pArhT5AqjdfZ1rlfWe+Fb6cK7dsIAO4jpujmzrIMNjv06a7rJu6xRC8hl5/dSurROwZweTY8NKWFf7rM5PwiZm8hydos6/AtV+vGuvnObMQZ+jShBBno6L7Hs4uRzwzhGTOykT4ULNpKx0GqfA9BFAseM7gHVin/d5K8GuSmeVBCT1wttIX6IMIE/FVZ17JMrbUmMruS6o27rq7ImCvFlnSIZNrmUOg3VA0mdxVM14XX4tY5y98QnxqJNFGDmuPhDk97kvKgX2BxYN4JT7cb5jUKCoIN4eRxFryLjrnEEf3H2vWe9jk7wVlRKOV3yV2Bmsh1txnlU9hTy3yd+wO3wB9mdf5ce1FeybmUf8rnVfG09OlQH2qSaGbNwp/hPaujkksBOULLPu8qwwxpSRu2pcdu0KgO4v/bX/9owLOhLn1yvSA+cJ+YoMxLkZpx74kZ/5iyHO8KzHwFKiNuVpBqiyiWP5caA2MVCz5eIt5aCicDY/U9oDwHPx4DchSU6CTXzRuMuysMiKH95/LPMAUMRb7OGvROa1w+0wqjfCOAJ6vvHND/P9zcPnv/D5w2//9m966MOSPUi2WqREsLcmbhqmhEMLNma97zV+aozV+K8hrBEeto7373vWSMMmaAxOjZiVV3IAmWl3JL7cl9cmVOD79dxfIqbrwuGHMUscVKVhmCwnyRH32Fg+vPPE9HKdlaZtMhQ+BzDi/twT4wWZFslBeOFY4AC1PucAE4AqLMAf+I7PhVENEHv26PCpdz6XJ7uZmpAfHb4RZ0BBcgzEANWH1CAdthLDZo3/lg0iQQYHbU7mleimDQsiNfqULjcj5WYKBgDS5wUKNbgFrP5DakzyKmTTkeCSbGIY12W2jXdN/1l7lbiqPFumhizjjitMb79PkfUku3hw/yPnzzXYLuZwBuNpfkY+/Du//bsFq699nCyu7x4++vBuvseoiDSbzI5mZI4kLY6QKgbaXvoC4CjbHuOJPsNxcEMwc4p5Whk7LL/SPxNOxbCKkYPEt86LzO/0R2VjACG8J8gAMcKiOGDeWt6jEull+jWo0o2V/RJTunMVY7U/VzJZxov7MxGrEDA38NE4X3DCNZdtqlENaIQNnQyePMOAJJUEAuUac8qQ00+wqfxulQwtAVFDXFYUAE8fjSxZgDXOod2RloFeQ/nIFOcNdI9SXJ6HJ8k1LZ0jY9yfnV/OrV5x1zP9D+hi9tUhAHhqOAPzaJ0vAq5LlKzA8dY+aThEy6TgqNFZQ+iBz9EM0AXdsPCU9Sjz9/rEwTPx2vd16jzPHKNdAALAkInHAkoW/Cxwv8h289kyoCdj+uJ47LPuWmA8uOWO74YqKF9mb19UTptg7MZZIGs+4GdLLi0QtIzQOCwW8G+bd9+XRTqu69P+tsmq1rGg4zLtcF8lrICYxXF8NB9BAY4OlHxtibGsM5LaTBurYFhQuvGcda5cfG3797l0JE6ZrJVu7jxhz0ThcOfO29kX7kZ5kVgJAWf35yMQ5WRz7tThZvmVcSBSyoa+qmPhQtxw3mcWbmSwC+YM5W04wTUT92T/gomErTZx3JxdgFDXHB8Y9QZMbd7jfTPWzgf2sPQp4QgXnQ8mQWRPxjkBK5o98FrO1ILggkLOYcsFCcYamsBaZn9CfktfbYLBdT5V+ZIzPnaAjqbM7e7ndTQ+xskdgIhzEedx69s2LtRxDJ3JvVmXqFesi25+jPYVNVRJcsW+Qvk8ZPhk+dW5w0PnXgDVdxJyQNK8OyR3C/OL8wiJL/OF8/Jx8mts2BGKMfI2yJpmTX/2s59NiFFiy8dOMAfAOIJpj7H62By5FrGtOIaRKbN/43y8cbPl29ibbhrPGnsgoPTDDz5yr7L8Tu7zRuYSOQ94dvZnHKG//Nf/xhkXfGK1nn/4dvfAeUJ+u0fgfP/f1wM//u//3EvYUeNJMV4AcSSSyQaLdAaZaA+gJlDCc8imvMCPNO9mzdWDezIM9+9s+E9zaG08EzYl5VD0gCbuBC81Bp2eTg7PJBsAFLwIU/G93/2dGqJf/8Z7Xvu7vuu7Dr/5m79ZwyBtfZIYTE60Z2OowqhykNIegGrLuZxkYE9TK1SJj8ZRZTqA2y3UvYaucp353B5SLaFSgLbGVmNta/hp0AosKxu9GUaJ3ythS+OXxSCur0ZIvcgYOst6YLg+m2yAAEY+b7bXvBpP2HhYOoP++/SnP228j4f2eOk5RHkfmQ21ao0NSp/HYPie7/kDGd6MdZIq3bz5TgyPy4cP3396eN+EVQUTGBOPApJNdpWXYGcMWbzZGF7bZhiQZbywd4yNXA87xjCADkMOr3XaAvATpI7B1ARYGb8p9A4A5W8YFrwPwItX/FrAXZkc6mYGrFJGYuYAoE5DNuzqR8n0K+NyQa5HJsnXAkavBCQVjMTREkD87rtfP9z98MPEEsVjHwaVrJGXXgbQZy0gf2Ozxsi4FSNEOfswtBpoor7OLcco7dVpwN+MhYwhlvbosEASpwMG50NiUAUBLDOM1QIh41Lb8PR7QKIgU1RWiegw9/QFb6QskbWMBcx17lTyTGKUxtBJvgg4myynJWcKQsyzMnNzx3LHX/A3KA9JHYbVESQfY89q8B6TOjlaZNV84wh4ytI7Sn3mGJU8q8B3ri/YOa6zMoSOEVNv3m8f0y/OI2biyEkHWO2+4rXHqbTsm3lM5iVjs6BBZ0mxrMycX4cxPoLwU+IdJ4O1ZfsM16l9qsOJ7N0AiwINYwBlqAYoAWRnHLjfGsIDlU97IuDhArgSTExfbZKjBY04XPhPJ9CwZgUvnS+7Znu/SmJNXAM4mXAGx3gYM1k/PurHJ4bWMTnF7l4EhIZOjMMPxxuddxG8XpxHC/6N45w1v3PS+cPeInuI8yRONutms1Zbr/niewWXedMqTI5OiXyuDr46LzZ0YFlSfrdAle+5jkCdDOPzLOuMsU2Oc86aL3334SvJ4PwS2emFONgFuwta9xqw7et8ogY1c2/XrWfJnCm2czKUlX3snOrzZCwmCRlt5azYPtC5CaZ0H+yaEsjiOEGBMPHQfH+Uds/50gzKOIgLtveFgsqEaxkH5sgbt970/DHpWN5kuTXP/ib4+vSnPxN1013PHsNOPBKTBImQHB3ZOMloV8Ey/VkHKLL4Jiaj3ThqrHuNyyz7nfXbdQJVjo1znH5iHG4kgziJoa5lb4F5Jx/CTbK5c4ar2Llk1nocoXz2zTjLcJ7zDDhMCMvY8X1G6b2AVGoXY4O44/B8E/O/yhfaiGKfs7bzbpMqNUZeR0rOFZyT1vhNO8hvwM+suZZuiqOYCgAB6V3L5D1oVmCUT0iFme8//5f/yhkXHGfk+ZtXoQfOE/JVGIVzGz7RAz/5Z/+LlySZQaqH0UCZEhK7YAhdz9dLMfA9+DR+kRsVqGKhmOKdpEXZ0Ik15CRFGreHOB5MTi2ThiiFa8ZLvJQemGQNxdixBARyRFiP/D0H/dt3bh0+9+l3lP/d/fAj2bbbybJJjOEaHxhZsGMAYYEgzM4k+akhVm/zppAHqGosYugr08uhnoP/ag6N2syVYm0SKL4C3GpIlMEi+dIe9uuFX0ODfuLvAAn6qUwsoIfrln26RLZXDjdA6YDYXm8SuygxbgKgNVg9OIcd43NvBIxSNFyQlLYrAxuDceNmlB0NUAXgPIzc9zu/63OHazdfxLObA/hS5MIPX0823Cd6fgHvGnDxcDMf1kBeo59DG7kThoWGH6AhgBGnxkXDlwMayV7HI4Btai3Sr/TzHvzbx1yrWT4vyjJjJBgbGmCOnC9zizq0JqMIcGQskEzXLp+YYoHDx2amRnqp4RdThNJ2r18mjilsgA4F5JDM9SuHf/Vv/o3lCOgmsgS/jAH1+OG9zIkYdMbbAVRvdk7IQtTpwFy9yEjRbzD8NeizLizNQxx118LTtAnDhDgyMmZj6LS2LyVwRmUA2NHYxrHD/KAgfObBMDlr+Dr3SbyjwQeTh4QNA7SGN6+yMqfyHcpATaZUie7GVS6L/nradqwvPLuD2ZzNunoh2RAAhxizMXZRSCwAYV3fiqEL68J9ugd0PVmPVaTVWLnGv3e9LSvIbStfbpyn8Ysm2RrwKuhOX7meCrRfpw7jOFhaZ7TIlL/DxAnCx/mx89gLatxPGRLX/AlYCuBN3NP+Ijkc+wXPdVzPfGbaX8O7xv9mty1wqwrDcicDLGyb93MQP7G+nf/KBU+lP3YfFZRo6rf/hapIxkc5cRHkLnPKHDnFMU8mWZwtzDCcBcsEMjRuVutQqFOJudrVRX/WeUHfo3xZNlUmbZLWHcGT6GUkqxj4MqJsRcSxnmKK6Zsr+QP7K64fJZeTiGhLhV3L+hFgT7vpjypX6rzbsV8gyjmEgmH3knWwLCjfZzbJHsmwph/MYis7lrbAojNmaZvOVBg+gVP7UMZ992Jm9DiDWLPr0GM9EgoA0975CPNZkA3bvpJ1frdtXKfkrgfnVfrOJFdO6Bmf8VhY5msy4QImm6V37jYAnBxPXBcHIec3zryLoN25yOjinPYsCes5QBknIQ64Okqr7OBvKFh0BkftZEwyDCFOs0mMx56B8xpQxj7zYeqbA0SR37T/a0M0cRKZelG8NNY0G3DHNPPg6pWwlDp+k3yJ+ZftUUaV32UPQ93F2dLMuzzbY88Hwj9gVHnxd4DqrahrPvzgA9t9JbHmbyRJ0927Hxwu570fJuyJuNE6Cl6LrUBippbOY57dSpzs2it73nPt59l3b2e/4577vJy9zlEVGF3L2D2uyawFfk95OPbFG2GNAdm/9DfOjKqDdX69Mj1wBqqvzFCcG7I98OU/9RfCqEbGQvwjDBAsGVkIYe2QzUTCYiZVpS0Y03iA+XQNzwUejdErY0Lc6B7oGFUecMaBYajVQ6kcmCQIgDIMGAzS/L2XBhC+dvgjP/T9sin/4l/+67SFumWA3EcatMTpPLifAt/E6WAU5ICg6DfvMYHJeJ43YYYGQA5LWVA8v8SbAizz+evxhm4pFIwCQdnEdSLB7CEm5vZgEtCNUeyBCHDLy8yCMmzI+iZ20ufpISjIwQiHCRvmkU2hxko86OkTjnJkUgtiaUulb6eahXiN6WdjYtJ2Y5omXo+x4W+AtecZN8ASdVQfB6h+7/d98fDF70hs6qN78ea+E2Pic4f//X/7lwGsSNXqNRZYZVyQOC2bxcBsO2CQyGBLDM/LS2E2B2Bu/3H/ZRB1XvicNe6QO8ns5WGVwyrvhdHJ34lVhRmYGDhieoBtla1uvCxOFLzYAbZpFMCZpDaAayR7H89X6tTieb+WOXT5EkbU43jaEyMUQwGW8FriopDZfnjvfqTkv60Rc+0afRggznPn+sqz8jDEN9GmltWp8b7xTc61C2MvC0Hyl6wRHD8sF0sHxTiiT57n2uuMEUwyIxk74ssEpMSnkUyGuzSejIzNgNKNI2SN0h/U4S3jHBmcfqOuR17KUBnPI1vTdQkjwXgpqVx2lPmr0+liTcyCQa63rM86LlqmZ2K/A1RlIwAwmWdlWSqxL+AakMLegT9KZxDS3zKka/itU4k7WpKJb5pPakBeDW6MPgEnli5G9sTlHcHZgAjaR5/znMwRfma/UM4r6z3MHP1An+mEKjPPHCyrVaZ1x0IW07jkMuKwQQC8y8bmw/l0nuIUMr8pmVWdL3VebPw238MYAjSX4ezGSPbyAjaNdZQZEyMsE+x/GdsZ15aImnHM10owu//tuG0iozKOp7InjuzMjY5nAUt/n3sr95j+qFemdV553mEXF6xedNox9u6b48Dgc/s+6wbPfZfdveo+VSAGWGXt8AP9KTh0DcxePp91HxK44AiogmYdee4Vstqd7zundy/f97m/4+DJNVYVczzHqOmZ3zdvwUkSvazjRWfF9qMge5wdJvPL8wDEGr5Q5wTS4ALDqhtkRonrvOBg0YEwTHmTecE4NtZfcOs5MeuDM9k5OkoRY1h57szHcb68lsR9lnvL7x+m1nJZys4/xsKzetZEz+58lt7lDPHMW+VUc0GQLf9WQF6z5q+DEvDKekdZRLhASjcFNAJyZVQBtjduOd9xlgFIca6RPb7PxVnAmBL3X2DP/oBc2PbiMEhYEexvy6bVaWP+gzwEIJG2cKZa65XziD5xSeVpWOusqYmJJQ73BuBTG+B1VTicC9gJ67DHNjErez7LHsp5zFzCccFX7CXWP+dwM+A3O7ShInnPZqDvXCkDa+x9xuit22/Y50xVVCa/8gt/84wLHPXz61XpgfOEfFVG4tyOYw/8wE/+xy8xvEnoQsZDD79sqBvDeT1xFaZWv4JR1MQ2Gz/4CRYsmzobOEzfGpQmiYBNyGGD1MaY0XzPoQD7NcSC0iLlUBpIzTz61pvXD3/sJ37k8M1vfOPw//6rf2sihXq9YTaaPMYkHDlsHgSU6NnVwGw8Uw3bGmTLimJAKRnC2JJVyYEoUC0wVL7JwTQS1SbDaDwlzwrQ4ghcr/cyExruud5NioDzCDIPkxAjPe3Bl/brsTd87hSfuZtCk+cA6luXreC0TDH3rzz2ckoI3U78LjVQAx5JxqRRm1YN00SM4o0cxhgegBwsfoDl08Slft8PfPHw/T/0xcO7X//dXOOzYcD+4OGf/MP/I15kDt62hPsgI+VF/A3twCu9MigMjicmBQqw+rhycQ017aSAZ1gNaufZbzGQBVDIe8l22/g++o16sBiblIPh1sTQwjYr38xzU3LGa8LgKU2D4cJYuGqyDPpYx0lafjOG0NN45jGyMAiRzxL7jLzvxjWyQT+wtuVbbyZZCGVnwvhYeiDv+yDy39/+rd8yjvU1suHGEfIwsZWXuXbmr8YI7FrAK8YYGYMX8Mi+Gf9LUo+CNGLa3rr9lvdH9gXg55mRYiM9w1ihR1QpCEziaDH+Lk4TGRzk8GVul/lnXuNI4l7W0IWxxaideFoJMdg7ri2TUza17pPKBbE+TfrkuijYVAafttegzxhONtA6IjCsKzGt42MZ2zI7BQxVR/C6nni3MghiYefNlr/hZ4CVCbtwGNFvgKcBFAXBRbKFY1ykra/0foz9kUzKIOb7Zd5cKwIE1Aid76yNsivUEG7ZpBr1XHVi/fK8qgHAQmOYc2ucMQUXa7A3w+2CoJjaBappcxkypM0FSSbFSYwr97COb/YcJIgmo+K3gKNJGtTnqo9B54vgBUYPQF0m+wXZ0seBY+Il9jfZnq6HZXEt8SMQ4iZVNNClPItM1gLVYVI3ZnRrby6opD2bpXlHY/c7s+C61j8JYgTojmedBzLf/w6ZMaABR6OS+PxncrCcC2brtT8nxnj6i58FPDoWSHLU84f1ZJucP/Q7j1zgesxU7ZxA2TDlfHwvMlfWVce74BT2v/usYORa2LewbG8kKY9n1IC5Oi0IMch4DIhsaEmVAK69/GcCtYDJpwFQnacFhDCSbHQAz1X9CPJVHGy5mHF8zRIAsDEGSHfNaC/wmSRrSo373PSPyIfdE4AOKEyfsiduaRXW6Y0oSfi86in24Vyb/bThHJThwdl6Y6StKeeVfbD9wtrKeJnLgbWAQ66OGAA0e9ybb0VNETBM5nWTNtEH7A1xYF0L0MRn03FnX3iUNfow96xyhHMcZhR3yO4FMJmcMZSDupHPI8lmXrnnUhc8nyUu1uzBhCqlH25l78XOYK8FWF/BGZ3nJNaeLvUsi0LmRpjZS2nLe7CsZITXmdX58yjPoFzXWNo6/lAI1DGc947jtfGuqZ0c+a5Zncl1kT0HBUZmhPOW66H4uh6mFaD65i0czFmbKHRyDvG8Z6A6h9T5yyvTA2eg+soMxbkh2wPf/8f+k5eykTCqJODIQaQUlkMysl9iL2SJDhhvF0qHTAyZh2c2YQ54riOgwcjTXiqoA8BSQoaDGoOOgw8jljC8JixpTB4AxRqqcazffuvm4Qd+4A/l/R8f/sVv/NsYCFNbLgfTeu5RSwomOTxJ8OOBMW3M7zGGYdtoQ+O0mjUV4wBQqfwsvzfRT56XQxBDz/IZGLAwKN6jRnMBe5mWzb55lJOR/ZVrecCdYs4aS1RG1HimYX0uSrCURee1SWg2npVrA/wxMsoKkFDiDdsG8ItvI1cAACAASURBVOWF9JexM5GLbEKZXe71hKRIARP37n0UVvXB4Q//yHcefvRHv/Pw4KNvpl+vHT7z6e8//L1f/WeRZ+XANwQQkPckn4uHXMNo4qIybhg8siOMo4A6stPUvyM5lJ7vvAePMsaBwC19CutnrBsshRLAGoft5z4zhiLvX1nqUFgapoyfhkHeW5aEUjQYKoCrMHnKcxsfWqlcwbAGYerBUpvy8mv0S5jMsKp8vl7vG5bh4TNPY+zgDLkXubOM1fPUxCSGKtmlLwMq8ssrkaYDnPiPdlTmTmmMglPLf+TTSvuUvF2yvApGSsFs51mdNTEgMy7UIFSCiDNF90eln8xXZZQ6RDqXmZPcEjDCvMWBoGEV5iLeGY0kDDWejbXF9ZAiFmwulVlDbZ0KfIafmVsmthqQsNJmZIm0Yxkx3rJMFfJ+2seY8RywHzhEGte4DDoy/JX79bML/mgDtYK3niSAXaM+r42v21jDBaoyZLMWKzccB8moFSYnjGuNpHCCJoBIQ60L1medCfyWBRNYAWY2oy37Rhj1C3H1BRxbcql722sYxwDjieEFgDCBypyekidt9PhKWGWyVAk4TctW4vQZ6X3Z7hrI9tcwmzoMAEaA2Oljks+4jzCPR766DKezSgdWmUyvJes6ya8G/F4ElI2V39JENc7dwwEMOjE6vqyfZSsJBUCev4y76zAOzd0rrJMLe27/E+4w5UoEdBvrPI4DEdcpz4HAgjUye6aJfqYfeJ9ZV1krM395VpxKu9+21mrXk6tivqcPdMLgBGlHO27u+ZMkS2CffQ0FBteoU2RL4JRd3vwFqofqJtOpd+wbnWmdhwXhBT/MBc6JzQorUJ09BRCto4S+x5FS18Os655FPZdcgWnbhGLgYPasqVOqzH+dCiYzYxfm4lkDOGxpE2f2qhqQ6Qqir5BbAWVVnApZ2w8CuOkLnSuZT/Z5zmqcgOxDlonDgZD1wCnAmUEsPiEOsqSXE896/S0VF/WR8Pych0luRHZ1P9NyONZUReOQ9lZazJmZ2E+A7scJ+4gDlkXzkmtnPyb8gzAhr5l+YC0u6Md7QTgGNVY9aziz8v53PvOZgOo7hwd8Fodg/vqchJDZ04ird6+YPd3kSDlv3XuQ9FpKrg4DlR2ERaXfbueMhknGjkAJ1Pm1iba6r5vUL313M6Er7CWsJxwQf+sXfvGMC7pFn1+vSA+cJ+QrMhDnZpx64Af/+M/mnA+QA2Di9eWgn8Qz11KGpkH/12OMh5XK4VBDF4ZgIMUcAJSP6YG8Rdc73QFmT2RtpnZZDgYOWgGmsXVmThFoYmiAM2Ajv+8PfenwpS998fBWPLW/9vf+cd7T2FCZzxxixNtoFAFuR2ZkEkANv8bi8VxkN8Tuq0RsauflkOB5OczwfMJykYFP4+oIagtwt90eTBgOee5NcLRMA19JpKDHeBjni6wrgEqDCyNjPLJ64QXDfX4ZtDFo9rDkee/cuVOpEQaZzzeAAwbOMSPpVaVLHPIclMTK9HClNA1e4kcpVfPR4cs/9j2Hn/jx70yf3M/vngcEf+fhH/3D/ycxwPftf9rTrI1lxzWGYC7GUFupa/sl/WqMFMZjmTJlT8rvmvGRzJoa7QF6ZDHm5d+JP9T4qYyVMd1YLYEcTNQwM5WPTekLPNH5iA4NjfgmlFmpJNevEYHBVgfEyxfU1AvTF08/ThC84Ma5TSkLWAD66Wtf+5pAEib1UsDfsycfHZ7jmc89r8Nqz3+M5comuRfPrLx8gBNaM9p2O6yqckHieKeNlcPCdBSYP6e8CcahwA8AgywduegAqXxn8pygRtl+2CQZUUoIZXww2Ijrwvj3b8PMZB4+jMpAoMEIpI/XiAMU7rwTyOXZAQ+OE0aiILkvs5Eqz4NUqNG7bCpgS5DrnEsCL7W6cUqlNq3lG0y+dpKvbp/BBm7WX+WSRVHGpRm3i8E6cYYmkpr51wyoXQO2W4M3/ZT/BCNjsJfFLLNUoA4I6LwQJOrwKOsniLI/BkCgtNAQLgtZSTJtLBjYOdq94JRcib5aA3mvv78DqF5cz8d+GMfVOqzWKbBjs/vBOtn2fTgQNLwHzO4+s04IYgQX7J6A5qwXgWFA0IDf9mc3Fd57chIw+B3rfU7vbzmZ7HVxWq2cFlYdELqOONdy1s/ukfZD7uf+NKBp+4/NdJ9LQCfjXYfk7t97r+3DjgsApuzasl44GquyqPNgnX7LAPdM6PW9p3Ogc25f7AmNoy2os006MYg7JPFQ548Z5nEYCEgmMZXPVocUZ5PANP+ZDA7p5+wbrJV9fr4K8mh7vkeBsg4b1x9zr7Nnzl2u1zGoAwE2mHVOaauOFa/GjlIKpSCSlzHL5ElIoy2pFXZwHUkLpumWqqr6TKxtwkCaMIg42Al7Sf9c1anW99OHvE9WVCb1kUAVNvO5GfZvmGgNJQsv3nf//ocmuGPe9OzBMc5cwmFd9QZA1fql6bOrqfttTm1Afi6DuutFno3M7oLwfG5Z8Y5z9taME33AOXEDhU76mYzOANX3KcnnWRMHHzVheQb2cR0KUYA9eHzMrH9xLW7cOH19O3XJkRQ3gz2ZluOo9HxB/dJrMXZmWc5z3gh7bVIlaqnG4c05/Qt/5b8544LjCjx/8yr0wHlCvgqjcG7DJ3rgR37m56IaNYOEm+olJJbZ5InbZJ+FUcXzB0hFalnDgniiGogrPQMQ1lPcBEQ1IgBmTS7DIQ+4eaZhvEzZZAPGUBxvOkzcl777Dx7eeefNwx/98g8ePow089f+/j/NAYVHNp83LjGlaSiF4wFAVtp6/j2QbV9ZWuPnyNqY75udsYl7OKxMKJPDDcYScNq2c/gCfk7ySGPqxqBTVkZszAWmCLBYWVWBKjKkxus0AcsabGs0NJap5Ud41XBquznQdpNYo5H2ATR7+BaICI7CyvEepUZpF3LY6wEIeGzbDqRmgWgZWvrhvQ++efjeH/iOw5/4498TA+GFct8bN79w+PW//39Zp07jCuCfmEcTVJmtkf5Y2DL1+2QAywKVSeUZyghac9FEW+APHA9lODFBn41jwb8hX5QhbnIjsx/HuF1jn+sr+xIIV8LaWp0k2gl4GYbSMR9gutLBZjEtG3kt/fAy130dJUDMHBgAGFnmM7GtgFzkaVdjxHzlK187vPu1d8sIh32+jCGUr1cy528q5+pYVerbtpY5r/GLx35BEvdm3Mqwp+yDTFWdLDA260yBrcDQQ2r2kORQPO8YpU5nWbcaTryndWsrG3uc2CrhWsYLA9m4KNifjJmS6mHgaywNkBoQukXvK7NtEiDa3vVa+W4/V9BAzK8GeX7fGMXJhOkbAcExijHAM0Zkl2YewYqs+LjxacOownSurE6Aqe0sWFom0WdIP8HgWJ9VpoS41u4ja0wS2wZr33m0DoBTVlOeE4cH4Ji+7LruOMoayeotUK082WebeN2tNVtZ4IQxzD6zIHAZUtq0RuwCInt3QPDO7dOaL5hZsLXKjH22fZ/jk3Yv4Fhn1kUnWcFZY2T5b2W9O8+g43csuI9/nz1tnU9OhHktWMJBsvNHoEeZHToy/0OayTVclwEgMsYzx1EylF2euZf3W8cyBrqx2ey37C0DHLmtOZtRrEwyPD7JHtDaqN2fF9TZb8ynWZPMG2uuwuEJYlsrcxbtcb0taCVZFvGJy5Rtny74lj3LnsDZ1Zs09lw2D0cBbfc8G8k8z8kZJ+NappWPbt869nyOtWzICYCmDpkC6PYV+1OdKAXJj6gZjiMARZPzzpsX1E07aAhnysMkAdq5sqAcVQdt9PyQ1UOF0VrANzN+jXkt++cYwMrOWlSKPnvJhnuYXDFvfivXvazjqM41+o24Va6DtLsgLQAQoKziCdVLwlEOGf+sJet9B6SSLZi5ucwysaYqgeI87HjXIXEln71+I/JfesP+I4v9R9aVamgF2xC2SR0FPL97LqVjwv5jK/AVwH379h2Z2ftJcHcpzDLKDmTaWxIJhwTnNvfdflwnDs9JX5JZn9/hMF8HA890U5CP06dxq5tl2SRV2d/fTJ8Tv3v7rfRf9nLe8yv/3c+fccHFzef8/be9B84T8ts+BOcGfGsP/PBP/9zLY7xYDE4NxxwJN8Km6v2LFxAWkZgUYi8K2hoXgvRsX5SZ2QOWOEsONw3okbtywAFWOMALIHOwk13V5CmVuFl+JAfO9//A9yQW843DF77wWe/z67/+v+JevgAY69XWEFMuPGBhDBdZjQEheH2bwROWpCCBI/96AF2zuTYjn9lJ85wcHk12cpKq8hljRTFq8x7av/Fx+/zU26wksSzMer3rWS8Q1Zgbz/568muYTgIVDJp53xqwgNIFRpU7Uij8xuGjJALiOd+EuQOY5MAGZMGAU8+yhi+goKV6MAo+/wfeOfyJP/V9kSpdPXzzmx9kbD9/+Ef/6DcOD3JoEy4EAwlQfZ5ETMwJDRXjvobhGCN/WQQ5A9o8gIp4PJ8HSwJbmH4F4FjzdAxk2pTrAYx4lRmo8+PoyWcOyoqObHAKrfcDZBLu/MMw3Oc0e/T0M44WZXEYcfYnpQqagZhSN8QQIs/FuCBZ0qOwj++/91FYVeqpkvU3jFAyBb+WvrgUIITzhJindVqUAd4ENWXoAMwtVVSJYzNON7EY44U0E8MQOTZGNkTbwxg99B1gFck9cVjaxjAkw3ptgjJ+Ju7SOF/GiVhtnDaA1qgdSOD1DKMNAwnWKfOwcdHEGZdddE4KjmKE2Zd4SEgW0jp/vIj9ErzhaiC2M32Ec4n5SFK0jV2XYbRvX7OExAvLXIRRjXHtuNedoZFvsiGdPLl32H/LMAGkDSmQvHMeLLPU8g9Twzi/b3xrgS5vLrNTKe9zGbGi+k12tSCsIJ8M3MtYDXOT32+8fNmS7mN7f8bHEinEWu9rrHkz0NKmYfMWgK5Ru6zWOrd0PtDPi3gAZ+P8OclYm+yJF0b+xlXy8+4D2z/780p2u180QVbv073GPSw/VxXBftyMvz4vb7JviClFDbES1U8miRtMfnRMVLLYvmKvE6g6b+ivxlCrKoHN0pnT7MedS7CAlR6T6ApHFTUsl/UGqK7DYZlz+qxhEGVRcS7xEMYHpv8BQs5DYyj7/HyW+SPzyh4+4+d+zh6f/4x1Hdm+62LGlMZVmjwqjfyNbPNl1Dd3AfHEWRc4wXhy96icLTLGKHVw1AbkrSxbKXjneEEoYKxjjUOkGYAb07zOBxlM9oUkg2uZKvwdDWm4qBRYpYafm725+2GdCetscu9xyD3cBXvNAdCEbVuOjQ+pZhGId6yMzZ5z1iSJOdOvp0+uZryRA18m87TZgMlZ0HHieoQWGAaQa1y5StKhCQ/wTOKcybrN3x4FYGMDELagQBuHX9YdYJC2GeqSc+XxU8IekouAv8V5joPqeRzij4l5Zi+QjZ65Pxmc6THmCvsvX3EeXqNsHPJsQizSADN8M5+zFz1IW9aRteD0pCggLv+KCZc4X6swOO1Nr+VMMat8nmmrCDSJYucbr5tpR+NXycScf9nPz0B1Fuj5yyvTA2eg+soMxbkh2wN/9Kd+7mVrFKL6vWoCnhtms6OGGWCuxaupw/ba5R6qbNLUCSUGZGWbfMWoMEFGAGnjKmGrmvEO1gWDt4A1RkoM9hdhrTikVgIqExFG563bNw8//uM/EgBxP4W83zn8k3/8z/IepFdb0gXASexrZaqAxJNMjcOqnmIBcUAz98aI5uTdeKZrJDigfWNQcCj3eevp5H0nJjayHYp9Bxw0SUWZq/V+m4RjMh1XQjwGoYAskiDZzcasYGTvcyzjAVtWaRg2wSRumnibZW7ocwwcgQts8LAYHIIYQQASYmWMgeFQzEFPO68mwy0lWD6KROqL3/Gpw5d/+DsOX/rOz6U27fsxAN4+/OMAVcadmrRIz15EKksNUIG0RmwT52DMey+BQ9lp3r/xtAUzTQjEq9kst6QDEmwSv2wCk5bu2Nca3VfiZeY5MXi4B7FUKylcICBQHSBEn7VfWoYIuesaENjTxC/Bu1CCCAMCBhLiibqqsEOvG4OdeZX4p2984+7hK7/3NROCIBe+/DLZel+PKRNm4RI1FwGq6YNl00nqRZs2dhf2mJfJosbhsAmoVmIIOMJbzzwHaLPWHsOqpI81oLJWLoV9wKh8EUNKxu+C46JMF7GoYRildFq30OyyrEuyJ4/RTTZMnltHgBb1zFcNdDJl01picAF8W4KmckKt2byQ72Lck0Ha+CwA57A9XNL3sLYpSTVY7BEsMYyphlyvX4dHM9n6bLQRAzbAQ6YSYDVrpE6hq4d7D1rbecHLMo2oNXj0jQ/GQAWsCnyJLV+AL2PHttY+3Dm2a1agygv2I/OM165HgGqdTn3edTr5dw14krScssrakwCmPMsnwRZs0so3e/3dp7z19EtVGHX00Z83BFpt8zqFzFqctq6E9P9n7017bd2z6651ut2ffZrbVZWbanBTVa64KVyOUVAiYmIH8gWQiBQUBzsv8nEQQggZJzGO44TYCY7kGIJQAOGgyESWnICQsFWxXXV9u9Pts/c5+zSM3xhzPOs5Nx+g9ou1bp3a3VrP83/+7RxzjDnnch17NrIfGnjqmu4LnBPMR9QfLjOUvxfUhIWFqWatZt7UKRL2bus8ABQ6XtyAIknhqviocxLAxhpn7u/7ecLC9xl8bxQWBkFxXDl6feZT2l5lTQGUnCA4eQAlmuueD2YTudZLJ5bjnDmX3DzPrf2OGMpZM+07Pw/Zcgece68CLA54LBPO5wIaMzZu/zjq+Nuh9lSXX2K9UjMTBwFjCFDjH3ujE/Hl7IkDjxqgTcJDNmFAevZN9urnut4z7VuNa+V6TVBm/MW42QlHYzNnuQ8OK9fU1q7G+4kTdpmWKRNjEfv0P4f55ThIMy8Y++yt64Rk9DUldZL0L6DTL/VB+7X9YkeNH09hBnJ04vziObknjrTncpr5mbQRn96971AMsrLfFMh9ohJgToqn9zx+oMR1XmNh7F3vWLsE55cVWOqr26f3xKqSCArAThyx9uRx0AQQ44SEfU1G+UiikbhPiAlOFdaCkxSSFFGAUe1in0HZdEz5Gim3cOgyr31uqm/tjMDZqc+Ezc+aob3JQYD9wucPfW4c6ZlSK5x4VMJxIvt+or2MxG447g+VuJGkSmSVZ93/yn/7iztckFm2e12RHthNyCsyELtmbHvga2JUnUXXxvKBjP1zgw0YVYwYvLoAuEslmWG/x/Dk8ITp66YeVq0HPIZ2spzWcKsxyqEGwOHzBUJLmRZAEZId4kUun27+gz//Z3V/DOhrm9/+7f9L36dcgQ1OWbuOYbGRj8QzsTguKK7nKOOJnJXvOYw4lCrZCosj43hlkOJNhj3i5XhA3oN3foxlGzF+xni+C1h6cHGYx9iu9Gdr4PrwHgONTl0nMIlBNwbIHKxldjggAb6NaUytysi5SGjhfqW9dhiIXdPBd/fu6RgLc00ZMucyJPAon5ze2vzYj39x85Uf/OLmj771JzIi7m/+2f/yrw2WuBDOCJlYm8uLxOjRTxg4gC/ANEbAtu068ClVxLjxextCSLrwjIc9g2XDUPMYD9vh5DADJmK4Zz64T7HHLP/D6No6NQqOmY/4wROPi4EOOBC7PY6IZNDFOFKSIGU59ot+Ym4w1hhC8uRj2JDp+fT02MwCTpP3v/2h5b+XJP5SluAj2YA3FNf6SnNx3xLUyELN5NEvA5KzFgTU5vluqpHU0qX/SCDCXGoNzsaqtQ8pfgtzSP/RZzbGdG0SiJCgCKxHf5JcBSMH48kZQDHK6CeryDGkInXGsKRdZ5IF87yHlhxr7uMscmbhZgRFoh2D6zWSX0d/xfi3k0V9GuM98XkAVCSsZBM1mykjmdjpR4rzMoumtsIIA5jOxe6yBsI6RukQZidSScdsIpfWz2GHwhKtHTJkVjafWlm1vt9KSyO3XNQcmrMYt45RdEx01i3vtwxQcxBDnjsa0I+zwYCYTMpqE+9rYh5LRkmoM6CmDhKYoQJWlxeZ+3A/O9jmOXl/HDlRJCB9rAS0v+/PfO1zeariyJq+YD8puORvvXfKN4V93rK2KZ1kw3ritw24xunlvYpyYAOU3Uce36lROpaJY/xWyoc+W1kl7lEQG5qPRGN5hq4JM1EanzcVI4SIRJa7/TzdHKec49uJG8cZZlUCe2f61d9bIRGHmR2iqGBmjAEo7cMA4MQ12jE1oNbgng0OxwPzBKbLLDoZdXPu5CyLo6tjYGALA8iZp7YmwVtY4J5BZqmJ1x/w7b5wWEmUJsnBoF9N/VnOzTo1yKnQueO54szi25jVsqRuBw4j/S1lc2AAUSZkf+WVPomyxvNI1176Beeqxt+g1HLaSGy7hx1O3GxY4pzNtMdOZzkBeDkjNXOKPd9zL85tt4G+9NeZE+x/jnsnMdRrxXLeVz/vC9Ah35WzTll/CQeyM1v3SlZ+OTgE9AjFWOa6nbpyuupzhBY0CaMz6muc2WfZqx49fMAouF0Ne3ki5jOldyLjZj3Tf3fu3lMfRkWDzVPgTd9jJ/RctZORPUR9wtnZ9c37U8tXNVtxyjJI7N7MZTXLcaqEv6h/4iAfp4/ek/qqkk7fPrbTG2C9S6bkabJ7XaEe2AHVKzQYu6akB37ip3/+9bnA6WPFcSCzcd1HpVw/vo1MJbJJ4lWdNVXAMV54JMFJcc9BEOZSQAkmQPsyxqE3feSHk+jHsaIGIPHe423kRaxlveo+BHVPPKtf+9pXNu+8e1+ezkeb3/3d/8eAdSkX46yHOJhhg2TkyLsd7+YY3MMucEiGTYkMNoYhnk6KuMeYKJhuGzDa481NwXMMYA4twAYHKbGgNYLtyR7PK4YlHumyURzyPfDN8pkp0sE/B3HBbg7AxCSVDSsrUzaxjJC9wTKWPAaO+7xM0hw9F7HERwJMeOkbpwNzdl3vJUbnTAbHzb2Xmx/5sc9vfuzHvmpG9enF4eZf/PPfzzXgHlVz9LXG+ZkyLMdoTlxYWUvujfHFz3YMqJ8dN6lXWHmkbxzewEjiY1O2w8b+LLgaIRiNYe9yvfZHGa81uDEYQjInR4JLIrh4PQmXYEo0TjbSwrLx1c6JV5QwSCobEsy4pATGk+WLyc54onI1MGNPn15s/s0f/rFkv483z+UZv65+2Fcc73Uxqxv1B5l/MX6HaPJYlbkqK0aCIBs9tGMSsXStGCiN0c3YOkvwMElOLqS/IYN03VODW2XjdFx1vPLNpIsEtkwfjGrB66linnAMuXSE+udMibOSmIz6rxPbqX6A9SJhmg1l5qReXhOTPM0G/YyVJcDDEoJTaSPgFqcIhjpOIcCH14Vivsi0S78+evwQ8nYLPMkuPO/HCAQYIrPDAdJY1a4vA/FhMC3axPDV6w2ANWCLfnZ/20hM8hsykfLcBhuwXVxr1omN7NkXbFjrZeAzwCbSymGwVrGZhEFUNl0gyfvW7Gnnrte5Xh139sOHmlMFcszPrCfW/CwIfeOawt6ntrVsiV+scWxwtzKqy/RY5ilnDaCEV8MEDHDV7sQdD7CwvD7JqPwVcD9MKf3c+en6tgygXl2D6Zc44PyMvn6kumXkIjnNZwqwogDIq5JUnBwpWzTOjGGuvaeOfDj31dhqDPtMcVbFEejrqf0uAzYxiY0xBEAZULLWB3TWcWLf1rTRiXnkEPGz0fZhXOscoAkGw6sYY+ZUQlpS/7hzoKDZEk/P2cjmmd8u6zRlVQqKut8FDClxnUv05HrdV5b+53wou8saw1vs/UhrmfbjQOKsGscT3/c6tKv7N6DMmHZk58hXL+TAJO6bfue9VYB0vwrjqL1TY0H8aBymYQI5o+ljHGyoP+hLACEhJtvSR1r7lurDTmpfk7oHoO31oc8/fPxIbLjer/VIeZsnygLcVxwWKU3UhEpdNzjmUJA4+RTdrXX9VJ89kf1ioK++sbIDp4RtEDkScUZortBG4l0/+PAjt5n5hSPQwFsvzkr6hlfKFqVvzLKOpJz56b1Ktg3OYUJIkv9AZ1Q62Woe5uSRSuGw2Cl7c2TGmVAL5nUy1f/9X9rFqC6DvvvmSvTADqheiWHYNWLdA3/qz/0VOddfCkABxA4dn8pGvXeAYQ7DksLat/ZgDRKDxD+yF3JgRaaUWCAfkpwhOjzZuJ2UQhsym7wTJjhmI8km6kVNW3K42xtuudOLzec+997mK1/9QaWXP9/89j//HQNM22ucXHxFeqr/AJMY15FMUVQbliAgmGQgi0fbcUcxcjCoezBVulpPumurVj5GEqk5wOPVDnNRw7RSMoOOYU6wzSqrq5fdwGbATQrVJ4bLbbQBNgbTilHtZ9u+sNKRIbkcy+QKSbKqOBSIUTVgFdAuKAc1PH78xLKm6zcvN9/4ye/bfPnLX9J4v9x8+/1nm//79z6Uk0LsIwaRM8jKIy/DxNKpYbBrQNtQHGaJMSAuy0lccKSb7uThAanU5GQctqU2+qw1vg20xrit86LzkmuV1W5fBcAGiO3JMMAxAkiFRSNpEvcNAxKgikTT4Fn3Qc7GHE45m7wvcY8I5Egs9XTz0UcfufYpGX9fPBcjudFcEqN6HUPHzzaOERtmibtj/pHt2qy4mR+SlUTiDBNe6W4SLuXpMFDw0BsESpb+yoiLWKnIYXHIUMuQeF/3N6wMAIyajjC7zLWZN0nagZNC0jMZRk+Rb7MWC8qAacjWBFiICwSrGEvNGnP8oscuoG8BAY45i+zU5VYG8GEkU4eQOqVl6aipizHH85Bc5Oz8yYAQ0lsliZLBDfMfhoSVru8NiJAI696MsePUkCV7nTGHYOS3DoyFZcGyN0ifBGgY7F7rExfra2X9JxkOab1SKolFY5A3sc8Yrk4+5CQylanDhKd8B2NmQMW1APAzhqg4Fgn0MGkFjwUt2WdS07evxakxk6EAtvvIwrTTR6zrAa5pSK5iJnji5R3jWD7U+AAAIABJREFUynvn9/y94NBySOZUJx5jXZDPBypptcdv5KSMjwENUvmAzI5dNt9hx+eaXj+zr5lxoy+G4SwTbWZxxgrgXKAaUI8Khb0vQBlARz/izEuiNuVKIFvsxNd6r/T+wpJhscRBBtCHceSaOExwPnn8cbaM46XSaBaAu3KY9e3YJHYY9QWPXsaavycfsYutJAREAA8FQRyWiSev5LYeCNpimbSuRyIfJMTIQgFdsIbI6vm8ZdXDomaO0bpxFDrOOAPfcXXGc3IrsDcAGFGR4PQdZ9qyhuesY9wc85pZ4nXCfVDm9Mxj39vGxLeUWtrKe7IeGH7ZCdpnOm95Zs6uA+p241jT+DmZkthCOhFJPqxnlBMAM1ja/AyDyRDWiclzsL+g6GIupE/IaM/nCGU58VfHzKP4UB8Sy0qNVMAq6/tI7egaIpaWfRiG+YTa7vShbQDJik/u6DkkJyf5FXsa15wSafQ1IUWpP5u9Kv2EcyKONF4+H7V/Hcmpj83icA/H98oBNkwu448SqSEzt0/kGMWxa2fKDcfM/q3/+r/a4YIuwt3XK9EDuwl5JYZh14h1D3zl3//Lrxs3R/yMsIUYSnlHD4lhee74iwMSHbyWESymybXYdOjhiSR7oA1IHQoAU4M4jNBXMGs6dMTy9IVnmTT0Tshg7z5xlU3hXjlRjLtLSYPefvv+5t/98a87ScP/9r//nyMZtplrwFu5FQefpZ1mqlI2IIczPvOUygEkxxgsa4JnOoZJGTwOTMBRDYLIiAQaXNYmcZmuX4nZq2vxuybtsId1koy4PtpiwGzjzCr9rdFbQy4xXID/N5NF9R5rWVvs/Rp1MZDCkyQuaE/XACDRJ5FAIcm8ZpCKp1iFajY/8ZM/sPl3vv979Nkbm48+fr35vd/9tjzZAk7ED0tw+VyS2ddKXOUMqxhulp1uZVX0S+TXxBPRjzEKyxbA2AEQAKt42s3tWOKXhDgYEO73YR18j4l7bi3BevdrJJjlwBoBTIObAMuS8JK0RSaDPef0Ew4LZyDGYNb1MRBc3oX4agPM1HOMcdS6g68kYX24+fjjTwTAlHhDsjLkvjc03zeSu19H0g0rIAbeDL4Nl5RF6rxwbJ+ZIfoLmXHWRxm2AIuWTYohCGjGemryMuS/7kP3ExlJYf00BzFkMfz0quEIBOR5XYB+JMf075mML4w/1g+JlvDc48gJ4IFdTAIR+sOuIebxgFSDR1hdQAXPMwaaY415LyBC9yN+/alL+rxwptEAZdU3xKEj1oVMpcnOK4MYEGSQP9ltay6znpDJM44e1oAy1hr3hnXFiCRbZp0YASeJAXa/5f9SroI+kuEKQIE1tzOLdTHrw0Db8zn9wCTC2RDQOkw4YGee2bN39rkY+ANcyE5tFpNOyzr0fWZ/6Jq282Y+NySr31PwU6dTapMOAuXedkYlIRDzdakBiiPO6yXOOUuPcbjQAfodvzczNMA0jOq2jMk0MhL8WcuV3zN/qCzEvRN3CpjZxo7yWZ6TayPp5VX2NGEPA2YATON8697V/ilAZ34FUIadjVwz+4LBqp7SUnmcnwa+jK8Ak+aKM4XDHOKIxBExwAzpqF9qo7Orzpli6asBEc7LJAfia5OgNaOwW0H/DqOZLPZb2XXYdGJCw8IbRs6aIBmO59qAv8S3bhP7eU/yZ5Od/k3GMv26zIlxrrjeJuEezu+QpD2MEevYzB8hEbqLJetIT5nD7Hnuj20JKRRMvM+s+aiNHAut/mm8L+1h3pzJUdcQFrOp7Kc4b3CKEAerR3RMvp7Pyb48Xkk45th6Abi0W6ELGuMnyoeAsocz8exMyel03/09/U12AdmBfYYqTwCOhEvV7Ha8Jwy/7gVQbTmXJJBjH5VDUPehb82g6z+AKnOcWFirB+wwi1rEDnPaOsnlYGt9RnI26Sr7Su7EtSL9ZX8FHMepljMDlY1CPmTfDL633bIv8JrSelmjIFT6DSb1QGOG8xTgfCKbiX0ocfRR4rBuAapsGZTl6Rn9K7/4CztckBW8e12RHthNyCsyELtmbHvgy3/mP32d5AGS7WJVmVHkAGLTJ75Dmy2e7SMS+WyNGXsLkRFiHHF0DItJ3BEGM0YWntrEHCpjKLIhsQtNYEASG4wI3tPyHZX2sOF/6Uuf3/zQ1766efjg4eZ3/uXv+YAwqJEhhYTwheNOiVuNAdsswBw8MIpPHj8doBDDiL9zeHOvhSmezKw1ItdMaVhjJYcaaRpGBeAbCY9juTAUfBCFoStQtQ1LvM3UzksGxDE+zRRNMhlAF31ktjkStrCgb8qA0zeAoiQnamwRMYxmszHULeeUoSDPMDJtTkbL8mQ4cDgj+8UT/vL1082Xf+i9zY9/40fUjzc3/+pffWvz/rcuxagqnthGJpJeYothQnMgG5Sq/QXlZi94BhwAAL8BkLTLXndExPY6C9g7HnlV0sEe/RjmGITMLxt9Qw8zPkiQXT5iwA3vJfFEXxzwGIYwnwYemnsHApc22wGQ+iwGCAQ+TAL9T8kAx0JizMGmIRuU0YTz5NnFY8d04nl/IZDOdQGpMl8EVGFYYVTx7AvwWQ4boxXDiuvYAF3kbElcQ/9UEtnxdGwTEvUBgx475rOBQsB+AHqk0xg4GO75Q2KjbYiFD7JB5Qys4+Hnc2QRtjMFg1nPYaaxAJireZ5gaDPWuffydxvNYX6rUCizwZBdQwKnex2I4UJC/ODBA61pGYv6G7WOWbNHMsSei5FHdkddUzrc7AmZNfWV9gN2MEadOdNs3jaDt+etQT+gOmxemCkUBMjvFH4A2zeOicxPjb/3IUIA9HXAZJhA1prG3uw5jguyW8fR5JqKxOwx//RzGdG1LDf7QVgY1vciuQWYzJy1QgCsMuMCWDb2BJ97b5ikTTOBDSKHqbk+8cb8iX3LeygftiMkpXjm/wJUkHNbZhgHH21yTP6SqTVZSM1cuh1xjiwv/WxQxkIdZ6EB3CQxK1B3e6Zubfe3hiFUer7smXb6kJQsZUCiaAkoqwOi+2VijpstWnudmhFHHXMviW7oRrdP37OvOVsv+/Qk24pyJqVTcLA2uVPnhEGtPgvrydlF/zEn2ENc17OAEGcE++38jhAVzhSPpwdv2uH9jfZ4MDwci1yc3Yf9ARDbTMd8ms8M2Kcvk4cgoLSOvu2gBFD3PMMXEEcGzx1HsAE/CebUXseOGzxTP1wgkv1QjcK14X5ze5l/s5ZnDnD9IyUNQqFEEkE7HuxomHACzYc7d+8obIDMt1kPcbxEksy4tewa39+6pcSDmiOECyE/TkZcSXd1P599JB4EHAqQsnfCph4dnzpWFhCOH+6BnIMkXsOJdEsKLfYnq2H0bA4dYh8VUGVtWEWE48Lyb/bdJDKCxWz8uVVLep5zgUzGEcBIfddk9I+DiuSCbA2cNcSp3tUzU/eVOqzM3zrG6lzkvk7Ixt4sh1zXk0MexKY6TtV2EvNdCR4lfT6w6iz7HZ9N4sbLzT3F9VP3Fj8Wn7t9+2TzC//lf7HDBevFsPv+O94Duwn5HR+CXQM+3QPf96f/E+3pIyfTH1/owMXoYF8n9sKeRhjCfVirgCu82hyWSVaRWA7iicLIEKNKinnkg4ilZGAS+zYGsw9AvanxWus4HxuuOCpFmb337rubd999Z/PwkwebP1TiHyfX8UEfufEzjBRKwsCW6F5ljerFdxwUjN54PzFY1waDpWaTSZM+iYxpasPq/o4B0v1uUs7E535LJYw31cblyE0xfJHzjDHFoW1JGGhpDG6+1jiwt9uGRAzSGjMuP2L2jcyZgJ7IgzEWXDeW9gJOhuFI8iAyDHKIp2SLD865Z7zRklEh7SYu8vpz1VI93Xz1T32/2Ne3Nr/zL74pzzEHtECsjSP6MQkuaBtee1tsuOs1khh6LgWAJBxPPWDV7GrYCvfH9BuGk4Gn44wirTQAoq8oD2OvPdcOC2ngixRrgEEEl3rJwOG9rrGJEYnhg3EjY4f2HonFoz3JnBpG0Aa6gGhilvGa89H8HnCS+OnXln/h+X786BPJmAVilETpmmJb+XdTsX94xwEDngfDJjXZC80zmMCbb0am5VPihGee71GrFaOFeGXAxMQi0w5iOSOEDaCwA0LtJTERmUMNKNVXAO8jgVAA6LHKM5jdwmhEAj3ZYelj5tzDh3oOavh6iMKCO+50GF8y87J+SEBiVhojfgxhG77wDsZJHZ8BXcB21qXmU9j7m+qzR77HsY01MVmaN/tiUYgVe03SKoM5GZTDYvOMuVfGs/tAs2AXVJmFYqyMFUZKOixqnGJZiwZMsBM8D2BV8564S9reeWCgz17lPSfZsb0HjDEPIK7huQZklfFnX4ws//J59sWC57BKI41lmmo+cb+FIUMezHrwPQCO0JaBswa8MLw4TpwhOX3D/czU8NXsPGsy8vW84nRzDOmS1GabEKYgyOVmWCvMH4DN9Lmz8k7/uW2028x32lp2t6oNg32v/ckWrHEtS9g5DgDiPZwVrO2seZ45ezzXfE7tq7mvHSTjuLDw3gxVwDQKkIWNhWnlcOFzsFL6lnVE7dxnjo3MfkrpKNfG1vrPOkx93LwyfzgjeHkfWfq5QA2pMdmtR0Wgpvha44h02SiD5zhyONsK2Dp37IBhTSiBjx2G1NM0SJv1N+s7Unt7itL+yf7LmuM8czK+GWvmyDPWOM4UnA2RzixOmswVzUtd0+eWQSyqp2H/Z8wMjnFeNHZbfZr1QZhHHEhxkIkx1D5TJ0P7iThOks2x38ThECXJoRhS/ubSVDiUHIuqc0pgldwBDn9g31PmfhwGvA/gzSohzIgXzlPOE+I5eTgzuThC1c8wmmZA2csBzgNUcQowh0moBJvqskvuCzKfxxlAf7HEnRlYz04ODvaF45NTZ/y9oTl0hoqI5xCY5SzBUUmHAlpRYKFW8VLEj+hEWKm/faj9jjOgjhsruDQGt5Ug6akcnsTcMlj379/zWj0+ue32xCEg9Ymc3ySMJN8Fv/vlX/hvdrhgVuvuy9Xogd2EvBrjsGvFqgcAqjVozACwiSKB1f7LAeMalPr9rT1kiQNaR67FhAasEnNX1qSeWG4B41bjqwka+H2ZCbLyvsTTrcOnBgp/xyAlZfw9eTv5/EcfPbLBG3MtHnWSNCCfNEumwy8gdLzK3Juf0bRhEOh6BqoYVRjoGAy6GF5QDg8b1c6amdp8PLO97SSvGRmtkwcN28k1ASiwOAvzN8k4+BuHvhmFYc94Bj5bxrblHZocikMvEi8ZxhPbuKcDPJlcOeRi8Nnbr2ckS29jZRz3Q0ytjEEMKWRUGBSOBdLh+vjJhcsH8Lx7ty433/PFg81Xv/aDGrd7m3/5O9/UgauD/DzxxC6Z8uzMJRMcM6nPINc2MLDxqTqk7g+BQB3mlvhOu5grSWwSObLLVahPZdc4qZL7zhJgDDj6KOU2MKgTm6VEFhgP6gczxAPkMRoK8AJ0kmERC6LJlJBeYXA3ps+1X2WMWGqIl11jjmc945CEXsxxnvtCDMKDjz9QEiUlIJLUFzYVSfFr1VCF/3Zspw3iSByX0kQA1YlV9Pglg4zXA33jOSCgyv1hMjC4SFpiA1D98/iJgJ69/du5bxka4z0ZqjEuryEtg3EBAOirnUial6wtAwleugfg8ZniQ5+TzXIcApnD+r1i2DD2r9vgIjuu2Fy1J/M+yaX4vkYrcb8eVwARbJsY9hvXaTsfC6sDu0yMMHLfO6rlS5seyVA3WyKZtCWCIwuv88hrHHXBnIT0kdcS99LCbI1SQH+ytybrKhNqYZbm/dc1Dw2siAHVBSnZ42dgXY4jjDA9AzXKL4lNrdOJz7333nsu29SMzOvrwzZa0kc9V8fvIaN8U+3A36fxYby8b3U44oQKM8jvh8WlvZaiO4o7ZWHMhYUI4/n9DMO+1ZHF1bt/oEpBMgz5WDCxdpjld7mfn93rLvthx7fJl9LuZDtvYjjmdyWUBnZgpJlnNzWuGOWdK96Dhpld3mMH1puleraAfSVt5kwxi7yNo13Pk7K7KcdF/KL2CzsSNZ9nX/V+agYze0j2x8kUPPO5SbfWzxVnyDDLnjEAn+wLzyVFLRtsB60kp3V8xEkhx5EUO48kb20/NaeBy7oA0Bc2MhmDWThWmcxet+RFmDbXwRDgnnZV4hrpaJ7L+5AZY42twCMsIc4q3v9E+xgv9vDWo+ZnO6pQ9QxwzQyNI6v3ah1X5jtDfQADOOwyaorM5a3D1vkD+APqJSkjSOpEGThnhtcFWFMHGjNCTg73eW7Y31vOawE7HhWR4ua1P+KsZK1fyIYIyKRGdeJwz3Wd69qvX+FsAkijEKI8jUAlIBcH2ZOzx7YBGnPN+c3+28RwjCu2DOEJ1Hc/PDzRXJLcGZWRnJO3lSWfOgV2Mui+xL3Sv9yLtY/0nL3GqiftdT3bU34v8cepFa52w1S7TFGcvjicv+d7P5+9gbmqdXv7RIkqXQYo9Z9//Vd+eYcLOil3X69ED+wm5JUYhl0j1j3w5T/zl0V0JQGJk4sYREjWi5xS3+MpN5C0fDJe8mY1tRGpQ8xyxjF82eQ5qLC8zBcN8wCYLZNSr2ckNRxK8XQ3URELBRCJPBAm66OPH45MUX8YeVgKg8NSYZhIxikDHaPGGWB9QHMQTEzqSG8tA8QgxCusvyahDuC2hmW84BwyPKcNljEsa1zQd2tjqMaVEyqMdxp2x98jYZ1Dqp+pAcl1YkjGwE6oU2qI8lmAag1QjIfGqvI7gEfjeAAiAXJ5HowIxisZiK8JED31Px4Y++IL33e8+QElUwKo/sH/xyG/v/nwww99KPMmDABYVWKJ6E8Ofa7D9Yl5NCPq2LJtgiAAIcAz0jSY75SpSaFzXNuJ57NkzKVeMg51WVcK6Vp/7sMp1QF7bHAEQ4pkEECbhElmAAWUYBGaICnMZGKrXmkiB3xktjPHAb3JCCqGYNiEc2XIffTJxypLIyZATCqS31tqEAwr4IFaweb2mOfjSTf4dS9EieDSPHqzk5bMOMKqeM7omQ80FtTwY5xgCoBlePCvWz4aZo6+NjChzXpuPmOGiPnJXJGhxD0AzpZBYqwiO4S1IE4PY0ljCAtswK7r4WgBoNKnxJeydlx5RSAcifLWuJ+kJrqG5+JIry/5GeCh+ban5E6vlIDLz4fhqn0Bl8QtMQQAUokt4K/MdjmpFECAsZ617Wfkv4KJkc27ZEl6YIlpZcyQdS+I1vN/WHXPUtSGmSe3SDplCWyS88ShksynPK9VGrD7yMTVTs8NvReHTmPo6yQrIICZ5dqN+7Q8dWKa44xJTU7Gphly/QiaczbqZ753jSCrN5DDtp+/BdhpHfg5SPz1ZukW1xx1/OGKZaVRuofDKOltnlGvdWxi5n7Abp/HEvN5r98/oMVAHwYOh4bacSxjnnrLKFVYa3b4ZPlkrtidsFWS+PPDnDouUO+xwkW/riKFt5j9nnvxtQxTz5GWsqmTM2fGtv0W4zKHWUMk7PHeNI4NOycA+WSvjUNvAeSzx7AWfE/HDnupeI6EmVfSM9YFLC/7F3W3NcYuc6W/35rSJu7XSaSH8gWZPbGPcXQ0tCDOAWqaFrgD+OyImHXA7wMIM0b+CnDGweC1l3h8y6DZJ4dZpvuySjhXw9573vKf+zb9lRJTzM1kQTf7x9gxxvTDXMhOXuaBlSY5153jAeesxqvJzZKsKv0KQE++B5ZaSlWhAEGyaweg56r+ZEB4JJB6oBCBD3Q2ILuF9U3sPXsc8eimK/kMTjcSNbkMTJxvOL4NeEmQRN+gVmDtEfupdUz2fYAuEmPaQ18CHtkLaJ7PVuah7k1CR0KPyDoMUD2HIVYb+f1NgU+y1/NZ5sS5WNE4BSivFQUTe7frhmt/cbZf9RGqHF70CefPmdYNJcNsk+AYQEmifrxz567H2A5G/X5Pzh6efU8Anjb/vb/9N3e4YPaY3Zer0QO7CXk1xmHXilUP/NCf/Suv2aR7YF7KoMOIO5bnj1iWAlVZ8TrA4q1OCvawqRw0GMwFYJynPnAW8Jdi3pGWbg9p3o/3OvcdSRamv66HV3Qp/WLwg2GceKzEqk4cz8jGOKgs13NG4W2yg8Rubr3tsBEGyQaGORBjrOR5uHeSJ4VxixEXg4Dnrke7SUP6cwzWrQFXA9ep/Ae81rC1UaFXSygULODxxhhrrO3+GAyWLaLZnFf6GSAQ2XCYnUghAWl48zG0AMD87rkOZOqoBog+23zp++9sfuAr36dj//7mj/9Q8bZ7R5tvf/tb7qfMA4ENHf7nKtlSLz42NYZPCDYS/KSOnvvdAItEKxjQlG/ASBWQmmdBChxGskBaRo9BBAazzSy330zfxCY54sqsfeLdnJGRPvB7ZFSJVXG8qGNGI6vyvBnJtY0OEowM40s/hQlNH51IAvZEErWPBVDPnijWUkwk8ajO9Es5FWW3voazQv1H6SMDSI0lxg4GWp0T/J6xTgIQjN1hdWw3BsgwFhgzoN5mNcUIps6fsxbDFprVzLNiGAFUYcmXuaK/taSNJXpiJuxcUmczxnUCvSSTpUuSJO6NezNXkM3tiSVBDk3SJ57zqZKcmHWY+Ti2btapfqD9z9SHl8SoEQ/O4GNE06esNSTU8aBs7t5RBtHnignX82BgGkTZAUVcLDFocUBYbDrrM8mUYqjXOeOVMfF9ANVreM1mjbo/cUIAYvU7j7mvR7ZrYsH4KWufMe4apT3eMzh9Wc+ev8TfbZ09y9rk2bi62ab0LS+zkZpzfZ+baQdXkl0VlNwQaOaF7LGACVly47zreCrQTV1RFldAekEp9+FZynhxzQJNA+bRgXrv0rMw5otHJjvZAlK9vwJrBij5Hsgc5uU+JwEc63fmdtUj3vPMXmZ/b3xqHECTCAh5vQ37XLPqmDDAWdvNQWCnBa2nTXM/7516b8BqnFmZi1tmlKvwzxJbgehLKXGsKnAcr8bd8tfEWwIUCtyTWXwb357+DeDYstCT8AjGk+dgvQBUR54cvjt9yj+u7bJDWr9W1cyZ5vFWmwyWtG/Rfoe3sO9M/6/7yGEJ3j+3fccUZd+2U0bXBQyxr7h/BK4A4t17AtTjzODv7AF8/sSlVWAjxbDyvLTa4J2+y5jgcijz6SzGlk7nzOUZiDt1fVMy6jJ+AqOJJY4DGTDNMmU/jdNM541VUZxVL12rlHASAPv500dmNNnXnMFXP3Cf09PTzTMpaMz1cl3tJxeS3XYNkHQPMMoWw7zRDfz8yHhfypHKs7P/p88iY6/KyHOAMBX2F84SnGo4TDR39lT6yyof5L3U0lbcKED1448/9txh32GcOCM4A53Z2vsJcdf0IWEEgPfZnyd2mWROh5oXT6SU8TnE3qH7O+HdAFWek7wXp4pNfaakc7TxH/3q39nhgmU32n1zFXpgNyGvwijs2vBGD3ztz/1nUgFts9MSo4pU8eBIyZVG6mkPtxhVPIIGQo5NzXRmE16MQiSB2sQLoGrwcPg0AYiTInBQ6rBLXbYtO1FDKIlEYiz7LshFkQBx2rh8x77ZEMf16TDngKE0ixPlDFiwaaH3h7HMwcw/gAVMX2VxvvyASb6nWDfvA1wgF0U6VKPMHmxdc0mqMgDD4IlSNm4sdWfJfpi42dRNk2RIh2ylqbyrz+g4Ux2OXCOH9NR2HSO07AOfWeKVFuMp7FYOxEjAMKuodZlYI+rHJQEVQOfly7PN93/lnc3nvuuzOpBPNx+8j6zx+uaTBx/b6XAhKSwAHhCIbGugfIx/A1GGIjFymDs3/X2yriLHTf/gpU8JlyQdwVmQTLj28sPyDfNV4y8TEm90CtZjcDB3DLQMNDJ+WF1+RoPjGPIeC/Wf2e+Z2QHoAoNkOrZ2LRmmqUkKS3+k8XmsGn4Gqx8LpEsWitz3hgAq5Wj8PWyh2sE8sNEog73y9ah8I/M9UQ3TT5RYCKBh6bz+5vloZwFleq5vTu/cibQa9mYAvJMp6c1cGyDIV2cFHYkjhhGMBWsOVrsGLb9rwXkk4K4VyrwmgYmMOEpfmPBgTsKM0U4ZVTBDGIkwNK8kcX6hZ16cS7PWHMNpGXpUB88l+X0hqS9zGJUB1w2Agz3R2jTjoHJICgs4uiVngK7r/YBSMBiyeCdmrjPPvY4AOXZ0ZB1dIJekrTKA+16vGRnWMEy0pxlX3cd4hAAxY7Rfo30AgRn9SPe2ctU60bIfbBUeBZq9Z+MpDZzHAVQAynuIUa1DpPsF7Wdtdy+E7UwypRUY66T03pV5039c1zH8To60jVPd7l2J17VcmD3MCg0UI1E0fBr4dn9qPPYshzfuV2AX1hJMnj7tZxljZKF+Vu+ZSeS1Bul1bnh/HmfQpx1xXHurCGEupta1V7o3yqg02G+cZMxOk+34FOinLybuHPZWkswmDureWLDo68+8yn6f+N5IyQMMUwdU4IpJrheMqkslsdb0j5rKMHXJTBxnRHMb0CbPR0DtzGvvP+QYn1qpPefavylbUplxHHtVdbB3G6BNXeX2K59dZNsD2Cvddt/ZAZCxK1j2/mLGMkn/2FO4ThUfDn2YNQAjyDn4UPsfv6NvfH7o908FMK0mspMr5egY4/VezejFsYDjASAJCEV5wjzSWaexhlF1EjTtqS7npH2HtuJkOydTL3sB6wHlhNtFWTzJcwVWSdRGUkD2aO58795bfhaYVcILnilhEd2Amobn3tcZzUpi760NwTVh7NmDnBiQOFe1i2RwCO8f63w7UnzqkWJLyezOGOAQhVENcKeeteJX9TecfDmXpRwa+4X8F7TpUHH5JFhE8kv4CyV5CEVxzgS1jX6ovUApG9p8qnvy3DzzDqh6+HevK9QDO6B6hQZj15T0wE/+pb/xGlDCpvrcyRvkDXR8HWwCQE/yR+L0nCwohrgPy5HT9mDg4DqjbMUc+p8Gc5bMwZiJ2WtCGpINFajGCx5mrCCO9sEA4cXE8OWAx4BuFFCRAAAgAElEQVRu3E481DITxgC6PkZTD14+HyYtnmTaAPB4+PBhjF3YYUCN676lPyrbwtOMcbCnOJgaTTVQF3ZjgCsGA/azY5rGw13WwM+n/5xVUocUh2dARNgXvNsxQrblHSydRG45YKf3raHM55qNESOe/kns4QvXZuv7nyF11YHbOLzXr59tfvCr727eeU9Jqh5cU6IqDFCMM40/2Ripx0fsr4Al3nSyK7uUkGNJ6X+MW57HvS6AIhCqw73sRw245xoj5tDFuRwRyMoocI4MFmYGcwUgyHjrOjVey9LY+A3VsDgdmnwqyVoir12KWupbxhDDqwAXI+eRkv08eiSmFLkbTJH+w7nBNQDWj1WSBsPkwSfvJwsukj1ZTvuAKHnsbzmWNoYeAPKxDJh1nB9j0Hlh2SPG/Bj/ZjLsJKHOIrFZFHoPo1pwiEw48nSkcjHW+NueYp7sgOGa6idn4lb7Gy/ZOGz6d82uYLIiVwbQwK7Eq490fZgPreE9GYmwwq9lcF3Io+/5N/fGKRCnhxKiEHOOs4haVQJGrkfq0g54KmA1Bb5v3zFTaqfVKzkXXqv27BS+hw0xuBpVRZ1OvuHMDUsvLXHEbZGX1+LUIlS+rYWlYw8wQKWvANVqg4GlEXlAFn2JQV2WvQwi868ZqwuE1qB03YeLE0pzvlLWJvfymAxbRxuW8R2g6jUnxcYCsHiPNbBqJAb5xKly77aNOWCgyJxXO8tw1wETRpWJkf5xRmPdY08GcUDXJGyKhyzOHLp4YrMXAD1zq3PP1x9nI0vJYMPXoM2aSWWT/ZxTkmfG59NgHXZ2LT3m2UhcxeA4Ad60zezbALyqa7asJq2e8jOTvKrPY1A/jhgn7DPrm/I/zAP+xly3g8aAG2Y0Tqz2T9QwkQvzMohcgGjmFmNFkp9DyUN59VwqY14HRtpDKAI1mVmnhD2IZbRUN2eK5/SMRZ0WZX1hSXEgZZ+jLWGTcw7Fcds41K4b5iKvXntJjsUzjloJxyj1pOkL35Pay+OAqjPLZcB0HVg+FDaMPWc+916cHjgLcLbi7ORc0vfEhXKGOPERfYQjlnJz9CXOKo1tEiYy5gwNKot7PqtRZAH8uTcOXMrZUA4smYEDhH3Oqt3EmdOXD3H8qf12RsNiymkVFjhn+MOHD1yHlfPO2YgdUy+5sZ6r8nH661BA+ZpUYLQNByD5HA4k/X0+mb+JOUUafFv7IjYQDC5B2YxDQGqSqVmNYmcpKoyEIByImc0+i/MRdjsZiO2g1FQgBIN+pl95j/d25olUJ3fl3KRPccL+o12Mquf27nV1emAHVK/OWOxaMj3w9b/wc6/PdCAYHCJP1GFhqaIOew6BfW3mLkNjoCoPpRmzZPXjEM9B+2wxblOmJmxJXwUhPTiRByHLCgAhYU/ATy0yWJDlpXu0UHpZszJsZSjDcEkiqhgbu+XnUK833IeFDpyWXEnZiDGSzdrE++zPyeDg4IR5ixc3mRHtcdfXGhU1gip1CyMKAJ2kLgNia7j2fkeuc5r4TQMAg68kfwgTSHmTYZLxOo8H3UAH7/0YH5a5wfwQIwT7AXMwz91yHoAXmCfX/UQq+uJs85WvfW7zWTGqH/7JCyWpikSKA/qSpDEyLC/NRKQ0BuNMxkdnRwRsSf4NOHEmTerNAwIdMxQjlDaYUSBm0MMQqR++dJgmH/RoxviL7brEFcGEM48ah+gswlxvDD76uv2D7MuZQrmB/xcQRz8hS7O5rb89ePix738heTmSM37vWFzNEVjhc8A58ZxKHkUdPTIx7pFEi/bq78jG+IxrXeqrGVDHHsWQ7xzjK/O1zLYBTAErM3rGjTaSVZPnKIMCoGMMLaUD1AEQ9AxH8vozJ8+RMCMzU98UbEUxEBkb87GSR65FYiikmi45YoM5f8eYBNTZZeKYN2STGHcy6CdWl8RNsNAwpc/VJrO5GN6MwTXJ164rPk21d2/IkCfZyr766+Z1OTSUhGrzQnG36sObMvpg+zDanO139gAYHJ7d4MFxvpojjqdWkiOSP/GMeu8iO2ZMYYOdxTe6c9ge5nUSrEwJJ7PsqfmIkWiAMjF0ddbYYaT33yAZzMSs2iifHScgZkqkwOQT/4jTYdZvgGr2o8Yyuq0DRJqZ1uwb8aOM9zijPFbE9us/1qCdehOD2D2ReeMYZ5hcM6Yzx6ZPypjBuDIRXwmoNkaVthf80b4ytdmDtxnPu/f0mfwz758dN0zbSNrdp9lDw6iG+en+WIBeQAUrtnbcBaDlyr3m2hng2Ev+xlwnOZNeSW7X9RZHnsEVexaOTxxGZF83uA7LyRkQB2TOENhmHBrJPpBYyThap/6p5tF6TnA3Yk3ZI3oP31fOnRpqVjl4L4sDgleUPMN0+zfjIAAgT14Bfle2t33nGGrmFBm+GEf97PCS+byfI7fwy84MvdHyYUtSozzC2eetjzFhro0DEOCY/p5x1PeAPcdvcw9LnkkqdOAsx4BJHEU+b/S9SwHpwQFoZ0pQdEfSXMC8x9bPH4aaXBCAWBQc/O2p9qjWOoWdpkQNSZOQUJv5pjO1LinRsqeSNsSFkm09yf6M1OXQhMXec8gRZa4cO64/4XxIYkeypifrNvsw5xXOZWySlAVClaG9wuXncIgjTRYoBeSSaI92sM4dZkEmf/I4CBgfUt5Leyl7nvYlrvtMznZezLPT07van+Todjb9Izt0bQs430DO+Y4VOTxyLjAfo0AC5LI3cR7SxhMxxgzyTb339M5t/+5/+Ls76e921u++uwo9sAOqV2EUdm14owd++M//rImJh2KgDk9UY2zid0imBIPWDLjNxIm8yAYPYMHy0kj2zmX0l7njEKlBUblqDuzIGDEGnWZ+YnkoccA1a4TThhhXAgl8JTaSmEsdyoCOxPc002/YPg5lzB5nFfWRHJAQQyYJk5xUQz+boZ1XDxvLEGUEN0tkvddcdImxmuvVqOb69UTXkAHYVJbHQcvv81w6nHT436XmJMAUBnsY5SSo2Hrhc90Yem4HXm5AwzASBT82IjC6CQKygZlnPj2lNpyAyMgDMZDM3ghQfFlA9e7d+5s/eZ+fSbgkMKqyLOdnYuOon4qHnsPf4DmGIgYINoUlmSSWcCIOgSFLElP+okaw+9tGAYZUykpQi9RODb63tzkgqdkpzfyNMWi2GeALyPE9MSIu7QyJBDCJbRoPuoyzAXTqRxIHdKH3wxAjPUaaxsWQ+j5+9MCZHc+ePJRMS8aO5KrEX5IIA5iFhBzpb4zcAAH6oiVozKrWUIRFU7tF6vn6ZU+2yXTy9zo5kMQxlzDEkgBpG+/qJCmAYD3zsWLEkMQCXLg3418pcQEO/YuxVYYOo+cSOa9aYsneCvjzPpgMsvgSs9xC944DeyKg3qRXlHrRhLfbCIPMDhq169qhgKVK49w8Ugma28pceaz58vHm/PGHmttKPqK1BwPNunJ5GOLHJvEIK5HnJ+6NOUmirhi9WePJtp3YYRgKXk2E4phnQAhzYwC/1xLrgwnpbo8UHOcJzH2Sqm3XPs/ufcTwMwZ+54zB5YxhgVgk2m9mIS9TTzsrC/40UOWar8TUWOYvA9UJ5bgfIRMr0GhJqdlhNzIgwiAlyoq2DwPcEnegv/tq4k5drikwc91+32vWUBjVzL3legxpEO72d/q+z730Sd6Q9zC3LZ8tM5o9ij2urG9AV6SdOBy8B32qnxcQ7L5PGZMA1W18L+Jts8u8Y/Y63u49jhAD7x94twaoDqC2U08fchZbZh3feytkbQEqyDqbNtnBAQAEUOgXOGBbRgfHoZ06duIkptpx3uOA46xDxcDeR+6GsuLNJgzwA6jSP50ncV6m9EukyCT70ly3c5dY2rSFfnP5IoDmjIn7zFmOkzSKh+BvvQ6hFBljPqZrw7rOOHWuxJGbdZlESVFJVbJbhwtOgip8YEdRIexRms5LpXHDKUGGI8jzi/bq5XVH3KrmNU4BGG+cCEiakc8iha1ygP6GZaRckZMA6nrUf84ZoyzbOtsBeockSdJ9Hj585MRF1AN33m3vx4rJV4gDdXKfKrcAYSXOcs2TmV2OA4Df4Ww0E6tO2hcDmkRcOC5hdolX1bmmLtnXdVFZUSKI84x1iBOdcmCcfRxc/FwWlAl3rH3QTjM/AwndUp7PoVGwpZojONZg6wkb4PlIKoVz9I5sgH0lU2Jc/sEv/a0dLvBM2r2uSg/sJuRVGYldO5Ye+JGf+muv2ZgxEilgDTAzOJKBBSiBUfVx5c16pDoyOAEnGNY94J46ZXziCzl8k00wBgYvvpptG9DVjIStJcf9nSUV73oQVxiIMXoM/nRIpQB4swQP02FjhRpokmwOM1MDosxnjJwYPhiSlR36sB0JnSVIzmA4bCWGqQ6usla818kyhtksSI3xtpV82cNv46NJMSKPvX///hgut5weH0PCsq5JGlMveoyyGIsx4hMXXMO0BpCliDwvDBoG4JQ6ORAoMUvnUgVkeoyRBFD9ga9+RqBB3tznxwJrlCK6qQNfMtlPSK4zYJc6mLqePeYyCACsfmY9U8sfAOxIBmQPMvPD3vwwzxgrNqusO9XYODGJEavfA0AsMOcZEl+Lhzqxuh0TPPfta4wditFzGRJZVCa3NQAl7ZV8iz7DO4+TBQMMuStg9anib//k/fcFsHjOczOqACxksBgqtO2IjI5MUDzyGHjMP31P0qI6GzxXbBRNDDUOBh6VnqiHfUBUP19GCekvRivrBODd0kd9hjg1kpkYhpO+bKKTGrzLfMaQJp4V+aM+57WlccOwfqrYXCAQAByWKQZ6ksXw9ULjyWJg7pH4zM4AJMAwr8B1G938kwMB41K1Bw+PJFdTiRrIYsrXPLtQkhSV8nmhOeVEYuoEJNcYnRcy0mwouh4s+8A2oQ6XbXIeOzdswMdR4/IeE1foZCQAJfpa/3iOT69pPmOmVvc6JwuoDEMYfp6LNZCM1YlDpJFmWnDszPiUaVxLUtumNYvouHY7VyZW2id5FBnN3Mp8uIm8ddZpAeIzMc2Jqd4mP8sYsrcly7PXvfcBIiqyp9EnVaVUMu85qLd5DU7ZsLWDq/d0aSDvPQHlBaxr9nX5nOeEvQHZX3guf2aMf0o1MdcHvPYeBfiAqe7vzOswy1kLn5bBTmNyRszfC84rx3bP0ibPjTrvdM44DhFgNICddTfAlvsFRJDdNosRltDJvJj7fp5kyE1N3WSHttNBc/62HIgfq1RRxjkMsvMMzLkQBnfKQbkf4ngMG59YcoBMYhkzzlXheN+FFZ5nJpEcYNWfBeRNEiPHklLPVc9VFpU5a8XFzJHOSSf707qMbBalTCTDRuh6xjDqcUIw1QFlZ6vkeAbhk/0coNj9ljYBCtkL7QhSP/ZZOJ/pM5QOfibOB9bahN00bp4NAqDvUB993VP/sg5hIWsD0ErWs/e7OeOiqImD6Fj7CLLbc4HrO/fu2rkGK5n1gTNPY69rUovarLGYeQNitcdOAs5xtZOs+9g0Bsq63vHxXbOqNxyrqqzsYluRBt/So76vs4HxaBIzxvP27VOzvzjeiG2lf32O6d+tm1J3WN4rcM38w15RO1g/LAnexphwf3Iv8Ln3PvPu5sP3v+2z/e69U6+xf/z3/u4OF3gG7l5XpQd2E/KqjMSuHUsP/KikvxiLZhQ5eGDIAErabCO5tb1o7y9yQQMReYM5KGMQRtJ3RlHtYUki+okhXA+zPcRjOHFzDPYkv8iGziHBNm9QxQ3xeANcx2Nu4xJPO5KdSZxDuxtLxgGKtxJPc+MeaxzwWTMlBsJJFd9MxAW98YIDQhKfY+aMmKeRe9a4rcxtawhkWfv5YOVgFoZBhRWpcVtWrUkYanQXjLbvMFxhl+w9h5maGLuUlIjzYM2U2EgCQLreHtItkkBIpoukDTmk47owjhi/J5uv/fAX1I8ycJ5Rk+6uD9Anjz4ycL58HjYa1gvPNICTWKbGBRNDxMtGphqI7WhDzY3dxu0BUvlsJJpGNhOqF0Mq7CiG3pT4cMIlgLQAEFKyienBoHI5gHFyIBM1W6LPOoZTn7GhayMNWZqMKfpO430i+TrMbgxU1fqVofZELOqZjJtLF3UXe0e7hj0gcZKxNIboxLPB4JP4o+PbMbdUHBkZVx5HjOesXp7LY+A2EZMHRi/GZHGyWMqXZ+nY9/NmSXXdGvEG96u11nmdfooc0vJFGV3cK8xAnRcCSbDzujt1XZH2gVPP9B6K0/tZdC9nG5Xxta8Yrnc/89nNY/XXw2cq43LvPc0tFHKKMdtDvXC5+eiDb7vPWWvUTX2quQPYh73y85vFSPZUl6zA0B6W7FL1A/3zKBy8Adi4D7gym6rnSX3jxOhatDhgr+twBsUsF2vXgF7PwBzgPfT9U5VlgkUxc2SjOAC9MkzuZ0cbY6B/BSRla+2zwDgdULNd5yuwyxUBVXwetnMNYC23TJhD54RL2HgVZE6w0En0Qtwvk5sY4pSA8krbgmPYQhwhAm/MG4BqnTgFMAV4jeN2SMW0bbn/tLfgx2sLA13XtDLCjUsL+WrJaZoZYLECbwa7tGVY6d7rmgFm6r3yDAugtEokwNyx78zKAZzuCocAJPSiJVx6vz4rzi+al3JEZCHXvQz+YHQFMlnDjqWOcyB9kn2IueQzgN/rs4BRZKd19nhfm3PNWalpvY8dHHAJ+8BRgyKIfitoJ8GOpcj6DP2Io6lOW37me78HYIyKSNelHTiJDI61xzr6306wgHTWwXMyZ88zeE5qcFJ2KH3uviKXgJ1mM5+yMNzvPbu4LntpzqUk3nN2eXJCAN5n3QFal2eCPaa946zrvuWxdt6C1Ftn3T7XHnlM8kH1D3vSoZyDdcTiMOWZ6XsYStQk7EPExjryxY6EsKXtV56AXAtmnanRqr614wA7BDtF4JH8DZSm4TlvyClJ3Gpk/wH6SIgPFMvNWCd7MrGyYkjldLspRpVY0aPbfCUc4ZnOBxxu9Gcc7njsLYeGbRbzigODWFuk0sdSlLCOvUdPzgSXMhJj6jXAXmYVgCTDcvA5N4LWK0wx++ahHAfIg9mj/sF/9zd3uMBzdve6Kj2wm5BXZSR27Vh64Os//fNymGuzJ26SDVuHDpIsMv8me6lYVXkgzxXLR01Re+X1fv5mps9SSXnvNbsbf1fGrx78NVhbG1WVjxEfWUOoiZQK7NayKTypbP4clrA1GAcFpRwQGFoFxzZi7LWdGKY5dGO8bCVUZYR5fxPnOB6RI7Bsx3zldwWqbsOwPGuGAAMbU6nXqAysHb4Yc2oEbS+TUA+836f2AcrK7FJ+A+MjGQQDBmD97KkfhqD1WDEeAOJl52IUKvvgEWUELjbf/wPfp8MZyRneayXVkCyJUgJPlHgIRohnpkxAzMCwXCS44eX6ujq8nbhEbdx32n+QYxwGlNRZpJFj4BOn4zbLiLBjYZJ8mKkkudQYhJ0X9AnGjctlDLjBmOPvJLwgCVCNJwwbDAdkYJ0nBTt3xZKcC0BhxGJcXqgUwplKB1xILubSJ6QGYj67DmdiqZKJMRLiGsyVqNUpUsO6jBD9QpvvqszBmYAfAIx1FDZpkv4MCMIkc5wlNYWJcwPQqR+WbMIY7YAD/bMMkYbPPLTx6vFOYrAk9JDhYwYvRjMAG4P9ciTnTuAiI8uZejGiLQFW4hCNN2yFgZuue6h4bCRqR0qQ9D3f/YWsMbGpLzRPHqkPI+WXpE7GFvFr6R8YlTBH3/yD39/ckHPjntgP5MXnAq+WLDu5TY69xnZvKP2j39nZNMDHxrG9HcPgYECbvZfBaVlpwF3k3inhUWcNkXyJUc/ehPKg8cxmtyYBkqXbzFecPbOHZM4hV0aySzmqkVnaaZLSF46VZH+UMcxcavKZNwFgMw9vS6owTi8sM8T4jaR3cVbNc29ZR8qqpC+REzoxzsQAdg+gMbQ9SosoEz7NkNIms7DqD+ZAmbXuWQVuYYMDsE2He3ehE7NLvdG3eg9GuONziTs0iF2B81mnXKvgSQ+wXKPr5U3FydQ1NXANA8nL/YMjYdZA91Uz4WqnrzH1bPtM7BMskzf31cZzxiHS/Z51wnl2Qww7jgvUM+wLleAb8NHRsw7DWJKgjnIixFLHmeF9e+qr2uHq9iMzJvcAztzEInsejmORTONIVtm3uYfrXCOTRUas+wFWGYpk08UJKBaUci2e/40pzv0BUIvDS31N/xUgr8evbGjK2ETd4yRJen+cYNt1yM+X7LsTFsMY3FG2clQ2KaO0dcSRv4E5SGKl3i8AO2cTe6HjTOkDJ4qK02BPa6xy46wpwjtwlDS+Nuc3DhYUEQDaM+3txOMfCtQBWCOhlQIHp7b2O9p9qvJYn4gRB6zzc8+NJ1LP3FZbSUx4eExMqNogR9wtYl0BsipPQ5z8B+//scJliI+9VIztY+e6gKk+ErAuO3wJw6oYWsab/dtlyfSM3KtOlX5PbW5yKRzrDHL2X+YLzrQ5Fw70PCSZYlT/6W/8/R0uyLaze12RHthNyCsyELtmbHvg6z/z8y5Pw0mHgY0UZmxLb8AwTd78kVa5xlhiYTBc9okZ1QbMhntJogUdtil1sy5DMIkh8FbrkC3zRAsKBCs743OVyfUAjIGTshgcBEjjSIVPTBFsihkSwCcMDYmextMewFT5WxINFTS6vIoBVsBpE3c4SRSecowJM6mJq3UClFh246W3qRYPLH3DvR1vGzIiXyOFZdE7i68OX476Goj2NMM44e3GSBuAy8HOm1pb1sbnxAM5w+DErdUDTykajNuWU+AAbdwwUihLMHVYEv5za+/15guf/5IO/WN9fywvtGrSCas8EfOE9NeZg8fAQu7qMdB/ZMPkuZLRMPF1eKwZ/9ZTZU7swdoiu4Lps0RqYjjNlscQrSPB9T7Hm49xx51cNN6JbdJvGGN4zmvsMuaRzSJ5FsMh4xHDgpI3ZtRHhranOflYzCm/w+OOAYI0lOy+MG7XSXZh4EEbdA9kdFiJsPkGsZNEZOaMmduRfpY9KmuOMUebYiwm5rJMESygk5kAPDGS1S4M1EePHmdOYKzBBDEI8zKzPMxPjcOC+MpCYX34HIae49d0X8e4WsqceDf623OFucjaJtOlEzARNzxOEhlpJzKmTu/dc7Zh5G304XM5LxhrSjg4EZfGinbdu3tnEgURJ5rsoZQA+n//9e9tXl08VjIUsSAAQzELZlK9LjP/XcYItYP2GDtYLF/NfGhd44I5mBarUacfuBYvg00ngyo7RL/C8m6NaDPJZmTjdDEY9L4T+aiVEsAhAyvGJOVJUrc2QNlzEbAyziADMLKHohCZMfMOMBtl4osDcjpXI7uk88OwF6QuqpNpW8fY3imDtiSQMvCafdmfH7DuRs4+4rjGacfSFn8uTGicNFmDvNofb3yGfl49i/Hq7H+AqtSbzucFxXytJtrid1vwm/4wgJps1v3Zqgb3WxJTFWAT65m9OA6bANG8d7nW9EGeL4mz1uA24JgVy1g7bc7Cjrt+rz5np4HGjs9xpjlu2WBSIA95OOtzHIB1gnhO4GSzqibsJY4ox13qbwdyGlKfGrbNgFZA5pb23ntaS5yjH374kedpHQwkCrKzRtcB4Lnf1K3sN+xfDpehrJPnflhTYjlxTPDLOu9YGM4y73Mxc9T/hjVd/25ZT5N3gItyxr311luuG0rX1iHma3jL5jzPBONv2dMiVaefvX4498bJ6Nqr9I/nXUzcJomyrH9qnfps1ZWp5xqnQmyOJPtLKbPMMhLZNTfF5F8QmCW2dF97p+M+zXYi4c5arTqrGaq5Ps5WS+D1jkOpSMzWq5TWDTID42RQm/ePtB/q75dyfj5Rjg7myZmyuwOwmbOEGhES4XNP+wRnkQG3M/2m5jltbx4OfpeET0/FlkoJNPLm9dz3E2ouMh8A47/xq7+4wwUe993rqvTAbkJelZHYtWPpgR/+qb86ZkyylxKelgMqEibKJvDibz5MSPJhVkOyOb0PMMDmjRHHAY5BX6Dqg8cAJ+xQ5FJiC5F+mhWa2pHjyS/IzDmZ5VIjPbKrev8Te2TpkN5nVo5DW/d3nIkPcGSykwzHLF2MNifFMOuwTZbDfWoofVqGWe9sPfa8t8CicrSwlts6izXeahhZ+jPv6XW4T6RTaW9/77hTWGsen2cjve4cjr2uwQ3SMPUJwBS5IC8Mbw7NMAFha9vG/QPJYU9vbT7/+S/aWLh7721dfn/zrW+9r7p1j82oxuCWLJT6ozZaYqDBsrekkJlO/WeA7fGbAvUATAxMtQPwbCkXyYBoB+MGMIORclu3wKLPTXylky/pWcuy1gCrZBtP9oWyEJt1Vf8hOWOakLHX5T8YR8fNMkjIzmGLz1LInQdz/COgMHJlG8oCx3a4kN3XzHCYNMeQjqHmUi0YlrNqqhjo/Cwrnvkbxit/y9zkcwaq+h5DBlkc74GdW2qFToIdzz81jrVHXzUxznb9BCg0oy4GLKARcG75vDqE5903kzNrAwcAMWCsZ0vcWavJhkwM75EYo5vKyImhFnY2TKLbJqdA2blDGVbE8zmztT0y1zcffPDB5o//8N9ICp3+Akwb7JE13As5oM/AA7aTMg5o+Mh+Sb1HzQnP3wGmdmbovgba0wbi2SpRTaIqkicNuFc/mnXyJ5oEiMvne+8fTBL9z0BVz0PDnI3TczmAEsCBM4x/SNLrHLIUGSCheUNoRNeqH22eC6RntnPWeOdNgWodZAXeZRC5Rr8voGwoQ/ek7jdcq+C7eyMbYPen5VlnzYJC2IvXEtXO15nG/uL1R9/TV8w97wGR5/r9i7YCsLTdE+x8YbzHybIGyiRPWzsQmSrOzKzrxtkQYGN5qsH8vx3X2euXVTUIJTstYIHrsCa5wjgimE/5PntIx4JnaB9wjYCMnB04u2DOcSYBFhOHjKoBNpRSbUnuw71gEQGmXRsGzbBkmhNkRJcnY3MiueqJ1tK5WJdwq0MAACAASURBVFocOLTDc0qfxxGSUJfUw/Vc4L5aA5bvuuya9gk9YzON25nnEAEQLeqA1Clv/VS6ztE07E3jLPXkBlziGPUajeMB6an35FFC+RoOo+CcT/y6x1x9EyaW2OWU7ckZS/sJC4qjkn2Wn7vmWS/0XV911MB6mkVmzGmr1q5VOZznKCDGoeQkV8w2gJ+Z1jljPG9QOui81P7D1kFb2EfjQA3LnzVHXOt5ElOZXVUmXznbTsSM3hJIPTw53Rzfvrd5xtmlZz4+UYIl9iE17CM5FjhPsE2ejxycvkgyNpz4kgqL1S1ja0bcXR8W1/v8OA5u4uxXbEidxqwR9zvAlz1de9CpEioxF3/r1395hwvWG9Lu++94D+wm5Hd8CHYN+HQPfP1nfk4OvtQzfSXjsinxOaicwXZACQcHHl5ORlgMWDoy+2GE2vD1ian0/cS9kdilB59+V6BRA6Jg7Bp1OfEkc5DZyxoDg1dBEu+1sWiQO8lMOCBW0jd7l/F8DytRA7KfszEPd4YnGCMeT+cYY23nWkbXA4iv9AvXsewVKeLI1Bo7tQCtaX/Bdt5LEqIwZuvDrGxcPd7cpwfg2kDj9xx29ZrXWOX3a4ag17PE09IojAruvS2ro08oMcXh5gtf+qKeXSyivMzHJ5JoSQb6ySePNw8/fhiZL0kpdCgbiGJIIAXTeAMS3cb0csCwDnaKnANAyL7ocSCJlOvexvtuGRxMgX6/ZU5oVwATryaqCajOfHEs2zgcXBbByTJeWrKKJ5vkGQBOABn/MDIwcDBW8Iq/eKn3AOYVz5QxxqpLIiSMJ4BHjWuXMcBQIpmTGa2M+RInV8Zi5nRZ4Y5fmeKtcdxSGDEO7bBwxst9G7xkmPSa4z+cKysnR+cPhqeZRv0jgQzXNvvvdpoDC1DiO/5W0MC81u+xJ5FJ7jF/YI2PT8V0yokh45u4UsbG5ZE0DqeqebgvhqhxsTgYYH1gNk70+wuVbGjcpMdqEn0xFk9llDM+R4q7eiJpNc+YeaqkTWI1HJOnRkbmL6NTbYk9GyMao73SPzttcFgwjoAXP+eU+nDZpy2DFzaKq8VBtayl2SO8l4zDIPtJVAovScxi0Jx48rRksv/CpI5zIgxp7kF7mTNoIspk1SidC6i945QYY7V/d6IpDH6DlknIw5gNyK2jqtftGtwCtOyNUYgEGK5BYZM3tZ+6RzgudmH5t58xeJlX99u2rXthQW98ZTFbWFf0f/fnNejus/S9zoptRcp2X++8tqwcppExsWOhyaPyXu+n9PkCPnAypA3cP/fYOvZaMza+sIDZPuO2r7IOabuBB+BHl/G6xXGhkXUcZRnYYdLcFv5mx2ayj3eeuZzO0jdpH2cSsZQFlO1n9mXmdAGg3zuAHUcv6hQAqeXwONz0LJy9DmVBdg8QnXuxJ7AXO1MwTPFkqfX5xZ5RR8A4hjumdfRG8pv9BAa0YLax9s5/N3sWDiFAZcaFszPJiuqcKKsIO9gs14wvAN+AbEA265O1ZpXCODuWNev1FubZ9WxxhNM/A/IZT0IWkObbOcb+p/cDFHMmcMZsJfcwvT2T6WfHMIvtJgHf3bfeEZuq8YEtVd8dHpFfQ7GnchZ8+MGf2Hbhms/Uvy6VQyyuQyuYqUywbQbntdx37bSJI8SZHjz8AdRxlNOXOK1xjHIO0M7/+Td+ZYcLlh1p981V6IHdhLwKo7Brwxs98KN/4a/acqn0h8OCzZuD0ofcADyoVuqvuUQJbKoOM+JuYEPMktkYS03Up4pj47M1tsrq1YgqaOPgw8B2+Y8BozVWuBgGDT/bEz0H6Jb53B7emLM2Wm2IjNRydaDG0MLLGVBEbTwM3ILTdbvKfvQza6a112/G2bWc79NscLO7xkAPw+nabVOQvc6BGhL8XCbRQE0GUo1XZ1Ac5oI+wbvLNQ2CzEoElESWJS/9yGB7mFomeuP15nPf887mnXfeddwiYPXk5I6MJFjHZ4rT+UCF1pVoyOxzsshS+641KwGHjFOZaRtdurv7DgPDXvsA6C1YntijKfdSAzL9rVIBgEsd7DYOyKbsWFxqhCZpUzI5RmpWsI/clyQkZEkNCFDsLkmeYCh1PQAzXylPs65BuxjKngfMqbD6AFSSZABXnJzD8t+JuZ04wc4t2l/QQPsKQPr7MqpjU6rNiYdk4y/QRCr8SDIz14+VgVV22KzdzOMCh4JSku0UIDSTtPvJWTJj1LVEEMCPJEfImZ0gSJK1V8hl9442B5LmXlMf31JpBGT6Z081pjaMyfwsg1jzJDJy1pIcBrr+HcVuMeb7JFbDr6Q1C9DFsK7UGuMUttWxt3wQYDesmmssYgzq7zTWydIwpi3HlJRbYLav13KUmenVfDdA530kA/sUa+f9ahjVAtWuFe8bagNzyvPMsZUwzSPjl9HacVtYQ+81YYnDKk9pFxIhdTABizM3+rkmh4v9HIBUxwSGLv3Rmru9Tp+r82cBoOPosQNhHBcFemWdqkiIUiVzkbY4TnPAX/etJBjbKhe6L/aay55oYN1MupGdrvey9WHRddjxSTMi6Vy/1rJUO6fmz5FGZ0/3OnLSsu2a4jptZ8FUQEfUPd4TrG7Y3q1xuP1NQUrvkWyyiW3d9rUUCFrzKAMcT67+w/FRoEobSSJ3Q/sK+4lL70yivbah59stASDOQOqDdo8GpFMz1E5OnJSa58jk65SgzZ1jAGRLaklUiNNF874ZdK9bpaJxdBb9JF/jvg5/4G+jWul1aVuB6orc9BlrZ+04S1AW2Ak2oLHztkkMaVtLsnXuZd5MaaABw1Y5DGuPU6l94jN0Ysstlwew4oAkc++c0ygbmqXea4EzZOYCgLb97G9IQEY8rfrQifr0q84xO57JvDvxqd4bZu9waIUudSRn24ky3d9QyBDJ4ji5mJO3bwss6r0koXv86OHmkRyIBtyz/2MwcM840G46RjXOhvRD7QcnpppJybNzJu1pj6Udl1OqJ05rOa9JRCmlF+/DCf1bv/5LO1zwxu6x++E73QO7CfmdHoHd/f+tHvjx/yiMasGmDwxqIJLpTowJRBTAwWndvdEquyaSWh0mGKds0I8eP3JMGgbrbRnDH3/0ga9XA59Dj8Ok3twaWC2j0JIvbPxmB/FAYzyM0dSspy7mrb/7EB1DuYYhBgELrKxTDMMwO5zwrgE3nnoOTMuE51oFkjbQMKJqgE17alQUtHJtPlu2k+fiX2NVaizQ2X4GnmeAfz9blrRgBA9rk+o4k/IYrmsGh3GiHh6AjnvwrHwOLy3fR4pFllwYxkt7c2tc3lQO/pM7+5L+fkGJJThwAWMkiDh1ZtRz1dP8g9//fbVBDLbA62LMqw+QRVpCa6NjW6rF73E7SJZEvGeYSNq/sM9+/iQEAZjQNoA0w9PxL2u9MCZmsyTjUlzpOqb5GZmllaTilTLHmuWzEaP54BgvSiUoRtosrVqCoWQnR0ASbbWxgJGhsYA9ZY4eOrN14r1wsDQ2sgZjmWvmTEsx1CDsWJLRkyRGF2OwwN8nqQ9rJfLrAhWAKoxqQV4dI50zdRi1/3P/ABLsc8vWLQNMMrPI2DPPLAukRqHey3NZYstcUW8e3Xlr88jZR5WxcsAfiaQuLhg3Pstbw268lKzPcVl6pkOXiiCjspQSF8oMrfgrsjMjhmDtu+4ssYey/GzAORFTmKXXAn8YsOwdGHwGKsRsam4DjsxS6t8L/S6lVJAwIkGN5NSZxsnkCfgd45S21KmFw6lzh787KydM8Cgm6KcCMydHGhAbJwfyz8kKi3GLI2xAQ69vkMV7rCAJUHpmOWYymXYNZz5HJpkaqR4Sq1McwT8sOO9vqZuqCboh2wkAqEG1MECOr5S0Yu11j+me2M8bHAz4WztOQHM1+LtvZQ0k1GA9h2k/c4b4Yne+XmvWjJ+ZD2Xl6pjxPiXDuwCv4NIM5FzDfTj7LovLcXvDjBJjmFJFUQkYIE1M9xKrzvkzpVhoN/Jb7lsGL/fO/LeydPbZ3sPZrAFIerGv8WbPj+l4al6mrzJuBiKWnuZn9onW96WPcACVGXc/jpMjDt6X3o/tyPSqmiRnuo4dAHNXrkk/+FzQJXpucD9GhnqisHsH5C2EhSfRlitGUWv4TPdJPC6L8JUAms9MtWPNjHPhONWyDzbjeOemHWPqjsqB61TGgeR26DMFZNnnEhfbOVBGM32UEl4HA+rclrF2jyWFJo8AQPVI+/BjxeezTlnHcVjnLGB9sYfGbojyIM7YJLSi/Xs628iszF7Fh7yPzzkY50raSNK9S84cHF5ar8wpksjduf+WgOqp2pqcF8fHxLxSCuz55rFqtuI45Uxin+B6OO8sN2aOIe0mMdPcr197JiakQ2OmuQlQRfqLEgawTBLEnEMCvVovxO3iyCLm9Z/82t/e4YJZi7svV6MHdhPyaozDrhWrHvjR//BnEWqZLcODnMOaZDWJg3QMCN5S4jUw1vAc6nfE9JA4gkMBr7TLkeg95wIQgJYCSL7WO1sDsIcin+Nkxmhc4hINOONZrpeSJC0YJgW6gE8S8ITFSFZCZzUdA8wJhGSgbw2+lBeYE9hMlOP5xgDm92Edt8l++F3Z0B5KlT3VUGs31liuUcbv10C7119/ru+tx7qAcvFKqyYI3xMXw9/w8Dt7qC7m9ttAIyU+dTkpywILFVMnzEUklxg0zpqrQ/z2naPNu+++K6mnkuLo0KcNyLQoWfJKRtw3v/lNyYAfWOLm2Fi98lnFrQo0AsR4xYBPMipuCjPoOeL7RaZNO2w4FTAOY+wMosixbPjwjIkH5f7PzVr4o55nGIgYEhinLj0BwFH2aWd7pFQNph/38zgmFmyRdCP11IVgNTO2KadAHwakwmhKGWA2irYC8hR3hTqA+GaYb8AUXnmALFLTYfba92uQ6WbbeEqWWEvkZUiunRysA1QIZ3IsFAB3Dq3HH8BZWaoNt2GsPN4ji31jLlna7gYY4LM+jtR+yyDVCxewNJL+PheLfl1MjxaLJdTcE8cHWaAxUK8JWCbDKrVUleFXaxmD1xJaYn9l0L26VDkPfU+2UiYAygqvu2spI4TBDlhFYgyb+wIwSx1WZd00u6zaq/Qx/c+Yus/NMDFWAT1cFwM+yaLi3DAQcTwaUyM9EjYqibeSRRhWPTVcDVCZp3Z6kWgqmbIdAjBWdPpwtjSD5EmANMDH5V0AINxvgFAdJy23E/Y9MZl2Ouk6ZVpwnuGw6H6wZexiChR0GuCRDGjAxtpJ4TnmBHbbWMvuawvzbqYrMcDLvsm1BsB0nyugacbg7g/rtjjcYwAtnV0A1Pd0ztMG+h9w4b72qLGXJ9Y7a38r5/V+wDMDoLwuofMiae5eadfiMJtlP9f7I+/D4GdPrCN0pn2WEYBq1quTZPn8yrkUMOzJk3jJCT1gnnGeAVQXppj7OGY0+4pVOBNjaiWOfm/HoEE6Th0lbcNZMOdJ5kES8vRs6DM2gZydabOH14nLI3ivwmmga990WS/2Vt0HB5zavshvcQDRo+MEqWO29cvLjnafmCCB2aPjkEX6W1VQagx74rsrA2DjsErm5DCITZ60njOec3NWcf4bhM/5QLZezmrHzE68rpP9MT+Gme1Y16nEmbbNNJyzBelvHULEmLY/qzbiGuskjlYs8Rx+Fsbx+ubd9z6rmGI9Ill3tT9S2cD1zrVPkyE+ziApTeR4jzMDJ1P2GDIOnyoGeW2XNHP5WvXD7/YoUyOg+lr7apJyxYlsh5H6CaB+i7Ac9ev/+A930t8s3t3rqvTADqhelZHYtWPpgR/9qZ99zab8VGCHmDkOzYCoGO5mOTHuQ9v4HCOmj8OrmQw5JD+WbHTx9vtgJyYvspl6/+MlrdGwTXvfLLUGhjYqJnZmWhlDIyVfwrqSKTGSYYwICm1XMsZHfAAi5RsvfeQ4E6+JtM+xN4kZKgjtgdfP1HNco42vZQp6j3ZiS9Hwcw2DXreHb/9W8F1QbRZhatZtDUoY7QBnPLWR424lTe1n+he2mwQSydib92AUYjwvEjLuQdkaHcyMC8CfgucGxRht8hZzqj948MBs3zMMFCeSSPKHGijIzdpnsG+UJwlrM0lrhhGLUcR0AfAkvo+X4yhJXmKDLvX7aO+FgBvSNiReMGqOb9L7AOeAvRp0ZlMFVGFOLQe1MZz6u2EIGquYpD5743ygX80IITXXc+E5Bz8AWPG2u6wBLIhls+Q2zfwzu6Xrej3Axg4oQ8oHiM0zbmPV0vcBTWGuRhqN4WZAH8O+8k7eCyAlRrNqgmX+Dmji2XHd8LVOH+KAazAZSMx9kQhj/OBEOtA9bQDDQOrzh6f3NrfvvbPZx+mj4XiumrmwNDgDjmWA8d6nqp16rj8+0Xg8eizDjeuq//cwnMWmasBlbJJJU2uXMhxmVQPUXr8mRm4AE+MLYNHYU+YGVuKaDE3mxQ3YWrXPax6prxnwOCv4hxyTMb2UY+qmDD7WeBnpsDxTgmUYF5e/sGMkc9AsjVm7sPgYxx4LYp71Lkvw9eBlLhepKazOMIFe+zDLAETAD+CWhx2wSnsLoLI+cPAN+BqHWPeb18Q8zz7E5wpCux8s+8PUXO6cqpOsDGj3Dc8ZP+8W6NoBiMRVfV4m1Ih+EuF0XpYhy88BcM4wPOu1z5Rrw0DGMQYox1FYdYDnMmt3AXN5T6/DvOoevrB9xEMODmpoAhJZJ8UaxwCxrf3cGmAB1LuGG4dfAF0HRvsxudVx5jW7bLIxz3L1kwIoyeJqpxTvn7mRuplASSkxZr3hhHONXoONJMSxw4P+nXlg5lI/Nqlaz4wqblzXeMaLpVFHLe8H2Bn0OywEgBam0SCIPcmJB8lOrHk25yLP2vqufS6DYztd1nkc0p+8OgfW/UvcpscahYUdBsqe7qRi2/I+jFXnbxy5YbB5zzq8pQnPkghqq2QguRWOKJ+H03dVUHW99Xlpi/c5g8ScA2b7Wfc6z614gHG3+mAyettREkVGHc08seunIgsmA717X0Dzzn3ZOTifxN5qvzslMZzG96FyGsTxwBmga5FTwdfwZEl4Cmy8XrCqi4OJ97A/z7lTR8f+PkCd2q04e0dhofbgYMHpwJ55RBJEzYt/9pu/tsMF7tnd66r0wG5CXpWR2LVj6YFv/MW//hpj0NnyMMQVrxEvdECEMw5SsmSMNg5ugCqv1rf04arDwnE9GEsTVxgmkJqbI100g7H12PY+nCMAC2fi16sgke95T+vG4VXG840hGyOAQz2xaLx6CDvhy2JIJJU88TxledueAsPcI2DWEui5Vr22OTATN8erMsUyGgUZZcXW1zUYBFxjCAz7UNDR9rrfbayE0TYoJkGEvlpiJa1TYhnTQbSFbJMFPwYzHJZOjpGkLv1brse1SaRzoMMSdiv1WF3TVGN7sC/WVu8jMQ7SrKeTSGfdT9zfgHxYCxwXqZ0XpsslQizjm/F1ptTEBSIVBShYSo6hpt891yHNO29o0DmwkWyaLYbJFYDh5XhF5tMYhtRAvT6JjnJtnBZJVJIyMI1VznwDwNibrt8DjpF4MQ4YfdQKNl6G1Ru2wgyM7kWZnfR1QIrHxsAl/VyjuOP2aWdE51GN0oKTtCeOFkAZDoKCMOZGyx2sjc2siMRMmgG2PDf1betQYuF4vr+WVI6xJmutfkeilhsYmjKYbpCx9967KqFxtHn2Ch0hDosje/6TwRLQT5+LPT9/ofIan2w+/OiBJbsnmi+ffPSRJWskJ7HUmzUvgB12lKy9OErIxIoBiTEWw85lIdhLBP/9/AY0Wav0BddK/2EYhn3wFHJsILF7lMaasiiGHJ1TAbA2+mQA0neHYnHJRsoeAbBqG9xPxH5SNmsMWq9HepbxMDhJXccCfxg52mVWcFhV1xolLboBwRasBKROqaGZL4uzbRXG0LVdg/oNA5cEXysAtAYU6/0YAA1oTsx75kLnn9s+sYhWE4zMt/OvTpWCPCtEWLOrfYlELy3HFSdEFRJ+7OVcsJRVk6Vqg+6V7Mlm4EfAkrYnZtF75+y1UcdsTaL1s7e93V8MZO0E4aLZc7rXcs1k2U7oiZeBz5kw5X3mzjc72gwqiSGl/Av9h9Mr4/dCZZxQFyTjNAnNMi6Zy7kvc4t+sqCWdjGH9MDNQWCnCzH3SFcN6JMQMHs81946XQvA17WUyzRaXk6GYPZ6Ownj8HPCIRxB3he28estKdZzpFl03xjDmS90EI/V/un5Z6nwOMlYizwrQI0wgiobvC4mh0L3LK5zIJBbKe7i6NPYu/ydWkuyu4Y8tKwXaiCfJdScFnB2yMvI7JmbKKU4N46OTiC3vYfwnIxvHQK0p87BJcbbczuJH1nzDoOhVjKhEEK6lJ1hLACy+sbfY0sUqAYwy3kwznaSD8apG1BfWwJHH89OX7W/bqGGsswdh5xK6c1efXJC5ugz78/3VerrXM6/f/oPd3VUc8btXlelB3ZA9aqMxK4dSw/85F/6G685jBxfx5HBYWojfivLwoJ9gfxopEh7GMvasAE9HBgYowBVYjQw9GHaYGia0GTt1S2DYXbJMSgx0HmRmh/AzEHQwuT8PlUhY4CYMSChkxMMRToYAyClJlz2xoZvADeHIEYkntkCuBpCi9x4GI/InWKY9G81UMpU9BDn95WWrRmO/q6Mag2UGh9rRoVrGFBNP6x/Jpsu8i/Xj52+KlB1P6AutSENexzDFXug7SxQx0g4lNQIo2ZPgBTZL2xqnk81UjX2lrPp//ksP5tBGtAHw+ryCwNA+QrbgGyPWL+CDEaIcC97pdUmxs/v07VuwZxJKuoYUwxjDHJADf/0cxgvvVWfJ7EFz+zPaR5ibba8DwYfvycbY4wDGUYyOmBHnGmY0hJODIP0e+RqC4OBpzyyUK5BTKtflhSrfeprHtHSOzMC/SfDVdeO0Zi2lu2pM6dz084BFAPAKTMbAVOWtum6MabCUCMFq9Fdw9LG6rBiBas19Bt/tQUEntmLEY1U8YYMPbi2W+pDwAKy3Juq+6i/bG4qTurd7/rezeHtu5uzl4lJvX9fNVQlBz9TbO5N11jFeUGSm5ubjz56qJINj2wgYmA9ePDJwgQbfFISSPMOWfZTGV8kK3qu+FUM/udivUkNZdZySpCUkbgm5rVMXmTaUWm43zVmNvzNhFKfOGvZsZCW+zHt4oDwGhVgKwvb+XAgNgNjG6N+G282ibJGMui4P4PCgBP6GON32R+sqKQeZ4Cs5zzxlAAg6EKmzTxX9rYk/OEai/ON98B8zd6yXveW7g9w8/uZMQLYHfOyqZ1XZeD4GePbc2CuvwafZcLMXMMKwgzrvf18504Bsj9L/08frJ1bnrerJDHMzYPJ6BynSOqA+hrzlfaRFGjP192CIICHE854Tw4bTRuQU/YZ3acD1J1ETz/jgOgexwXX64779nmzDuMka7Km7oPZm3Mf/u69hjhqHGJmnEkAWMA67LJ+CcAgIZsl/+N8aL95HFD/6DkcIuG26C6aj4xtMuEDLmFgEzbAWvXnuD/zZdjPOGviWOQr+y2fIca7bB1x3TigcLCxBqoGsLo21Opy3gXBDbsdXbNVCU2K5/4cxtTZdmevch/67bkW/RQ1z7bsGm1lbFLze6uGYFwK3rOep58N5EfNNMqYJhczG6vkddzTZwiAmxAE+oukfLCkui5rn/0Gm4IwFdeYJvQHpzhAc3JfbJOQxXlliTTOBJzgOnsODo4dfoCz9uxc4QfaIw6VLJC2ng+rnzjlKHyQA8PeWg3C+KqvAbWdg9436K5xYrRPvZ61j+0fJBSHMY0NkDJAnAnMt3t3bhu0/q+/+Rs7XOCVsXtdlR7YTcirMhK7diw98BM//fOvn+lQRUrJweBYVQ4LH3IpUYMH1+wl0svxXrJps/E2lg6765kOnsgi8XBuM3dWQuxaeCPjDTiL8ZGNHCY2iXB439YQIY5Q9epk6DRekU0fiZINJoGgGmuWlVpaHG86yQy4XkDrNstvH97eUcuIkwWxLNxiMFnGl5imAL+A3jI5TQJiY8AZXrcJVriH6/A1XmskgJY2GlzHSLjpWMKpMes7pE4cIM6SNbVrSeQCGPVBqIMbb7jadU68o+NfkF9G4rYYoBgw3MN1bANajo6OdWgTR5NkOby4RuST8fTjPcdpAMwn8y79ggMBk9oF2vVODvrXLyUXh5XgHniQ9Q9ZbWKGkWZPTV0AIvGNGB8YBTzDAF8ObrOxgAIBLMaDHz0H5/mbKCvPzvPBoCI/j1SPWqiOIZvELoBdJF0YdQaY1PyjHigx0cw3vPYGQ7QlyUZwqhxYjho5V9m0GtXOortiUwNQYgBHJh/WxYzJgE0bL/TqAAsbehjq6hvmfD6xNeg9w+yE0P2HGZt3OLMyrzog/DmewYCYWF0PvO/neEX93uV6AAxaPwe3T1We4TObk7fe3bxQ/zFfT2UsHd0mWQigjtqqxOYeaT4hAz8Taw+rGak4ElEYd1QTzKU7YgQYpzOx3PyNGOMniu3CwCR7JhI53k8fNBb9GZmFvS6TRAkQ6/4n+cgY4xiK4bGZr2SnTg1GzxM9276cEqkZeX1zTPybgs4MNjRv3n7nHT2HskJrrmLMMhav1S5qI2Ks4pzwetI4hN0fmSJqBBwjzpQM2Azo58JJ6+VBkoSaLMSUBInxjiGa8Zi9cmTL2ScipawksSCQTMEOlZzES4wz709On4x9nW+eLxMfWMehnTTEdhsr0rrVCycNLebrMhemNM4A48SQNstvgCMPEgfBxNOyFwC8R5K+gPoB6bx/kfcD5JDOAiQXYJ7xCEsX9t2Jb1YsdNbXOCbY+w2mon7ofk4OBJjJlGNJHHbCROLcMMAxGEJ1EdFvn2FxEsw+wzmVvQIXivrI9alzL4PHmVN0k5+HcfZZmPAH4grt1Jv71gFhoKlrU2P3Fk4hn3G0CUaWJDxRAXiGMPe197h8m37PntKzhT3ce8k44a6xtwQRmwAAIABJREFUf/ks1DPO+NBgMm6nticJ1QB4rbkdVdDaeepMwj4rkAoH0NJ+qxT4fuanAaDPNTkUaJv+ZinsOCLDpIbJ93xRO5xg0fsn/9P5p3XIunLyQs/nxBOjkrguh+Oe1rKVJDivPP+T3dhso98PCObMYVDGmZGbLYnLqnjwHPZ+J1WXy7+ECd3TfXCWs47tKHCegKzBU+1/GvTNgc6/C2XN7xxzIjjGRWOOww65u1Udui8OFmpNs3+Cno9UzsZ7kT6wdiYtwJ/SWpbg5wxB6ZO1g++Auq3HSfj38kLOX8m+nz7e/B//02/tcMF6D9t9/x3vgd2E/I4Pwa4Bn+6Bn/iZ/1xhVCkiTjIbWLxmJ8QoiDyMQxRPbLLbsslzyPA3MvFx6PD7xLlwLJdZiNebA9OeZjzZczi6TqYN7fEyj6EThjUGJYenveoyNgEDGE4cIjXgONRiEI5cWSsMIFjZEd7hSpkMCucgrwe+bIo9+HMNQzvkk5YD5dkDlCIRq/yL9nHwO+EK7CKH4pL0ZWI2x6Dk7I0xx0EMoKwxJg+8Y2hSp5QkEnj7eWFoJ4YqL0sZdR+ytII+numw5Tp4/s1GAuI4wPUDz7WvxFhts8svYISqvQfyIuNkgA1nDGE58T5XemYGF0PCc+FC/Rdw5+RMdmCQdTFZJ1++0uckX8LAuTXJm8jGizeacbgQwwZweKWvAEcDsJYVGaPYhtk847WbxFvSdwF3RlljVKMlTIwSCW9oB8Y0zoew8oH9YclIVJFsnpmHcYbEQOSyfI8hAUDGqCigxJjFGx42hq/JzumYqmnLmq03eaExKdOyNl4rceu4GHgDHkZ6anOPOTdAzLGazCdA04BP3lM1QhwJA05sZG4Bh1kznAwaqzBKIxW2k4PyO2IFZESfCqieAlSRwOk9b7/9tqTAKYVEBmjm1As5d27cwCi/dNZLmB9ioTHCz1XOxpmTNbYUrGdsARKWocoQJbEa1zBbrDYiN6ctT0nKpBdOiAuBV4y1pzLSXuL4wmgWBAQ+MNeI4fIzOyYt429jn31C+w/1aBsDScmcMLRkkr6xOVGsLTJyHDEYnPxDYu6kP15WZM0WWKaf5+/ZC2DVt6VlKJMDJ0kf2Zk1bXA858iAeT4zruNwMggwyxLgGWluklkVUMFMA9bpn8hUA0TsMBrwu8T0O74545/3jFNvJMbeh3iDwe046wpe+arPB6wVOG1Bxvr3dmwApQYUZO5Mm+gFnglHBNfx7ZByZMH2/kHy23WEY6issevRqg+ZM7nONkMtxr8lpXYYBO6bMdMeT0bUgBvVTqYcVcGa+zsOoQDWCa3ws44sH9CNk8H7VuKU24+LA5a9dvb9OsTM2nqRDfiapID8qs4gx7M3hrR7Ls4Gvp/YSp5ry7Sj3uCM0p5uxYLmJEwtYHDOC4+h98X0Vfc8HtVx0gWvOEu0T1gNw/jqI9S8bu1Oj6uvlfek/A/zlHmrdc73SFonpwOJ5nI+xjFh0K9+jWppK6/mXOKvPDf7YeebVxT3IrbXgCxgmfawt3KOA7gJueA+JJJjkJlqTnrGmM4Y2GGj31t5QlZgn/+RIWev63mruaXPeO3hKNe9cVTijMLZFRtEaxY7BRba+1Wy4+/v6f7s8Q5HIPHjhZx1ArC6xsNHD3xPl97Sf+fap3DQRfovG0erhDPt7r37UcjoM08eP7HDl+fhPMWRzxmDk87zVedQHL8A/6iYLsSiHh7SRzrzd0A1G8fudaV6YAdUr9Rw7BpDD3zjp/+acjbIy4fRhHGuTddxPPYIEjcSAxkDHiDgDH54L3UYVR5LsqV6svkbXuPlwNKstxHOMWzDLIcyOA+DxtId12cN+A1gknGrg4LDhc88t3EXNrcHF/LkMoIYcTB5xORVRpvDREmilCCmkrd4eZP11VmNR8qZuLiA0zXYoM2Jr4mHtx759fPwOyfqmaRDZeAaZ+ssrTWaZPziuY1xbL++r420lbhRDF0nNrKhmf56KJYKmRPgiiyqSL2S9AMcRiZbAXkAK15rYoeJDTQQwxi2uS3jILHGT1ViBO85hc4xGuhDjMGnyuj74BOknYl7hP18rvqWsE5kWQIgADpeqlHHKm1zg/hg5OC6FTVdDxS/Y2NHL/oY4IO99fKFxk3j+eJSCUMMQGM49p9BCDCl803Nby1VM8DOZDwGi4wLfsYwoYQOcyWZKMOmmJVF5CqvNmNLvCL32Zb20LMR8wR4YNwntpn4WcbD2ZWZ/1O2pnMBw8zxdGY2tllQM0+iOCh4rZHE9RZ53jwzhjfve4FkDeYBw32MQRtWsBcG1JGAFjjU+LOzAWDi8WQxpZi81y7G5wBVYMciFXX9RoAdCUhubt777i9uDu/cUxZgNLQ3N9/1XZ/T72FRYZ0xihkPaqoKpGr92UC1kUhcMf0QkBFpPknXAJepEcmLtQtQPVAc7Pn5M5WCIPZVBhnJvoZlevQYx4iuD3shww7g+EzGGzHMF5IMh5tMvGqABwY85WD0Wwx+nAMGkqxJHBIYqjDscs5Q/gHJosaen99+663Nw09UOovyFtcUmgA4tipBBj17krWTPNMAjXGeID1knbVupOMrcUgMK+kdYZxT2VsiA0wcJehyEnEZvOLYSSIZg4RxWLCtNNYtZUoKLAPU6BeUAd07uve4dBd7NOCD/+wY3Ko+nFUbFo35tAI4NDnsznZuRcoZJ0AZyO5fn5YL83nWj6ff7Ge0wz/PV67tvU37+noNLPOWa/g9+RzOkfZH+6IA/FjMF/ui18XI8LmmExZNGwpUu7/nGTJH+7wsGTugZv0U/NghaAfE1AbFUSAnXGLfk70Zpwd92fhH5wYYOTT9tM5nQAkZ1gssHLdn3O108j6BQgSVQ+Z1Y01xoLgfNCcNFFey3jpVOav43NaREADpOqXMu5GCc4+eK5U9+zMaHN6HuIi9LMD1tdi9I2f8tpopENX9fEvS+SY7qrMNZ6r3QZ9xSSrFWmNd+1wc9UfPwtoCcV4nv0Pnw927d11HuvOtZ0HzBLCv868OO9dI1etMCY98XbWRUBQclR4P2R7MA8pG+c+zf7Iv+1zhbFT7cdbFUY4DWrVvfbZpD9W+v69/j3V9bBurP+w0Y9xSV9q1pwGausZbcu5ljWiGjNPVNgqJ4LSPtlyY14v2KSsqruMYPpKs+5EdyM+fnyvs4sTf/+Nf/eUdLsh2sHtdkR7YTcgrMhC7Zmx74N/7j//66yfUyETWaCiKoWVLYHmT5Wf+L2VJWmQdD2MlvjUEXP5jYjJinOY6HDw21HUAhDXDKK74MYcshvLCgOmQO5QBnEM3JQJ4GVASuzgvronByuumDA1eljuNNxawVZAJgIoHHiARcMzfeiAXcJRNpSMKJst88Bl7li39S/stkxKwczmKAbT8ie9j1MUmDuOily21ePyRQrVgPL8D+Lm/9M7EDQfMJRYGL7wMcz0nBsOhQCoF1Wv83SSmD0Cvf5c6DAnbJBnRucb3lQx1xxiPMW3WguQXBoJJMgNzQb/APDkpCgABYGdPPR5taqpiOKhFGCwvYWqR3SJ545mQBt9Uu4j/eiEw8jCA2Qd2EuXUqDGr5bHdGmH2kJd5HKaqMU189qaYQOZIXkFrh3iy8YLjHFETjk8UWybHxnUZB/Q/Bo7H1SzJxHTiMEGijtGudi4sva4J+985FFna1tFiADXGvltg1mubfMyAkf7lOshmLaFMe3EMYDg1HruZrsvq866Wfvg0UF36pE8+axMjrgYfrMsLxzkGMNFw4lQdq4scTc6E0/vvbe6+/ZmNVgSLZPPee+8aDGGIkiwNYPNKAA1AeiFnANeijqqz+jJ/ZeSFRUyikKoZDAZGPo80FcP4EmaWCTjJh5zF+blYerELL9kDNLeYMcgQ0ycBdzwP0t1nWk9IhC/E2D/TvDTXRfkagVtWkVem1QORJDI2NWpxlpzKoXKkuFwazJ4Eq2NHmxxaTuBiIKd1rLkZNmjqTWLIOzVO+s231d9RCfgH5gDfgZvdJ1EqOH51pKtmnUh+w3zwfpA9sAY73zuT6DgZOt7rNeF9xjLrACk7RnACsW8V1fir7g14Z/8cJ5jLgxiIZ23V2VEnwxo48rmCU/YhAH7f7/k8P/O9Sznx/tn7lnk6bZvpueyNCelg78qe1rXSzO4khCuoqYMwzPlLZ5SvSqcOzsafGsy631mPGZOskezYyxoFnI1jrG3zXsncnaOHOdN2+gLeJ1hDWdfMfeZ6nWzEdvf7hrJ4XO20QeJM/CvzJkmX4rhImZQmQbIzSnOstXhZaC4tZOfMNr+C22wQmH2yZ6xZd92POuZWz3uM856eSwsgd18FqPocoTn6nZ2rODTVZlQ5Pd84edqnvI/3FExynziiJdsVO5myUslt0PHDAQdgrzLAdUzZX4gZxcE6jmuuuXbssddwtiWmU+B2HOTtD5QIPJul1sh5kd96vmc38BgSOlJG1aEFOO1iE5DhF8fH7dO7K/VX/j6nUPZsTSvnRMC5F0NIZWxOJO1WFn3tJ/feetu/7XNHIRL1xKGUHMwe+okzsfMbp1fk1QkFwSH32ffeUp9dbn7zv/87O1zQxbn7eiV6YDchr8Qw7Bqx7oE//Rd/zkDVhzObsxmxxEHWCI5Bn5IEPQiRFbEph9mKwe7Nm0QmAlvrJCk1wGooRZaHPDCHbFlQgBKynnp0A0InFoYz20AwxlIPT9/Tnn4y/MGIwnBGDoqxFhAKwN6CyHr0MRRr7PewLXPBffMKCK5Hu57hLSANQ8px+XziV7eMYYzHsmQ+qIcB4ppnqt124ZhOZLbyVosRJa42HvPUsqUPjsRe2SZlHPSoZuS4J9k0ZYBzpjuxFEY8GXORl8nAf6mal4wZ8Y3EfyJ7ShxwYB4GhSVY4zBgTLhu+jSxpy1T71qlyLR0s0g9SdLTmFWNEemYBFph+WxIk2H3UoBDbC2Ys+x3DO4wHDV83mBZ1a5IuzPGzmI83vMY4wH9MMGAB0Mex04DEgVUjymzIiBC7JZePFNwXcaJBDEGEWZqwmQZQGMs8rSTUXMx+MzSSNq+cpR0LjAoZVR9h66RYe63DKiMHYCq+q1grHO+QIDPNj5szZ7UKO7h0b6qgb0wRagaJOnDn7EY2Hpm5LF0wHUZo3ff/qwy/769ea6ap8ToAVRhRvkcsl2/j5gtzcHW/Ts+BmCPEQ5gEtB0zJ4AbJOWOCkJTikzdJJ8IyFWO5gLZB3GCCVxCOD1EiD8LHMQkBqpocMk/T7kwdwvAEeAmfjEyXpKDOzZo4c2ZF1nEcZVdVlvjGT8hcA1yVeYq2/dv+d5Q6mJMH5TZ9fScLEakqPv3bq2eaLreVFNtmDG5VwgGYBr3DmOhs4HjzfuPNae5pAN4bLqntMBApZgYkhbopoM6WZ4ACIkNlO/MzcLKGBsYmRHct752PEHtPK6AZM6ey1AYTH2J+4ZJ4VLd2F0ozgY5YiN5E+BtoKANRO3qGRGgt76ob43u+EA2zrpDArHYReH2Yr51/v9fADGcdq4fjJ7EcqaeZZljtNvSDVH2dJzo8+4HYOUOLO7YoB49heNGU6oaY/bvHIW9XnLmgaYpL1m8VjrAHJL3W8ZsDQjshnFAUGsj1ty8vFzz4cDzXOP++wXtzS+3tOZE8M4Zj/D6UpSN2Kik6eBDY2dlv/FURi5No/hmGY/T/YvXpQJ8xmgNeya11ZrZC6x5vhaZ2odpYcClk8JH1ntd0lAlFhROyK09j/33Z/b/NEf/ZGvz98bq1rncqX/OLMYJ86vrOHsk5wpjjWel9cPQH328Pv372/ef/9991VLHvmtfnwAnfpVc92hQTiDUEbpswXXmYd63zjpANLuZ83/Om2jSEgsr/sZ9Zf2Qe53qKRKBcl1iLzW9bfO6jkXvA8yAKxVMveqT3Xf7/7e7815wZmAHeOa42SLzp6ULOY4UAVutY/YgcLJYrvmuc+Bx48fSO1xaofPP/m1HaO6TJbdN1eiB3ZA9UoMw64R6x74xk//7OunTlYBAyJv5soLbwYPVmQMDoyMJCvKoWpWw/GciWMyeIPBcIITZGvbzLg2LCZzpiW3yCnNqo6HeoyO/r5MAvceW3G5j881XTzAdSvX5cDnAHE5G/+9bGMAl2WiNtjydTECHXvDYRMDOgd/47TSvnh6m+xpEi/p3hzcvJwohCOpKDh+V0s8OTSRSllCek3MoA5Nvn/8WFLE8Ua7QDvPyrUKeNS3ZA/EBCPkkme6FPjEgjFoRfZ1A+MqstbE/eL1hikiHqm1PNOHeHYtDZw21qiiXzg0twzKxPhwXzsfYJABozFE7VUPnSSQQ0kB9RkGALGCGO7IGEmsJc8xgVSOWTL4TRwSIDOJVXiUZC1eWCnuWW/6MFIkdrKsmR71/ZMJ1l70Ye0NpI3mw76/FKDye8bYcpZf5qP+5oRPZjVgOsPa42ABjALa16xEk5108y5wiYEc+e/CatI+4hpnDDN3M67I2Lm+54DfF1ajY2EjGaP/U4Z2Ab19+6ux6xoosEB6SNtZx+5LXYsyO6xR5tutw5PNwfHdzZ37xKgeeNw+85n3oohoOSADKUAqpaZgQkj24ubrQRILGNkvDAwxaJHVp/YicnrGPmwHDMTdu/ds6GG4Pvjkgb8HkGGwMUYGDjjHNC2o3Rv5IXFyWWtO4EYSLJhWZMl6ridPHvtnxsxAQkoByhaxdp0ECaBHLLtjmUkspPACpIuoQjCkSSyGg4w1Q0kYrx3Y1UiBWT8wrt5HADGzKjMO/z97b9pjWZpd592cYsiInDOrqidSBEVZH0QNNghRDbFl0TTVhEDIkAkQImzA8P+SYcuzCMuyLKst0pBsiiZlGIZ+hMXurq6ch4jIjMwMr2etvc65WYI/d3y4tzo7pnvPec877rXX2nuvbBfGeQBEmFcnzBoD3bJAVCN8GCcRDpJJruR420nsY4ZU483aYv3bMYeDDXAH+AXUcd8t6euF6jNm78qw4IxbnDr0J84kLxTCOIL+vfbZawFK3qW863oMWx92RjkAGYeEr7XGQsdxAAveT7NOkVemvrCToBGPOp+xE8jzz97IuPvcDq4bUIJTKEBqHsa9OeEWbnT2wr5nOXd4xvnnPpj3MMbUTq4Tqs/k7mCvmjPDzkYcrfSJvo80eEogzf7iz+BkmL3JZ4LenwRBlDtRaacBHwBW9r2WLArLj6ogCYY8jo1H5flIKiSwGsdv+pWYXtQcdW61PjF1nj3PNJct56ZfSVRHDKbub8cKioPZ0+005VrDVtONfnbd9/2MN/dg/eEsIQyi+5EdiJS2GoC3MM3TTw7TYJ3j8ByHjJN/zd7FwHp+McDu8zhpaCfPS6zotuOH/SQgM0yq48sJBZq9wew+4G/6jmc1EyxHZB0ILndkkDrrgvuOCgBIyzPc1N7rs9vAN9L6Oji45rEy4dsZqT4DzJJwkPhVlz6DxcUJATzWPvLws89zlquNgFQnxmKKN0TB+wI2hBymCrVhr3TpHf3MC8cwTOrtY2V11r7zz/7x7+5wwfZC3X3/U++B3YT8qQ/BrgFf74E//9d+54I4TgzGfR1cHEAYqpZlDtjkM83uazljDyN7Z5N0iE23hvYV1/OMTKiGN5PfmTvHMDEbweE6xl4AcQ5Qe6YBcAMGeuCYKQUYjNHlw0ffI7Gzd5qYQRgFHUS0MQAEMBMJ2FrbMWCnAGObwaoxXoML9obvt5ndsIsBfdy7TF89yTGoKBQO67RxyQH6lriY65JgvhHLGONFB7UOxzIGc6r7ugc2qKlNJ3mnjWoS14jpsWRSJ6H6zYmcSERj4wSjSr9zn8XIs9U3AWTuUw7pAfYFg/0K0xpgT9NJxBQbjReyTcYUQ7zefUC4szViSE02xQvL3eRFthFJTCc+6AFYjg+aeMcBxXU25C7mYQPv/b4kWcETDiNTljcyPICfDEVJWOM8wFBIIhFezFEMghhtyUS5p39kdTSbaqCT+VqjxSyEABSy8hpoMRAz9s1o6paOIZZOzj1Xhtb+82XeF0Q0nrSxywWqBRB+Bv2zOmCARQ1w/lZJZu9fQFHmnz7CQcH6hf2hPcR1AsJcYkGy6eO7Dzf3P/vG5kSS7QMZb2RVBWQimYvxSkwZyc+QfGpdOw680CQgHNbX7C/MtO5BjJfBrp1E5CXBKRGwel3MFBLB64rFekodVhnK92QUkmW6pXgc84YKQ+vBAFlJnJyx1kRTQDelbQDO17We3mivwjAG7PIZ2kDCJJKfuBwQNV4tBSehD34S2itwTWyz3meGGCPeUl/izPJ3YmT5FycMWaqd/lWNiHOqc9JKESNdZv8Y5QOazJ7wz46CSJlJmJUEPp44y7psUppmo10ziOetTjKDc4q9hjG1EkMAy/ts5q7jwXEuTDIfl9fQM3Bv9htKhnUP3mZUF9DKHm1nQdULUbd4vm0pWZa9EIcejgf2vnEm1Vno+TCsrdey2kFctgEBKpeJGUxG1mRwBiSiCDFg5LoGyHP2AA18/oyrACBvwJTfJT6duN+pMc3f1FGwW2x5AethMx3DPs/UdUMYREpV5XqACeYwTjRePh8sLU9m3rJwbDGANeKSvb8zDsTvz97JZ/c037lPHDlRhxAXyYtxS+iMxmjKVdkBrP60g8SLn/+pNAuhL1YETVIlfkt/jiy5+4PPavbjORfz/tYkjlPCTL0BcWKmOTvsSJnaxXzGZ58yCfc8jGIgcczNPh0WmvMtGXrdL9x/wCznT7qevSduEcbJSQ55Lw5CA/7ksfAYuH/TfpxD7EvMkzdy5J6evPaZBZD3XspIel/wbdwGALCVSbNfe17prEtdW62DcQ6avdYHcZw2QZelxForycJPrCnPd93luG7fuev4ezIFs6Yey9n2sz/3c94j4/xSDKv2MuYNSZJwjMUWUgyw5MLv2Xe095KZPO2Yea+2X1f96nv3bm/+4X/zd3e4IEO5e12SHthNyEsyELtmrD3wi7/y2xenAFUOeMp9APAwssj6itdWh4e9guOxbdylD2NdBrYm4LO1CQUcJe0rUF28lxhTGIYAEKRC1MCYQKEaOAW1JEtwPc+RMpkha7ZYDk57vQGIAQQxpDBQ+D7GHYc4RlCOJg7LHJJJUoEnH3BBYovGYUWia4+tDiuMbzysLfIdbznnce6X971z2nskeDU+3Bf2sMZbz4eQVvPVYGhio3LKIiGMQeq2y7A2c6l+P5BUEyOUv51LQous14wPQFX92PIuGGcxZmW4aUziXxhHgVmLyJf8Fv2xsZE2aCfGqM9S47QSxNx7ShmYEY8ElAPd7dT4YbDBpF3FOWD7YeKSzW5RjgWt8hgZul4SWmCgJt7ZMc32XGdMbTAxlvpK0ifagISTdptlEKPEXcjzixEBYAHgOMGHY5qp+Zvx5SKUaOFZiXkj3pEYRcbVzMTMo8wJxY8SBzXxzmXtWhKhm3fXQYy5NTNlDNDEOaYeX+ZKXwBV7lHJO2PUBEkLq2qwl/m1XG/WHe+NkyCxmFyb+bfE1+pWABgyMjPejbfa97pWXUbVELx56/7m3qMvNu+V1ZdMl4+UGARAcyaWnmQfyH8xqG1QuQNjeJmRmX84XWJ4R0oHU9yaiG/PkNInaUnYU/aGsG2Jj762uSWjD3DpDMDEiuo5Mh9U/uZNSiAZAMgB0yRvSIYpQbFPkiYZfe+JoQUw673gHLD9G42twaOu81LSOiTPxGzbeMQfpvvhiHANRuo34oBCsE78NOtMfd/EXOdnr82QeG0ZHGSvacZq+mW6Z5lnfLPNasUJgxGOXZ29IPvSgF6mp+Z85whMMnF5zjDO3Bgg2PnjNc1nqBfta5NATNce45f1sJTHQomgvQBQ2zW1DWJ6zbBIA6YHFMaxk9CJbfmoFSWT9M6AwaAhr4K4zk+Pufq0TLvjzGff3JYJA17qpHMW7s5xb7R8hDU1fT2ZmK120B97r+11FkAVdY87q0B82hhpevZEnG/NVBvgm/HrnC3jZmA7zoc4UbNPhd2LrN0xzGbx0mZCLZKlPk40Z7/2mkkYS5lEJ7Jy9t4w54vKR3PG620cdIl1zd+Jx9+TCoTHi7w7o1AgHEdL7tGvlUWzxrz/4vAgPnXanXMvCbjYWfu5Op49dtncl/HCmdk51b3Ufeb3zVpw/3Oupd4p/ZewETISTy6GcfQScsA5AlBlryTPAHs3DlSSFNmJWPUU7OaEG0VVg/Mg8eCWZzfZoO5fxUnPdtrd/b5A3zWUnYAtCbL2dfa6hA/nl0G2gKz2jadPn26+8c1vSimiWtQK22GvXtl7lDzaV8zuK0b+9h2f55FVp2yNnSEag7cKO7h5uOf65v/47//nO1ywnJK7by5DD+wm5GUYhV0bPumBP/fd37pANsMhhlnmLJUciJNsxiwBBw8yowGJ9nzCdOlQAQDYAEeWxEGIhHbLa+o4SzN/oDGYwCSc2TbEe7g6Y169xtxjfmbh2DiwBIhMs5RoiSFduZzldrbkYszLYelDM1lDY/zXwDCguJZEGa2Lyt+Jo1tjxSL1qzkGwOCAt4d526jQ51KTVPImHa6WRut7GAaXIZCB6/jGMVBzkEUWNTg2RgBNl2XCMzrDL6yUgQngJcCL9PuALpiyglGsh49CxhhLSYoxxqMN41zD3WLjB290AHkN4YCOSMkMWCdmtcZbDIoBExi1BlI2D/UVIJLPp/yO2EcMNjMqMebcX7QR9lLsHa84vpExA9ySXTo/Y3ilTAhz4dDxzzCaYWIxIojPopZm5wnGFSwc1+Z5mRs1jJDSGZiIyb53747KCbzyfKD9caQko2gNbYwi5IgxOsNeNOuzn3gMuwJJxqbGXL/yrDUet5mr7VjoXpu+6nyKkZdXmf44YyYemzEcA7Cgkf6o4ygZWHHOhKHIGDPexK2J9TxUwXsB1bv3H20+ap7sC7gSL7anLJ8YwjChp5MJs8lUAKBNgtWM3IwRiUl4IY+2oSKWAAAgAElEQVQD4BI6QDtgPQOQMw7JtplELY0VP5IE2ZlZ+U9fD2Sw8Xfk8a9fvzEATtKX9Ab//0b3SXyXys/IyfBEzAZznZi087coKsK2WQlCPVcl0GKeXhdTDEAloQv7UNZS/l0h8ZSZpcwRACnrzpJwZas2aUqcOF0Iq1rwo59xJIXt42/r/oLxDDI1+9p1NyCozGXGc8qgzHh7nrA/Mt9YR+OcuMAJNHOkgBblC3txMxAbBOpeyRw8AIG9xix59sfux3UalqW0/Hr2W+8/A5AZy+4JvW+AWRwkNfC9Dvh5gBt/K/Bcy12FmXa95TpdBoR3DysAMbgax1jbmPutYRp1Qlo94X4MqO1+ZUcofTZrwGBsxsMlULx3xqlDu1tfOyVaVuly113XY+/rNmu+1eHXtUz8f84bMlPD5KIIyv6AtDUS4zh1+ec8DD5Loh7i3qsDNufMe+TBsxdlH6cGdLIIM088Vz3Pk802z7XGCWce5pzzhPb8iJyfdUQXOnN5Jnv2f63D9n3GN+x9cxvQH+6L2a3aL/29nXQDnisRbo1y3gPjameDxy/nevqQmPabs38ge4+jk9exfv9OzrRl33Xm+zD7OSOzTwN0sVtgop20ERtC50KT1HFf9g1nJx/FjduKnaGvJKdiHzrUXkm2X9hQHPZ7uh420snrly5Dw9qGMQXQ4tzzTqU+pE1x9NzY3JID+4OT28Fsi31ViRtkx6xzlD37At8A1d/7h7sY1dkGd18uSQ/sgOolGYhdM9Ye+Hf++t9xjOo7QANsFGnZLc8KS+UYVBlHiREMG1qDmcPFLNYY8D2s7KWfg9fxh2P0u4aovcxBU5Xfco+Wl6mXF2+7E+Sw8ctaPFUtxsT0JcEOB5xrYwLq7OVWUoiJrYlx1gNwZc5s4BvxYUQku+ECMAw+w7i6DqSeFZmUPf0G2ekzrpEDL6DLZXr08+tXL1KKBYNM90ia+3jYXdNN3xuYABgxdoyqJ1kU2SJdLQGDdWSuY4hhRNQzT1ZBDA8DdRsZyKnkWcegxqGQT/s6SKeS8XBKAmGwj5FAuyolbX/XIE0szxhQSKzmBYA0O2Njzi4NkbhhsWNw8cYYZonDw4iEHRMbP44Cxg/j6kz9mxhTYhDHEDLQHcmYrgOrnoyXkRAasFKrU+z/HgzuGHgYnyR+8hxkftixEuYESWiZIYNdA6YkKwF42T6DV9NzIR11fDQJiIiTGsldZGTx/jvRysSVxsBKjGq96u5D+mPi3Wo081k/O8YrBqfHPvPALIudKa1Z+WmJmq61zgsbn7O2CoTNJpN1d6S/1HOkn1ueiEQjx7fvba4f3No8EKMKUL2u/r3/4P7Czp6rHzHSMscpW6T+l7eH/iImq3I5GFQb1AKEOLQAO8R0wXjy7MxNWBsMwSRaQwqd8hJYyMe37plVxlHEnA8QnDhmgwBJ5VW+gjFkHXJ9St1gtGKTEm+GM4V+w5g8gSH3vERGDzsqBQNZO4dVNoOHQoSkY2IZs541BsgtBeZI1GTgCgig7frd2ZvnAXmOMcT417hNvLuTKWFEe8QAyKyrGMskvmEdkOSMednxMWPsMc4L6SZ7S0ta8TezRzj7+PtIGy0PNgjbHvM4g+yYmrjJggXmV9cKihXLl+3PCxAo6Cmg8XpmaxtpchPR2cAn3lgv9tg4U4gXrNMrYKuOlMpM62AhprBz3UBC1y8ISw9kn/D+NWcDY+StGbDc9dP+ErueeclZEnDSvp2FFOcn10J+jqRUf+gaTrx+QgMMCp0MK06QrkXvniM/Lkj1OtPvqyowwHTd6Thh3C9qD+EbHwGg43l0zVsDqLm+/gZYoffKptLxjDnP4ph9s25VCo26ZMq8xZGj3AQ8h65hB5La5rFhr9c8YI14TDSXGLu22fWBzWCq/3Q/x4vi4JmYdvqcfexAgA65/GBMq0LCVka5YZBIH7J+YDNHDeA5ZbVUY22HtZ6z4yo1m0d27HnKGDECqIn0mYbO5NzK2LkfYHk1j8h8D4C8oXUZtpsx4PyLA4T2mv1k3ui5cZzDdgIucVRSw/mOMv0ytxmTU61xGFvGAwUIYThXOVd1c/ax1EVmjbMuAqiJCaa9L5995T31UMoO1iBJtwCfrA1CIihHw/2xiSzl17wl0VzPZKYECR99Jiu8gP3///jB/7DDBcvOuPvmMvTAbkJehlHYteGTHvje3/xPLx4/eayNnFT0AhFTxzRVQOKF5eCDdbCB72LekbfGeIi0rwY1MYUudTNyTpgxjHknoeB9GAs+ACdeZbz//B1jY61TB0DNQXEuSQ0HIt7MsAORdi3e/QEbi3wKDzBeeA7LYcjq6U/SpxRer8FTuaUTVlg2lbIyZhbkCb0hA/e2GKh49iPxBDwjT8Ko5rmIi+PQdFKZAROJZcNAXGOtrhpkJIar928yqliVI3cD7A0zEI80MBRjoVLfxMFhWFNYCGdCPdeWBSpuNJcLy9M4q3rL6Vvah1Fo7/14tltyIYZeykc4YRFG0LAdKb6eyyPtAiQlhkmGA89nBhSGCy892U0DLMwqYvBn4hionspYMOi2oZ40/7znyJ5rJJNuvccd44K4Ow77SlsdpztGomW6hp5rkpeWNaLcScpqRMbJPE6Nw0gdqe1HnFMNtYLMQnU/q+dGGHUky8yxys95CD5T4z/i5cQnOvsq9x6WJWA/40mbeVX62GuUfVoW63ymDDh9ifFalsHRW8xfg5yAiBsYiJrn1LmFUd0/vr159Pm3N9dILqI2ffGNb6Rsg+Yx8+PlS3n6dV0cAc5oihHoMg/JimqFwEh6MSorp2uJCCcYcTbvOGpgNmA5qeXqmpQat2uaD5lXZO5k3sjZxZ4CYDXbnWynsLM4n1xnVXvSDcmVnyluDAbXEkW/DxAU1QBAm3GnjuuZjHZnAPXcD3uF9DjrPnFiGMHIKGkzUk3W/IkM3DhhMKJhrAB7qEUIASDuORJM1+B1zd4oB+qASwx8MkHjZDH7pn8FkgVXzXabsWWPUg+zL2K8j3HcOR1FQ8A+bRwfhz9pSaKub6Cul43+mZ/OFuvM7HFKBRBUkhmg0BcOSkv2tU/VcWVH3TI34wy6QWgIzq5JMmSQ5URacQYWdEYZEbazjp5thrSZsgN65iDxfj4A1CNkfO15EcdMgOr28/Me77EG43E6eRYMaKpjru0CfCXjN/2VsfIFvcjjmCzbl2RNA5zpPxQnWhfMURwljbv0J9WVDv3wfj87xjSePnSWbErJeC7kTEgt8ciduW5AckrsJGut1qTBaEpaEWrDPQHF7jJdg+zTOEedG4FkZw6piQqj6g86BxB9Xc4pA6ZZv6ghklMhc6ION/rZ4RK6B3uma0cjsmdKG+DivGafA/gzt5IkD8luHjnPaHmt9sgLzg8k+uokAFw+H9UBAJN95kCyW5zjtKmhFvRrzrfUaeWRmTeEBTCOyZYs0E6yQtY340PGYYca5LzE0ZbzLWNAm49vKUae8lf62TXLdeXrLsGVOrjey2QLOXZe45MMv8QbU3NWSas44+SmYjxdtkbXAozi7DeTbzBNO+UsIH+HJNWO0dbZ9UahDalHPetSf//DH/z3O1yw7ES7by5DD+wm5GUYhV0bPumBX/6137l4rrgzpLxnAg1OlqIDB4YVAwhGzIwKrCpyTOQw2mhhASzRJFsfNQ9tCEUGCmPAKzKYeI3NWnDwYOghz9TxR2wc3mEOAYwKSztl4ObADj+IgUDClkoZ6+1O8pgwOgYzGEYTF8ShaiMWYDGSv9bnc9wVhypH1Bj09oAvMk6xeUglyZRqQzAsrJkWHaSOcaS9OtgCglJzUSLCBawXtFdeG0A3xe2n/EnlzhhRSwZbDKwxdMqaWQ43TByHcGM86d/GktJ23o8sLLFKWFgytz0MU4ORsRnGoCDcHm1iejAa6JeRmV3BuWB5YQBB/oV9bjIVyyH1eqd45BvymkfuanGa3pOYnHibw4wbHBJb6ZqKGmtAACDCpYzwWAcIYywf0PfMo2ELThTjSxuJoyJBRWJTBTKYG/KOn6t0QOcabYKNw7h5I296nBkxCuPkSBkGGFszkZq/eMFJrnEqh0j71WxCLNV8HaMx7ZAzxoxiDA7HR2HIGTB4Jrm91+QsaP95PDEu1W+rcT6y3hn3jksZ2lwvrD2vAh0n8tBYNTFT1xrAq44Gf455B8Ov5z1QuYQbANUvvr25oPyG5jjr6rPPPlOxexmkzHFdE8B+rDXu9SiAZmNLYwFAbNw4+wS/I171W9/6VhxTGLTu62F/dO/tTNJk6OUz1DGM0Zhn47rIJZt4h3lC/wKew9TtGUCHARWY1HX4vSV3vh9Gq5wOzCb3IwzLGpv5VoY72bVxWO3rWmVsGq5gyTtMk4zPN5pnVlRoHqDoOPDeFOcF8cuMH6MLRDiX0WoAZCcdyZ7UhwBNHE2uHTmJhAbwVL7qBEhuqx8/QFcssPci/X6RUupnZ5qdvbPx/Kwr9uXuMWarJgbOvLBBncZsFAdcj8zhXd/t90qC2StQNXA9YgG7jpg3YT0Tbx1kBCDBGB+nGEF4BiWpm8nLrKq+GvANqwggZf/bZkHN2nJp+nDmttUY3QPHwdZ7FzRuXyPqjbzDa4p9jFrcZtoCui1tJf5x2uM5pe9ZK0aYtNFOIL7EKQszN/6erAG9n0ZmTSdEISDe8N59Q6I7AzADtQAxl47RPHA2W4Aq/aN5zFyv6oi+bNhFM8Ma5LH/KO8Acy3O28RQe807A7BmCxJezc8oF1IbnJfvbwdpzlEy+RPEQh4B1hPt9r5PLW7tA5a5UkoKQD5x78487TmoJE9ac+8lhz/X2YzDghcJzpifnVfOAWHZf9jgJo+rTRDnbuo1Z96vaqZkhQdwKhPxZIjH8dTkeHyWM9Jjb+czWZcPA3AB4Tg52YPVB03qZRmzcjsk8ROZwEm0hnRdzzSlg+Ls1N4mwPlW7UKui8P0+bOXrlPLPR3SILUNffPipRxlAqU8B1OHv58o2dPhTbHGugcs7gnqD32G/qAN/M0yYztJaPfR5vmL154PzMs//MF/tcMFs8PsvlyOHthNyMsxDrtWbPXAd3/9P7pA/sJB/fLVaxtBnAV4H2FnODxvIJPk4NOmj/SvxsKaMVWgzV7CeuVTAoZDzvaNDhaMNwAdBz2sSyRl8cKbYdC1OdgLQCKLmvgOPsMBZ2+mzZIk3ImNEMBA0g3MSAwgWUCp1Uosaw51GNC0O8+2MGY27ABzPUDF8FBbEoNJl/fBrvYB4AGoPqGAIhykllmFYbMRgmFk2dewnvodho9rnHJQYxBvlWQoe2FWZIBiDVA+k8yWAaqNK02Zn1XGl5hcnitSLTzTBvr2lgcIhS/BpJr4oDEIaxjWqCuw/jiANlJfecIBZro28YzEKsUYmVq5JLZAwochyvVhojQeYQZxTGAYxeCl75212TGKGho9G0A1CXfCAGFYHItNdSbjSWx0KqYrgFvGhpgFS63M/Dcjb/qP1/IM1KPV2GDI0T/25AM6l7aQvCYgrMYVwJw5DWAJK70CVb7HSLSB7bkZYMa1Y/R1UeV3BgxU1x3Hg5N62Phq/4UBLGhdAAr9MkZ2QW6dM5Ebp/5iYwjLetlBpLlFLCe3dDsBPoyJ5sShFAEHAokPHn1jc3Dv/uZC4OLho4c2tpBT12lBv8IGcy/WwfFtGXHMe70Sd6rMu+qfGtcYjFE9hM2jDQW9GIdxyISJcVI2jNUx9M3IMZ6D2tgPzEroH0CV+/IZaqk21tV7BA41G+/0PWs54w9g7r7Vdcjv3iLpZv5qDNJPiduLVDXjFaN1TXgDQ8SrSZXOZKwWQHh+45Ah66w+x7wE3KIc4G/eh2b+2KkB6GDGA8rYgwZcmUFkPsKozvRBBm1j3r8IDMrb4yxBydI540hf/S574cgUzeBHMmwHypazsHtJ55cZPdYV40SG7llPHb8Czc5sQF3w4JYUedrDnGuG1f59AZ1zAYPxcVDkV2F1+77FOcTvhpj0uwbwejy8h6/y3+4R/b2TibH/sk9O27rPwZIVfON4a0ZgjzHsIE4Kakmz5+vz/tkqIM6BlHy5aXAiabn3s4ARn5mM2az1Pk8z/nrvdDK4nF+J6Y20egHzaveBJKVV2SwOAphxZyheY+mZM1zT83GcmKw1gzzOynE+koTOTk76nX1AjLj7UP9SEqbJoJAT0zcXm+MjxVZqn0JBlTrJmt/ksBBgf/eOsk3DBFOCZ9aLkwjNuPI77k99Zl4uzTYhAFW/F8Ry7nc/Ncst5I3M1ut43mzwrx3pk35hD2Q/1Ytn7nw7FFBsO7q3dKziwEm4yq1bt+yYzHwjuZSurz5y1QMcHbrjgbLKu/wVK1ftYe/HznDyOGqIOzuynKGKN3VtWu1jAFVlXYpyQ9dGSXJdNaorNUbpwfVPTt/JOXrLEuV/9Qf/4w4XLBvM7pvL0AO7CXkZRmHXhk964Hu/8R9fvHr10swjHk1iOvCWvlcdymTH1UYrNobA/2S/zAHlGD8ZRRjGlmsOYxiZrwxbu6gxzPFYI1FKGRaCP/gTBwqHDN54HwJzGGOQwVwmjpPDW6DFNhpxMRObSgp5jPyR1HJQYvPY6LNHO4/YmEQOcRyrHNphOnJcpyREjH9+5nDFznFJjjnweS4b27pG6rAmjicyvLU/whyGEahBW8OKrzU8nIF02IVKSWtA9sCtt3kbAOfgTYxqPP+5XzzZ1P8EpI8XXYcxWQyxit7jTterxl29zwVnBcYFRQVWNejpFxc0H0Pf+Fcv7l2JXyRU8Rqcy/NOOwPOAWMB6geKAwKk5hmRamKYROKJ8UCY04EOdvqUry43BPOheVNjLuA0THLjsGhvEhVFbhqWBeP7QoyqShtMbKgZDJlryeooOTfxzOOwIIuj+9yG00czcO6XYZhr3IY1mpI8NiBjuJuptZQw0z4JvLJOXMpIz2lwYecGzozM42swUoBn/SvjY2fGOC5oUx0qHa8Ak7C6URPEaVNnC4a22WyAJnNEsZlO7qEYVRIo3VYd1RtiDq7JKL5157YTKhEsCpPaeUk7018Xes8tP1cTJTV+N7GpN90+G74CoAW0XmMjk+eztKUx5vuqt8tyS9mbSKWRznUt1MiHMW124ycqbYNxSQITnvOV2ooqg+RLN6T4SGmbOCqAfsTrsU4wRgFwe5Yti3mSYe7Y5pEEJ5maMgjLmObZeZ6sj0k25jHGxNc6G/AeuTgS4yS6QWHhuc799d4ysJSVOlUmYsCC46hl5HrNek/U+zGSzYaSAIr5HEdaQwI8bQTC7YjCyGY/BFgPUOwa9L44zrL2IXAowLWZogMsybaaOb6WDmMMXEd2lMAFVGXj1j0MWf8aX919jr8DYpxsD5Ci58FZtp2RuuC0QLV7UdeLWa/ZUyzz9B6+Ov/6+e6Pnafe/yYLcvaIOAOSHIh4zQB7P/uUmUlps+xBdiixF3s+EC8NOG3t1DCDzCdYZFrosjdq21sBtjoLvE+ytMcRFgA7DkI7QtYzwXsMIBXmchQbgPsVPK8sdEJUAI9xoPq5JnRhAW1WVUx8plniOAjpw8VhN+cGz+E4VyT3o9A4p4SLHSlhR83gK9b7DvHseq6U+NJZg5MOJ4wzBSupEOXVpl3M/f2J8XR/zUTCCVjQup5vqReM06mOoYJqRsD5BTgf9D1rN/MjMlw7aj0nkLpHXWEG2IAwOQX4WrVJ99OGR9SxxzM2AzHvoY3sIYQKACIzKwRU1Ubel0zoSTj3QWcTe4RmifoG4IoD7p3so2R1hqEmMzlXIJaZM6/nKZ9LvVtk1ckYzT79B//L39vhgszw3euS9MBuQl6Sgdg1Y+2Bf/9v/ScXX331lX8BKwq76lpq2oyvEDujjRUP4s0jStTk0OfQdHKIYRQBCBjIzp6pgw3DhQOkoM6GjA4YDj6zawahXAfUhnhWntxjlceQBxPDzqALg8dAMvEplfY1iQ6sLODaclASQ8AgOFtuyAhn+5QBYubWWCHGXsGpAYcN+Rx6GI1OfGQmpKUCYiTyjxjQ1iB13KGNhpGDDaCJPRHGrYbz1w1wZLH93TaDwGcr9et1arSXSavxQb/ECMAgkdRxmD4Do/E0O7GHgJDB4sRFNUssxmoyKK8GoRMgAR30Nxc555lslJMAgjHha2KD6F/iizC2eTmTJDSRd7iwyimpQJyxGDeDJRJQpeRP5xoWHiADBhdG9fgoBehhxBO3q/7U39d+grnDs09Zlr0YDbCrFJMf+WGzOcKiIy/G4MBASN3OGHt+drc7xvCRrsPcZ+wAbn/yJ/86RtEwNx2PGh0xtMNwxDFDvGoTiKUPcSbwIiZpuRe/tyGuP8D2bMmyPdaeowEVNeo7n2qcGiCMpK/gdTXqMZziAKJNezyrDWfNrf2bilFVMqXPv9gcCaxeqP8++/xzzzkYVeZYWeqWxUCWSNwWawXvvzNaT/vWMUmiGLJjcg3HFg+gYbxxgiUuEJm2at9qrsTgzFphPGCrHOtrxwuJVD7IyXCaOK+RQaLsANAxrxI3FnBKpuLECycekrkLE8LvnBzOTE/AvessI9nUvhPGPMb9WySaXjcARxxRYWyStCwOrJTLSKIY7vNukrX52sguNSfP5OQjcziSxEPFvXmNOlkYjG2SeOHEQ07tWq4sXs8RMUNILMlGqudDunwhYJts4QG21CF1HCut1Pu7J/Cz48Mx8PXesv1IGKlrbB+cXs4mPIZ9EtlEFmp5hscr7+tcchbc7gcTioHk1NeCVaP/9Dx2GuEw9Hvzd6Z+AFrWMW2t+ibbae6XuMysk54rNZIS+z2/79/TRK8Tg23GwPHEE57ALjXAkM9aJerx4u+aYx4/JKZix+vNNFjN2bCsPe9zo4bAKekwBjmA5hnpGp7PTkyclZwFjotMjOm6NyQ+0UqTWbMoalLKLKww/cYai+Mq4Kv7vv1Y0wc5M7I38AprSc4GyqIohnpkwT5DBux7fBkDEoDpvgZtlkKnXRFpe9Tdbs4Ozfw4AQW6EjubOcJYAwK5zvNnT9WOqqJwMqL4mQzkbGw+A7N/80rm+8hs4yyOBJ8/F7D6rfoAfcn6OBm5bSXjjLXjygHGclgx/9izvQca9Ad0OoZ92F2kvLSf2NcmBaNdDvvQZ7y+9DpSSMQr2T04DQiTILTh3v0H7q+GJtHO13rPsRxmTujlsknsN1T6YqC0xyoExmOpva6ll1CMpERN+p/xuinWmnvQ1h1QnSm4+3JpemAHVC/NUOwa0h74lV//7QtizexB1cb97MVzH6I6tsySXBUAOFQ2vAOxHkl+wsGAAccBCUClxul7MyY5gARSiPeTwUaMIvKXeNwjr0tdUoxSjIMkK3r/cYy21pQboIgx4YPMRsMYJD7gkyW1pVNorWMaHVg0mXSH0UtMZBID9aAP0IBJTTKoJKMY44NDlix/AGV8pxgtujYMiT2wi7EXw4xDOslEYgAU/JW1KAONwZxi9Gt5GMuqxuDp++pddymFMfi+/h6ubYOSpFYyHJA4V8LqpEnuY4yTlK0pM0c//Bvxjnqur7+c2Vm/5HDFjvT3ZlQjs6I+omP8ZHSTKRFDB2OfTrRdgwFr7zoOB4wgxrrMZ6ShTW7BY1JnFUZ0fx9jPAaZvfBmwsNO2FuvfzxLmAOVLZDBwot5QEy1ve36W2W+ZmT52Qws8XRh8rkGMlCuHelYjBleX3zxxeaHP/wTf182pA6C9mNY9nFw6HkxePSbMZDSBxhOvIgrtuzahjFembC2zDkn/hhmpQZonRU1VrmG5ytMnDuLa2au1QDq+MHaFahiEJFMCXDFCyP0QIlEHn3+zc214zv+/vbdO3HSyCiFUV3k09PeAlX6vtL0AsVtKXoS9UTCSz+vcngA7iuPI4YihiCMQ2pdZhwBgfQXn2FvwGkAK3lGfV0cJQMMMVT3tBeRvCSAMsDa42+nWFh6mA7mBklnXN9VxuGZWPubihVjLruWIXuP59zEUusrDgWSaSVePpm+aU+lhdznjUA37fQY6WeeJ7JeYum1B4rhfaOYNfrUdXPNnqEkGFCoWNbsQykl0szmrJdD4mG1n9qoZl/QnD7VtexwAzwb1GTuAMp5L/dt9vI4o5LoyBlnywKOMwqgyk3ZDzKvMy9gxuw3mXVmhxPzZRxZceRFMstHzOpa/pn28Fl+x5lQhquS2zpcuF7Z8dyz4DIOsTJxcGllKredQuv8rmoh68kKhy2NcFjnlrJRP7B/suj1TDhTHIpg5yTsHOCVtoc1Z0BbSixSVc6MOEOZC87cPowqDq8wp1L/NOGc10z6tMx4a5t2jduJ4NjfOFaN1HQNZ2/2GZI11BIzZI11nOiEj/Be53qY/ZAxRKa8JiDEKRZHWYjNqnvChAbAxVGac4KSMIdmDS3HhbW8ToZvfU9mbY0NUlf2FGK8Abw8N3P4vfJLsG9aEaB/1Czn3p4rdjZm7+UVhU1UJuvYw9LGQVSm3GEHuiex85SYcujLOA2IESdxl0OK9PeGZ9gJwH6i84M9lb5JWS3mUrLz16kTtUTuifOSfYnnO5ADzfuZHXyOFLeMdzmn1JnHet+f/PhHlux+kFonSjAluVKbYJQLzLNW4sQh+WOy/8sJK4BLrgUA6vGtuyOJPtj80T/dlafp+t59vRw9sAOql2Mcdq3Y6oF/9zd+5wIpD4cPhwigNZI6GZUK/L+ug+uGPJCAh5tiPamJykZMDCm2t41KytuwIQPc7C2WETkGpe1zg7MAmRqPltzIiEumTh1CMljN6JgZDTsbdo1Mhyn5UiOqCWJIZFLGqcZBDJxI6Oy1t8TL5oPfGwAQgy8v4layNC0zmoLgkW3qoJMRby/vSG3LZEYGGlvDyUUmsc4iycTS0auMUAHoDaS6MCawI1sgstd3i9xppq/HEA3Y7IFej7Hfi2Fjb/skWnJiqBhLLt4O52BmNODPbZ5r0dZ8bjUWAd6w1OFIYDfMa4UAACAASURBVBMid66crLLTePiV+MhJQrD4yBoNgAQwJLOmmQ4x89SqLIFRJp42uTwN8kZk1DI0jo4FJvDzm6kX8zVxoGn/WnMQxsysKtmoLe1V/6gJfOWaNWLDKMSh4YysNMIgM159GJLtQvR8rtLoOBoiAS3LRN/V6AkjVKOUccqYtn/bx5YcAgLc72rbMCSdi5YvzrjMhPzkOp0X286GJimC4ejz4UR4/57MlKUxYFP1yHP9m7eOlVDp1ubeo882e3cebj6q7+5I8oyB+gap7ABHrwFmDm3SuiA2uw6YGqWZS2tsr41Xxajy2X3FMSeZSAHPlc1LOb8AEAC7Q8fAZYx49oxDSgIVFL58+dxtMvDS+9qvUSoAMiLFKyNbwMp1YX5rDNOfSGX5jJMc6Sv3wZh8IdB5qJquzB+kvxk67pUYUTtk1KdxapEgaqSImt+uKSsnDVJkgGXb4b3RTAtrPDH7iIZTQinOLGLWcJCwxizF1e9TPzprjes5G6r2U/rsXPfFWfZWMmLm41vaaiYzjCtAyhmJBRxcEmccJzjokBPzuiGjmlId9K9zCXgPHAbUEzP7VOZiMgtn7WaMLJPXf5TBMkAbp14SQSXrsenLYejKqHLvAs9+3zUWkB1AbOfRKBSaWf3rgPXr4RTMW89Hy5ZXVjVMOVdnX4fxIuYxSebCgE2CIcJF5jyww8ryTo2xxteqC881HLFkrZY8l+fsfUaZYWZ9lBj7yqzdec3nm228+4FBsu8dhrzZ2723eSdazwvGxmtKCbsauuDn0sUojYLzB4D11iqm1CneBvb5Oc5AJyuzc65hCzCgiefmlUzew7LqBmzH3mvNxK5xoIxzWFuUKQrT0FzCbuj+aGXClKTK2RMVQaW2cSZFbbQkgRsnSs9Sz9VRBDmvhR09UTF4zzbDqzfp6yvKXdkxk8ReVQgw91hPSXCXxFH8d+v2LQNnQgDqrG07HkhFQ4vZB6hTjLQYn2DnWLIu722ey5kHiHYCQSk82B9xNvGPvgmje+R+AehTu5v+OlK8a0v8AFSviXmNMmWz+b/+t13W3557u6+Xowd2QPVyjMOuFVs98Fd+9T/U+RtPPx58mBVLRGHPtKHu6WBENggAgZUwQzWxKzW+3+KdxFNsTy3nBxLHeG0TL9RSJ5GpZdOWceDkFool0+ERz22kboucx2AOYySgIEAtQIYDyElYOKSQ4o6HvbEpAQKr9z6fbW3VMebdDzlgiOkqIO2hlzjGgOvVUOIATpbMgg3+/t5SqBi4BaI1zmrIOs5T6KHG1LZxsf29jWPquOlr445gireNt/4NGWu9zqaM/EqdxsbjkVgJMbf/VzZW74qRYT4lhqkNAhm4Vr3GeClTvQ0uuIbjjASMSNCBAdJyDniWOZz9PPSrDHWM7gLVMt6OIdPniIdG+gtQ3b+hGnWK97EBhdNC/9FnNRQwWhgHZ+idcgBmlQ1SGds8f5jUxB3CRJoFD8XgV+PE+oxlrOv0qCQv8c7bfRNmMeOaudhxs/HJPcZB4bWRtMvp5/7e5U/iLOH5amRvj7+B8QBv+r/35Peex2MwG0zB6mnMLK0UeDlDGu2YM0C/bDqYbM1PnCmUqLn3UDGqtx+I4jrcfPNb3wyzQDIftQ/wZ2BCjDOsg5xQSNn8XPSbvjIWAD3uzZplfCwznrg3roPhlve/d/IZDGvu43hz1Wclg7jXJiyNwwVgOeP4sZNK9yYmlq9cL6UhkjzGBr3aW6BaIFng6zg8vcyqDxguC+SERoydgG6lvs40DiOkPiOjeRjLsNdmeZECSipqFl0sL79LTFxKN5nJHWYozFkAehglMf2K9XfbAAaeT8O063c1yguMUttY7P7U6sRZd3byShmH3zBpFxUACgH68wSZ8SSqIQ6XOfj4K5Uas8OGTKNxUtE+5Il+Bgx+5srsBXW2rP2YEk9WMhi4x0HmZ2XO2teTkIhITJOJdZn/zPutfbb7QtbMumfaQTZZsTu3+NrPegEAH1hj02/b83BRhmwlZPL84bCwbDhgtcnlGCezqexzrJ90gJ+LeWVGTHOA+FOz2E7Ax1SLkymliLLP1JnFvuIyTvobiZAqY/VzaO1vOwhbrs0yeLGPPJ+B64B+zxkYxJkDtOud3mfFDOfxODM6Htk3kDNPgiSAnZxU204v1mnZ3KvEOrv/pYSyUzoAHFDFq2crzxJAzTzWfixm8Z0zs0ctkbNLbOGEVNSB5n3DJZ+ImV3PmdRmHfURvsIt+XLWSXM75NzM+aE8Ao4rz9d0fNQVdtISHjAOOOYq39NWO5uGVU1NYDnZOZthS8cZ2z2+zgS+3iTjsfaEU+0zOOgZ83dyvMGWtlwObXmpWul37t7T2mNvInES+3Ri7GOTUPaKPk/9efqBv+HQ7StnHg461BgfNv/P/76ro7p0zu6bS9EDO6B6KYZh14jtHvhLv/KbmPo+uN8q+Qwxqo4vJDGAGIcLpIv2ssdDSuY7F7bXbCY2CfknhhwHCQZz4somzg5bgAPFsUh4iGVw4um0YUCdtbC4PXxzSCdTqdmCAQmp6ZpXsmSuB+EiGxtjqsZBD9ACsJWRAiBE6pt6hjFUksQhEjEOoEiIBMIcbyLDfFiGesr5ew04g0bH6eRArEHVA7q/c1tkeLSN221bpZQBDY4TthET9gmA12fYBo3O3GgbJDKvvmwADFBvTB/GVw2zJOGIoVCDgeu77AxGxyTXMIjn+cyU5z71NGe8kD0miypMOvJwHBkYhpGkJXEOcmH3HcmSZORgUHJoE5uKY+BMxtCxQCrvI0EKfXQqqVQP/7KgrXXLHDVAImnNlDIBkIcJAhyn9m6BapJlTF/a458X8vPFqTHJseqA8Pgu74zRX2fEp4m4mE6TlGuMMsvM1SU2kHHYGGQl8cwyRga7YfoLWO0ccIKTKfex1dbFyQCTMExvGXEMyQN97unz52JaEmdNbPEB9RfHkXNdRuft+w83x4++uTm4c1csw22PP+VpCmLc71JUkLyItXpg+drEn+nZnKBoDGqvm3nesuD0MUDV8awDBHiWxnsBbtuPSwIXGbNI+1qmiTWOMUcbuB7z6J3YjjhE1syxXKfy5/ZNnUA43BoXaSZRzhLaxbNQjujFCxjVmy7L8ZosxmbdM1fDtKj92ueiEIkhX0DqNTGDyHPxftYE29S284prvFGsHV89971Gsw4KtDqvnV1Wf8fxU9CIgwE1wisxzORtvanxu+4kaVdU4uK5JZvI39ljWQes58ePHzvOlUROBqd2PKVsB3OP9mFIO+avyXomrCJGfEBsJeiRVjKHFAvuuNoBYHYu1fkTOXH+EWsZQNz9wvu2HYfZ2zpWrI8wuCsjWlbW62F+H0CQz/XfonSYmH/uYZA2a8p76CTNIlmOa32aGQ4E9l44ZWvcJs0571tz7njfBQQTf6sv3dOZk2fK2rrnDNZZv1aSaLPl+zjJcmYUJBZ8mqU1SKUBeRb30bTdfeQ2A7J0PqJEIlzGktWcL5xDjKWdRNpb9sm6Pc6IZX3oZ5xCPRvLyjI/nEzLkvfE0uLQcz6DURzx3M7OTeZoOzVSq3dVDK0OD9prR8mcx7QvCd7WMkvEXtv5yXmvNd3z0/Jq9Z/j+82cpiSax92hOEl0ZWcV+6Yk/Tjl2EvfnLz0mmLOe18RGMThaQce57g+EAeJ4kP1N9YJ93Dyt3G+LFmYdfYccmbBjHNysD4dskSd1OxVzHu+Pn/+1CqK69dUHs3qDSVoU+mnm4pHd0o5rx9yeiRREmuFrm0NXBJPJsM9rD0O3g87RnU5DXffXJYe2AHVyzISu3YsPfDLv/ZbFzCiOgpcL416gJEz6Ywmo6bstPMxOGPIyBOud5Ptcl9GMCgJMOfMs2NYsEFn39ahSKwch5QuZAaF+E9dB8MuTGykWvFGh8Himq41p4099eLW+E83bAwWw1Z7luO9DAOArZKlthj2830MA+fEdPs4ECMpHVYHJhIP9Rg7KXPD4UIpk0jGkMZipjZ7ZjIewx6uADXsXmXGk60RWZ7+g60sYKqhUoOOQy4OAUpcDGgfoBimJ4wtr3jAx7BcycIkTRnQbgNv3otHn2f4OigKiKaNA/Lc/WvMaycKrefwJ4V/5ZIYau/OMDTSp8bTMlIwrjAaAMOuW0fRc1gW/UepmwBi42Gz5RzaGAeHko16HGX52HvPnNGbgItmhWA9XJohYN/PP0lvImmM893yS0SXeNGdtRVJ28p+1sC2bNppQTNnHHM3DgiDBUAX7KGe+3wpudPasqyCGJq044MM0Hr522cY4nVKRLpuE3lhRSOXzMtzFeNq5nrXRQFrnR1mO+YzGFs12B3rqWd8Rqyp+wfvPrWPk4Tnqr5ek9G5J3B2/9s/tzm8c3/z8LNHvi9OAl6AUPfpOJYw+qhF6zguM6Nv3L/LnBhDMkbfpw4Y5iulqLq2ubZrH+o6NRrz3JE0lnHCQYWz40SsReMazdqKYc08TdwZ12PsA/7jhOi9AGpel5pcR8dHKU/lBEbEK0v+p6/U4mVsAAF2eozcnLntxEiwyzg21Bc4g8r0GtQMmxMpYYCHWVHLiLk3sffaJ2H/BVQdJ+e4tcjyExKZtWuJpdqWlDvZG24puYsVA/S/WByULte0ru7cuaOEWMfOzs59HS88jibHotMX+v0r1Z09NRiOAf7g3j0nCHOSOgGTxBbCGifO/MJ7d4ATcZL+OnH76x6qz3h/j7PKoNBAPlncO4d9BjAXJiyj7++8WVQe+szVK5OsZ9ZRrpLNzGt0zhOWCc/WPa/zz3N/Mmj3HOB9UZgkWY+TbKnfGRurcWaPpw5ygWodpA5R0bnG8QG4+kjIwiT3CsvIndkv0NS7Izw3PrD+xwmY+UNehQB5p03wnjKSY/YzJ5+C7x223XMj85h+sxICJ5DPlgBss4sCauSCABjys591YjzD8oZdLLNPf2UPTE3SlFzLV37melYgeM8nDjVzIKWg+B6JL9n+s2eR+Zc+6FxhfvFsOJHIYcEHkh0fsC7Zr2vIIsUfB65jhBPDaQebnwsHVEIxGCfY3o5/9zna8AFbwJ+To1R2B/kvcMQCul3TXQAzJW2oGxvA6JF3zHYkwiRecwZh3Y+9yHG5AFyXlCLhHAnQYKmlmIDdpe6y5hHzHsfG0+dPDHYJr9g7OJaDizrdlG0DmKomtK6XczCMNI4icnRk34+DAUcVc7I2xx//3n+7wwVd0Luvl6IHdhPyUgzDrhHbPfCXf/VvX2DYwbqciVHl4GgWXw5gUqk7Mccctk6cwcau2XxEORcACOyZY7iSXMhA0Ukq8N7KO1n5DbK3KIrisS8QAUAh8TXAS2ZUfsZbG6+vQIgBGkZQjN+WlQHUYJQYtOogdOIJKEYMAXvi87R82U4slEM8cXY+3wCEap+NFq4GUMcImiQhAIGUnkgtWF410pw0iHtM5kEbWXpL4iWniPywGtBsBbFuF8aDbhZDqBKpsBEYRIm3SbKYeGibmRRgSRxRnoHPu9yGpa4Bsblm5FoYUjDbYR0mrtUyRkoFBIw3WYYGxu0vm+q+xBBCljlxbitQljRU17asGcNFXU7MMh1oc2zAI33nbL5mrplSMhztQWecxDipn+8ojohxPVX8kWteyoCHLYUZNCjGqMYngNFE2RqMLoC2ni91fONJN2NAX+nmMFWeV2NcO7HPsD0up+F5SlZnYv1mrgzA4r0HsFiAGTG09Gll3WGCGvfMXAgzkPtT9oGauZF5tx8DkMPiw2ohsS17FnCQusPu72EVLGubsbSxGSpk+RzGlt+Pc0LPjHMAqR7XQ4ZGTLTjxdQPN5UI5LqcT4fK+vvFz/68a6QyZ16JGXCJGNY2hiYjRx+oDYx320/CoJMBUGV5Om/iHMqcW+a3rrckNNIeA+ClnyMnJoaMchQx2AP2E++4J1kd86HJjjDK30uKx7UBy48ePQoTM/sH9+Y56oBgL3ozZSVgTwMyMVzJdo1MP+yf6yZ6TALSAeaeGwYHkZifqy9hXis1X6WUARnE8NYJ0edObVn6UoANGSDGLqyR9iae2fPUyZymxJMdS/md1Ruzb1HyBIcg6+m99uUH9+9t7MIatq7JaMw6jeOKtWA594DIgACyjp5vvvzySzsjD8nMrLYRk/nxQv1IObGJo2UPdHytVTMB5d7XmZjMd/2UhHiVoLPE17j/ZLUGBAf41EjPnkpm5kA0BwWYVYqsNI6nkRJ30/CUyt7qRDn6z1nMx5nkvXtLZtz1yNh5n+MT7Ov6z2C364hDaJx4jqf2dQJGNGh5TgO37N/bChj2H5hBpPSVhfIcnjtzVlhFYTXHZHifvAe8Bzk4+y9PhQTe27zXc5PEUdM1yBygylpe1RM4QAK04iwgphnnUbJUU1/YTmCBKYenGFymzFQzGnO/KA0CgJMlPckKvbfR17o2bKWVCGKPnQNBe3dZYvYZOyNxMuHU0jhFIaD7dB1rDuAMiOoqsc12wi4OjB7MmWOcQ9wfIJi1nZJwVjXBKuPE0x1QBdwkQaMTXcXpzTUBgHxvrcy0H4ddkh8ifdd1ckh7DrHuAeTc77Xqx3PO7psl532cCXIW6JnspLLN8157yqupdatzVGuKfQnXh8vjOQmgnFU6y5APs3fetmIla4W5SCbj7O3Jcs5e/a/+4H/a4QL3yu51WXpgNyEvy0js2rH0wF/45d9QOGniTvCuv8N4GQPK8i02fRfCDhiAlTP7qY0Yg8zZfufAy4EeTGlwBPs4MtpKpyq5adIhe3CJR3GNTKSx8SwvRpKNnZRFsSHiZDv5RwxXDXtffwypGkc2oilfs5WR0gcVXnbX/qSta/bPMpH2uw9wI0Y18SYxxM0U4aU225ZaczbGK48cw6MdXCbGBskAnX6e35Up4/sww+Nlt3GdGF4sgTKIZY5svAApYOBgy6ZN2yDYrDWSSfdVym+Axoj/8/MhU3JWxJEB2xjUuwqI9H3v1z6lHU16YxNWPwMaAW5cp8Xcy8RgbJCRN6BCzgcAHAY75Y0oD2IJorIqA0z3NVYGJWKM7H3OGGFw0Y6CcTzoXM/GB4asjeJJDGLjNNGIlr5h9OkFKPV81qt92TGK3yFOAN4OE9n5WqM3iaJieAfYj7HuMQ1IjoRtPPg2lAMgK72jr8qQ5t4r4DSTieFqAzoe917TIGacI573NizzXJ0/ka8jmU85FB6ENSqTyJ81i6mEShhuB/c+33z2nZ/Z3H/w0KzGiebDIn11Bs0kyTFwHtmw55cMKwxbnqf37Twy86NEQW4n/6aveH6SXyWGS0a0DFIAq8dmAHefM18zv97grIDh0H2dsEj0CdcGqN4S+DTQdHxr5IKtl8h7thMtFTjTF9f2Jo5Nzq5KbxOXG+Oda9ugVvMNjgVIqmAoS7Uwd3q+JnHicT0uAACA9jDdGMKvXrz2NSg900RkLpFjZ0A+55hX4gBH1ZCxTSKpNzKi7UjUvDg6EmNjcC/A7vI9YqEMbhMrGfDIPo2z8dwyRVcAs7OPLMKnm9cvXjkhD214rb37q8df6m9nm9vUkmR70Hwg4yqimPfaO/YA3NQfHkC4ODG0UVuaqTYDhE8Uh5yY2LSdV2O4PScAjJNx2a4JtrW4BGcZxrnnJHeZvvNiPbMe1my4K8ubPbXr0k6fiRNZVCVuR5ji5eVzARVHMhVHxp9kV4AiFAV2lnod5jzq+tuW9DK+2Q8EmrSfcb0wqrNXcU0Aq/okSbxSf9MltdjfZu7mmmTSZ43EEWznw0e9X+vQoFSfNbtL7PScC/S9pcreayK3JsThLQoJnDd+b5hGxrMqIGek5pk0AjjqUkYse95HAczWK01prTCEOV9zDa8pZep3kj1z1Nwe4GuXk/sMG8Expy6DlPMbp0IcE2vIA8PlTL6WBifuG4aWZ05W7DnXx8lwIPaSWHxnxtbv2CMM/tkLndkdxcXUph3nrcNqYKcBtZZS0ydxErFGeL/335En44TA8cVaONBexX5wyj7h0l8Aas0MSfRxGJwppnlP59aJQCzPcKj28Nk9ZQJGfn2k2tWNW+caPFdqucep90f/dJdMaV2Yu+8uQw/sgOplGIVdGz7pgT/7l371AmMNiYozS04cUpP4cHBYVgTTORs9vzsSy1BDjYOJvyVJUgwQQ0pYQHsTI2WqJNayHwxfDNX5W1PTk5nThgf/jRFSxtBlEezFDavY2ncL8Jj3p6h75cJheXOWJqEEFlFjsYjFqYyrHdOSGI4pGqbOmR/N+lb66UhXGw6c4HHWpqRFy8Us96wpZs/sp7FbPhzRV8+r7U6dvzBNXLvJW+o9Tx/Rj5EhF6jSVy2AXoPARpYMArzOHicbCyQm4sBMbB5JL5qUiQyYZREsR5t2d9w6lnicYS9dnsWgY+LEMBo0vgbwMqhfythO2QUBOeYHkiod+ABWsv5ycN8GvIjdwSMP8Hz29OkA4oDxZvN13OsACW5YJglDyW3W72r+8rWxvzYM3Ia1PBBdXsBX45e+svE7jFIdB0zUgt7UxMz7co2sDRtmzmCcnxuDWaAYOWQGOkB4jL75LP3FrxeHyVyncuFtYAc9sP0+O4DoJ+TW0w9uO4agjESMqmNl3DVIkmzt85/5zubug/sypKghCJsYFor56Rh1PZ+N5YkjMzOpa58KdALGDSLH0DZIZX1LMs4LA779YdaRki8ae2fHlFFqgDXrs44c4rd4JdaZ+U7pByUiAVCJHQU0uh+HdbEDYCT+HdM10dUax8pnPC4wqlMfNezmdQNmwCnGZwEP1yL8AWdOni+OMhwnLe3C2NMuADgv1htAw2B1L04E5rRjUyWNb5IdMy7sKbQHx4KN1r1px4mvwxpiH+UzAFQYUFQkqFKc7Im9ZtYDcxL2rA4urm9FjNpPP1J24xqMlPetjwa9Z9Sn1FgTm3ume7x6/XLz1Vc/2dyQ8X0Vdt7OmklihwqChFCUNtHCxXlhNGmHHSEQQZSwUq9evjBICdpMWau8L9fK+ho2eUrjQHN2vfkMGSfk4qybmGQDUJQ64/TsvMtKylrKZ7IX8nJZqFnvBZl5d/Z/FkZ/7/Jn/Bo59DjO+NGgyfHKcQR2Tyzj3RJnlnprfN4CniyZzdpnznZ/Z47BkAKEy24mnCHrLrLfsJSZPwJTApxI0qMYyroipr8ONWdkR0mwdU7Ow9vhdSqGFads6gAna3TPBCcA9LyAbU3SMO+RbNDybrRvWvOYWFX2rpy1SOar7EmvMhdwWrPGfR9+53jv1BR1NnhL7uUgQBZMBl+vIzljfWHKrKWvt1+oabKv5vd2DM8a8lk6Y9PkSx4LVFWc0/qsHQcDmi0DZj5OxuuWmuNcdCZv7UFHN5MJHOUIY8o/wCr7BGvn+rV9xchKgaISXzjuceOcf5D0mXqplAo6kToBh436454k94S+3FYpMO5LGEXGcd07/+Xv/+4OF3wy4rsffto9sJuQP+0R2N3/3+iBv/DLf+OCxCM+LOUdBGQRq8OhGdQZjyrGOedJDiIZQST10MvxYZaEAm4mocwYINvxWxh2Bg3jTbXH19KeySqqa7tuZg8qgJjtIBjNJDnhVYMFs8byH3vqx7hCtmVM1kQVw4TqsGimYO5bI5nrOXmSDuYaO8gCXcpEr9REi6eVdqVcyZoJ07Fq8zzUcPQ1+OAWUE6bA1xWg2q9Ro2UDkwBU8EiD8ShtyZjSVKegDJYtAClxbAYJ0CTofSe+bv94wY0Mexi2DqeZ54tSYBiYPVV9it9EhbWoEbPhCEBkIixtJZa4e8YsAAbDBHACtl/9zEkqFEnj7RyMPl7QLlrzCqDIs8Nowr4dbkisx8yqkbCa7Zs5p3n54x9gGpibXlmxsNPvGX4AFTLzNa4r+OgX2sE18PetDncs0ZwWebGbnV8DUgshctWv23gelwB1m0vZvk4UAqm0qY4cfqKYbmWc+n6COM5skYAEqAS1gC5KWqGWUs2sCdztZ0TAChl/z24fXfzp3/hFxy3+g6polmaNWEXc8AlVch6i2xXoIdrNsNvDd7F6WT1RdgeFBKVyrJmYDySpEXGoNhRGB2e1ZmjRxaYckZhvTPfYmgyd1wzUUCqbBaSurC+2T8KUGl/S1kVVDhrNetcTAwlWrKOR6a3OGRWIOB5KpCM4dqYXAxYX3tkmF1brCfks3bmIVNXIjr2tGZDNpNKDB7gR/1eibml4b53QJ7XnE372e8GxLN2AKofxOQcqq+skNC6QIaLgqOOEMuFx2Bn76akDX8H6JNoxnNX93ypBFJvZWSzP7mkFhu6puqTr77afHyjmrbq13fqd9dytfxX+7EAO96lj3uwd7BwyOkjd8apaeDtWpGzx/JsznLqu3pOMFcXsGinWBLFmXpjX9R4OLv2ODzrAOoaZc/CgUPc8SqvXa/pM2ILqHZ/j+R3wLIdinlxbyttUMUMkGEesZclP0DeRJ9mi6k0Paxr59bixNLbKWlS50MdsEnZlnhU5nJE7tmvLZ1nXqAs4RyxU5R4TVjK7A18IrXC6SopIbR+zg1+B9iajYzDo/tC2sbezAgkRh9nBvsrKgXmPjL/169exaGn/2tNYZe9GkdRnj2OV170jeesZcAC1641jhM4jlsn6Jq46Dh7Gnua+sg4VIkPT3JAHDRRafGyioL9x3YH8eSEBcXZQZ8QKoBTow5d7sdaYF/K84QhdtI3lBNmyZ0icsB91h/r+YbiT3FKtOwWbYX15JWzUo407YnIfcl6DpDeowSbPvNK6+e6Pn8qOfTNW7elPNDal4rkhv6d670kUWJ9EWNP45EzZ69S/KrGgL0g532ypNPGP/69v7/DBcvK3H1zGXpgNyEvwyjs2vBJD/zS937z4umTJzYoiMcEoCYbL8blxKzYuGNDP7Ysx4l5bHiljAPgFSNwYaV0+tWYLythf7kOm8ogOZQAERy+GEY29uaA4fT0gVlPsQ65GiNhoia7IkkrxqgzECy41kqrmv5+KQAAIABJREFU0Y1xQFwY7bGROokh4jHX4e8YP+Jk8LSKbTPg4ZCEkYUlClDNgRqguoAagIV+byaD+J4BIwWv27Je99V4/uvpLyNWY31lF6gxW3lngKqNcdo0xkLY5AGqw2zUuCjIKnNkQwjJp4uYk32ZAu2J8bEEjX4nZgqwowfifWXEeO46FDpxyhg4nb/6KKwUEuKRL+pq/AwLBysUdj5JV2AcYVHPZS3I5lJW2WM6VgYEzwzrmdg3vPORZUo2RwIeJIh6X5l+9yWMV+faFqtA+ywJ9lwZUF+j2Ib0Kp3l8/z8KaBfpZzp2igEakB3LhVo5rNhA80SmIlbs1nTBhuTA2CXuWwpXPol8jAMbrJfhpvq51rioYZ7PBVAmxionTfXBcYw8ACUlkYPGGIeJ55Zc0A1/a6Y3dnffOPb397cf/hQwEfGJGsY6eAwSCADy0lhWpycKtJmXgBM13DVa7vOKhLNGvHNxst7zA5aMkxJkhi+GG60PaxSapli1D3RXuR1CoM2oPJEBiEoBudFjVTmC46ssvu0G3kf/Q9jk/i2JP4CGJDw5Mxx0lELUO+Qa0Xl0Zk9oEQMYv4WQMV4tdYq1+RebwQgyVC97SBiPrjcjf65fqXuczL1V/usvu4A90qonbyG2pnaW8w66n4k5HF/D7N/JOcCz3dGBlKcdCPNLpDw3NFjmIHSexg7mCDvNTjvdJ132mdfySlJH9A+pKovBFieP36yubN3tDlWPcn3ZiUvHM9K4rfzl3JCaf89ldrBbbHjY+SoxFrDXDEdiR1lLtrRlyRNTv7GrHZyJdZG2MByZuytfi2OtmohJuaVdeN/LZfCukw9UH/SQG3WyawFwjZ41ZHStcZ7rbTherQzH/eryfd8TlhGGkWF933K7wC0Rm7PvOo5x2ezFxD3D+BLorPG0Vp2O31FQ2k170ipnCTZSXKdtNkg1ftWkn/hKOi50Qy4VYjk8ZNXwYyk5o/lu+7/JKnjCMVBYwDt+wYEu7+RNMMg+1yaOH2YyJHR2nmAw2wWB/ew00dfcURdnezVnBXJ6pu+Y13h1GYN4OC5Ibm9mVLNIRyFjRdlL8DRbGAIGy0QR3Zcfufxs+OcEksZn2vIxkftwVqGWe055DFmHMdZAVsLKKb/CTtxRnSBTebqOzle2Ou2S1flEXNmeY+X49p2gPqKz3G227FutRdzkPgmpNiEnmiv1fzeM8jXvQhRID+CFk9qjLPXST6sPiZ7cEtbsf643x/+YJdMaZbh7ssl6YEdUL0kA7FrxtoDf+37v33x4x//0NJPwAFlPfBKOtZJ3y8xltqg7965Z0OynnyugvzNYFOGZgCPwyB9AG6zVzVge2cfkPqhbGW90U7uMAZADXNA1jZA4Yi2ETEu4XqUabsPcAyz8bIDVDm4esA7Q6BBSw62K8NeLV5Yfc4xsvYCwzqkxYl1Qza6JoYwwBmvPLKvghF7nfW3srBhZleg2r4okHQ/jbFTwEQfRIqZA5ODs4Y1XwGyLq0iQ4pDHiNgW55WA7oyYIyLm2LFHJdFfA1Sq2l7DSLAR9megl36uRLvgtfE9qg8gh0VKh+isQ8zkbIbGCn8DFA1Y4Jxqb47kUefRBPU5T1VHNcVyagOkfzKqL0pL//pmxcGXy5lo3ngZDaytmABC5I6DzxGjIn6yXFHw3ok46IkYjOGNRQ7po0La1/xDAD0OkUMcg1eJnOkvmbs83teMU6znbdPCoCCbGIo9+81mmtMFZi+FyBa/mYjDoVAQGVZ1Tpg2h6u2XkAcHDSKdgZ2gTLYQlh1h7329+jNigNCpsL+7CHc0BG3KGSK337298xo3pDRhXghv6wRHUAcJxRkaNWutr11nhkHAr8DdnrKnVc5b04MkimBZOTJDpr/K7Z2mE02Eu4Ngw9BnZA5oXAlRLGqP1vJxkJgJY9JsxrYlo757bZlRj96YubSiBEG1ryxjVdJ8lRmXv68oWA3O1jzUXNPUpU1DnCmsnvJM9VWwD1Lpszc93GNnGoXrNh6sqoMma0g3nq9hKjLWO2pW34HWVn6gDxPSYRF3Jr5tSB2gJQJSlYksdo/4M90rXNprMOmD8GKbqX2uWMx/QBsZfOwH1hJo0kPswV1s+LFy82T378k82B9pK7nz3cXBVoJgP38+fPVC5K/fD8pefO87PE7zZ7M0b7uZje7jsk+TGooyVyerIXOBs8WZYlReZ84UzxukDeOiCVJH4pn5Rauo7BnPJmfDZTNw6I7JeA4+y1faV0WBIiJTNx5ljHv8CyX7v2rSTZ8lLYSTNrdwGjWwoat92O2WTh/ToYXhyYep8TFG05piJJDSPpeatDKuspjKprstqhFybX18I5oOd2ZmHyQ7jUS7JHO8YUhxj9p88iO7VDTdcFnPFYPndIXAXo0xZM7GseYZL1zWedqA+n0SRhc1ZhHEgTI9rn9DyFTeXcG4VDmcE45thvcOQkQVPObbGeU/KsTjXbGOP8tVMOEKx7nem9Vy3Lpe15xlvHSnakclmu+6pnJJSE9XGq+dh8AJlTU6pqVFasDaYYIQ3byq04zgHquGazLvlHwrQ60uke7gGgfa09hzOTn19p7aQszpF+/3ZzS1m4SbLHXGcdEDuP9PdIbUbmy/Obqdfa4HsY1bt37/r9PD9n6D//R39vhwuWlbz75jL0wG5CXoZR2LXhkx743vd/6+In8p6TXRJD4iMee+IW8ebqAMMoMFCzR3lNLIEHtbIlDs8aaTYux5C3zT6GwMIiDeAyC7SAi8lSOwd7D48atElmkWZzncWIR2K89TSWA+JRNkPVGMJkxu39nVSBOKLxYmOwWSKGsTDGeQ1Lno9kFgWxMZzW99l7jgVAu6aBAcGRom0bLr1/jfztZ+zvanjb0AqaWaRr6StHwrqtAFVnSnFWkoCQJkEqe0O7bCC5Rl08xjY6dGlkWzbkJlshDFoAD8+TREsFeXUY9HkK2lzyhfEcNsPlH2Z8OdjNGOl+eMqTSZpakhgQyI9Tp9fSUkkmKUh/XVYijBsGrkGqE2ZQggFAHlbf0T9j9NvAGYMUC6xjvm2gbhuiNV6XecQYzViVYWHuRp61xnN1XnSOuPTCSAZ7rRiJk/TFzHvkZ2a0Zm4hp+XVdvppZh72vdvxYctnSVwzBmyne5/LGWa5PjlHRnngOTnqBRw1NuSYT5ajKamLwOsNJdS5Kzb14WefmR1wDLrG8UyABvl1s2knI2hAehLVBFBz320HEm2lpmDj7mL8Uf7h3Bl4MTQBqiRT4nq8jz50dJt+biw04M2OEbUVQ47PW2JX9lX9+uDe/Ynny15A2wC53M+gTW3ByMaBsr2ua3BbvaFnLODAoYIR2rG8IoCQ8dh6dgC8wByyRLdFChL6o6Di67HcBqRINQcUMJ87jyIx/bRtdG3nnWueahxev1Y8sNoJuLYjQGsG2e9H1rzbByZMORGAqVlSsabE0sE6UevT8eiw5UgxtZedj3oFSXBk1a83Lx5L+qtyQN/42Z81o2q6TRcH2L/6yePN0Z3jzVcqk7N3XTHDajtlcmDL3qg8R9ZBgBHOm4DxlITiTAFMvFf97Nf6vHUCPg80WdmDSTxlh2MYYn6OXDdJyciYvGTQdaxmpLjsD2bZJnwkoDWOoWVtba2rr59BW0eGx2SZF2bLsod5/QKgybLLesp2nPeP8zIOrYA+tmaP7wChOqrS/olx5fOB8u6GnBk8U5yi3IA+qKPsUM6JzMmcezjwzhV3mrJf7ISR2+MZQ9mSz9kdpr1VZVRIBmZWWHHi+j5JhXJi8j1vzVrIusUhwDXJYmyWdeJ9iWO1NBlHlv7BrDY+nGuxh3N/5sERjOqw7OxlbD2MpzdyP0v6N+dMytQRboSTC8aR/Xdfig/ixHle1kFi3qf9OKzOKNcURQX9wL7ihH7629IPzA8z2jNYfWaD4jg+7WzQ2mCNUTYNFQPjwdo5VWw5kuN0Z5QfOHfZEwCq8uUE6Oo/2FscRre1Ts8lC2Yc7RBnzeq6xKs31IlnQZXBPOU8/hf/5L/e4YLtBbn7/qfeA7sJ+VMfgl0Dvt4D3/21/+Diq5986dOQGCtSv79Rgg1nAZ5EDT7IObzr6R2DAKONTdk13eqZBkjqkOjP28CMe9cTvhjvY4AXyP3/gaOC03hux0CdxEs14pH+Wta1xXZx1jYZhQ2JiXWtoezEC5w6A3mRyeUISp3D9/5b2t3MpQUVTfbkZ6WPAD05jRc2qACmgKTe/PYLby8o7LP78LcBMDXweGaMbx2oZYZ576EAx3vH8k0srpv+aSbZlqShHal7FyM9Vu5kqlXbl9gvXc9xPDOeNZ4bl0cfNh4I6W+lnBmfGO6NYbX3mnYqWynJPDAmKMB+VUzquTqa+FT6/q3qRB6ILUDOibTccc/Daho+IWljDBw/i/x3/k6/IDl0EPMap0Vb3sk49lwZ6WQNx3TRyva7rwfkdm5VmtixC8Bd54HBGPfYYkACtlILmDlQAFVw7PtbYjd1VGnHXPMTZkYmT9/TazjOj3WSIL5lPmZMw1wu6wfZIP3ltTFxoI7dzvGD1P2qDKWbR3c2xwIc3/zOdxSLhawcB4YMPWLGYWXVTrz/fHUZhll3fH0rI477AnYc04djBQCr2EXazPMkI7iSj2iuVQ6Lw4JY14CBgN6yX8+fP4+0UL91UrbGpOsZAaoeU/2erJ+3lb0YiXPq7YbJ5AVQ215DzCMnYtF1G8vadV/2knmN8VhWGDb34HBKDxl8XNs8e/ZMYFHgzDFwYUnYI3ov9snEnQWEZwvIWiD5TX821Y51rWfnswEwYc9ILGbgzvOqDdSQPhMoCUAh0UueEYUBz2lptdpwoP26UlyvBa2rtPeWy9BQU5LYZQAS1zwRuIRRvSEQ7Vg9AYJnX325+fDm3eb+F19sbmitOiZc8+iFxuT1V083n33zkTICcwaE3QyQ+eh2BjSFgfL8RMGijKeoPBy3qHlIXVdK1lA2iFjJt29PDE6QS14VBez1iENQ/YVDy/sISbz0fZyIyRhtJ6FnCACNKZ2+dG1MwKTxe4BnHIUBmH11Dy6gdNKx2aMccqAHgbnnVUcTeNdhKvrdkhnXiaT0m555ZL6105BltALmzrHOQc6WbSAd9UScIZWBZ2+K7PtASc+issChU1VPZLoBzwyIAJzGwM/tFZUXWY6pj+wkgPrtB0AjWXH1k+P9kcZq7fCiluiyXyneMmeDhdp2XjlWXeugyYcAf9fd9zDD9EtKniGrPVJoAZ9xPDyfwdHFlcZOuEGWfe977CsJB8iYjRNcX/cVI0rsN85ymHsDvXl+Oy/eDyM7e/vNIwFbAURUCp4ePD/tx7lpCTdzLoke+2JPaMjKzVvaN9QHTf7IfMLBdAN5s53kKK909nrd0n+cRcTUao4q+7H3IT2A9y+dZwdyAkaZkjM79ePjDHDYhM49XjjI/vk/+i92uGAdlt13l6AHdhPyEgzCrgmf9sBf+fd+8+LLH//YBtOpJHr7TgyAYYr0aJIA2dia9P3DCkW2lLg2e3dtMCBHpc5cMnguLNF8X8OuxlzBTz4fINADswZs/1amriyT34u8aMCzWVeOZDMCWWo2CsjnMXFxAZSRFvG8JD9wBkDey0kJ2DAbzJEfQ7ptDZhILGKMoMjeGl9qIKWfW1anwKHAdOn1LVBRpsvPjIebN01fkP0Ww6D/GotZwOW+xfLBrtAzVToNkCtD5Uy7E4dkubYObAxdDkssmpa04JA1wOJ3yGjHEK08q2PRZDb0NYaz5c5uc+SHTbQVWWyYRJLA7MtwRW7Gz2SiJMnLVdXKxOx07K3YKeYdtk9jpAAl9DGG9lVLQANUMT55T6RxidN0vU0ZPLxca9QJlYZdN8CKAbc4UzpWZgvXBFCdg4D9MmWLU0T33QZrBaCdl6yP1WESw4+XDeGZ24CrArkyGp2nbjvvm4ybdWR4/iOdm2v5/Z6/a91d3lMZo4EN8jsyfloqiYEl5sqS1TgR9pXpV3TD5hvfUozqo4can5ubZ5KAIhnkusjEMTIxMIlFz5rLGgWYWCI4Rjn3QFoPs02MKu+tZLfrJI4sYtyP7ANqQhpGpeVuYESb2dm/lwwQRQNj91KACKOO9xCWcCQAluQ3V8SEil2REel2T7Zh+qhy3s5drkmcKROBRDr0E1J4DGIMx8ghiUUlcRTrI2unWARDN9f3SFEFI/JL7wVIbcv8ZG9YGDV1FOAwUuDZT5bM5bkn/Ucm7Ep4kb2fyGnI2uC5m206ZWZw1ERiz3iSyIU2cw0AwyvFlJKw6o6cDA6BYL60jI/GDcMfsMCaggk6kQPp1VPFBYtxu//F55trxMv6cx8dz3ry5Pnm4ReP5OGQ7FL1djHoibmDYXv+7IX74ET3D5tNYjqmVhyY7M/cL4mZkgMBBvJE9boplUPdZPqS77M2BQTsYCE+mTFUOQ/93oyVQb8+byYOR0dKozBPE94QoNrETF2//Rrnz1ZWYJxP49SzeqIx4gNyHW/q/V0Mn67vHAY4WGAL2Xb5P5wA3s8Bl6vkmBlSdQzsnCXZ49gqg2uHLXHJljzHUQrgacK1xPsnYSHlVKxo4geOMNhmzmHiPgH3nLf8rEviJGaPJ6bTjhXYTxKObe1pbRtOK9bOGysWRrKuUitmxbmYz0EcWKhgIkFOCIp+916fscolMbopQyfHC4qlURY7bwGqJ5wbc+5Srob9zP1Ae7WO4qiQRJwYTn2G+XmqCgTnOBv1LABVwCYx5pxv129ckUMd1pXnu6Hsunc9V11rVf1qBxXjNPYL7TqWDJ61zt9TOzYOBb5yH89dfp4MyI5vZa8jFlz3vqn8HCdkJr+gX3UW6H2HWgevNZevi6UmJhsnHIw3LDwTOGdA5t2B9hRKVLGe2W94Zvrn//xfdzGq7vjd69L0wA6oXpqh2DWkPfC97//ti8ePH5tN5YS5RsyjDDqkYmRv5ACCVYwR2nIsAwjY7PXLZseNIS+AMNLfbWO+TFw9yjmoIm0NiBhgO8ZcWaa2s0ZhgaqBWo73AAj7cTH0MV8GNPoeKfyetvnbhXXl2W6Qdl+/BKAu7EbQqA2ZgpOyajZShlXk8K0XFsBuo2IAb9tdmZFNPw5txzwFNAXMro757ZipQ+RJ3F/vwfDjvQUeBUTnb5NtGeOg4MCAd4ARgAajI5+DsZwMkU66gZwrxpgLqmusYzwZEU7bwlJioPfeZdecIAeQqfenRmv8AwvDNkDNrBzSLxslyACRo9HnMqoFPKjbi3f+cGrLFaj6efUcJPy4cFbUOBgsSx/wzS/KhBCTVGCEBeSsscwRGkXbZn4tTO0YqTwf7epcNVNRYOk5EwdMM1p3PvS6BmokPlEL67Sw+mCen3uXIQ2oXks2teRTr+X54MQxX0seZnlf5t32s7htxOQOo47RGbCLwR+QaheTDDYML9dVxaEgyfWBGMLPP/98c6R4z0PFiD57/sIDeCTj1YasDDQcDIxbyssM6DajoP3ALPPE7QL6FPMJACF+lDZg3LfNfB6JKcbidbFDMFMwbrzKNjWDJ4ax2UKNM9k3XwNgcVhoXGBAYFSPxdrQ5zhYyMTLywB8i3kMI0XNw8wDMz9T7xkmir/Rn7TNjhu3JdJ+QEmyjKcskrN5qr2sddiSUz0nEspkQmcNI1dP7CI1FjGsuS/qgXfvykjHseJ5NjLWAJ8AoY9mlbRG9XfmEdJgrm25Pg6amTfIjTGguz9Su9bjYPULceBnUico/lh9xBrnXzKZax7AbqqOKuUyDgT2T2V4k4fgOVl/xUg9+MYXmytkLGX+6dlhNM8lib4jIPBGxrx63ICQ+UYSHYDCiUAmsXfE/LZkkfenYVcB3d731Jv7LpVDdta3mxfPnm9u31GsMRJtJMJ6dhwJAEEyqLp6K+PheOtIiyOXTs1nAAAs7Qey4Hp9zvnkpH7Ngh5WOwx+JLheHwPgc3pkfa57Hz+TQCl9YDns9L0dd75WEkPRqG1AXOckrYuDKU4z1iDvS/k25MTJ5UCsafaoAViE3cCu648GMpprkRIzJADVfNbnLQ42AVhi/ps8rUmpEpNJYqTsX8R7M8599gBDan2inGGcU3s5Z5X6j7bhieHeTtikmFyfbzCnUSx9kCMJUNn11U4NOxrnb84NMLQh9uaI5xlgT8JG9hfGEIm4k3FpkyaWnL2ajNecSU5gqHagznCGYTOvqX/LM2QuKjHRxOqzH+LYoF73qWqbEg9diX9VEOwNAEb6BufX3r6kv1qDfH/7lhw8rBmUVN5v5WiSI4b5TV8Qv31B/Lj6gqdin7p5RDbzE9szOkk8JvQZY8A5dHCo9a1rsq5RQ7hGq9r/4MGDze//g7+7wwWeHbvXZemB3YS8LCOxa8fSA7/0K9+/eK1i7U4nT5C/9mYkmsiJYAwt7+Uwx8utrbkSNP/SHn0Otxh2GBN4Fjkw6znuob0t6Y3REDlaAVsPeYDctuHeA76IrkaFjQe8lsOoAhTCWFQWVoN/sUpiGiB/ApxNG5LMopJVDEzFrgwjbPc1Bt68N/Uy82wFNE7kMnGqjcmsFK8Gu9+rlz33SIHGcHK/jpFkJmqyFXId2CInHMGQGdBTYFBmE3kXRs01DZq9zjChOtiR1RkUUoeP2CO8xq5dlzI7kXAlc2fAcaRYgFnHFdkYimSzrDfXW6+VpDBO1KLrwKbES5/4qhqHXAPgQn/euXtnHB0yDmSQvlUypbeTtXkPdlvPkDmYzJdjjUZuxSBYmscQIrMbQ3AAle/H+E8/uW6oDNbteTSTeJlvtJ/2dZ42thGDyIB3C/BvOyls8PPsw1amXFKWk8d3HBWVaRdc+plGdeDrTxwfn6vzJXM686NjE+NyZWu7XpqUqIayDWDNBxvIGLvDvDR+2cw8Y0+5BTGqtxXneSRj7YtvftvxbABCJJpkl8VwI+GPy7mMNBVmqY4Ag0vHkQVMMS/u37krxiB1ArkPBhm/T41RQOZryVGPbTzXOVCHi6XkABq1mfgtPz92sgHtuRlD7k0c6Z4M0ABVSXAnWzDvIZEJfQ7oAbA7lk7riM8yP+2sGmdF+lzOERnFTXCUeZC4TNeYZPwn4Q3v93hfy+8DllJOx2uHBDZqQ9ZM1noBCImqYNS4uZN2mUFNKRLGiEnN6hO+NeByGIDej/wzKoUYvEj8LfkU8OXaZum0ZlizcQBN/Wniv3EUDPi2gew5enXzRmzrueSZGN1MR8DHNTkgX4sZPVU87J2HDzYuQINzSn12ohCQ95oXjz5/tHkmVvsK+9bMrzsa79caU+77Uk4O4mHvqOSRgyY8j8PCA2wBoTeccRxADdi42Dx9kjrJ98g0rD0EBhmnIefH2amcpmTE1u+p82q2zg6cZMR9Rxk1SuTMuDC2XhcGkI3xnHh2JwqKWiTOr8gwDfzrjBzHV/eRzktkwNdJWOeNZ7LxCoAYv+jzed+qutley3YiadzquFscZvqwr6d/7NesrzCruY4dYfrn3BCgMvtMGWexolYzsT/TJtYHbUF1kFrUSe6XpF0weM3EzHl8Q+WFvpJDos4PO2VxQOtaSNbJvA97zfnhZzW6xtGl9nJd9T97ccA7ORS4f2yF1iS3zJX9yt2Ds4oyZEkIyDP459m7kfWShJE5rIYkfEi/c04FrevXGncUQDikXKrGDLv2GxyCeh/7hB3qnFEkJ5tzzcw+10BWr1hzHO4MfvaFbNQAUoc4sKY0Px0L60RTgN+cCyR4o8QT/Y8KKJnncVrg1IbN1ufVFpjfo2Mx0z4ztAeY+eZZCUPIOr4jh4zLDM1BwfOlZvKVzb/8/V15Gg/K7nVpemAHVC/NUOwa0h74pb/66xev5Hkkfoh6d5ybYVCyYTvlhbAfmzzGPwc0kh17HTG8JwX/ARJBXdTX8cG+xv61QPl2/JgPdXvFkS8l4UNZgxx0MYx9mMiKs3zXmDOgkldjy3KQ8fc1biw/t+zIWrDdYMCJKwKyecHMOJGUAdt4cTEYMWC2jNvF8z7xadzD2QMtuwq7TN9Efsbf3OTUzDMrJAN3mKl4loGHMYLTljxnQHz60PdEujcsp/sN8GpjB6mV32Xj3OwLTIg9zoBTYpEiBebAdDsXmTByrCnTgofcjHLqcO7pfpWsAfqwPco4cr2lREMZWgwBZJU2Y/IK0NKBLWOEeB5Kp/Aihgfj9vSU8hUxany420hCMj4JpPr8Bq3UBYxjovVBC9BqGM1tF4aDPqnhF0AaVjRgOgyLYw317BhezQzt+ZGWRpasFwk6lsRfnh9r1t86IXgfzF8omoxdwGNi5srK8Oc6HMw6WSa9/u4TFjjWdfqo7OiA2BrTBblxdKwg1wavPufSNMxvANKwDge37m1u331opuzBo0c2uMhsCWAggQtz4D0xXcSPpTO8J1QKzlx4awnqWvu0gClAOoYzr2YypT2AVycB23reMs+EG9CvGJr01yuBICTIrCmcBxiyjiPV3+4KJMX5ovFB6jixX+5rr6HI+5o8LGsxZTwYr7IpK9vWsiCURTp1plHqttqwZH9ySSUBx8keHscVY0oPhzH1OBC8Nslx6Es7jvQbWEfWQpl75hbtc3Icx3LiwIJpDZvXJFTsI7AxzAFmSbKFxsBtEh8DX6sqmtRo6j6Pg8FlVmRUMy4woLQVYEJfO0GMnuupAAzg9e79B5s3dgok4ZpL2qh9OAHsXNN7XR5H3zvrt8D5qcDvS8WyHsjZcUvj4nhOnQnsLR+HGQbE8s/7o35/qiyurwVuJVrefCH5+QVg0FLeSbp28koMvZwMGl5AaxQKyWD7UlJvziFAgZlXgzCcKmUi5WTVczrVEHue3mtnJhmF7fTpHh1QxNlE//O3SoEZ9mWvZxowyv4sZ1pkrst69hlFoq2sYc81QAsrzmsh8/Hr65qpgyOEvrYiRZ/H+bCCPa7JXtXM1TkrU49V69LrGidFyoJxH4A+jlAnz8OJo3nH2meMn0OkAAAgAElEQVSuMV5kXYeBd+knrsU1APkqt9IaxhcfYDdhlGENOWIo6RbpL6z/dd3D5xvjrH84sJskLussZyLZdgHX77VHuCSOfs8Y7mv+eu8l67T2FmcX5x22N2BOSSBGltww0GV5u8+xhgChqCtQaOAgqpSZGt2JS549SPNwXwoBA1PtfeSwYDsD3NLfMLnh1HX+4oiF5UXNoecnYRiVDCL9TY4ElvdV2GVUSqxBPg07bgCaBIecZbQHNUUdr0iTfZ56vaGC2vff2Y/+79//3R0uyBGze12SHthNyEsyELtmrD3wS9/7GxfPnsq7TbymjBBYEbykGJtNHpEDMl585MFgoxi3Ajf6nOMaNbvxgMKMYCD2ILdERxt3QcP2gY3XPIAyEhv+la3E8OUzPqwma28Mx7Q9SQpI0EE5m2EGDU4mmZBtxjVebux9X9M17HzIp231tCKBrWHBPWycmLWMMYJR2GLr23FoYYDyPv6tbOuUbLBhOZlbgztGljff6/Mwj473mkO1caO8wyB9C+wYNMImWm2M0RHQlSQvq5yyB6WNzPlHn5Ccwwf+MIp2LADYuAdGSJ0Bw2I68yFt1ngv19HPlZqWTa10ueAMg8JGr65N4h1fH4CjMQXkRAKV5E7GozCHui5jnrFOpl+uvzg5RubKteoQKZtEG/t7DHknPRonQSXYXCd9St1BGOQ8W+S9Ban5nRn0iclesjoPmN8uT+Pn3zJMt7P71qnSe9KVBdm+h+9TqeF8P84Rg7iZuDZ+MaaZv8OOdl7WqVSWt8yuwevE9/YzZjNv3trcunt/8+izR5vb9+85UdCpAEnq1qq/xXY7i6fAwKHApWfZMHxkenVSIwEbwGrmEczlqR1HzMHEfe4tczlOGhgU/X3GYx2nGPLc23GXenaA5I++/LGN64CyvAfjlNdnylSMdJR722jUQsCwLLjA6WRwN58FIBOvh4OKdnStlXFNiZxkT/azyZCs04F2IvethL5SUIBQ9qrUbGXP5NX+DotEPJti7ybZHOC9LCkeqzOxWLSzgBuAEHZK+x4laCyjzD8ciIyBdj6vGf5lHmmO67phkTO3YeWvXQ/Qpr1+n4A3z0epD8aBBFqu3yoGk1I0ljhTAgfH48y5c82DAKcPjgt++fL5kikWEIth/ur5q82Lp898rYfKIg2wuTKhCrBzb8l2rL38WMmdoOBuCKyQdOfZk6/E5H65+fk/8wv6vQx3amgKgKGoePb4h5vbKo1z/vHa5kTAlGQ5RyqltHdwpPq1Kgei/oSBPXn9won/bgh4m20kazjPqnOM+1IWh5MqiQFhpDUPAawGtZUHZ583yNRqjENugJz6z5nKZ42iVGkugIATu53S5/6yJnRrH/qP8+p8tAOJPY96nDCkBnEZJ5ySnk/UoT2Xg6POxGlDzjRiPzlDAnTXs5ZzjTmZuFFAIuwxbB7ne1QmlO7imcTwa7wB3YAvwK+TqG1QC5CrIc5XToMPrvGr9xBa4KVFX/FCTYBDI+du9tqUCMq5WYcy4I+/R5GAY5r34hB1XgIpFAg5wHZgj+u+ZSn+OBzrJMOhwVqw5Fhtdjy9rhVZb+qc8xkSfeHw4Rw90b6BpNjPZ2AdYO9rALa1hk5h8fVyVnStH8fEa33SD8jT6bizt9oXxQoTy49bBVaXOU0M+rH2KsaPEjrYJc4KjuOPMliwxnZyTDw5yewEstlb/8X//F/ucMH2Itl9/1Pvgd2E/KkPwa4BX++Bv/jdX7t4I0bVsZ7OqKfagDCqC2s0hiIgA9YLtg7QpdkMo0rShR46HOT2Mw6wq1G9MpFhD32k24hCrjkZNu10DViowe2jEO8vzOMYnmz4PZgL/hyn54ty6AAZeBpOhhgO2F3bLC9AFY922RywcsqspF3bcTfh/Ca+dA6bALM8p//q/mjihDEc9CfHq87nc+0yt1wRc2XA4TCLXI96bk7h74PYH4rxBFBB0gkY1q/NLOo/2BSkiE4ug1FpqRv3DcgnmUkNMe7obIzIP/V+M2PDnpt14znUFmSVGL68184JMCP3b7Zd5gHzY4yrOiIKytovXBMwiMzKtVBhNFsWR18rv+b9AZXxTjcRDt5ssxU26oYhHWOyn+m9t5mLzJs89wJA5/kAIEtpIv2uTpC2vSPG8zXW1Owd0kpdN06CyAljpA4jM5LwJOAx/Ez86KyFMtYFyLzDZWRmDmHc+Gr8PFL0baAa4IPtmPnV52LMXV+TZx72vKzOTL5l3mBYuQ7g8Z3NfYG9+4qRopbqIZJcXZMYQZf+IQuwnos5wrMQixYWMECW93GPGyTEmraQsGlllABsa/1CxrPs9M1JeER/NBOvy6uMXB3nGAuWOoSVlHvu6f1kBk7WzH3LaOlfSlrwe0Atf7PRyudlnMLa8DK4sEPsmkHZvXv34qgYRUDW+6xj9plZs6wBjFKul5rDcgbBWnkMmplV9RVfvvDcBgCZ4bNkN2wS2BEgTN8wvymbE4MaJwTMUpxLT531OHFydjjJ4CbWtPslxnniZpNdu9dwxlGAoffdKhMkoSbWdNaKATXMnMHH1FvWhIFhBfQRv0hfHGteEHfO9H0ruSN7HGNH+Q+cTmckuFHbSSxDDKGZd73v6VePDUTuC6gS+0qiJgMv1rLGkZmNzJyedSZ1AeCf/OhHm5dPf7T5s3/uz4udEmgR0vsowEqdzIvzE2effycgd/LqpUCGyhrp81eQWzp17kYA+anVO9Rgvnc/ABn5KmP5nmRUCmdhD6U0EnGXXT8BKBo7yUKdQMsqGrrFh4SdngF0Afo4Me04Y706XjL93znJ9947wGx8BLCZC7r/8m1YVpfX4e/sd+wnehazoHZGRPHRTPrsDZynZs7VRsdncmbClAO2OL8EMLmGfw9AdzhBvsLSwgzSFoAqf2cv5rO+D/GTUrcUQNIOKw7UV+zXdnrQVuqQcs7rfjhs3hKjrHswDnbWcP1xAhiIu3fifHacL4y+a6ICVJMUjwF0zfU5Iz2r9R6rXXAi6GdAXONWYeuJiSaEhBj1N6+fu91ch3tSWoa+TZIk5kccTjjOfW7Mfp2QnCSscgIs9kv16zkODWTp+jsOrzdyjpA1O8mUALctiQdTDRBFqh/bhdwUTlCI+sPnYhh+Ytg5L9kLmPtvxxHnpIg4phUKc1N71j/7B//ZDhd4lexel6UHdhPysozErh1LD/zlv/43VZ7mJ5Hq2Ug9iQFg420FYo41gZVDAmeLWZv1HErNwAmTsdQVBfTMv7InjaWqIc0h7Lg6WjOHAQfkwowYnPoMCVga4FdQ0sywjvcw0J1i8OOlDhO4MjL8RBvyLGumVC6bdgdcbMcVmUcdkFz5a4DfypLiQUaSh/Ga+0USCXvkTJMDehbQktM6bRkgk7jTGCBOerPioDCOPlxjeHDQ2oB1zCMxSxlOnp+4PT+13tP+cXv9dBhjyfxa2XOlmR1rf9b0QAzNZB2OEcD9CjgM7MfoKhC28c1nMFKG8bGXeWS/lj6N8dbyJGUSzLqNU8LZiKdfeB+fj7OBqnXzFYcG/cV/05/bLF3Yp8wbxnSb1e/kN9iKdjoOANo+47LGqMaocebVMQhZJ9v9ZengMPm9j8d3DNSqCdq+BUhi2PAPRwXAiXqxYyx7PGf9hSUJuIlUcdJqpuE2CC1tm98b9Otall/a8ZByIk7Wg1G3f6x4xIeS/T7cHCuu8FDefdw0LxUDameKDFzHocJ64NAYZ9RbAZrXcmrdErgFCAKMLFvXewCWsBAB0DDgMY4LqGvYw3A4blKGJO8PKxj2m5i1SGYF5tzexFYD3nhv4kmTrMhxXrovUt1nAp8A1a7PxIpK4joAnvdRSoLPnog5oYRG5uWaRGlhbDyXqkDIGuX+fCVpS+K0yfL5TgAuZWMA5cRSdk0xhvwujh4xMZK5E2nN33kO2B7AkEEq4622vBHIQqK7zB/2humDWPdhrMqgRSIJu0oABfdLrL1BkeXHzNe032oC7VdhtdmnYLGkRpFDwhJmGCZPpZQTAQS8E5hkr6EfYaT5/uxMMtxxLsIg26mnZ6OMDZ8l3jRsWkAR+x5AlXt96zvftoHPo5AE7sc/+qGSOP1482/94i9qr1BSHwHOt/ooAOvNs8fOAn7jppj+Ny/U5j3Jiu8pLJD5wRlE6Zxnkra+svz3+PYdseR3Dca9z7EvMKekEngrcE1prDevkY/LCQswFxi7orI4AFYYtuh5pnH6mffFUUuG6Ox92TvVvz3XJvzDYRfjCHAsKY5Xv3c2n3F7BKjitAvraWec7gzLCKBkTvJ3J5Qa5w8sOLWJSTx0or6vDL9x54DAK42j7pngjSPsbJUmXhc+W/SP9zkEghAYgNwkdxrVjplJx8wSZy65MHJ7sak4MFxXXM4X9ndqMc+W6Dlb57HB9ewzTpxHzDB2w7QziRczL5vzwCDa7QpjnUeIjJZ+wznEVmjZNcou7UPOdG81x7x/xtBOTXhgsLIaSGw85wQ3vUq5GLUdB9iZwCnhBmQAv6rz7qVKOjVbPddtzHDP0Ti2WdPEpmq24JjG4QBTTHZj9cH9u/ccR8/1HBKke3oPVfvZL7FTjpXp2pJ/zjjtT3/8g/9uhwt6IO++Xooe2E3ISzEMu0Zs98Bf/O6vXyCjsgFJTI8MMORUqVk3SUQAXGTMJCZspL/EtF2x/DZGMoIbjHtYjE8OLjbkMUbZtHs42fuqDR2gimnF4rARxoE67EaN3DKJYRTCqNZwz2EQ9sDJhwZUGniM9LRAagEXyJ1Gquui38hhHdOZBFK8DC4AH5Psouwwh/PqKY/hlaLgAfJIoFPMPLGXgFWMHme+5boDOG3GzL36DDYWB4yTYMLS1Hk59sgyPDzEYZn9eT/vmrxqm9U0gOLe9o6D9MO4WN6ka1UiGudAZJwGzu7jyLJhqZzp13K5MJ/pA8A6xmwMMBgnGw36TIAjBdcDdJBXFahQ6iAG1Mqgt82nk8001mbAvJkoDKpxWgBV6wAp27QNVFeGdWX4ChTbl/2Z9jJGHQvPGYMMGYdWB2QuuFTTjIvZtJEstx18tfiXZCM1ZKf9cSykT2o8brfDz8gD697biav4VUtVbF+zgNrKA/VrgX76ijEMmGHMWuOWNvA+AAcswY3D25sjSX8/p26mWBLuf0tMwjkZZR2DOGtRbMNNJyLi8UmgItZKoI1XSzzQDoN4/Z25YvBCORK9AGudM9tOBBvt6keer3Lxxagb8InUkCyyZe6a0Zf3NbSgsalPnjwxSwqTQrt4zjKTmdOsSbKZB/RyLYAtX+O4igOG78OexRHVZFAGNwJXMd5vChTd2rx88Vysy5Hfg8wP8ExbMVDNnHltY3ynpBLvq4OIvwGwvecIFGHIvlWSKQCt90XmkL1nyVzstaN70A6zySRwc6xp6rm65qgdbVwvoAFwx/T1+uPzM//KrgJGed5FUm8WLEmZmgQpTJT2AMYBppN6kFZGhIVkjZwrkPT1C5Wx0d/t+NA8wkliSaf+fiKp8fMXzwRUfyZlb2DnNBaP5Rx99fzJ5k/9/J/Z7EuKfhUQRVkSAfaXT36iDLE3Nod37isB1Auxawe+rrOpqo2AyqfKVA+binMUqfPDz79w2RBYYpypBpCarzhdYVjZn5j7L1SG6SUKIkqKTJZnMt277AmyUZ8tkg7LYcsQwjB6jgN0JibTCyRi/5yTPgMizc86xOEZAGUnlNdPnDYk5UFSH2DHe5Rp+yYOG0Dqmb/aYWYnDWdGPm+HkPYlS9DZCx2DzBmR+5hNZf/JbhInFc5MgB7Jgkhq5bhqPV9iRnx/7wdm9cWYCwA6udM4d72ONB7JUpycB1yb2Ou4MVi/Ez4xZ7aff0JG7LD0NE4yJVQCAOPGzTPPfH7q/6ix7Cz7ei95DbiXY+41H/clUWa9JpEjjGj2lpQlSgknJy6a3AyoaWBoKfHmvcjjodhozQVq99KXqANwiiQXxgcD2gBUpOMw55F92188nweckiSJZIB8jzILaT/7FGMHC8t6e/7iqfqFvkGirdh8ytbofc7ErZ9p+yMpWl7L7vqjf7IrT+PJuHtdmh7YAdVLMxS7hrQH/u2/+v0LJ0DiQJWxcKYNm9geMyIck/p9ykUERLlou8GMjHN+B/uhjX8fBoGDHQN/AFi/BpxGMlWAaUDkAwcmN5LTZAGOCcAhaA8uBpgPuonjQyIJiDRQigSLa7t4+hgOOYSRSK3JLWpslFEFqJbJwSasR7gGNYvVzJBjWAJAcsDCkK7XtWHpw9l24YC0fMXQ4++WORmYkWQjRk9fAR6RSmFi9P4OQqIXBiAhx3Vf8ewYILwGmMejP3LCuXCN0LxPBrwO7BpBZcpiDAl4bhlTliZNvFEBYJNVAWgryzY40z3bb/46YJr+wHDGc01pnfeaM2mGxmxAG+PcGCYmjgG1maBskxZvL2AVG8e9CyE8WVFXCTmfdayV2aEYZ2RV7Two0PN15/pNgsRlE6cVMEy/4bQpq+7x0FhYPjdAnuvwHl7uB+bI1nysdLzMSFlSz/kavXbeJO65McBhyAKcSVRT6S3vc2ZKg4jMKT5TkFGw5+oRA/K9NsgAayMrLHrnDEzV8b0HihtUeRASnCiOal9GFCCATJeANOR2b5VdFXByrO8BeHVydP3RN8iBYVTL8jBHYfvo5jpW+FpnRJ0jZnnoMww5ZH762j53v6otTf4ESNrT2sMY5POtqcrnYDD4HUCV9/MzZS9gfisT5nqRub43m7nEier3jYNNEpUPm2diVoiJ5GVpMtnP1Ue0gecgNhcQCAsZFUQAJB1vo1eeKrIbA2BIGAaI6rrhmny284CvSFO55gdthpSW4UU/EKMK2+8SYcxBHBNWCaR8DwY4cyLJY2DFEuf9XoDXoIZYR2ITZfTD/FKihn0LcJCst87f6r5jnSLptUpEU9IZYIctZ+5MIIXZWwMk79G6rb4507z41//vD702bt25pZIzd5zAhsbcIH5PQPWx6rR+JqdIa0LTzqdfPdG/HwnA/qnNgbJQ4yR9r6yqODtfi1EVWtAcfbR5K2P++PahEn/ddzkW31/vOdH4njGWAiTEqB4d37YsFfBFXUw7aYY5fC0pJ7GC1Nylb7568tj9a0cQ+zklbdjriW0FzFiqqvaoDciGYVi9dxtgUm8FOW4Yyv+PvTf9tW3brrvWuffUdXHPPbd4RZ6N8sHgxLGJrTzzcGLZIYAQ8F9RSiCkCEGsKCHgDyTGSQQoIZETWUICiQ8UKbCdvPJW7557yn322fuUtF9rvc05z7GBj29/WOvq3L33WnPNOeYYY47RW2+t915QiQy2c/ttx1gVFPQzgL6O2wC90w73YN4Sv4s8H8ergZc6mTnIdZm/jLFrC2tsDOQE7mAE+2w6rnp5JYbS7Z09JlmONWa6H+ZAYrajakJl5KRghMF4Xw2b7jV6GNY6ndgHvTfoM0vSrVCKo9LSXeJZ7bBBakwd3MiFsw6wSMWpawlxNgL3L3NmZVlTcoiPYUkNWm1wUHoL505CXXglFCBrJyAV5pRn5bz67rKdc3E+GaAqwRTPLWOKQwV75dmx2GodgewcZtvOp7KtunfGImoJEv3hFKIsjr6rAYojSPcxzgXG9kjlq846fEZrGM82fazfidN2CIGeTRyDAOc9UN1M2f2vJ6IH9kD1RAzDvhHbHiBGlWLZSMKeyRCkPprr58HIjGHuDU7/WJjZzAGqlmmy8ZCNES+hmUcK3+d7BWPr5hZP8XYzJ3EEBoXBBRuS2Tj2A21cPjcMIvYGMuQYgk6UgiE7IIaNAU87RhZZJtlgYzzA6KVtAVVh2BwHiScbFpA4IBmiBsEbEGHwyDXSlMXrG2BVL/BGujvxhQUZbttIi5stNXLGxMi0b3IPKQfDeQHoqT+or9uAYCOPxNas9bBQMJRm3EZWXIBsALMBnb0nrmPwNF79guftPCiQgLHkFB4L36u+izee+CJdKHFD0zfu12E49Z7vfxjVghPmCZ7txpi6xIENoYw1RkhlUonzzdiagTAjNeyDwTyfxSBMSZ2MTcpPYFCkbWWIayC6H6dfCg5X5nlAsYGwR2OZC/wNw05fNEY1NRvJeMnYMczEj6Ut/L8lL7bz079jY02Hp62Zjx6j6Wdfb545DMrEUtUZs6oJklVzTSbVPmtSsI4r10M+aLAxAJ1znj1/RQzVTWdipT8uKObwrMHSa8UYwlyk5MRpGcJ8LXVGY2gC9NwmMy/D9hg8x6gOMyqZrNYTwF3HoM8gRiC1dfms99vaoWULuQZOC0AkL7OglKOY0kGL3M9gn9Imh25jDFDaHuUBjAjPlkt1+G/FLOpYM+n9p89JMNRyLlz70sVk1gWges3SGuG5Mew7jCp+Ct+bl70wNzCrgGScGgaTOFBk2N6/f8/97DIVAwxpN2NNrC2/h3kVUFZiIr6Pge/yYDgv/NzH0QOAjMMvjow4LeLsoo9hVK0S8fFhZM+KnUwpmzBArH8x+gNcXOtznI7E1a7xf/OAjbYgDLMYdkpJEf/OWk895MdPck2d57qSc0W2GafJMwGD+2KfP/r4Y0skSX5FWx/eeyC55d3dR1//5u61ACgKEpHWlkgeK2nTOTFSV2/d2R08fhgG6s77rgVM9vAX1GGV9JcazDBkJAW6KtkljKqz1zrhDoA2mYAfaX8j/hdggLOC/qIdlo5Shxapsz4joQ5Jndj/SMBD2bZTA0gd7w9Q5R9OQZ3XJYZYk+zQdI5cz31nRmfd6y4ya6Ofe68VYd3r9EsW9axtzhQ9e5bXfErQeHwJxSBeFOeO5rSeU9c2V0NIXoZDt/tb4ktZY7Jnmol17GcYUH6HsbeaZKTe7O1VTYSlx9HBWMV50NCaOidb7xV5etYWQFx+R31lfxn/DOjSBq9/zDfHeYZ1dm8Y8KbUEk4u1lrmGX1Cf8FMOo7d+3Uk/VbxLOEQWd8bZww7yxwAqK5glpwMWsdhQ/VfMminNNtTjTWfERZAqy/q2kn6FCczjgLAPIkbSaYUR0T8xFXBcGsEolhtpdqqVjnB/qsviOmmXxxDrzY91vPQzOP/69//G3tc0A1r//NE9MB+Qp6IYdg3YtsDf/xP/pnXbMBOvqCNFw/1Y8mjKgX1BsQmMMY+Kd0BqvaIwqIiA8Ig0yLdOJ9k06TGYuOqViaprJXBA98B0w2zEhlp5KNO+z5la1AX2dtKKQfkOAMqw45SAkUxJ5L1vWZDMUgdw3zAh425Mfi9OWHMDHgLsLOVMMZoAEHje2qc8l7OE/Ys8VzZoA1eMWRHmuzYoelk3jfAtl1I22YH7/kMVAukCuBW5rlg2caNgWbS+fP/GGMxytq+xBZz/76A76sefs5VIISHutLZGOUDlmmrk2WM3G0AkePfMGg5xxj5AAczPfpXaVuM5ty9+8tjHKBqo38DVAFGxGx5k0fOLEOMjsPgSa0+gPoG0LlNMchWyWIAA+/1X1nHdcwKjjMPeC2shrsoDIKZ+bKrBfwzn5qJGCm3+3MyR7otc/9kN/ZUGhBaMNw5X2nbllHzuTw5Or8CTO0qeWtO9hlkvtThs+3rSFZXR4gNXAAmDh/ukRsH2OuZvag4U2I3AS4YX2TwJRkOrNUF1VKlQc7gOlLAvJfELBjCJM1xkqSRvSaOOH3besNlccs61WlVNrvOF89R9SGGnOW3JEWRHBbGFJDh/uCfTu+yM+O0AdSYpRL45Ocy79WGtG1Yfa1ptAygChAtSGV8aCMMYmJNA3Rv3BDD51hqGZcCnDzPMKtlexJretFsJSwvf9OGAHfAvoxZ/U4CmCNlBCXZE/eMNLDsN0CW69fxIYvWa+YjSV15IS+8JIBt5tmOqcxhSwoGqHYe80w5DhXAK8cE98M6cVFMqp9LgT5YpqgfkCwK4GptpWYk54qMdNYe3fNTZdZt/Dn9zjwJCBaSpM3UddW1XP5KwJjkMzB0x7pHGKlrN64p5lRAkOdX733yySe7Dz/+yBmFmYf0waHA7cN7X+5u3flQ+4gS0TCvxKiSCfnxvS+0xyhuUyWU7n75YyfQ+fBrH5v1O6/zAyofiKVF+cP4XZR09vKV63a0JAGbFD4eN2Tpr9SnMKmsU0jbI22OZJaf2S8Av86gTqfqe48FkOl3Mh1zD4BSnLD8ThJAy4m9F+W5SiKjrFXJFDxQzfL8rPE4AexkGlaY/aP5BurcdUjG1Cz2+sU/YjNZoDRHSHrE3nPazlnUGKyJ3BcOiMRf8jvAM4KbzBuS/rAWlNXmM4B/YuTjrPMiOA4dpKtep1h/9TnAj888fuw3dhojt3XlXc/3nt+ziiXNe7y+6+UtChnvMz4vzkiSwGXPN5ANnetSWVyTOUVo0Vk9R1b6AKZp4yh5+hzb8WrHdljv1CkGXFKzGOeMGHa1BeeZ41VZC713k+cAp0MUSVbN6G1i1x1WQHz+Zv1HNs58C0CGHY5DzPYPfYLiwCMmkEwyMDLc6+ZvvXfb94yD7tCMfdQ7rB3/2+/89h4XeMXbv05KD+wn5EkZiX07lh74mV/4V14/ldf7goxEZFaOyfGm1pIskaJF9pg6qQBVb7bejhN74zTvXsDDvBTo1ciscdoLx3hPsqEY1LmebbEBqedkqCLPeSbDCakVMkOSZ/g7A85gUrtpqwFxc+pFGwysZqNe2GHAnQ5h4142GFgxDJABuN18YmAnzi5GIW1MqY1t4hQbFAOGa6z3PXa+LYBq3Bdbt0Hw3Msi6Zz2uhTJdNYShzhgg1tHFsgmasn0Bhg6NnHkozZMMQrGQ5/MyQFkNpj1/gJcJVXilZi7gNR+hoHA+2dkMFreK0PVEifNG3k54h3XNflHv0YSuSbjimp3YjQ1PgbIZkjXzKu+f7EzAaEUu18B6JYV594Bv2F2t/MgxifxX7wKwutMiJGe+dC+NitJfNpmjpwhuZcnISZUADzfcxIpjLTpW8cvTb8v4zv3WedLvf5boOb4J5VxYRMAACAASURBVIOPtIOEGsv4DDjeAu0mZPJ8H+Df++A+e207AagZOe1NU+ineP3N3gwLQZ/AUrl9lrErllgsAt5/5MBPDsQ66vNrN2/vjtTP5/UZtTf9zNtYJTu1GA8byVPSRYYZ3RGmIGzm9pnrnKTN/A7ILMvNXETNQdkYn1ftpnxKAT4gEhBrNlftIW7W4MLP7LuOO+S6AFvYJc53pHXi6dR+BbQ4gYqugcQybZi6wzoPINOxf8NyXr9+xYCgzhd/BhM3ICuGMWwJWYTDjnBunr3bitOEXbPdCkBEHqvPeGHkup5lZdTD+LgPzWSGDbXEWYb6eTFDVQMkclxjKolwFQN9zgCqnNtgWUDWKgcNPMwSfWpcQfzyzDVAKWzxiBJs4L+r+wV4AvSQlx450VLiHDuPkRUDznHyGbDoHM/lIKS9vPdYzPSHHwt4ah7Akr+gTzQOrBPvf3BHctvEUPsZ1w0+P3yk8ki3BFQlPda4HT1XXyk29FAZfU9pH7rx/ke7AwF3VCY4UXBewo4bQOqY+wKrNwSKL1y8uruiZEpHomRpN0m/kL062Zba8NlnXxjswWY9UFmjC3KykHSujr8oF/R8+DmXJFT9wfwMCIuyASDr8jxO1EQ8Mexb8gXYieAyYXFKurSMZcMtF5R1N0nGVCeXeSqQzTOIQslamlmDMsZZ+xzjraWoaynrlcvEeHNBAi5QKgcKz7VjlHFCsF+qjZEMC6Ba/kwpmsQ6G7A61lL9iEPTe15zACRT7aH2W7amJKGjREycZ65LO+voS40rDgSXZ1IbmrkbCaxd1l7fEhaBY9Pfw0k2+2Ed4K4l6zU1e0HLMyWfgvpC58PB4dACgDZtHplxSmGlrJX3cpIl2UGTZ52Yde9JE3/uEKPZX/g8ceNndncEJBl3VAJxROc46gcTX3qo9ZC9klAIHHKU6LK6QGtiS0/VEYSqhX5ykjO1H9/OnQ8+dObfp+oznn9kx3dUGoxs4f/gb/3Xe1wwds7+x8nogf2EPBnjsG/Fpgf+pV/4jvZaNjO846ondhjGgc0FD3LkngA/PMLUv5Rkhl0XIMEGhDHvxA2k009x9RqYBTtczoY+2xGgdGPgOwJq3jNLZkDMeSXBUdwRfx9j2JFG3tkYJ5urzpUsgJRuSRp9ZFqAt3i4R5JElkqDwUiPvVHB4mIQjHGAkWJwUGQ4n/EesiMbDwO08p0Yb7xcVgSgNpuzwQ/Xt0FAJw2LB2AEXM15+K6TaYxsNSxi+i5AToYe8jEDukh9w3zKMcBPs6b0feSmvGxQWsq8LjWcq+yb/dr9aIzuGB7yIk+2YGK3kHm2/Xi5HWNkJoC+jqfcYymjGcPG0l3fT4xxZ8nEypgOpa2VEZsl12d4/DlfgRV9htgXVsPzccBiDJ4kp2rSnt6PwQoyvBnbjm8SPq3M6ZbBrKG1OBaQuWGVbY8fBqDHWkpqtiqec7MgA4gXR0ylyDDPM4YFpHx/iXm1tDhjaYBqAzZMhceb8zM/xyAssxqZaTJ01sGyNW49R6eftuMfsBWWpmzAGQCUY7Yi8yZzJYY8xiwSSlfE4Jml9IVK0FwReD0tIEPykEv6HYMLQ7llUTDKWB8SrZ056jjFedGeguW2IYZvGCgDNBmOAEru27GpMgJd75P41Eke1ARRlURnbgcM8B3XSlT/s3bAorSWYj/nZ0EpQAaA2XnAnAWgM9/PX0h23jrcAAMwo42FDaMYxxagjuNcs1hzgHhQxxcSH0oJENi1cUq0HR53/XFazwKsK8dS29KsjsaJ6wGCU0c1a2cVCUyY1EzN9T2v7PjIGgVQNXDUmBILR2mX1JZkbokdRZIswMm65nCJka0iKzXIYDywsL1ONOmT2mIJKhJisZ4k3MKxCJpmMeXZ1L8jScbPCMgCkM+jlFAbGVdY0huSBOP+JBzD4yZA+fIZ8ac3VJYGJQNGPeVwnjlG9V1Nwmvv3dl99eWXGpNXLkGDVJ32ocIg4d/Bo/uqqXvH4A2g+uixJLACu5GnRtL8QE6MwydPEz6hvv7y7lc+xw05I+g76sMCaJm/tJWyPqdgKEe9wx5IPyS5oIAfa5vm3KH2SRhdHAKJYdc4sDfAsE1prAC7JMUDCLlkk+c8Y8Uz3wROOPsme3BBFSuh+jcgMcdHhbQTM3dDEnaybgvoTq3bJFYju3PY03NKkuZrcR6rYRLf6lGdmMp3Xe4njj/v+XYQSw2l8Ursc0hWjmDfX/cE9a33xsw/9gdiyPPcYQPEActchHF2bXMTzJ1XM1fdmuyXfabNAruRKAGSrBHml/bXkXwWe2NUBO4fnxowLjWI5gh2CM8A8buNOXXNYNZZACdjyPwAuDOXiW22SqXPUhRNMLM0Bgcoxx4oAzX1UpOAkTmOvD/HMeaOZbWTTAoPEkLB7mtPuyTpL0CVnBw403gOL+g5/FJqgf/lf9pLf2eb2P84IT2wB6onZCD2zVh74F/8l3/5tWuOkQRFxhhglbp6Tl4wTByfsdk8U6a8bHSJNXVMmTzcZH3AoCwjEWCRBDVlkwKGs9my+rOJeyPgSAPdGDz1xMI0wbDhQSfBC9/iO02MYM8sPlaYgSlITswsBibAFmBhFhBgB5Ayy5Fr2+QA0OqSlsuNwVxZXmNfAMXIDM38DDgrYGWjeiOJjr3FKd5e47tAZe2XJETZHtf+3DJjAbgpp2EAbW8yoJQxCQDE0CZ29Pw5MteGZeFrNSbaTm/OMBlOFhRWpkDGnnr1RuN41nibxvzEiYAhYuMcg4d+G+kpMU4Lc45HXIZYjYEtgwkAK7vmOFzuRuPrTMGwBowtDC6F5y3fCzCtEYKx0JI1GNyZM6s8+Q3HxzJOjWFNH1ZaVyZ+eQLMkmdeAhxs7DteK0oB/maePIdZWAAHKoA32cyev/ff9jkOjHOo3xKztjprqjKI82RtLxLiGrMYv8x0KwQGSJTZ67z1+5x3+tFjNDe4vd/OMdqEce4YbSfICnDCiMozSIKjSymXImPzgn53IhcSCV26os9l1HE9G8aRyr2rWL8XyCMtuZMhpjhPJwNSuwFMJDtxfJ1axrw1wzv3BDCvIysSQMXdOR4SMDVyWrWX9QagafnvxMM+FaNX7wvPARlUw24FZBEPxysOEeJRD/w+DCuJfyrb5fplW89prvP5Bd0XjiLA2SN97/49ZaDV+87ei5x4WDL+ThxvQFLiRclenjI8Xde2zz3lp3oPWV8j2U3JmNaWxsmG1DKySe6L7MA12D22jAWqBhvuchLJ8PZaTA46feOqjOQLF7N+N8b/rJwPXr+QwaqNAILMhcS9Hk0CKdr9pWqk3lK9XZ5NAANlq9RAxfOJeeR7ADq+q/F8+PhQSWKUUVrguNnOzTiN0xDlC+OQ7K26f+cLEEB0DDz3HKBch+QNJfwiKRZ1vj/68GO3k4eRRDcAoLvKDvyB2CqUPMQBHj59rjFSBnvNRa9b6osfffrp7v3b7+8eSv7L3Lv3UPVVNd+uX5cTVH1LjCtgFedNHIGpH8xY8I8HMaAGBjnxrKA7l74RIHmhtgBqUSN1/XVtaiSoTtgXZpXxA9hxLhI0RcmRuc0+45rTMJjsNYFquyPdF/OIfnKc58Qk4+QDENophAy4e7W3qUhrlyzErCU4PPQcMF9oC+oIxzfrMzILk2jLicOQayOV1TOFQ4xxuSDAC9PuNYX5huzZ0tzE2ub+9PkoqWCh7WjRp4mvTtK0bex4nFRakwUkYZhZ6+hb2xVT95vfYR9xitk5ob5LckStJy7jFIcWfYhDyHVadQ83VSKJdqGsYO+v3cE5eEbr5Oue7LHSfcPCkvnXTjLNH+KVs3auuQHoB5Jy8XyjpCDbL+fkOJI7PVd+DxzHzIdIi7PuIPkn8RXnimNTjjxdjzH9B7/9l/e4YPaq/Y+T0QP7CXkyxmHfik0P/Klv/7mYQDJYAapONjDMTAygMdrx7MNozt9hG9cU/JXi8V6zUy5ZXVmiB1gYfozRFEY0ch4b0ToOUOXMhvrbrKUWduLnMBR4gOz1dAITynMkXhJP/xlS2F+77syPUMCURnhpI0nxdNrIgKcB3nbWxjjnmgYf8XL3xabZTd3GiVHAgIEBC0sZECSggNMBN5Uzcq4tk7dKUVeAwzG9zpYF80ZehmSOybkSi1bJHt8nGzB+didu0d8GVt4M7WeOMWOHQfq27SvoSfbK9HWBarMxeszGC07ck/Vgc1+cMB5pyhtQ1zK1K3vPvV//jYk4CTDKdBrYwRLw00YPY5ol0mWGhmn03wA5jD2MLmexzEg1cZQZD8+rJiDis4CVtofjC1jbR56rw4jbSJ15SI/2lXMmQUvb3jbZiC0IHYC8Bar+rvt/GGjdlh0Pb7WL89lAHaYVa6fnMcDdDvj0RwFof/r47jB+kJrkZHVMtP1nBDoqGzWTa8dAGKhIHQPSzbrppE5iAzgTcEPlQIIUMrVe0fOG1PKQmFJi/nR9QCnsEYwzQNOsJeOvz5A8YjTTzwWmAVuZm40vp52ck5iyAA6yuIbVot2LfJT5zEVxEulzl7gwIEiGYABbM0kDvOkj3kfWyXlgOerQYe5yvJ12ZOWUcXlJRmnlxUgoHz08cDy8AYfu76Ky+zqrql5hiqmtmthdHDDcNBLRjvcqpZdhP8yxHSI6XzKL53ly6RpnYuWeSWQTlt71jR2KkORqdrLZQRW5L+tpmFnWNJxXzs2+O69jz5zl2U2iK7JBI/d0jDvzf+YUIM2SSM0HwAqAlkRTODCcmRkHk5wTp09L8jhKCtbYyO0FONUGWPlzZ0lJ5oXCc4nzVYGyyN4pheQkNVn7mWv0dWojx7EEQ27HhEDxRx9+NE6AyRSvY2jrZdcfzXyFUf38c8mGraJJnPKnAqqAiQtysNy/rzI62t9Yx25LesmcI/8B57gh4EoiH1jP7gXIhnmkvJaqn9hTYMqWSETNS+KpCUk5VAkeO1H1Zc4DePYzaRAtdhN5rICNExY6tAGnJbGvo1JCfm0GL+uqmXScw9pzr+j7JAFLPGmYQ56j7mdOVOcxhIVF4p3a5DCpdvhahRHJseuFsyaPY9W5B3DWEcOr6zn7NWvnrlltSWJEploclUkSRZ+QnIoHz5mG9QY/66xL8iXOy7Oe9RuHGA4f1jl+53wuP6X+oN3MPZ5vA0n3eZzKYZIn14HBMsmNcq88Nx4ffc6aQBw9fXpJ5Y64FuOGk6drbteGLWh2KE9L4Zhx1XjJ0RJAOwuq2uIyWepDnHfMU7Low3jznDsJldp1xmMYJybzBbaVqXNFyddoD/OQ9fSha63iCHi++9//4T5Gddls97+ciB7YA9UTMQz7Rmx74Od/+Vdf4znGKLj/lTZ5bVwHklUhV6oxa3kZQM8Lb4z/MnetZfZmXKqtFC/GW8DS+A8bxUhWZXQtEtq3DGs2szIuJCTg+maMLE0NsHH6BpdwwJCWgaQEMWZYtIsdUdZAxukiz0JWCQBgA8ruOSADmz7groCJ+KoCOcvmAEpgJ8DMFliZfEtbbCD4e+ldNtJtZtoA/FV6W5CcY4OSV4DZO1yXjBWAsjnXM0sfBpzZQzwXr5x262gwgzVM3ZtPQEqEmFEczzxyqxrwMUDE2pjZDcvbtvKzQKn3sHVk9DiXX+HeC9gWIC2Dx5584rRw1icOc+sF9zjjlACoGpOkHe7gnmf6r30agLiCwt5LvejbPo9VkZdhmkEBg+KjaNXM0TezNS9jNuNnQDn3t2XomUtkiywQftsh0TmXmOT0bRjVDQgeMF2jvu3tfOnchRlxn7vTMqc7b5ab9FCQlTVxbXaUWHIcx4aNu2GSMV6tdjCQEEAhrk2M2hUlBbmqRDeUsCFb8Dt6/p6IWeI+87zEqcCzapAgVUT6BwM5yXm2LzsQ7CSIxN0yPQPUlAOhWykzARhsQpNKzEkG5Tg9tRMAaQA34NFxalpjuEecXzwPLXHD9THcO18Nauc5uKj2AsxYCztXDvT500Pdn84P43oe9YC6DODXPrbM0446pJf0FRmzE/PPoPS55DiYuLL2TDjXptQiw3fN8qgrkE8DukjqYjm5MmAzs+2U0j1hzHNP1GH1PAIYW3aPCoK/Y+xTbgUQ37a+dLKeyO7riMqcTZgASZ1s+J+/JEb1S0u/6+R5qXOfOas4YitmYMAE7GEOWe94j3ki8OcyITgiucaw53QC50m8t46Z5xegQFvLduVxxik3Nbm1tl5VG8q2szom3vbl7iKZVA0WlEn40ZPd55/d0/tR3qAMov1mvMW0Uy7oK2VVvnbthhwtl+1YgHUDmFATFxaY5GCL+gPQOfHLKdOjNul+mM8obZztGZWP+utQeyagFCALUDvW3CNrcBxGXiQ8l8jm3rraTshEGRxdk3F2/HtrVen4Z6+SkLCgr0DLa4/luwmH6PPP2myQyhrKXB5HL32O0sA1XHHgEoOptliujrMHkDpzCqY3Cy1OwcSHmu11Bn6cCzhm46BmH3KbJglZnBB5sl0jGYk6YFzj4KMtQeezvJ/nVNmdr16zQ4JxM8DG+UkehFkD7ARFqWHWlWsG1HKxOHNQ48SxhmMszqJnltyy1UctkLUupZ3WhHyUp+laku2TOuNxArEGdJ238kRqBp4L2GzKDMU5tO7pl0l+JjYWwMp5Erd+tLt566acFZfiDCb7tJwPfJf7+p3/bs+ovrEZ7P/4iffAHqj+xIdg34C3e+Bnf/FXhFMSp/hQiSaI10gJmEl+M/KjrOFv1gDlrQJNNoEm8vlDzNNQYN50xzh5G+B4Ex9D0QzZbMBh5HTpAiazP7Q3MTHJvhs5Glkjm9wJAwHj9rEMCIPcAZqwEk4w5BizsJTedAcgkVCjYMKypYIH90heBq427MJEdpPveWo4FFgkpmVYtQEP8YZP5sOFMdvEkHoDpB8mxnXayPcs04JZxu+N1mgLagDTY8SuGYqnLBDjxWfDYhg8YBshZ5uXZbqOX8vd9t4AQXkv3uMtuOb39X5WyWyPIQkT3+TcHdetfLHJLnqOzoWFad3cn7PQbpwKbWP73t8x2FzH1aBv7r0GPf3g6xH/OxwJ/bncF/NlxnyJiWR+Ys3YkIuB6PkwTpay42WN+Az5KEZr5zaAqv3VucQ9lUEtM9r+MUBQ6zsOLrciY6vyyS0Qdd5RnhMzGSOlq4x6+pBrAooMFHRuJN2Ail7f4GmeASTzgAgbhQYdp53A5byeq3MCMafFuLm0zTklPdM/5qRLmwwoy5iHTUuiFBIYkaSoMsu1ZFUzBQckAMCmpAXdreu7tANSQoxvAx6yjoYBhCHFACUJjsdCIIZnjj46J5YF2585y71s51rnjOeGztukTDCqZOisBJy+eSjp72MBIVinSzCMmtNhsKNyWB1dMfojoU09z7KmTJesA69cXxSwE7AIw5TSPrTPTKjGKwoHMaK6FjQSrD5sKc4d7q191fnktSh4VcZ0RPa0713kvZpjSCTjxCFmOHVjUTXwhSaT6nziJ4zqvXv3It8GsLAaMq/eSX1r1g1kk2aKAMUGMMSCwkpOea1Z0/NM5Hnps3CgJEt9VpzQRx26nYdcl/WJR5pYXj8LYqwA3fRNyqnEscXfT1SH9p/98x8aiHDPydr70Az1rfck/5Xs957r5EqKKSfLRYFKK3gYb2V6JubQTgTCUiZBjzP96rpW8qj51IZlrrnveZbMgqq/KatCuRqeecUpmz3VGPH7I5XSYf49fvzIMcg4dMiqS91OYl6RCZMIEJaR79thASN7CnZd7D/9oHnDfRW0uR8BYaMysINPnyPDx6lInGpra/v5m1JLl3TvZJ7dOgOrbsCxxDzxuT1OYSr5h4PJz56dhewnXV/BzJEJ9xodZ899GMaxDRJ7ztql+FHdq+f7gGTmm2ubsk6Mo44rIU32vePsWJ6zCdfxc5s1G9UA9wQ49RpnKXky/dKv9DXqI4Bs8wUYvFrKHLuEteT27VuznkgCPUncMmdVOulgALfak7rDyX+Rdmqs9RwAct/RnvJ64tS5FiD10mWtQ7RXz3lVIVzv7/31v7THBR6x/euk9MB+Qp6Ukdi3Y+mBP/GLf/Y1GTLZhGAhkf6y9mKURBYYD7NllshZxvC1LBRD1xvCWi5kC1IL1MrsFHhsQcoW4MRDGcOO9zGAzC6webNJm81sPVQ2z4BHszjEF8pTCz4JiJSMiZgqDHTLNpPJ2LGe2jzL9NZw4uGsgb41/gtEt2VXDHzeAnI2LG1YrUCkRleP3Z6352gfbYFf+6uDtIK7SKfsqR45Hf0BU8KrYNulXaYP+7475i3wBiuB3WwDyN58EprIcz1lC7bX79itRsAYKowNc8Ob+ZopmN8XlnEktX2PY0nEBXxcxl9txhjpMe2ft/sC23v7WQEc44rR4LYUZA6YbN/WQF76hDZPPKPfmxsmNrqvZKpcgeR2vvs+5jO+u/w+AHZxYBg454x17Pi7PGXGvXEkbNUHiVTLl5D+vgEgxojue+0jgKqNJxwQzPQx4rfjaEcR920jK+VZSI7T+wd8cEwSich4tFEZpxA9BFAlUQuGJsmVLkhmd/7C5d07UjRgwFqKynzkOjhEdLFei4XlkoBjgauzmi5Oh8S+tX/OiqXlZeA9xi6AI8lIKMuUmDNegFLWB9YqXkgKuUkneiHrrgxgYstoW9cvrmOZ44AcmMiWmoEVI1suIIjYM153BXAOFIMJGKfPziI3Nch/aeO3z3qAMKwjGWeVbAe5IImRxGoiVXSCJc1Rsr3SBmcPJWbUvwcUEae6zhVqVGtNMSubUlB1mOGgK6DPXIhB7/VYdVkBtXkGmWt5RhuuQeIdrt91pEC1a3OOfXd376sHMv4lXTQzimRVP9W5MFZY75SPuS6G0s4tyqcA9rTWAnrqWKhSo05Kz3PGfSTLGRMZ/0oM5PVQ/1E3t44gz0eB06pbCvYZo4COjDXZan//976XeaE1H+DjRFXIuXU+stsfKLwlSfpwxikuW0CSfzB4MKXI1aPa4fkjHObAbXKtXWKWx4kDa+dnjDmq9lODE8cO4JT2XrqkerOaG+/fuW2GkHlrtp1j5fTAeUXW1yP9ThwufQlzzqZGIjD69/VrnBaaT7OeNMyiWaTtqIXBQ25PUjE7iCR7l8IgKolJeMbcgIkfOfI5zW8zlxqHqky6h7+S1NxZ4QF+PicspPbhqb/bvBN+vr1gUpMWSXBqwKZWN0x41hccIWZ67YBifeaUcUggb/ezKbbX85DkTLTdybCapZ11Neosg+9hVhsekn0N9jijQTZnOxRg9idBYMrGoUygpA9qh9gFnMt9Qgkcx7wTBxx7hjnEvOmeBrg8OkQ18syfAfaT+Z/xIvMwyZWIoycWGN2J8nZo7eQcrmWMc8MOn2Qgt3xYc+Xv/fXf2OMCP23710npgf2EPCkjsW/H0gO/+Ct/4TWMBC8SYxxrM3dBc+JJtJjiKWThZrNsPJY38QEB3egWgxOQRJwP3lJ9v0a0M3dq8zWwmgRFLW6+BSdvGPLjRfa14AdsdG0y0vL7kuAn3nwSTbBh45W179f4TBuuN27is/S3PkO+wwZSQ61AuMYb94ixmfptfH+ykSIP0wa3TUy0BSgFtny/XmvOkcyAqW3H++2XGm/tAxuEGKMDJNqv+RlmhM/Z8CJnGhnUjElBp+9+zrEC3UkcZFAXxg1jzOM7ANsg38bo+t4y3hM7ClCuYWMPuMYTw8uG0SIfDjB2XJWvE69CmeVOQJ9nAKuh2cwrm0B8b5wCgUkBw5a1cn9YJLnRgD6/t953jZ0VDK3Xbx87xe5cq9mTz0naWJZhOxaLo2XYyO29bNtaJ0Gvv5TS0XWW/hkgv7Cy9NMA/vY3fZf7GQN++qKfN05x+/xYLk9fzBzj2K1DqYbXG2CfZ8tMH6A4/oz05ry4Lp/ZiZTEZxfESCEBxOhyaRCxEkiB+S6lbmDRKZMBcDJgHYn1ac0twgwaLwcjxDlsJGrdQAJIDN6pl5mr/J5yD5Gqcn4M3LQ/Y41hi5zYpTR4s/2sVgNU/fzanpVRqXlKfFmfu4KpzucC2KuKK6MvOA5A+0hr5MMHj52syPJPtQugimFaRrXZrg1adV8ADoAqrFqAluqyuvaq1thhx3xfJDYa6WWzEocxjDrB2WgnBvwVbA3ryayhMJFxcMT55lhh3SwY43iAHyD5HM+oDOcY0q1bOUnY9PRQeqPrkvudmGR954HiOgHifiENBoAYOCdR1D/+P/+v3bd+6qfsKHxXzgrOTXmWOgHavzCjkXKH6SRBF81GMmwQIABg2bHkudzzdZWdgQEH1NAW1yIdgJN44BXM0x+At+Oj57sf/eiLMJueB2G3vV7o+/fvP3QbrghYM0cJeSFhj2XeGufLYr1Q3DBGXIvzkCAMsHGofbFZc1vuiPfpG8YMJwlJnhyzKuDC++c05jdv3BQwQg7Nfso46d7Jbq12PdOc+uKLz51L4ZayIrP+sEc+UQwjpZWeiIF1AkGPG+WDMm8LoADiPDvZj3KP3G9LhDV5UJP+8Rw6k79a4T16sz90X2WtQWZrR5XXBPph2F4nLky5GfZG7juZunF2koDtogEtx5OwCYDIdsx4Jm5b5YwEajmnWVq1BCUB7SCs4BkloDRWPFvMVdaEs1qLYYitTtD1GfuE7nhCmv30nmhQnTW0bPsrl3wiVp54WjHdrtPM+hHVAbHEvJiDvX+cH7z83E3OhSiiWFNZS7NWksSR7nHIk2ONNRZqN31wTvHgh5J9M3ft2MRNpHskKZn3BDuIk5Dpd//mf7XHBetOs//tBPTAfkKegEHYN+HNHvilP/tvvEaS5IUaBsIbvpiAiVdiM7AhbL4krxrUNc5bVqKxH04l7ziNtQZcDUhvSkj4nJhnLVHR8zYBU4Ggr6VTsWWy2Rd0OKEKbRnD1CUavImE1cG0dmHyGtwAVU4Ee0XikjGc7cF3Vsd4eiv/LOhik+SVsjIBeNxDGZSFnOrHkwAAIABJREFU9XI8WDa4MmMFqltQaknVAA56yEb8hiXB+i4TaeBF3wMAbYDGMA8AymbXuq4FPBzT2qn01xZ4N0Yt0ufIuCc/ks/tOWAjm1jCJNeh+4oH3ffDuHUcauyUHWr2yL7PeTGcOIljlGa8WquOc5utdr84XctCbTIuLdvD2x6n6QMDFbd6ZULnz/TTXGvbL0u/FvzSFgPVzNXO7yqxXbdw2Iy22wCH808yrgKobTyw6xDbsbDWbrWX3mxTmEMDQxvtw4KO44B2FBy79BHXstQ9fVdAWYO1YKZzzsfo2kiM+5wWyLZ/MvXXmGESBfm8zL126lyrcWi9tuPeAItm48g+DRN1UfF0r1R38JpZVp7/S2KtSGRkufd0LI4rjH3ag3wWsOp5oWufE5irc4Dn8IzYub6QvDIMya4rw5USLpbtEW5AyarEhzNdWVvMPGHQYphrLXAWaYZ64iBJ4HKOOEMDnrA3/E5G4MyRU4pjDKPKOsVa84R1USDCSWF0LbL2AlS5f65TRrzOA/4+kEIF+SNggsfX5XOI81c7j2TkM2Zm5gQ2K8vlGnUmZPzICiuDndg4GfvPFce3OBVwvJHoRUzzIs8dRx4glaclcf4wTCQ7C9vHWlIgHANdrDSgjGyuA4Ib03egkj0wakhZySNsTDzzn/P93j/5p7tvfP0b6gtJr8W0v1L4BfJZxoBzl3VyGwRUXIJnQLroQO8qSSo0Um9AjBnoZBCnr535eGKBkY5njInrjMLGMm9iUlVH9d5XKlsjhtI1g4mFZSfQcwZYe/Dgoc93SYmymKOsZZc1T30/ui77GNllGR8z4GbpovIgI3TBGH1kwDTOncQ9piSK2U4/03oelGzrgzsfsHBZdupYTgEwGFD2WuqBAkYfiK2/JoDEM8scYVniPJ9/9qmPg4FFUkp/u9YtCZgECF0rF6BklVH2r673WxbbtUiRw5MLQAc2kaDXl3k23ac6ZxZ87ds4Fbz6JA+E1x/WJmrw6l7c/14LEr4CA44f09nnXZcZsJ8xxJmc+TYSZoCtQwqIKIgdAFNPCSy7NK1Gz9iTXRo5r1d+tYFYZRYpnhOeH55ZPyezb1ZxRX/DcFtCTRIol47J3CREAGDpSgBWIURFwjpWZwAOjKovPDu8LbHepIY6dgFqCyd48xpAuaYwtADVy5el4MBpoP7AgUcfUSrH65/+Y85y7N//b/eM6nbf3v/+k++BPVD9yY/BvgVv9cDP/ZlfdR1VFk2SQpDN0syEFncWeBZwDKTIgVcj2pv7BlTV+GAzZuFHxlMjsCxpPfaWAMkD+wY7OoZ9DJs3WUdvKLp6gWrZFMy4xWhzNksAxGS2BWR4gzGs8P20PAiM4fMCUD4dQ3ULQmlDa6IacOjvsANiH6a8QlmZLWO3ZFMFfA4oc9IRZ+fUz4nTLYjZAqkty1Vw63boe9m8wzBujbhurBy3BSRm0caQ4rNIrzJmkaBlfNnQt/1tcO2oyEiqvUmPx9nH2WmRtmyv13HYsoI2UgAReO+nDZabTd+/Af7m3vpep2nnWPumiX62x/2h79DqjVNhO09XoDxxuTKCMUDonK08184EO0mShbPgMXNZx/4R99Ax4HvMg8YRck2+B8sCA+DSDDZsptbuzONt27b9qB6beZz53jlj9nuArstNML8MynDSrHHEq3NjknDZjYPDI73cvipQdX/xvqxY+oZ5gJTQcju9uLe0NVuaVQA633VlASYjLJlhz0viCzpz7yJNJKaLYwVAMZqR0JJEhblI9l2zFmSG1t8YnwAzzhs2DSnxGIY6B/K71wOCYBsNrgzIMmZbxQLKg6oiaHIBvVkNnReQ0fF59OiRGbZkkaVGcMp1ACQpl0O7iMWjlqIRm4557733bNzyXUAnAOPGjRuO7XTOXQMwMn4i/SNBUiSGjD2MDt+BVXL8qd7DcO5zzhyo9LOloJBVH6lMWAD1GrvIOLim9MwlYlQtEx6HQyXrXsOY64AXwL3uzxl89Tfn7Vrd5/nhw0cGql7XZNzDJHm/0HeONJc/+9EPd1//+jd35yTfPKWxP5YhD6hsvKFB/YSHsI7HsRCmHHAC2ARog5gqS+ZBvCowCbBKaIP6TaxkHCSp8R3ArSRekvI+eqSSM7rX53KcHDySvFfjxAuwFbeS5szU1mTMr2t8WjLr9LvIv8V+az7iBIECpDwJ40QMK448+oWEXTjX6pDgWS6Tzv1eEMCETf3qq6+8zjKvOOaaSiCxDjOf4nDEkcn++sLM6SEAWOe+/d6tYXIVB67kTgDWzz/5dPfZJ584QRNxysSzAsiZYz/+8Y9dpxZwxDgjda3cl2Ngbes0YX6e1TmJjaVPM1eSU4LnICXf/nC+CUvpWacYG4Ex1191PgOUCskUTp/YIarn2muTs+3q3BP3GYVQ1gzG7pKYdOJSj2mTJO+0B8cTc5/MzNgZnh+6HpnGcdJ4TulYjrmohIl1OMJyM2dYZ/lHv9e5Qf+TyIg5y1prRtQ2DYm8wtQT/8scOa94+7CmrDeRnIdZBRAj68UmOWUGmecVsHrez/qz3TVli27IAr55xobl6vZ7N/3sca+sOzi8mCNLiSVdF0b/d//mX93jAs++/euk9MB+Qp6Ukdi3Y+mBn/n578jhSrZILfokRbAcJrU3X7xA9ksNy2f+jD8qlS2LYINhDBEbWGx4GHfatJBAOeHFgLskzAhYiiFUlijyVYOr8aTXoMS7bcN54lxoeDL/heprJll7hoeh8ubFxmNjbLKJWi46ZgvAwwCW77xy4hQAxJZxKwildluBar6wsmAL0FJTnLpkjGf6qOxQjPpsVouRPADybRDWv32VYXy3YI7O5Tztb47bgv+Cm+13LN4aw9TwZFgKvhs2eZVnp24r7GeMjkgth3kdRq/fK9Au8+I2b0B0QSzys2Q5HCpmjjPA2jyHW2C+fTwLiLd98//3+Po7Gt46HvrdLdu97fvMKb4QA545BZDvXPSxnQcboGjA7jHJnPA9z7k6BjW+AS9kIO21nFF3c2wBaM/T75sVlHHV/uk9ve0osPOhThqeLwDijNl2Pvg+TRmn982aKOlIgYmfzXk2gkUB5tzbWp7HYMbgUPGWnteS5qrvLotR5Zk+e1bMBHFfklc6eQiyf8rVKDbslcAE7BbXM2uvcwD2MPwwuGFKLSdXG7ZzhjhVyk5YdqpbwMgLwIxDjHl2ijh0nkWdJyCPuR1VgQ1mDMeRTwKAmYEwIxzLc4qxSlkaAK9j1syOwCS+4zhe4hSJH0WiTHIj15BWP3fdatI0ruX1BKaVGFSBDGLYrl1XLK8G3cBsc93nMnzpm0o6+7z6+aY/AKR+bnYq25PYuD7rcfaNxHVG9byYTZyFsDmcs4qXAnL6F4PbTiOv8ylLsqpoAiz47j1nyb0+YRJiscyahc1+KVbrh9//7u6923f0udjUd4h9DDOfuUjmVGTdYce6VvinJZiTUMcOgTgkEh8aBgtVDn394gXGP8yyVAnIyxkRJ9F7R0xnQGTWRJWoeXToMmt37941wGZ8AIyw25R4AZghx6W2LMqaiD1Oq2TIgYHvOTkVGCv2HcqaMf1pP04FSi4VeF+kprDBkMr4wPQrJpW5BfPK2MNak0DHSbn0oj/5vCofS6eJYdQ/yr7dUDInnLyU93FyNVg3XfOFwCVg6aYY/oZc0J77YmFJ4PRafcm4ApIfyFlC32d+hW1tKRY6lDFmT+bFfSAvrmPVABx2mjqmMIyWWaMeEPvIngC3jONjFt/OP0uEQ2gOO6sxM5tKwiExiuof5i/ndiI1dSjxwkeuhYuENg4pmOKUrpFsnONIksQ467vHxyT9Iku3EhI5qH/iYCezNcxu4lFTLgd7xU52bBf6nHtwbXhiduXoeSoWlmSK1Mzl2vP843xBspyEZi+8FiDf55nleXksp80VzSXHgTvmN/ZKnTtk1846/joycs011zaWJJ2ESteuX/Na6WdO13+icfqf/9Ze+jtTav/jhPTAHqiekIHYN2PtgT/5S7/6GnaDhZOMv6+Q9GgZTiKKbMws/GYjxwDpRleDsADPhj3G58QwNqlGwZ0X9sk+aMN7MmJ6U3OcTeRf9o5btmUsGnZnJHe8x6ZkgDbGrg80yEgGYEt9ymgaFOv7bL4+rIZlEplwbeJK+nt7BkPMiSDGI59swAElZdcctELbeI/6dwPulpihMfjLgG0Bg2NbYL/0KtjsudI3w+jO9fpZGJfIjG0sTActks15v0Cs1+a+kT5tQZU9xbpHx7bRlwAt+kfxgW9+P7GSPdcWJJUVX/ptAbhrvKm97zpvgEP6qX24SLe5ZyOj9TpvAPdxTKym0goQ265+dwt6t7/jzTbLMnOg4Kzfa8KsArwtSwxTX0O/53Qm6U1/tw/6XkshYPBg6JZVX9jSSR62Bc3L3OrJmF+wvuNs6Lhv51Tn5BZskpO0fd3xXfp3Euv4XGN6Mqcq8y3YxiCEubRUGbAOY/mGeyFyWjPIsBEYqGKo7OgQu2Yj1FLggApnI57MswwnBqvjFnWOi5L3wWZiZDsZk/qb/iuAh+UCqFwRQ8V5HTf45OnuwmWBETMWKCjExACemc8Y1hitkzUUKXhfi1xbnwOgKxem7wG8JMIxA+RzEhMo9lDrIgwOBjMxqpQ1eUcgCpDU5CgF1pyf9h0Q+68b5Tm7fFn1PmXTUwaFxDsvdU4b0ZqT5wXoMZoZr8RxtuazgDiJbXheRoHyQmsOrM36bOS5sXIBEK8WGxShmFBbC1Q4bxlqjo+MOkCOe8j5srZFfZFYSNhJl/lA/ilnAUDd9SM1RpTY+eSH39/dvHlLcco3xPsr1pRYwc36TVvCpq0ZfbveAfa2873z9+j4MMmIdDc8N4BUQVizU07sozYkaywximKXJ1b6uVjku3cfhGETOOAeGkPJPIeZAwQS/3rhPPP1vPqSckAvdo/khMBh41q12j8uCWCTEfasmFz6BqlrkwmyTzLm5+WooB8u6ndvMrPGsc4BJCnrc/PmTU+7rpN5DrT3ICPXOR/qOMoO3bp1w0CMZ8iKE/XXw3s/3h08fOjs9cybqAY0R/RdxhOGFRaP2EueAWIeieV8JicOAJFn8onuK7VTYYpT75q9vow3YwOwdsZ+xwoHsLoU0jiUnip+OetNkhrhaDolT2D3EsBd+khzzMmMkkSNamMktWLtbCIo4kwd5wwA9ZwkkzhrxjiRGHW1D4BIdnESNQH2UEaQAOuyGFXUGgBW1gG6ys7A2XdwRhAq4fuRPWC5PJJ3zR/2a9dk1vJCtnyyO+OGo23Xr9+wkyExv+t+yHrE0NJGYssNXnXOp8T6UmOaa+vl2G8sJ/XD5auX5Hg6N84fPYOar5f1PcbWDhWNBe3j2N/ZJ1Pa7HT7X09CD+yB6kkYhX0b3uiBn/v2r70+lLcZ+Q4e2peWymgj1UIKUAX82djRjgjJ1/iWLdhIJkBvY8N4hF1MivZIcWuQONnHADjYlC1wqZGEp9mZ/0jcgNG0xNAlkcoCFAaoWgJM/Ilj5pKcocDXG6wlQZFPlsnBgPTftHra002nzBiwqWxJOy0ldtaETjUQF0NRn+MdLvjFgnBxb0uLEvOYNgAQG3sYDWYS1ZAQhVI7iZtjg8RYrMwzUqo1ZjG4IRvkKnUOiEttQz7mLmWo+D7THjZfx3FNjB6xdAVQGH41QjyOucTC0NXQhLUM67oayhxKuystZqydg2kYMnzRW2BZ8NT+TRsCcrdscZm+FCua1wB6l/BxUq0kXNkCvwK8vtd79Pm4t5kHnHEBckjFxiHguTtMNL1XI77H+vtN7qTfU8olzofGAQIIMIK2rFLiorMldD67z+t88LnWmFHPnQH4b4y/580K/Neuybm3oLttXoDy3PPbwDxjvzymPs/2frfnLUjGwIchc6Ienmu1iZqBJNkhNjnOK8WBSSIaRtbDbOAAi8N5YDfPTBmaJ4qN/Po3vub5T99xjnMCNma0HFtK/UecYom/S19GhshvsE9VBCD5Q0vhGOgBE2QV5nfYfhwYSD9pA98BVMKWAdy8Rsi4PpKxSX3RlrI4RwZfGDAZpCSfYb1p8pXGaQMAIpHcSRZ9VXGIVyzxJYtzkiZpXSVe0QxN2BlLFseAN6vvpC1ZNxg34i8r886akIezoKLzOmzhJJLSEV1bDU5nLjWUAbVA6lpmLpZl49m9LwkzscRINoljdQ1NP2tJvvfpD75vNvXqjVvK/CyHn5xcR6x1ZD2VJBdW7yyJt8SYArJ5vYKlIqnQhSt+j3NVTg7TxQB6vMzksQ6yTiEZRj6e5FnuYwFsgJXjWzX3not5e3KgereEsOgenygL8DlKJ5HJVW0GdFwRiPjgww9mbQmQT9K8U5YQk8yJ33kBNs7o2uf1fceHWl66KmpgDunX27dvy9FCoh6Y2HfVZ/fN3l6XtD2lbEhmhZqIPtbepH5GVv5Cc+qxWFAcD9/85jftbHVJGcIG1NfHMKRm4CQxlYMGVo41F8cCDOor/Tyj+0SWexblCnU7URqME+Sy5L5PtKcDsPjHAJ8ZpQ7AkHHCSc0T4zAE7hunrn7gAKA9PBtmk1mLkMsibWV02EBwcuBsoY6tWU2t+5rb9LOfcc2VSJ0TWsQ4p5zLlEsjhtXqjjxLxOLSj+/IMXGo68CEU7uYne2dd9W/GmPCdphvgG5Ao20Tx/4mOWKl0dSMxflFLLiVQn72wcMBicjxGdM4dVIWh7FsSZo6rmk773EsqPiMHGbO/M2+Z7uEeRqnG3HaXJNntdnCa1NYJaJnHfBNXoSuNX/3N//zPS7oprX/eSJ6YD8hT8Qw7Bux7YGf/aU/95oFlA0TYPnC5SgKVJOqvgs7VpHrJHqrmXjFgjxL6xJD5LqASF4nzXziRwIg8Liy+QUAhEXgVYMXowwDKMxNDMfUkZxyJxPDVVaRDTQKRW1mduFWYpvvRyaWrLNOjmFAlmykgAIkzQEB8Rb3+2lWNtTKd/m7QLEe4rIo28LrZWw4Q4FuYgfBjGvZkCSMioEdb/XaF7BQ/e4i6eSoMVjroY+YeZaWAePta4Bqas0mJy4MEWNYo97f9Pkw5NMM2qdRDMAZUNnyIgU4jcUDWMQwzj31uEps3Y4Zj8R86i/HPL0JVhdmU+87fs+xkNnMDTynH2lZ7SyDKdpsYJro4y1D2r73KI5zYAGi04cGsZ6DHnYb/TY8Yv0v/Wo2eRJ1jRW9AG87PHxbmd81iDiHs/+6vxPjuThYaCsGHMbbXCmy7JU5XdQKc24Oq7y34HoLcN1aG481pPNM5d7x/DeuFAnlGj9dYPP/5jzYOpK2DoCA2bW9SCQBcfgRYEAAki4xYmmcmHu1A0MWpwkMTEoswcDASESWa6NYa4VHX2N6BenkDcW9ai1hXvI+4MTrkRiM0zJciecjmQkvAIyfZfVqJXm0n/kIOxbgg1MDrWKcbnYKWZYeSTJDT+IaYgJRIHi9Ulth8x4/VkybM7dK9jwsMetOYwEXoKrvIiN0mZFhTmDdbojJQ0INY8c8AWwgbU1bT5n9Yu21RHXiT5mfOA69FnhNSAZjr6FaZ30rfm7ivGoCMAIdngsRIRvlxT0sawzgBgBJZl/6fxLnAaJcmgS2FAeWrgMz2Cy3fv5ZL3VuvvdcMuQffPefi9G7tLvz0dd2r5x0KhJOVlLiL2HGAarviBF75nVGQM3SVEkrlX2XNSQxwWFxmxvBc11teCGQhuMA9svPL/2m2EAcFCR6irQSR6rAin4eC9h8pey+lL8ihpB+yJgSsyk5rhLaMA4Z8zxTFzWHngqgOruzMjs/FmACqBFHe4ZEUhfk/FQ7n8qhW1m4s1MTP805BT7OSLpN6SbmOcw7/26JTU1GaiUcQ/4tcESfHus5of4s1zgQOAb8vXf7PYNcGH7mM06Ze59+ImDpmS1GToyqsxETo3ysUknKKjtrEu3EYcL4U5/3NMnw1L/E+aKGOiYjMXGouu5zAOuATvqXNpB1mFhqr0XkLJpEdONLWpw73NtjOUqcUAzHMPuF3jM76O8idSXRUOYo6wG/I/ll/YPN5IVygnJQlvF6zQ3ow14gt4XzJui8KTXGesy8lrNAwN6x5VODlbHDyWDVgd67qHnGHLVjywBeccKAVUruYUfonCRh4hpRURCbS6KncRapXzgPydcY36o5uCfG8yySfy1wTw4PnHSSElMBojjgVLZLZbouas1CtUNbmK/JVSDZseYp9+1x8j1GWv93/pu/uMcFnhX710npgf2EPCkjsW/H0gO/8J1/7fVTp9eX5Iw4Mi3abILNllcZG4u7WQ+nl88GxassUSS7MXRgYmEUkSWxGCfBwNQXNSabR8EbzMqQ2rtqFoB6feynAcXnR2IXkBmW1T73AQeAunhLE1vodk2t1DKdZdps7IB2+MKA7t6PDVob+4nDKjAzQzjSz8YaVcZaQMHm2b6qd7bAojEsaVeYsZ6P5rTmYDe27bkLTOuB5Rz10tpzbXCNhztgymzw9C9ANciOvoKVSX+Gc4qBa65VySVWUIOUc+IbZ5hWtjgMjQ0NjWmN4+VceNZ1b5U10ccFNDWmDfR13jLsNVDbrvZnx8RSPL227Cp/+/v84iQZq8OjwMptZm7Nfb4Bqjbtal/4IvQUn+mcZas6drBOPRft97F+L8Cn7LwzcOZEb9Tl7Xh37DGaARpL/6QTzVa9/eq49lmplHdxSFS67WdmBZDbe+rz5/eGAV5UDsOwFchvr19GuvOKv7fXXxjqMtk6dzL7ljVomQvmbZgrgOt5AQDH6Wo+WNZH/LoZJfqExD5k+9QawucyxK8p1o+4LyStAMCnYstoB4YhEtz2TUtRFKDG2E0GcJg5z78JIyiDYueYHSR5PpIoJ4DM65s+o41IRJ1tuLHM6gueVRw3LfEVAzlOAZQQPreOIYswz/m1q5fNvhIryBrrpDGsOePIwEgmwQwgy+yqfjozMMeov1C/LIwq0x9wOs97Mqg283jqV66Klrzv+595nr/VL86Gmpjesute63UgRj99y/sud6LpeQa2GnZN9/fpj35goPrBx1/bvSum65kOoEQJISTHkmaDpK9ev7k71lgdEQdJ8h/ibHXtc2RZtTGf88fJkOes6wBsV+ZuHD30YfMkMEcui+lFCmzlD+BH+xMy3kePSFqGsiaqHtZt9iTiT7k33iMrLxe7QF1N9RUOEYAR1/mDP/hnrr0L+Gbu4Ug4dE1VGOepszzOFc9RgV2uR2Kwx4+UzEmfRd1DPe9kdQboNBs1c/xQIJF/gKdLagtzGyeFpbU65zPVWX2XRIK69g2VNkGGzLMFaCIOl/vFAXNVsY+oDOi/p8RGq8/ZM53oB5mvgdcT9Y2cJKyLs/65RrmOff40WYTpg+PnKlNEXPQ4f7ofdq0AwD3UnGAuwPzy+QPJk/m7WaapMep5qZ3GmYY1nonqTA3zF6w/M28r0WY+nD+XeWiHD+5p9aGdoiRcmuRMzG/S/aHC8Ny16kh9j6x7nHK8B+C0xNhOSTkqnAQpUmPmwirXj/y+LPD777+vuOwHBqtd50iydUF73oP793StJG+C/cXZkhjq1Op9qTHlOjilcCrxnLNXdv7Z4cOaNqWBuO5//1f/0z0u+EM73v6Nn2QP7CfkT7L399f+I3vgT/3yr78+dCZSSajw/GlTJHbGdVAnhjPJL5KUqEC1G1jj8Dg5RoGzZGoTcnp4G3JJHhC2ITLSZNOl3mriyQLCAKF4zGVEuM4h+2YAALE2BToFqpF5Brhujau2q8BkYRrGiG8n9Hz8XSOpRnmZTt4vc+oNUm2tB7nMauW5FFnvxr9l7vhOjega+wUr6/WCm5MkapgR4+g3y5xsWa86CLZgxOdzF0pWPO5w4oANSA2cGgeKtDV93XNWUmugg9RqAHv71oYKBk5ZVnb/Takan2fYpTBCIyUmNnAkzjV2sA4NM/WVXscGttmPVVpHhVWDMX1WMMhxZg7dTn4PO19msMCyfd3zdYw73mbQyL47oL0gpYa/yRvmou9YxrkNnkkChBpgQI3vG2N7nC4kHjFxPGC3ALHM+3ZuEDe29klAch0TBay+r2lLQUifgRpSvO/5vHEA9D77HHSe2DEwYLjX7nW3598C07a5fbj924DCbGSNwkkoZbYlBj3fcz/wDKmRGNtOUgQBC/Bx8hSkgsOkaPI63lxzF0MQVtMOEoFSJJDEesGwEpNHUjQAFSCD64Q50++woWTuhSUFPMNiDMDc3mefGY5rRldKk5ij1zMCWI7BDAuUtQzayUoOAPDEqBXo8fPmrZs23vse6wJJhTgX57YxTvK6AYAGMwaZSHBTf7ox+vRBooeHsTcrbCIqSXfGOeUxGQASyXmyr3Y+Lc4r2o98l+/PmqC74WQLgNuuqw91H8xvOxSIu1NdSz8bui4jSjIl3rvz8cc7QQevOzyTMHdPpNI5ljPtmoDqKcYb8KV94Jgak+qDK0qiBeAAxKE+4B4Akt0vUjs0dUxTjgQnZbLQd17DZj6beFRnjxVgYU59efcrS0VhXQ0UYE4dU0omajJIUwNXbXKIBaVZlJNBbUFOyjzA8QAgfCbnZ/cnWHYDVWriMpfUh2fFvtvxofJK9DdAxXJV3R9sHk5X9tOrkhw7z4HGDKksw8j3DVR1XYCq2dYpu8K6c6hyOudYP1EL6QdOGWI2eQEmcRRcRCqv/sOZg7MSefI7nEgg6rqAqkuMaS7g2Dml956qPy6qrRfUFyTz4X1AqsufIUt+ruM0L3AGOUOwpxWO1SQ5o28ekQkacK8X4O9AAB5FBFl8acuhzkufXZTMH18zc5UkRl7LhjmvzBnADlPKUnGsZ8Kxp3bkJjSDcTuSXZI9eZyWcqzSe91HmZCsJ7SFPqWmMnLw1mnlWJK1OWncxsnNcxJmNY71xoefmvUmjHHAMP2beUQyJsXBqi+dbIq1bewEkkfBUKe0TRQAzLE6zUhrYuH8AAAgAElEQVSox7p0WSEAXXv/x7/2n+1xQTen/c8T0QP7CXkihmHfiG0PEKN6LHaMhRWgSuZMxwJpo90a15ZkAqIm22KZlTcN8RiK8dTLsHJ8ajJL8s/JZGAo5qe9qgCakdfa+0+JBuMQGY7EImkD7QZZMFLZL/dRg7rAraxoExUFaAXIlIHqeWqs1fCOoZQNiWPxEnP+soeVtG4Ndo7n35eKS9qCuIIab6a6P9i9gqaCXK5f1nUFrdmMnZXQG3aAbl/d4Mrabu+h11zAGvVixzngsxpcRe5coA7D6xglg+IAHgzxnsNtdhxO42hj/Jqx9PdS5xXDw+Pn79uOsPzO3/eY5l4KTANAE5fY1+kB1b0nX3NY4I6Z3xuJtw0gGUbMJ9ezG7ACI8ZxlAzZgv8CPM5fAF7Q1rbVSM9YcalJSsS1hrEq297EXyzsgEkz6s4mGRljz8XxW4DqvgNkDKPaebw6VQJ+xy5bmPKFEdv22cjoDWwsbS+gGYn+/N32tB29Zvt16zBYJ1vA5//Xc+Mxp7kMOez9sLUFVu3rOGvSL4wXJVkKpnBanZEcuPPFjKw9Lcr0K6MPRgOjGcO65WRgpi6pnAVJkjBQYU6RrNoJpmZcVnmJzof0q8ZD/W3mB1A/zgbOl/FQjD7lO2ToX5Ahn3km+bLa4lIqZC4XILKEUNdBvsy6wNgCkl1/eNZM2sx9AvLqKEJe6kzCPC9TRielV941swe4YAxpy/2HD5Z1NF6agGKS+PTl5wnINUDVa6TX28S60sdmlfwzkszWjT09yW/Ctqr9yKKJ855nl3NzX81ia4klCZEARIo7toxc1zmWQ+qTH3xvd0uA88Klq7tzSnQD0Eba+kwg76XAzoFAzfsffARScYkfrvFc5V5eazyvqcYocmPWHdjLxAwCVLP2JREUpU5eiKWkJI+S/Jldy/7UGrc4SL2mkv2YAFCtI/cfPHIW30PFbDKmALGbAgo4CHCkEYNMzDCAjRhQEhKlnE1e3DslYO4/VA1T5gzAUxLkgA7tcwKrJORhDAG94t/MlpIQiVwJtJF/5wXocMtRYoa41Ctk7zWDHQk+ewNAldhF+tUxoJZ1v9598dmPd6emLy5I+ks7XGoJIC3AeSwJKkCV7NP+bMbk5cxh7u+Z7s172BNJwPkpZjUydPUF64+3Bb2vfiJJFn0PO4mTFBfU6cmajXy39Ujd31rwsBvuqhxP162nYv/r3KafeEb4aXWVxoefrrFLOwXIeW5gw3n/GGm31xoyOR9YdYFcGek8jgSeX+q9nxWj6Wd3srJzPZ5D7ITur91LYW+prUu/IqV+ont01l71Pc9o9xkcFLCcdlJqV2McOcZl6NSma5KoMxeRn3t+sn5JnWEHkp2/UXnh3ECyz2p4+kyuzat7NdcEPNNPH8uxw9+/9Zf+vT0uWFa1/S8noQf2E/IkjMK+DW/0wLd/7d9+TcFxNuJXWoifHSkDIIBVRwVcVhbK8ovhGvlYjdd67FnA8Ya2DhmbGnYrm2rYgRhVzvQJUAXYYIDxia5Tg5ENyFSLj5eRNTGk3oSytazX5q9hupz11jLXGHW8IkFMxsFuSmxyyUIZtqeGHcfEsEh6ejYoSgscyThmI+zmV6lfGQrOwfUOZeSSZMHtcyv8Qdqq/5bjBzhsByEe+0h4k6yppQGSXIm2FGRx7saCOpvj9EHHo+cNMMdwp5xH4rRIJEHL1hYSF1nZapwDZnTJzOwNeIDrrFwF+8u92OXcYwLMSK6xgEBiz3BEmAmJrKuAdwE/NHgCTzGKYmwEZOV6a081rtP3Qp/wy3w31wyTWXBaA2rriNgCNv8+uHoLEpM8yaM2/UAcKoxBnBhO3AUoUf878y/n0bEA2Wd6hmjnlsEtgOG7W6BYRrVj6Hv2eIQxXsZ2GNC3DbHVcZP50Rq9Pa7ff3vctqB5C0LXPo/k1bLmcS68fe3tfDOT6/YOuGbcpl88vBiAA9xfyIhPuyTpl1SUfkOiZwbVxqJiJ1FaAMyGvcTQI9Mnz1dCCzQ/DBZUX5K4NF23QNH3qrbjwOBYJ1WRYY6xC/B0TBtzUccB7BKjGeYD+V/KNyV50enKmbk/z8NmUsYY5Z4m1phx1TvN4gsgjGFLuY/EtMKmck6YHden1HskuGmyHWp2Mp+4D+SVnI+2AcYMHlgXabOOqfIElodur2PNcZcAmXFkOF/APN/MKdY9Xu9qHtM3XnP8kKeGa51gnR/E5RI3CzCHjcSYB/zxXWJwDwUcPv/RD3fXb97YXb/13u6l12oZ8rBkxPCpP0nGdOv9D/RdASn2A63Hx2ICj5X5+NYdAVivxeNgUVsZp212cPrqQBJiGDbaR2Ifl/7RfVwEFOrZgPnkbxwaZPYF5JCpmWRKSEazt6lOp+7BJVsEQFjnYea59hVlGEZaDLPLcgKIBUTd/fLu7rvf+4EBi7MkO6t1nnPiThPbSzyi6oFKosz8AJy5fxgvPQQoVxjXqwK53JuzwepcTB7WmCThkiRV10tiH2p8JmfCwcGRGWkYyhuKd22MqsGtWFtY6ytIScXqMuZmoul3zT3YX9QHJO/CIQZQxbEAUGfOXdVnrwXkGNPuW5TMefEsaxT9Rdu47yZ9cyypndXkeKIqQOZiHXcP5BwAaDevA31vxpFnH4Cvvnem+VHr4FBAMXBa8/GZznus812Rs4NnJsnPHLlv2TKOb/Zh4j1d1xnGlHFFjaB7PZDc2lN5JPxc5+UrZMeJt2b+M18cozr7P7VSHWsMq6r7xXbhHJbyO9vvJjO/HQuR+bOG8OzDqsdRH+dQHCtIjp8p2/MNSYUfLX1IW+lPHBKAZmwLxvtv/5X/eI8L1i1+/9sJ6IH9hDwBg7Bvwps98Kd/5d98jTEBnCKzrzezZ8r4Z8CwxjgFkCDra62wTOca5GHZKO+QeCqzsVN7sYZU0tfLyw3wg+GwHDDAqTXpMHCdbdjbfpPBTEyQ3gPc8jJroPNhzBn84JmHxZ02WzbkuNmJeRnEw9/efMd4pk1NDsR3mzUYVsZZBPHI26ubbML8zkbfc5SJwlsbL3rYHffNMIRlIJMQJiUn4smGYSSRhDb0KR3Dxs/m7uyPA6Y512pw5h6XPsbkxTj3GTMmCxiy9I9rpTeD6RrDGLCAQWIJ04AjfjhbsEHiGvtJuwoal9q1arcB4lzZMqoBz1yp3/c9IUHbtm1+d1sLZLh4jsr8yxcWltZshgHpZOzVx07csbzWJDqVXvU+2ocG/MyZAWAGqtzY3K/hFn9OMwrIaBlGiBONjUIAJwrnoe84Dmkf0t8mzNoC5I5XmX4Mdgxdbr/H+zY2oLS35azCGwdHnTOcs3NkYTbnud1eu2Ox6Sj/WofDFoT2GLO3VjvEUZK5Eva8jhjmree/2eFIbH1OQP48A72G5wJjRz4ezqvPLX0le4udX8jyyOoZxqoODZcMoX/V1wBb7pOkNWTr9bOs2NFkHE2su/uGGU87kWMj79PnlxUbCrvF2NuRMNl2vX7ppruOxTGXGreeawOeYMobGwobfCR21c4NSunMi/WI82/L1RzLoKbNgCQM6nR8+gnQxRpFKRaeokqPGQ/mGHF7BiAbhwjrDy+vQwI99CcMFzO2sZsF4ts5zzpQVhXACHPk5wm5vv75vj3nAwgNegQ0ml/gnOIjaSeA8fXLqGAeK4byk+9/b/fhxx/ubos1tSiaGErFPJKU75lkkPe//Gp3VfGV5ySDfc3zwvceqiSL2n/99ge7M67nKoAC2+S5GzVLmbljsa8PyR6sMWd/wXFI3CwvgxqxVvQjToaUdxFQVHkk15BV35MkiZXkjEBH5pXA5TjTkPkCgq6KrSTBEvPkkphvJjtsHn1y98t7u8+/+MJjxzykb0mMxFoKKAIIXif7rAB1sjULcDbruTM+C0gN++oyMpS8If7ZqqP8A/TbAWPnhdhBgCzfVIcCkmHmbymzMMmBWF8BfodiVFE/UeLntNpDdukAeYF6knQx5y0nxvko54CALSE11GWlpug5zcfzyrDLd/28eOxTk/f5SNytptg4mVYHtdYB7dHdk8oeA9K/VP1aXhz7SOCRGGJnxx0nBZOM6/GcIPllJsJeRr6M40lOA+8XyWXgvVfz3AkZZ+33+jJ7wP37D2YNTCgH49mKAeTccA4DLejOIEwSL2T7ag/PaNdUmGEyW9c2cJIuYl913e7VOL1dFkp9TOKkOl3rdChrajWCy/oJgMupU+ckzgifX3Pg/Tt3lmv9D3/tP9njgmUF3f9yEnpgPyFPwijs2/BGD/zct//8a5InYfG4MDZJcuQRJCOeAaYstnpMbZRu6oXWCC0bhQefmnss6LzwunYzq0eRpEOR/kb22+yLbBwYMdQ7RR5k4DWgNBLBMXSn9TauMRR531gnWWr933yvoJWvbAF1Qeqy2WiDxLPKZkM7LN/U+ZCLkZwihiZMSNhhpEoFwZybtvEdXjU2t+yhwY+ZmmQXbHv63f5dQM/56JctUKw0dQtYeryNGrEi6Ycys3EBsDE7U+fIfb3BD2NdSTRGRMBD5N04I3ht+9FjvGHSt5Oo/dn72LKTbvecLze+SgwLkDo2TWJUkLJlvZ0RWW0HFNZISZxT5MTBuwE4dl6M3Lvzr33Vti1gdwDqdgx8Hrvn5y5hafV7vOcByT0vfzvOdUCaDROw18yLsss18lI2KWoBZ7rcXL9AweMJ0PNYrQqCzpfFETHNWwDnSLQXkDdj2M/7/bfnlYHoHFvHS495G/B23Htc+6H3acmv2t778r3SkQBIxsbzsw4J2+2W/LqNlqnDSol1AVAYCAOwSLzE0qPsmkrck/vRGKTRnhOWRM4ziDPLSVMoGYGzB6eTnt9zMjAN1jCI+X2cT7A1Zl08hzI/qcdK9l87NPx8J6mRn2snYVuZv8a5LX0x4JW5cCyGCuac7/LiWGrC0l8Y3/wkSRTupMcysmmf40Jn/ji0QO+5T3VdssLy4tysQzBLMcDneR31As+SHYG6l2RdzxrqtqJUmfI8gDOAk9ctD9PqJOC9solO+uQUtCAOai2/Vqzi/d13f//3dt/66W8JqH7gzL6cA3CIzPWZ1tRHAhLXVGf1lCTDGgy359G9u2b+rr73vtgt4o2TlZf20ef0N7VCOfbe/btmVAESPDtP5RA8ehqj33GFklE2phRgQRkkkuuc1nlhVJ+LWbU8GzZP/fhI4DpOjeQfAIAi9b5x85oSEBHGEZlzwRcg5wc/+IH3NO8JjJ/nMGwpD6rk5GS3Vh8eqc1LDKb6gfYAlq4JCPNinhErDejv81JQzufdZ8vIv6MJDlAzUFWSn3eQyuKo0L2/IPOxrk+2Ye4VkMv3nWCJtUp/Wx1ElmkdSH+/kAOBCN2XYn+RIj8lCy9rP+wlz6Ydu1E3EBfqciqu0dp5E+epGWrZB+5n9QdzMeExApbq03VttCbDoC17X+au1QZqK/PkhaTaZhr7fIjhRQWBUwnJt0U73nfidIKxBRD32SlABKjHqRInB86IlIDL82E1FxJ9OxlzH26T6sUiZ29+CY/vZBVm/iXRlxj0cU4/UNwwzyvzBzuGtYuxdOIzy5lxnJPIL47yQyTXejlDtJwYJL7KupM+/zu/uU+m1D1l//Nk9MAeqJ6Mcdi3YtMDMKp4xm3py/NKAgzUcCz0BhkkJLFRPSzWhBQWRLDRFkSRPAEvNRurwZY2QowDPN7NQJmYLVi7MFu8nIiBuBASLg2VZe5x2LIwKjFuGwNpo6ubpjYMvNVsygWIBRM1Ut4AqnjGdT6Ko9d4K9N1XlKqGqNs1GRX5O+yrjUQGzdaEOD6oNOv3EKlxGUnDGgG6LX727a3wZOvP8yGDZwB9Fyr92UAYEfCZP0kltNs3JoF1DwrsWe0zKwfZ+O9SATdxyPlegN4TTvbl2apNoDKZ8nJ3gBabusGzBX8mKJs3wwo3gLungceawuybA/Oq9eziVgHBkzQOAC2BnaODWtlY2UyQW+vuQViBdqeszhLjInDE9egCUMYEIaThRcGNedurG4AU+RoBbRbUOth4H86N4w5zqGtHJjvEKfb/mg/F/S1b3of/WmGkLZghAKUB0z3PFtg2/Gpk+Dt/u0c2147wDoPfiXcBarLuM6YIJEOLmWuJm6sDApsEM809XxhP2wQmqWt84LJQZ+T2IWkP5wHw5HyIDJAxfAh9YXluCWpKQYozBdtgXlcn+WwmIaTOhZgBmuL7A7Ac0EyTMYYg9ilPWCwaBfSWPpO7eO9K3K6ETdZAAzgxCBFKeESPyN77FoYYL2OH/GaljrrexitTMvUMOZZVFZgOcFIokOs4yW1CQPe9VUncY2P0z0Qv0m/wso8UPwqQNuKDsYDeaLWaoNR2CruG2cYzhWMfoEozpkXcfdhoyntU1bPLJAlxW8mpgOPkygnCaoAtLN2P0uGnCcHj3af/fAHu4++9tHuzocfKV5YQEDvW24LcJBs+KFi968gc1TNVJYnyzcVW3mgPefWBx+bgXWcPHNY7UBOCRtIe9hHvrr3pQ18mCjHI8rwZ14t5UNI4GSQgjwXACiwKyCDcofxpy18jyQ3rOfHksu6xq6uy8txowKS/AMkJ5lSmL6obS4py+0jxaveNThhXpH1mGQ6TUh3SezkOxoPZMcpR5LEgcTXsnZfhjH3tMABgto5IAlw5rXd0tQ8A15/Rr1yKCaZ95A2X1K7XrnEEuV55ADWusMaAhPZElA8R35f7WYuUNKGpEg4dHxemGQcwZL/Ihl+PsCRZE/0g2NULWNFek9mXQFIx+5KTYDMnPVr2smaZycSAAxVAmw5/en5l/wSKB+iMMLpGvuBdnQvRgmAIgDA94KasHoOLOtm7qKO0vlcrke1cJkDgFXLh6Ws4IUzHfk7CaNI8OSgIdeqjSy4GfoZr1QxCOPsmqgAe8I01G5UGS1p4yzB6nPixgHrXCP7v5xJlg8TS4yzCdCbNcdrHRJqjz9MrJIv6W9shoPHh2M7kL1aoJbST5Nc8LIUAX/7r/yHe1zQTWT/80T0wH5Cnohh2Ddi2wPf+fV/5/U9SX/t4ZfMCmEO8UMYDE724HIASehj0GPmIqyQE5MQu2HDnKQJsAaJ+6OsSI2fxohWXuYEGgNoMCSR6NXDjffV0hk2K4NVbXBkEp64lHqyI91MHGXLRdSgrlFdA79e3xqUTmcPgzDSW5M5A7wMiLHQ9Pd5GSC8KDORWmok9IiM6O1XJWsBd2EzLT/17zHe3a6CFbzhJCXx5p7NO+1OnCrGMLJWDHAbLgDFYY1pW2IAw0YtDN0ABAM0tyMbKcYAxgrnDNeXZBRR+74pKzWgHiBfB0Sz/XK+Au74E2BL2dgZb2SSaVQY8GG5B7gYpFv6nEyuZPus0ROQ4coJbpsbPLG6yEqpkZg2pLSCjfEBFBhKJJmhPUtm4AJ6M1+Ji0uijsScps3pT65jhmDTD5bC+fiw9JZ/DfgzfJ3+t+wX43rYmcTiAkLo+zhV3JeuYcnfMdgAo/Hsh8HuMwQTaCA7QNluh5mXf3i+eQSWl9vkuUZHjFGIMwgJXefBvL+VC4c9zpwtwN46VDpGnif8B8j0czOOo4IzW7GJTWVCNAmTmc+2Uoc4Bm/6PuejQ9d7CajWmKuPzDrpP6S2PsISYWTbqQtrNmXmdDLcRvHBscwxzg8LeKAss4CHM0rEwukBawBeAJhrG2rdclyigMXMQB0j1lXvESMJsOGTZiRl3Ck1Qo+4jMU87+lnMpvGGeE54H8CuBj8ZDNf3FnpFWSNABeyorq2pI49JkaeuaO2N4MvIIz1B8MXNpg2ETNNf6GIwclnaSmAVkDG66s618BJUs+C0EtyJrqUhpgss3+ANvXvCx1TB0/mpGS2kmY+1bmQ1JKYxtmQyeiLQ1H3fPDw3u7Lzz/f3X7/9u7jr/8x0jcLNJEEJ4zWY7GpD7+6t7uq+MqzSrYEqAaoPn36WBltHyhG9Ru7d5BDx48WhwH9R19rffpc534oYE5eBCcbUlsfSZaJaoe638Q2c9xL6oRqDXCiG8CgwcJ5SzSJm+S6BwLNjB8MKnP9WOAvz5mSJAnQXdI/ytQ4fwFJudR3ADTk/ACK733/h5rWMJyULWFQeX4V76j2ntN1LwJwAbH6/hMxwAazuo/T6jfAr1UCJOdSEp6EtFAyhbhV9RnzJRvEOIdTY/m5GEfXP3WHxEmJE4OMtnE+eNXbXdQcLquOc+Wh+rYyb++9WvOcBZfn1nv6c9V4veX9HmevS9foM+YNtXEtReYxHlXP+Yt6FvTMWAmlhjO+qRHd3BIvkuGXfcvJzfSsqR/cXnWVpcm0gz1BnC5g2LWPJT1hXjrbrtp11m0h86/AshA9oJX42fMCqt4bOZ/rzCY22xnBeTYHAAIUn6tNddYl+aPWkKoM/Eymj31dMcvMtqhckvXbIF/36ARqOh4nu59TZ/0lfjVqqqtXr7nPr12/4TYhAedvgCzjzT7QPivjb2Za9/1UABhnynu3b+3+xn/x7+9xwdub2/7vn2gP7CfkT7T79xf/o3rg27/6b70GiBlUkkzpmTZZPM+TWKTMIYYAAM8shpjSyl3qJbW3UxuNZZewDS5Gv0obK60ByxgUYCTp9xjSZMlLApKwI4lRdWwLsqExVJ09F4N0sqXayAWoTjIOG5nD/NRzy3sFgWaTxvBtX8S43HiKh9Gydx8Jnz5suwqEt1l4F3YL8DfXNpg3A93kQJEjbz8vkMRwwgvb2LOCQdpXELn9vUCx9xqpM90QMFw72Ean+xopb4vPJEbWzAubOM4AAGBZrQEY/bvgxcfo1I6r1O8LkFniaOswIOPqKuvs2KZhM9YDdjC4tv0TcM2YEyOY4vO+B2LokA0CZDUvlrjI6R/O2/JF/F4PdyRsWXItt9Z5yiIuIIs+KLjLBfMdwBggVPMlmSkxaNJ+AJgNfM6L9AvHzBzv+al5I9tUiY3KbsbATF9rLhqEb+rd9rswoTqnY2438mi3Z3MvnQtblrRz2Q6iuWc/l1xrXp2n7aNKD32ekQz33htf2mfH4HSMVj+fI7duW8ww2o4MmHWMGf0E0ETiNjsfLoIXqB7ikVjAv50TfmOcL4BgfansL0wYE4DkPiREMfhlKvJ8jfMDZwYGq2PoB+Q+F4CJM6trEQlikIECiACBYVMZ44uXVf+QRCewhxjRekhsCOsatCNsXWSAlqHP88Ydwzy1RiMsmzNo06867JkYVUB1GcPe91OcgcMiXlSs4DtTpzqOwEgpzyteMhliYYcw9qmvusokeQ/m6lAgjDlF4iuABwztM5h+9QfrCv1QebIzD6tNGNxmzuhNYum0phuckbBKP8mMy1pNhlKYPySNgC7LJwEsutbjB/d2n/3oR2JUP1ZCpfeUnEcAAhmETnooEPT04ePdo7v3dheVWOam4lFJ1vNM13n4+OHuWAzYrTtfczZgO4PMMmpMSIKjNiCjfCyZ5SOxqmSkBSwCvIlnZB8CNLFvAVRhSe24E+BDHss9ABKoXUuCHOq6Hkn2CoBsWTNyMUT6GbaQ7+JohUmL9DeJhABP9OMTxXje/eq+GVo/F57nOBTIeRCmj32tLB6MNUl1eOHQRS7KtKamapwZkZPi38l6xH6BQiMyZdYCGNVIbTOWjtsFzGlMaIHnkM5VZxQAnRdxvG8rJri490R9zs8L6kPLa2FnAakGl2KqxXS/cH+SWEn7sNp0XtJoP1uzFjk8h2dq1mk7JnVc56ql6mw/rK2aE5HuZhFgPbBKxdmd45hlfgOOOWKr3KhEmGMapuJcBywPrtdLreXLLl/l55lyQwazAqxmbrMWec1mH+c51bzy3qtxoz4u9gwOIvqfrN+RFIdNZxwAqrSdvoExZ/25KccLjUDZYIbVCalQQ6TGcR3ZPF/cA9fDUXJMbWQ5v2GBXfJG/bSvo5qlf/86OT2wB6onZyz2LZke+NPf+QuvHQcj4+GSvPtsokh2D5AAT9bIGDmpXRZvZbyWvLKIw25k8e37GBCkcGfB51/fx9BILFriwGwcVQY4jB3xlpZEyTCzgaQYNUtwdBxA+PUkcmjhcqSYW0ksGyEeZ9fJY0uxwbwmB1piXjcGOJusjfEx9rux1oivob4Fiuvmm+yOW/CQzLxrWZlOOG/KI3/qe41J4m/Y1dY/rLFRYMB9mZUeZiwbf0Bg779AdxtDW0aZvu/x9D8bsg0D+hXjAhYHx4HLvQy4xrs9sT1IKMvGGXwNEArgHINr9Lr0TSVevWf314B3J10CAM910pdYIKlPF7wYoEpylII3BK7t90XGyrkGABeo8nf7xE6YOV/ZxfYdMlS3QW+USbUB63lOkwa0Apbw4gM6JgbRyXZgKMZB4XPDMMJOgi9tEPlKK8PI+G7HbZQFdVwQ62zQPkDHz1j7dibM1pnROeQ58dZx2yzAW2Aa6ekm9nUDVAto+7xsmdPtPOsYLA4RTSNsSH+fPlj6HwAB+zKGK708Y971wz1vb8swsp7PKUvV+ok4whw9PTHYGO6WYrJm6JrvCmyZ+ZzYy2a45dxZgwS4tL5Fbq91Su2t84x7hKVsDdbbqoMKaEGS2mRJzngL2yZADLPY878U6KtihERD1KHm3hPjz7wjcU7iHrnHAsZnYjB5se7AwOKwilx5VTiAX5rAqQw818DwD3hOaZ1FAq3rwvR6fOc5Y648pRwMzhH9gyWGeeJZK1v7jvqDDMdmtuYZR0qLlBmG66LAAOoSXdIGO/reZwIzd7/4XP++EJv6td17ShDzROc9hfxXNNoTgagXihE9FKN5+b2bkv8qK7BAHgz1k6cHu6f3H4ppVdwlZU/oF2TXUiJ43dA/ZL/P1QZAOGWmAAinkZkKjDUu8SuVRnk57C3giPlzWuCLcaV/YLbeV2wnCZZIyETiHdYS+oSYzcQuwnYDcBI/fPPmdYPcJ5I8w7ZfFsiEnX0sJvfxgUrbCOxaYYTDxooZmFxlRZa8F/iEAdwAACAASURBVLDqWFa1n5qiTyRxdn/pdVWlYgCGZON9JYDrsZi6rk4MqHkZ2XBAJu89EZi389cZ9el7lfghoY/mFPGdx8rQTxsAwgZ/dlKoDSRUmnnRtczrpyY9x/K542q5Z6TxI/Glz1/BMqotRwdKYEVJIc1T2nZbyZyIf61z7rky6gLSeHXt4nc/F6wBWqdTs1R7lh7+lEbK/sEx/Es8a1aw7mvtiyoAtu8n1jrnJhkYfUEGXQBq5g/OZYFLAVgk/tSH50XCKZxjfN9xvLJ37LCemss4MgqKWWsBnV3/UsM3tXy5xnUxqMyph3LCXFHmZPozjoVk9+7+GtZVWYUJHdLgUXLn4LEcCxpLy5V9H7vdP/yt39jjgm5i+58nogf2E/JEDMO+Edse+Ff//L/7+q4y9SG3dQITshfiUdVBbP6WeSHzMWMSrywJC7zYz4aa9wN2YlySZZESEEk+VDYRw8ey2AEAzpqq9xx/onNULvT44KGlvxi8eNhPyTsdoEpikzCqzbTaci4GvAY48diyudQ47ObBZ7QvACcbbEDfZAsFaIyxX0DWYxbgqn55w0hnezLQybULevL7m4+82/iWHJOx6KYYQzFxYlsw0c26nvMek3HEsK0Mc2rVTh8U4GZ8iEvNPQdcYPZP22ccOb41VgtQCtDp2153AZAjz6UvU2dP4wsWXSTGMbS5v8bsxvBPbGmNnC3Aj+USaRwvS74BMDBlgBQZswXUlo5igM89tc/ap+3XrSG1dS5kjEYevQHMp4gjWhwCCZQ1ePRcTYZZzxtAxoA+jjHQQOJmRUGzFQ/7lkZBwy6OE8t650YXIDLsc9vue92A8IK87Zxe+nHmcdu7OCX8wK3zrPfi/sXgNru+MuHbub4FlRmRMkD5fTlWA4+Tq3GSncNlUGhCHAYrEOu6wKWdNGra6GduieV0yw1ckZsutVfnnrw26QjkncSzwoCSPRg2w/c0TqwjmBGzoGJCBBC8nmmeIuV0giLON3F0JNVBBnr1+lVlC5aMzxJDGDCxIHZ+AawCpMN0xanh502f4kxzMhc9M8eW2Ie9BQBxbxwHUGXdMRjW5zB3dVI4O7qNfJ4fSsqMZNHrVWKuY2Sn3qMT2TD39L5ZYT1zgIC+kFBybicU0mfJqBuGzM8umZN1cB1afM+Gu/oI1vKyAJ8TA4khNGiCUdM5fvz5p7vPP/l0981vfWN356OPd88FoEgedUp9/FSA67mM9EOBrWvv31EJFYWJAHAFIo6k2nn4xZeKUf2a7kN9wrPE/ao/uC4z4YmuS3K9AwHMgogbciAAwAGO3APOyCeKH6UOJjeCA7VlZw4UPwtYIcMq7PFZ/UOySqyqS9oIOMCCA1a7Z1Anlj5wXU/tH5fkrLhIpmgzr693D5TFFmYWkEjbskcyL85YPgwzyzUqwy1gZnw//PAD1y4F2HL/PAsuj2NJdcCzwRsMHEoNfedIYP+pgDqAp5nneZ9szMwhJO04QwyWrGqIqsdhHRrbI90rryUfhGW/OXeTV0UGm5wFPI8vND4vYB2J/5wwHOY6N2uHM/GqANhjlXWBcZ666Y3NdWZlzVfam7Uy/Ud7mjGfe6fNOJkar5nM8GGNm7uB8+OkoF20N6FE2vvV52Uq2fvIBn5K8xm2kpWO+6U2LfPBDvNxtDJvff6xExy6ZId41muvwSMBtgN3noNKibk+bCllf/gucamt6xw7IRUFOJfvFaZ3HHbEej/QvZw9SxI32HaFD2i+/O5v/+U9LlhWqv0vJ6EH9hPyJIzCvg1v9MDPf/vXX5Ogw4yiWQAZWDB+GObaBFdjN3VJ8fj6NQwii7hjyLzRJYYjBr08h1bOquQN0kl9eERsFPXwML4pQq9j2DRsI8pUwlBgoT94NO0hIQM1/5wpmPiRGCSEklmeOkCjRjbn6qa4vcluzhzf1P8wxCsoDFA1gB2QUVleQVCN6gKIMlIL8MGDPMztNhFSs22aKeDzMcZqNHJfjZmx7T1gEgBDHy0ecX20Zbdq8CaOaAVSAd5Tl3CMeZ8f1pS4KUDfgK7WK6WvHF/KuKgPXPNuWMXKf31MweOcH4dFnQIkzjBrDrCstHOcG/X2ux7tSHADkwPs+0IKpm9vHAHcV5NF6VhA8BxeA8HgH6NxAF/PZ8A8x24ZyC0ANKiCpysqVkNSRmeSKm36j/FyTKv+FahibGDELU4N+tbxa2tZp82pwxj6jSQKK3u/BYM4MrZ/12Dajukf9V7nZ50lnZ9vO1oK8nsOH1/2mjvX34vDpWBwcxPbz7bHAk7oTcfJzhxEhkocYdjPJE2Rh2mZf4y7n68xHDsPbDR6fmTOA4D94uvjKKjx2Gcu8cQ8Y6g0AiABmHxOUhNADd9lDiLLBOz4OR0nALa6ZbKARF2v2V/PCoRcUOIZwAK/E2OGkXqe7LQCxDCUYXrXhETA7j4/R8/FnE4sXoFgDefE+MWQPysA9kzr7+KA0DoBe99n9blYOBvw6mYk0DiGUCcggWT8kC/iHGz/MFcxuulfs3BjiDfXAD99vwJWGPq8nLnUa3SyLXNtgALMIowzQNXjiBGue//yi093P/z+D3Y//dPfUokayXgFeI8M2lV6R/vEE8VKPn3wWIzqey5PwxpP/x48ebQ7vKdswLfed/Il7wf6LvUtk7FVAFVxtzgMiLfkeodynhIPyOui5Lm0gzkAUD0U+/ecBDk6D0DiIomC6Esdg0yTRxKJ6GkSYem+nlDaRfOUPQAQD9uV0JYLvj73y4tswFeuCgRxz5Ytp/zMF59/aXbxouaBFRZOhhWZtkvoUMt01kD6lDGgriZziDWTEAay1zIvcXZ52e/aQMb7Oq8A9QKbHNfnO9LiJAojgzHsH8yx12euiUOIGFLNKUCuk43hZBHgZo4iP6U9K/BLmSjANfdhbYnu4ZBx13dwYFO79LLa/oR+Fsv9rkuepe5s16rUnqX8TpyTfs50XcoEwXJynNfQce5VWZDsuUkGhoOgaqP+3Dpvu+dVLdQ9O87MOP0uSSKerN9RVTlshz1E/cM1aos0rMfJorRZcD1erBl8h3nBM+b5ot/jJM56f0WS8oxl5Nt2Cmh+MuZWQNiemZAT/Wxoz1cP7mt7FLhXv5Ko6Zaei7/7m39xjwu68O9/noge2E/IEzEM+0Zse+Bnfv472kNILKOFXKwDjKrj7LT4HxIDpEXXG8x4bGECenw3KZJdsEgTO8S/eocBvMmYGeMVAwsPKqs4i7sZVRvttEhmjCU0ihVx/BZyXW2oxN2MjM2bCfGstok3rNsAROIeu8k3jjSxLTGIKzsKuEr8UIBoDGC3wnhtradag96f6UDiNGFtuklmSwJ8pwzCAibH8FiBMxJpAX3kYpvPKot27NSARBuZ9nTHiOi129/uy2Fffb8ev8TjpNxPWNaW2nAbARBjPGX8MybtL9fLZKOmHwagvJFgKBTUMnUMIHQogCCsa0s2pO05D2qsAFLXFtT7rfcX3pT/bZZFGC3AA2PCt4YhDJM6Eu4BQttxLhhbHAWw0jgdhjHfOhsKovgZgKtTDzi1HHowUQHC6pCYGFfaNTHROEYYH7OS9IF+IkfHimw93ZxvBeNLB8LkWhecuOE1o2aYC16LNFvHpAZkzpNnKuAobGNq2fIgbQGo39qAzS1I7/t+b+6n91zmnu/XmbOAeTuw4pRpPJ7bxWNNvBzrxMyzGJQZt5wTSXTuoWPCZ7A3bY//NjOfebG2GRHhJMQymM55kmzKE82AkJ8kvXFhH88ZytSQmTTx85T3ANwl9o5srMnG+8rGap5NmB7kmRj8gA/UHVcAQAJrGMWXZFATc3hVDBnX87hTK1Og5dgASX9z78Rw4wjAcTHPVxKtxYjluoAhj2Wmwtxv2GfLGT0PkkTG64/Aoue7HThJRJcYOwFNjGQdUyVJWVUAKxLelPpJbemuh044JfCFFD/rF5JiWNck0TsQOCGWL4CatghQA7IEUn70/e/uPv3RJ7uf/hd+avfxN76xe8nYyUlAbVNYwyf3Hu4eK67ztqTB5y9fdb8DAg6eKO4UpvXmbTskzEhzLzBqYmQBquxDMHtPJZ89crwsIQhipTVmsNyMX2IuXymx0gPvVc4+q35AUntBUlzibF3XVsD1sq7vMdF85PmirmpqW4o1liQTWbB5ffVfa2RT+/b9OzcSqysgR2IpkuhQZ/OrL+8apLrsCN9Roi6cGwGU6/rcWEQAETGzAEbmK04JKwEmBpmf1PME3HnNZErDvirukWeqz1v2AO3V6iPAEa6WMn3IkYnnZd1jvtGPTdR3yeXVcCLAKkZmXBnsuleyR2tNhKUXAwi7iqzZickmLpu0YrDdztCvq3fPa71RO11GUuvkduxfTiYXh5WdEqw3mkeuD6yflj1rU48zK/Ow85h53XJ3fg4m2VHXEOYxANcpuOaZJhTATpdxRCCHptMArt1XmU8koXLSMDI+6YVDoDbEoWTrld1T9z0sb9rI8xBWGvCPOmtVBxH7ixODdgGKWTfYizN/dB69f1UOF9aJD1TS6bf+y/9gjwvc+/vXSemB/YQ8KSOxb8fSA7/4K//6azYeDCFqvsGosgk53tQynAKYNTseX8YuXAFAGDnYVHvj9aHlQjasI4lhhccrTUmYGF/K5KiFHmOKjRemlY3GxrLa0MyIeGqdc0EH2TuqT5BbWe7lt1fZorPHTrxdWa9uaPXoxsMdQ6JeaozRHp8aeQNKB3wY3GBwGtwN6zTHzMF6P8xoADb9s8YBpp25Zwx1fqfdbNwAyxjpYSd9rMHHJFFxoogMF33jjJp8Z0AY71umiiGwyCUTV1nDl2OQa2FgFhAY7AxQNUvG+QYIbReqEK3pV8ZwATgexCQPiRNjyu/YgZDjKv/kHBiMvM8GbWPBLQ6ItVHmXwsU5xOjyLamwCx9kf7AiRKDq7G9AYX5Tudn+7Rjx1i6D+lny9sm3jpNWOJJPZ4Dsjzh55W0R0vT0ycGT/mHEUx7DDgBzXMP7pcZR8+nYUDoi7SR52jNQMz4bEF2JPh6GGbc/Blgdfra/DDjONewk2bGdO2zJjnKNd0md3OkzduxQ75q5wkAYK7dzxfW3IYnCXSIqxVw0Mm286ey/nwvDHYdLlyftQIGc8v8+rmck+TY6duZW2VZrZQwYJ3YVQFVjNT4ZXKCOFDyfYMtAVO3g+cPoCEmL/FzMe452zFlK/R14h9tPGvOAiQx2AGDYfNlcAowvXf7fSUFet+ZTa0OwWGEGkEXgeF8OYxOnwfWuUh/k5AuSZqSObpzip/JjI1Ed5wg80yRqRQHBvOepDodXktJJ0FLy1l1rjzXuAKyDKqslADcpDQH69U5YnZ1f2GUX4SVUhtZ+9kbYCUB6YIlfs5ZSwDhv/9P/pESHt3f/ZSA6p2PPtoBXVQTxwDpCEZVcaif/+CT3Yc/9S2xoNdc8xU55qFiKx99+dXuuhilJF8TWNF4vXjBuqV4Psl97ewwu/jaJdPsMMFpoPUGiSfAz6ygHKcHyq/wTAwV+1Xv8bTyI7SmKSw4tTcDVDNfLjhUgRqzxCe+2N0Xw5vfYVQvSqYrJlb3ePEyGYRV0kdAA+CBI5ZzAdCJuWVOocI5ey4Jt5rhOzLVPI+0CTB1WUwwiYl4z2WP1KOWkNpRJABtJnQtV3NW44z8F8Bux+44xTwn1F8wnYd8rmtdlxyVcSdZEHPN8aTeW7J+U+KoOR04nr5jHnTP8jOinnkk9vAdQBa1eV1iRnJ3assCwvXfE48NdVzVF46dDVj1ejBrQcNrnJDI8trVQWKnjlnoODi5cZRWJD4+rzFjdKqe8vo+cmhnRle7aHdLxhRscx5qydIW5gbjbHeQn30imuJcboxqkuPhrJLTSWD1HFmtHTKAxDuMOHPCa57Oee/+fZ/7opKbIddNCaNJ1jRrr9Ujel4uqH04HLh3mNhI8dU2teNQfYpihozjPNvI0n/7N/6jPS7o5rT/eSJ6YD8hT8Qw7Bux7YGf/+Vfe82Cai8mXmt5DZELIRNlwTUIGi8oXm6MG8ezsgFgPJTN1MLOou908TYGp54jOIRU/t7QMA5hx9hQySgYVg9YYjBj1gVUqg2ezUe7V+RyUyIEw5RPpyzK20wVsWYFnFzH5QWcCKoMVTYmjLF6Z3MPU3YDVniSdRRUbGtiNnZsa9THGI6Uk/ZYggjYgdEzAK18MY8/CYn4fhMQFVRgNJjtwEC2AT6xvpOEpQCB9pqZHCOWPmvG4C2jaLODSxo0B4ieU5/wPTZqkq60ttx2PnisPR4DxmacYWVWdjGZXMFIMXRgE5LYBYO+MVfx1CfjcJlmjHkbcWMo+Jy6oueTgc4kvXK/DkAZoGQ2R8ZZX7SwEss32GHPoRUsb4HPwiD7Ovl+AIHRTeY6LNPEjbU2ajJbhlWtPNdOkWkvBg73CDvlzLcyQ3GmBIyu4B3jNMBP5xuAnGcgbBrncZImfh8nRvuuYJH7L9jbAkgnoxngugA/G6orKM18XUGpzzVAld9XSd6bzoY6dbagtc+/26DbdFZmEqOxBsy8cYZd2kT3Wva/Zvz1szFOCsaibHDHaxkr+7miwKiDJp+tTgDPCYO5AeL+NLHNBcmVIDfzK20jo3Tl5fzNsU8nZrXxtowfdUFZkzzPcArBfHF2rVE3lSzoxu33du8rDvGCmFbYYJ7/p2IxaTOAP88IiXQAKRM/N+Pifhx4X1kwMmPP/5kL3J5jNYkdFGhg3hGrSNtZv2GNDbh1LYx5Pxc6L88ajKVjHJFnklXXIJRcA0m+AxNHPKrXSUuocSBkLaa+JDLHi2KbsPtx6tHz5Ff+p//o/9jdU36Dr339o93XvvnHLP19bi0vjO/r3cO7X+2++3//we6P/4mfFeNMSTCeL4Egsa3HAjzECifSk+zaYcUePBCIVVIf8iM8UxIo9hyUOazlVtg4ydW7Bn3XblxzZuBnAsU8viTPqRwTh0iyRacEEH2JvJh7dP/gUNLYkzQKcProoeJ4XXomMY3XzZqRRTgAtOwj3yWx02effCYQr5qffpbkpD2fWGJfD1m2XmUHw6ZeM8sLyMkarkzEJAvUOgNL7Hknxi8S1ChpXlEDleMk/y0Ar0KHsUeKClDlfMSodtxZ3/1czxrCPdEGKyCsKAh47vNWAEw855H6AoAKQ43jmmzIZEYGAMahoiRPkkq/1jqMjBkQxjrockEAUzPyUQI4ThVVwABCHIJk8Edee05y88w31lDWeclmFwly9rQ4pN4MD+G8zycRWWKAs/fUQcf8hnFP/GvWXTPLZkRl00zfuBSU/kMqfkYgPn10wXsB/USWXtheFBhHcgh5udHx165TaohQp+yHXNfOWtRMcw3m4f/D3rs1WbZn1127LllVmVVZ9zrn9OlWS1a3RCBZloUCEKbBli8KZEmELWwITARh+Cw88ABEgC0gDBgLy+ZiTCPbBOEHIrCDT2Gp1RZ9+tzrllVZmVlZVcn4jTHH3qtKfuDt5MPep6sra+fea/3X/zrHHGPOSfv54+vr9+wHB5rznP8wskiiiaH+h3/7N7a4wLNl+zovPbCdkOdlJLbtWPfAH/tTv3r2hDggDBdApQxJAKoTgujQWjNoJNOZmFU8mstX5GSwa2EbZBf5sK00sId2GSA2bTJPOjMgRhJJDibpgQ8iXR/wRzKHvCicLmMGg9cyutyfw2MtFdSBASu89qIb4E7dtwGqHPIcHByQsL89TDh06p0FoPeAxNNdINL7FAxW3sphFXZyk/UvDFuMpBoWZasAeGVQ/bE5jCMDmyQ943Xm9xyuMV5i+CyZrLQp7xdALMFxZU5hvHRQ6xr83tlOx5FgY8WUdcCAQZG914ZO/nwzkbbt7wLwluuwIWN2K1LPfA5ZazzlAf853C2xms9x7/U1x3g342wHQq5jBmxY5s69NWO6MGY2hs0YOAMmDTAmPtYzaiTOBQKAEI/pXIt5wIbtuTCTbV3vdAzSJVBtHwFUjZPHmeI6xDKUXP81F/LEtXMEhrAPM38vwVrlxE6GUmm659s4gQbE1GBijN817mzA0SADwvSJ51zvB1iehEMF+6wRYhOXsvPek6/xfgEV77vwPf012cAbE5YxDRtrtsJqiwGk+l1bwZ6Tdkfun/EGwqS8TTwuML9xXPBybLGv7inmF1O3c2kJ5Os86lqsWgGEvkMiIRKxiCkrOLss1gsJ6nr94HCZOWinFIwSe4rVHGkAc2H3xp5qir7nUi23b99KKAP7lf64RM2EDNgZ4v7YgPauy9ThncRy2pBb8qQMXaYiMXFSR4wDpzF0eb5IpJ2CWX/7e7oNksMCcn6mdEqzHJv51TMcH6HWiEqiMawAVZIAueSILsnfrJUdPe8/EaP66MsvVj/5z/3k6o7Y0TdILOWkBOCc6vokUvr8Bx+vfvynfkoSUBn3mobsPU8PHq9OBQTuf/DA8+aF7quCqr73o0dkRyXkRM44AZJrONTMaCdRG8Y9CaTI4IzTEVaRc4lM9a43rT5Illyy+YrJFDu62YsiwUw/8ZwAnAuW/gJSKU9ydBi5KzVY+S5xrRkvxXeq7chDkdHC+j4WY5xs+HiDIqsFOAFkGdsTlRJiPGjHda0p7nvnzm3P2ybtYY4gMcYxwfWdNViX817/CinwBUtWd/RdHFiJ6ZTzYZKy4QxrQijWLevdUlr1TxMOuf0aF9puhlf9g8PDIE4OY5L7eM1p3Ojb12JlyQzMHEfSDJDmu9T/dFkYtfFYiZyuC9ilpE4ShzEvbDOw31BLmnMLsCxQ7YzZetartEE9QA1Znj2vqDqiJNqEFGRvSa1W+gB20kkcJ1mU1SfjuK3yg7nNuO3IMdJM8ZULs9+4/qzuBVDl2pYNW6EQJxUA10m25CRgzZJ/g1q8tAEn/v5NxWsb9GNfRI5vZ7r3g5x7LySbPhZYhaF3uRpJvnn/GSVqpg6s63nrvX/0v22TKc0k2P51TnpgC1TPyUBsm7HpgZ//zp8546CL55pkAJKc6cB2bIt2dA5PNmaMASes4FgeY7JAsDGsYTN1DshTjbSRA7/JC3J4ycDS5m1Axn8yrHnFCd8U9jAAeJp1YI0B7a/qMy5wb7YxbJMNRL4fZGAjpWCOA4RDYp3SXg2rgc29DKh16NEmFxgfYItHuIcPh4uOYLfRMi4SLem/GvCuH4lnFZbQYHiTsZeDF2PXrMUcyGWKDEZ832wJjuPRq5/FhC+L5jaMTJnvNza1cWiW5va4Hw9vjfnW/LSxSmyP2mnDYmKXqMFoMDFMHt/DaAWoJsnVJoa1NTnLchZYFiziXXefk8RmQGo/KyIlHm+DpPQvhpphzMJrbtYjvW1jp8CZ7uL7GIuR+A5Y8biHEVyyA5kOG6BquDwOgnVfDTPEs5ZdsGEEmwaw4BlgBzU2GIggIsaeVhuYgTcHKPJcHi/HlgGurItfZ65e97PXTpg+XnXDLFmDOD428cIFXDW6sv6GdV4A9DB9yVpN76wdTHq/QHXJyLZvDcaGIeQ7zBUAQI3fZV/XScP4dl7O1LMUEYUE4LtMa+Ssecr01fxrxrbPYtip99o+j73DkgO2ClZh/bikZdPj0OhcM1PrziVWOE6s7k9+hjEiM48yB1P7GTCZnx2OIOObMigYmVwEkPmGUAbH2sVx49hi3Yf9g1qaGKnE9C/XLIzcN//Qj62uCjwAwG6oT2E9mYhmwBaOtK6BOqRoNwY5DFyfgb6qM837CIBk5gGfbRkUmDVnxtYzAaIwjFlV7kPWdxlVOQK4nue2n1EM2CmS0Zdi/24bsDD/HaMqhgo2lkvTH3YY6bz4wfe/t3r88IvVj0vae0flS17pAye6xhXtBc9fPLP098uPP1390V/4BWUd9sT3Pv/k4NHqmZjY+197IBAkUKexef1a5w4D/GZn9b3vf98Zd0mS9FIy4SvEBlK3U09i5lggrKXHvCdSQkXgwioFjS0s9+WdsHHIeFsTlT7o2jLJ733kskAn2XGVlVZjTvImxgZWEMBzzTGGKZnDdwFu9DH3eqLnI/aX3Auv1QYuB7gxwIGVewYoyoKEleZFewhngaHM3pVzyvNBc4lkRVzI7L1KwFCznHlmWfOEWTivAecQjgGd2WEuleRHbC1JemABAZfMEcdk2+kI40rCp+TX5pr0K2NMG5kHnAvU3+WaMJAAUpegIfZT40EipGPFbhJCcqisyjf0LOyK2AsXNefYM3EqIBtO7gUl6qLfNDb0UWW/F0hAJycBY0nLrlBeB+kuYQCzNrvX2Kk56iH6K9mtN9nxq3Kyw9tH2agd9O9d9QcydfYyz3Vd34oitbFnKs+EUwRW1v2IpF5g9pn+7Ir15X3W5bHWxb7UErt7qZ2KJJpsz+zz/N52htaZFROUPhJY5TrMOUr76MHkoFG5IZKxMTbstTrL/vF3/8YWF/QQ2f59LnpgOyHPxTBsG7HsgZ//zi+dkeYedzfyNg7bU8fEJEnIEUWsiZfSe0n4kXIu/AiDiRfbSRK0QTvjr5mbJNnhEHMhdL1JTA7G4ClA0/JhMgvH6HfGPh+fGFM6mHToJ6GT3ay2PzlwDB4waDFCJy4TA4JEIAYLOniJMwNQYixQUoGDu8kOaNOGJeLQ0mHtIumVZsrQ0D2cuAPDFIPYSSQChGxID7Cz4UgiDN3LTLNMB8fCiFGzAWJjMp1hI8SAN4lV6DuMPdeA5N2p0ZmSF6kHp0A3X6MS6j6DveDItN2mSOncbTa0Y5xVtmungcdCcj9YaDkG3G9qJ895omQcuQasz8Rp6jv0PX3Ql0EgQMPPE2AcYBgDp2DXjoAx2C1hHaMDKSTj7K5jlJ1MI31Z0AWbxbNGUOke9/+HeYrc2Q8z0lE+5P7F8K8s2dYnxkzipP378VyntbDWMo40kcOU5noGawMOgUYYbPQPX7CUljECRGt+0eaAh5RhcM1Xg6nM9QKrykItH8XIxtExxn9kz/rEgHXPfMZtZvN+3AAAIABJREFUHC9mhsyWzVh6kmSFRHLN/PAbeV6PVcCxDTyep/fD4UBSn7mG1zljbAMt33ffeq5sEnA1SYhjwO2Q2ciXDfYWGam5p+3d6Xsu7HZ4jiT+zmuJ9wGIvm1ivtkw/PtZM/3bSc08ZmlksvryiIkjXUvrZ5Kvy1T5375Kxi2LI5sI06G064xpr539Km2EvWINUpOVPeQCMZljMDOGqac6TjCNGs4THBxsV4yi8w8zJgBfGcvUW7x/74FZqbC4SQoUwzwZiu0fGucQ7bacX9fLfjXP4nHnGdg/BVBgrNRRMZJTFscJ6mY9AIJ8ndlDX0rqQrZjPgyAdcZSnpqx1bUxxk8pMzYxdexRMKrXZaBT/ocapS654YF4vfrBP/3d1cNPP11945tfXz34+oeqo0o4h/Zp/Zoz5aUkq49VhuYnf+aPrF473CM1og8FYg8Aqh8oG7CAKuDyzRucBzLmJcH97NPPkwhHTCfM3y7xn1p7sJLskShd6C+aQVwn7J+HnL3WYG6yu+tNmNFs4ZlNdt4xX2FovdeJ0X0uMKi+QfnwRs/fGrfIda/IWeA924tFbB3sp/qHcUHa/USsMbVVYQ/jSMs+D2iE7bXTQeDohrIOA472XU+V0kIJvcCZyxxzmZeRmtrxprZeUVsBfciT2b9xGMOkMvZWmDBHdTvaCxNbRpWESuy/Ocu0PzG/JhY7bDMsp84BHMWeWnLcak5yTZ7fGfXVaQA8zlRq4+Jo8X4NU6zrk3gRoEZcJsuL89yOUH7Gscqa4G8BbepK0318xvvS7A88jzNds561LzMXnPgMRzbnmTMEYzNoTrrO8JnY7GtiLGWv6Dp8lgRFBq8OKaECQSTYOFRwgrBP5exIvCvP7bUzseNO7jdAFQCKsss1hMcpzR6Gw4c5ZceF46MZP40b8eW6bpzHs7+4xu3R6kDrhszVfP/uvXseX9he5nUyjsfx/X9/d8uoeqPevs5ND8xxfG7as23ItgdWf/yX/62zRw+/lPdP3j5LYPCW45HHw84hq+x38iK/kTTqjRjCN2cwh1jLMTRz6AWU7EryFFmcYkcmthKjp6DFDvNhUwzCOFxgvmR9B/9xyLOBcw/Kd+iwRUqm77hMjW2RMZgLrACqeG8xise65VoYg44/hCkmds6GeBiTMGBjOBckTLuc6a8lVDhUzZItktqMQcg1LhuAJWmOs5Dqoxg+/GB2RL/ngPUBHySgxwujUoOZWmzLgzTyPKTOSXaR5BrySAP0AV14ji3TTmId+jD9CN8QsMoLOSNedl7OturU+ro37QL4qc0kzfJ4DCgArGZ8NgAy36e9MXB4hgA0AA8xwwEelR7jXNgwVnlWjP5TtcHgh+vRpTYnFsDBlKdkaWa4XDSEu7j9ZZBs4DRrrOce07CA3hZ8jFUZOsR/GrDT54Bi5OOOFdJc1n/OymuANs/sUaOOoAx4Oy/yanKUAtH2UaBD2mZ2bv0soJU4DMoKVMLWawbkJw47bMbUtJy+5nOV51aO5nJRvmZiZf1cMxbc3OtQ2Ss9DjCA40DAGD2D7We9YBx5rTAXsq58DTtY1C/EdE0bXKaHZxsQ0xhl2mZmScYar3V8tGLX2h/83XXefuA9S9S538x/J5nyGG6OxjLjzO+y4O23SqHZe5ZS5KUsuvd2H851w6hGarxkr3vdOngqx73Cs490P2Oo/URSwuvXk0TlCMAlw5p1ZcAs55pj+a1CIU6bjS4qCxIrMVeuIQEUWKEUzB1Jg0nQwzy5ImPaElztsZZFj4OI5wvDPCW3LIPnuTMnMfq9502cv3uQ9viZA++9R+NI81oNG4qigX491n4OS8Z6O5XDirVxrH3bew5xxcMakkzpxv7NJD2Scb6/AxuUpEgfCag+Eaj8sR//pjL7fn11wl58rPbqZk+V4OhI8aOPBFT/+Z/9OcmCAQxJBveE2qeSRt5+764ZJuauS4Goz5+onM2XX4pxPTgUYADwkDxPTKTm266S2eAsunKNvAPZD1mvSJ/LlNsZoGdE6kriPvaCO6qHe6pzzPNWTCtg7YjzTN23Mw6HF5L8UucVphEgBut5SzLdiwJjzqILQERtoDYghWauAGi+fPjIdVWdc0H/VenCfRlXAOSh2DWez5Jq/QHoAHJeKzHWFdVRBaBek2x8T/PrRO1KFnKNlyW4sJeKF1UbqNW6zmwfDb3KyFAPVnJh/dPZitWGl4qpBFy5hIye9ZrO5ePp4zL5V52kiFq+YsFhYAWeHIqgeUK/haHkLADsBsjSt47VpY6s1TjZY3GQIAu2GglngL5H3DCTlbWUJE8n7gfvk3xPv8PRC/DNWSC1lebersGqJNls25z5AGjNq0sT93sZADt7J0A2ZyRKKuq/O52Xz0PmOmvYbLVUYowfCc/8vGrLC+J+Nc8to9YeCUitox2gCROKo8HO7Ck5c8XJlGBUYaslmXaC/Oz/jPVzzVnGmZjWA8nXYVSR2PN9JOtJDKV1J4d+a+ZugWp34e3f56UHtkD1vIzEth3rHviFP/mrZ0+VudHAcNgBDB5kq657pw3Zkj7q9ZHGHcazHl17kAFKMUx9yMAeknQJsKANnAMIY46NGeOo8SIxIinMncPwlUAx9reNIAFVQLOZPeqw6fsYVLbNBxwneVGAjuW+Y/zHQEVuK0NADXM9vYmBaywax2IYp9QWjaGLIZhuAVxaUqRnIEGT2bSRs/KhLmQM0yWIrWFsI8Os2wWVsLgbQ0oHWgGcjdoxJHNd394ApPI/mTwGJaVDeF57x22f4C2PDNrGgg2pGLbq+LfbOzJiS3M1jjZa9VkySZ7qwO79+O5aDjVAtfLKGPfz1O8A1YI043T9LvK04qiJecXYGaAO4ZCEQtS6iLPA4MTMWqTDBjnMHBvmMYbSt8ymiZudpDlmR9wPMOphqQFptMf9jUceY99JfQJaMfI7D1/LKPMYeP7EUCtwyfwaMTJtMkD0BPP92vZKVi2jzEC+BVQDFAptM342cKBDeDmZSPrXTo13Too1S+9bZz3Rn6l1GdCaPpvkVoARmGacNMwLZ9UFREXOSTmY9f1mHSAjTE3eDZBctruSuj4HQJWfGwdH8i9eBY3vype7Jirb5XMF8pi3TUTi7gB0Gzyn75egtIYhRrTLSVhi2BjXtL2fSeemzyqJ7r+X4+Hf0691AnmYIw+2M4T5hArAQISkRcggieFPkjjvCTboA/zZu1CQkKFXOMQGe/cQ7k9sJAYtYJUMu9dkxO7fvJG6mmZEme8BnVaksHfQBo01hrndHOyTzE+M9IkPzJyPg8Eza9QgzsRMG1kLMGAA3XEW2AjXNWFn2dcDZrPfce0TgRKYOq51ouvuad8huQ7A4POPf2Cg+vUf+drqG9/+1uoV0tDnin3V3599/tnqWIzSC8X3ffsP/2GpGGBiw9qSAOi12Eikv+yEMGEukSNw9fSpJMNiKDkPjo5Uz1Ly2atCBDcF0kigxD5GRl/69lDMGuqHzv2oEIAxjEFqsvLv23cAqkhoNR76PsmoLksGe3QIeMVLF9kv7YNxi5Ra8l2cC7onQM5AxwBSgFH9gYyWWYKck3I1zAXm8FKSDPhrDds68hiWZI7WenGCLslNOd9gEl0GRrJjrq124+IAOD8V4EeGe+e+yiGhspg1CwP8VECZ/cx1fznL9H1ibc3y6X0A8TUxgW80bm2DM0oLhHW+N3EcM7x7GawjoNjJj9S+xjNzbxycKJc2js2ECDm+Wm2+qs8j2z6DMXZG/Sh0OMtxfKE+oOyOX3qfa4VdTaANccMwlwDLyyRr4v6Wy8JeCuhdJU45a55Muq5F63NN5/nUtQWIJkMw9kvYXJJ3NecDfXdB487vOR+c1AoJMnaDnv2IECUcISMTJo54V6wyc8yZnrX+bsq5YIcJDho7A5Ga768+V+kinBioEYi1p88Awjsu2yOHzOTB4D7/6H//G1tc0I16+/e56IHthDwXw7BtxLIHvvNLf+7sSyXEMPNiLz0StikkD6iAjQTg6CAml+erKcOCz56NFgb2WMaMvYZIbXRYJcaUpETyfHNY6bBkM4dRteQG4Kr32OSPj4lTxUBAbhsejdgWbCy82jYatLHzBw9yQScHbQ1M2sHBCqawBNb1BRPzg4FheaauxyGREjrIPXOAYBg6SROtwDjQIW4JkI15GVat8Tigic85oQjAgD+67jKOjOdOluFIYmFMMWA4eC0hmsy7XCeyv5HqLYyEgL8Y/hR0h7mttNGyprUXOZLnSgYDMgKIHJNjQz9xPy6BAFg165JxcGyyDEdLief56kAoEKvRz1gaBGBb6Pv5/aasi00UvOsjveMe9E3A4sjNaLtteX7RjI4L4AYbi7/c4GqzXaZ/+R4GD5K1YcPNMF9yhs5Hjx6twRf9g0TPQEjtpfwB8jXLbc1ShQHD6AQAOJZZhiAGfvuiIMn4ctgst2n+/LOAaoFNk9YU/ITBH4n0LD4DufHI91r8ag0ggZ3Y0J4nA5qm3yvzrnS6fW6g6fHOnItMVs+IwWt5Gmyfrqh1QRya55fVAJuYT2fWHVD9LhDvMwQMbGJRuQ5j0vZ3Xfa5uz78nLRx1lv7hznpe6odOLqWjpflz21XDWxk+Y59tZNhAOniWaar8zsuv/iM2zzOBq9Br+XOuSgI/D4SwPld2VX+tiGNzF97DXsX4QtmHc14Ax7Dmq9OxVbqzt2HADu9D2VOnC161Cg3JBcFBFHfETCDsy1gNYA9zh1k1rofjjrPS2T0sNXZizumyH4NYj3PAUe617CrFy2PZB2zV4Z9dyIf5ogdKEhn8xnCQJzNXUDoBMbrEhl0Sc50uvrikx+uPvn+91ff/NFvru6LUX2NrFQlZihv8vjpY9VQfbQ6FWD41k//tGNUL6p0DaDviGy+ev+2YveYofRH9s3Xq9/7vX/qNl3VXg14PNTn2NPu3r1tGS/tovbsgRIyOWTFksuAxCSmozQQcvU47ByOQKkaO8omY6z+xtGCMzaJvzizyAp7RUybSr6ICWNPoM8oJ4OzEsDC2cbY41DYV7kdro3E8+HDhwaq3MAx7ePU7LoCrMYJob0GlQshDjgDWM84Qscpy9nD/kjm2tT+hVU9XT3U+cxe/f4H73ve4RxhbGFbP/v0M9c7vSlHRxxsSVTIfpbcCwLBOJU0n2H4nYHWnwv7a0eg5g7nA2NtZlXfcaJBfZ77kZUXuWrXH3tGzpfLkSVzDQNHGPwk7UOxw3VRCsBoOnYdebw17iSaklwaMMx9dA0cMzgd6APOcuYYex/sKiVhAO9WymjuXrhEm8TC6z2SIuFEchvUedgbfj5+j4RYfXA09WbtcBm1FKFMKZfEDhmHKM/osnqaD9ROxSED2OdZGFMk/Ej2cUIxB/ckhccBGKeaZNAuL6SYWDlhSJz07PDAa4j1elPfTS6POCWYKzznP/7t39ziguVGvf35K++B7YT8yodg24B3e+AXf+XfOfvk4490OD+zEXtV8UB4o+21dV4FGfkCqt7UdYg66ZIBXqS/Nvr1O3ugZVxsEt7EC5uU9DBAMapOLGEdaZMA6ckJhxKHFzZYDNaLYposizSTgCQutfui+oxQyJ5YH5Cb2pEms0ayxjVtd+pLxMHgUcXw29vb93ctMzZzwbG0qdHZRDccmL4dhm8ZMQAkhmOZF323LFRrido7DcMHM4Fs189PZkcBZO4p6wSjcslk1rApO/hKLDMGu9tHYLCuFYYqzz6homZHokzesHvuPx2qqaUYQFYZWhOumPXW9TDIaigUVCyBqnt7rk0v/UGgmhhZE5WA4SEN17VH9X3XlR0OulmDDVyDGtyfGKKWnbmgeowGx23OvZcApf1QQF4GII6RgEHL70gYZSM48ZXhsBPblpjqzB0kphhlezJSmviL58Zw4xvAjQ2AGXZt5m+Zv45b19bSUG2sNoZJQL+HNTFdA1oqDa9h6+Q3w4bl2QEjPT6GHQOI4Fixdx4JHOx+SsPwDYCM7zOJR1JTlT/qH8rYaB2zDpHk2YKnr/X7xIFv2OyylQWSrPklEOWZA+jy9J0v/QzvVZYZYxKj2Ah95vcAN+4511oC+4LlLMUNY9qdoAxT79e+N0s/L/d7evEtUN7+7nfqlMn9c7/UoZ1wgwHwgBv2JMDQjgxTWCdKnZygOoH1tMcsc1FQ0f1K1meeH0mkwytgccYBQf8jB6xzxKytjHMnYdHtAYowsK5FTBIwr+3EbNsJZ2A04QQDtj1v9bkmX7uyIwDiz0/ctxX5wxgDbmSMH8l4vzzlWMzaW3mgGFEBHSS6+uXqojLWAGC4zeMvP199+vu/v/r2T3xrdU1A8gJMoBb5KzkuD2SkH6g8zYnkkN/6mZ9WCAXzSk4jAQAnmdHft++RKTj7Csb7kZjUH/7wY7dzb1fxqLrfU5WqISkR8anvf+19tUVMqOIjyRyMcgcwAsPHHu9kU3aEIDEOCEmugeynMGEv5RzNXhFwn7nvFe/7vdLzuTSJQafGFX2n2gPIYy1RjmXPMbsKdRFogSX7+OOPBfIiDW7GZO4dlpGEgsSP7q+TVzH9YRpJPMQfwLdjbzVniHl1fU/d45XkyrDdjwWEycL94ME9l15hDAGQyEi/EHt39OK5s0wnC7Kky5KeeqpaRk5/MGcom5X1iZOYWElisbu38T5jANDze/oDo8p9vF4BtpQ/AriRGdpAWs5mQDxsPImIcKJQIg7wb/mvAJ1YR56NezNuWjm6Lwyk5MOyG9jjGQDAanNkMBp1rPFrHNc8m9ch+93VG16XV64i89YVdW7wzDCwODuiwMDLLvCpZ3WtWbWbesD0LY5mJ8FSHzhREpmbdaPIcxOq41wEOO91HdeT1t13zaQnLCTJHrOns569ndkRtLJzhT8vxfpb7cW1J3Nyk22xdx/J0fD//IPf2uKC9U69/eE89MB2Qp6HUdi24a0e+Jf+hMrTPH6k95AGmtu05931CGFQdUiYVY0ycg1UMYQN8mzstnZf4jMx7wGKTns/h+NleafZtDkw+GJYTf5M7CKGE9AXeau+n3queGBJEc+hkPp9fMaSLrzjZonChNjoMvCJ8e4sn2YvkeDJIDCgwri4bpBtA2+AA0ZMjVJkRAbifJdYUADYAFN/Zp7QXtQBqmG8krTBXvwx9h0HSLIeK1tltHJgI4OCETHwDOgtWAPUFfjzPmwK3ltYqCQ7ijHq2pBmYgN8IjkFEAQp8hleHJ44BpBW0Rc8J30T6ZLKUUydXGKy4nzg2r7SfD8AuGDJoIF/89zT780AbdDEEw34LCMaL/IY/RjKNApD3wZ32DtkWG43bXQcDwlgAmSaaRkjLs+0bFOmchnHSthsjOnzrnc6bSJDqllhyp6MMZ9HzX3s6e/cov+YI37WjSy0hp5ZPL46jhIe0P0wveckJtM/Td5FG9ey7plHJAdOExJT6OtjIhvoYGdOrKGfPdJ0+sGJjJCIDhjjuTzmyHt1Hxtqc72suWEOhom7rM9dQNaHI8WxbH4YzxMnm5lndjke7pGGLZj0AIA6FXg2amR6DDFW5351HBiwzfN3XnSeFCwuWXQDwXE6uGl1RjGumh99uSZiqft5810QvQH/9ln5tXR8FJzyfj9r18B82J/1OtvIs/nsJcIh2CHpHiU+c/kZmEocBfzR508sfSTec+bH9IsdZcwdM15JUsZtulYAqk7mpRcABwBx86YS+5DxlmQu+mPJN3uexydJtrw2PJ+iFMErgxGNQd7MrwGFOBSzNwPI4tBKciZksTi0rDywNBU5q+aXrsMJsStA7uRmsKYPP189/OiT1YP3763ufPg1JexF9aK2yPn48JEAlOSfxyrjgvT3gs4CgCgGPOzZGwGFfQEHwK8VJwKgX3z6xeqzzz7zc1LihTOIPRTFDtslMbV7ihNk7z54+sSgyAn5DDgnS/g4fwAsnA/Eg2bupVYyDh3KxbCW6Bv6ASDJ5E7+AmUslpSXc8lOnwEidS46mz2SYNfH1D6qf1PeDYfFc8WSOkP+rMuA1GTKr7wX4M8zkDGXNrHumMKsaeb8M8WcAhBdq5MSQnrvidQisKq3lDkY1p0vwCaeEJ+rhFPPnj/1c+LYgN0nRtLjqXq1jCXtvCCnComH7LBRu2DsGX/ODtqYrMNh92k//c5sot0w/I5F5Tyfc3dH8ndT+Xp5j+EPNViZg3bCyC6g1I7qy4bZxdE8e4S+A0v5UucOMtiopTg7zxKPy7k78nNq7nr9oVjQ3n31muJ0YZ3VPsArTk9YUgA683idgAkA7Tq0gEey9iruWGOD+oYXJWjs8AWQj7rEfeB9buTVDquJ+grVwb7WIE/A+Yldsac+r4rBZ7qVVGGjnylGFdsJBQHXI7lWEjtJlaA49cqS/6+/+9e3uGC9o29/OA89sJ2Q52EUtm14qwf+5V/8tbPnSnxxrDIAuAMv2JBPIXjAKRvyK6XJt6SQ+BcxAmzubMI1ICM3TLxck88YNGhbr1yOumkAo2a65eA6lgQsZ3qKchvg6f6XHbsXpg3W4poSWiRCDECReDYnTLCxrXgbpJ2ALMAS2X51iPJdCx/VdtdeA/wqTueyDC087JZyrUHIhqWqURFKJV1VI9tMsA7NAlLgiqV5NoTC7LrUiQ4jin7jRUU2ZoPQRiMGnwC448Fk9hFHON9xLwyACuiQR56D1nLNOAj4fVkXkkxgbWF8YRQEtOcalXZV4lrgwHdpU4Ed7zMmBaw8C8w1Huw+8yamODIqs8I2vDfSz4IyJKZroDpAO+0NoPaL5EdIFm1QYqRP1ll3dGroIXNbv9SX77Jz/G4JNuwcsMxrE9voeEzm0BhHmLJmDEhwo5tW7unkHAOKMCLX7OgCqLo2r8bDgAxnBAlC9HNjetcZcXkuAMd8rg6Dtq/OADPT8nLYMJx7m/UdCVlZws49MrF2TPm7YB42OLLfqAfqvHGZhXGwxLmAY4TamcnySQ7qZKh1R3rttRYic60s9RrkFbiOk2DJVnZO4kcpIO28wxirU6Z91xjVjmk/yz37jDAyceRsnC5LAIphvS7VYi/IBmQunRD92W3k+vpgVRgFqH3G3stgDyM58H392ignmFMY8igI9LPmE3HVO07qFSkyaxPmkyQwghqeh54LXBsnIDsT3qu5hzHngOHGVTpbtOaHY9s0xvQlPyMLhTni3wm3yHo268Wc5boAMoPfrDOAMIDAjsFx2KQkU6AqQDZxc3MNGehZT6hOAB0ks5HTjf1doJydmHhW6kV+9Du/s/rwRz5c3f3aB6sjWC4B82PJZ588U21ugdIjMaI/8Ud+ZvWCkA/9RxZ5rvvi8RPFqH4o8Js9jft99vFnBn1OWkQ5Hyl0GOuLBtXjQrMDaJQsJNWhjQAjtf2IM4yzyQ7GxKg67tDrMedV18X1GypDZHCoDMUCR5kPOPPE7AoYn4ghzdoSkyZwxGeQ07qten9vD3ZNsmDtGc+11/PcBXxMGkuOYXhHel3Qinz5kkJceD6SDhLHCGPNZxnfZ2JOvb4YQ52PuH4pAYRUn2tyb4fN4LwRqgKkwy4Tu/vBBx96vtJ+1qPDeDT+MLZnb+Ls4jm699E3LeHmfU99yTllGWzjO1n740B0WRYzuYodltMBNrmZztlD7LR2PK9iTuXwsJpHZ3dqHk95H5y3AEP2asaJM4CVwB5kh1TkwMiAkWy7VilnufsxTu3ub/ShgZ+cGpwdPDOJoOi7OH+jKEoirOScYP/hOQC1JBDzXswUYm6YfSesIfV+fU6Myod+vK5kaLF5kPrKYWF7JYm23Kd6riRhIn76cB3/Clgl8y8qHcZwT/Ope90//J//2hYXvLXTbv/xVffAdkJ+1SOwvf8f6IE/+xf+8tn3f+93Lf3d1cHzWnIj3KawjzEyKQIPw4WxxeGjn23fxkiwUTDxXDEFdSDpQOEQXINSDA2MKL2Pp9dGMzF0ZMjEJLQbEzmTjCd7vgP68ALzq2sclJaObTLSJutgs8/qIBs2gXpssKYwqrBntJc/HJ478kIjgeOZnPAJYDsIyvbuAMFLPiDDQlkuOiyRDXgMGr1rAGYWKmxgDXH/A8OQGFlkjk4mMXGrBB1xI8DBSHL9cT8Xhmx+NrOoP5Witk6rjfUBNsTqYJw6GYreX392nqGsXg0lEmxgqvjz06Ye5ABDpFO8XI7DB3GMjn6ffvC482cY1XcBi0HySBALElxmCMMfx4UNIdjgKf2DsWIrIVsj2VMDrCZhUJnWgjn308ZgZTzo27IWAVgaZxlJ4YbHCOI+b818QCysa8BEX64dzBjwlJkQAeX6AGwAiTrqnFk7AwYIGtbw2WG2OpcqnWV+FMjZKB5HSIGTQTtGEobT4hrrOTeGVxieJDgxJaDXWgKPnFjfNcM0ioc8A4BP7JGZWBhJfp81xjXcHgwumDdYCfDKzMU6IeoY6N8eL4OeYXvp8QG0dmSNGsFt0+ecGI1nG0BW4NbrN8kJ4Amj3Q6amXBLANzvh4knfn4hi2a9MgbjnODrHafMhkXyrhn0MvTeC4ZNynuTnGzxuQzxzAmeST8TP77Dc5sZS4bgZuc+k2PsVNm7iQWtIy9Ni6Q48z1JsKzumBVWWfoyJMGMnJhNYuToH/ZXQBXsKECEZDPIhQ34LW1VDCMOOto58dkwO4kRx5mSjKdOxKQ2BexKcYGUFkbNe5ZiFkk8BBOUVSHgRNZg6qWmLMzjH36y+uDD91e3FT9JZlms/JMXkv6qzuYpWU/Fmn3zJ7+9Osa5qHnJWsVJeCKm9f1vfMNla2DD6Msnjw+U8fdLKxV4PtruzLmSuOLgInwCp1r2nZn7SHn1rMzZTT4C4j9zXfraLPw4OGFDeX6AqmNONQbHZD22mgUgp0RPJFNgthjoI0MWIFLbAR/eU9SuW7fvmFlFrWOAqnVF33e/pI2Ut+Gz7K88DzJmgB4Jmtjf+Tcy6Fu3bpoRvSnW7aHYU3IzWAVxojqlR3hPAAAgAElEQVSsWtPPlOzwpT5nAKnrwCyTxZyz51T9wTgBSmFUnUQNkKqDk6y+sOHIWY+dHHGTLTt5GMQAWl0UR5idcOrI1h5nrnNe8L4zCuPopL6tnod2xPFBnH8UHZYNj8PJax2H2ISZ1BHluej/vIEYOCbx0zhA1Xgksc78z5rQ5PT8GzAIg+567sOGWtmke14VS8kdmRV19lAL2Ot15LtI1lEmOV5Yc516yd6XKWmn77l8Hcy/FGKpqaqkUCRrYp3r59vKHs1zMSe9rtQW5mP3DTo+MmiyVZ/JOaM4YV33SH8z5tgEzANsnj2x90iQ//7f/i+3uKAH8Pbvc9ED2wl5LoZh24hlD/zqv/0fnv3u7/wTbbhKoa9DhQLrl6fESoxIHQzOHjrSSWSDABLHmRBjSiZFimkH3Noq1qGf+FTiMwCgkboQA9VDMLEbiMnERsoQgcG9qrIDL6mJB1DV98iKiU1ySQcNINqZ+kb+6rIsOiwaBwRDGUlpMuuBfyj6jnQW6+mU4uM6zPZv3FLM04G+J281UlgfQjHGarSSPKpGru8/7FmN4JbYwLgvQ8Tn6Q9iqApazQ7KaLMcE0PWRn3AVplKJ7eQIVFP9JIZzFlOnBsS2MlsO2AZiaFBK+ewpdph/MoacA/HueplJhvgAHvBe3h2x9vP5103DqMFgxUPsgFF5MllnMzODGjDOCkAsWXOqA9IWbKqBTJXJT9zAqoBgBgAr4jn0/cCssomh7GNUZOEXjE0NuwtThC7D8ZQ4d5JHARbks8WFFoWRo+PE2INYPwxymjoWZEehg60I6RsosGpjDjHf9IfGGvjkLGZZfCHUD6MpQE8f/S+4wf1arKSgqUlUO19It8M80s73McDVNOz2JIbY3LJEgLoedmpAuPruMmwD00Aws+OHx4D0nV6ST6iPncCGrXaCV5wHsnAwgi04Yox6bjYyMCdDGWAZubxsBADzlivnbvT7BivyPTHobBh5xcyWoPCSIl7/T6TwThj71qNm+Qv9Gv3kRqnvWfb5TYvgHMdB/zdsIMl6OXzXT+ATpwBvVbnTedRr3HFzwVCioODDL8Zn+kfU6XDRMJYOn448X7rz8xaY/bQPwAm2sG+BNCIUc+cV5zlyJ7LsCKZNMsKe6f9keQ/7LOAIUArdCHg+SVSXc1RgJVLVemKqbE50m5a43+zr0daHQcO6w82lr6PbH7nDKb10upQUkoA2ItHj1fvvfdgta8/rwlrOD1bPXuq0hw6T15J3qvOXn39W39IbQCAKIEOZwbfE3P6zW99a/VUDCtOmpfK8EudVWIxDwTgknBGbCaMMbJRPcsV7a1NdtT57D4bmTY5DqKUmeQ6C4WJ15nGxXu+nmd3X+WGAA36DmVTkixJbJ1K4iAbZk9EzYPMEwCDcxXg67NF/YbDoHHszCf2bycimvMEAErbnc2WUIZ5nQgEMW4834Gk0ddIEqRzClDLM5HJOE4NdEpyJKivjtQnyGhhsLn3vkCyEwkp5pPSQgBtysjdv/9Aaxlpdm4WJZFkxHoP56D3MX0fBj1na5xV3S8dpgDY1nvPFCvL+bFHtl3vi2Rb3nG7nRCRue/QFsX0Sn7MnHOmfZ/LuuYkUOxa43kM0tg7kqAgzzgAuSXs2OvWKh+HgCRuvo6vqJiYt9mvuZKd0JSjY7+3vBsZ+yZxFGoRPmt23g5CrAiakT0FJzjPzCqjX1mjJBazzaL+53rXJdUm4SRSfdacAaue12FFjtsVaFe/smYp74et8oIaspxJWtNIjiMLXykj8tHqnqoB0Jff/c3/fIsLlpv39uevvAe2E/IrH4JtA97tgV/6c//+2Q8/+n1tyM8chwGjmXixGpmYK4lZ5XBpWnsMl+c6OO2JL381wIDDDjAS451C2TdiTM81C8pgFN4oto0sw3sCs9h8xAu9UhKCxMRgFMhAISYHTz/ZhGEl9eJnm28D0py4SFj1omNXdD9dl8P1RFk38ThzvcSGKKmRro+E2UbhHJY2DvGwq+0vYZB5WrWXw5dDqfJiG9/DVMAUNiGKC0LgAeYZnf0vxobB9YBLMwRTN3ANriyx02EL+NN9iJNKDFiSrfAdyokYaBpwCDjZINZ98EgDJoxoBtbYA534QRu2A+ZB/q/VLseGInmbwz/PBsOMnFpjoYMYGaKT8+i1BlTDmNljXTZ7wF3BE59PnGoN9sRA0U8A1ZZVMRAbgBMGAmcBbQ371pqd9Atzy0+HQQXLY1QboOr3x9i2+b0AqVzHtV9tkOQ5MDCQvtFXGBA2dGCWAOS5ydxrYkYHqPJAcLSXzJZFwgk4tYGnb5gQtiGcUTCXYOMpc6dAtexqAXyAP0bXSNUMer3a8lzzbMjdk1UzzEWZbJcSMaDI8+1g9Gmu8BysYX7GoePxmHIrbqdA2BkJVnhqnsPNR7YckOvYRBuxqb1a9rPsK/9uv1u657ZOSZMxPAtmCwYL7toXfQbLzUeSXRWDk7YMwG1G37LHBQIGtXp+dBm9x3I+8HOBattbRwHvR/a6SZLUsckc3igiMssGrjNeTErmJXPKfR9jmTFyjP8EHrNOWZs4s3wrykZZwko2L2LoGfMJUrZxDZNNX5b5IgQiEtclw+v1zrP5nkrSJmOa61jGqZ8Bw8xz1oqlqxqP62LsKKeDYU7zDRJwAsyTcU3vK8QBDpAG2LBvkkwoWYfDkCm9kJ1MR9rXYFRfKRbvPbGpF2XInxo1aM+Vc+5QCWxOjxRvqL3lvW9+w8y3lQ96HmIHT+Qs3L/3YHXBWdEl9xRAJIkcLOMz/c5Jv2i/2ktcLmCx5wnSVieMw+FiuSXzHUAmoEn9Tn03DhJi3qM4cf1RVAW6Dn11WUkDd1RXOjkPYPCQ+qotAssnasuh4lSdHFDXtBNFz8U+mXmdMJPUv9VcFYAZf06yBet9noP9gbHIfMs6OlC5HthXPvdCAPO6kg0x9jeUPInYWc4/nxs4mFwWTuex+vm5wCqAFNby+o2bBu2AVP48fvzQAOrWLcDQrtvPPKBRJBKitMrFy8oRob7nTIElJGbSeRUGoHGOOskS+wbjQcyn+vCOAJaTq+mxYVHpc0A8Gfo9Z52oKcoVOwbtqBPA1jyGfSW7LnsE4Ji+8v5F/K/LyCSPBV9yhl21Jcnf4pjlHHV/eGVxNpE9mCRirD3i6yML5nfOoO0zK3ulFVbjHOaZWTbMv9gh2cedmAlbhW95L88eDqFukRcOCT0zr+QaoDROJN6MkYEq4SJm41Gp4CS94DFmTsOk+rl0P6S/1N9lTlHv2tJmXfPv/a3f2OKC2Ym2f52PHthOyPMxDttWLHrg3/j1v3z28Q//XxkHjw0GOXI4pNjcOSRSrxSRLpu4DvzZpJEqIYVyRj9v6pPUB5mbjaLcBOMgXsoY8Rxya6mR41HIEnhZB/We5Ygn2tzxUmJdc/g4Zg6vPseEDiaAqkFVQYVuzKGHIYKxzOFDogsM88iPMBTD2nHYwKq+UJbEZN8UCB5QxwFsBsyHXGo4Os7VQDiyMoNPeoOL8WwGpnlOvOJJ6qFDd+KJKmtsMhvHqA6jU08y37WcmMNuwFWkf5u6q9Sj4/C3WWvjVke3SxmkV10cHcCt5+dgTC25MCY8uO1knsHSrDFSMd4AifoMGSDJukh7ib0D8LTkDbcMEMh9GVcf9vqXy2QU5M2ccg8ZqPZ7GkdAFLF1ePUpaWMEmvFxPUcbzUDS9AMSLbNpvGuWPkCVi6YGa2J48/vURXW9upGo2Xkx4Gzs8hhUGIADsh2zjF7Q/QTQc4PX7GSeIQa8jRlA6jA09Ad9hPFtNhVDlH6xtDlJvQpUW6rG4+21hAGF4Zd4QgM39wWAVePOtQYIF4DVadBrGejC0pc6oR90HYzf1DgUO45RCgCCXWXcab/a6Dmh+UG5Cgwsv3DIMC88uZHbRZrPteAeMBRZQ5s+z6Rv+91OA9+wyJYAMj/m+QpaO5f6d5nKJgNjzInnqpOFfiKraLNuM4cNtvTfVTsBNmz2TL8BdSNn9vhFkmxZ7vR92hNWJs8fQGjZojsp68/za+ap41YN0JkmcYrEkRXHgUExnwcEsg/NOrh0IcnUvH5gK/U7QhBc2Yl7+bo4jwIAGTsAE3tvmMKJv2YPdrKrkQh7ziL/TgkS9kBnj2XP1HWdlVX9Cbiwo0WA7d577/mZ2J9hwxh3OwtZVewdfl7eZ50QTwsAoK4n4QLZW7S7Ox7fjDw1UQ+eOpvqjoAWMwVAwhiSVfWVnoHEOHfeV71U5rS+BOtMaZJDxahe1Z5/TcmizKgq9OClkjARo8ncg5FMduVsJnv67IHkwoAhhgaW1fPXgCQZWqnfyr4Oo+XRw3HF/j4sG89rgOlMtmJVBQy5BED15ERnGSqVccgevSAEZu7DHNBW6QRLuq+ZSs2BK4q/pB/tvNT8gXHFSUrG3kNJiAH4nKOANWet1XPANiNtNZPKeUJdWEu1V6ubytz7XCwrcm6YOcuTNb6HYp+tAiL5ne5DfCzyX+bKa+TXTx56bjPe1xX/GAcYYFf7gOaLncxeB+kv5oZBJ8+C7BYnKQn3cJRwLpCIalQ49+/fX68R5ukVhcWQrInVRDvZv52XAkcxINfOTj2zADZKK89n3YfxtJJn9tvIhVkLJCRKfgGXO1OfR5ESxtQsvJzOti98Js985TznmeZsdh1oq0dgenGik3Mjmd3Z2g1W7czmrGD+Zs/iPRhVPpS5lTAinqtnnrPSq1+u7ym/BY47fQewyp9bysIcRwkld5Tl2I4CKQbUbvYuzjvOSRJSsU6Ipz2ReoD9697de6vf/Kv/0RYXdPPe/n0uemA7Ic/FMGwbseyBP/1v/iUxqj/QQXLgw0dOZgNCmEYnizFAIPGA4lxI5z5eZX6/zGJKdhYbrACOkeBEHkTSH7yXMRgpZcOheGJGlEvr8Nfn9gUu2dQ5OJHtYOi5zIk+5BIBFLg3KAJQTGzsJAhp/COlBbhnEo2EaaAOqmPkkCfLkINRPJHcDIPJSURk/WK0NPkFTCtez7XhyxMBMtymAcxmHwcA1hC2ETvyyAGyNdADmAMmKmNa1jjk9xyOrqenA7V1WB1XOAA6xlEOb1tqYxi7htwYymHbwoQWtCSbbe7tJFQ2sNmKEu+KgQV7kHIXAWyXsAoKCP3zMKvzXcuc8kQj3d3Eji5BCd+zAa/24Yk24BsAW6MjJWSQAsuInXhbxx0NEHMmxmGVbHtqLjoDsNmfAc0At5GoB/gFMkQ6PEBl+gHAEUnzjDCf7c/u1k0spZ+b9gO0uQ73xzADbMgxgcFu8Myacdv0BwxtozH1FN1OXzdja8fJyNYZR4OcWRthfjI+BrL6YmNw13OLOaB7Va7XeeoxHfDrG3Ldkaa/YZ7TVxhpOFPUV85ADUvFnFHfBBLlD2vDc4x5C9jUP5mTgAFzbvS/Ad0iHpSSN7RbfyopbC3LJpVpm3mWysp5r/tI2WI/y/Q3c9tgZObkW88747OU8K5luos1wXs4JRqjl/tEil+nUwzlzHXkrsvX8vqdt633Wna87zNL6ojz9XBczLqx00XzweVpNAyR+cY4viDGy4zOeo1lra7BvOeI/uCwmr2GMaBExrL/6Osr7Bkq3eEalKwpjSV/A0ycgElg6opAGvLPC9pb37Ao9SKmbx2frYns8An1G3sWe+drlp1XVhwgJIzD6Ea26iy1GPhaW0facwEY2V/F6O6L0QWwSQpJAhpk6UdiYnd2VRPVSYUC8ii3AquK9Bdgc5VSIRrH69d3zTw+FVAlsRjOHGdY5sQCMTNPZ37AaLU+ZvuP5EWu5022c77FetbPZG115nbXy4TJIwN2wA2gg/69tnPd7dLOrWdNciYkoC+V6AiVCNJg9u6XHmsYQmVoVn+80BkDMEc6W4ULLNqTAyWYEiMMy5kEXSsBz13/mxwNB0psaCWM3octZ/c+knLpyCVPJFFmL9U1bygD7Rv156H66lhOATL6coYS+0p/eF6boc8cskTaZ2fOjmv719Uu1ZLlvGDd6m07oXF4SXFB27gfTGBAHCopna3aj48F4i+rJi77tZ2whBvo0jD6gPCcNWLOWYOcI+yRmvCcRd7b5/l8HlxE4p0kSVEhtdZ62uqqAOw/irFNORk54MSG+zHsSM46zrpJyEqcG/qefs+MTniJgzTWYJfrWIbtsB8lWfT6CDvs2umzBWLPOO5X3XlD40RMs8Gn5ovl+KwL8m7YSY30nZ+ZS1oDmtNWLGnuwWATQ4xtkqRbAqoqz/Q3/8oWqL612W7/8ZX3wBaofuVDsG3Auz3wp37t3z377LNPVk/lleWMwyCHwSs4IGbNhz+HhWVWiMNi/NfY9DUHsHHCmr0atibxRZt/Y5S4HImNchm+SLxgQUnXjwHAvS17nTqiOuzx6jsV04A0ZL+88Mqm3pkOMSfAIHV8MihiUAAkjpAOITES+HSMGcCOWBUDBhgtCKbJyDtgrn1UzzQWG8YVmMYGqQ6pHo4cnol9SmkVZMHL1xqsLgDf8nA1iAVoAYYHAKZvA1gSP5vMxgY2+gz3WRv7Bj8xRniWGraWKqnvuH5lyLTLz2TDJVkkX2oMSKRksIwHmoPewC/PashXED7P0LlBFtAaQv07EqlNOwxcXH8wJTdgoLAywj8F1PmAR/4qp0EBKvcsG7aUZfrTPAP2qX62dM1ec9i1RLAaGFn+t8mqa2nxPP9GXps5E2Yx2Vz9t+fFsI3z/Ib7jQXGicKaIHZS85QyOG+Y/3o2jFY6z+2XUqDAwyDQYDXX7zOVFTX8HPQ8UznAz2AmTB5GYUsyLfun883OA/fFgGob8SQ7G7nyAFVn0jSgT2KcGrQdt5ZGYr45AZHnKHURkSXmOcjMm9Dekc9OuqrOL19LY0o7k2E28xAjrQykGfxhU/q9jjmGZBwqeZnFnLm7fnPmgrMnz++WILGf99pgX4Khm33KibP+fwDVrqd+tn+XBe6c6hrx/jD7pNf0tDttZtaHJQS0hknD0YTjgDCHTdxeks3NtxbPtsPcWjgE0jdhoJrsywDAex51QAVINfcpaVM5LVmDL0nyznswcy5XQ1ZfVs8oLnjul9S5HLms9zZk5Mxr3Q2W6VQA7kiAErbIyXb0OwAhSZyc3A0/jtrBPfjbgJr9mrwBmsu7+5LFam4fPH1mAML2zvkAc4qsGGDHdfcFVI/kQKQ9zNfLai/KGNaEHXi6FmeC18QoU1irHesCVZ6bMWAuAVRREezo82S2J7Mx50zGI/VjAdt7V/cNkC5fEghTNmNmJMxmaoEKuJJYRw13yRQxrCwQwB17Kc/rGEj2vnG4PXxIfgRkyskoDCCnBuo1Ow6urA71bwAfZ+OexmRX7XwhNpXswI335oswtMiVYd5PBFQBq+yvAOcum3USP7YuAOVk27U7GZCt8d8BMNN+gapTchWcUTM0TmLKzt0VmMK5C9Nqibh+R04JZjLzjTREcbRMzLN+PuFMZOyxFcgYPevejjgD1pbMGeedHRww1CklRD1VXhumNYCV548TN6omr2/2Fc0JkkllbcZ2QV1wRXM3+00cAiSFbJ9km55YYDvWSciULMZHmp/MY3/G4UxJLMhY8+dUoUOX5NHPWZc9DPB+po2b8kvO0K/36Qc7h3VzZL+A1Wbr5trItP/H/+o/3uKC5Ya+/fkr74HthPzKh2DbgHd7AEb1k48/0gZ7EKkZrIkMJm/MxNFIJmsvpcuqJEvDhYmpK1AFmOYgG3kRx9h4c132ANbAzJk2d0nLLJsZsIlHnEN7n7hSyTeP9DtLZnQv3gc4Y2cTA8bp56Lac5AlA268/GX3KhklkQWHG+nq8eDa6EXaxd8cll6NtInDNHKh5cHeg9DGJbcuo6p2YMCUgW2sKVkpG2vnRulV0OW4xjEWanxjCBak1pC3wUDcDZ5dg8AkUDHLKiMinuGAKce/GTXo2mvWJl5mrp3SCmFbeqDbsz9gPE2MZBVjif4OUcv3dd8FUCzI6v3NcvFtSnK4G/O8/TmMZowIXtyD8YM5J3GPWdsBDQDmZgO2UYNBN8zvGuQPcAwYjvffbAoGEsYJ/QJIxXgxwyRjxsA0cYBJ1BEjtP1eY86OF4P9AMGAfrq1zKwfwcY5T0W7uZ+fi/vxOSRlvAHzBHC1lx8jjBJPZXsa+xgJqkFx5wBjOC9YWc+LWU82vjAcB9Cl3MJI2gZ0tS3tu/Ucs2MntVFr0NlJoURia9YTCZ7l73E+dTX1GmaYLWVPzDrGp2O/6CP4Ho9JZHtp9/SXxyVAheetoY7rowDVLK2eBaO7CWfKcKa364AZBnfuxR0KQvm7cvrl+0uAmRZFYmsWC2fBjCGLe81ccn190ozyjO/yOnEu4LKIY8lzZ9Z21/p6IBdtLEjn4q5PDZBk7LyOA1hhQOswSlKbceSM3LxjHlY6JVrs25j7xDiPQyDrJhJFl0vS9fb39v0+DiPmabPf8h7SR+JYbyj2kbUKoKMsLvLNi2KbupcYJOpaBgxS1tjpqPuSKKZx2QBz1jSZc3k+HIXU/mydVytKyMZLTCjSW+0Hjx8/jiNG3yG+8pmAKv8GqDLvqKP9TOVumKeXBej543JfsLgkAVN7AGpmj6tOMMjIGFHmhHHFKef5Mmv2iqW5YYd3NOjMQWqccnYQ1sLZwdy/qrFBKgHLasYMaeyExwBucU7uSspLzCn3uyOJJ7G37v9RvNA2+u7zzx67f3gh8SZ51G2BmJuqkcomc8hzCDAhHb29v2uJ6JFAKg4B9rU6hmBtOQ+RCjt/gjZvwjdou52bhKKMY6trjxwF67AUjc2+xhw3KxL/sORSMwnMHep+lClj7d+XXBxJLC32foajQQAWaTdnJmPYc4UxO+Hs5r5kGUY9cCVnq2PmdZEmRdrIeJtIjb9RQeUsaYk0+g1HNvclyVJKgiXEgHEklCh9kvPUVQlYFDh0cbTad4fTICCXfonzl+zDKpdEBmONLyqu62KkUTrxDLSCtekaxC49x5ECI89+rv1Q14EFx8d5g/2LeGHmoRQGtJ2yRZTweaE28wwffPCBgaodPt5Ho7T57b/5V7a4YLlpbn/+yntgOyG/8iHYNuDdHviVv/gfnH3/+9+TjOuJDz7KLbBLO3mPDgJiRu2txvM8LAeHYiV+BqmYRWMQ5QCyws2vlDxIoXAfQHI927OOBBNDX1/kkL8urzuZeSl7UKBqo0r3tPRXny1ArVrTMSRqLyxspKCKXSNRxrCxeP0BvjbKAF4T10aSGcx/XhhC9hTbIGrym8TCuP36w8EU8LRJutPSMBxkNiLHAC344LsFrnx2yTxWApksn01qkkPcfQSwAqzqP3uV9d+JJFVrI2vBqETWTBKLkVPmnI/0lzZPbBvtcmZEpHfjjSaGkDFtciTLsmHgYPF0DT5rY6+AkzEYcBWgsJEqcs/KOJdMFu+bpcG413eQWrmYu8Yuh3aSaCTLJ6UOAizXANKAbvoEAxxtLfeeicyzx2veMkHImSW9wvRyQhHmJveGbYmRb4bN1wA50MCJL8WIhZFxa43a/UwdL8cl2qBGGp+YLAAlxjYSamS0zhBqYJzvZTEAfHlmt8Z2VH7KmMOomfHwhIshzc91cAAQ7LgY4BbGfVNwJ4+ARZZeKYNue82OCkByrse/MUzPxEC49uHElDuGlf4dgBQkNOM7LJ5Bt/6gLjBbEjHhrJWsl+wFYfJdAgUnFw6KmY/IkCuF7Hwv+CmwMKuluWmf0szVd9nU9Rybvl5+rmt3zWbrQgGLMZgNIMZTsWa062zxc+W1ZouZL+MMqoHt8eOaC6Ba8N813e97Phg09cIB155f7v8wO/w+sdQB97A5iVuHKYo8kh62I2bGOZmq2a8yH+rcsVZBfe/4V71PJnfadVOSUdZgMgBLRgoTyhdZH7Bs2of3VErDsnAmLO1DJs4cJBmUY/uSjAojHyYMtggg2nq9PMexEirVEXcZpgyJJOAURxThI2rb1etKCKT5+MUXX3psADcwUoCPHd3rJcmX9LwAVep8R5Z8ScD3psAF2XK1Z7Am9SmuwWeRNXNuuPwPe5UdEwHrUWCk9jZzgMR2JHaChSRREaoMx/TqkyRO4hyif/g964R2nUr+eyzpLgxaVSI4bngug0XiJEdCSpZc7tP5QBueSPL8/BllYyLLPlTmXvblfQFVWN4DyW2vK26Xvtvfha2l3IlqXSsJHOC5uRmcJVjXTk1TxcMaaKZ/6RurU5g3qIE4n3DwCnAdw/jBZguU7UnFdFmgmPVMjPBrgdQXJ8rYrDhaYmgB2fcfKFEWOSBQPslp4WvpOs8FZolbBty5XjIAds4GA0qxxpz118WaIxmmPwt07dzzWODJSiI9nBR24njbwb5gaHMurJVMPhfY06LsctLBcR6tgaqegfPLjPo4dOkXsv+zVshlYOYdmTZJ5XQdS971N/dCVo1DI2sx7knGm23cJXDYj0hyJQkweTp2Jdd2PVUrV5Cdx9mOFPtQc+SZHAm080d/7MdcfgilF/1zomtip/z2b/3VLS6YbXH71/noge2EPB/jsG3Fogf++C//xbOPxai+0QZ/RQcKUqPn8mizITedO2yV64MNsEIaaoOJQ2KS3dh/PsatDyQ88/bsJv6DBBs25HDV2xSYrKakytdn8Eom8YCMFcX/AASu6H3iTACTyLuS8CSe9o0sEMAbBrHZ/GwYzCH2Uoca0jSDMx08pxjAOqyIseWQ49ocpLTVNft0iDg2C2PO7F5il6i72hfnoEGc5WwcmhhpuZ6B4LCYbWPjUTn4+HzYtsSiViqLR/3hw4cbA3QO/QK2GuJr+RcjMEZsgVTLBtAXsFQ2bOQLx9OOodm4yQ2rar/x6rmMpWX8qhl0A9skQKphnOdPvFHaFWDf+7dIPO9VHmzD3jtfjA/YGxvOui6lfMoQIk/EiOir8sV1n6pvPT7yWBsMBcrZyOEzeNJjvCArh8XV82r+GJ0LTb8AACAASURBVAwZ2DeOyR03xr8MO8qHDDAGUOcRk7QJKr9sq4EFz2wQFRkdMjbmtj+P0dWs18PScTWYCSdUoS4fMnMyLvs+zlM8DEHWEjiTOexswUwqAFYgi9tRINR55X/rc573POM4kAL0hmH2s6f/XScVYMPnNaeJN7+gUiPlc+sUAVzy7M3mifHmBE20j74CJAMEkBbzB7AwTEgdUrRnRwzJC5ICjaPGRuWAtQL5Mv5ZG4nLXALWdx08bwFSPjsTpsC187H9tQT0a7A8jpcAwApsF5siz7R4hVWtYytldNZ7AevdxnIkvb1/5793Sto5+433pskMXKbS+5D3kjgOvG9K3mrsiZMBkDXMavuJ+5SdoS2wcwUxzDUnLtOeHudUmFXAJSCGNUjCOV7cl7hGStsw5w1K9SzXlLBnV0mBYC6JwwPAHaNJpx2eQDLgZfyTdIn54cmt91+IRfIaARRp30mG3Vnn+vKujHvWDhLmC2KlYBAfqXYoifMOVbbDKhgBYAPNOYNcPYkyIOwhWmPsA85wq0zxXgPqv88//8zrh3bf1LN5jFgbABEYLvpEz9E6tDCZKDhgLJHdAmTc7tmDaDvr5qrryF5cvS9mkaRIL55JgqykTwBxpLHORq+2OTZU9yfTrcv2iAHtPnhTCXeSVViADGbWzlcYyziznuvzgG+AKnvxNdVtpb1fe3B3DVSfK6ES1wU78Tv6gHvxBvGrPCsS4AJgOzXJFaf/I4Ecr9NjSYXVru5ZJG8CGOesDWg/PhWTzBh6vr5ZPXj/fSe8opQtL5hU3JgorZib+3o21pUjQMc5gEz5DVpoPevNO3J6cO7qAv7cONhYFzgCcgaiGiKZWBLcIeNFuuvzQu1qnVs7fvRfy5ZljScPQRwzyNXlTJAjGucC6Xud6GjmQlx9w2Z7XybGVraEfnaZu5HiJ4/BJp6VCgJ5kRgSpRZJCamnesUJloxnORPVbub2oWwI7J4vHz1x9mccFySlQnlAWRpsDJJtsZa2dVTf2mq3/zgHPbAFqudgELZNeLsHvvNLv372yScf25tM3A0gzt5yYi4wApx0JEYJcaBk3XWMlLb8xHG0fMVGnkgMiiVPGGCATYOQfK4xqk48w8GjMwBpD4zqSx341JLkujBgHJ5EpzoGC6Dpwy3p7nmVabCBz7Xk4c2hJ8NumE7KMvBvS0R5Hl0Eo7usCcZKjIbEKmJgFUQ6QYhrpMFg4J0PG+QsxMOYJVtrynP4ZbC0YbsMIGw05I7xHDehUb5SQ7fxN2GrFzK1MXJrIJsd8NgkPsbgY8BJ+8WxNDq0bagR7zafccH1aRPgyHK7kWsVsHENPuOMyBZIBYRXBul2lPmzEZ/XUtZcEGAg4vIWGzBF/zqbKEk1MDRgi6wi3VyrrKANcozBcQLAWNjzjmHPe8jSzEYiLcsflzZCPmlPfYDq+jX3sOQbo0dGSOoBpjyQJesM4wCEZLVMkg2/AGrT946N9OcDKGGhlgl7+Dhzu3dHZmjA6BjnyOXDdkRyagQ5/eo2z586gQrS0ozIbNeZl/VZ4kY7tzpX+LfnyMxJM8+TgMZrCmOerMnEjc+zY7jRHvrF0Y91iADcWUcj2b3gGGi+n8zgjr00czjjqLEJ+GStjiOHvpq5uJw3nZPLebZkUftzr78GtDM+7ZN32fyWoalDiOsvr9V+2jCRuhK1KcxoLp5l+qGyW7Od9N84JTq/8+jD2LMvkC995t+67bRZDhIzflxDfUOsZJ4p8nE7AM2gxlhHEmvnGDWIR3kRpi5MbeLwstcE3Ge99j0cJm/1mcYBEEkiH5dg0T2vyQh3rCFzy/MGKSaZWYmzFAPoZD2jOkGtYFChPZ6SWkh+WeuwrZMxGBaP9ep4UNjLAZU4pYRRxd7urT7+9JMpG0INVJyjkpUKeDVbNW25LjluJJ1RmBBbCeB0TOE4cB7Jycf5hISakjB7ZFZ2/yYpEEBkR5/Hgcc4APbiGDhb3b1zWyBQ95y4ZYDWsT5v0IdYRaDk29/6lhm0x4+erp48VEyt6sWSOAg10MHBE9fZ9MjDYqtvjmA5tT4pK+M2khOAtcPYAvz1PceSqw9h4DinrikjLPGRLq+m69wSG4nD8FAJlpCWAthYp/QJjgYUHJQo8z4mp4R9RfrD/RqawplShwYy5pZ9ApQhMWbvZw+GDYQZPlJYwGv6Rt/DkfXhN35EbDifY69jzuPweu2yNwBNAFjnGO2iX8086zPsfZcku3aGYju1s1fT/4yHZbzqo9SfZS6pKThyNa27ZtinI9VN6IEVEfr+lZ3E1qbPs1btxEXK7cRYqMOiZHLIkOdCcmKUYeaMpB+wOVjyXju6XmrARnVRx5Mdk8oYxTlvG0BZHgHT7HvXxXyTLPC1skdjWxCbeiCHAGuWcmicDSRSggW/KdDPXMPRgTPm//if/ustLuhBsP37XPTAdkKei2HYNmLZA3/yV/7S2ceffGRpFfVFkTpRlsBSocluR9KNw0MZCsjHfMgfOaPoG3kQfbAMCAxoihTV5VYAGTrkOOA4DGwM6mwhw2PqnlJ/Th55fQYZ1StdDxmqM9AabCRGFaMrQIz42RiHNVDCVkzSmgkui7GmP8S5UnBdHlaSb2DUJ5kDKLlJjGIIbg7GZi4lu6lz/vm+fAdPrdmJMcgbhxsGI+ydoYgNxRjrNvhge+c9JyCC1dXvalSWqe5nzCKicuU7HJwLNq0G8RK0rt8bIxxrBeaOV8Eb9+LnxPakJiHXoM1ktaTfKwmugYt3mz5o4qO+v24nRtIY2DXa4+FO2ws2Cw7aH7RlT8ZtSsKQDCOGRudRpXI1mF02aIBySsKMkwKDGCMdT7l+YJyaUddGPTFGzKUxQGr0A6wMRzHkfd8w400qVKDqEjA2PAGq6c8mFtr0a5jHxj/XuOGzGJAFSBkjrKGAkzBrORIc3zfgwGl/6HMmwLS7MuSlg8Os57w6jlcmlqvv14Dk387kXWYXUG0DjnjMSAZxaoQRQV2p3jEokCEG84XBNvPVz4PRJ4PMSdGQw8dTtB7zAgHAmJ9Pz1YZvBO6LOZ+19Jybnnewk4srkk8LH3e7LJVFkQSmz5b9k//3b72/rGI8Xv3fpvEKsTkxkm0cbxs+tpOKIZtQKw/A9i0zDDtKJDMPTaAt8/a3/ce2TOqTMjcZk8j+yqvMMFxRiHB9DwcENo1tnRGWTo8e0cdLEyn1mSNJDIZyC1NFQi4cV2ZednX9AelQ2PI7ZNiHWiyXBEABCABEs2OscfawZfyJOytvMF+0vXPexdRXtiRE8OfPX2Xc0FOzI8+/qGVH7Bv7NHEq0Y6Sj3gzKnsZTPO+hEAyZ56QxLlysYBPiRb4ozCAebrz3gcHkYhxAupKm0OOwnTd7y6rVhN9rHW2SShEaAatvWVgNuJ/nz7J37UzKtOC5WYUemaN5dUL/OZzjcl0tHZuUMdW5RDuq5DZvQMb8gWrPafUuZN8/4aCg/1xJH2KZwCYWD3HO7iusZ2yIl1FuiFwXYSKYEaaqWSyIy97cVz1ZjVNW8QcwwTyHk46489jfFzfgl9v85LgDvKhlMB68TcKqu9PkeM6qnWmfdBb01nKuvyzGEmdsapnfce3NcZihw2bDbgnA58rf2CzMb3BMDM5qtnWJP8HmevM/RKyn39phJtTcb37NE6g/RvsvsD5BgXJz70uopzmrY5jnMcE/bvUXmAfXh+l0WQMwPnA3PG56/VTnGS8/sL7E849AyU4xQ12815gsIAZ4fuSZtwcOIocfjGzDdsEK9vqwiwY+L8sZND9+LZr8mRQzZkHBokn+TZqJCAugAHP218X8y0WfBRFzw/eO7a8X/nr/9nW1zQA2v797noge2EPBfDsG3Esge+82f+wtmz50pxr8OWGnSwaABVF/3GQ6nNmHpxUlzK0LhmKdTRCzzKZEAkE2i+U5YkBpQ8yBgm2tApgcDpAVC1AQqjyGbPYYJxzgFO1kmMBnlC+ZzFjiTuwDOsu8B69sVhXfYBdhbDutLCi5MogYPa9U99EAmoyjO8q0OBwzSJgMoUEyc5sYR6t4keDOQAWjZkyBCc7IXN6Ovv2HiKBxbjopk+XSduAOAawDs2dljPMko81xi7ley+C1TXBimDQKvH2OLnNVgOKvTvI6MMe9X7mQ0125I6nokPTAygvcwYUiRFoc0GehObi7E8bUxEUV413m0IjFR2CQrqMWdMcpj32xz0/T5jStwidSVTRgW2IU4HmfwDWpfAo2yUSx64P1IyoECFeyHxS+be3od404BRg09dHyYXCay5qIQy2egNGzTM73ze7NUwVenh9HXlZG4vBiYXggFzN0WyaGbM7BjZMCNUTpzjiHktgU6WUoYvTHBisGiY5w7v6/5UDsy9Zh54hWwcHYyZHQVjRHXeFPBXdlpnBXJ6bpRyM3BySSQV460sIdgboD7SOgPnxHNnXBL/SlIcx+7ONbl3GRxn/R03R2pZho1+y4nj+bjJIN7fYZjWUWFJHuMNsJ6446oPzEwPoOHe7aPlnOwctHyZhr8zl+nMyAfzN/WILRHUZzGcGRukoWtnFnN6HHF1TNRBtVwrdtAMO8S4NolYDd31s/rGA1SnpJJrerqcTWLLWxs5amuciBPr7L5729HDvZjLzpw8YQYuiTN97+h3lLqzNzAH+Q+ghTyRPcwAEfWF/iOe1SXD9Lm0S2ysWDIkqq6xyn6JI482mQ4jnlPyR84S+oq5jmOStak/AFXasLd/S0D142RKxemh93BiOpGR65hGMYKj1MCaXAV+Ue85QJVX6lRLlqq4P9QNMGWUasEhyBhQcmzNvmmgzKJp7tp5QoyqmTHOkewpzwXAODNI/Abze3r6YvWNHwFoEArCOYAyKCVTDgQcj46er+7cu2vgydzH6Yoc94WYWVoM8MMhxC4EC0kiQSf7I4ZTDNspN1WfOM6X9ut37HM3lUyJPZKZ+eWXXxg40l7ONUJldq7u6VxWtl7OaV8/MZ6Eajjb8DhgXT8UJy1ZfQGAcwYBiF9JQUWMpZOjqY+PDapJaqXYWb0PU3xB8499gCRWTl5EUiQBVeqFIh/mOjwXTDoJpxxaomc7FejbVRkcpOO0iXnAvEAu/PTpgWuOcvZ5Lju2P+Emjh1dnKGpE0xPzrznbHZICo4ywim6f0cCzDnGdY5gLdVY5OaeINRH17MDVCNPx4mCckHr3Ox8HAVeP84RkfJMzCFA+VUk7tg2yILbvwa0+GlYGzhADp1Ui73qhcYd5wcA9Z4yQTvr75Rcekama835//N/+WtbXLDekbc/nIce2E7I8zAK2za81QN/4pdTnubg2WMd7jpwYAeR6IxclE3fxv1FSakuqjafDvOTI22yYlWJgULuAnD0icH/myUKI+QYR7zIGAwDIADBBngmIoh3I6GHvN94gsXo8jmDizFKr+rwABjioQ15EQbO33UoXYwXA5ZJGc/BEtZisj6qDS6iPl5aBHm0Nx7bxP/xM4emM0diGgy7gHFA8iVeZkf0vmubutQBUmQSFoW9jZRsWDIMg8b0Dng1+FU7eDmO1XhhIwOu8W1GFRm2+3N+P8b80hAPK5d+pz/4XmMgaYtjHdWuMqkYSH3W1AsNk4ehS7/TP5Zq6notaUI8myVqwzAt5VZLoLpkEpfAG28+7EhBcUEo/e9SCh7rAFWDBMsZ88xhYlPzEmMdK5J2YjzEs52SCAZZzIcxZAoA6jDxWM4Ym1mSEWqGRu+TqAgjOwxQDZ4k+nLypdm11yB2+tpSSxv8Iw+1VLNOAyTyODsyPz1CA+pRKYQdol8nWRXzYJ7Zjg87C4zq3S7i5up48Nzh0zPuHvx5Nf6zY+G5MgCXz9sRQ3spO0L/WjER+b7bBFPCvQ1YY3SnsibWPf2UuGzLeJHLud6gvsea9CWQb7ZMROStbZOB+BoEZ866WwZ8d7yZn2bPAYq6XpMJzae7zSy+u1lvvd5boH7t3Ak4X74KZhnkJSPL/sdz85wApcRRT/ZsQPGM59I5V0eKDf7FWgEI8KpjKYHI2b/6fn7Iv3Fu0PdWBBio5meAqtcH4G+cB2XMuGSuVzUIY0ayr6oB0kdlqCg/FjXD7KP6NNLgsFCKOyQ7qcAFMcY4KyyN1y8QrLTOcO5FLKtYViVowtB/o2vC/F4mIY2T52RfVSfa8HftbLXzupyH13ge/fnhJ5+tnjx+aicGezSxo2QUZs85FpvIsyauVPVfBViPAFBCj46L9aVTWoTvP5XxzzqldinML0+NU+qlWNM4ZrQnO74w+xnlQaiLSZhA1geOLhQ/sGLUdNV5AIjR1vPh1x+oP3FW6H5vrikL8bGuK6ksSZ7ESl4VaHSpGoC4AC57IOxqsxw70REOKPI9OMaUjLFKIIUzQWvL8l8neVJZFTG3rICvfe19t52MvwCuQ8lIuQ6AtNLf12INvd+yV+hanE11VEYyG3aQPRKpPn3rE1qfv3XnloCu6p4yZ3MsK7mT4oP5nP42U0gyKfUnTD6xrcSausas+uvg6ZPVLUrraFzYlxl7xp2xczZ3QJ8ufE1A1nu5nh8nBPPLuSB0DRwTMKo4tElixPevStYLuKuKxuWy7CdDCaD1wBlMWIEdq1GB2Bll53fWW+wDJmzqQPPMxBFzurCeiYPOHi3nAZJvjRnlcaip6muOAxjnnVVU+p6ZYc1DzmlqtuNcyMeSfs+hU3pe4mRxcD5x2aVXHiueGefEdTnM+f6BgDoJzv7e3/qNLS54a1fe/uOr7oHthPyqR2B7/z/QA7/4Z/+9s8ePv1w9evxwdVueTidcGWYF04esv1d1YB2/Elg8U41S7fSUt3j9SgechEynAqzNk8rFE3eTbIf+9xhYGDpNFoIxBNN5KC8lByRyYw4RCm3bkMDQm2vt6GcDLgxjZEP+Wca1GaBNAgdAxhUVkE8ihRxytVH5eU9JNgxqDGAFSsjya7ZkE2cbgBijx1JhXcsA0MY3RmtAFO85fmnKCJhF1HOUQWydwxrn7ocxwJGIro1xwJGetFLAfj+sVp9tZKK6BkDSsi0MMIPSZLWlryrrLOjgWsiMeK2Bow3NbEMcyGHxJmZHg+1EFJZ8h03GYCHOKOA8oCoxh8PgjLy4ILnvh9ndSDEDeseYHraQNgSMI7Em6RAGZ9iaGuAZjzgicCCQBdTEnq7l2pMGljCOGVc7IOYZbcwTv4rjQz9jbBu00RCYy5GiK9TMvwv7PctDP8MQGEQRP+gY1jgNbPB6bqXWL/adGU2DB5ioSENZB3aqkAlmpJjOmAyDgQMHWedcswDOLDTPBmAo2AG16IHbtwauA1T7XsdqCdAiddvIVy1zlFEY50VYTeoWl6VgzkXWq/+xB+j3eP/pK6A1bBhANYl90iYjKlYEfck1h8HyDAPQaX3i6IgTQM+GvHjw4podnvtiSAMYnETKoCLSv7KAXkMGtZoxxlOZg+9Kf2cE3wLynvMGqQMSPVabvjGz7WuNmoABtOGedvNKrH4+Z0YTKE0fj6Oi64p9oOPpbhgJf+b1SAbHsE43jRRcwPBMigDAGmVqaC9znqzAdmpM+zDop4vWa7kOHUBanwGW6WTKoNg5RF+a0dww80x4g1ccD7Ou46TjTxIDsU9jwDM2fC4ZhqNWYU8D0BkQ6TO3FetJEiioJSuU6Qtf58bqpQYtGdmTzZx1eOXajdXvfu/3DFYOJIWEzX1BplQxkWayJkEacwKHF6wUwKOOm6g6GJPMyScCuTwiiemQL3MNnhdGlTY6fpJYVdeRvWTgwGTivHP846xjnKtPnjz1v6/pnHhw77buK1nryxdquSS/B8h7Fc/rOpxnq0eqQU5tUQAyWZUBJp9/8ZkZWdYVexsAHCkx55kOTf2OuEYBbzGkrMlnAqGXtCdQlgYQDii7dUdspH7HGczWRjInYh6ZCwAfwkgoH+Ss5/QF7fX5MBngdS/mEJmcYRGPlMCHz3FfvnNPyZpw+Dl2Xn9bPq4Je6DETTgPSQ5UWa9LWHkNB4AqRNPXQA4Nu853OTuS4yHOnTo9Abqu2cxaB8T7DI4yANafcUC9wvkGuCSx1vL8YE3hEGAMYZidK0L3sBIG57OuHRUHYD+1fF1GrAkO2cOpBct+7L6JjQPgNvMqFpmznHFnfXW9cW3fj3ViFZZigzW3kLwjWyZR48YpyJ6fUBryaOCQfKYMz/Q/salNcoVTnhdsM06D7/4P/8UWF3TT3v59LnpgOyHPxTBsG7HsgX/xX/+1Mw5RS1c5DdnMR2p7RCwqcSPIfV9iZKf+2LEOPTMAMKqvdYiSEp6kBxMT6AMc2S417wxAiDlJwhWMFFgXb/6mtxSTo8OVw4EDjE/Esw8jIy+oVg1gyXGiC2YSCxBbqCyhpWH6nBMALdhHJGsciByGGJc2tAt0hs0BaANCnUyDIwnWzmwAB2SyluZAivGPRzdgIzUF3d51/tEYn2ViKkv09zHeATEYt2YEJwEERugAi2MXn9fBqz5zEXcyHus7BrdONAVAmoRIGot4z6kLi9wqbalhTp3AGNkBUmsGQu81wzG/j1GBfA7ZFEZ45Kp0VLzZYSBcWH2Mc1/Y8YuMQhhYPlMZHgYshgKAAiahSbcM3qY/jR+m7SRYkSvC93IyLAPRGMVctzI2jCQ2Up61rKLrOsJwwozSLMDE9PXmXgHOfaayYYhfIwIIQ7R+8W/6dhgYXxcD3MXsYfVJLNT6q+o/33/ksYzFxENi6Ji17ti7LiVsfOSzDErmD8+YkiGp50qCj/CZBXV93jBqydYLIDaoQZ5HjPew+B0nhmctOeZ7vqYfeA0C/VmkrBpz1iGSOAzUZuSk/xMzFkavjgQuY7myxoR180qKCPYAkjodywnl3pwYVrskWmvVYxsHiNfHAEXGiuzgLmljRjNsdcfNU27WbAEZToC2p/PUnx9wumbXPcSbZ+61jfrGObJcq0wk13+c+VcgunYqjFqDfzeh2XJ8MkaJ7fUoMzcBeOxBMPXzXP3uBUIe5r3+3omr9B3a2thcYuFx0HSvsjx4ns1x+Z5Z7BebBGR2oui9jPOUExtQzneReGaoJuEdjqbp/0gaSWAkVlN/CKFwgrBMXsvto77J8yLnvKHYR9YKgBe1QpLZabzVn0gmDcDZu8TYfu/7v28QB9ik/A2S3xcCYzwF7FMA0MvV3ft3DACJR6RPDPx0bpAx14yy5gzAAKaN+PdrKhuCpJd4YydSGgk365QzwEqa2VdYx2Yrve7ijGMtH+i967rODTGC3mc9fxPHCLimv50wSoDjRGDngRILhf1VGZqnj32mkgSKef5E4O++Mr7uCoSx1zv+lT1CziKei4zvNwTGnwogsxdzjQ8+uCdWVmetGT1iaNXXgCQBV5wIZFO+pDOW9ibcBadB9kz6pnMQYMpEpM94xkpm792/6/McB6VjMFFYKAs4kmXAK4kTAdtdaykDlmzOCsdMbXFtMIwJayhlXlALJYSAthN3u6PxaCk5l6oD7uvaxBSzNzrxk/qNeQvTmpI0UcE4/wNn9jhVyRURFY6cl4zpjJUVH5yTqG34jmu/po4vfZ31Qik8JRmkPu44QV9pbvmsxvGrtUV77RSix72HMLf0O58NOFf0fdaJ5i5/8ywOzyC3hsc6c5H3kuldZZB0T8bYNW7VPn5Gys3lv/vfb4HqbJHbv85JD2yB6jkZiG0zNj3wUz//p89gIePojRxnV1ns2GjZ9J/hhcXQuSQweVklChT3cfvWdR2oj/R7GRFiV2W9a4OGGUutVQAqmzWHKBIyp6dXzAoSqaXcFYkjcpmCIeKvOOzi+OeYkfeXWJFhF5xCfow8ko3YqIcJMFhLwhY8lk0awmd9qCLfkjwpCRts7a7ZSAyZgKMcRDG4A4qd7VgHXQ1B/jbwGXalYDS/D7tThqSMTYEj3yOxT2Jb/Q0f6GVGzXA5q2HYSBc89/0S32sgrr6kPADeeF70UMtS+Psynsr6+CCeHadtMVBXO95TqQWSifRPGdF6sQkXW3q0W1aAvunzOcZqzUzGc99+wtA6UlucoIkkMLCc+mWNbT5nME+8Ica5jDUbK0iBBzS8239rxgsmZ1irzmJnkJxYUsfk4UCw8RxniBnVMUD6XAY8GFYYII4TDYNtsD3Xcp+bSQhQW38HiZ2NrWQetqHieYVhA+DFWMz9Pd4hLDx+sMYYN8GXcdxEP7D4IyvQGZkxnLnkgJ4lC4iRjFya/xhrx5arYzo+ZjHXwDvwpTA8zqAwBGXiCzz4HuPm2oizvuyk6LoboEiG1b7C5CaZimtL6h8A1WQUJnGVedA1MEai2HEI9RanU+eZFXtNoGaWZxjQ+ET8WgNBZLIj3SwQ7RxasrHzpfX3eo0l8C3Q7XXqKFmyrcwH9kWUJ30tHWjrtYZzYhi/rovEIIfN5jveEyYcgT2l7e4YOsZzAGXvgRx3vdYApu6bkc0zCAbEOIzot7BbSycaz2KH4OyXGOOVa9NOs9qNX3e280jA/dySZLLuub/BiV7EjfL75wKJzGCkna4fqs/Dgu5M4iPmC+oC5KMk5wGEaPdf/eCHH09pEIETrQ1Lf52U52h19/ad7BNIfW8km28ThlXZwR6YJDgnjnvE2UOWYOSk19QOQln6rLCKOEJo39WryjzePYH5pHkIm4tjEwkr4O4QiSuhL4pNpT2wmWRtNXBTv0WlITCk2NgDAVPqydJG3n+huFX2N+I4ccYBwG4qmy+AE+bVtbu1r1DX9L7iWz/66CMD1chKYSYp4SNGT/duhmj21RMxt1x//xZZf2GJibsGtFELNnHBVua49m2TZsGGXzarimPXieP0JYAq8wHADMDFQX2i0jskn2IsAatIwplWgCvOUreBZFdKWkGuij0xqoRwAKJhGP1h5qWe+RV1cGEzUUzpM74vv9P6YX+xvNoAkXJ2AsUat8qKsRvqYHa8qj6LyoXPOrMvEmN6U/eD0YWZBrja1lA7qFhQ1gAAIABJREFU9yjxo3lsRzZOR1xEGBiE73j/2DjCIN7LyrOXoHpqOADnP7YRoHOPmrOorTT3sXFIMMU5w4u+fakwqH3H68pxgMzdDkTFWGsuMjdYO3Yo6/dWDehe/+t/+59uccFmW9/+dA56YDshz8EgbJvwdg/80X/lV87wBuNyJaESHlJidzBGnj5TNkOMk2vXV1/K03vn7n0X+nYadrGtpy8xRmUIyJNoBzseZh34ZNo12Bugihc1xbnlQR4DmVY4JbwODBI0WQYlcIMRDftqSahOlCuwqhPvykFcA5frcegbjIyBRhvMRpqRmzg8JxSpZC8/k36+EkaMaQxPG3X6nYHKAFVngsT7CiM5BqMBz0geK70N0E0plLIq74K/NRDAkDTDwXPGYIyhH9bRjBde5jkcfSjjNNBzkbCDAw7ZkQEpGQnN0QxA0fVseMMS6XVFRmQTZ9hYnufj4Gyqfw7/JlaykQ37jaE0xmpBCn1rSDUsWGSvDHqM78hGkY8FYCV2NwYA+G3JxJbNsqzSWlA5GYiHBDMO2+r2DmtTg8tzBsBYoDogDiMTcNW5EHCa7zdxSkFIy3s4dguGephbQynGAUPdADNefGfP1PVcGgJ2C2eM5ike9nriMW4NEOKA56m9HgxAjT+JB40j5cyyuJR88mdgnczaJRaYN8+kVrDjAbk7DpuJoez1+Js15XRMw6hyV7Jm88r8UtdqDO0MqEx3GDubanT7OC4suZs5yPedWGpOK0tCPY6J5cagxWhjjiRGd1g8MBJ9aF02bY5clmxVgJ/OARxDGJ1OZoJslPYN08j1LPfGyJ45vQTe6crEi3Wdcdf1WobBZJ0y/2ee+rnS0X6/87dM5bsMbQFwweTS0dQ5aSBroJ4xfEvpMX3FZ30PnBljzNJwO55mnyio9b3mmXqtts/tZT7CFNGv6jfWCv+Og4MvumWZ70jNmQvGDNnP+rvMjcxH7tln9HwfB0Tv537W3DMrBKg2qEv2cmL1uAagjLhRxhDgimyZdcLrcNYL1wEY3ty/7fIw+a5iMrWXv3xzcfXFl4/DcGL4o4zQnCDrLlJYwMz7D94T6CJ2Pfdjf+eV8iaaR0g69YjIKK0M0rDApN66pcQ1TtYWELurUA7AJvvdnnIx7Ohgua3apTwPNS2JWXSMpcYGQOawAs1dHC9cFPDmuEbnNIgjDDaS/sQ5i6uFtt2UzBPg/lTANUy/NRsGkahGOOfslHMcK+3aFYi5vfrss08FTAMmWbf074O7N5ych7kWFRIlcQT+tLiQk9KfMKypZ55EVNnXtNc4gVAcTN5nfZ7IAeDsuDkb792/598dK+638djUDHVMNgBP7acfSSTkmq263jHMra7jsmZ6/5I2433V26WNlMqhL5Aom8nWdZ0MSos/ib2mvrMaw1zhbOA5XWHA59mEHsSV570l50H2U6uKzAhrn6OPZv9yvK/ZegrukghKuS4YE4H3JBEk+7KXQZjx2SNYiz7biSPH8UcpPUJ/2F9Hvmx2eNQFLiqghsAQe4ikjqHvGVsDfufskC2kn82qjgORGF7Gi/0/tkl+Rz//3f9um/U3m9j2dV56YAtUz8tIbNux7oGf+2O/dkYKfPg5aqNdkJGMgUBGwceP5aG+TNKK1FMkycOxPnMN4+v4uSQ2+vPqMKwJqBKkMUahBX2S0uD9TdY/wB4M22QX1aEGUL3KAeMDBEuX1PQCBTrAsQBkEygWhiQFaS6AhMNmY1TDBkySFhhQcI/aYlYAsDfxVD7suADWsl7Iz8J+5eDiomWXwqak7ApGkBNsLJklDHZ9JZ9PxtYYhJFcGSxxDbONy6RAiVF7UwSguzZrceJK5xlhITHW3b5kicQ4KohMWxsPK+MRaXDZKrPD86w858QeFWRzUBYY10g2YOUhxogHyDkRxvy7h6oLqOtjNnr08nMClazeHjZo+tEZni2Z4vBvMpqA7QIBDwdjDkPK4U8mZRiXGbvIYTevjDnxiYCgTTKaDbM2caIG/CgAEj9asFtwDNNg8DHGBOxdMsdmfhWomoUZ+RwGhTOhmklJFk+MzjJvJAGxfNjyQN90ARLmfcbDRuQABJjaeTycAiTLcfyfZWNI4LGdpvaf6vetgfaADxjVlhCphBY5vjEaIBi8OCATR4AlaTM/SdITQJT15LrFGLSwEcO2NUFISxYtnQausejstJHHuTYxvU1fas4ZeLMu9AYGqh1AHQuDfX3GxvAkH9OHUQO4CwcwMYY4EvzcM688hrDgMzd875ENryXv06drxrbXHOdNn6PrtDNs+fn+rp/lM285TUY90TXU3zGOTPwlM7uex17OGxan93BJEwEpg/zZOwoiuW/XA/OPvdPSVfVDsx8n5nOT7Iz162fRu9RB7X3iKGLtBtD2feYkcZFmnWbe8hmHQkwSOdqRuHPi+lPGwyBMbUmc5wUzRqyX2zLI7cBB+jjJ2bzn0EraTcwk60rj+OmXT1bH6rPbYk4BqgBUnCg4fuhJ7kncK/OXdeHyHpbW7pi5TT/hzMmei/SX+F7iEQF/uzqvUk6N9xT7q37mHntiZ3dU3/O+PuMYfRgwFCBiKw8EWsM4ykmp+YnT9pRSM1rjT5489tkCyGSNRzabTPUwvbQBwM7aaqZhxhQHLWCG2q4+Wye2kjXJv+k7HJAd99QUfb26cY0M/Kerw0kwxR7x/DlndWJRLyl3xBvHyaJGSGwz2w/9TTywnV96fu5BUi/OYFjhzsk7d+8Os6n5p7PM43as2MrnZKRVHK36kee5ei173SWNPc5knIWcEZYlyzl2/57GT8CemGjAMHVwYbJfS6G1J5b0khAe7+NwAyhbOeG9iL1/4qrZ97NLeEkmF0Xe6Z6QDP5yHOP4YewN0DX3nRU4JfHoAMuqScokFrjqAH7hRFIDllMzd859znniUalty5muuzrbOSecrosj3/PdyrMAalhVcnGwn8eZnbj65j5IlnNq58pxLkc88zYs/yZJFL//O//Nf7LFBcuDfvvzV94D2wn5lQ/BtgHv9sC/8K/9+TM2f4zcZ08faXN96YQBb+TtfqN4lWtXVWuNcqdyST6TV5mKeq912Ny6flWf/8Kp+4noSEyUuRd7KO3JHY8mB6XTz2ujTyxNwCXHEGwpm7mNPcCA3rOs0AYZjKoOiyleH8Zrw1CUVUn2VH1Xbcy18XCrNA5xe068kOtbSkcLnewjMYKOHdTt1salJcAj+ZQB7ZIW+hJSOl7+nMFGEi8FqLK0aXvqzy6N3j5rr+8oqEmuE+N64sOcgVW/BaRyXce/xPDlepYCO17IET7zPnLilGRxjGcNeBv0iTVeSq0rNeRzTcpUIOq+1GMkCUuYYb+nP2V5ClL7b2J6nNrHHuo4ENbPrjZjGPFyNmOGd0BoDI9kvrUcC8PEhsZmHHoPfpfnnxi+GQfaZaAyxn2cA2HSIrmMQVmQ7udh/FzzLxlAKwsu0EisZOZGQTX3D/NLXcG04aWAKoZHmTKAWiW65tkMApNwJ2xG4q0sbSfWeiSHlXXi4DEo5j8MZ62flFHC2SPQoYxPS1CUPk7pFAz+lMNJZsw6cawKwODynJjrVM2A7BCgPt8ryOO6Hqsx5sw4LFQCdeKY7R2WMGBR3aM+wAh0llOPUSX9cT6ERWRdC5hof3l+oL1Enyezqx0VfI8YaydHwRTfjLnbOQ6hriPi/zx3kf5Of3fuFXB17JcqA881HFUzL5eOE76HMQnz1rWydnAMgO44dM/o95drvu8FzG1UFtyzwDPxvwE3TT6G46FgtWNSg7196Dg4nGXjOLk8LGfbuS7t5OdMUhq+mxwBmR/eB+1ZSV+4jues9wLWsq18xqVFWL8jW2QPMpvImANwWTdqDxJMrndd4I7ESM6grt+fTLx2nGJhhwF4By+iuiHZD7VYAfq0BWaLtWkJ/6x3xqSgLkmXBIYMhJGyKkGZ7kUcKIzjjpx311WD9KbK1wDZ7Wii5IkaTJIk2MZruwKzYgvdNzqTKv2lpMgbTebEg6LQgQW7uHr86JFrmSLlpK+5nwFKJoLXGvsDWXBZN7SXPuQ8MBtKEjUkr2LXaDfMGv16V2CxKhJn/h1nAH9fvyqAJ5UTa+RUIJTEWscwquoTwA8JrF6t1yKMnoA1+5LCbDxHYAj1N0w0QJX6tgcCxE0c9UA1UHfFhvr8HwfLG+01lNZJ7XFA9K2czY7fSGhPyrRd0BqWI1vb223JkOnfl07SprwOCk9x4iaNza5ifHFUc06RTZt+sRNzgCrnk8OFcKLO3Ow51rCYnAFxrjGnYIATVhAgyzwEPF6W88HORuY1WYEBrZbrNl50wO+suTruLsHYe/8cRZWuwfyk7I7XtYbY69HqoTgzUTMda44gabbiyWsscmTGwQmVcHbqc5bNa05QTmlf8m/+jeMCZ8s/+K1t1l9vRNvXuemBLVA9N0OxbUh74Oe+8+vO+ouzHZBK0WpiIK9K7vv0qbzWF64q3kMSKQHZTz7/eHWDVPRIXST5vXQBeY+yELKBmzGQwe0shIqj1AFBcowYQ2JWtWFTr9XxXQNUkS9SDN1JLeRpvECMiQ5D4nAgAzEQiGS6aGOvMXXJ5GqJ0wCzGCLJSljghUFcowsQxIuDzt5lsp1yuDnGJ8DZxtEYgABZPpuEPRuwtT7MhhXLAQpYwjsbo7PAaW1QD4vVhCYY9JZBcaDpgNshntdALwYNQNXgdAxz15gjrmaARVnCGJIw1TkQ18YrxtF4ojH3eY7GltYYbbymQZHu135cs63EAY1hvu5PtarP3+cmdgoADftitht44T4AcAWgYja8xVCNp9keeowDPNRmzWDj4oQgIzMMLmPDq0b4upTK9D8ApzUf+UylkXzHZWcGOBewhEVVi2B5MYBHtur7u3+xxeKdXxvulq2RZVpzHINKv8PY6vwzELVzIwYTAPPSMNceX5w0GHh2QMjQnMQu+UIAKNk+O36ws4xpcvsmSVWBap+He2MY+kCJfyEef41FAF8k4J4XAIlh89b9MPN0068TOz0GHO/DPmUsw2ryXVintpl/u5+4h0E4qbAChFo/Ns6POIlgZiLXZE2l9Ez+lH0NQ7Jmyax+nBJFs87iIFo4Q8wIbzL/bhipt4/aOiLa9n8WqMxwxLGwdArUQbJe1waIOEka8RvwuW7r9K1BiidUgCGvri//Y3E/fu4a5DoY4zDMdcTx+wLcfdWlBJCtVSJcB4n3yFDtFGHO8KX52WWCFoY4jri1I4rPwJ5i1U8/00+VAredNtQXjHDWWhg7g27tn0lSJKNcM9IlRzT3GXfiGz2HcPJQ+oU/rPOrkrbqOQFvNPiFABPrZ++GzpuJbeRZWVgGd+Qg0HU//MbXfS3LZM1YZo6yLpEMA1TJRvveg3upGzp9enIsWS/9SkkaSX9vKFkTiQItJU2H+eyBtXx5ImcRK0tnGmVayIRLmRiULjyXwwGYz6gR1H+3AHzUENW9ADg94+z80T0dPwpolOzYcnkApt7fF3hhLO0gdHIlrVfOPb13Z197B/GtyH/laDhUZmRYUzAjChT2FmfktpIm64BkeMirCQ+xg1j339MYIHaivc/0bLQFh8L7778vsKtMw3ouvk9fHB4oO7D6EedrkwDxt9ctTmPtnc8VEuQEfAKzqJ7u370TR6LmFbkoALIvDsXcUqNWfYcSy3Mcx6WBddhUJ0jS+B0dyvEnxwJJizgXmTMuJTQOFLL7M69oBzHGflZYd1j+WUfswYkZ5hyVHaN+ADg3lpr7OCHfOLqRSZNdmPY4w/icd4wLYN8Oc9RNPksnUdOsU+JeW04HG8Ysq/ffyQJMG7QXWzZvx8OOlQE4TnGeM7bNxL9lVLsbbv8+Lz2wBarnZSS27Vj3wM/+q3/+7LHS678RSMX7Wanr7u4NH2oym2Rg6lDSf5YHYZQKiFIP7g0Zf99gUPlIXyf5wfPMaXr1KmnpYzRhWBNv4ziTkSSysWPUkCyDz5zJ4wpwIykD72AUIAhCXsQhzyuGUUBGDb8a+Uh6eQ+JD1KtZGYNo2DAxjXwkPq/gDvXEB1DBzbtsg7WsEHNJpqMliRVcAIMDqUx6GqAcrg12Y4B7rBQvN9skzX20/YwECSTWLOVtMWAKJmHfbBbnkRPbDKCFlQ5wYTavszoWkOzRiwAukZ6Wc8a4u1L/jaLNge++3dYzhrKSwO+9wiTAkAR02ugSVxP2t1xaX3WGJMx7olXa/8Y5BmshNmBlbfkdMBVy7IUMBmo4tgf9pbvtq/WAN4NjJx3DdgBNzb+AlBtrCBPHvYcA8pOCgDFsFoYPcwU5KkGEfwxYQvjPzVqB6TBnLb/KJbDd2FjaCvlOsBTjVnKwvNsd/85IyrGDBlKMeTVPrJwJu/kOEJo6gCoDQMYJcISUFA+ZAnGPN8xxGysB/QaUBJ3NQyoS+bgqFmwe3yYz5U5DdCVgen6s5EUd+ycyRajk/U0Dg6P17SdMbdDinvCgggkeA/AsMV4nLIRSObwFFSyTB8yT7quEqc52bJnjmWoeS/9W4DpOUWjF69lfWOvIfYBPjev/lwHDb9f/lz2JR/PPtC1VaVBGaCCFD/vOG86P7p+Ciwa900scttY9hQWuQC2DP/p7IXc304dnmWcWv4Mfc/kmzAH7sccMxhifEYOSnf7GUddkrjIZGzlh7LOHSuvpenjguDGOnIPPk97DLJHJswQGGBoT28Spj6HZb4KKTE+1gfv37sfR4/ucUK8qRi5O4qh5HMvXyZmHOP+ugDh17/xDasVAF6eI6pnSk874Y7OsZc6nwD0dwUOWOJOQGfJ8a5YLMWi2rFHtnnKkcC0JnO1mXQ7Wgn3IIndKAf0eeJTT9QWJ/bTGYFjlZqjjg8doMr6cBtJtkMyIICY/7wJGNSjXhdod01xhkhPAYgnmaHnlIDM3nWViBvn4f6exksDRRZkxvSF+uRUz4xjkDa4VJG+Sd6IxuIHnG6SCBK/iRMBRAlLyLPxnKx72FxqnIbdFyMu5/Lz50eu8YmSiPjcxlYynwBuKD8AqjhJyWkhtBgJtVpyZWfPWZhdCkdtIpcDjCM5K5wxWYNtGT970jilAOAwsNf21G6ifzSfkTgjw8aBwbw7huUG5Gp+kH36JTVYcQLR96xD9m6BbLIhsxYYI5wGvJxjQL9nnvCz9ybWJfse+zvA3nG0sS/MsDOPqQvM2sGBoHH1mNiRoHFABaL1tCd21GwuXn5iYbFnOFtgVDWm9DNSX65JjO97irdms2r2ZNq0ZVTf2qa3/zgHPbAFqudgELZNeLsHftaM6kNt4HjldZgJkHFo3VB2w8ePn1haJ5NYcaM6LGyopCafs3iqlqpgjg8rhK8GcTagtKHj9XXB+MSOILuizhmHNuDK9VqdKbgxXQSkkroeY5pr5cC5rN9fIIX8AM0yF0h2OaUxqM1KYcgP2xEjOCVb8GJyUBDTkyQxAq461GqYAhzrkbYxR+kEs2pJ4kD8Ft/5/9h7s1/d2uy6a592N2effbqvcdnURYQi38EFvURCgu1EKMJxTAhINKpIJIIYLiJQJEACYaFgkhAlQQ5xFENoAnEQEv9MUo4rVWW7ylX19d/pdnO6zfiNMcda6xyH629fvO9Xp/be77vetZ5mPs8zxxyzwc0rL9oUJTUgchI/GFylHcSVWnlHuRuFmN8DSuN2ikJJPxewy/W2EEdZD4M8gMZn6Ho//uLZpPdfytMA+rhqnhmlfXXbDWgLu5ZXE8Ek8VTbyxzj+mYywexVsGSfuYABniUzPS5tYfZiWKii6ie4jUlyZHCk+9SYYBcqAPso2lsgFmU2bNQKlpO0CZA/FXEGiNqm7jkDfNrdyhkjY51HHpfMqSQwwT0LBimo04Bym0iDIW+BdxgPZ2H2HGfOC8JT5igDY8XTQwAQCyNCfC5uAUl4FfacucbNzjGkeveW3AqdbRKDBomW9B/MK0lIjDGDJrx2YFz8JT3SCY009wWqWXfA3pVxNHjCTZz5M5gMUOTlPkQE5r0IhWV55DjKFox4PvHlA9RR2vmGFbNhFmFzrWwbBIaB4HEkjyGU4PMvvog7s26CIuoUJXyfsUgjw0ggcwZocR+u8MX1LnK29RDIvKxsRsGjGzwvy9r06/+Pda0BoOu199nKu8dg1rOxhtfHtH+e5T1hM84Mz8Je6poarOz2vmGI6bRB4QByr1fP3zuAGrfoYW7wGGlSJQNanmtjBdrz+j0b8uwKL4AlIOb51xr3mtNnKUt03WASUJcM5mG04nocg1jnyAY44gydcG2zT2mGyvxy7xoHE2OcurCABe89NojFA4GxwMjFWrgr11mMNmdiDnGFPZvERrj8AEzZ4x+pDMyj99/z3gK7daZM9AADe2Rg6FEm+rt3j/Ye3D9xm/uZEyrpvnyPJFDY1chw7zkacPhMQBZjqWMw9a/s9heff2q5fKEkUczJHZ2PJBZivbJYjylbAlM8YwZAM4On3uKJYBZT7bsFcCQTvg0/F3ZPBuw6o72B6rFZQ5czuclakEFSf58pIzGADbDKcjlU7CeJm87UnjO7K8cAhYEneznZ+wXqiM/VMw/EWDJfuKvyLF4PVZcWoFqvIvbNc40PyZM4pzEi3dPa9T6N8c1zdd2xwCxlzn0SbuFmjYvt3nXY2TMbsnALbjb3Q7keu/TZuAYzfjZW6iYAcOqpMx9HAnOcs+x1KZFFsqLktUCmUzYu+6W/66RsAYqAWq61twYhDpo7WM2s/cizk5BNLK7ZTucrIHwg57TXxxi7bahEHzCLmyRUzmY+ycLQC+wpZgMjj8xZDpuN2zR7ZuY83hQYL4hFTrhKzgLa9mu/8hd2uGC7We9+/8pHYCeQX/kU7Brw7gj85D//Ry6pK0YcDMAGVoaDuy5VcXGMQsLP6wKTpPHndYOq3wIqlwKSxM0cCgA6JkeHEMr7gRIyseGnFiQuVlISSKbAAYTrkNRVgGgYCRR7Nv0kpAm7oM91iOBexCFRoMCz7V6qS7hP3RBdbB4sw0GIG7OVeg6KgCKzdiRvGkbHivYwoFXKCpiqcMHu8j0ONtfVxBVyFPaV3YoC2lfZl7r4NCYFJc0uT2ZaApJQAM1GwNzhwmylaS0dgpJlV127Zq/MKs+yux4Jd4bpMEjwvAS0Bjzk7yrIWxaJz+rCWubGSvWwLcYJHuvGQK5MFMqVXadg0gb9olQZqA/AwbqMwsc9yxIYZhjko0jn+QU7qWO6JmpB6Vjbm/lmIByvuFHgbR235rTGKxJ35LqQQQrpP6yLxhjtJviULLUTt6z3eD4AFPCEm+8r6gtyXxgXPRzFpewzYDSGCkZgkLxbQFEl2qd2Eg8Ls6u/UcDsdo5bL4q+1sPBbSlwyBTt4/m6n8scyCjk2FQDCICQ5APDC4oTABmgMcmUClacDRUGfpTAzuuB1xoM0aocbd1Zyy7SB7sxjvGAnyjMjudFGXefSOCUciZ+T7Kc8YhhqSAel9C6w6E8Hiu7Kgah1jz2ddhCuN+4TdcAxT39DGcST9zfAuhoBOCNJ9Z6wryM4ajGDy6rzLnh82oZrK0LroFgvrCs4dU4sr73FsNqQB5WeLtutiC36+1doNprkA93Z5Rk1nGZn+WaZf9a+9syTDbmSPHvvrgFw95/alyYtUl5EhLutD5x3PYTq97yVyjTxHh2Lrruu8d2X7EssJ4sh7kHCXSq4FSmWjYnruoNAyEB0TD4VuLjUUP8pseT+dXvR2JOzW46AY7qnKpdj5XkB1B4onqkP/FPfH3vmWL8iGllLpDDZiNm3bIcfuzDRzb8mWnTOJDwB1d0ciAAmgCL+yr/wj8MUmHTYLyU/AhwqZ/EwwIoP/noI7ttnumZvO4KJCLPADviRI/Fbr7AwGQjWzw4YCPthq9nP3782C6xh0d3UrKHfUxto4QOn9mIqfUO4GJfAmR+8PBEzz53PDcGGQDvl18KAGrMYT8fffDIhlTWBKAoBkGxgWpnszXDqLKvUJsYuxelV/gMtu9rP/4Te3dOBJTHAwhQDtB8Lrddj6f+vq/Pw9Qnfp9rn+sagnIwCNzS3N0/ueuxf/NGxgT2Bl2DqzTzwJgSI1vDD5417Hc+/+e57HmcjZSQQ4YAo+wXRwLRBtUyiJ5q3B0+o760zNl1wCFGMcpyIUmEaWhO3oiNdR1Wralm5PW56H1iNS75TGf9q1+cwbSz65F5tCHT60dGdm3iZP0lrIl78i9G+BiX0i6xt86KrlI5mleHT9jwCVt9IOOJYqL1O8kr6w7/f/1Pv7TDBdtNevf7Vz4CO4H8yqdg14B3R+Cf+n0/f/nxxx/ZSktiBGOBUTw54JMoiENOMR86PK7dEDiRcp9wE6yichGS5fcN9cZQhseqjebq7KLj0omygQJOvI4VXl138erCrq6p4aaDmmyHOpRgK8JqSXmjxqbYXpIShJEMIEkZlJTOKFuJm05c1ALqOKg4qFGcaBfuPCncPjzRAJwqnI49GpBupUUKFW6wYcJWxZlC6HVha5tQTvh+3f4AmCiGjVupQussqIB/Dmus1iQcGUU5iSCStKcZWcsyAVRptsdF4+cYFzImYqmG9Rtmp2MbUD8ZhAeoFlhXEQ9QKKiN0h0AsmGJNmC1ynoB2jWKqhPfpVkICFhZN7uOeqamJIHHOk7XBllOWpS5tNIGuIHiMIi3jmBwVRAafcEO2zn8B5RvGTTX5LNhhfi5sItWZIaZ8jBbwOOaikKYTNNJduQxROoAs54HyhpEoTU80nij1HsccSnHCIMCODLovsBYMVEoRXYxDsuKkvK5soY+UobMz5WY5ZaU5ttKduOO+l+MAmSYTKH49B+PAJinZnPt+g1QDWNsF3fkG4ANSDGACPCh/1nDGJXy7br19hrL7DBjdr/U385MOtlXbT6Y7zIWZdaYg+cCKPlwsvkyz4wXY0TSMB6IDWoANm+gxNsoMXPB2DerstviREnJ7Jn9KDGKdnPmPd159jqOAAAgAElEQVSjfWQ7QLFdlNcBUFxfQJ55zavyUmBXA1NB2db4lCzP+Wavs0yNu3bWS4wJGZ+3ga2fMa6/WyDpNjB/3s+6TqJAdy/zczCyIT8DZnkPwEFbbFhjzcy8dD/q2saVuPH1yAryZoOXDWoxqvFe3M5hR3Fap/3xZmi5JINey4ZAkOc0a5R/Meph2FqNRCjw744XCnySPE0iItg5ARYnidd/MI0J0ZAMa03QDtehFBgC1L0QSiizRdmbew8fiVFV2Rr155lAE88E0AIGqOtK2168ON372tfe37sj8EO2XgQANtmMo/54/lzxsPrOkZICEpvJWeG9Q11xGRexlMQ43hfDS91QGEL+Bewo0ZEYT+Jsn0n+AXE3DQSnBvbM13tKVgQriYx8LKALgDuUay/jYICvth4J4D7WfmCjnmT+5J6Ase7F+js50h4hyyXrwYYenZ2ffCzvJ+1txKjeE0NHwqQwuXKDpkaswyfwzhGY1dg5QzYGNfZ5DTjjjgEKN94PPvwxM5m4MDPHgGPWJsAYQxHzS+KzMP3L9uHxscu1s1Vfqm6tYpE1HhfEnmpsKe8DoL/UPWh/3W8NmJl3ZAd20u3GICBAq3nHRdjsv8+keCb47JXBALlrfL89M9Qg57smgSKGVI0fexBrAl0FN+34O0VWs/ZRDMKe2piu75G/gnq07B/IX1bxeIuw/gxYNeeseV0PS2sjntqMkYB4VuQgye9IYDVu9sjmsydLTKrZVjwKyNbcs0bt+Ht/c8eozta8+3FFRmAHVK/IROyasY7Av/xHvnH5ne9829vzvtLhk2Di+fPHYlhJkgRaqKWfkgEo9rjekJ419dpIn38DxumlXGGkeHCAYo32Zmz32TXWi4Pl9DSF4TkQX6DoweJQWJw4EQHg1yrFAZhjY3cZAFK+q24rNUFRogBnzVqYchCTzAR3YjN/435L3I1dytYU/aTZJ44IpcfM1zCUZY+3oKeuOVwHcHA2ynHXMcDTARzXyzBfzsIKo4xCZ2YAt6hxDx7FHQbUFldicGEB3M8k0rFyhy6hPqV/a41VWO4qoFvFOrFgOVq3bE5nd8s6hrGjjIFcTDcxqFXMXfqiyStQtIbpmhPe/ePzLasHUA2bzbwkTq2A3q2afhOfxCuJTcI4IFsovrAcVqzUB9i/sNZx+0SJL+jp/Qwop4OWMY1djQNmglBNAKxqP0qIAQ7GE817is5T+gVKNmUGXgmU4+5dMHOJq7JlB8WZODVKgqzxkXYV1guFBIXX7D/3GvB0S4qf3f+I1cMLwS5vxM4lls0uaPO8m9dxOwzTfy5LPX1HAfK86obBcbjCB2AVaBSk4ULrtaTR5B6AUhTUegyUHXCiHVLD0Fa7wYXVrfFka4jxXBBPNiz6oZRHFFtKKfVV4wE/yRANVYORwYmVAPrDer7Qul3WFMwF847i7T1BbR8FmrWAIYr1AxCGccDoYJdlvDn43S7YAaiLLPD9AU13tG+ZqVG8Yj0auiaqqDJ1Bee5x8pU1mATNjGAo+O3XVvtDxlYt4aftsvrGCPK5vuMr5l8XsPodA5xeTVbb3lfwWpdiLeeGlsD0wJqPa5Rvvvczg/y5/YOW5inzF6jnxjSeDaxxW7atBlZct/mPebCeyUSP2Pu2GagJEYGDIwyaiCPvC5UY7tjR78dAjLgo/2xF8mlvAo0bw4jAVjr2hO7mq576jPiMiUDR3K1BRQgb/v6zgO5/rKPn0kuHz99YiOqDUJO2iW2S8+7h+uvDTecMdr7HIeZckDPnpOEDk8GuWXqfgBKjEmEMsBwhskTs6nnwkR+9ulnki2xiTCq6vv9ew+8L/hvrS2yARPrjuzzXZhI9kXcYll/X372pXM+4DV0ILddjD2EvZQNLUNNFuQTgWP2jcObSgZ0LPCtiQCo4uL82SeA2pSmOlQc7k0ZX9nb6ulB+Eg8a3IWEiMJC48RmNwNgKnuMR9+7cfM7DG/JKEiazNn2hdy08cLA9l8IOB8ncRtGHuYe0A+yaZsuFV3NBa4IVNvFVdpxoTz+5kSP73AjVpJqxiDyrPlYeJoiXXl5bZ7L09SMvZH9krWp+OtZ93zXRtv9AHjfqS9Cdvm1nMo9U8T7/5KhnBGgrFCPu0CjqEssTWRXekVL32GyUhtA0pyA3B+vNT3byuuGUME4+Z9emq5c74n67SYYdaGxyYxtFmna94KVh0AlbYf6AwqUGXs/9e/+os7XNCDZffzSozATiCvxDTsGrEdgZ/6+f/o8lvf+pZdWojX4YC6pYMQdyc2c366biUHH7F3sKm4hjrhAcyL3sMN5poA5XyXTd2KG+4w1N8c0IHGDUtrcKd38Vwldo7DwlZOu4mmLiBxSskmKxck6kNaUYoFvkp2Fc3FQqlTa8tIoExGeUtShZuu2I3dNTF/ZSYKfLcKZhSHJiuSlX0UzSqLZjZ92JWxSk08FDriWEwY+VBM36yY4vbLMQhYGKopYA8AmTIJHKLJdhh3a36n1uz2VaXGY4wlvwrpKJZVpreKveMiCQNGYRyF2IB7WOq6Gy/uxdgoaDP3NHiEyQrTamDGLPFdwIeV11GWmaFRNAuEYPB48fcNyU+BBPPnTI2AVuRgYtXafidPYr7GIs49tqCBz7bGg9TmS9Ijk28AzLLJw+Y2eYyToKCQoxzZVVX94TmgQmKMYSIYW+7DONFHxmAKtjsM0PFSA37GcH/LMW9JlnWOGxpraFizursGAWhtCKjSfxTKlrowEyiZN7Pgf8Nm6D5JOBUXSY8F6pN9S+M+DlANKItRAVntd7i+yiKaN8pdYhHXrL6JCw2JiGJsRneMMxaemcPOz0vGVM+wMUBy6zImHQ/YkylLYhfmUXQBtK9swJHsMElmfImd9IQZtBgkWM4kS9zPLH/iV7flWzoO9JlYsBiJkqXzLaBZuZlFVBlaweXqQZC1lbj3gtoCPyvr848V0O8XfHVtvMXkxpK0AmR1aOsu3BJXofpzXZ9Ree/9AiB91WIASLxq3LIXYO7JTtIvs1cAyjHoWDmnpA3GDyRI75Nsh/skk3HkpzVfEw8cw2JLN5lh5UyYdcmchBEfltX7Bftd9q/Ub12NAvxOMqLrAmUk5cm4AShidIlBJuEggAvP6ABk3OkP5D57fHJvb59stnruF09kWBXrBmsP0L0Qo4cR8Fjuw3UHva3SJScGj2HTzs9euKYoXTjUvs15c+QarSRU29v79NNPDPJI+PQppWkEUtkDiV91IjutD2Ie6SeunvZ8cJbyyPF16pHrnnflvsq58KVqkj9TRl1k3vsDfRU4x90UDwvXo9VZQRZePINoxP27GGu1N2odYdAFCH/x2RONReK8j8gYrKRKAFUzhGN4pT9OpKe5pF2M9YXWxXMBQ9hc1hdy8cEHH9jLiP2NM+umXKCvacNjXAgFAtTfFVAvULW7u77H54wv6xFW9b5A6h3VpqUWLlmczUgLpF7TAY8N5IhESZyBlq1sUQBK3Iw58+2pZcN0QJzl3oZn5HYt4dS1gazamMe6177B+DRREiA1eSfIuKsRwFMAYxfGV7Ug9a8bsoBeQLZlEi0p0zBGKrXtttpALVZ0ota+vnlbcbjyzkIebbjG80W/J8yJcz3x1ndk7ChQNbAmkZnmm2RKuGvjPo485B4Xe//v3/6rO1ww+/Lux9UYgZ1AXo152LViMwI/9W/8wuW3/9G3HLPCRswGD7sRayRA9TzWcmqUcQzrMDqlxhxMFK4yskDf1Eb9+oWYUh28N6VtAGCtvEm5aVwUf8L24P4LULVHjhQjJzzQNn+TpEdKLgOjihWVgwqQextwSb06svgWVKH8m00Mn7QoiE4+s4IXlMm68ziJx2QcRTnmoCxgqptglSErd3oWyoCT76jxMKpx412BKSnyuT/KQEEuQ4uCHqCEQhnWBwXaii1MjIFr4naJ+cXFmEMM8MDQJCtgLONYcA9I8OSEVDnozRDCDA4wc3KqYT0MIuefGalRfK2TOmFJQOZW6Xa7BnQsIHKAKkppnopiFQDgf8yf25J28Z7ryXl8ovCWVYn7IC5aYh5wjYU1HuDv8jx8hqUdsAXjBgOAYuEdM8xrFWjPkZWdPLMyEQUoz/RnmM5tKAjI5Ga+57js8jexZaJTPUf+Pm1CAUOODK7jhswIODZU1wOq7G4NwJsYO75r4A7QxjCDoq5rkJnWai1gpf2JaVJW7BtSjKXMxs0Rd8WU43G5hGl3XKQDmhJvvcY1OmsuGT3tKi9Wctz+aszJ5wEClRuPEYrvAJzKOn1NzBjjV9fauKEbGNltM/fpejsfBdljR1kdYqJHjpbYdi/0MMsB6IbXw0CQbIoEJLBOycxJSSrL8hg+2DO4NwYEu+IasMYtemFOkefKuccnIGxhIzegqvLbtRQ5CuhcAWIlPuNaw1j7HmZyjF5mY7KXdFy4fsu2etDadba+Wce9n+9PvOnGY2MLgrege2nDzKkTwbEemQPG2D9jqWlIAFtoau5OngFcVQGIHkftddpfWI9xwWcvWZPLYLypjFzCnHqPDehISSqWTEI+HLrgtU9n8381YNnt32sTEZkESngYIA2AN8kEDJnLLsGAmUmDnWfjSgw3L1xkAdaHYqMwGt3Sd2CzyMpOfKmT4EzNTcc0cgZRIkWGQJjIE8VT0h9Kvbjep1xEMcYAJDhvSP7luGytEZ9dutdv/fb3PCYAIIA1c8MZ2TIv7F0MJvfjzCBGlLCYY2XRP9S+jgydCrg9/fKpwBBgL7HFJAPgs6fKkBu3ZbmfYuzUWPHse8e4xFNnVG7KgC9lP/78sy9c8gVZof4sXiIwpZU5Btguv/bIwdCU8bpG3KoTJZGVN3WCqaN6R2AXIyxJmQzStdc4Tl7jCdCG9WOc7c1kw2TOp8+VaBGXbYDgHTGqd2UEuCUX71OdV66Hq5ji64iKsitjHDAAlWw5uZPru6ZEC2V0HOqg/qbUS4CsXXktxmstbBuhOYsHaLtcko0bePME0PKXy/QwJxrfF2RytvJBvOqp90j/OecEssF831aiLc5izgRAKv8o18eSskeNgOoduW1zX5JN8Y9aqYBsxg45JmkUMcipIx3jEPNIq0g2hSGEf13/sML/z6/+5R0u6Aa5+3klRmAnkFdiGnaN2I7A7//ZP3X5ve9934fXoayKSTuvAuMClDCrN67JQinLoq3cdndUXBp1VKfQ/Bspp/dkTX325FPHpECMWJex606YnipaLs5O6Q2UcFOOuPtIKXD2nhRX1//HpRiwiKuWFAydsD4Qt4wB4DJ/r8mCuE8Sd8T9h8+dLRj2SoeuXaYMdrn32q4C1ZbCMJjQ81AecqjI4qzDlPcKAq0kG6hONk2xwos7FOBtFFfG2gmU/G+AqhXnWIzj7hSwy/jYNdDKQMace97WzwLCApa6tDqL7OwsTU5RhTnK68q+2Hag/tdqbVVyvkzf+n0zrqMYupyJATGxmokfMoMN/jB4guGLEWFhuCpgMwZRn8Ooes5kaU8caYrSd165322eS9wbrA3P5XuDG3zd3IvP6qLo504/F6Veek5dLs0UDfA2g2u5meRMyBwxx8TmcR9YQUrpMO+0gTHU16OAo0WNezEKEqB8GPOAZskCCUF0Pww/lJpJxutk8y3kb/Kk29fluiaPBCfmgIEl+QbrYeSsZX9YJwUANdD4b913C1RhCxa2FTAxLvQFUr0H7oG8IttxRUbOKithJhPjuAWEfL9ZMXtt2P+Amc4DPx3jaqAO0AgIrYIGS4GRCggMC8P7KeOEHDFekkWDKeRMsojiqbF5DaBHblhL2ncK5iz+A5os045vW2XbLvBLf/N+27IYPsbLIAOT2FSu2RqvFiON5SAyQRu6Xyys34C1frbMHTHP48bf7y7zMN4KbdcWUL8Lrrtme63Xpm6E0l6DWQwjMfaQGAzmaZsB+9rEoSM/JISpXHX9dE4MRgZYOzQDowWy5TnPflrX+65x5yfAoMQeboYsAKJyEpAQ11QYquwp8SyhPfsCPLhiElMKk/laoM+GNpgpmEfuxnd0LeVScFkFLD+R4o+nD993VmESGQHoAKoCjQBewBlyRsKdM8WXAhLbP5JJVcb5yb3Pdd8f/PBHTmQU4wftzP7UhEW0iQREnGmARu7DeBM+8/7D+wInB3tnKvvy6Sef2T2WTOBeX3OGMB70AdBJSI2Bk579waM7PmPOlbTI+46+S11ZvAfoEwmnwPGMUY1yyDpGCYyeGEwByvg3424L6H+iOFuyBxOe80hZf++ptAxy0vOkiYKcXGoSQtlA5njzGA0ZryfK/ItcMYdHYl5P7h1LJhTOgwGVUjoa21cqa0eM6v4hpXQUEuGcFzFCdM1g1OaZ1HqFVc3+tdYljWEv5xZyl9wME7OuvnM9oDLbYdhy2gvYJnzDddr1oZPNac7O5EqOS3MNu66zKgM2ISC4oTNWZB9Gap1BWC/ycewLyL7W/NIGZIa+8Az2FQwP1hcO7xj4w9jGeyj7JWcoIRT3lVyL/gC0eZ8z4u/9zb+4wwVzpu9+XI0R2Ank1ZiHXSs2I/CvyvUXoEryCMEO7eVJ8PFScUY3dLAfHuhw0EGZJD6UncCqjpbOhqtkAjowpYaKUX2ugxR3YZiOKIMc6jClWGKxCLO5O2V93XumDqcZGxRDlNObWLQH1MA6KW72ts3wuPQMOJ2EDLWKcjChkCVZg2KY7IIbsNuU87Sf+Nkon4l3rUJekFZlLfcb9tGKJXFXsMgra2IQ5cM8IILDj+9giS+L22EuUOU5JBbhwHfh8slCmYM57m/E9flwdomb6YOVxVUhJpbq+fMoWFs3wsbBVRG3u+ooFrSFw5zPCvDS7nUcylDl2ny3Y7wFvHxuZsGJlBj3KO5RatdMvSsgiDtf24JysmWgGrfqgvLAOcbZuDBJjwD0/M79UEjfVeKdGXaU6X6GUvrudQYM9CsCauX3hjLvAiCtfOPTDisozQT3L5eGGECL8piSIhJFvmogv8b8MaaWKwwruhflDMKsBhDDzPNs2FPYoSRBSukmXsh8EnxMSQXmxm2FTap75FqGxeOe0bdLNuN76KyuazKlAhjHso5BouO0BTkF9DEETNH6kW+XTBrQZuVrDBXb57j9I2f8RJnsPW3mgSVHZgbYjdDY9R+3azwMYJYzCsPS2YgT9n8fBVbjdkFpCNozCj57CYPL1NvNb+S16w5psgx4mHgYuuqM2ozHFrRuQdoKOq2y9pbLT55p1lj7muMtYTbHwNW9o0DXTNDGkOM2DavjphlNpv3eQ8ZQ8e5D+azj2vXDNQWn785D7w0jbTfy8RxIHvTEoJLszjV/Z/3wHcIiAFwGazJi8HKbpq0OVxgQ7zJMem3bg7dB+xGgGuBRw0L6lVhylHrWNGEaxFIySRgsacMtMe3sMwa0JN5jPyf5mV4AH2JWm8mds+kl+yHu4uP6jVGVmFbW2KHcT8kq+/DRfTOe7K8vBBgeK4tuZTmyDfuasigwZAAv2EPGw1ledU+AVWJvU+7qzhElZWTYHddszoRkb1dNVT3XQEoL4KMffiQj7+z76gPlr5zTQcZGgBpx72an7Vlyc+/99+6aEX2pM4EapABMgCpsLkD1WOww4rwYKNU2ewIRomNj05pkTx94Dp4pvvS5wBrZnQGqDx49TCIgyRbfZe3Sv1MBb+IpyVxs2R1DimVB8gJD7EoA1FtVu6lHS5Zm1jJJn6h7+kZJsGCWyercUjn2T9E8xeMClh23Y5V+sSEZXaFgtV5HnB2tzRtZa2wouxXMdHMx1IDiM4J2std6bamdhCcwd9Jl8JjpmrFhW+0jBP9Q8+iSNCT18rmYONQ3kq2DfQFaDMb6h+szpZOIZXYwz7i6M//HZPZ1bo7MC8Zuxo/9HqDK79Vj+Pl3/8Z/v8MF7250u7+/0hHYCeRXOvy7h//jRuBn/sSfufzN3/wtbeZyTzqTFRbXW9zuBDgEC6TgyO13QBjnWbL/JQYPlxeu0zavzV+Mo5QJ3Hphp0gYxCHA77hUYT20e6Bd1VBaOUCwlk55C4MIgE4st4m7lMua4maOdPCS0XDLohGXw4FXBdF9s/KnLIQ69K186PO4QaWEAocEcbiAcitE47K3BXhu5wDcMiEcgKeKe6rCuSi3o5CZNZ4DmDZzUFUp4yfxTCg4ySybtPcoQBzsKH2USujhxnjYKmylN3FH/N7yIrUEN81+AUKV2yqMdllkwlAJB9ACpvsqSC346PdybdgOrumh2s8LeLgProJxsaI8CQpmajJuQSPXuc9MD4YEXe/Mx44LnSLpA8RQfLhHlRkUXoNVlGizokmY1TbEWBClo+NQsHFLcsOroNxGiLHKd/48H2JuLm0BjzKP6y+x1tdhixh3+jPDZkAEQOdvDBge3nyIixzydCY5fQErO+0GfNvijuKI4QGxnzGmZAjKqduv/0giZDA1ihzjavdxDD5jPCnL7vG0EsbPsNzOAjuAraAtbqFpY4GUFSc9k2vLiPJ55Js+T9yqwUlAGtdVFvi7WXYtn8TqbRj5yoo9FVAmAaEeD0B17k3Ga5Iq2d3brCqsBklvWtuTZ6b2oesB831iwsSQvCG5E+zMsHRmCs3E5LUFzfyNQSCkXtigzNrb5WHqVl3Wfwtguw8USHKL3scAzJviyhJ1bGso6drcGntqYGpc+2pQwiCTueh+U2a2/ev9a0QqMO78+l4zb3UDZ1UlnjmxkyjtLlvEcAzLy/0WN+YBlx6/Adm+B2tEL/YIyoH12cQsMqrLWPmaeMoEsE9CKQARRitkbWSzBsNLMVvrmCWev26i9VwhDtsyq4Yfa59HtupF81ryf6pzgfkg9tNx6FqvZ5IZQOqDhw/NIMYYJBZTIOLLLx8bbC5zBHuHR47aBxBl74E5Y6+6q7hYwAnuwjU+et1JRkmeRkK0k7v3zL4yTAeKL4VRPFIcJOVcfkcuxGfneA3grh+DTvaJNyp3c1dnTFxy2XvxAPrg/fuWBc5NyuDgKkodVfZxgN+JkkXRL9cuVV/JqO/YVTGC/M1+wnX0oTVDzwVQn+D2rDOQMaIeLY1l3jr3xJ0+fizmVnsTQNXnuEE0+23iMZ+LIQbo34EJVh9xoYV15TOfr+gKYnoxXNIGG0Spua01yLOsP0yZOxjG22Tndzbtnjucjzkbw5LGYGJZ0XuEsdRQbHlH1sbwSoys3eC1nxATisy/0PnNFnAqA6/d1PUfcaaMAYmvzhTOxD6ETFs28LxRJ2w8tK6gbNS6P+uVmGI8ZJgP+o0exIs9kezHjD8xv1yLbNiIq77wOe81IRPzv3P97a62+3lVRmAHVK/KTOzasYzAH/uT/9nlP/yHv6ENWdn8dHBQHiaZ87BGElOoQwHQ6piS/ERx5nDBvchherr29SvK01CuZhgGlB4SCYxSXAbSSV4MNnBxRSlOfI+T/UihvK6i4ShPTsyi90h2cEPXu0wIis0wDjAZBWB2SwbYARz1M/VKsXTmAOY7LV3gGMgpPL5VaAsAt+6/BnujgOIqVdarrrOAZ5QKl7UZd1WehbK/WLOBsM6yG+aHX1Hsie/jYDaragYgJB/jYYWWGVKfz4kd1gEXZbWs0cQNDijh0oLtttcAdJTKKsj82TFcFeMwQ28xIsQIc5SXZfEYBCT2XlYogEAzJwbFAE27Agc0GCwxb+FiBtN1DonhScxbEtMQl0WcsuGH74GiaaA//I+ZW2tuKUmwBeJtK/fkBVCl+Y1ti9K8JtsquL2m8bcSByCllfh5AVo9/COXuLGjpHk8SCgWZTaAPrVNo5RQ7P2lEpfULT1wwVk39ZuzQ6L+MC7IJyPT0kx6PuVg3mLUUDDpz8b19y32zEA944sihOFg+30rwTMXhqv6GzlBfgt8UZYKhBhDslk3mZBZ/Q2DXWBUGXCpj41M9PMlAylKJUAVBgtlEfZxjCVmUmPeMZvoRG3ICoYKu54TOzbJv8YIApOKK98bYrhJsgPQIi4awbbrbkHUmvnY66ExyDwR+bFsIo5Zk10z/awyXRnuZtnPm2287oiR/fCuS01hZIn1Oeug9+qewvh3nLaGlj6rhoZe3/XZ+d8aZlbj0YQ2uHPDAo/fPX9iHMx/AbKW6RmTJY4bALp4lGQtYVgCtBSQB8Snv/XIYK/1XJgBjeGlsa4er5E9j/UYIzDUeO4N1lJuzBnCNUU2PiAfZvs4kxTXiBxIbmx09DkwWd7VXruksz9i/OHMmT2nsc77ih0E1J48UEZd1oS65tJgug9rljJLlmvLZdbqsWISGRfcZXkdk1hI98b1k+tTZoZ967buFaaNmPsY4cho/kauvw+UrAnDwLW9b//GP1KGYkAv2ewD5O2Rg4cFme/HqEpiNQDUBx8o467uwxp2bKlYTErkIO7EhJ6oxithC8wjY8HZmhJr9ZRZjTeE7TCPxI7SH2qhE0+Jqypjx7O9P7Lv6j7PVLOWc4w6smY/x9DG5ADSLgS4ic09E/N6ouzDAG1ihHEx5t5uk4EqRoNk/fVWthhhyFeRRFskv4Idh40NUG1GbekcMJpa21ugCgvLOQlL6vtiVEUeiMllr/F4qB8yZiGoGHq9j3lPx7Mr57YTR6rvjjaRfOHtRMwzAJiEVAaqZqVh+xNPX/3gqeYfOTs9o75rziIM8mGgc/4n3lrGFoC+rq1rOcbwekb82q/sytN0z9v9vBojsAOqV2Medq3YjMAf/ff/08tvfvPXBVIVO0oxcLMDWEilmMiV9/Vr1TiT35Jd5px0hB8BqlFIdFhQr1NA1a542qBJvJRkQbHSlq0Iu0icKiyqFCIywALMDFQnwYeyLKIE4SLJyYJrMfUhX8pCeagYEmcnHJc7lIQ1qZIAgQDCgerS1V2Ng4VXwfIt3JSx6MLkOcMwRtgo71X8alnnQFoAMNZqmDYrbQHi7ouT36R+6r4Ulca0BEsF1GFJL3ggaRJWW9ztTmV1RikCqLo8BfgWHd4AACAASURBVKyRDjgSNABkcBdDabBldp63gFm7yOW1ZWsK3BdAMkB9YZFqzbZSGcamfawiHEBHLbo8w25VVkBTQ7RMMSzMLa6z0SEAGuXR2YvHRTusQ9wAC9QN2a1kJn7NbTCQiGt2CFXNq2VEc4plXF8nI2PmKM8rGG5f3daRtypqAcpGJKMAre6H9NulT1BpUcJRT2kn4Fiyh0JssO9kJHKPpAyLbgSrAEsaJox7h5l3PCX8I88cDwTLp/qf8gVhTpChKn1heUeptJIMYFvHnu8Tj7aN0SqoKnuGuzKMqvtu1/k1Q3TKnQz7NzGYlZcCHrdl3Hu9VhTHvTVQ4HLf+NVl7pkiNoIZ82024sZ7F2ClRMqADuZh4r4CCMLMxQ01hhDGO6AP0CwDDX/MGMMYv4axPlcsItfqM9yBQ5aOMyvGIOZtYyBL4q/IQhk/g3PaVbp8+rIFq1tDVpmerjlcU5c+Ihs2YkQGzRRa4U4SNl7924y1YxxzfdjKxGwu4+5PkqSoxib+5nPL7Xy39816YD3P55v9B0DkNjHCGO085sjMmggt44XsUDs34QxNSMR9o3hnP8D4mOy2ua/Zcbs9j/uvQ0Ti6sh4k7SJscbLoO32d7z3kFiNFYhBaeQO0pf/WA/ee2KcMrib/R4XZph2gCYeMzzfydlYA7ha+vzAyKr9ftxg1QmBoYO9Rx+8H0OTvr+vv7nnDQFY4llxiX0q4IXMce+7xyeTADDusA9Ut9Q1Z7UmHj9+6u8cKHaR8TlTPGrAOJlkFUerc41M2B+8/9C1XHEF/ubf//W9J1/q/o6lDJhifVPaJoCOhD5ZE0zQw0dyI9X3GHPcaWFTnyk2lLPzvgC3y9gA6tVfWMyMd0BeY75ZPrjVX9c/wBTM4tNhVCmFA8tsMKaxw9U55aFIuETpmMuFUS07zhhfiH0kyzIhEjwPRvVQeSoYc7xWMOpihHghnYL9h309huIYjekrbGa8NJQDQeN4LMDMHGVfSzIpn7F44MizAg8tZBcZJSYXXhfml/vfUWblnn32oNF1GP1emAmnLFEMBZxjrzHA6xnERnO2EkaDkQHLBeXyiB8+JHkh61dz4T3asdIxdNpYqtdzAX7H8woMY5xNONPl3iPFJOOWDguPbMAmV09BfniFoc8e8X/+9f9uhwtmv9v9uBojsBPIqzEPu1ZsRuCnf+7PXH70yUd7X6rIN7GAZ9QZHXAJk0rSEizwAFMO4CbRCAtAuZkzlY+xyqkDRe54uFHOYcDht1VovAA2saZmfFwzs1kmcSXDjRbAFvcdbnEwhbj5PsmYeBkQ6PCyVdrtpS7pqyRl4DDUvzKfdl3SQXKDmmk6HInlq9JT5YlD0fEoKMC6tskleL6BJCB+EioVmNXdMIXqY0Xvy262ph1WF0sOZQNTH6RSUuTu5IRSBnwogqhIiUUFKIW1Jn5r6+IcpbZjwM+65pWFCTOA6XpNBmO2Yw7HlJpYY1C5hxMbqR8+mIEAMw4GMQAJlOGNMo1+DzBqps8q4lZobM0wNF0AMZ97PmBReN4kIbL72yjuZiVhfVBIUf5hcT0iMocAkgdoRG6i6JXFq9K8gFWADy63wwhyL4MU3YOasW4vAEiy4AQhVkzQtlGctAZwQ1M7/R7KE+NAHKHfJbaV7L+ZYpQjWG97m9F33N8BILqa56OkB46Fheo4oqwzjjYazJxtWfzMvc39i2JjzA/oGOCe0MusM+aj89rx8JKbsaqrbN2POyd4RixAZAN069ZtpWqMFFWw4n45xgzk1TGm6t+wGbSq5UvoZxjrt+OGu/YKvl0Hmbm1QSJANSyL1i5sO5oj99I+QzbP6xgBtB8kKjFgkLVagFlPAddqBji983xL6AC5LUCNfGaet6AQI0Iz126NWGUaey1KawHmK++hKyjlGsdA4lK4eFqwTvOsBaCNrFd+Cwjbri2zHnlI/xY2jbVBeSeXAmpG1BmjMS4lwQzKe8A0bCivuNfHnbz9pL3Zo8LwMTyMucMSRsYKNgGXKyvG3pk9sB4SjjlU26iPynoy0zt7kxfIyHf7hSGTl9evjV+d68nO7uRL6aMNZ7DHXjf+n8Fl9h4BXCUXOiTZkcDN8R2565PpVu9jGAV4PBErikGJOXLJE/XScaEwleoHwIY5+uKLx9lDADhm6eQGq/sBGJFbjLX4CxzK4EuJmmOxl7j+/ugHHxnMwm7W6Al7hwHXjNt45tCfo7uKw6W2sJ5zIddfQKrjOdU1Su8c3xfjKwaR+wBku/YbFwkQWww2gHO1iPZRm9bhFwKqdsslcz3JlmY+AVL57vW9e3dVi1ZI2F5WsLbeB6QPkGdAgPGl+s383Vfsr+OVPZZqj4AcyZTwkIFRxZW5WfeRHYc5MDdzruKhgiHcgFP34SyoQeelsh3biFLjJfGvakfWYowsy35nIyzlZ2RgV3/5yb5nrxf1kzhf5sVlj8aIelteWyTvgnVnT3cYCG3Tme7nuGY8Jfu0TtR2G/fY1/EAsMGX0CKxp5Ib5gX33+diwJkHjA+sc9hj/uZ7raPNvO2AqsVg97pCI7ADqldoMnZNyQj8Sz/9jcuncvN5qoMDBQALbZV/Nmuy/2LxxGUW1xYOTdc9c6wQ7rACXByuivsheQEJmNAJcgjjxjtKp106YT6wpoaNdckKlFPrH1hnSWShzHs6qLg3XwDInmDp9RmYjHkkbVqU6DmEcE3joD3QtQDWxKQSH4J7W9yAuQftJ4tulfa6Plo9om8TN8SB0syUds11Ugusu8kqaOCG8jZK274UE9pQoFGgWvITK3U0p7iMNmslfILJKY0BRcRtyQXU+cCNRRlVMMA5gMSAFoQUqsj3retvmS4rvPqkiq9do6SQBrAHLC5JOFDw9bfZLO5OuA/XL+5SMDWZryrTti7TaH2Ra5nDKtNlSv1sMyMoH2ETb99SMikwvDtNm2IYWMAqiSgwQlgbFWClbwASX88dYgCw0rpRGqyoIHgoZPwOu4lCgeIKm8l3pYUsrooGeIw7iqpkFLdB3oB51A8n6bCbe5QvJumS5B8AAizvji2FEU/sEe+1L9zWQJb39FyAqhOWmFUdt0s/O2NqxtK927DMMGe03TITwFDQsir1cXc1gIZNwSCDsm4WLLFzkePVYFAPhOCwrSEjc7syspG9gm9c7w2O9A+2O21Z5aTgvEx0QFvkKoajMISMxQo4ysbn3gGsKXOSeEWNO+AQAC7lv+z+TcnFSynsl+w/TqgU0NR++rm85zmMMcVM/DzDK6byTSc2ZZe8AObz/u6RshznCPdP2B8rtat3Q9yPs3699hAnJG8MGJ23GNDq1dBazGOwGBBpoD4eB/Va6M+2ocYKqB/2BsBH+2wlfPYGGzpmrXqdzzjEKEYnAgRjSglonA3Bbqze05yjOTNKRmyHNoxcmc3GRbWGJCabOZ/PcYfd7h2pTalxoZQZLJz3sextAKIEFSQTsNuNxw00qV6RyRidMh8TRa21BfAGFDL+L0gOqPnA7ZLrOBM4v25qrbJmX+q9Dz/40JlzMbJ479Jcfqb4w+fjtQPDCAAEHMat866Aquq0ar3G9ZczEMBk+G4PGYAObONNxadiwASoEgN5qX3uiQDv937rd9x+vhcmGk8ihavA4AJ05S3gJEaKh728rjYDVHVPACbxtGS/xiDANQ/ff7R3U9mMXwgQlrVjzdTQ/GIyYyf2n9qgyc/AP9ep1ThQjseJ3jhzKPEyRjOyGNP+E9dRrZeF9hbGUgDVYUBqV4HqnbsadwxL6s85dWw1BoBrzg1KsrCfMg8AeEYLYI6M1XMJQwDyZ2Mu8ml375yVjBeGk5TvgtWc8myUtrN+ke9ETrPnAFBfsEfgxisDu+sIO1wAL4W4/eJubEM8GeJ1LlGmydmNAeMYK8UAR2lIMin2Y5cz0r6KofnCoQfsk4BQxZ+STAlQ7pq42Xsal0rbYVjZL+rxQd//zi//+R0u2G60u9+/8hHYCeRXPgW7Brw7Av/iH/rGJcXNAWEo1VZWDJRyGHDAnSppgF1mdQXxZq+k2ABCKaeRQueqI2Y2VZZQbe43pGRilcUFBgCKUmIFeJhAlJwCIZT5WkvtQqPrGkeHEsJm/kBuQa0Lx6EblyEUpSQpiD6L5VYJNAxOsHDKGg1YHZaQAyWp4lOLLfUpiQFVbBIggntNHA/tSxxtwIpBBJZi4vlQIA1Q1DaXLOBD7k2cYIBeGE5YOf1UtkbugWLD3y+dsXhi75wdMJlfPTRW/B35mZqUKGb85AtYdg1ypFzySAOBHssDCvTeCljX5C5RIGEqo6xv3QfjCorimARHrnE4RgG7juopzJHBJCDIFuQwga0RG0BMgou4bXJAN8kRwCn9IEsmrnijZES78/hgzfe4tV8DCohXA2AmKyXjM0DPoDXDEsU6Us2fLUXTJEIXuPFaMY5SWOUe5i/XUCKHzzW2sODuMMovSaykLEvRQpF2EhF3mge5MWZZuJ/vjwLk5ySOG8WdRB5Y3VGSG6fHVz3mAySRV7J+emZHScx8zaP0+y1Z+w1aCgRsGKAURpKx8F+yugbclqGsR4GNQjBssDhqDyOVLN4DJkaWbADIiGYfGKBhJkx/R36T/bXsoYGxnxn5dOKimRzibxlXFGHWIfPjBD4G4DVwIA/63DIT+fRzGWrmC2WV/gIM6YfG8gayxjVWdhOnW/Z56xJu6bDc6jK71w4g4+cA6YChUcQZS188sYpWgrOOypwYiFYp9viMsWABpzUQJW6Qhy/s7BhNooDjypjRNng0k/Y2o7r9m3tkXwnoXgAlcsN+YoEJQI5hjWymykZsoyLAKFlqXaNzQgl8f+3VNOANpVzGTdYxllluljnHp9o7o0nRcn0MZsn8GoNAXbfj5t5FaZCgzxIvHrbV+6jLIpHpOu6dZv+0BskA3PJinDMeH/YOwKRZtfSS9ufzugkjfxir2OPl5YJB0uMflsxrVs90XVHFJB4eH5nFfK44Q9yAqZN5JoBD6RUOFZ5CuzGu7It1O1Ys5onAKpmC8YwhwRH7Oca32wKmPIi9jBhQGFrAJGP+QHGL3OvLz78Qq/oDA0svr5l99uY7OrvI1mu2TcME+/byBcmQ9hUDerz3+aefO5bT2Yq1X9xTOZgjAWDqNtuFWu0knCQx8wmpYN3SbwAjHh+MIfvYc7n14vrMardM5CjxeOFaz3gRb3tTjKKTxLE/ssY0p7Cq3AemPnXRxbzqyycnJz4j7RekawCc1G3lxkeqswpYtZcU+yWhEcwaRjr1Cbm4PVmc8z2yKofVZ1/F0KGJtYzYQI4nlfqH62/DfLoPWS5oA/KKG7WZ0yT7Y694LWYTV1+ymeNhFa+flANy6bJ5IWfOm8H+gbzquefSaZArhzdonydJV8vvIdqMMWVocDHHk4K2klyre4jndAwUtJtkTDtGdRny3S9XZAR2QPWKTMSuGesI/IGf/dOX3/v+973xsqGiiLa8ROJBVBaCDIEqE+Osvjo0qJfGBh0LJ/u/FE1JN4AV100YVg5qLNVx5UliJVvGfYgkdX5KSqDoAgRQUgFw/B13XhQLgMyxDutrKFS2WscNijiZMhek6ucfB27qtZGhl4OKtPIBE45J49DRXZpwgradnsrVy3F+q0KJohrGdsAYh5wOYSzpHIJ13eE6DtowldfkSpbshmEWYZdht6IE017XzXMcYxIYociTu4dxMsuq/8BguEM5E+24W8Ia4cZnQAAQYmTcXjRMlLLGwyUxjt0ADR6iaC0K7zCxBZ2rFJSdiPK3dWG2Aur4tyiSns9xp20ZigLA/vRGF0wQd+MBrs6AOPNf0ECpGmKAHJ+J4m93xTWWEEXayYeGkQ0rlj4FSJeJCyOznetmTfb7w/gGSIdxM+a04sV4q53IHHGQjAFt55YGVQCn+Y4VrSiGZS76TO4IwGJeaV/KXMSCDsAgXrPMYUFkFGHcnDNXBuP+GeOCDSwkkqHfas7KmCV5SsEmoJq4sACncWtGxgZk2XUTGdNnGFGYoLKtLgvhwUA6A9T6MgBEgTUgmnq63MNZXsfF0gArLqTMx5K8yLp7mG72FW7tTJ26n40+3NvgM4wIz4UF8zjyHzKBQm1mO2UovH9ob4H5ITsz4LmuzQTzbo0RHkfHXgawNFTA4uk2A5azXtc1kjE2UEFo/MqY0naDzvlXrwCAZ9Z841E3XimuDR3QFg+GrM8A3jCrvEgMZV3a6y970eK2Pu2NK3PBcWTdY8XexvjQbr+QQ8mD3NoTT689XUY1yrJwDWNfw5H3mJH3GFzw4KCP8SqIAWIMazMegdbJWst+DzuWcc/YIetODKarAE01GvlbwQsB+7eVndZ7GkwaYBeAO8ztjEHWySQUm70EmYkrclxCu1+45JPdl6eEVSbagJGxaty7jaF6DLVLHyjZEYaUm7rGyXhUEoe4YuQVucze88rJgu4oDhPDlVlgA8J9MbCPBXyUsVZzDKC7e+/EMZ4APdqHUeBQRtMTuQw/efxk7wff/+HeU8Wpdp4ZX0AcgJTxhv2rkfKA0my656HYujO5klIiB/aVeFi2qrskUyIZm0r2YAx7oTOGdcIZ6LMEeeMsplyMxhhGj/48E0DCHZq5OFLtdLLW2uuAvcNHChltn5lFbjZzvse+iAsr4I2lhSvsG5XguaVxP9TZh9cRyxcgyeesR/p5INa3bq9j5fJ+Q5wqc8l5jMHujsaYMjyw4ZyXjrl2jDOMeuaWnblg70KAljGmjZwzyba8ruXoHVNbVW020PT+Ss4Jzuc82/XM0U28JtcEjJZVdjQYeMkDBnvX22Ys9AnrnT3enh7qK2wx8bAHmkv2nQO5mR/sE3c8oQBcp3FxfV8NADL/f+wY1dmzdj+uygjsgOpVmYldO5YR+Nf+rT97+e3vfNuHlzdqHTbEjySbrQ5NHUYGpE4tz2ZM+vYkzIiCFIBqxk+AdR8XUVmlUeK4l63oKPdmSqUdDPMS5s+pbBawsWSqpCyOU9VH6YFBuSWLdRIZkEBFipZdRuPWRRwPVlIsuhyIuGpFcZTbj1Pjr0l0GnflODL9O5M1vQruUn5DB1HL1Bgw4w40bptocE2mdABj5jjSpN3HmpqYW7ocKy5utHmOYupcfzAKaFiCACTAUVjIpP9PQogwwwacPvBTpobDMWMX0GD2s+rp9LOsquP13BbakRjYAs4eygErYWuqHCc2Z1X6cf0O89on5YF156tiXeUL5XDJvgsLBPBknmBOjRDLwklZ0Vwaeus9s+NjMFmUdcr1GHxn+0QGCqMsT6Oo99lto8ERhhX9xF28ccpmUkcZKQtnphJ3aGKk9BjcvMxAW01BscaCD8sWgGHlA0V7WNG4dbt1YbEmzthzamAfdo04WyveoxAZdOlzAH/Yx7AgvFDYG4sMSxnwtCpSyNzCeKOwA+Y2ZYDw6NyCti07l5jEANUCbgMovefYvg1QNUuqecFIQzvtOm5mLwDc7qUAHQwBrOQBno7pHQYNxZk5sHHBTMOaDAvwaHdoy3KYeINvT7fuB8gAjOhve3ggOwB0xoz9Y4CX5xRDlWSMZy3gbdzcuT9jxPs1sBko5kELcPD8WEZX4FeZYtxiCFrXFXtQaugmLIH5o/wL1yReMeEHdd1OXFzkKG6NPAo2PFJtcD1rlvFaXbV/t/qQNRHFvN8ZQTTLFu4x3wvg056u/buZS9d9KPPp+xm0svejgItF8lkQRr7yxD5i5Zznbg1LZtzYm5p8iXWfFtVgwngBZgy6LWvZU3wvjFIzPwAA2sx+55R0+h7sJ26lNQJ5v55kdd4ndR+AjRm72S/8bA9PDG1JFIXHSgxJxKtyRnHJLfX54PCO5xBWlL3a7rAaOhjX63I/TnZqGU/lEku7KPXySuAKUEcG3XhZKGGOxg3ghNfDfbnxMq6A0G/9xrfFBL5yYiQMP7CNjBFAluEgYVjl7eiOwLOMAHjqICcYYI8EWikd8977D7wmb8hA6+z5EOMMrI2WeC/F3IPXEwwf50rXId87lMsz+3qY8ux0XHOqMYWFZ97Zr1v700Ym3ZM9l58XMOHkdNBY3daY3BHbfE3jnprXnFPN+ktiqpzLnmeMDRg5yN6tRuN6y5olZIfxdxkjjZsN0WbF8dyKATZ7MIxmZBGvrcglWf2VtAivlplfrx2BaHtYsOb0XfakZqUPwx4ZuIM7t0oL1SW3RkSUG3srSFYBl80ZQXufCMh7kPl/DBJa5/cfnMTIjKxpzprll7bxfdqEkbP7Lmv7f//rO9ff7lm7n1djBHZA9WrMw64VmxH4g3+MOqq/GUVyJJQDANCAwmVGB0VVBwvKLIc3/+rygtsWhc05fEimRAoZysmAnqzU2gUt5U/s0jtsHxZ3Dn0ORSylKTXAxp/kBAAdlCrcq4BtELLEu8DU2mvUgC8WdYBVGNUkfahVFeaodQp5r2DFqeNRWnwAkWwhZ44PKoNBZRYdt8oqgsTM8I/rOFABPLhK0dbURUv7UEg4DMOsRrlGqWtsFQlEWhg+tSTD6jTBSsFGFccAEim/jjdMav0A1LiKRh+Ly2Bdept5tUlU1oyia6xiwVrYiLXmaEDdsJSorG07IGPAq9U+FEOUSwDdAKiCoSrOnPJNaMOYHNjIMW56gBPd51RJN+zOqN9x3XbMkG87yqaU17CnuJ69rZCbjRmgOlMYUK73AwgjuzARfeX5YVUzV3GHxGrO3cx4o5TxOwoILDBKDrIx7N1NlVByNmBk2zKU2F+PD8o138OFD/nW9xoLLH12YaULtg34aBPxehOzdkNu5HynhpPrAqpVwAwWRkXy/PO7vo+CVFmtku5MrxuFvfNjzwRdXYVpYRMAZ6N4bcGPQRjrAcBSl06epk4s1+mL7v8Ao7KcrNEy6Qw8bNFgsgA+FEqYmQLAysfMgd3xGNuJw3WyNimxzlU2RqGubZiYPqvGGupMVib6PCvI/hdGnlc/M0iYfeXd76VEUdjueIcEVMTTYFy6N6Cust51s45/S0KtbsPE0tVtuaC24NAMzkb+tgdY157l3+tjGCW1jsyptA8DCfsKH9u9X7IdVjuliljD3L9AvnPBULBPAri832/mHuWcPbey7T3IRpbEqrJm4v67Am+vJ7LmOrF4jJ1d220/ewDnT/cz3i/4Q9lvZuO6BgPHVg+RgK2Oid3hZ136vVl0lZcCQieXk0BxTgEkYKI5t05lgMJLh/3zBjkIMIhOKStK18C8AlYBTgG5h0sN7wsDG7mw6id7CECNtfH9702MKnW5ZfzFIABTD/vGc0g6lDEikVr+xmMGNpy+kjyMc+1E7C4Jj+gSw81Qey50TbIO5wMnIAK8qv/2NtLf1GvdJ6mUsuhz37K/GEzP9NxkQFapHY3B/Xv3zVhypPdcAeSThRc3WuYcNtj5GfTvXPsE7QdotjwNssa82hCRibbxDyME4TNcf6TYYrJEUb+afrzSmN7gXOLcZe/H9Wj2PTOSYyzr2uBj5wrAIIUHBZKnc9zxpvaOijHMXhAYkcfgxj1Jasi55/NgEjNljUi+bSSOUfaMmNc5M4hPZc74HnspWf9JtMUZB+vOm63dzn0oL2S3c59HMRBi4Py//+e/vMMF2w1t9/tXPgI7gfzKp2DXgHdH4Pf/7H8YoOraYliWwzhx0gXARdE+08FKPJDrmREngqmRg1Ug8UIJIIhOgVEFtGJl5xa4F/EKaAuzxT1i7RUzyqGrzw8POAhRWAF8iV1BQeJwO1PtuDe49MiaTRyoXcMMUlunj/gWXIvI3CcXKR2QKFUFWzwfJSVJHIZdxBLtNlHSIwdcFS4yFhcMVtl2bUCUUduoo2RyT7KshgGg3QHLLPIAmLjNhXENS2Ymw65pJG1CyUnGWABMwbU9nPXibydtwMI9SZDKsNDGMi+jkfg7W3DR36MIxs3RSY2mLVXMYz2Ocuu2aK73Hatb17oAf2d5HaC4gFR6gutfWcCxMDdjrsd94vHKxJF4ZVEsYZ2GHU8sHOM37OAAlrohG1QNeOw8JsFSsp0W+FVx8dx6jlPXtu2HbWk/yngu7K2fnjjYuJtNfV76R8KOAX0Ax8hYYkJ5WdFHLlDsy+RrHJGlJkvCHSzxwAHfC4icJFk2eJDjZJTrBQRMMiUzqtOGzmMBveO1ieXavOLoHrnoPT13ZuqHEUVpGwBdYGalTv9cn3DDPrPkt+6oXR88BrY1CaiSvAgF3b8Pg22Di+U9RquydLQ7rP7b8Zml4mCazfUOWLPhRMySMwDPnDS7sPOsztjWcyJJr8LwbdnJXMfg2FK0AFWDThgbG1+yZ/DqenM2aruWepX63oDdGkc6PgAdlG0qyW4NOWUW2atWY1TY4cp156ohGLwPMDMbZNCZObUMmW2cJGgji5GtYebwjJGLLYp1XJnjysg1Lg0CI0XW1wFTZaM9Drjk2oU3AImyHdtSRtzDro9g+9kDkgRuzYbqts78JrN19hq7ztotekqAjIGphoYaUdxPjeJtg+KMJYCAOE/GErDd9Wtgs/iXZK8vGG0W8+57MJfenywf6zpxngNk1oZaJX7Tfn2q8w2m+OBoX7GkBy7jgsH0wnVAdZ2A4YXGijHj+4yJ3aL187ESICWZV8bq048/VyIwMa3y9uD5qR0NYMegkzmDZXVtVu1VYQu5n4Cf+g9wPVeM6cm9O2qDEh1i4Ji64OxZiJHr086etBi7NId3xKIiPJ98pjZIjqn56XbiEaD3D5XM6ZSEger/kydfem/jmrvHirNEBmaOX+h5ZLWFpeR8uy93Z0JfAPznsKww64Cx2QMA6bCLSDjrge/wPPY7WF1ne9f5fAi7TIZqXfjsGZmHlcQKZh2DkOTZnlKaL4PgaQvS4VwYANQBqp53D0Cy95LwiXE6V54IwCUyiSsvMsheDFCtAd0l0szkU7JHP3Ud85zr4kLu6gAOzYhBkTk50n1jzEGfwHiefceg2bpPdI4Yk7PflKNgVgAAIABJREFUAFR/7Vf/hx0u2JxZu1+/+hHYCeRXPwe7FrwzAv/MT/17l58omRIbsmvkaROm4LgtpMNakIEX1ilJGzgLpfwDQlGOhfQAqq/k/gtkeKO6qxwQznioGKBmNiS5UeqHEWuGdRqGUPXYpGigXJDgwsozpW0AgXr4naNjJ1Z4gfuZ2nJN9VyxeOYQnhgztdkgSAddk3TAwgQQRYlz/OOwm3ZV4vAo86ZOcIi6jwZnAZV1Tfbhj6rmQynxkjwn9yYpU13XWN5hDLgH7lrn56dzH4YkitVLJYRw0iG9zGCboc6kWImHERiFu0DGsXwC6VYuOTTNvkRBi0v12u6CMJQ5Pvv444+H1QyTWJBQhTk/h5XD5RiFamIst+ChYKJsVBXAgkcr8hNTyZjQBysM+tfMoZ4Lj1/6wuFPhkxyzhgQEU+oe6SuKnaQNUkPf8eQYmO1LdyMm3Wz6VcBS0GgjREoYGLV7DFg5QTQEya69/P8ooAAhueeJBsx2MCizjPNwK3lWKzkWo7S1oIgJ9/SZ2QTxaDDWjJDwLOdPCsuvChYMBOsE/5mfJPp2haFBYh4PjelQjwuBtJxQU3Jobi98ryyrFznuPB5GQDomiQzitub781Y8KPAOehtBdHzPLupMx+elzzf7XZ8bYwFfM9Zf6k5DMCgjSjwsNYwxyiXA2rMRPragBpeBRFu14AHj5cZv1xzKIXQbvnM1YZR9XxM/Fhl1ABmEpz13h2/GE4S8+nY4HmZzWJPQjHVmKFgtm1et3o/gInvRG64V2J2VyNIPDtg12PgKfjM8xmysInLWiDuFqG0dL8N2heDBnMqRbrfCwuU52/73PbGHIhYIGMYvoiZZk2RCExeIWMkiFbfuNg1Ft0dHzcbO5O4JFE+T83nScw1Mpi7EJNI0piLlCAZoyM1JH/4ox9NQiU3SusnZ8jKpmdMGZMYDxOnCPNITCHMVOPvuQ6PG8u8jZa4gAZkAFi3GZ55RkMRGuscdrUZl7OX29PF7qWRTZ51AyaU+SWu0W7OqaPNeVaAD7h6IkNuk6m9//77Og/xftFZqnFwMqNh386fn7vPNcaSRAkvA7x4EjuvmEu50QLu9m0QZf0Qx50cBlzH2XJNHcCrHDk8PdUZiZfBAH8WWZMLAe7oy4FAd2vPfqlYWcavnj1ksiXshL/PMArjQaXvcR49fPTIf1NftOW0np8SeqM1ru9QS/yeXJ5x/WUPeOk9XUCcWqpj9ON87Tq5Jn3BsbNjaOE65PiB6o9Sux3DA+EAyGjrN1/Kkpu+k+QwycOcyV33gAV3AjbO89nHDB4pRScwTex3ziC5Cstdlz2WEB3uaB3ECyQJqBxzqjGI8SUJwIi3pa+A1WsTEpN9JSDVBktkB48h3RcXYO5F8i30nOw73duyzzoRpN7nvn/3b/2lHS5Ydt/dL1dhBHYCeRVmYdeGt0bgX/jD37j86OOPYs/X4cChgUuRS9GgEIshNYCEBbHiT/3I1J+MUkDyA8WKvCQGExcd4lPjQotbE5s/gn9IjTIr42Q8RXFNlmEs4wBgYl85we0uNt/3pg94VvzIuZIewajeVrwLB51LADiLLAeVrKoU1p64MivltmJvYlZ4GoejDgey8zlOT4cFtdU4mOweO/GRKAwoWRzecTGKAsU/AAcMK5ZwA08ndEHhpZD3M1ugAxYCssrkuVSJjQFJYuGDynG9URALOpPNOMpqQHKUGhTFghAr/aOkR7FLlmHXxhtwXkAaRjYJbDgxWy4oICXuTfk1btOMP9knyxBVkW4Nu7RnQI5+T/wobSOD6DBxo/RW8bY71cTl0TMrDmaoFXdFeYdhdPvsxj0m83LGwMASN7CR3pS7SWxVxxIZrcJuY4WujYyGsXDA8Ixn/E/VDlgqJxkKeM5d4y7JLGJA4Uos/x4/r4OJ+dMHYUMCRDIuJPSSC6CUN7wQYF5oPEo9cc4eE5QXG15iZIlLHa6+sboHXIQd5HrEIMp73ANjjJjoQ5QgxtRzWOCUhF1+n/g7K+pxoTPDgsHHln2Qyhr/6wyauj/KbRjHNfGPwZhZjMxdDVDu27gXGqpasYtRxqzkgDfWEuD8NR4RZtlSOsQGi2HcmJuCVua3zDv9R67DTlxXPcmnwyyvAJP71MBR2TXQ1PrcutD6uvGIcDmXYRdruPFegOuvnnOi2DVKgjSms8mVWsORNdr1YYUUEVuAXIxRzpQ6Cm3YQeYiBoStZ4Jj/PU599my1l1v3SM8dmbfktE3s5xX3YOrZOeTuLKTcAcDio05esNlvEbuaJMNT3yuwU7mbB4UQB3jSkCJZYL3PR+RXXBugSB7J3s+pT2coZ3M6G7zalxZ4o1dPmxpvtvQftaw4Pd0T9hDe10jU14b465vK1uAbVjYJHBiLytAsBx5j6E/2S9ttELGnIwoa8OGLUCqmS/apvnSz8Z2GjzL8GA4PnMFy+ZzSKwgCY8YFwwCdg3WWerYbth8su8C9AU4SerkvU7fu0t5HAGg1OiWS6+y+fLijLorgMe4W341B9yfM9U1Qskyb+ecrFdCZJhj16h1plwZ2tQPP18ga1+fGVSN1wX3ynomnCYGCLvt49ar75zLbRmG8kRs6R0y+jKHjLvPQLLly20XLyz2QK2nA7kiA/yIJ0cmzrn/1B3FxZjP6C8Fu2qOsYFVbX38+LHBOeOA2zJg8Zw6rGofbufXqGGqa1PTO5m/HWKB0VltpDYuL+JmG0fP+J2r7B6b5zXOYbX1TOezWWDJJ/XW+QcwJ0EkggjY7HqG5SW+13OhNp2pPXjLnF6cul4upX9ifAMUy8NGY+B4V5fSe2Pm1p5YNbrOWuI7ZPuN0eXa3t/5lb+wwwXrFrD77QqMwE4gr8Ak7Jrw9gj8K3/0T8v197fGch1FgI3UFmbiKV5RYJzDjJgaYjiod4bLG2CNGFYdIGTZfQ3ryaE6DILB18QDAgidSMfauS2KLhuDlfolGrUOKCexyPtYPp09T4o5h+AdbfqffvID3R+WRkqQQVvc4QwMlFXQOTlsGc0BjStP66s5gYaB48QdTo1LlGria8JQwP41ziyKldkefyd/BxCOAm3FLvXgcPEiOzGHEHFMLHTGDus3r6XupByRDKQAQ7ao4l4UZd2KPcwUCtQoqwvo0r38u8aH+/Z97m1YNcAhSt60w2yQ6tlJaWg8cWMDqyCXqXHSJYOfvJpMqeC5yWcMVnA9xNqM8qT+MIe8AqiS/KVAwAoJbXIrRxnmZ76Qf/w1sWph2Ygtiutl3GoDPvuMAgozlGZuJZswHbO7eo4ZTzJEjvLJTyck4b9JTGVl3kx1xr9gM2OpBGIu1wRjTUbiZDQ12LL2G6BnRU1yViCEEiThcwIdK4rIma5vtmiXXClYMCMQVsNx0sw58jZzgBtdAUvnyWUPaPMwpwYSDKVHMf9fdtBeCRgnkJGZ28oZY1pGnDbTt2bxzbREHpLlFvnN9VHkwxJYrkloNHLrWoy8t2FLDNoYO7CRgYXWvvaHziHX16Di9TDGAIAJa6puqFxXt0rY1MSFrUmxCnY9/pXFzv24LztpE4r5xKBlYPi/xN02LpS2OSEKMgHwGSbXwGUMKgE2k+jMBqVJADVyREKfypezF9sbJVnMbWCY8e1P3CaT2OZt4L2du/bL35k79b23gW32kcRvZ1/Jc7LeMkK9Bpd2ksXQnzG+4Co/e5KbY4FYDQjZoxLrxxYIEPD3UdrNNM8+MvHhKR2UOecfAMgMGLfWpr01ehUklCGuzDk3wgD5jlFibKlNqTUxtZi3fbOBxn3KftnEe9zTRhqMEayjuXdGJWyuXVGHXXXWafW/8eiEKnQdARqdo4GzAiOvzkFeXLuvhGv8pL9JlIaxKrHYLq+mazEG4wXAT0fF6z64/fITj5gjeSTdEANJm+xJo7VFn48FCm07UJ3V129SyoXSNGzFh4fKgDshCzDWxFVy/uzzHPclyaCY48T8ql2wmjKqea/Ga0htPJdxmOe+9957BtjXYRP1OYYf2GRk4+yZkshp0O3aS9keAcPbAqXef/U5yZauSzZgZpsci7AI2sH+FM+IxGoSIwworgHNcf94JMiQeabEU+zDuAzzPBsN9Uq8fEoONb7f5ZdgTCWPgEazqCQ5k8fXa5+HSbDHeqY/LtcmIEqfj1ULlr3Vrr021FlKkyBP43KBZwzhPMTrTx4Kwn2YL+rgcl/YZcevS2ZwAyfxHoYE24c4OvRBz2Su/1t/5Rd3uMCzuXtdlRHYCeRVmYldO5YR+IM/96cuv/Od7yaZDIyANlMODjZag0kOX6zprlmoAw4zrlhVjnWAJCcHmQlfvhDLYQYTptDcCojDf496ZiUXNyLOFyysKCDnimXhfpcCvrVon5KJV/e4Q6Fwtev9h/cEVH+kDf5Uh44OLVvos5yq1PpwmPhPnoguFKUqJSw4AAHfBj/2EcpBdEdp9R2/psOJWCDAJXfmoGqcZtyH4xYdEAZbkgOdQ8wssJQul9whIYTdFpNBFUu3lSC1hbgdlwYZq75dCGljFfpRYAtECkjpSxW6LaA0oDUwG3ZmlMctKxPAvoLQKsdlBHIgZyx7HXPGq+xQga3L6eiwriJ5W+UZcIdb44VWMLqAbI0dglVGrMYCPg+AxjIeoGjGDPCPm1UldJIplWlBmbSy5zjoxC4BALf3daogWJO5h40u9gZIaRYrknaDxO14Yo1gGvWNKsB2kWQ+nEE0McmeX8kj2SQZ1wIEK65GD3qyGHO8AwxAxxMhpXXU7raTdQRw1j1rnABElUF1JmjA48Lwh50L8x8jR+vAWrnmPjAdy/UBJ45R5bMClPlu28G9UJR5dgwMYYU9xwALEt6wvjHAsEbn+2auuP+A/Bgj6A+ZScPGFqh5zzCwS+w5sl9l1CzJPLvgtSCgcX70u+D3ww8/3Pvkk499nwIWZHE0SrPDvLgn2b65BsXagId1gLHH8g7CR0kd+VEfASfbNWFwjUdF1wHgzf6vyAPbR+6DMYy1jpFtC7S6fri4xq0YBwKU0qcAML/v8VnX6br219JR3JPv8tkKTgtEw+p3rBJTH1mxvGjS2z8bS2aOvE+rs7jPmmkEqI7bcsp2ZCXiIqlVnL7TzolzxsfB5bHo2XxmAxzLwQBP8kVSG9YAgBcZ0tWJaX47mVITyW37may03p0WgN9+bK8Lu4thpcxpygvZYwSB14t+8aJPNdTwPcv4yImvw9PBBhm1HxdpjAu0mnNgYiW9vrQ+AKu8YN86LxiUzs+SJIj92Yw2ZVY0Bi5H5YR4AmxmR2GfY1QD2ARIwyxSP1Uso+s4AwZJnjTPoBycy64817jCPMb7BtBJnPodZSQmNAYG0CNHKM6cIZxjZNKNsSOutng3OIYSQ8LphcDd08iHrqJ0jjNAI3f2DsADJkY29kgnS9NZfiyQ+Qo3dJhM+ieA+RK3YwHcuwKANV7GfyZhEzZETZgA+yHGKXtDYdBSX+NiL5ddAdXbmo9nTzGgw4DHyGsvAY1v44GJHfY+NsDSgqN+nD57IiZbuQKoHxsbieUQLyy7ERPmBCNqFpq9NWuS/vHPGbR13wu9T99qhEyypJz7AFVWyJHmySE82he4jvAlL5eZd0oE9fyk7X/jL/1XO1yQKdm9rsgI7ATyikzErhnrCPz8n/xzl//gH3xTyQtIGEG8VhSCZOol+x7WRVhSlA9YETbkJK3AFdGAj5IpAqqO3wHMsPnDNFBawBZnXGGUsAA3R33o2C19Bpt5IUb19r7YVB2yuCWh8GF5xuWHGKQ72tgfPrijWq5P954//UKAWGn99fktHfzNtnqoJBcoCtTAQ6FyhORY9gE+zeTHQQQQ5WBOvUaU/7jt2EXZKzSJnByzCns1CXBQxJMMSgeplbkwS4BS3BnpF8+psoKCASvsNP22Gis2CfaBk3KAQ5m4LeBBoeYZHnvHvSVz4+IGqQOvyqfnCeaJWKhJUBFFnMM18VpmkkyNrEzZVv6jHK8ud/ydWrZvM5l8JyVfovjzomxK3fh8nwHafFZl0owOPKGxwSiIKKswV+4ndfcS+8uJTmyy4dEo0sSnFaS7D3Pox8ULhZLkRMmcW0XfJQxomBF+WL3ourj6xVOgAMfKMaCQZD+4TqO069lnzoKtdsCi00j3bZRcsHfjMAekwnxwIww+N6TY2ICBcoKL9rAYBYg8j8+bxbhgrolPmC2ckMu+Jm45jFcNDf7OBqR6PqQUlhl1eR21ucYVG4G8KkkFlH74O8wOrrfIFc/dgH4z4frbSqFV9dU1DqapdXTDLk9ZHUDbJiOm2exxw6bNuN05IdTIiuXMxpbMk5NYqe3Is+eIFel1sLf36NGDvU8//czgbgVgq2wXqFYpRh5QjFlf9+TG+0yxeWVP+3x7NOje7HdbOYNVZZ+x+/8AVIwfGEYsBx5DxidGuZSSWo0NXFH2M2Br4uU3mW7TD3fNe8O7TPMWWHa+xh/BX9leP3cZsAyQwMkyawrm0nNtRjzMJsp9FGbWUbwF7DFiGQ/TiKeDVyOxkxg02PvHyOfyW8y1DJmWE+QRIGp5j1Eo4JIWT91sABn7mWQFpq3z2rbzk/W49SToHps9bBmsxRACE1cvjpQbWu/WEmdO0IMhBTmbvZBrHR/O0NvA89qGV7utE0Lisco+73YJFB2L5Wwin7oaZw+n9nUMVzbi8BwzkxoTDLI2GrDPEdOobMKKCS3T3fbwXDLf1oWa5z58pCyyMp6yhk9U4iZgVGepWLwLMYTHx2Jszx7bGMo5QxgFITmH8k5iD2QscfEmSeGb1/KMYt/TmXShcJv79x7o75QqApzyHvcnJpNsxZSPeal/jxTKQnw+S+D1lIXh3mcvsifSH1xucQ++IeBGySHH+kueXsrgDRg/ukPMcs4wgH9LYNlIpbOLzwCZryVTlMMhe7LbRXkn9eHZk6fefwCsT/U7wJtsxRijWIuEWDC+xARjJHhw/4HB9LnacKD2nYlVPX/+ZO9CQBWjCc/FnRvDwBO9R5saVpDEUrheJ2M2AJ5M/S4vg7uu+sD3MYD95E/+XmdM9pzjDSPZR3cgJwL7CffHQMG9cbVmzd29e89jknjbN3u//Ev/5Q4XbDeA3e9f+QjsBPIrn4JdA94dgT/0J37h8tvf/o4OTyyYcReztRjAievOHFA3bmJN1cHhotsAVdLmt/6nWMJLmMio2BxgxP+QCfhCCYXIzmnlkZsJ3JhVsGKIpR41R3FAhyr2jdKqvzgobaXUoYGb0YnieO4c3d774rMfGazuvcFimzprjjHSvRtDCwA1GJwYv5CbySi7r0MfhcqYSO6M/M3nUdayPGHcsDjjYlk21glXnFkxfYNZRGni4G2tS18/Sjn34X1AQ5JQCVRP1sYEWvkKK7e4Cc5t/R0+os9O3e+sksRnwXbBYqPsBChaAYSp0ntJkBLw7SRQtuCPsuj3o8xXKYrmlf6iUESpWWO/mEdb1Ocax+kOk2pQaKUaRBOFjrmyfkiblpicNUkN4LOMUevXpgmrqyqJQCjRgrup++JyBHbWXUSW8XEspscuACLMgO5jCmxYYICT8YOlOd/X3wChxCElttTK/4BnJ0qK6dtKkl1ZsdybWWXeYdXj9njLrpIBV6mTmlp+MJCJS5oESXyuR1c+DVRpkdnKAcA0Tc802Bv3WdpkNtvxs4DIYSWRY2QdAIV7NAyGDQFjhJh7J/Yzcp1JCcAPI5QkHo1dHfJ/SfZVl+PU3c08N1mTZWUAGINI37wWZvJpM/3ABZJ+dq4td2NIaG1gpiQGDyB5lHizsHYlnX7PmiL0INtKxrqsode5sdjICEYa1qquQUm0C58uYJ+y8Yl4twFqYTMZlCT+4pked/ptOQ7TnDXgiXM3mwk4Oa/CrtKnIqSA3chexC6ALWs23hbJWA6gARyW8cwcN4a896NtYSHnnRlrG3n0ez0c7C2gdriMyYCFNGNWQNs7z8u6R84ClltqyAaj6Vd6UMCtsdYa9fXu2Oz1DCFvmM2ebwBs5/PIRJKoMRd2YyVxFOMh+S0LW6Y7CYV47FrHtnvVaqTJfuY4XYyhuj61Ksmkns940/HH+rPhII5T1Uf2mrCra9hL1gL7fo163icALLRx5D+u0+QzSJI19mReBfuMs0tZsR+Mm7mT8eCpI0DF2Dg5EP2fJFHep2E3+Q5gWVcdkcuB1QMgVUIeWDvagaEXWeD5jNmBwl32Fad67TpAj7P75d5TQmacO0KhB0qeJMuCM9oy3q+UQ4IYUOScdXRbnx8rm68WsMYCo6jad657SS6XZGUak2MYVRlDWT/UVn2q+PDUUA8Yx1CK0e2ArL6sMZeuSX1V+s537wiA92wMW886Y0+I11JCZvBEoTQQXjVqp+4JUGWPJyQAhpU95UKA75zkUU5+iF5xy/VpvU9iKJjz8UhxpMTLIr8Yp3H/JX8GcdZxUc/c7ONePXWPXc6IZ1smpnatwx8EWGUM0HCO10rY9a9//etmvgGxmQNlMNa9AKpJ4JiES2H5c14R4sSYYIjnHr/8S//FDhdkxe5eV2QEdgJ5RSZi14x1BP7wv/0fX/76N3/Dh9sLgTcOTZIpcXCzcTt2y+UaABA63IkVcczavg87Xs5AK1DKYUm2O7772uUMpLQqgQG/U9AcNZdYHZSQAx3IqVOHFk2865GVOmqpkjiD4uYAVRSQWyqvQBKlh/eO9j754W/vnQJWcaHlwCURAgyt8V9qlvqFQg4QtEsYbr0qK6ADxEzVKxg7AINienSwUCogSTaSyOSWFbK45d0aIODU+LgdUUePQzEcXZSMsaqb4Ry3PqMDH8hRaDmwnNlxQGDdf3p93dEWBozvTNwafWN+ypCRPKJxX27LKMWc/VaABzDY5RJF1crz6vYYJoz2RwktM1OXQDNFVkDjtm13TJsh4l7oA1jPQOHexvahy7X9kYswX2TyLZtBNsoysn1eXWBxrTRjrVey9G7YsmnH5cS7GZDrFWZU7bErdxTl/cnyi2IJ8Mm716V0pZYfL8BPMmpSozPxyFb+h4G2K9+46vGd1tA1Kzmgy6ACDF7waTdCgR7LtObPLr8Bqvy0KqqxsKtf+6N7WMFmnkZ+FmZ4AKvly7MlDwDki7JOlH7QTcJO4MYaQLV1a2SpIQt9DyUWYwCKWmWj8hsmfWVs0wbGLm7tPCvZfCc2FDnwWoiy2XjYypLBqdqEoh1lLW1jeVYW0mfKVGUuySzKd8CKeHFgKEuZm8luzHwMaxU0ExbQLOzI6taFdmFdAUkD+DvG/Nx6Mvj5lonsG6zbsmllWxZAzMhMvc6Cp+2cuTO0zvg87UyGVQCJmDOBaBRfg/aR2Y7hsk7GO6NZbsuo3hSzZ/l1nL3ubFsLSvXUi5x+uO4zQNDGAOxEayx5PTl4v2vQYzl4Hx46z8veEZdmyT1jNvGgfJemr8AVGYzxiXVDgrtcw9zEIFHZWMYKTGxcHC8Q3mecAHhNlpY5rCFtxnPmu/MX0HXXWdbP9C8u+kmoRHtJbsS9GWN7AXHOsBQxjEguHBJSzwu/V3CR5Ez0hHtgQHTb8eKgj2PEiFGQNY5b74XdP4HELi9kwAOAwpinM1Jtf2EjEMdgzhK76DJPknMYW1xSLwTE9tX+2/IoImsubXJmWbGp/GScSOJzKGPrrX2MGS+V4f13fM4FwL/RZycCaAnt4NnXbwLecVMfzyCfwydIk/YTQLgYUV3PONog6XHMmeY422m3XeiV+RfQynX7AoWO69Wz2aSIaWWsAbxHipl1OSGXvxs3eBsMmRvK9GTtkxX5QON7pvGjnBJxpsTNxo033i7oJWQjvnaZM90speuwakw0VgdqI27LzoSu4ZSaIhb8xPIDAE/CKlyd0WeYH83VxARnnaT2MPJnr7DZDzjnLLt7AuASHErnnIgZ/T2/55+0bNA+Z1eWV83Xvvahc3zwLBhf1hWJGe8eay7EPJNM8p5k1Qm4tHf9xV/8sztcYAnYva7KCOwE8qrMxK4dywj89B//hcvvfvc3x+0nh7nLxmjjpa4ZigQWQwgH4U67K17gYkTMDboohzRKlWOuOAjj/oULJTGqbwQ62eKd9dXKgw4CFBIdCCSZIabvxg0pALbSonglGyOHexLVwCzdcq22o33dQy5MH/3ge7qGmJpxzcLVE4AJCEDZ5tDRaivb0KydtkoXfNnlEKs1LOuwd9a8dPDiQmyFmDiYKLR2CfN9YSHWxCNVBH2YwvKh6KC4TzxUWUwzBnyuo81JeAoiB4zQrsbllV2gE2Zz1S7aZLfiYdo8xuOGVIUc16+6jzIXjAUHpcvb6Peyf0x+mKF1S6ryGuUvwDSlT9J/Xr2HlX5/lhiwguPcFyt/xj+AjkldQSSxott7+sajELRuqakivQrCq0ybcRo30I411zkEDYUdQ8iA4+TtiiIYl0bKl4TJD4sYWeVVIOK5ctBSGL4mCCLW1KANY8gAyrL/yENZUthIWBvqGBrk8oxxwYa1xl0sHskxILiWH98fMLCChnWDqlLP+gqTBXhgjdDxyXTbTFIb8MWlBTfusD6LB8DAdsZy5qXv0y7/zvt+FGtEsjNyQv+dFKlz7FEJUIcBN9AdhbvssIHHyJ/bAzFnEAVApxRGassSc+xpN4NFhuoYXGqQwN2PuWdNmoV0++Lu3TVmQD5gy4y05X88CQxWI4craH77SC5QYjhJjta1zc/OWZ9pkTPqXmM/1zEPK7hca+NMsuH62cZteXbbY3Ds/SPgsnKxtH+MEHHWZp5ksOD6mVM/S/85ChMDBc+f71QO+JnkXUkW0/eXMXR/Ahqv04FZUwhbDRne/wq0tvtDLs/DNz/Thg1g5ftzVY2F12zNi5uwGWQb0pAVfh/AbFDo0fD/2yA5YNO1TB1jDCggbnP1HqkBpYY+mmdPjJlf9lHLzayHxdCpZ9hoyXh5708iMV5kibWLPdvcAJzOWZ9nV2gMehprzlMWvaFkAAAgAElEQVQb/ngGYws76XJEKQ1mo4NnD/CUmFXkAXbcDKn2WPYi51owcFT5k0neg/H1loy4F8rd8Fqx82nims39tkAfYN1xpo63F2DTmcxCsbvx4T29D2srF90DGZNfVAdIZnkbWJzFFi8fDFxiYMlmLBB5KrdZADxglQy6Fhn2Ts4hgTKAJWyyY0HZ62aMGQyfqySsmz2Qs89jB7utuXFdbY0LMZ3OK6Cxws3WrrgXOY8SchCG9NnTx4qjVx1bnefoDglTwrtD39W9D2SkrMGMZ3rvoQ1zrsdDIWve8b0aY8a8a9zGRY0dhhDWDsmyHj56z3N1fHy890SgHSP9Bx98sPcjlWFCr7AX2chiDdO4ZdMn7ss6/Gt//s/tcMGs7N2PqzECO4G8GvOwa8VmBH7fv/4fXH7yyafenM9w/dEGzoGP+60LcGvLdwIFp+Wf+MgpFcGBEtCRMgl2D7XrHy47qinqFK64HZ1P4iUpfBy6uh9ANTUnORAAvHrfcVKTzEWH6j7uP7jcqG33FAPz4fv39w5ltfzh73xXh9aXSt+Pe1+yMAKciAQyCzhKedkXx8biKqzD50jJDZxl08xj6p3ahRB7OIwwBy+Hp95BUSBGEkCNVlJlhtO45UP6Hs9wNtIBC1XGq+Qa7NldSgdtD0DuOod3lSWmJnVScZmbuoG0RawBLmMBEBl3svOGjYO1iwKKRT7AJ8ocPznInS2YPg4TanZnFE6emQOZ8XNEmQ9YAw9mvUB3gDjXuizNHOxVej3uE5tpdWmARBVhPofJ7Pu9JgaMxFRtgZtB5gCPKhlBKGmvGdxh62qUKCtollMSYSXT/QgTTMf4ESCfMcQYQAkF3oMFyHhQA1WKCsYA2AXkDOPGBnQbvOhaZz4eo4m9AibTqJVigISbHKfEZs3lPe77FrvsuR8lPXq4ZcZd5tnIrP4dyGJkwD7zdV2MZ4BT2NnOR+NNux76rBoltsB4C+AK8AwwB5Rus9LyuRVItamxjiivrP0+u+BxAQCM1bC+STYWMOH4VbtMax70HuCdV+KXdX8ppoB0XlH6B1gMCLND6bBxBV6sZkBpAbjbBAAqIzRgvfJXENqfBsuSF16Vp4J4y90A6AVMDujM3FWWJ857MSLEaIPEeKyRQebWgFJ9g9FbjDgrA70C8RiGLgXiybhOqQ+vfS/bAZd2l8VbIJ64yViePTuJhMKOdd3bFXYD3G1sG+Z1a9AgfjPXDbvqfgaU0Oa6YnvAPLGWRrfXY9S9k44ugDO1dwEoF5QCM0OpeQc8LPVxWUBkFJ5BWhKrhaV1GyT7lVfLiPZXx4YujHQaimG1ezPX7Ss+s6C3hqLFcGPwOa9pbwwP2XfoXmSFXsb45VAEvDO0Lp3hVu2DUXsucMXe6z3Txty4QsOy8X2D4amxSjsPBLjxAiHvAa6rbrP7sxr4kmxJdVbt1svzbqoNjDl7ne4hwETdWTLQO25TZ4fjdDV/gFpySeiU9Rlz+QZgxnMpHyevk6P7njvHW6uBB8oj4UR4Gj+uXwyEeg9w1rASPJ+cdZv/sW6lSzjO3CVrspZ8Fjr32bi+6zpcej0Guu7Bo4fWNdhTKAkDKGUMnahIbafkDQL/9Mmz6VfcohkjasESgwpLCtPsFFm6/5J8TPNhlp38AeP1tOgFE1Lg3AYCz7gD81wyKfN3GGq9Lzb7yy+/dIzxI9WXffDwkeWzLu2A8rC2ya/BK27WJIkKI09iJv4mZwUZmf/2//iLO1ywrrbdb1dgBHYCeQUmYdeEt0fg577xn19+85vf9KFwoQQJMVRT4JqSGcTy6YAyW8L3wkJxGFj11mHqg0L/kRYfK2ti+gxb5QKJAiUlUyDXyZVgY3Q/XFlxf7NKKkWDxAyOfR3LNhZf7ktyi9fy30H5oy0nSsv/9Z94b++3v/stxa88U606WMZaR9H84iJp19cBC4ABu37xKFwYdWiS6CjxezZ3GrAUkOGmyn8GdnbdDFJCWfBhqwO6oKngiPhUDiAU4daGpL0c1DwLwGgXJ8CRDszWqayi2yyoZYHCJK1uozzX9fHcl7gQVqlmnqKYBegVqOAOhUXb8aEDaJq8pwpHlYcoy1EyrIihJHHIem7DIqJMuM6mD1/mW1kop9asY/RsIAgQy0jBQIYlQCaQCLvIvbMArRyOYcExa8NalF1yswbw+tkDaqM4wjBPApNh0BbwYCQQZT1tG6ZXb6J4GTT7Z2TFSsu4/VpRVJthPWA0PHcozyjr0/8q8la6eFDB1xhNDJrGDdJNQK6sqKWe7Qpc11g85qfsv9mHcS8k4yXfIWYLtiBzirjzO0rZUMOat4KGd0EocjsTM7OTObIMLIAi8ZWJP0bmsx8wd/5g+l6GFOWX51kmAdHccWOc4BtboMrNzDLPWBVIem2yt9BPZAGF314LA3QGGGII4wUzWfAZ8PSPYaUL8Kc9rqXLTaeN7UuBoA0XMDp6xciBYh9ZLwDezrnD4LnnyGfGyNvJyHrmVTjCMbLeK4lxI6u4xSXro/OESyhGDW7iRHPaHwH/BZJx7yYrL2swWcxJPNd1YomSbNjLZBYZYL0ZyavQp1zLhokettjx4ma106aOFXIYhh2vmIxHWSh7ddjj5G1gTex0MGnk0iYj9n32gY4n2b6JsSZpHyw5jKoHP+wqGYG5L5m5iVksvm2W5RjhEu/rxFczt44vZNzHYBPjFHOTeHKDWvroBFNxNbZZYgxoq9vvCg4jK6nVyn2TjTthDoaqPG/2nxpY+A4Zc1MiCzfduDS/ECPHPOXF3sic4fEBiOW8DehlV+E0I8Eg7eb+GCfYR7oXt+SO5RNvIhndMBDfFBhNvDzjy1wypDFa3t4HrKUMWMq9jIv4NXkWyQhysH+cMx9vqDGkwVY7i7ZtrbN3IY+TQCprMWWdMCrRTlzbvTfAcM76TF3s1VOGz2lD4ngJzUmcsQF0Rla5KRTTKYDI/BB/6nqoqml6ISCMvMBoxr1aYyTgd6Ez77lidclmDnefM0lr2QZDGb9tYMtaZz7PdX4St8qrLuI8m7OgbuxlQ+02PHsyss33H6l8D/kRCBV57/3397744gvL5f4YhDiHCdXx3CJr6DKTE4K+/i9/7b/Z4YJZDbsfV2MEdgJ5NeZh14rNCPzMv/mfXP7oRx8ZqMJsGviRWELgkkPhiPqmJC2wMoALFJkBz5xoCLbRB7OUBeqFQViYwdJByHcPnAlVVlNnhgxDyMHrki0oPEZGSSZ0QxZul+zQNyj/wS9215L5mhT6AL6HqtV2Q7XjLhVjQ1004nWwJlMrDYWO2m/E8EXfoeQMFuYAFO6FyxbXORmOnu76oFb2E0cE28fvMKtVWh2NaiYjAJjxYSycAdeuy0kIBJCkLmuAkthksg2KnUOR47C0UoMyrEMTi6yBkpPehPEoeOyh6HHA1Yr4ILWLsgPNWFpAm2QdWMbrvhZwjeKFxf3Jky897nWTI26trEKVb0+BnuUEE6MEpSTCul01VtWq1QCWgJO4bvm9DfgoiA57S1xWAEuB6ttsTVybbW03fx+lkFddihfGFmVyPou7LrKRkg29p63mZtBjRDEIGvDIPauwOyZN19ldHAVP1zpBikEz7D4xxXgIAPjJmjlZHZ2YZxTjUdztBu04N6nz7kCYVBQtJ07R+3VhdZmHaS+/e0yGwXFCrhkLAwR+RzbwBtDd8B5IqRfJNTMLi+OnjLvu1HQMuEJeMQ5FKV6SAFk+Aw1XhnUDSAE8VkbDyHPpljFfGbi4nxqoO1uy2gdQYi0VrM4+0+8wz8izocvI/yvtO6wx1hcKLmMHoHG83LiAIsvM96liv3glPCEgzXzdKMKV2bzvibcC23m3R8MAGq6l/54XxnnabfmwC/fqNrzKTMaGF+sqfV1jluPOmzFDiT1SEjjcKjH0PHny2DWpDcnxHJkxKNOG27uNFPXusFKfNeifBqoY2sR8TUxyDVauXc04AE48f2HC3RAPQ4Dn/Om/fUvW/hgFYovIvOQ7q9GiMcAGlDPWC2M5bK43bONBjcvIWJ6RNciaIntqax97jG8dOtN8cKQDkw1Yiy0bTuIxsPEkhgYbJPVn8g8k2VizhAN8a6zKfp29oUaPgi9Gqoy+5QPTBOfPyEv32I4/fyfLbMaURHdLAjAOPgyY+smeBbCjDQZX6h9MWpLMMfe48GZ/bc1sPJAslyOHZIvHHfjlrMNTGQTJOnwDDx/2VEAroEeDECBOLeDsFY7XvE2YRwCrWVT2Skpsqbgp5zdGB84l3IdTNgq2lzPswEZp+mkp0LWscdYljCnD70RI+olXlI2n4wHiMjWA8TFcvXQMttaxgGqNEw6fod+zxxFvalCqG/NdMgh7Peg9mGCuPZKnC4D7ENdutRV3Y9qBDtFyXS5PMyDZieYkSxc6Y18Qz0pvOZ60b7OXc34QRoPnD2PncYtUmeGswcJeX44jTYKzeGqR6PHCTDLjwfPJBH1Hrr8Xmtev/fiP73308cfOkozhDvB9Ik8wStp4feh1V9mWE1f/xjG+/9sv/7c7XDDjv/txNUZgJ5BXYx52rdiMwD/70//O5RPSv0uROFfsB8rSKVZfK1KqZXpA7Em0Gm/WOuwuVIrmpYAiZ2TYkcSZcRiirZwJMLIx71NqxAwlTBEuPliw98etR2DT8TocvrGe4u7EId4i6iiLt6XMmOP0wU+CCEqSvNl77+H9vS+/+DRAVe5VzmyIq6jbMwlkdDZwEEUp1feGWd3Xd1D2bfHFmq3DzUqF44CIMRzlEyAycY5Vvqu0J3ZpDiDuP+UPyiABhu0K7HGM4ocbKwrBNlZmcfWcOXEJASnAJKSIgtW4qLCZBbJxs5yyKrbwJ5MjCo4BnssMnGmeKDZeYJB7LMCDWRrlfVHA50DmuvbZOgtAEyVjFOjE36wA0UrhgJ8C1X4ftsj1DOnPKMKN+bWiNayOx9/gHbYzgG77D6s4jGRBRpX8gMBRYmccGZu6Jcaanv7EzTu/o4jglRYmD4CEciHDjBRyQGtjVJEdFGlkuHNi1zLAYOfI46Z/Ar3IddvYse9PxgK54JUSO63xm2QldqlewCTxnInlslyhEMMMOQY8TD0Nt1sjjILmmjW7BYphMdK2FWSuf3crMMgGKAxozu+JYy64q2zG3fztmFd8TesSaRmb+xnyAv4qOwbaK7h8TQzZ1KK0QUkT0vrCZW65HwllmpjJyrrmnHbQ55QXiSK4fXXNZcJjkGk/eWs7zv2dz1lDrdFoA4oBR/ZGf8/roWzxuk7qSst+yLyiyN6Woo1CbrdlPEu8PSVJUY0IBlMAmZm79mE7Z7znPfamYu0k24kdzLMpEQNI9d5ncJ/4dMaocx+DEgOQuV8AO2DdbFtiluvdYaMVGWVmnAzK2VfGg6GGBvbAyFW8JtgTbilpT+ZjnmOX5MTUMjZ5SQ6Um4Da1zXW0UCMhHE3t4XEn3lO7OESg0gSOI0r/MisTVz6XzNbV45pp0t3Tf9SckZtkLAyn3WpLWhtPHaZ0S1g5T0bN6c9lU9nHp5wggCvGErZ88INjgcHeyZeNwPI6GteyfrLi+fXNV8X5ixgfmEOdX4R2mHvEPbJcXtnf4tXSENFEt/pc1DJkxxCMs8h1MFjKvNQXFHHdVsuwIlJTzwrg0k7WXOMPec2U8xZzPpkKwKsZUoZeB+Wy/ry/s6pPuunskx/atxkXbj3sy/bIORYYHlZiTVN1nC0AFyTYXwjT7VXIFO8mrgJTwXOXc4+6r5THuf5M9V3d8kwxg/2nvqpChnyPODWzDkTA8N2P2CeY7RJngh+d0Irl+1LyIPXtwxq9+UCbEOl2vq5GFVclY8midyhwpPYu1x+S3N4qNAjZITv8+9X/8p/vcMFswp2P67GCOwE8mrMw64VmxH4537m3718rPqCWBmfPlMWPWf2JGmA3EY5DHWgA1YdVynlAcX+pVLdv3x5qk1eG/hYeFHsrNDp4ELRT11GmBEOybiOxvMLdlAxGk7PHk8vJ7tBkdL1t5Ry30kozE4CVHWYYoG0WyO1/+QSvH9z7+F9atqdmdXjeXhDwl5x6DcTJcogryR4QVkgDg63XtyK5cY1gAFrLOwoJyAHY93KUEDIHFulzvfaKPw9cA3arFiFpar7pRWOURF6jzJrVrYNrKMIF7yW0UjtxbBTZgk1LilRM0yaFbwohHUFS4EDytvsO/PgdfWH8kAGe742fSvYtRKrr0Rhy/ZkhY5YtVEgCgDCeA7g1u/E8qIIFbjC9vJqP628Mu4onzY0REF1qRFfF8XZ9x0WHEWYtgMQb+un2ZLpX5ThuMJZ0R/wFWNB2mXGYtoR1miANeM77FwV2DAoAb1Wftz5uJ26fMjcpwpuFaz2l+8X+JXFgZ1CwT8XoOV7Vq4nO6znfVzlPO8obNOmJuLq/WhKn2eZg6EjeQ6ub07Ik9jGdBwDThhV5rssdFnAjs0WyK0y9ja4nzu+pbAt4NYxblE8F1A7Rge+tyjXBewwL8gc7cfws8zRJEDjs5GBtsfGEI3LC40VLGo9DyyvI+so1inrEvdOFFILkuWjbHF7MmxkBsFy8+6r89n3u6ZuyoBWWel72+/aC2Pa1Of6XgPEDJLZ4KxMRy7NUNPnMarArFoV1vsYMN4GqnVTXsecPfbaTWUS1T0JnWB8LLlGCzg2svfJ+6SuvwVxC0hbDQbMF/IJK3Yuj5Uo4pFLhqrMuI2IM6fds5KUTvvGuCZ7XEYgzVgq/nFrOOo6z94whiJaq8zxjrl1yZJ1D2zJHO/fXYcG5Xh98KjOdVjYjPXqBdK/u8/RvALR7s3dd3GPdgz/1NHteqlbN3kWKvceo9lvbKikFq3PpgC8nH9rhmdYVya42dHpDnNEQjnGOQmGZhnzoT0JlFV/ku0RScp+yHNuCajhPQPbSJwlbO5t1Q/HjdeJnbBasEbHHT2eOBjTeGj2OpcJ0jlFX2to8XojO7FrfidGmbklQZDZ2YkV5/svBJIDVeUGrbnzuYRhFDmD3ZYFBdDs8SAcZeJCkU2XpXFTskbj4ptQBbv+LtmKkcW4Z78Qa8oOgjyTLwJDpsvzcGbA9MLgTi6H8zPFs4q9JeES332tPuFpZaVD308G/clar76SI4N+OOkdBh1d4/htGWdoX+s4e22OwSfG+5xpAH2HL2l/B4ASZ4zHAKV5YH8552jn3fvHBqruvxlaXPbTb+JUdzGqv2tL3r3xFY/ADqh+xROwe/zvHoF/+g/88cszpZrHvfYlm/S4h3KwoxhTXw3LK4mNcAd2+RgBxPPzZzqIcFdKrKddg+YAsgJnJTQHb63aPmCtDMlSK/bv6bPHAr6p0cYBfqpSNrcFQpNwJBZbipKTrfUcBd0gLW7Ad0+OlFyBtO/HZkcviN/Tl25zcMsNx8ATho97cfISL2hFOHXompXRyU+sTBCXe+7YEpcrGGv1xXmsrbG8h0G2AjQW2Co2xNHwilvi6gLpepejRAXY5uCrol2lvxbduq5usyQa9Mida8k8acAQy+6WOTBDjVKiucLtmGyaVaycYXmSFXlwR3lDj2G8WhYmTE8y1trVcBQL2seLv3ElA9zXHbpgr+1ZAMp8d1EKUeTn2VtAz0FvXRclSvOd8Qs7D2AskIO2wKBiBsLsYtpTBj5JvYbNUV+bOMZgd5gZFEszYqO8ofiVCUZOaLst74B7tzexRcSrop7UVZdYY7vfTR+Jw/I4sAZghQZc0U4rVG4zpZdSBzeseUoeLVlUR34YC9heWDgDxQHmGGQMSKYvtfgbEAF0JglN56GGCAPxUeY9zgMwa1Swgj3zuwBTXxMDgxVRmA6sVD7FJH8LUM5b9nodmWIs2v9BYgu4dSkVJ+eBGdH+Qd90s3hjjKFk5rBgHWWUuaXsUBXcyiuGKl4G4iNby5y8JeewjbluC4z9XQRplGh/l+hAyo0MEM39s/b/v/bOpceyPLvqt/IZkRGRkZX16HZ1M8JfgCFiZomRPUKABAKbx8hg2sI2xjINbcuy3bLdhkYeAC0khOQJDPgKtmXZtA24hRDC3Vh+FLhxV1W+IuORkVUVrN9ae51zs+R5x+De6uyIuPeec/7vvdfea+9dwH/b3qtc2z2cEVhf8bAGaLqcFHWCDdZWhb3GrgLD9sWgzGtr9X573dyRR2bAY88V1wEFZAA+3SY8nwDXeCa7P1815MRLyfkakEw5rNSmjpHM5ORlvBajz4BW7zU70hLD+kq/WYcGrlHsl3PBhpkas6DLUy4s4MprZ+LIG4vMoKeGbDJe20DDmQ5WsFEgtM3VCBP2Stq6jrHHVgbX7kU/S2ErPmfm2WUehMGSWHmvYe37JuRJPGvOoyTUyl7O/IflkJjbJEqrtxZQmQQ+YfzAKHA9Vt2/Z5uBIOEyAjktWWTvKnR+9h9tycoxM6glfACw9NUMC4AoscA8z4wfgDIshSQsQ25aRkrGup9jnOC9yh3CbvibvuJZbfxvmB+EQaT+LGEugGgAJmWqTEefpEkG9to/2x7rjgVZCsLISPmevl/2Bp95rFzKRfWs5U1mHAjRQKcgSRFjTCZhGwDwiGqpAUR5OTMyBna1j1jVGG+oDat67hiG5ry+q3azgtqWynTGcXuts+89z5yF6ECsOfbYGPQdkqO/95SA6VReYM63feXOuHeQsTGNGpmJDJEH+a4YO+xp6MLE5375p//RDhd88uDc/f1tHYHdgvy2Dv/u4X/aCPy17//81W/91n81ICWe6lSAr5boACqsjCRhkHCzkgL4gcpGsiVoXomdMy1raDumASKth8qGULVZE2sk1n0rX1gcRVuT18yFtnX6v5Tifku0XgRsgMCe7xmPA1bPUai1k8hoeE+CgIQVjh8cGi/xsOdnJ0OTJNmH7kPMkO7zgu8IINvqr3sCoknUwe9YUEk+hGA7OlSB8imPgc5F/C5KYOh1AbHE91SpRBG7I0oVniMrHlaAUnsOq3qVnliulRV5PLkoCtyPzKYodaUT4XFuKQ17CBn3iRdCwCbjZRRKrOQFuYxyk9ugKL1Uf0hmxRiaruV4JMp0BHRaabfqk/cTyxoEwnebAMjfHeDm2rooA/YWrV5YrneM5XgnqxDws+vJ7bSgT2KSev8Aqp5jKUkYLnhxjZMYDZ3MSo88SpQFYEzimc696tmNNzXtR4UtAPP6c/KaeLyslGE8sNqZjKsGL/qHRbwA1G3S/PFd51u2hhxvMP2P8hZvEB6M1GSNd8VWeeLY7B2WsQalVPvCzIRR9q+I9x46KWMPUMhYD0UZ/DReN8/b9A9wVrAVmGh0QtTdOq/zjNCFV3DKF2rcqBf0k4aGbeMH5UFSFzOx3gGtiSY2hZfn8HuzeTLG40F1Y7a9qcaDtHXK67DuDKJR4GFvDKjyHGZNOm7dntCJbdMerJfHIA/2RhZzQOAWEO0a55EknHL22HltA9Zg3BXkUA+xwIavb6/lBeQOnZPPWQ8YETJueQa/sz9LtW0oRe7VeNH0yfecfdd+40nMnWZ8uSde+CuBS5LMeV2s+4/rTaE1hZT1nKy05jP49sM2MLhMjOri4RwDlhP7OO44LBd+mrLIc4mrhTHLOhv2Rc+deqrTt8yFS0m5n8w1e4vGdH0OTRjjBLWO/TnrS6B12BXpvE8mXdo+YYspEyfgtUTiTGv6mPMmayZ34bzMN8Po4blktg+V3+t51jHXcf7WyAVLoUCVMcuRh7E29H2MmvbIMb6sfcDfAH0bdtSMZgV2abGJTwwgDkXYRoIxXtqARbZc/bwz64kSNC2RQ0gIsox/PtaYL+4LhVdzDxMF01torYytvHySsQBV2sN6cNky9YOSMpSFyjmZfQuQ7Brdk5cQAywyktfLy5zv3sKMM8Y54qJdjksy2SwYnXcavyPVVnWMvK5LDocYfiw3fHbkLDTTysa80I0D5uMlZt9jjAb5s+Q4H5k7gCpZ2jF8U0ed55SplPMkRhj2BwZr1qDZU036RV8EbDnPoFMvcgIZb3kV4wov5tbnjJ5xV+N1JplqGajvoS9A/XXpIPWd9hgAa20dv37sc4oxpI5s9iOeWoWU2HARg8JX/vmO+pu9u3tdlxHYAdXrMhO7diwj8Hf+4c9c/cqv/poOY5ST1B2jZExpYScnos9IeJk2RHkAgzwJHq9mlGBZPXVgIxxR8KIrh5oYrxHWU9VhkyURqgv0oMQsCmgq9T3FxUkegefvww9ViFxyrHVIHZOFAotQhJYzVmo4wwgTPHv37x9aWXGckIQSMWsX8sxiCbeCZuCUuq039Q+l4UzeRpSy148f2FtsT5eue65i4Sgc96hNJ6qtSU5kp5QQpz4fwrwKIYoc94qlHDCKFyygBeXEnpSJtytQdUzdeNQQUvUYVUlxgXTRifYl7EhqgQB0khF7qAKsU5AcRRDqaJTcKFUSqFZ6USoFrmxVJrFEks4g+B13Ca1srMoFHDTZVnjiP61YoHivtOQq9S4/hKI3BdZRbGjjQp/UfesNqBfVFLnptwF9x2hWIJZ/J6aCximgikfVVv/JyGglCQAJyBeIRQFDyWChdfys1C+K/sRket3EI8N/GDOsthMnDfVLC42M0h/TB1O/QtW9tNEl42prPwoYbWF9AtZR6DS3pqrhFUGxBgjq7tTrc0IWe7SiIOLJZh3YIDHjwNp9CdgmscrQuz3G7sNQMAFXnuMYRbDgA6KrKBekBMDF88s/PEXcBhaCjQf0zet4QBHj7jGdUhPjQfDnAzJ7z5tkmLUBIeNTL7gTlFnZ1Jo07V19Uxkqrytu72tQfDk6huppoJR/KHn8dEKkMV7E++jHeT5oC8lIlu8Apia+uGvepWysxPZ+E6u69Sx3dwAU6+YOZwqKqI018VYWiHYN3fA5lvcLKGpU8f36H9fa4LHGGE53Z+xTP5rFEeAajxpKK8a9jHM+q9Eo2yLrefWEBgD6e56TNQFXyvCkP6ZJMp8TGclz+ZyfuVe8TppMt3AAACAASURBVH3VSxZQR4bi7PmGHdjL7rMn50sp5zGYzGvWbJgreFc94N5jnCPMo/kyziReb3aYJTwzHnsLC19vaivAB0Om121AES/CHzBI3tL8sJ+5A4YcA3S+6zqh/L3G3HpNWX7dMgXz6dOn7uMt3aveTIM03eyOgEYS74V66jEfoMoZTjKszHaAqj1l8lI6ad+sM9oZD2sowNwYY+qZyr3xPACWE+BZjmbeeS3GRvYDc6Cf92TgArQCFhObqv02gIhstRjuzNYACOo8O9czXE+WseL8d1uTp+E2AAo5YDmtJHLQVQl/qUwdb2Ohv8dI97BXlXtpjiz//AKgYpikFBDzlcy7fAww3BcTCuowA3hX8uyZ6Lici9wP/aAGsrNTGYZHfmW8AnSdMVhjRC32S3twdZ4hI0y1jlyl5M4d9emNh29anvNizDhvDU41I7SBsXv8/vuuIADYRcbSH75H3wKMUxvWhiAbDNayVF4j+o7ltuQ9MoC2mMEwYNayg3J7kk93KemnuXigHBpJAjchINZ5GCe+s68yN09tAP+3X/7JHS7YPpR2v3/bR2C3IL/tU7BrwCdH4C/+lR+4+v3f/wODyHgqkOxYPYkVI/YEaym1TgUoSQIhEUAsCCDIWV+d/ELWaVFrUCBMVZKAQXiRkh/gC5CDYkb2wsR8CgxKgBHf6gy/gDEr2KlVlox/UihJIKGDHUXDFE993iLprtuGEnAgWvIeQEdKBAmSXqiemijFJK1InU+Kq+c6xxKq/Qh5pBGKyeHhfSsmxHsR10kuYryjh/KqokOgIyHoX8iDDGAIPp9YQCOUbOt6DQNUA7QQZABzq0pS9pyd0MA2VuwCCSvwGhMELAmRDEwk0Wvt5j6MF/PDdanXGgUOWdnMwLTDluJRjHlO6VWmsmpM+HtRyGmrldR6lKLwo9BWUbbSpmtr5bYnclHgAwpN7UPR1H/2fNpjgSFhTYDhJCTzsnIzHoVtRQUFpuPmmJ6JXa7VncvJLs2arAXd0zEe4lB/Q/9iEPq+2yhQuHgh6SN/Ez8IoJ05tOJhRT1e7CTASHKnG8ROCxCwNnlxLyfpcKxU6vm5/V5jGU88HKw1FEnAL8l0uH8VtUQoWl33Gqk3jve8RgBCBlMT36ipclyrQd6AIIOk/B5lOYNsTyzX2cM19y8gsocslEKSkdknzX4xvZBFDwCLF8Wsg9kfneuOY9eIjUl+KAAVuiELMOCkpRjsdQQ0j+Eo4xUKIGtwpVDS7iS/cgIu/VfqXSnq9tqPhwxw4nsMOPVnAG79h+EMJdNAlD4yvQWmKKjDTDBoHhBV0Oru6H2zRHxtgL3nnrZv7WHeK72VtRewt3q3F6/doNiuy17ncbTHPcaihhUU2NeIkOzj3Js2pN9uH+PtfRignrEM+LIBw0SWKNeDmrVmMia8UuYkBoWu4yQvwjCX75Af4A5GGBtYWl4lhsAxRbgNngvmb4B+ssQGeJfmWSC3AHQv2skCz7jPGCeJH39oXc684V0llt1rEDnj4I4BshhT9HvGd84y9vrM7crsQB4Nc8PAPnPteZOMqcGO925LjrW9aYyAivZMz3DeY85dSgimhcatLAl+t8eVvYh3kTU0cfCZO7yVawwkciXldyJPuqZ5v+cle7E1dzF2OPMxTCGxj2yEBAxyPjd5kJ6DAc2Za5lTjAGcvxgMnfH5Y5V5U4IuZDTrBkOn3oOyCujN+Z9FAHW1/XuhZIo1FKafYT75XNR9kFeN0ad9GFr5DKCOZxSgiHwgD4Fj0XUNwJl9S71UkqzZANk9p2vdX7Wf5HFmYemZgNEm0mLeXR7P8xmZRR9qEKDedPYlhmnpAGbZkMArntTqP41jrgGWGtpeb5N4ivXCNaxD5sPjq89vSXYTq3pHYPXh22/5nG5JIwzMreVLXC+xtIDmX/7XP7/DBXMO7X5cjxHYLcjrMQ+7VmyNwPf8jR+++r3f+z2nSueA3qPOGOVm8IDKigtN10XDneHvY9FYDlzEHAoW4NLlrj+WkLbijzIiQTPWXqfpl7Dgb65/+uTETw61MtRJhMmZgKUVAIEBBBPeT55pmq4ED15PU4An3urCNdQkhASYsVju7RPjKKVXYHIjq/fFyRMrVTesvG42J6cShMTFumyAgKoEbpQkgO6RFeJnsrSj6BF3y3MePlDhc9PvpGgMAAvg0XcQp+hjCHrt6sR2rSQ0vmfLth5+obgVxhCBxnO3hXkV0QIX04RJIOVskRgJ1ngZrLOl9UYpjnJsD4Q9jaHPtm/1ZKaWa5RfAGiFcD1EjsGEPoa6tyj8q8Jr5a7e38k+WwXTyscWTYrxBNSbdjVgFrDWuF2u4/2FMjiK8TY1OOOWGDEs3gb747XlPvdUrxehz5pycoxmfsS6T1IRv6J0bgMCoAjxVvWitIwPdK1kIwVnxUMWzz0Adm0vMcJ4LVLyZeJXTXUPoCsdtSDJgIe1QZwwniX+A0ANQA8QHoADqJq9YDA3Ch/td6ZbefvdvgFjVprGm+65wNsxIAXvouPg7P1PnJzrZhp7BxAUjBVc1fvKM1jPoZaXOpq+tfZvaZCm445BxPU/TR/FExRvkdkUjivnxTNDXU6EcOLGMGplTQT4cU97Xshuqvk15vHKDEOD62JkGVGK0q+2LYBuxtj9wjCley+GmQFyzo6q92sIYJyWLM2jbHP+ofwCMJylesa9c7AYPGiJxzSvPHf15vX9AvpPjnvXqNfFgNvuD1Mlvc/XM8DPMFN0PLDeYzPC7t/qicVQEAAWmnHPQsAKIJczCWZKDQk1/HTt1ShRAGcjzGRp6h6qwYuY6e0XZ233OOtg+d7s/dwz5ZuSCZ6kOGTOrfc28fEZ0+CkK/0dj1yMaElMNfGqAH3vmRhcMt4rWFmBJt6/GBJbfsirc/Zblmoe2PPUlHHA7owtLKLQoEnok2d6749RsHOdVZ9XwFt+x/jofuhF4h6vnwHxKW82YRjcn3/00+1NHKr95gOqG9/MvTzOvj8lzRLzn8zwnDyhjTsrMEZEvJNb5zQGZRu/2I+UcNN/nDsuv6I6pjyHfVTZYSCuceKZPa8WoD9rlmtDv8137F2UfMerzXcJd3HSOsAlNcN5/nh1P1Z8KkwrpoL9F89/6gbTSbKg21s98splavTdhtZ0LTI/gENoxegQloUTnnR+cWojgpk8al9A+RqWw7lQGdr1hKwDXPIZoJ52ORM0Riv9PMDoTd1UGbmP7h8te5e+2jstEGsjM3ky5gz6d7/0MztcsH147H7/to/AbkF+26dg14BPjsBf+rs/dvWNr39d4PNU5WmwmOIFi3KLrmtlmggvKCt3Dlyj7dmTR44bitGXGmZKhHRKYqTEd7wcJRpAgSTncPfBPDQthAcKyJ27BxY85+cnElK6j4CAY/5QdCSTELokz8Fy6WyxAGF72VJn0UmYtKv29vF6ScH/SFQi1Vg9f/p4cyxADW0L38rpmYqKG6gRK0PymokpwgsFjdglaOIdvo3yoUdRo9U1VQGbxLcglEzdgVIbOiX/I0KuCoNLJwzVLh7BKGLc8FRWYivcKC6jhFSJMe1W/TZ4nJIQ0A+5vlkg+bzKkxN3WPFgnhITVat2qcVRABJfU6WJ6xoXxFhUmXyFfmqFN2CpSlcYnKNpDVBwOR/oawBVFHkeYgxR+mfaTryxsyfz8Sh8Vb6r3NRbEIVrytiMclJAzTV4i/HME/MJhTexpxknFir07XoKmeclRnq8j1EOxhvjedPqGGWuZS3sM7FmHwCKwp8YqgDVltlhfKrcO1YYBZC94jWeSwtUk65pYihHwbEHaTzAGZso1qHcs/7jHSbeC1BXcNw5cTznzAvvlUpuJYp4tJm/xuLaKz0K8WvyLHCt2z+x5SnbE6/43DngyUl9Qge1gmnPeOiVBdfeCH5es8VmjHnmy/FgRG3P/uP3j7Xf00e88FnPNYAwjjeoBekyGAATAGNiCzFgBVhk/SXpV9cq9M3EWPJs7w8rt0lwxRwntnaSqgA+vGQn/nX2pTN5cn/2zqz3JhnzksA4MJO8Dey8n2adL+C5+2auq6c1K2QFujXWWGGnffP5ttexhoV6R7vOep9Ptim7MovRHq8B31mbNaxBX009zCbt6dj1DMDwkTrLs7CnbQu43QKqHst5Zvvo+fT6Sq9C5WUOA2R6LngevW7G0MBZAI6bXrgcyZwhsQ9kTXnF+jhm5cazHC901oDbD9PDCYUSAxqmQkAiV5o+7f2R8l585IyynEO+x+wNvJGWC9QHJ8SCvcb5kwRhzkCPcQFgTRwpZ/qEJtg7aAvn7BOsQjyf9bysh8S6AjK9h8iOP8aKAlzXlHU/w5IJSE28Pn1Lhmzk4r7byGMw/vg5UH4BbQa0eNkJhWBPxthVijCAkuccHR69YmjE+5kyUSmT47AAXW1a6yRTCvATBdY5G2Kgy3kcUE+pGX7H6FLvN8belzKMW64x1pwdk3TphhYB62BP9yxoTxI9zYGowWXA4LU2TZn1NvLJzCv9Bx2Za7k/Rrdkd08oDtcjq7KecpaFtSJGjL3IKRHE+FMNATlPWTuuoz9Owqd/BxorYlVfo+b7229sjo+PfX7b2642MQdcz+pPBuIbm3/1Cz+xwwXLQbH75TqMwG5BXodZ2LXhlRH4m5/7yauv/c7XVJP0seNCEqtHbM2AVZQGe9zubh6+8SkdtGebp48+sIK7p5qmHwkYklxpoxg1BJ6znlpBiFW3L4MaH+4ApyirFBhHTbgUXTcUqZexbEpxAoC9hJKDB8SKLb9XSaRcR+rKQRW+eRNlRfE/qt/38YvTzQff+uZmH6qmFVASMUmJGA8uEuNSfcAEi+Jjj6D1UTxQWEoTVnd0CIiG96tYQ4Qx9DiQOQDBmpOeONTQJMmQ8qrvOrsgPdR3D2SNfuHSD7LEYkGGtsl/xNnQGcvEFRACokj4YuXK3guyKYfSVc8E47SdMRIDAsaE1n2rgkwbagXnHvH2BGissVkTh2qFLUAy7YnyU0XUXgiUkS3viBVoC9w1EVFi3caSP1p02rOWsaniva1UV5mMwpC28vl2wiXui1KFRyhxofHeZhD1Pz07dDyUJikWmodQHodqK6XYtT2HrsX97K2d9hMrGwUQqvd4xeKGdKZLJ/HQnOB94KmhvQVg9cX94uENbZh1QRIwJ1ga5R2lpnO0PVe9B+21JX884dugftuD4nEcD8RSO3LmsbUmPcbWgw2fbNCwgYEyEqj1KM6uXRzlzvOPxwGL/7zXMXHWaN2lyaAKmgow6x1OLHuUaF6cBa/2l33Hs5MtnFfxQtZSqKhE0xkcZWEOqGY+Mzcf4vU0sNENZt6cIM3hC/HCp/+B3SjyNgzMeHgdAMS9L+JJX9ckmcDz2awwr6+Of/fs9txvJ8VKn9Z93bW2DUbrifX3Zt/wvWYWbjke3mt85XOFJrQ26rLoGKHZt7k+RgjWYGNxQw0fYNbvOx596O3eG1kTTqjD3p+kX91ijoWF8bKFjhdmxMxx+00Cnxq2lvNhZttzoXvEozp7ZebdBhF9HuAxcdDuR7yF8f4GUPZZixcZEM19Ocrob4JbJxYUiUNfY0Dx/XtuzQI0RAFMy4jTPrqdQcQxLs46ARB2vJxxGYMGZxcxjDZuQPWXkbVJ8TCXAsxmDXH0M56wZ9qehisAvAGX9qgzjoySDS5Zr/TcHlAMXrpRvYwBg4mxbzI2DMIYn+1ZxQufBWKg+lJ/ENZgY7TldeT+Sxl8bZDVNdB/044JZRnPqjPz2gseOcErXvEYCIjFJ8+C1zbjPiyUrG1YWYc27NH/Gk5Ze+gf9N2sKsJcZiUnaaBijEXzTf1kGWAn8VwMDWNUwOhskIlhBKBPfgEZy90+GXoxSGPc0rnS/UU4hvtBP/W9l5LX9Pel4mQDZvEmxwDK3DquVc/eg/WkdrpEDeeT2ngkYApQVUnazf3Xjzx+B2KmMQ7nMlQfi6XF2DAn5O5g7P7NL/7UDhesh9nut2swArsFeQ0mYdeEV0fgL3zP9169++67BmC2xurwPVDGPhSCCx3WHLLEWe7fO9KBbL6pD208FcSk8u9MSYj2HVuqLHhYPSVg8ErYezWGdKzTxKcAlExpvBMqsa3pEo4RNlPKRWrFPcrOOGmIlBQ9n2cSo5KshWTTU1IK3etAguKmAOprNyRsBJZfE2h++vg9xatK0NjqKkXcKe0T60qRdRIjUR+vJV7s9Ry7PYleSBZ1/OD+5jZ915jgjb3UfY7uH9vKfqoEU/dIwkRrJBUtqAREETyXEkItYYO3gGenj2SBjUeTMSUpBnK4Cob7jwCdzKSECaOYFKDacmuPWzwQ9aBCUkTvas3JArPQzUJtKqggLrNjXi9cFcl6kKL0BizzWoDIKLsoBvEoxF8TcBhPY2uP1svUtiSmdj3+thX8trPA2DGR40Gosk87yA5tTwsKhZVQ0CnK1WRfnnVpSEIpEOupUxpG1wHOuMRKpZXgzLiVXiug8QiSccMefyu5UZjwCsTjGEpgFTcUmGZFLegxZRj7xoDzD7W2+Q5KGO85DhRAuwX6q6x2bigFRTvNLhgjQb1OBSVVEhdPt1pHr3xfxkLPY7/FExrFvbGO9rqzN7TePH9Y+0dRw0Blr/bQnjsX7Fva19i8znHbg9GoMZIFZAZ2Ayw7/wGtyfTp90y1j5JacEt8ozNA2yABy2DiTA2sG5E4tGzbWAKGWcO8PjlmGNACkOKliUEBA1XAdOeu630pCTOGAHvUhzJYDz/f5ZnxtidhmK+f+apHuePU+ezzem2AKslistcLsnWjZd+yLDHgscdrLGqbYxyKgannRfeLvajM84x1zwE3dMnuGpr89vcCJAPYtq8F2MRAU3rtJOBiXc/zvZZtFJjEVjNOPee61vNMATu86S6bEi8r/xh/GyC8x9mbnEX6fo2KNfQZBBnaZg7ZM8QsNwOzzjHOHij/LtvjtZd/tLJz0TblmTEULd8bYFvwmnHPfBjQTNgHnjzOTZ6Xvuk77ONhRjBHBmyWdROvq6nr+Hb8fN6MjHipPUDiNgDWUlvWzIJkjOWssbGU9zDgIX8mB4Frjs+8GuiP4Ykkbs4YTAP1M0kOlWAITyv3JUv8nP30o2eQY071frLoxmBInGXCabZKtql3PZsiJ9Afsrfv37/vPdjv23s6azTid0JtSPoHGHY7kkSwMg+jK9d0H3Ove/KWvlQ2XabPZ0UWuNuRrOsqcTf0bJcfg+FEQkUYVIBzjTO6Ds8xuwn2mL7//vvvjQEdo7y8oXMNsv6B+oK3lXHh/lQUIFZ1T8bpm3c0H0oUSQgPYBXjJeuCEjbty6kMqccPX9/8whd+dIcLZr52P67HCOwW5PWYh10rtkbgz33XX7569uyZhY6pShJwzUyIOLdX04oC8WBYQQV+dMA7HsTvJ97sQAdz4lVIg59selHilFzCtFoU71WhQ3C4pIt2BYkNXGJmPBgoKkdHx/ZikqgGwIqwcy1CwBuJngT6ouwjeCmTI2rua7JSbpT171yZil+eW2mhDVg7Uwgdiqa8bWenrpcKLehUmQcr+GjrxxaQG4F1UYbUrzuAGylGpxJKWKJ5nZ6cWTgyHpfQh4ivupySKVJWHGdnd54yG2NxVb/IuItHEO8sAvu5arzFS7DGm1kxVCZa98uxSgHyCOfQLQOU+LwKBPNzJeWqNF+D4BG49jzZAs24JRmFx28ALH1ZjAVq4wpa4xHiXymlPLNlE7jOn5sOVwUwnrGCsND34pW18xiFfBRf2tB+92dpbVWOeEYUytXr4BINUKChFOv+trQPVTgxSymLZFXZtFo8G6Gl0Q57rN34xF/yrEtlmt42CMQ4krIFLbfjpCOO+dyKXRvgSn+zbpmfUbYH5Hn8Zg7txRagop9ey6bHr/GHjf101tYZe5rasbLHnB7ZkJC5MfBw9uso1rSP9+mvKcj6PuOTmpfJtmsPgeogA7z5LvWH4zUJWHU5KmLDUBJtCwj421YMq1wX0IS4GGBl0AZQGGW3AKjU9qyDGJ4KWk2XxAOiNRpFO6LShgMCD7A6mFIdkOG4VA81XvW1NmdBVMeGZuG5xVBA6IDDB2ZdFVg2eY0ZmWNMKRukNZDbf+amLIOC4W3w59+35q7tLUgrEDeQcZbjAkH9PWCvhpN1j8XruYL4NYFZv5N+xyPafcQQtm0dz4Jb93PiMA3zZRzrWdPx6XcDuuJBxDRVML1teGBUUfpbM/vC9PABu/w2e8SD72nL+k3cMYsshPOMaTxwzP3CTiCZHrVA7RXkXMXrP/GRuoaM8Z5zPGP6OEavZKF2nVQMRTaoJQfChPW6Lbz3pwP5nD89Q9PfxH+3HnXAZcAWLBfOR8djcv6OUZDPADRlh3A2wWzpedj9DaCF2sr3AUSc+cThA3YSb54cvh4bt4UFq6RFSoRULzvDaZbHyJSYGvl+stK+0Pl/qFIpzwlDAXBzAYmvDFpz1mPAZS6SYT5Gw57JbZvPi5Ez7KOCQEAZY2mZq3t5r+r8uRxDE3LRct/JAsXR0ph1/KEaG1hyrk+IULLsh6HTmNcagswS4v6ef1GNZfg2vRtdQQwYt6EMCs559Z0khey8cxl8/CyD0iSPahI/h0WobwX8JFjEEOazHyMma5SjVvPL2WmwjZFC/TpSFQFnZVbYAv8I40kG5IPFIOpwEOaIs1bX/ssvfmGHC3ow7H5eixHYLchrMQ27RmyPwJ//7u+7evLkiRMkoSxBi8VKystZBB2/KcCmRADQZIi5iPVRNVefnVhRboxlvDKI05SPadKJCq1brnk2GWR10B8otpS6pygYyWAoyze0pnHD3laGV5SCWxJCCD2SJ+FVwOp9qZpuHPQuj6ISOcTlHdylvhmxqi82l4qZ3VftV4tqCRaUJ4M8lHMp6sSN7Cn+lVia95W+nj4DVKkPS1p814+TQDneT0a/c3n0Ityp7fbC2QYNUCS3yAh8U3yfZ0riRFyKY5o0Di90jSlMKB8SnnwZqFRgHIfBSgX1+/TLYGPNDsvvVe4Yb6iajJUF6ljW6WeVBNoFQHaqf/WzQtd6CcpbvW6jVBRM9B4BO6F8kQiiZXcKABblXK64AM2AwSod254Lfmf+PQ6jFNZ63+RSbXcAeWhk9BFPJq9t5TuZkFMSxUrUJG7xM6V5JZmNLjK1dAXOKEtRPKdszaxDFFrHBA59lEQXHiNnzQzANQAbSvKofl4ffM8eBuhko5wx1y6FNEDNVHgp8c6GrYvr9QAEuwbhKNxWwGxQSWmPAoEA/yjBWcurkls6okEgz1HirlD4VKPWSiJKFX3J+iHuy0mMKLMx686loKAMen8kKQleENeEpT2m0K1rlDYw7vUkRVEPSC0Y6JxhROHeBXc5H/A6pYwGSjW1CMOkwPiSmqmMvRNb8c9TqThnUQILKGxYUB9Du0wM3rb3L+AqsdbLWiRGFSV/PLwpDzMsDtaM63zOGpoEXVG0h+4PKMZLaECYfbQNQL0WUJRnXXauHBZgb1bWcsaysbwTt8z7k2ZqMQIYaK6x4gtQHUCbdbCeCy0pU7CYs3vGAeOhjTMB+niH7fkDn5Q2zdlm72Re9SBur0P7u7rvZi+7HUP1ZT83zKDP6r0Wo8bMq+9Pgq15Zg1WXd8A+caJk3Xe4NAGPH7mLDGlFcAg4BX8MMmJGE/ayVkLSKkX0N5a9thqlGj7YmTRXNsAtiYKytpe91yMAmuyNtZ0jYc1fhiIYagbwFj5mDGVt3Cy5/psVPuRO5ax1A0fgyD3IBnZXc5VzmPTnkvfDpPFhqgBewBl01PHG8tZ4rHVGNvYSNkvff82pW609k8ljwCtDAb7lDXKM51xHgMKrAyYT2TNnXVk8DyJCPG8Akx7NhAbzudc47U1Y42RmAfzWXIMJMET9UX57ltvvaXnS0ZxPvvs1p4emVHD160J20FPANDyPiCT3zGQUObFgJOzzAm6JtcDAFz/uyABklF5aufuy4vMd2jTo0ePDECpx8r02Fg7YJV1cnLybIx/iv+V7vGh15LagdFa+xMDPGVybmjc3nj7bbOuWDOEG2GApzQRL4xrGNaQB4QBvfPOO0ry+HzzL372n+1wwXLq7H65DiOwW5DXYRZ2bXhlBL7rr/79qz/6wz/cnOvQRMjdhd5l5aWACk/mCJhRkrDyojicKptu6LjJErh4KSQs6vFD6EXhDxhAX0OwJHHSRmCS5E1N7BLhmhqek5FSP+/uHeewhyKm//CMXVwgKBVHioIosGFaLADzlpQMJXg6P3kkyzbeQwl5PR9AS5+wtja5z12BD64nLjTAR97S5ydSCsgGLBD72kebQ3HGoPWc4zF1zKMs5AIEJJlwXUsJpQtRQKEn4xVGePICwCCY8cIaKANUyegLRRIbrQQZ/awij8C3cqKMxigrJHNiXJLJMF6+xROhDyiRwCy9GMC+7b3xWA2lqkXtUTxoRz0lBaG8aa8BwEnXIcDH1eF+uF0IWUbPgjzJdRL/Fut9C7pHeQdYBCQ6JhcFf0BhwS+fbXts6pVMQot8BmhqRl+3dRRvqNb15KYdocfW4xlPDfGhqVmZBCnxONXjH8/IKDQoG/Rd30VBAsjiTTX4Q7kx1Q7DgBRBj0HiXFEMnfHRiVmyfonjtOcERZf50ryZLTBAuIr0ktBKFzo5EzF+ah/vx2ASY01ARGO8CiribTK4c98ngRmKngwjXif0W/OAJxgFNAmVwnzgYsC5s/NyDz2BsQY8hpYWYwzza289fjoryCjsAfsoX+xhVL8k4AEp4ikYOiUeHMr0sLeGjgul3SDchi1GEs9gPETeR2pjaO0BGTQV5Y66yLSVPVtKNHGvQNhQCwERWaemCxpghyIfY0HGS4eb58reVZ9HOQ+83vH4AUIHTOKVKUAzg2RKK4UhEuAAtZo2N9lZgV0etnoNHRc9HpuCMPrf/Tlf1zgmFEFWNo914rrTJq85798VcMsq2QAAIABJREFUSPohgcxeAwZy/ntAtGcne9ZUd9qqs9Zxv3rvpeY79UfBgyvtmDeSFTmeau7PXuJ2zF/HhU+yn0K17XnPT8DMMh6zZ9LedVzStgGWwRNR5Fm441E33Rew53JFnmSD1+QbSBkWTSDuLcuoNFIZ1yfjLEa2Joni9tt1S8kBwK7weYY3kTwEGNx8rsVYWBDWdluW2fCSeamnGaNaQWljqG09WfpYIwHzl9AKrnc+BvXvAoaDQfdKww6Q19zqh72qPncA0zFSxrOqvTgeVRsDx3jpsZhsyqz3GHMDwgCqJPZz6SHkiOQTbB8SL3EWYTxjjWMQtjHAzIoA/IUezLynkLpfAFbOkcqo1WAYuUIywn2F6tDmUoVjnLoxYHezOVSWXIy5nKEeY2pMI3cA3JwrehwsJuab99lXNqiPodzJ5XwwxuD0sc5Czi/2BPXRSeCUvcjc6azQ2rChR++9UGk7HsB/TpDF2tIrQJn1rCSNrC0M6jqP7iKPyX3B2a+OH4ohZY+/xurt73gnhkG9z73wyNoAqPsdPTjewF6jXXhekWn/4Ze/ssMFy0ra/XIdRmC3IK/DLOza8MoIfPff+tGr//2Nr28+eO99Fy8HCpIUggy4WBxNfUGh0CcU2bbl13XZOMTv2OJ4odhUPIl4RxuPUoFNfCveWAS3yWP6WRrgh/J8otBCw3X8C0kKSIuvf88VB4pAcozqa7elHMtDKMtrsiGiSAI+k/0X8W9vL+BMIPXF80cCjhIuKptDOYEKWQTqh1LQnivDMYr2g9cf2sJ6oJInKCsA3gtK2egakibclXd2T97aDyWUXqAoWjnCQi+KlLMo6vamF8szpOt40f56KJPGH1pYrLUXus4URsCzvWBRVpoIib5eUtgdoKwxI5a2yjA/qzDZ46nEJgZbeBFVjy9GgiQp4cU947WKUkXBeBu31ZAqiPY0TBxevAbjgdxSQno9fbBSz1NGuwaffBJwolz2vS60gvJ6c6vQtD8ti1Nre+o6jhKu8eb6GkFQAG6SIIM4NoZ/lDjitOzt4Quy9mPRbh1WA7fFw+GnxsJPvPQAVccOW2HXmpO3jrEzwBylhfIDKPQG9abIjbeesZ7Y7lDRQ4M0O0BriORaze67ZENFaYSOaE8UXpzWfSwQKfignVqzWudVnOqZMmgarwSf2QhAnKfnF91SypTL6UySHNaGxtS1YO2djTHqhbwNKPYBKAF+vsJrYcBBVl5iXz2uzQLMWkiimMR1Gip4DlDw2OuUa8BIELAmxVOKZMBBEpwAaigP1LXh9gJYbOzC8yel2jRhgRHNkSnWs7CyTrIet2m/7oHezznFmRNK7qX6yrM5X5y1NFsqGUZnDg2YZw957WM407huewS9hxwSMZmt1a56zRj8fjf7M945zh7O0qz5Ut8DJL2mBFQDXjEyqWHEVWtt1mAYz/7Q1zmPAY0+rfkKHuH8HuBJgHsMRKaB8hmGiwFkeOw/FCgAMMU4MJlsPb+dz3psWc8x+vDqOdT16LNOxsrOW0FUkuYFmPa6xtP2/GnmaNphoFCjhkF5DHOED7gvyA5bJLRGOWOgXLLfB2yzPpjvc62nUmGbrbpnyTTF8qL96dqgvewDDEuAlxh2PmkYWM+7etNXQJ6zt7Rbl79hD01yPMYgciC0d7qKjGF+HSup84UzumV77NWVPCYUhTOa9cPLWYhtRIvhDWaHa3rOHsj6XQ3FF6Kn2mCIV588D+wltSuJgciTAK0ajy5gUOsEJs8YFgtUvR/HWEI7fFZKRtg4NHLGxp5ZbwD31mDFAIDcIbM0/eMMaAZx5oP77e/ved72ZeRln95dkv9FtvI88kJAqX4puW2jOGewzj9/V2OIbkKJuaN7h7WomnWF0eFUoUCOSWdd6W/6fk+xpI8ePc75Kt3B4FwyHONo2RFdv83ZcKyyM5c6zy+kP3AfxhM54lJqZEmGNm1aehKZMTactSQIJFs5ifXuix78VDrTW/K+QvH+T//x3+9wwZznux/XYwR2C/J6zMOuFVsj8H0/8nNXX/2N31Dcxqlj1/Z1+FMTLqnm5YF0llgd7HsqTaMkAxyupqKilOs/PKPQhikvw99JqDPJIqDh8PcozraCSjChw7jMhRKpIDTIEPixlMHUzUzBdZ6JQLqQYNoXkEytT2tb9qgdHggYCwRDswRs4i0guc3+3u3NyQff0q0vRLF6LkBJyn4li5Bydiyr7Z4E5fvvfyAP6aXAr7LySnjelaDk/q53KaHoLMQyZR/Ka3lPpXeg157pe7dkfebZZ7JII8wQUskvJavxmTL5Sdg+fP2BlQbHwOheAMl7Ep54VLnPa1Leb+PZGEXjWFbWEwlhXiiqBVuOl9VYFMTWY1Er/+jSagcxmwGqVZpKH2x8adpjf56VhD7Lia3I9DwW83hIUmqlsWjct9Rd3itNFKHviDGURZThUdCjPFGzLpZxK/vWVIdyPN9bFJ4gDX/PsaeOeQr1vB7kUsfjXdKcY/hQX1LuKHpJlEu8vwNyTfGcrJiYHsb7U8WZOGzABvHFvIfV33GuBnh4+Sehi30FUiqliEA3NZVQirnnSt8xo4D2j5cl8bAaM3sM1rhc0189BlHw0AvxZDhxyyjEpn6PdxHQ6EQg0NX1exO8OCHTgJKM0Wo4IIYSL/5LeRMcx6e2pvRLvLPMF3vXZWjwHuk7yVLNXAZkJnZ2vJV8MqVpV5ppxpu5pX0ojI4v1Bg7W+94SesxdKmJglg/M3Rde5A4L6DnzpqsAYP7mAGBB5YYdxgLasgL7cuuXcpFpMZyqIpdgyjijQfsGnbcnsbpQvuW177i6VNmh5IRMW6wd10vGICNh33QMHND+wxE8eDa2zYIV9fT/9J9vWYMsnKxx3GojvwdwLcNUgMGncXagGyoz95PATTsT4dD2yikc3E8q3jLaYcTxKl9pc+vntoV0vt7s0c5q0guZA+d1lprtZbVwLyyRh1aMeCUe9fL5fkcowe9DE02ForkIVhrDa+AdI2r7v7LZ8kbYEA67WOcDN4nkR5/s6YwPMUzDFDFHJbYwI8BGawXGSBde9qe/xg7vBcxxNGPyea7eISZS++71Mpt3Cp7l6+vWXZTxqrZf8e+47/J7BtvJ93Pd/y7bmtQyv31nsce75zotzEmxnPs2rHucGSIjVsTX07fAHmAZycFBFjqnvSP970miTkVeCIjNesZeUSmYQPIMfpyPpjuP0n6kCkxRuXs9PzpjDl5fuZx3T++v3n2/JkNsVCD8awSBrCU75q1DasB+q5prtoDPj/0mSm4GLOHlcI65QxyCMJ4npnrQzGSkO8H8ghTw52XKbs2aBFedGF2EnGsZMwlsdHzp8+WslGm0+u/A8l0JmxPY+P44KmZyrwg220I0Djxj/YBGO8pqdE5sfl4ZtVpzoywgCbb+5zHDTlhnjBg3NZYwi1yCT79jcyHEeb+SodwKM8krWJwqyPtCxRD0Ub3QYbQ73vqG8mVfv6n/8kOF3j2d6/rMgK7BXldZmLXjmUE/vo/+Imrr/2335FCJCAFZcuUVABLrM5OSqOkAAgrvFcc9PEkJE7IVlf9I0GBPXT8N4ojyWO4EdZFVFmELwoQhzleCsdhbsWtoILcpJC4KZvxZn0kYHdH9VtNAzPtE+VVCRkQcgKACNkzQCBp7fU8KLNnAs4fSpBcirKTGvXErBCbcsf1VZ8+faLP5M2VpRMa2TMJ6WNZOu0dwsOmsXj4QFQkeTRxLpp6hDJgr8uarAOLLv2HGowehWK5rzja0sYA9VYwJMRQVs5OQ690UgqNF8rLkWhD3Df001hh7wqo4a1GwaAckClXAuAFlCg8HftY3qP43Fw8qwFppVdZIdO4YbXmEOL6xm0V4KJ7O0OylXEUoXhZal3mZ71G9axWuYxSGOW3n0XhbIKUKOSArNS+HW/weGiTACnJungRY2mlZ5R8Z+BlfACGo9DxvYB46FsA1aEM6xor2CiIVuqyBl3PUH0qeDYo7QulYgwgULhORe1GqcAIYpqm5uKG1gogAYMHRoLQV91Le/pov+l0NgZAEQMAMwYBOChezAHGCicf0Vf3ZIBJyY3QK2kDlG72oTVYvGsGRYOaUKiZV3s8ouTjSWLPBiDze5TPzv1tMxUA1uOhcj9J5AFtWd7MSbAFOOMVb+cNK4hmRwwNk7WF4hUKeZKteD3RSVro9ZJ5NchDGcbLoo9R9DFCsIdRKM8Ejps8ifPC5TF0HS+DPsZDz0W5s3PRiqIMQZc6Y4Zqzdeh7DNPrcNq8KVnmqVADKrXwGSm1XPOzp67faYU2ng2caywEjDj2PDAXlZ8J3+jyGsMOEtSwieUzV67LqAYgBbv4cTUFbB6/3WO3aaVWmzjxKxRNN3bilM0W0DzCuNk9UySFEggjPE2IIqFpsac0En1zxRY9kIS4DG+dmnpXF28f6aNrtRWgE4NX10D8ZwCvDO/7tsASDxHToY1hpiUgskayHcyTj13em7Za+ov5n4srXgCk9WWNRaK88r6YKzYN7MDDMzdf98LEEj70hd7+klZBlCdNntvMb4au+59U/jt+Uq9Toxc0L1hFMW4mLMm9oggTxvJxqBSautrxDZC+dR/sHH4aoyNzTI95wrtnX7dUDtKLQ3VPucSFzvGeYAebW6ce89WDBU3bwBc46FH1ti25nWPfJrzXcbjMxmeOWRCtc1a9nzqu8he4mEvtEcwcqakXMqvMKeOEbXXNwYOVtSSOVcD29CFGi69v6Ekc95OTD8g08ZVzntbWpKZnucHoAqEauz46ZqtM09cQ0jRc4FXQDnnJkZs+ki7LYNNCxZTSTksHj15bIPXkSoVOM5d/zB825AwTA7OrVONx3boCf3CKIgHNWEjGGdi7EWedh5otwGr5mkfD/TMFecDhi+zPAx0FXcr/SJrMiFKusnmDv07fl1ZgO9JjZLRWrkt0AsMVDWHv/SzO6C6nqO7367DCOyA6nWYhV0bXhmBH/inX7r69V//9c2lhAheBZehQHjaIyTFmbjMsdo726aVoVip61mod8yFtEcppzi8qZBSkBBEj2UNfU2KCN6VKkFY3y8medCVBGVIXTxbyr0EEQocFkiJSSviUGoSvxfFhLpkfgH8BDyJQ+HexIEg3FCcUT4OJEAeffCeFJaLzTvf8enN4w/e35w8kxdT3si7UIUk+BG2xOnSjtuS6of3sBaLhkTMoATVidp/IQUbodRYMHt8hiKK/EKhxiOdz6mpKqqhfiWmz4mflELfigJeGAOIl07KZK+l/pmeODE6KBIoRwBVZz0UUA21lAQhk/CHMiq0VxkGua6KXpTmgAZe9rbgLXaGVBTeAK3tun4BNoBRAaxqhbq2Xi57zxwDmGQYVntGOQw9eFXUA8TynXq1+L3gcKF3DhgOlTRgOveNIr/Eu+m9enX5HvdhzdFn6JSmX43yjufUHqQBTShnlKaxAjwncPuwgCpW2FDOydR8rmRh+An3pFzgwXFZJYEi/gXoBFAzjnj2AHtRtkOlROGJFzB1XQPaJmZK7TyQpyIxd+NB4fMBQChJHgP9g7bn8UMxA1iiyBqID/24iU9c4gPFLHPSpEb+nWugiWpMErcJ5ZzvZczZJ5TMQNG6lIGmsWY2MmgMGRc8tPb82SMSjxb7Aiob4x/jVbwaKMXMAecHiukdxab5u7q/s4i6hjJDF+uCPfMoxLPW/Fx2kPd7jFM22AhkvlQm7yZfwsvEnJOsBRB8pDElgRhnkBO+aNzuwg7BMzlZRwHsBfEo4oDPgjh77X0v7S2N9wX9IukT2Z/Zr6PkFwynXFFAuGNEbaAIyOK+LvEDWGPPLd7tlLDhDAzln32PIYtEdfkeSW+YR8rz2MDmhEqJX736CHCn+VtgW0YysC1gB1BldoFR1gA4G1BqhIj/vPvBZ5W+HwZH4ifjicfQErDLP/NrWDgDTgE0PofZZ6ylOQNgKZBt3c+bMwGKOy/XuPT9cleXX5kzhCdse2A7TvlywkbYwHzf56Dvn/Xef7aP8B8g3petAJa3WtqLUA6QOUYgP9NnKudiDGJej+wxzmR7PwP0K+9IHASLBxmFLMy5vFWOZ4Cy4/7d5wByGxcdGpE90HOPzy27Zu/WoNZxy7V4gJMJ+f79B9nHat+D+/d8HrpkHDJU30NOQRsm+U9KbIllMvcA7JFduCENGHRcwgfDlNcaLBQlApIcsOca+r3OOAxbGFyP5HE9kXx1RmKMT7E7JIGgxorzgDCgxnOjM7AP6y1lbzYWn/AJ7kEW/AeS5Q7N0V5jT7UMjj3H1JWd852QoFPJ6b6YSgzVBu6cM9pPjIFzGmiYiUXdG0MxWfdph+WF+gV45Vl3tedoV3ULjAqsFYBs1xKfHR+G9mzDh2NntUd0PaCaM5brXrdH+kR6xb7jVW8pYeOezqYL9etcY4/O8vjJUyeR4nz8ypd+YocLltnc/XIdRmC3IK/DLOza8MoI/NBPffnq137lVzdPPvjAsS5LPKBWqwURwMyG8lBZoCIi7AyC9B1+5xCHooSAQ+glNhPhGkWe78UYTWxR4sZM+7JikZ8uzyBhf1PJRHgmgjZ0LyzqgLQkDyqNEcHmguUSPvckCChT4XplEloIgOMjJTiQ8NiXwNiTl+qF4lROz07UtheKd1GMqrxmZI9EaYPWjLIBMCU9/9nJYyvG9w72VGRc9eOk0CCMzhWbQlbgeDlkRVc7D++T/Rdlh0QMEt4DpPEqoHCcyqvrEjXU4oQKqzEmYURjeAHgCHmoy88kwApioVkz5iTawAMEGI2HE/AdehfKq6dBRgFb4MejaiVmYjILfA1UoX1BdYKKFVVuvBfEOzFnDP2k7B+LPs+slbyZXqsEFnDWY1KPUj0XBbn1apW+yvVV+PsdK4wovwatAbgYOJjLxkd5BaG0Am4GtJcqhpLJC0+mPU148Q0apqwFBhZ/I14Oe6B1DxamPST6nTp4xPPZOAI4kPIGmMDbTpiorvC6Z47xOgSASqmykhgvkj0CUoDwcoI4mJ9mva2XhLgqMkWen+H1i/U9FnzWfRQ+1nHrCAJEuO+ZgCugLBTtWvo9mL4Gep/Bp/s2fNFRvsfvFIQw3lgr0Wo3sd+eQ4CWr4+C7fhxKZnEZLu2JUCcWF3TQwVs1N+CP/cRI8zQomm7jQuAV3uNpTgT/zcxzEkABH1bVFRojkPN5h72UhnssbgBEaxTPD6KIdcYcB/a6fMAb7djixMXxz2bmbSMh661rP+h5aN8DzhhjtgfUPoN5r3O9J4ZFAHxBjC0XtewV3xPgIjPpNBwHY/H4sXmMkYiJ5oyYOqag5qeZEXASzKP++wyUAyI5SeAkf66n7PXidtkHebsrVEnrBeX2QEUe11mndcD/FoNSzYE4U2NV5mvmbLOPcdLmr3dWPcC8Hkc+4R1NvuP73JGQ+cOmAMnY7FLnCv/57Ya7CVW2gYlnjz9wjJiIAbjgjNr9nUBkA0A9MmGiRgH4u1MTG7PoNXYtdKys6brnaWPoVa73I/vR7k1IPIkDeJ+MC/8PA8VT/O+NnOIcBh9BhvHNFutNzyXIXBkjcSQGPZC9mXOITM7WCsTSkBf0lcZcGAIGWwm2VkBOx64xJXPuQPAlDx8qf3IeQBbIlmeJ7O69k2YEDF6OtZanwHs8P5Ci3W4h6bIWYK9BjP+9C1e8CQrxDPNWUNIhIEo586cdc7MDUVe/4W5g2GZs5Jwj6xt5JkZOPoe96G9rTFbZg6GLVOidS0y0jLdfU2og8uhsX7YUqYXZ1KI8eR3GDrPxJ6yEcLnRcaDczLjnyRplrtm7cAUoR9NWJb1TPiM2WT6BqCeDqMLGFz73TBbKKeHjDcrSO9hyCInBX3gff+kDA4JIrWf7j943fkU7r/xpllX7DsSL5ldpHsDrr/445/b4QLvjN3ruozAbkFel5nYtWMZgb/9Q5+/+p///X8YiF2Imorgh55YyzRHsuur6nAnsgXwUNpoCqwjsAIg6iVMHKM8TfYohRKJMPlQijTAwXFWkOsAofqbl4UzdVINBxD4xNlRhxIFIwkjkg4/njsE2RtvvhE6pmiZgAXclygGEZiqayYAi1B8882HmydPP3CbjmXxfO+bfyKrsCi1JOWxdyHtR+EQHpQCoFsJkEJRPLqvZ46CdSGlBOFpi7UEEUmkWvj9lkAiVONYvxMPaM/E0DJRLr7jM+9sPv3pT2+++tWvLt5Fxuwzn/mM6MhP/Y+xxiqNlRdpeA5QxaOqUjumUtkz1ri8ANV9eX+d3XdoetGyctw0628mPB4fAE3jbxireE9Wem1BXCl4tSoXcBWQdt6qlJuuzX8Fk6Osl8JmhQhwOK96GfizgNVzrrmG+sz8PX782G1u2Q2+WwqXPdFag7HsD83YACLgMcAQJTDAvt4SJwSadpg2bGWYdSZlh3qImiu8qShnZAAm5vaCeCeoZZRFGWUd5dmKne6HMmal2cYZeSnsfY8HzR6SiYGmDaG6EaMZUEWfuWdLNNXT2zHhpynkxESjOGnfpFwN3sJ4BjOWiRut573z5JIVxgZRuG+gZA7IBqiSiGyhdcuIQVZg1y0kVlmKJ2PYNWcKO4CZTJbjRerY0kaSErVcB38n8QvYJSCe2LAq88xBPfmMk1etPV+JM6YN8SzWI5iYbV59xqVuXuOOwQQGBwPpJIbaZhV4HYeX7KQs/DSDxPMmo9CUDWG+bwOipYhyn+cnT+3l7Pr1/tBacHyymQnJYJz9Al4MbdPgif/8eRgOdwVM6Rulq/iua1abYk0bchYFl7FeAcQ5OzmnbNyzcWplSiwsBWdyTsypLhygOLTq2ZPcx4o5oGRAH/3Yjp012OQsBghMDHjp/EutV6/BdZ8bEDJL42k6kAcLaRHv2JqAbdv76XWXq3yvGOFsRfF49cxJX2lU2tUzw6Bx9jTXhsURSnPOuMQZL6APmZaB9CvJqPJdswXM4ghl2u0A6AEkt9rjPeOzqTKLdUl8K8+DMpz97nMasOrxzlwZMOu/1knuXvRnuq/P+GEsLecse1X/up4Bx+xF5ARnOO2wd1Lv01bAFGdmxwi6vEu6HB3qTFJ8Nt1Sfwg78f5SiEmTRsVrCvsoWesxEEK9j1FAa0RtPNV7nF1OsKjxA6zWwGRmCftfctMlbQCoNtpmDNhbsIe4b0GoDZeAWu3zZnyn/a+/LoBnw3GMT7AaqFnqMjNqm88Z9fu5MxNnHXJmHwjscqY4YzFnpPoPm8mJl5z/QuclDBL9hCnC+YbnViMcg4La6iRQszdcogdKuuN/RFlWOwgHAtTmnMFwDwBPPC111xl7+nl+cSr95FOb3/+jdzdH6s+e3nv48KHzavCqx/mLP/6DO1yw7MrdL9dhBHYL8jrMwq4Nr4zA5z7/01f/+Td/Ux7VR6LY4NEhfb0EkQU+bgUBQcXFoMg5BlRC0bSnJUYuSksFsJUEIK0zVKIcQLmkBqqUfbyYgNNRSD4C3OngBgy4jAgKEMLeiZmi/LmuJd5U6Jw8R8IBBeCOsvVBl0JYtkQJ32nyH4AGAo82YGEGpOIdRWBeitqJ0MGzCG0I76q9mlLKb+GdlFDHCwstau+eMvaNAkvZGrw73OO5Ek5AKWI8ziS4EaRO2KOWx5sVC7u9RsQ5SsH8zJ/5rBMofOMb39i8+dab9kZ/6lOfstBDuMZKe7l59913TZGkr7aG6x7HiplFwHIvwD5Qn6RDPOqO2kq/q0xHgVlLKKCM22uFNzhqmsezSoY94Lamh/Jt9Mu3PE8BOKVMdvFYaZwTrcConxWM1oOIclcva2m3BZt9Rj0P8bJFkeA+jHWzFyd+MR4KqFsFxAXWBaLQ8fw7Xj17mgNcCpwKaOwJpWySlW7iQ0XzpgSC1mjKJcgyr3Vuyz40USuvWo8ooRr41PxNLd/RpUeRoj5orPpO0DOgmOdDY8N7kKybSuqBJZ6MtnajxfuKp8GKDHG/gCLabtDFmqDG6HihdEGSIYW+CDvAoGEAmg0lKLLOchu2Q5VepjYGCgxR6+9RAgM2Tc03I+DQ67zg8ZnqJ+PJ7LyYdj4GpADlJEMrwO488WwyGNfzVIDpfaJ913k03XbiVtlTpi4CBvSegb1e+2qTFV17krPPaswI9TmJtHiffcJ38lzNAcmutLet4ErJdLvMkthYmeSsIIs39F8zJIAr6lNr2aLsp0RX6gwTN5fEWdonxLRCmzSDIZ5FnmMDgdrEnKc+dEB1jDAyNAlo1tMagJhkSPyHkStjlWRfjtkG2OoeeMl4hr0/Zr9g/sBYAwBv5l0dmNxT/WPfYHTAOGKqMePk5FtVTwK27SkzZbqeYHPYcz5wJzzd4wln3JY5BzzCstFzzM6pp5yrDAqH/ut+k+wo+6OeUXuk57sLsDRwn2ziuH+9X7fUKdrie+BZC4jsmogRInHPNc7gAazftXNz2/WVc9bN4ee9DaC1h5TxGUMEhrCA66HPA2IoJ2bvcAwni3x0/OPQfjFE4D2fswjws64NnWv6bs9F2rqnc6J7h7MstX/Tb9pKvCOlThzqoL8bSpK1FoAbVobapDnj3HE8quQfL+9V5tdzgIdX60nr03Jm9ovBKiwI3auhH5w/Fyrpwt9OZChD8Yk8myQm4/6UliGTL9TlzrljkDlD59UkgdyDpEz0nb3GmUJiIoAff9+e+USG8GLsfTbYA5x1wPlL3P2RxsP7iVhSvUjCxPlYwwfnNeFNMXjkvLXcd1ZeGecI84ExYplNRl/Vb2fvW+bANtEoEveq8WKPs77JRMzLBmPTj8lHsZG8PhaQTo6KC7X9HRmjn5NVeGQa88N59XOf/+EdLlhWxe6X6zACuwV5HWZh14ZXRuDv/eMvXP2X3/7tzbt/8Ieb/TsSUljCASY6xYn/gghHwW2ojBE2sl7L7YjASL290pCiKKLco5yg2D6X8EqCmZUC5XqKKBoIXuXQI+bKJD6Agq3QittUTOl17E90AAAIf0lEQVTp6bMoG3iL9J34vaJEYXXl5SRDJIPQ7/HCkGBH8WkSWk7mICUO0L2PpRUao4CtkxShPCFQ9fPsNF5QK5nOgqvr9Tvy3feUgmIvjqlDAoWu/3rTmQpRmt9++y1Tn56LtktsLHX4rNBAAxKlEnoZCiLWW4QTAIjn/dnv/M6FKu14GoTjeMO+8btf1z1Sv5Q+Eet6//hw88Ybb2y+9a33kslyFHBicFG+DVDkUeVnvBgBKVX2uDexY4wV1ngLev8e8JSERqE5mdaqVxWqKkv9e/FYDL22SmMA32SMxRo9HjXXuNtadVWkeGtRxF4Bx6HFoTjF2LEmVqqXwuUpnGF0vIT2RiXhiQ0GpoOyTrNmCpoD2lLawMq9gSrPm/qE+v1AGSmTXRRwlHWSbKLy2vtzFZ3XGtlT/CVZqfmdWCyDbfUUhaRj4bGy1zNxUyh29/H0Q7+291heQgOrqM70gb1DeSiU/XhXSES1KrvsCQN/slmO14r4P8ofVfHlWSimLfVToMbnpXCzttw3e55Yr6lD6rIVMBsA+m5blFoUOp7LvubeLvED2PcAj6dA93ESKoGfgoWubfrnZFK6L1mhDRh0834vXhQUR2Lqsv4A6x+RqEYv2sLY4v1mH7k9YhrEkBJPKd+Brsyx4zqKAHHiqqFvcuYQmiAgimck4E/rhBAC9oG+T6bTQ2UiJcMocel4aZY9xFhbYZVSOsnOnNRKeyfeT5BOyo2kvrSAmhXjzCvADoB9dHQsbxVxcYQKhBZJTCAvzs5TvPG6BtCAwal7gPVI7WfH8I0BgrUbr/DQkD1O3CtJtpwp3XuC+pMBG4RDOBaRdQntVMp11ngAO8AupVJWGi3rweubs0WT4wRdWr8pmxKvJxRxssCfa44AH/SJcW0Jru73eDpXucD78baHPVID2sLsGPou+73ypoCyILdtdR3krXsYnDL3A5JrJMHouAA6ANQ4W3MtYzeGk8li7FIx9pQzhlk3MTKEbeA5YgUycXMeM+5NEhaQi1E2LAWAVw1YLmEzhl+zgbROOS8/1nizx7h3433rzc3zAmZZD0uIx4BdDBiJXVV8t9b7vs40kvfYAOYSLMlEzDkTA+l55htDCGfQlMPJmIvNpDXD+8g89j7GLNN51V70hJx91AvH6wlFKQPqrP8jE7rXu5drAPWYAxTxigMe8S5Ll2BtucQUIQdjoAwTKCV0uG+MRzc2D994aDmPUYpwDeblVKE6rmPKeTIGI9ZYQlAUliMjMH05vJfsxl03i0Flzg7LZ84psxaynpEFpSZzXnFuEpvL57TDZyyGDLUO4z+Z/f/vN/9489nPftZyHOMUQPpLX/jRHS7wStm9rssI7BbkdZmJXTuWEfje7//Bq9/9X7/r5EJkJIROcynliBgeEpqYBkMSGeKW9J6V8rFOWwGcuKzbErR7lH1wts1kBeaAd0IhW7XHym3rOIBJCjMlA1QPVSLb19wSxeY2yo+UzzMBVWfhdZIaKRXQXc2LC0CtB6U0o7u6BmXAnhLdY08UJkAG/91X7AsULv5nKymKpEpdxMsUQe1YMOjGJJQgSYwSItyTZdfqFEqG+lm6IULqguRT8sYgdGyN1hO+9f/+xGCP92kf4NDSWw+wkkqyCCmCb775pmhBb1rY8jfCv/VMUfn+j+hCL5V4CeGKN8mgQ/GyZAiGCvuhwBVtCq01JRoCykKzimIdBXZR1FFKAKR4X5hD4pf0XcbvRFmQ7YFUQx2jNRRhUxftFWosa6h39QQxNv08XtrMbZ5fRTCxj3GA8IVYsVuywd6hAWqlDdN208HUtiS8iEfWXgK8ULoT9Cqe3cyzKIRWQgesAj7SFmwM8U4F+CgrtICAwSB9tqcm9Xqh+jpLJcouShOrxt78GEmcaErtJ76UF3RfJ7khjArA7Bi21LY1CNJnxHihSPIz4YoBTu6r6b5K3DPzxLjZkyllHy++FchRkhzP5jFOPGaMA9mTAUqU2kl8Gc+ukhdDgKMCQ6UF7MnIss5pDE5Wqpy9MhR7K7H2yOEt4rp4X5nAeGLjscEj5sRWBrIZD9p3LoWVNd+apM7WiyFK9/A+0D59rlgz2kbcGCAZI5LHlbnTz3hwEnbwQkodc0ZJHxQ/K+y6n+mHAol8RlsBdvXa50wJPdJxexg/OBF0PzJ/0x0nghJwQHEE2DK31DC+FEPi6eNHBqqsmaQswpMJDhEYtydddEdAIWean12QoaQyinHnzLhUMrQYD0jOAn1bxgNTJgmjoH5zveD0PGDG2Ve55jXGPQDa/nIbwZIXgPm+x/Xqow1T9mTBEAhIpm/OeK6fgCLGyBmjx4hIojrAK2OCsY95I8OzKas2QMYDW2BH61IDMx4lgDnPMNjSmncNUeSBxpZsrnyPMQ+wD3Wfv8nISrbUGJjmSNCN+BzvNPNaYBYPbjySPIu2xXAS40TPIh8rszbvSE4ATJA7vs4zk3uUXuxkOZzPnHX6HWOIvd1afwaG2nMBnLYX+nruDyhjLeQMC+j33GIA0Xj5vPQz016MN2HBhBVgVgteb3uv1bIxxtSZ3bjrlHjBC5pxycqI+tgzlt8dV2zPemjapUCzpomd5OU+c14Q1jAy1DkMbJigc4TjJHEU6wBKOoARg5Iz/Rs0U76LMBcy1mfsL7S+GSuX4cFI4f0rWa75Z1+QoM31edl/GA5pu+7HvMQwnPmgf1wHwLUxEIMx+4wzX5+n1itnXMppHcpISFTxme6Ts5T4VnlS9R8GRJeP0961wUqf5Wx6IeMa+Sleaj/znYBo5gtQaRr6sBiQ3ayFhDhxHYymmzaOnygEgDl0dnZ5jzF6YWzCKIOBhs9yft/evKk6qX/8zW86URR9faCydd967z3vIVgVjN2TJ082v/iFH9vhAs/G7nVdRuD/A7Un47/AOJo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1" name="Picture 9" descr="C:\Users\DA\Desktop\MICHAELA\starryNigh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0"/>
            <a:ext cx="6743741" cy="6489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DA\Documents\GitHub\CantusProject-InProgress\LuxAurumque\Lux_lightfallNativityScenes_MRA\nativity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57288" y="-279400"/>
            <a:ext cx="4809744" cy="7120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DA\Documents\GitHub\CantusProject-InProgress\LuxAurumque\Lux_lightfallNativityScenes_MRA\nativity1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10000" contrast="20000"/>
          </a:blip>
          <a:srcRect b="52910"/>
          <a:stretch>
            <a:fillRect/>
          </a:stretch>
        </p:blipFill>
        <p:spPr bwMode="auto">
          <a:xfrm>
            <a:off x="1524000" y="1066800"/>
            <a:ext cx="4810125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DA\Documents\GitHub\CantusProject-InProgress\LuxAurumque\Lux_lightfallNativityScenes_MRA\R-20100105-00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963" y="866775"/>
            <a:ext cx="2352675" cy="3657600"/>
          </a:xfrm>
          <a:prstGeom prst="rect">
            <a:avLst/>
          </a:prstGeom>
          <a:noFill/>
        </p:spPr>
      </p:pic>
      <p:pic>
        <p:nvPicPr>
          <p:cNvPr id="3" name="Picture 2" descr="C:\Users\DA\Documents\GitHub\CantusProject-InProgress\LuxAurumque\Lux_lightfallNativityScenes_MRA\R-20100105-0053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b="54166"/>
          <a:stretch>
            <a:fillRect/>
          </a:stretch>
        </p:blipFill>
        <p:spPr bwMode="auto">
          <a:xfrm>
            <a:off x="4724400" y="1752600"/>
            <a:ext cx="2352675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DA\Documents\GitHub\CantusProject-InProgress\LuxAurumque\Lux_lightfallNativityScenes_MRA\R-20100105-00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2981325" cy="3657600"/>
          </a:xfrm>
          <a:prstGeom prst="rect">
            <a:avLst/>
          </a:prstGeom>
          <a:noFill/>
        </p:spPr>
      </p:pic>
      <p:pic>
        <p:nvPicPr>
          <p:cNvPr id="3" name="Picture 2" descr="C:\Users\DA\Documents\GitHub\CantusProject-InProgress\LuxAurumque\Lux_lightfallNativityScenes_MRA\R-20100105-0004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0417" b="14584"/>
          <a:stretch>
            <a:fillRect/>
          </a:stretch>
        </p:blipFill>
        <p:spPr bwMode="auto">
          <a:xfrm>
            <a:off x="3886200" y="2286000"/>
            <a:ext cx="2981325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DA\Documents\GitHub\CantusProject-InProgress\LuxAurumque\Lux_lightfallNativityScenes_MRA\nativity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09600"/>
            <a:ext cx="6315075" cy="4352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A\Documents\GitHub\CantusProject-InProgress\LuxAurumque\Lux_lightfallNativityScenes_MRA\holyFamil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5424"/>
            <a:ext cx="4968875" cy="6632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A\Documents\GitHub\CantusProject-InProgress\LuxAurumque\Lux_lightfallNativityScenes_MRA\holyFamily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10000"/>
          </a:blip>
          <a:srcRect t="13835" b="18380"/>
          <a:stretch>
            <a:fillRect/>
          </a:stretch>
        </p:blipFill>
        <p:spPr bwMode="auto">
          <a:xfrm>
            <a:off x="1524000" y="1295400"/>
            <a:ext cx="496824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3M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</dc:creator>
  <cp:lastModifiedBy>DA</cp:lastModifiedBy>
  <cp:revision>12</cp:revision>
  <dcterms:created xsi:type="dcterms:W3CDTF">2016-07-01T01:30:42Z</dcterms:created>
  <dcterms:modified xsi:type="dcterms:W3CDTF">2016-07-01T03:22:06Z</dcterms:modified>
</cp:coreProperties>
</file>